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7" r:id="rId6"/>
    <p:sldId id="268" r:id="rId7"/>
    <p:sldId id="261" r:id="rId8"/>
    <p:sldId id="264" r:id="rId9"/>
    <p:sldId id="269" r:id="rId10"/>
    <p:sldId id="270" r:id="rId11"/>
    <p:sldId id="262" r:id="rId12"/>
    <p:sldId id="265" r:id="rId13"/>
    <p:sldId id="272" r:id="rId14"/>
    <p:sldId id="271" r:id="rId15"/>
    <p:sldId id="263" r:id="rId16"/>
    <p:sldId id="266" r:id="rId17"/>
    <p:sldId id="273" r:id="rId18"/>
    <p:sldId id="274" r:id="rId19"/>
    <p:sldId id="260" r:id="rId20"/>
    <p:sldId id="333" r:id="rId21"/>
    <p:sldId id="332" r:id="rId22"/>
    <p:sldId id="334" r:id="rId23"/>
    <p:sldId id="452"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DD92DF8-602A-4AD6-9EF6-85A8F6E8B23F}">
          <p14:sldIdLst>
            <p14:sldId id="256"/>
            <p14:sldId id="257"/>
            <p14:sldId id="258"/>
            <p14:sldId id="259"/>
            <p14:sldId id="267"/>
            <p14:sldId id="268"/>
            <p14:sldId id="261"/>
            <p14:sldId id="264"/>
            <p14:sldId id="269"/>
            <p14:sldId id="270"/>
            <p14:sldId id="262"/>
            <p14:sldId id="265"/>
            <p14:sldId id="272"/>
            <p14:sldId id="271"/>
            <p14:sldId id="263"/>
            <p14:sldId id="266"/>
            <p14:sldId id="273"/>
            <p14:sldId id="274"/>
            <p14:sldId id="260"/>
          </p14:sldIdLst>
        </p14:section>
        <p14:section name="模板说明" id="{DBE2A207-6FC8-47D2-A47F-8A7924D8A782}">
          <p14:sldIdLst>
            <p14:sldId id="333"/>
            <p14:sldId id="332"/>
            <p14:sldId id="334"/>
            <p14:sldId id="45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6285EB"/>
    <a:srgbClr val="0CEBEB"/>
    <a:srgbClr val="00DBDE"/>
    <a:srgbClr val="BF35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29" autoAdjust="0"/>
    <p:restoredTop sz="94660"/>
  </p:normalViewPr>
  <p:slideViewPr>
    <p:cSldViewPr snapToGrid="0">
      <p:cViewPr varScale="1">
        <p:scale>
          <a:sx n="103" d="100"/>
          <a:sy n="103" d="100"/>
        </p:scale>
        <p:origin x="12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663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17647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9294799"/>
      </p:ext>
    </p:extLst>
  </p:cSld>
  <p:clrMap bg1="lt1" tx1="dk1" bg2="lt2" tx2="dk2" accent1="accent1" accent2="accent2" accent3="accent3" accent4="accent4" accent5="accent5" accent6="accent6" hlink="hlink" folHlink="folHlink"/>
  <p:sldLayoutIdLst>
    <p:sldLayoutId id="2147483649"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www.pptx.c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slideLayout" Target="../slideLayouts/slideLayout1.xml"/><Relationship Id="rId1" Type="http://schemas.openxmlformats.org/officeDocument/2006/relationships/tags" Target="../tags/tag25.xml"/><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slideLayout" Target="../slideLayouts/slideLayout1.xml"/><Relationship Id="rId1" Type="http://schemas.openxmlformats.org/officeDocument/2006/relationships/tags" Target="../tags/tag32.xml"/><Relationship Id="rId4" Type="http://schemas.openxmlformats.org/officeDocument/2006/relationships/image" Target="../media/image1.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6.xml"/><Relationship Id="rId1" Type="http://schemas.openxmlformats.org/officeDocument/2006/relationships/tags" Target="../tags/tag3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8.xml"/><Relationship Id="rId1" Type="http://schemas.openxmlformats.org/officeDocument/2006/relationships/tags" Target="../tags/tag37.xml"/></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hyperlink" Target="https://www.pptx.cn/"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8" Type="http://schemas.openxmlformats.org/officeDocument/2006/relationships/hyperlink" Target="https://www.pptxpro.cn/" TargetMode="External"/><Relationship Id="rId3" Type="http://schemas.openxmlformats.org/officeDocument/2006/relationships/hyperlink" Target="https://www.pptx.cn/" TargetMode="External"/><Relationship Id="rId7"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0.jpg"/><Relationship Id="rId3" Type="http://schemas.openxmlformats.org/officeDocument/2006/relationships/image" Target="../media/image7.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4.svg"/><Relationship Id="rId5" Type="http://schemas.openxmlformats.org/officeDocument/2006/relationships/hyperlink" Target="https://www.pptx.cn/" TargetMode="External"/><Relationship Id="rId15" Type="http://schemas.openxmlformats.org/officeDocument/2006/relationships/image" Target="../media/image12.svg"/><Relationship Id="rId10" Type="http://schemas.openxmlformats.org/officeDocument/2006/relationships/image" Target="../media/image3.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4.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13.png"/><Relationship Id="rId2" Type="http://schemas.openxmlformats.org/officeDocument/2006/relationships/tags" Target="../tags/tag40.xml"/><Relationship Id="rId1" Type="http://schemas.openxmlformats.org/officeDocument/2006/relationships/tags" Target="../tags/tag39.xml"/><Relationship Id="rId6" Type="http://schemas.microsoft.com/office/2007/relationships/hdphoto" Target="../media/hdphoto1.wdp"/><Relationship Id="rId11" Type="http://schemas.openxmlformats.org/officeDocument/2006/relationships/image" Target="../media/image12.svg"/><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2.jpeg"/><Relationship Id="rId9" Type="http://schemas.openxmlformats.org/officeDocument/2006/relationships/image" Target="../media/image4.svg"/><Relationship Id="rId1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slideLayout" Target="../slideLayouts/slideLayout1.xml"/><Relationship Id="rId1" Type="http://schemas.openxmlformats.org/officeDocument/2006/relationships/tags" Target="../tags/tag18.x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783F2D03-A2D2-4D8B-836A-D7A2EDC6CE24}"/>
              </a:ext>
            </a:extLst>
          </p:cNvPr>
          <p:cNvSpPr txBox="1"/>
          <p:nvPr/>
        </p:nvSpPr>
        <p:spPr>
          <a:xfrm>
            <a:off x="1494971" y="1018380"/>
            <a:ext cx="9202058" cy="4339650"/>
          </a:xfrm>
          <a:prstGeom prst="rect">
            <a:avLst/>
          </a:prstGeom>
          <a:noFill/>
        </p:spPr>
        <p:txBody>
          <a:bodyPr wrap="square" rtlCol="0">
            <a:spAutoFit/>
          </a:bodyPr>
          <a:lstStyle/>
          <a:p>
            <a:pPr algn="ctr"/>
            <a:r>
              <a:rPr lang="en-US" altLang="zh-CN" sz="13800" dirty="0">
                <a:solidFill>
                  <a:sysClr val="windowText" lastClr="000000">
                    <a:alpha val="3000"/>
                  </a:sysClr>
                </a:solidFill>
                <a:latin typeface="思源黑体 CN Bold" panose="020B0800000000000000" pitchFamily="34" charset="-122"/>
                <a:ea typeface="思源黑体 CN Bold" panose="020B0800000000000000" pitchFamily="34" charset="-122"/>
              </a:rPr>
              <a:t>COLLEGE</a:t>
            </a:r>
          </a:p>
          <a:p>
            <a:pPr algn="ctr"/>
            <a:r>
              <a:rPr lang="en-US" altLang="zh-CN" sz="13800" dirty="0">
                <a:solidFill>
                  <a:sysClr val="windowText" lastClr="000000">
                    <a:alpha val="3000"/>
                  </a:sysClr>
                </a:solidFill>
                <a:latin typeface="思源黑体 CN Bold" panose="020B0800000000000000" pitchFamily="34" charset="-122"/>
                <a:ea typeface="思源黑体 CN Bold" panose="020B0800000000000000" pitchFamily="34" charset="-122"/>
              </a:rPr>
              <a:t>STUDENT</a:t>
            </a:r>
            <a:endParaRPr lang="zh-CN" altLang="en-US" sz="13800" dirty="0">
              <a:solidFill>
                <a:sysClr val="windowText" lastClr="000000">
                  <a:alpha val="3000"/>
                </a:sysClr>
              </a:solidFill>
              <a:latin typeface="思源黑体 CN Bold" panose="020B0800000000000000" pitchFamily="34" charset="-122"/>
              <a:ea typeface="思源黑体 CN Bold" panose="020B0800000000000000" pitchFamily="34" charset="-122"/>
            </a:endParaRPr>
          </a:p>
        </p:txBody>
      </p:sp>
      <p:sp>
        <p:nvSpPr>
          <p:cNvPr id="8" name="矩形 5">
            <a:extLst>
              <a:ext uri="{FF2B5EF4-FFF2-40B4-BE49-F238E27FC236}">
                <a16:creationId xmlns:a16="http://schemas.microsoft.com/office/drawing/2014/main" id="{22127F32-D3A3-40D8-A70E-EA02B4291F96}"/>
              </a:ext>
            </a:extLst>
          </p:cNvPr>
          <p:cNvSpPr/>
          <p:nvPr/>
        </p:nvSpPr>
        <p:spPr>
          <a:xfrm>
            <a:off x="-6240" y="5511801"/>
            <a:ext cx="12214006" cy="1346200"/>
          </a:xfrm>
          <a:custGeom>
            <a:avLst/>
            <a:gdLst>
              <a:gd name="connsiteX0" fmla="*/ 0 w 12192000"/>
              <a:gd name="connsiteY0" fmla="*/ 0 h 1531257"/>
              <a:gd name="connsiteX1" fmla="*/ 12192000 w 12192000"/>
              <a:gd name="connsiteY1" fmla="*/ 0 h 1531257"/>
              <a:gd name="connsiteX2" fmla="*/ 12192000 w 12192000"/>
              <a:gd name="connsiteY2" fmla="*/ 1531257 h 1531257"/>
              <a:gd name="connsiteX3" fmla="*/ 0 w 12192000"/>
              <a:gd name="connsiteY3" fmla="*/ 1531257 h 1531257"/>
              <a:gd name="connsiteX4" fmla="*/ 0 w 12192000"/>
              <a:gd name="connsiteY4" fmla="*/ 0 h 1531257"/>
              <a:gd name="connsiteX0" fmla="*/ 0 w 12213021"/>
              <a:gd name="connsiteY0" fmla="*/ 220717 h 1531257"/>
              <a:gd name="connsiteX1" fmla="*/ 12213021 w 12213021"/>
              <a:gd name="connsiteY1" fmla="*/ 0 h 1531257"/>
              <a:gd name="connsiteX2" fmla="*/ 12213021 w 12213021"/>
              <a:gd name="connsiteY2" fmla="*/ 1531257 h 1531257"/>
              <a:gd name="connsiteX3" fmla="*/ 21021 w 12213021"/>
              <a:gd name="connsiteY3" fmla="*/ 1531257 h 1531257"/>
              <a:gd name="connsiteX4" fmla="*/ 0 w 12213021"/>
              <a:gd name="connsiteY4" fmla="*/ 220717 h 1531257"/>
              <a:gd name="connsiteX0" fmla="*/ 0 w 12213021"/>
              <a:gd name="connsiteY0" fmla="*/ 220717 h 1531257"/>
              <a:gd name="connsiteX1" fmla="*/ 3573519 w 12213021"/>
              <a:gd name="connsiteY1" fmla="*/ 958443 h 1531257"/>
              <a:gd name="connsiteX2" fmla="*/ 12213021 w 12213021"/>
              <a:gd name="connsiteY2" fmla="*/ 0 h 1531257"/>
              <a:gd name="connsiteX3" fmla="*/ 12213021 w 12213021"/>
              <a:gd name="connsiteY3" fmla="*/ 1531257 h 1531257"/>
              <a:gd name="connsiteX4" fmla="*/ 21021 w 12213021"/>
              <a:gd name="connsiteY4" fmla="*/ 1531257 h 1531257"/>
              <a:gd name="connsiteX5" fmla="*/ 0 w 12213021"/>
              <a:gd name="connsiteY5" fmla="*/ 220717 h 1531257"/>
              <a:gd name="connsiteX0" fmla="*/ 0 w 12213021"/>
              <a:gd name="connsiteY0" fmla="*/ 220717 h 1531257"/>
              <a:gd name="connsiteX1" fmla="*/ 3573519 w 12213021"/>
              <a:gd name="connsiteY1" fmla="*/ 958443 h 1531257"/>
              <a:gd name="connsiteX2" fmla="*/ 12213021 w 12213021"/>
              <a:gd name="connsiteY2" fmla="*/ 0 h 1531257"/>
              <a:gd name="connsiteX3" fmla="*/ 12213021 w 12213021"/>
              <a:gd name="connsiteY3" fmla="*/ 1531257 h 1531257"/>
              <a:gd name="connsiteX4" fmla="*/ 21021 w 12213021"/>
              <a:gd name="connsiteY4" fmla="*/ 1531257 h 1531257"/>
              <a:gd name="connsiteX5" fmla="*/ 0 w 12213021"/>
              <a:gd name="connsiteY5"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12213021 w 12213021"/>
              <a:gd name="connsiteY3" fmla="*/ 0 h 1531257"/>
              <a:gd name="connsiteX4" fmla="*/ 12213021 w 12213021"/>
              <a:gd name="connsiteY4" fmla="*/ 1531257 h 1531257"/>
              <a:gd name="connsiteX5" fmla="*/ 21021 w 12213021"/>
              <a:gd name="connsiteY5" fmla="*/ 1531257 h 1531257"/>
              <a:gd name="connsiteX6" fmla="*/ 0 w 12213021"/>
              <a:gd name="connsiteY6"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720 h 1311260"/>
              <a:gd name="connsiteX1" fmla="*/ 3573519 w 12223531"/>
              <a:gd name="connsiteY1" fmla="*/ 738446 h 1311260"/>
              <a:gd name="connsiteX2" fmla="*/ 6064470 w 12223531"/>
              <a:gd name="connsiteY2" fmla="*/ 297012 h 1311260"/>
              <a:gd name="connsiteX3" fmla="*/ 9007367 w 12223531"/>
              <a:gd name="connsiteY3" fmla="*/ 1032736 h 1311260"/>
              <a:gd name="connsiteX4" fmla="*/ 12223531 w 12223531"/>
              <a:gd name="connsiteY4" fmla="*/ 189907 h 1311260"/>
              <a:gd name="connsiteX5" fmla="*/ 12213021 w 12223531"/>
              <a:gd name="connsiteY5" fmla="*/ 1311260 h 1311260"/>
              <a:gd name="connsiteX6" fmla="*/ 21021 w 12223531"/>
              <a:gd name="connsiteY6" fmla="*/ 1311260 h 1311260"/>
              <a:gd name="connsiteX7" fmla="*/ 0 w 12223531"/>
              <a:gd name="connsiteY7" fmla="*/ 720 h 1311260"/>
              <a:gd name="connsiteX0" fmla="*/ 0 w 12223531"/>
              <a:gd name="connsiteY0" fmla="*/ 4247 h 1314787"/>
              <a:gd name="connsiteX1" fmla="*/ 3573519 w 12223531"/>
              <a:gd name="connsiteY1" fmla="*/ 741973 h 1314787"/>
              <a:gd name="connsiteX2" fmla="*/ 6064470 w 12223531"/>
              <a:gd name="connsiteY2" fmla="*/ 300539 h 1314787"/>
              <a:gd name="connsiteX3" fmla="*/ 9007367 w 12223531"/>
              <a:gd name="connsiteY3" fmla="*/ 1036263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4247 h 1314787"/>
              <a:gd name="connsiteX1" fmla="*/ 3573519 w 12223531"/>
              <a:gd name="connsiteY1" fmla="*/ 741973 h 1314787"/>
              <a:gd name="connsiteX2" fmla="*/ 6064470 w 12223531"/>
              <a:gd name="connsiteY2" fmla="*/ 300539 h 1314787"/>
              <a:gd name="connsiteX3" fmla="*/ 9664592 w 12223531"/>
              <a:gd name="connsiteY3" fmla="*/ 654550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4247 h 1314787"/>
              <a:gd name="connsiteX1" fmla="*/ 3573519 w 12223531"/>
              <a:gd name="connsiteY1" fmla="*/ 741973 h 1314787"/>
              <a:gd name="connsiteX2" fmla="*/ 6064470 w 12223531"/>
              <a:gd name="connsiteY2" fmla="*/ 300539 h 1314787"/>
              <a:gd name="connsiteX3" fmla="*/ 9664592 w 12223531"/>
              <a:gd name="connsiteY3" fmla="*/ 654550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4247 h 1314787"/>
              <a:gd name="connsiteX1" fmla="*/ 3573519 w 12223531"/>
              <a:gd name="connsiteY1" fmla="*/ 741973 h 1314787"/>
              <a:gd name="connsiteX2" fmla="*/ 8547320 w 12223531"/>
              <a:gd name="connsiteY2" fmla="*/ 436259 h 1314787"/>
              <a:gd name="connsiteX3" fmla="*/ 9664592 w 12223531"/>
              <a:gd name="connsiteY3" fmla="*/ 654550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4247 h 1314787"/>
              <a:gd name="connsiteX1" fmla="*/ 3573519 w 12223531"/>
              <a:gd name="connsiteY1" fmla="*/ 741973 h 1314787"/>
              <a:gd name="connsiteX2" fmla="*/ 8547320 w 12223531"/>
              <a:gd name="connsiteY2" fmla="*/ 436259 h 1314787"/>
              <a:gd name="connsiteX3" fmla="*/ 9664592 w 12223531"/>
              <a:gd name="connsiteY3" fmla="*/ 654550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3910 h 1314450"/>
              <a:gd name="connsiteX1" fmla="*/ 6081769 w 12223531"/>
              <a:gd name="connsiteY1" fmla="*/ 815151 h 1314450"/>
              <a:gd name="connsiteX2" fmla="*/ 8547320 w 12223531"/>
              <a:gd name="connsiteY2" fmla="*/ 435922 h 1314450"/>
              <a:gd name="connsiteX3" fmla="*/ 9664592 w 12223531"/>
              <a:gd name="connsiteY3" fmla="*/ 654213 h 1314450"/>
              <a:gd name="connsiteX4" fmla="*/ 12223531 w 12223531"/>
              <a:gd name="connsiteY4" fmla="*/ 193097 h 1314450"/>
              <a:gd name="connsiteX5" fmla="*/ 12213021 w 12223531"/>
              <a:gd name="connsiteY5" fmla="*/ 1314450 h 1314450"/>
              <a:gd name="connsiteX6" fmla="*/ 21021 w 12223531"/>
              <a:gd name="connsiteY6" fmla="*/ 1314450 h 1314450"/>
              <a:gd name="connsiteX7" fmla="*/ 0 w 12223531"/>
              <a:gd name="connsiteY7" fmla="*/ 3910 h 1314450"/>
              <a:gd name="connsiteX0" fmla="*/ 0 w 12223531"/>
              <a:gd name="connsiteY0" fmla="*/ 3910 h 1314450"/>
              <a:gd name="connsiteX1" fmla="*/ 6081769 w 12223531"/>
              <a:gd name="connsiteY1" fmla="*/ 815151 h 1314450"/>
              <a:gd name="connsiteX2" fmla="*/ 8547320 w 12223531"/>
              <a:gd name="connsiteY2" fmla="*/ 435922 h 1314450"/>
              <a:gd name="connsiteX3" fmla="*/ 9664592 w 12223531"/>
              <a:gd name="connsiteY3" fmla="*/ 654213 h 1314450"/>
              <a:gd name="connsiteX4" fmla="*/ 12223531 w 12223531"/>
              <a:gd name="connsiteY4" fmla="*/ 193097 h 1314450"/>
              <a:gd name="connsiteX5" fmla="*/ 12213021 w 12223531"/>
              <a:gd name="connsiteY5" fmla="*/ 1314450 h 1314450"/>
              <a:gd name="connsiteX6" fmla="*/ 21021 w 12223531"/>
              <a:gd name="connsiteY6" fmla="*/ 1314450 h 1314450"/>
              <a:gd name="connsiteX7" fmla="*/ 0 w 12223531"/>
              <a:gd name="connsiteY7" fmla="*/ 3910 h 1314450"/>
              <a:gd name="connsiteX0" fmla="*/ 0 w 12223531"/>
              <a:gd name="connsiteY0" fmla="*/ 3910 h 1314450"/>
              <a:gd name="connsiteX1" fmla="*/ 6081769 w 12223531"/>
              <a:gd name="connsiteY1" fmla="*/ 815151 h 1314450"/>
              <a:gd name="connsiteX2" fmla="*/ 8547320 w 12223531"/>
              <a:gd name="connsiteY2" fmla="*/ 435922 h 1314450"/>
              <a:gd name="connsiteX3" fmla="*/ 9664592 w 12223531"/>
              <a:gd name="connsiteY3" fmla="*/ 654213 h 1314450"/>
              <a:gd name="connsiteX4" fmla="*/ 12223531 w 12223531"/>
              <a:gd name="connsiteY4" fmla="*/ 193097 h 1314450"/>
              <a:gd name="connsiteX5" fmla="*/ 12213021 w 12223531"/>
              <a:gd name="connsiteY5" fmla="*/ 1314450 h 1314450"/>
              <a:gd name="connsiteX6" fmla="*/ 21021 w 12223531"/>
              <a:gd name="connsiteY6" fmla="*/ 1314450 h 1314450"/>
              <a:gd name="connsiteX7" fmla="*/ 0 w 12223531"/>
              <a:gd name="connsiteY7" fmla="*/ 3910 h 1314450"/>
              <a:gd name="connsiteX0" fmla="*/ 0 w 12223531"/>
              <a:gd name="connsiteY0" fmla="*/ 3910 h 1314450"/>
              <a:gd name="connsiteX1" fmla="*/ 6081769 w 12223531"/>
              <a:gd name="connsiteY1" fmla="*/ 815151 h 1314450"/>
              <a:gd name="connsiteX2" fmla="*/ 8547320 w 12223531"/>
              <a:gd name="connsiteY2" fmla="*/ 435922 h 1314450"/>
              <a:gd name="connsiteX3" fmla="*/ 9664592 w 12223531"/>
              <a:gd name="connsiteY3" fmla="*/ 654213 h 1314450"/>
              <a:gd name="connsiteX4" fmla="*/ 12223531 w 12223531"/>
              <a:gd name="connsiteY4" fmla="*/ 193097 h 1314450"/>
              <a:gd name="connsiteX5" fmla="*/ 12213021 w 12223531"/>
              <a:gd name="connsiteY5" fmla="*/ 1314450 h 1314450"/>
              <a:gd name="connsiteX6" fmla="*/ 21021 w 12223531"/>
              <a:gd name="connsiteY6" fmla="*/ 1314450 h 1314450"/>
              <a:gd name="connsiteX7" fmla="*/ 0 w 12223531"/>
              <a:gd name="connsiteY7" fmla="*/ 3910 h 1314450"/>
              <a:gd name="connsiteX0" fmla="*/ 0 w 12252106"/>
              <a:gd name="connsiteY0" fmla="*/ 346374 h 1198859"/>
              <a:gd name="connsiteX1" fmla="*/ 6110344 w 12252106"/>
              <a:gd name="connsiteY1" fmla="*/ 699560 h 1198859"/>
              <a:gd name="connsiteX2" fmla="*/ 8575895 w 12252106"/>
              <a:gd name="connsiteY2" fmla="*/ 320331 h 1198859"/>
              <a:gd name="connsiteX3" fmla="*/ 9693167 w 12252106"/>
              <a:gd name="connsiteY3" fmla="*/ 538622 h 1198859"/>
              <a:gd name="connsiteX4" fmla="*/ 12252106 w 12252106"/>
              <a:gd name="connsiteY4" fmla="*/ 77506 h 1198859"/>
              <a:gd name="connsiteX5" fmla="*/ 12241596 w 12252106"/>
              <a:gd name="connsiteY5" fmla="*/ 1198859 h 1198859"/>
              <a:gd name="connsiteX6" fmla="*/ 49596 w 12252106"/>
              <a:gd name="connsiteY6" fmla="*/ 1198859 h 1198859"/>
              <a:gd name="connsiteX7" fmla="*/ 0 w 12252106"/>
              <a:gd name="connsiteY7" fmla="*/ 346374 h 1198859"/>
              <a:gd name="connsiteX0" fmla="*/ 0 w 12214006"/>
              <a:gd name="connsiteY0" fmla="*/ 354857 h 1198859"/>
              <a:gd name="connsiteX1" fmla="*/ 6072244 w 12214006"/>
              <a:gd name="connsiteY1" fmla="*/ 699560 h 1198859"/>
              <a:gd name="connsiteX2" fmla="*/ 8537795 w 12214006"/>
              <a:gd name="connsiteY2" fmla="*/ 320331 h 1198859"/>
              <a:gd name="connsiteX3" fmla="*/ 9655067 w 12214006"/>
              <a:gd name="connsiteY3" fmla="*/ 538622 h 1198859"/>
              <a:gd name="connsiteX4" fmla="*/ 12214006 w 12214006"/>
              <a:gd name="connsiteY4" fmla="*/ 77506 h 1198859"/>
              <a:gd name="connsiteX5" fmla="*/ 12203496 w 12214006"/>
              <a:gd name="connsiteY5" fmla="*/ 1198859 h 1198859"/>
              <a:gd name="connsiteX6" fmla="*/ 11496 w 12214006"/>
              <a:gd name="connsiteY6" fmla="*/ 1198859 h 1198859"/>
              <a:gd name="connsiteX7" fmla="*/ 0 w 12214006"/>
              <a:gd name="connsiteY7" fmla="*/ 354857 h 1198859"/>
              <a:gd name="connsiteX0" fmla="*/ 0 w 12214006"/>
              <a:gd name="connsiteY0" fmla="*/ 354857 h 1198859"/>
              <a:gd name="connsiteX1" fmla="*/ 6072244 w 12214006"/>
              <a:gd name="connsiteY1" fmla="*/ 699560 h 1198859"/>
              <a:gd name="connsiteX2" fmla="*/ 8537795 w 12214006"/>
              <a:gd name="connsiteY2" fmla="*/ 320331 h 1198859"/>
              <a:gd name="connsiteX3" fmla="*/ 9655067 w 12214006"/>
              <a:gd name="connsiteY3" fmla="*/ 538622 h 1198859"/>
              <a:gd name="connsiteX4" fmla="*/ 12214006 w 12214006"/>
              <a:gd name="connsiteY4" fmla="*/ 77506 h 1198859"/>
              <a:gd name="connsiteX5" fmla="*/ 12203496 w 12214006"/>
              <a:gd name="connsiteY5" fmla="*/ 1198859 h 1198859"/>
              <a:gd name="connsiteX6" fmla="*/ 11496 w 12214006"/>
              <a:gd name="connsiteY6" fmla="*/ 1198859 h 1198859"/>
              <a:gd name="connsiteX7" fmla="*/ 0 w 12214006"/>
              <a:gd name="connsiteY7" fmla="*/ 354857 h 1198859"/>
              <a:gd name="connsiteX0" fmla="*/ 0 w 12214006"/>
              <a:gd name="connsiteY0" fmla="*/ 354857 h 1198859"/>
              <a:gd name="connsiteX1" fmla="*/ 6072244 w 12214006"/>
              <a:gd name="connsiteY1" fmla="*/ 699560 h 1198859"/>
              <a:gd name="connsiteX2" fmla="*/ 8537795 w 12214006"/>
              <a:gd name="connsiteY2" fmla="*/ 320331 h 1198859"/>
              <a:gd name="connsiteX3" fmla="*/ 9655067 w 12214006"/>
              <a:gd name="connsiteY3" fmla="*/ 538622 h 1198859"/>
              <a:gd name="connsiteX4" fmla="*/ 12214006 w 12214006"/>
              <a:gd name="connsiteY4" fmla="*/ 77506 h 1198859"/>
              <a:gd name="connsiteX5" fmla="*/ 12203496 w 12214006"/>
              <a:gd name="connsiteY5" fmla="*/ 1198859 h 1198859"/>
              <a:gd name="connsiteX6" fmla="*/ 11496 w 12214006"/>
              <a:gd name="connsiteY6" fmla="*/ 1198859 h 1198859"/>
              <a:gd name="connsiteX7" fmla="*/ 0 w 12214006"/>
              <a:gd name="connsiteY7" fmla="*/ 354857 h 1198859"/>
              <a:gd name="connsiteX0" fmla="*/ 0 w 12214006"/>
              <a:gd name="connsiteY0" fmla="*/ 354857 h 1198859"/>
              <a:gd name="connsiteX1" fmla="*/ 6072244 w 12214006"/>
              <a:gd name="connsiteY1" fmla="*/ 699560 h 1198859"/>
              <a:gd name="connsiteX2" fmla="*/ 8537795 w 12214006"/>
              <a:gd name="connsiteY2" fmla="*/ 320331 h 1198859"/>
              <a:gd name="connsiteX3" fmla="*/ 9655067 w 12214006"/>
              <a:gd name="connsiteY3" fmla="*/ 538622 h 1198859"/>
              <a:gd name="connsiteX4" fmla="*/ 12214006 w 12214006"/>
              <a:gd name="connsiteY4" fmla="*/ 77506 h 1198859"/>
              <a:gd name="connsiteX5" fmla="*/ 12203496 w 12214006"/>
              <a:gd name="connsiteY5" fmla="*/ 1198859 h 1198859"/>
              <a:gd name="connsiteX6" fmla="*/ 11496 w 12214006"/>
              <a:gd name="connsiteY6" fmla="*/ 1198859 h 1198859"/>
              <a:gd name="connsiteX7" fmla="*/ 0 w 12214006"/>
              <a:gd name="connsiteY7" fmla="*/ 354857 h 11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4006" h="1198859">
                <a:moveTo>
                  <a:pt x="0" y="354857"/>
                </a:moveTo>
                <a:cubicBezTo>
                  <a:pt x="3842225" y="-112900"/>
                  <a:pt x="4930120" y="832691"/>
                  <a:pt x="6072244" y="699560"/>
                </a:cubicBezTo>
                <a:cubicBezTo>
                  <a:pt x="7214368" y="566429"/>
                  <a:pt x="7864458" y="313224"/>
                  <a:pt x="8537795" y="320331"/>
                </a:cubicBezTo>
                <a:cubicBezTo>
                  <a:pt x="9211132" y="327438"/>
                  <a:pt x="9432816" y="461662"/>
                  <a:pt x="9655067" y="538622"/>
                </a:cubicBezTo>
                <a:cubicBezTo>
                  <a:pt x="10371851" y="146721"/>
                  <a:pt x="10658475" y="-146048"/>
                  <a:pt x="12214006" y="77506"/>
                </a:cubicBezTo>
                <a:cubicBezTo>
                  <a:pt x="12210503" y="451290"/>
                  <a:pt x="12206999" y="825075"/>
                  <a:pt x="12203496" y="1198859"/>
                </a:cubicBezTo>
                <a:lnTo>
                  <a:pt x="11496" y="1198859"/>
                </a:lnTo>
                <a:lnTo>
                  <a:pt x="0" y="354857"/>
                </a:lnTo>
                <a:close/>
              </a:path>
            </a:pathLst>
          </a:custGeom>
          <a:gradFill flip="none" rotWithShape="1">
            <a:gsLst>
              <a:gs pos="100000">
                <a:srgbClr val="FC00FF"/>
              </a:gs>
              <a:gs pos="29000">
                <a:srgbClr val="00DBDE"/>
              </a:gs>
            </a:gsLst>
            <a:lin ang="27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矩形 5">
            <a:extLst>
              <a:ext uri="{FF2B5EF4-FFF2-40B4-BE49-F238E27FC236}">
                <a16:creationId xmlns:a16="http://schemas.microsoft.com/office/drawing/2014/main" id="{22561E85-3343-4268-8E9F-230FCB402B53}"/>
              </a:ext>
            </a:extLst>
          </p:cNvPr>
          <p:cNvSpPr/>
          <p:nvPr/>
        </p:nvSpPr>
        <p:spPr>
          <a:xfrm>
            <a:off x="-21022" y="5543213"/>
            <a:ext cx="12223531" cy="1314787"/>
          </a:xfrm>
          <a:custGeom>
            <a:avLst/>
            <a:gdLst>
              <a:gd name="connsiteX0" fmla="*/ 0 w 12192000"/>
              <a:gd name="connsiteY0" fmla="*/ 0 h 1531257"/>
              <a:gd name="connsiteX1" fmla="*/ 12192000 w 12192000"/>
              <a:gd name="connsiteY1" fmla="*/ 0 h 1531257"/>
              <a:gd name="connsiteX2" fmla="*/ 12192000 w 12192000"/>
              <a:gd name="connsiteY2" fmla="*/ 1531257 h 1531257"/>
              <a:gd name="connsiteX3" fmla="*/ 0 w 12192000"/>
              <a:gd name="connsiteY3" fmla="*/ 1531257 h 1531257"/>
              <a:gd name="connsiteX4" fmla="*/ 0 w 12192000"/>
              <a:gd name="connsiteY4" fmla="*/ 0 h 1531257"/>
              <a:gd name="connsiteX0" fmla="*/ 0 w 12213021"/>
              <a:gd name="connsiteY0" fmla="*/ 220717 h 1531257"/>
              <a:gd name="connsiteX1" fmla="*/ 12213021 w 12213021"/>
              <a:gd name="connsiteY1" fmla="*/ 0 h 1531257"/>
              <a:gd name="connsiteX2" fmla="*/ 12213021 w 12213021"/>
              <a:gd name="connsiteY2" fmla="*/ 1531257 h 1531257"/>
              <a:gd name="connsiteX3" fmla="*/ 21021 w 12213021"/>
              <a:gd name="connsiteY3" fmla="*/ 1531257 h 1531257"/>
              <a:gd name="connsiteX4" fmla="*/ 0 w 12213021"/>
              <a:gd name="connsiteY4" fmla="*/ 220717 h 1531257"/>
              <a:gd name="connsiteX0" fmla="*/ 0 w 12213021"/>
              <a:gd name="connsiteY0" fmla="*/ 220717 h 1531257"/>
              <a:gd name="connsiteX1" fmla="*/ 3573519 w 12213021"/>
              <a:gd name="connsiteY1" fmla="*/ 958443 h 1531257"/>
              <a:gd name="connsiteX2" fmla="*/ 12213021 w 12213021"/>
              <a:gd name="connsiteY2" fmla="*/ 0 h 1531257"/>
              <a:gd name="connsiteX3" fmla="*/ 12213021 w 12213021"/>
              <a:gd name="connsiteY3" fmla="*/ 1531257 h 1531257"/>
              <a:gd name="connsiteX4" fmla="*/ 21021 w 12213021"/>
              <a:gd name="connsiteY4" fmla="*/ 1531257 h 1531257"/>
              <a:gd name="connsiteX5" fmla="*/ 0 w 12213021"/>
              <a:gd name="connsiteY5" fmla="*/ 220717 h 1531257"/>
              <a:gd name="connsiteX0" fmla="*/ 0 w 12213021"/>
              <a:gd name="connsiteY0" fmla="*/ 220717 h 1531257"/>
              <a:gd name="connsiteX1" fmla="*/ 3573519 w 12213021"/>
              <a:gd name="connsiteY1" fmla="*/ 958443 h 1531257"/>
              <a:gd name="connsiteX2" fmla="*/ 12213021 w 12213021"/>
              <a:gd name="connsiteY2" fmla="*/ 0 h 1531257"/>
              <a:gd name="connsiteX3" fmla="*/ 12213021 w 12213021"/>
              <a:gd name="connsiteY3" fmla="*/ 1531257 h 1531257"/>
              <a:gd name="connsiteX4" fmla="*/ 21021 w 12213021"/>
              <a:gd name="connsiteY4" fmla="*/ 1531257 h 1531257"/>
              <a:gd name="connsiteX5" fmla="*/ 0 w 12213021"/>
              <a:gd name="connsiteY5"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12213021 w 12213021"/>
              <a:gd name="connsiteY3" fmla="*/ 0 h 1531257"/>
              <a:gd name="connsiteX4" fmla="*/ 12213021 w 12213021"/>
              <a:gd name="connsiteY4" fmla="*/ 1531257 h 1531257"/>
              <a:gd name="connsiteX5" fmla="*/ 21021 w 12213021"/>
              <a:gd name="connsiteY5" fmla="*/ 1531257 h 1531257"/>
              <a:gd name="connsiteX6" fmla="*/ 0 w 12213021"/>
              <a:gd name="connsiteY6"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720 h 1311260"/>
              <a:gd name="connsiteX1" fmla="*/ 3573519 w 12223531"/>
              <a:gd name="connsiteY1" fmla="*/ 738446 h 1311260"/>
              <a:gd name="connsiteX2" fmla="*/ 6064470 w 12223531"/>
              <a:gd name="connsiteY2" fmla="*/ 297012 h 1311260"/>
              <a:gd name="connsiteX3" fmla="*/ 9007367 w 12223531"/>
              <a:gd name="connsiteY3" fmla="*/ 1032736 h 1311260"/>
              <a:gd name="connsiteX4" fmla="*/ 12223531 w 12223531"/>
              <a:gd name="connsiteY4" fmla="*/ 189907 h 1311260"/>
              <a:gd name="connsiteX5" fmla="*/ 12213021 w 12223531"/>
              <a:gd name="connsiteY5" fmla="*/ 1311260 h 1311260"/>
              <a:gd name="connsiteX6" fmla="*/ 21021 w 12223531"/>
              <a:gd name="connsiteY6" fmla="*/ 1311260 h 1311260"/>
              <a:gd name="connsiteX7" fmla="*/ 0 w 12223531"/>
              <a:gd name="connsiteY7" fmla="*/ 720 h 1311260"/>
              <a:gd name="connsiteX0" fmla="*/ 0 w 12223531"/>
              <a:gd name="connsiteY0" fmla="*/ 4247 h 1314787"/>
              <a:gd name="connsiteX1" fmla="*/ 3573519 w 12223531"/>
              <a:gd name="connsiteY1" fmla="*/ 741973 h 1314787"/>
              <a:gd name="connsiteX2" fmla="*/ 6064470 w 12223531"/>
              <a:gd name="connsiteY2" fmla="*/ 300539 h 1314787"/>
              <a:gd name="connsiteX3" fmla="*/ 9007367 w 12223531"/>
              <a:gd name="connsiteY3" fmla="*/ 1036263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4247 h 1314787"/>
              <a:gd name="connsiteX1" fmla="*/ 3573519 w 12223531"/>
              <a:gd name="connsiteY1" fmla="*/ 741973 h 1314787"/>
              <a:gd name="connsiteX2" fmla="*/ 6064470 w 12223531"/>
              <a:gd name="connsiteY2" fmla="*/ 300539 h 1314787"/>
              <a:gd name="connsiteX3" fmla="*/ 9007367 w 12223531"/>
              <a:gd name="connsiteY3" fmla="*/ 1036263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23531" h="1314787">
                <a:moveTo>
                  <a:pt x="0" y="4247"/>
                </a:moveTo>
                <a:cubicBezTo>
                  <a:pt x="2165132" y="-65155"/>
                  <a:pt x="2115537" y="738788"/>
                  <a:pt x="3573519" y="741973"/>
                </a:cubicBezTo>
                <a:cubicBezTo>
                  <a:pt x="4715643" y="608842"/>
                  <a:pt x="4576555" y="288627"/>
                  <a:pt x="6064470" y="300539"/>
                </a:cubicBezTo>
                <a:cubicBezTo>
                  <a:pt x="7552385" y="312451"/>
                  <a:pt x="7686566" y="1106333"/>
                  <a:pt x="9007367" y="1036263"/>
                </a:cubicBezTo>
                <a:cubicBezTo>
                  <a:pt x="10184526" y="912975"/>
                  <a:pt x="10668000" y="-30120"/>
                  <a:pt x="12223531" y="193434"/>
                </a:cubicBezTo>
                <a:cubicBezTo>
                  <a:pt x="12220028" y="567218"/>
                  <a:pt x="12216524" y="941003"/>
                  <a:pt x="12213021" y="1314787"/>
                </a:cubicBezTo>
                <a:lnTo>
                  <a:pt x="21021" y="1314787"/>
                </a:lnTo>
                <a:lnTo>
                  <a:pt x="0" y="4247"/>
                </a:lnTo>
                <a:close/>
              </a:path>
            </a:pathLst>
          </a:custGeom>
          <a:gradFill flip="none" rotWithShape="1">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id="{F7186CBB-6C7E-4E35-A2DC-6D46DC775DDB}"/>
              </a:ext>
            </a:extLst>
          </p:cNvPr>
          <p:cNvSpPr/>
          <p:nvPr/>
        </p:nvSpPr>
        <p:spPr>
          <a:xfrm>
            <a:off x="721560" y="2876541"/>
            <a:ext cx="1381125" cy="1381125"/>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3" name="椭圆 12">
            <a:extLst>
              <a:ext uri="{FF2B5EF4-FFF2-40B4-BE49-F238E27FC236}">
                <a16:creationId xmlns:a16="http://schemas.microsoft.com/office/drawing/2014/main" id="{9DBAC294-B1A6-4A97-883C-33A8B8BC874A}"/>
              </a:ext>
            </a:extLst>
          </p:cNvPr>
          <p:cNvSpPr/>
          <p:nvPr/>
        </p:nvSpPr>
        <p:spPr>
          <a:xfrm>
            <a:off x="2288422" y="4315425"/>
            <a:ext cx="406402" cy="406402"/>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5" name="椭圆 14">
            <a:extLst>
              <a:ext uri="{FF2B5EF4-FFF2-40B4-BE49-F238E27FC236}">
                <a16:creationId xmlns:a16="http://schemas.microsoft.com/office/drawing/2014/main" id="{B04AA687-2A9A-45B3-94BC-E5B05B5A66BE}"/>
              </a:ext>
            </a:extLst>
          </p:cNvPr>
          <p:cNvSpPr/>
          <p:nvPr/>
        </p:nvSpPr>
        <p:spPr>
          <a:xfrm>
            <a:off x="9541002" y="1058037"/>
            <a:ext cx="283370" cy="283370"/>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6" name="椭圆 15">
            <a:extLst>
              <a:ext uri="{FF2B5EF4-FFF2-40B4-BE49-F238E27FC236}">
                <a16:creationId xmlns:a16="http://schemas.microsoft.com/office/drawing/2014/main" id="{64211809-1EBF-4643-A0D0-AE2E0B398B99}"/>
              </a:ext>
            </a:extLst>
          </p:cNvPr>
          <p:cNvSpPr/>
          <p:nvPr/>
        </p:nvSpPr>
        <p:spPr>
          <a:xfrm>
            <a:off x="10374033" y="1768166"/>
            <a:ext cx="978697" cy="978697"/>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7" name="文本框 16">
            <a:extLst>
              <a:ext uri="{FF2B5EF4-FFF2-40B4-BE49-F238E27FC236}">
                <a16:creationId xmlns:a16="http://schemas.microsoft.com/office/drawing/2014/main" id="{DB41481D-4485-4309-8AC9-74D2A835D09E}"/>
              </a:ext>
            </a:extLst>
          </p:cNvPr>
          <p:cNvSpPr txBox="1"/>
          <p:nvPr/>
        </p:nvSpPr>
        <p:spPr>
          <a:xfrm>
            <a:off x="2524035" y="1410469"/>
            <a:ext cx="1954382" cy="2215991"/>
          </a:xfrm>
          <a:prstGeom prst="rect">
            <a:avLst/>
          </a:prstGeom>
          <a:noFill/>
        </p:spPr>
        <p:txBody>
          <a:bodyPr wrap="none" rtlCol="0">
            <a:spAutoFit/>
          </a:bodyPr>
          <a:lstStyle/>
          <a:p>
            <a:pPr algn="ctr"/>
            <a:r>
              <a:rPr lang="zh-CN" altLang="en-US" sz="13800" i="1" dirty="0">
                <a:gradFill>
                  <a:gsLst>
                    <a:gs pos="100000">
                      <a:srgbClr val="BF35F7"/>
                    </a:gs>
                    <a:gs pos="42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大</a:t>
            </a:r>
          </a:p>
        </p:txBody>
      </p:sp>
      <p:sp>
        <p:nvSpPr>
          <p:cNvPr id="18" name="文本框 17">
            <a:extLst>
              <a:ext uri="{FF2B5EF4-FFF2-40B4-BE49-F238E27FC236}">
                <a16:creationId xmlns:a16="http://schemas.microsoft.com/office/drawing/2014/main" id="{2EB879C0-05D4-4741-ABDB-45D7DBD552C0}"/>
              </a:ext>
            </a:extLst>
          </p:cNvPr>
          <p:cNvSpPr txBox="1"/>
          <p:nvPr/>
        </p:nvSpPr>
        <p:spPr>
          <a:xfrm>
            <a:off x="4265820" y="1857857"/>
            <a:ext cx="1659429" cy="1862048"/>
          </a:xfrm>
          <a:prstGeom prst="rect">
            <a:avLst/>
          </a:prstGeom>
          <a:noFill/>
        </p:spPr>
        <p:txBody>
          <a:bodyPr wrap="none" rtlCol="0">
            <a:spAutoFit/>
          </a:bodyPr>
          <a:lstStyle/>
          <a:p>
            <a:pPr algn="ctr"/>
            <a:r>
              <a:rPr lang="zh-CN" altLang="en-US" sz="11500" i="1" dirty="0">
                <a:gradFill>
                  <a:gsLst>
                    <a:gs pos="100000">
                      <a:srgbClr val="BF35F7"/>
                    </a:gs>
                    <a:gs pos="40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学</a:t>
            </a:r>
          </a:p>
        </p:txBody>
      </p:sp>
      <p:sp>
        <p:nvSpPr>
          <p:cNvPr id="19" name="文本框 18">
            <a:extLst>
              <a:ext uri="{FF2B5EF4-FFF2-40B4-BE49-F238E27FC236}">
                <a16:creationId xmlns:a16="http://schemas.microsoft.com/office/drawing/2014/main" id="{BAD3D3BB-42A8-4792-B794-4A55439B0CEC}"/>
              </a:ext>
            </a:extLst>
          </p:cNvPr>
          <p:cNvSpPr txBox="1"/>
          <p:nvPr/>
        </p:nvSpPr>
        <p:spPr>
          <a:xfrm>
            <a:off x="5832451" y="1675151"/>
            <a:ext cx="1364476" cy="1508105"/>
          </a:xfrm>
          <a:prstGeom prst="rect">
            <a:avLst/>
          </a:prstGeom>
          <a:noFill/>
        </p:spPr>
        <p:txBody>
          <a:bodyPr wrap="none" rtlCol="0">
            <a:spAutoFit/>
          </a:bodyPr>
          <a:lstStyle/>
          <a:p>
            <a:pPr algn="ctr"/>
            <a:r>
              <a:rPr lang="zh-CN" altLang="en-US" sz="9200" i="1" dirty="0">
                <a:gradFill>
                  <a:gsLst>
                    <a:gs pos="100000">
                      <a:srgbClr val="BF35F7"/>
                    </a:gs>
                    <a:gs pos="42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生</a:t>
            </a:r>
          </a:p>
        </p:txBody>
      </p:sp>
      <p:sp>
        <p:nvSpPr>
          <p:cNvPr id="20" name="文本框 19">
            <a:extLst>
              <a:ext uri="{FF2B5EF4-FFF2-40B4-BE49-F238E27FC236}">
                <a16:creationId xmlns:a16="http://schemas.microsoft.com/office/drawing/2014/main" id="{1781D97C-4128-4AC9-AA3C-28D65B043371}"/>
              </a:ext>
            </a:extLst>
          </p:cNvPr>
          <p:cNvSpPr txBox="1"/>
          <p:nvPr/>
        </p:nvSpPr>
        <p:spPr>
          <a:xfrm>
            <a:off x="6939980" y="2023588"/>
            <a:ext cx="1313180" cy="1446550"/>
          </a:xfrm>
          <a:prstGeom prst="rect">
            <a:avLst/>
          </a:prstGeom>
          <a:noFill/>
        </p:spPr>
        <p:txBody>
          <a:bodyPr wrap="none" rtlCol="0">
            <a:spAutoFit/>
          </a:bodyPr>
          <a:lstStyle/>
          <a:p>
            <a:pPr algn="ctr"/>
            <a:r>
              <a:rPr lang="zh-CN" altLang="en-US" sz="8800" i="1" dirty="0">
                <a:gradFill>
                  <a:gsLst>
                    <a:gs pos="100000">
                      <a:srgbClr val="BF35F7"/>
                    </a:gs>
                    <a:gs pos="42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团</a:t>
            </a:r>
          </a:p>
        </p:txBody>
      </p:sp>
      <p:sp>
        <p:nvSpPr>
          <p:cNvPr id="21" name="文本框 20">
            <a:extLst>
              <a:ext uri="{FF2B5EF4-FFF2-40B4-BE49-F238E27FC236}">
                <a16:creationId xmlns:a16="http://schemas.microsoft.com/office/drawing/2014/main" id="{73F28098-2413-40E8-85AE-1D9FE0ADD901}"/>
              </a:ext>
            </a:extLst>
          </p:cNvPr>
          <p:cNvSpPr txBox="1"/>
          <p:nvPr/>
        </p:nvSpPr>
        <p:spPr>
          <a:xfrm>
            <a:off x="8125230" y="1687417"/>
            <a:ext cx="1415772" cy="1569660"/>
          </a:xfrm>
          <a:prstGeom prst="rect">
            <a:avLst/>
          </a:prstGeom>
          <a:noFill/>
        </p:spPr>
        <p:txBody>
          <a:bodyPr wrap="none" rtlCol="0">
            <a:spAutoFit/>
          </a:bodyPr>
          <a:lstStyle/>
          <a:p>
            <a:pPr algn="ctr"/>
            <a:r>
              <a:rPr lang="zh-CN" altLang="en-US" sz="9600" i="1" dirty="0">
                <a:gradFill>
                  <a:gsLst>
                    <a:gs pos="100000">
                      <a:srgbClr val="BF35F7"/>
                    </a:gs>
                    <a:gs pos="42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建</a:t>
            </a:r>
          </a:p>
        </p:txBody>
      </p:sp>
      <p:sp>
        <p:nvSpPr>
          <p:cNvPr id="22" name="文本框 21">
            <a:extLst>
              <a:ext uri="{FF2B5EF4-FFF2-40B4-BE49-F238E27FC236}">
                <a16:creationId xmlns:a16="http://schemas.microsoft.com/office/drawing/2014/main" id="{54FE2F3D-664E-49DB-868F-98A43E5B7811}"/>
              </a:ext>
            </a:extLst>
          </p:cNvPr>
          <p:cNvSpPr txBox="1"/>
          <p:nvPr/>
        </p:nvSpPr>
        <p:spPr>
          <a:xfrm>
            <a:off x="2885443" y="3884144"/>
            <a:ext cx="6421114" cy="276999"/>
          </a:xfrm>
          <a:prstGeom prst="rect">
            <a:avLst/>
          </a:prstGeom>
          <a:noFill/>
        </p:spPr>
        <p:txBody>
          <a:bodyPr wrap="square" rtlCol="0">
            <a:spAutoFit/>
          </a:bodyPr>
          <a:lstStyle/>
          <a:p>
            <a:pPr algn="dist"/>
            <a:r>
              <a:rPr lang="en-US" altLang="zh-CN" sz="1200" dirty="0">
                <a:solidFill>
                  <a:schemeClr val="tx1">
                    <a:lumMod val="65000"/>
                    <a:lumOff val="35000"/>
                  </a:schemeClr>
                </a:solidFill>
                <a:effectLst>
                  <a:outerShdw blurRad="38100" dist="38100" dir="2700000" algn="tl">
                    <a:srgbClr val="000000">
                      <a:alpha val="20000"/>
                    </a:srgbClr>
                  </a:outerShdw>
                </a:effectLst>
                <a:latin typeface="思源黑体 CN Light" panose="020B0300000000000000" pitchFamily="34" charset="-122"/>
                <a:ea typeface="思源黑体 CN Light" panose="020B0300000000000000" pitchFamily="34" charset="-122"/>
              </a:rPr>
              <a:t>PPT TEMPLATE FOR TEAM BUILDING OF COLLEGE STUDENTS</a:t>
            </a:r>
            <a:endParaRPr lang="zh-CN" altLang="en-US" sz="1200" dirty="0">
              <a:solidFill>
                <a:schemeClr val="tx1">
                  <a:lumMod val="65000"/>
                  <a:lumOff val="35000"/>
                </a:schemeClr>
              </a:solidFill>
              <a:effectLst>
                <a:outerShdw blurRad="38100" dist="38100" dir="2700000" algn="tl">
                  <a:srgbClr val="000000">
                    <a:alpha val="20000"/>
                  </a:srgbClr>
                </a:outerShdw>
              </a:effectLst>
              <a:latin typeface="思源黑体 CN Light" panose="020B0300000000000000" pitchFamily="34" charset="-122"/>
              <a:ea typeface="思源黑体 CN Light" panose="020B0300000000000000" pitchFamily="34" charset="-122"/>
            </a:endParaRPr>
          </a:p>
        </p:txBody>
      </p:sp>
      <p:cxnSp>
        <p:nvCxnSpPr>
          <p:cNvPr id="23" name="直接连接符 22">
            <a:extLst>
              <a:ext uri="{FF2B5EF4-FFF2-40B4-BE49-F238E27FC236}">
                <a16:creationId xmlns:a16="http://schemas.microsoft.com/office/drawing/2014/main" id="{3B823897-F825-49E8-B30B-3E65896235EF}"/>
              </a:ext>
            </a:extLst>
          </p:cNvPr>
          <p:cNvCxnSpPr>
            <a:cxnSpLocks/>
          </p:cNvCxnSpPr>
          <p:nvPr/>
        </p:nvCxnSpPr>
        <p:spPr>
          <a:xfrm>
            <a:off x="2694824" y="3726688"/>
            <a:ext cx="67343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E745659F-A73A-47E3-BBE7-CD774D283F34}"/>
              </a:ext>
            </a:extLst>
          </p:cNvPr>
          <p:cNvSpPr txBox="1"/>
          <p:nvPr/>
        </p:nvSpPr>
        <p:spPr>
          <a:xfrm>
            <a:off x="6955219" y="3267882"/>
            <a:ext cx="2366578" cy="307777"/>
          </a:xfrm>
          <a:prstGeom prst="rect">
            <a:avLst/>
          </a:prstGeom>
          <a:noFill/>
        </p:spPr>
        <p:txBody>
          <a:bodyPr wrap="square" rtlCol="0">
            <a:spAutoFit/>
          </a:bodyPr>
          <a:lstStyle/>
          <a:p>
            <a:pPr algn="dist"/>
            <a:r>
              <a:rPr lang="en-US" altLang="zh-CN" sz="1400" i="1" dirty="0">
                <a:solidFill>
                  <a:schemeClr val="tx1">
                    <a:lumMod val="75000"/>
                    <a:lumOff val="25000"/>
                  </a:schemeClr>
                </a:solidFill>
                <a:latin typeface="思源黑体 CN Bold" panose="020B0800000000000000" pitchFamily="34" charset="-122"/>
                <a:ea typeface="思源黑体 CN Bold" panose="020B0800000000000000" pitchFamily="34" charset="-122"/>
              </a:rPr>
              <a:t>TEAM BUILDING</a:t>
            </a:r>
          </a:p>
        </p:txBody>
      </p:sp>
      <p:sp>
        <p:nvSpPr>
          <p:cNvPr id="25" name="文本框 24">
            <a:extLst>
              <a:ext uri="{FF2B5EF4-FFF2-40B4-BE49-F238E27FC236}">
                <a16:creationId xmlns:a16="http://schemas.microsoft.com/office/drawing/2014/main" id="{5A659CAD-82A2-4556-BC65-BAA59AADD02D}"/>
              </a:ext>
            </a:extLst>
          </p:cNvPr>
          <p:cNvSpPr txBox="1"/>
          <p:nvPr/>
        </p:nvSpPr>
        <p:spPr>
          <a:xfrm>
            <a:off x="4638251" y="1678621"/>
            <a:ext cx="1364475" cy="307777"/>
          </a:xfrm>
          <a:prstGeom prst="rect">
            <a:avLst/>
          </a:prstGeom>
          <a:noFill/>
        </p:spPr>
        <p:txBody>
          <a:bodyPr wrap="square" rtlCol="0">
            <a:spAutoFit/>
          </a:bodyPr>
          <a:lstStyle/>
          <a:p>
            <a:pPr algn="dist"/>
            <a:r>
              <a:rPr lang="en-US" altLang="zh-CN" sz="1400" i="1" dirty="0">
                <a:solidFill>
                  <a:schemeClr val="tx1">
                    <a:lumMod val="75000"/>
                    <a:lumOff val="25000"/>
                  </a:schemeClr>
                </a:solidFill>
                <a:latin typeface="思源黑体 CN Bold" panose="020B0800000000000000" pitchFamily="34" charset="-122"/>
                <a:ea typeface="思源黑体 CN Bold" panose="020B0800000000000000" pitchFamily="34" charset="-122"/>
              </a:rPr>
              <a:t>STUDENT</a:t>
            </a:r>
          </a:p>
        </p:txBody>
      </p:sp>
      <p:sp>
        <p:nvSpPr>
          <p:cNvPr id="28" name="文本框 27">
            <a:extLst>
              <a:ext uri="{FF2B5EF4-FFF2-40B4-BE49-F238E27FC236}">
                <a16:creationId xmlns:a16="http://schemas.microsoft.com/office/drawing/2014/main" id="{D16DCE31-7E8D-4BB8-9349-83EB51B19897}"/>
              </a:ext>
            </a:extLst>
          </p:cNvPr>
          <p:cNvSpPr txBox="1"/>
          <p:nvPr/>
        </p:nvSpPr>
        <p:spPr>
          <a:xfrm>
            <a:off x="4815840" y="6384472"/>
            <a:ext cx="2560320" cy="261610"/>
          </a:xfrm>
          <a:prstGeom prst="rect">
            <a:avLst/>
          </a:prstGeom>
          <a:noFill/>
        </p:spPr>
        <p:txBody>
          <a:bodyPr wrap="square" rtlCol="0">
            <a:spAutoFit/>
          </a:bodyPr>
          <a:lstStyle/>
          <a:p>
            <a:pPr algn="dist"/>
            <a:r>
              <a:rPr lang="zh-CN" altLang="en-US" sz="1100" dirty="0">
                <a:solidFill>
                  <a:schemeClr val="bg1"/>
                </a:solidFill>
                <a:effectLst>
                  <a:outerShdw blurRad="38100" dist="38100" dir="2700000" algn="tl">
                    <a:srgbClr val="000000">
                      <a:alpha val="20000"/>
                    </a:srgbClr>
                  </a:outerShdw>
                </a:effectLst>
                <a:latin typeface="思源黑体 CN Light" panose="020B0300000000000000" pitchFamily="34" charset="-122"/>
                <a:ea typeface="思源黑体 CN Light" panose="020B0300000000000000" pitchFamily="34" charset="-122"/>
              </a:rPr>
              <a:t>大学生户外团建策划方案</a:t>
            </a:r>
          </a:p>
        </p:txBody>
      </p:sp>
      <p:sp>
        <p:nvSpPr>
          <p:cNvPr id="32" name="任意多边形: 形状 31">
            <a:extLst>
              <a:ext uri="{FF2B5EF4-FFF2-40B4-BE49-F238E27FC236}">
                <a16:creationId xmlns:a16="http://schemas.microsoft.com/office/drawing/2014/main" id="{F56455B2-D853-409D-AA05-49AE0516B516}"/>
              </a:ext>
            </a:extLst>
          </p:cNvPr>
          <p:cNvSpPr/>
          <p:nvPr/>
        </p:nvSpPr>
        <p:spPr>
          <a:xfrm flipV="1">
            <a:off x="4" y="1"/>
            <a:ext cx="12191999" cy="1667255"/>
          </a:xfrm>
          <a:custGeom>
            <a:avLst/>
            <a:gdLst>
              <a:gd name="connsiteX0" fmla="*/ 8898221 w 12191999"/>
              <a:gd name="connsiteY0" fmla="*/ 1667255 h 1667255"/>
              <a:gd name="connsiteX1" fmla="*/ 12191999 w 12191999"/>
              <a:gd name="connsiteY1" fmla="*/ 1667255 h 1667255"/>
              <a:gd name="connsiteX2" fmla="*/ 12191999 w 12191999"/>
              <a:gd name="connsiteY2" fmla="*/ 10195 h 1667255"/>
              <a:gd name="connsiteX3" fmla="*/ 12152622 w 12191999"/>
              <a:gd name="connsiteY3" fmla="*/ 9 h 1667255"/>
              <a:gd name="connsiteX4" fmla="*/ 11239497 w 12191999"/>
              <a:gd name="connsiteY4" fmla="*/ 764879 h 1667255"/>
              <a:gd name="connsiteX5" fmla="*/ 9982197 w 12191999"/>
              <a:gd name="connsiteY5" fmla="*/ 1044279 h 1667255"/>
              <a:gd name="connsiteX6" fmla="*/ 8996589 w 12191999"/>
              <a:gd name="connsiteY6" fmla="*/ 1629940 h 1667255"/>
              <a:gd name="connsiteX7" fmla="*/ 4737624 w 12191999"/>
              <a:gd name="connsiteY7" fmla="*/ 1667255 h 1667255"/>
              <a:gd name="connsiteX8" fmla="*/ 7969756 w 12191999"/>
              <a:gd name="connsiteY8" fmla="*/ 1667255 h 1667255"/>
              <a:gd name="connsiteX9" fmla="*/ 7933042 w 12191999"/>
              <a:gd name="connsiteY9" fmla="*/ 1656549 h 1667255"/>
              <a:gd name="connsiteX10" fmla="*/ 6293177 w 12191999"/>
              <a:gd name="connsiteY10" fmla="*/ 1002272 h 1667255"/>
              <a:gd name="connsiteX11" fmla="*/ 4760364 w 12191999"/>
              <a:gd name="connsiteY11" fmla="*/ 1659557 h 1667255"/>
              <a:gd name="connsiteX12" fmla="*/ 0 w 12191999"/>
              <a:gd name="connsiteY12" fmla="*/ 1667255 h 1667255"/>
              <a:gd name="connsiteX13" fmla="*/ 3427327 w 12191999"/>
              <a:gd name="connsiteY13" fmla="*/ 1667255 h 1667255"/>
              <a:gd name="connsiteX14" fmla="*/ 3333766 w 12191999"/>
              <a:gd name="connsiteY14" fmla="*/ 1628288 h 1667255"/>
              <a:gd name="connsiteX15" fmla="*/ 2109785 w 12191999"/>
              <a:gd name="connsiteY15" fmla="*/ 1053804 h 1667255"/>
              <a:gd name="connsiteX16" fmla="*/ 783713 w 12191999"/>
              <a:gd name="connsiteY16" fmla="*/ 1353953 h 1667255"/>
              <a:gd name="connsiteX17" fmla="*/ 56378 w 12191999"/>
              <a:gd name="connsiteY17" fmla="*/ 345225 h 1667255"/>
              <a:gd name="connsiteX18" fmla="*/ 0 w 12191999"/>
              <a:gd name="connsiteY18" fmla="*/ 311344 h 166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1999" h="1667255">
                <a:moveTo>
                  <a:pt x="8898221" y="1667255"/>
                </a:moveTo>
                <a:lnTo>
                  <a:pt x="12191999" y="1667255"/>
                </a:lnTo>
                <a:lnTo>
                  <a:pt x="12191999" y="10195"/>
                </a:lnTo>
                <a:lnTo>
                  <a:pt x="12152622" y="9"/>
                </a:lnTo>
                <a:cubicBezTo>
                  <a:pt x="11948810" y="-2840"/>
                  <a:pt x="11567068" y="618811"/>
                  <a:pt x="11239497" y="764879"/>
                </a:cubicBezTo>
                <a:cubicBezTo>
                  <a:pt x="10865130" y="931813"/>
                  <a:pt x="10461886" y="881664"/>
                  <a:pt x="9982197" y="1044279"/>
                </a:cubicBezTo>
                <a:cubicBezTo>
                  <a:pt x="9652411" y="1156077"/>
                  <a:pt x="9389629" y="1462576"/>
                  <a:pt x="8996589" y="1629940"/>
                </a:cubicBezTo>
                <a:close/>
                <a:moveTo>
                  <a:pt x="4737624" y="1667255"/>
                </a:moveTo>
                <a:lnTo>
                  <a:pt x="7969756" y="1667255"/>
                </a:lnTo>
                <a:lnTo>
                  <a:pt x="7933042" y="1656549"/>
                </a:lnTo>
                <a:cubicBezTo>
                  <a:pt x="7344461" y="1460155"/>
                  <a:pt x="6869738" y="995524"/>
                  <a:pt x="6293177" y="1002272"/>
                </a:cubicBezTo>
                <a:cubicBezTo>
                  <a:pt x="5760968" y="1008501"/>
                  <a:pt x="5347964" y="1436885"/>
                  <a:pt x="4760364" y="1659557"/>
                </a:cubicBezTo>
                <a:close/>
                <a:moveTo>
                  <a:pt x="0" y="1667255"/>
                </a:moveTo>
                <a:lnTo>
                  <a:pt x="3427327" y="1667255"/>
                </a:lnTo>
                <a:lnTo>
                  <a:pt x="3333766" y="1628288"/>
                </a:lnTo>
                <a:cubicBezTo>
                  <a:pt x="2860524" y="1410641"/>
                  <a:pt x="2545860" y="1051790"/>
                  <a:pt x="2109785" y="1053804"/>
                </a:cubicBezTo>
                <a:cubicBezTo>
                  <a:pt x="1394531" y="1113883"/>
                  <a:pt x="1137177" y="1478798"/>
                  <a:pt x="783713" y="1353953"/>
                </a:cubicBezTo>
                <a:cubicBezTo>
                  <a:pt x="452339" y="1236910"/>
                  <a:pt x="376299" y="577602"/>
                  <a:pt x="56378" y="345225"/>
                </a:cubicBezTo>
                <a:lnTo>
                  <a:pt x="0" y="311344"/>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5" name="任意多边形: 形状 34">
            <a:extLst>
              <a:ext uri="{FF2B5EF4-FFF2-40B4-BE49-F238E27FC236}">
                <a16:creationId xmlns:a16="http://schemas.microsoft.com/office/drawing/2014/main" id="{447D9717-F30F-476F-B68E-404496DD689F}"/>
              </a:ext>
            </a:extLst>
          </p:cNvPr>
          <p:cNvSpPr/>
          <p:nvPr/>
        </p:nvSpPr>
        <p:spPr>
          <a:xfrm flipV="1">
            <a:off x="4" y="1"/>
            <a:ext cx="12191999" cy="961619"/>
          </a:xfrm>
          <a:custGeom>
            <a:avLst/>
            <a:gdLst>
              <a:gd name="connsiteX0" fmla="*/ 9128793 w 12191999"/>
              <a:gd name="connsiteY0" fmla="*/ 961619 h 961619"/>
              <a:gd name="connsiteX1" fmla="*/ 12179790 w 12191999"/>
              <a:gd name="connsiteY1" fmla="*/ 961619 h 961619"/>
              <a:gd name="connsiteX2" fmla="*/ 12180732 w 12191999"/>
              <a:gd name="connsiteY2" fmla="*/ 940654 h 961619"/>
              <a:gd name="connsiteX3" fmla="*/ 12191768 w 12191999"/>
              <a:gd name="connsiteY3" fmla="*/ 651338 h 961619"/>
              <a:gd name="connsiteX4" fmla="*/ 12191999 w 12191999"/>
              <a:gd name="connsiteY4" fmla="*/ 645097 h 961619"/>
              <a:gd name="connsiteX5" fmla="*/ 12191999 w 12191999"/>
              <a:gd name="connsiteY5" fmla="*/ 5755 h 961619"/>
              <a:gd name="connsiteX6" fmla="*/ 12186834 w 12191999"/>
              <a:gd name="connsiteY6" fmla="*/ 2989 h 961619"/>
              <a:gd name="connsiteX7" fmla="*/ 10845797 w 12191999"/>
              <a:gd name="connsiteY7" fmla="*/ 353160 h 961619"/>
              <a:gd name="connsiteX8" fmla="*/ 9524997 w 12191999"/>
              <a:gd name="connsiteY8" fmla="*/ 852989 h 961619"/>
              <a:gd name="connsiteX9" fmla="*/ 9240301 w 12191999"/>
              <a:gd name="connsiteY9" fmla="*/ 932379 h 961619"/>
              <a:gd name="connsiteX10" fmla="*/ 0 w 12191999"/>
              <a:gd name="connsiteY10" fmla="*/ 961619 h 961619"/>
              <a:gd name="connsiteX11" fmla="*/ 7634497 w 12191999"/>
              <a:gd name="connsiteY11" fmla="*/ 961619 h 961619"/>
              <a:gd name="connsiteX12" fmla="*/ 7582047 w 12191999"/>
              <a:gd name="connsiteY12" fmla="*/ 951972 h 961619"/>
              <a:gd name="connsiteX13" fmla="*/ 6189661 w 12191999"/>
              <a:gd name="connsiteY13" fmla="*/ 602821 h 961619"/>
              <a:gd name="connsiteX14" fmla="*/ 4090985 w 12191999"/>
              <a:gd name="connsiteY14" fmla="*/ 920647 h 961619"/>
              <a:gd name="connsiteX15" fmla="*/ 2097085 w 12191999"/>
              <a:gd name="connsiteY15" fmla="*/ 540406 h 961619"/>
              <a:gd name="connsiteX16" fmla="*/ 771013 w 12191999"/>
              <a:gd name="connsiteY16" fmla="*/ 695346 h 961619"/>
              <a:gd name="connsiteX17" fmla="*/ 14395 w 12191999"/>
              <a:gd name="connsiteY17" fmla="*/ 598226 h 961619"/>
              <a:gd name="connsiteX18" fmla="*/ 0 w 12191999"/>
              <a:gd name="connsiteY18" fmla="*/ 794853 h 96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1999" h="961619">
                <a:moveTo>
                  <a:pt x="9128793" y="961619"/>
                </a:moveTo>
                <a:lnTo>
                  <a:pt x="12179790" y="961619"/>
                </a:lnTo>
                <a:lnTo>
                  <a:pt x="12180732" y="940654"/>
                </a:lnTo>
                <a:cubicBezTo>
                  <a:pt x="12182757" y="892445"/>
                  <a:pt x="12186952" y="780935"/>
                  <a:pt x="12191768" y="651338"/>
                </a:cubicBezTo>
                <a:lnTo>
                  <a:pt x="12191999" y="645097"/>
                </a:lnTo>
                <a:lnTo>
                  <a:pt x="12191999" y="5755"/>
                </a:lnTo>
                <a:lnTo>
                  <a:pt x="12186834" y="2989"/>
                </a:lnTo>
                <a:cubicBezTo>
                  <a:pt x="12054917" y="-40384"/>
                  <a:pt x="12077829" y="403341"/>
                  <a:pt x="10845797" y="353160"/>
                </a:cubicBezTo>
                <a:cubicBezTo>
                  <a:pt x="10471430" y="439333"/>
                  <a:pt x="10351820" y="633579"/>
                  <a:pt x="9524997" y="852989"/>
                </a:cubicBezTo>
                <a:cubicBezTo>
                  <a:pt x="9421644" y="880415"/>
                  <a:pt x="9328590" y="907417"/>
                  <a:pt x="9240301" y="932379"/>
                </a:cubicBezTo>
                <a:close/>
                <a:moveTo>
                  <a:pt x="0" y="961619"/>
                </a:moveTo>
                <a:lnTo>
                  <a:pt x="7634497" y="961619"/>
                </a:lnTo>
                <a:lnTo>
                  <a:pt x="7582047" y="951972"/>
                </a:lnTo>
                <a:cubicBezTo>
                  <a:pt x="7224232" y="880354"/>
                  <a:pt x="6774853" y="768278"/>
                  <a:pt x="6189661" y="602821"/>
                </a:cubicBezTo>
                <a:cubicBezTo>
                  <a:pt x="5283993" y="614098"/>
                  <a:pt x="4773081" y="931049"/>
                  <a:pt x="4090985" y="920647"/>
                </a:cubicBezTo>
                <a:cubicBezTo>
                  <a:pt x="3408889" y="910244"/>
                  <a:pt x="2731376" y="538894"/>
                  <a:pt x="2097085" y="540406"/>
                </a:cubicBezTo>
                <a:cubicBezTo>
                  <a:pt x="1381830" y="571419"/>
                  <a:pt x="1127653" y="599984"/>
                  <a:pt x="771013" y="695346"/>
                </a:cubicBezTo>
                <a:cubicBezTo>
                  <a:pt x="414373" y="790708"/>
                  <a:pt x="418095" y="832163"/>
                  <a:pt x="14395" y="598226"/>
                </a:cubicBezTo>
                <a:lnTo>
                  <a:pt x="0" y="794853"/>
                </a:ln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1" name="文本框 30">
            <a:extLst>
              <a:ext uri="{FF2B5EF4-FFF2-40B4-BE49-F238E27FC236}">
                <a16:creationId xmlns:a16="http://schemas.microsoft.com/office/drawing/2014/main" id="{201135DD-8571-4035-9DB7-58BC679B795C}"/>
              </a:ext>
            </a:extLst>
          </p:cNvPr>
          <p:cNvSpPr txBox="1"/>
          <p:nvPr/>
        </p:nvSpPr>
        <p:spPr>
          <a:xfrm>
            <a:off x="2694824" y="3267882"/>
            <a:ext cx="1570996" cy="307777"/>
          </a:xfrm>
          <a:prstGeom prst="rect">
            <a:avLst/>
          </a:prstGeom>
          <a:noFill/>
        </p:spPr>
        <p:txBody>
          <a:bodyPr wrap="square" rtlCol="0">
            <a:spAutoFit/>
          </a:bodyPr>
          <a:lstStyle/>
          <a:p>
            <a:pPr algn="dist"/>
            <a:r>
              <a:rPr lang="en-US" altLang="zh-CN" sz="1400" i="1" dirty="0">
                <a:solidFill>
                  <a:schemeClr val="tx1">
                    <a:lumMod val="75000"/>
                    <a:lumOff val="25000"/>
                  </a:schemeClr>
                </a:solidFill>
                <a:latin typeface="思源黑体 CN Bold" panose="020B0800000000000000" pitchFamily="34" charset="-122"/>
                <a:ea typeface="思源黑体 CN Bold" panose="020B0800000000000000" pitchFamily="34" charset="-122"/>
              </a:rPr>
              <a:t>COLLEGE</a:t>
            </a:r>
          </a:p>
        </p:txBody>
      </p:sp>
      <p:sp>
        <p:nvSpPr>
          <p:cNvPr id="26" name="矩形: 圆角 25">
            <a:extLst>
              <a:ext uri="{FF2B5EF4-FFF2-40B4-BE49-F238E27FC236}">
                <a16:creationId xmlns:a16="http://schemas.microsoft.com/office/drawing/2014/main" id="{EA3DE724-176B-4C4F-8498-BC9CE03544C7}"/>
              </a:ext>
            </a:extLst>
          </p:cNvPr>
          <p:cNvSpPr/>
          <p:nvPr/>
        </p:nvSpPr>
        <p:spPr>
          <a:xfrm>
            <a:off x="6328427" y="4604009"/>
            <a:ext cx="2100178" cy="347108"/>
          </a:xfrm>
          <a:prstGeom prst="roundRect">
            <a:avLst>
              <a:gd name="adj" fmla="val 50000"/>
            </a:avLst>
          </a:prstGeom>
          <a:gradFill flip="none" rotWithShape="1">
            <a:gsLst>
              <a:gs pos="100000">
                <a:srgbClr val="BF35F7"/>
              </a:gs>
              <a:gs pos="8000">
                <a:srgbClr val="00DBDE"/>
              </a:gs>
            </a:gsLst>
            <a:lin ang="2700000" scaled="1"/>
            <a:tileRect/>
          </a:gradFill>
          <a:ln>
            <a:solidFill>
              <a:schemeClr val="bg1"/>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团建部门：</a:t>
            </a:r>
            <a:r>
              <a:rPr lang="en-US" altLang="zh-CN"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2">
                  <a:extLst>
                    <a:ext uri="{A12FA001-AC4F-418D-AE19-62706E023703}">
                      <ahyp:hlinkClr xmlns:ahyp="http://schemas.microsoft.com/office/drawing/2018/hyperlinkcolor" val="tx"/>
                    </a:ext>
                  </a:extLst>
                </a:hlinkClick>
              </a:rPr>
              <a:t>PPT</a:t>
            </a: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2">
                  <a:extLst>
                    <a:ext uri="{A12FA001-AC4F-418D-AE19-62706E023703}">
                      <ahyp:hlinkClr xmlns:ahyp="http://schemas.microsoft.com/office/drawing/2018/hyperlinkcolor" val="tx"/>
                    </a:ext>
                  </a:extLst>
                </a:hlinkClick>
              </a:rPr>
              <a:t>世界</a:t>
            </a:r>
            <a:endPar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sp>
        <p:nvSpPr>
          <p:cNvPr id="34" name="矩形: 圆角 33">
            <a:hlinkClick r:id="rId2"/>
            <a:extLst>
              <a:ext uri="{FF2B5EF4-FFF2-40B4-BE49-F238E27FC236}">
                <a16:creationId xmlns:a16="http://schemas.microsoft.com/office/drawing/2014/main" id="{4B2E48B5-0820-4788-B857-FF44BFFC77E8}"/>
              </a:ext>
            </a:extLst>
          </p:cNvPr>
          <p:cNvSpPr/>
          <p:nvPr/>
        </p:nvSpPr>
        <p:spPr>
          <a:xfrm>
            <a:off x="3763396" y="4604009"/>
            <a:ext cx="2100178" cy="347108"/>
          </a:xfrm>
          <a:prstGeom prst="roundRect">
            <a:avLst>
              <a:gd name="adj" fmla="val 50000"/>
            </a:avLst>
          </a:prstGeom>
          <a:gradFill flip="none" rotWithShape="1">
            <a:gsLst>
              <a:gs pos="100000">
                <a:srgbClr val="BF35F7"/>
              </a:gs>
              <a:gs pos="8000">
                <a:srgbClr val="00DBDE"/>
              </a:gs>
            </a:gsLst>
            <a:lin ang="2700000" scaled="1"/>
            <a:tileRect/>
          </a:gradFill>
          <a:ln>
            <a:solidFill>
              <a:schemeClr val="bg1"/>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活动策划人：</a:t>
            </a:r>
            <a:r>
              <a:rPr lang="en-US" altLang="zh-CN"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2">
                  <a:extLst>
                    <a:ext uri="{A12FA001-AC4F-418D-AE19-62706E023703}">
                      <ahyp:hlinkClr xmlns:ahyp="http://schemas.microsoft.com/office/drawing/2018/hyperlinkcolor" val="tx"/>
                    </a:ext>
                  </a:extLst>
                </a:hlinkClick>
              </a:rPr>
              <a:t>PPT</a:t>
            </a: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2">
                  <a:extLst>
                    <a:ext uri="{A12FA001-AC4F-418D-AE19-62706E023703}">
                      <ahyp:hlinkClr xmlns:ahyp="http://schemas.microsoft.com/office/drawing/2018/hyperlinkcolor" val="tx"/>
                    </a:ext>
                  </a:extLst>
                </a:hlinkClick>
              </a:rPr>
              <a:t>世界</a:t>
            </a:r>
            <a:endPar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pic>
        <p:nvPicPr>
          <p:cNvPr id="27" name="图片 26">
            <a:hlinkClick r:id="rId2"/>
            <a:extLst>
              <a:ext uri="{FF2B5EF4-FFF2-40B4-BE49-F238E27FC236}">
                <a16:creationId xmlns:a16="http://schemas.microsoft.com/office/drawing/2014/main" id="{50DD6DFD-7D00-47F3-BAF5-B66612716259}"/>
              </a:ext>
            </a:extLst>
          </p:cNvPr>
          <p:cNvPicPr>
            <a:picLocks noChangeAspect="1"/>
          </p:cNvPicPr>
          <p:nvPr/>
        </p:nvPicPr>
        <p:blipFill>
          <a:blip r:embed="rId3">
            <a:lum/>
          </a:blip>
          <a:stretch>
            <a:fillRect/>
          </a:stretch>
        </p:blipFill>
        <p:spPr>
          <a:xfrm>
            <a:off x="721560" y="714414"/>
            <a:ext cx="1405279" cy="343623"/>
          </a:xfrm>
          <a:prstGeom prst="rect">
            <a:avLst/>
          </a:prstGeom>
        </p:spPr>
      </p:pic>
    </p:spTree>
    <p:extLst>
      <p:ext uri="{BB962C8B-B14F-4D97-AF65-F5344CB8AC3E}">
        <p14:creationId xmlns:p14="http://schemas.microsoft.com/office/powerpoint/2010/main" val="432418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活动内容</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Rectangle: Rounded Corners 86">
            <a:extLst>
              <a:ext uri="{FF2B5EF4-FFF2-40B4-BE49-F238E27FC236}">
                <a16:creationId xmlns:a16="http://schemas.microsoft.com/office/drawing/2014/main" id="{EFB9BCA6-C009-4A05-B9CE-8E7C5B6B7E42}"/>
              </a:ext>
            </a:extLst>
          </p:cNvPr>
          <p:cNvSpPr/>
          <p:nvPr/>
        </p:nvSpPr>
        <p:spPr>
          <a:xfrm>
            <a:off x="765137" y="3668070"/>
            <a:ext cx="10656841" cy="142112"/>
          </a:xfrm>
          <a:prstGeom prst="roundRect">
            <a:avLst>
              <a:gd name="adj" fmla="val 50000"/>
            </a:avLst>
          </a:prstGeom>
          <a:solidFill>
            <a:sysClr val="window" lastClr="FFFFFF">
              <a:lumMod val="95000"/>
              <a:alpha val="40000"/>
            </a:sysClr>
          </a:solidFill>
          <a:ln w="12700" cap="flat" cmpd="sng" algn="ctr">
            <a:noFill/>
            <a:prstDash val="solid"/>
            <a:miter lim="800000"/>
          </a:ln>
          <a:effectLst>
            <a:innerShdw blurRad="63500" dist="50800" dir="16200000">
              <a:prstClr val="black">
                <a:alpha val="20000"/>
              </a:prstClr>
            </a:innerShdw>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cs typeface="+mn-cs"/>
            </a:endParaRPr>
          </a:p>
        </p:txBody>
      </p:sp>
      <p:sp>
        <p:nvSpPr>
          <p:cNvPr id="14" name="Freeform 5">
            <a:extLst>
              <a:ext uri="{FF2B5EF4-FFF2-40B4-BE49-F238E27FC236}">
                <a16:creationId xmlns:a16="http://schemas.microsoft.com/office/drawing/2014/main" id="{3C83C290-24B6-4921-BA3D-36C13D977206}"/>
              </a:ext>
            </a:extLst>
          </p:cNvPr>
          <p:cNvSpPr>
            <a:spLocks/>
          </p:cNvSpPr>
          <p:nvPr/>
        </p:nvSpPr>
        <p:spPr bwMode="auto">
          <a:xfrm>
            <a:off x="6745337" y="1550139"/>
            <a:ext cx="419601" cy="1134237"/>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15" name="Freeform 6">
            <a:extLst>
              <a:ext uri="{FF2B5EF4-FFF2-40B4-BE49-F238E27FC236}">
                <a16:creationId xmlns:a16="http://schemas.microsoft.com/office/drawing/2014/main" id="{C0E2688F-E93E-4308-8CE5-E73C855CE37C}"/>
              </a:ext>
            </a:extLst>
          </p:cNvPr>
          <p:cNvSpPr>
            <a:spLocks/>
          </p:cNvSpPr>
          <p:nvPr/>
        </p:nvSpPr>
        <p:spPr bwMode="auto">
          <a:xfrm>
            <a:off x="5839000" y="2620948"/>
            <a:ext cx="1074178" cy="568983"/>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16" name="Freeform 7">
            <a:extLst>
              <a:ext uri="{FF2B5EF4-FFF2-40B4-BE49-F238E27FC236}">
                <a16:creationId xmlns:a16="http://schemas.microsoft.com/office/drawing/2014/main" id="{92AB4D1D-D92E-4746-9EE7-B92596A2A6C8}"/>
              </a:ext>
            </a:extLst>
          </p:cNvPr>
          <p:cNvSpPr>
            <a:spLocks/>
          </p:cNvSpPr>
          <p:nvPr/>
        </p:nvSpPr>
        <p:spPr bwMode="auto">
          <a:xfrm>
            <a:off x="5022177" y="2195609"/>
            <a:ext cx="764606" cy="914105"/>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17" name="Freeform 8">
            <a:extLst>
              <a:ext uri="{FF2B5EF4-FFF2-40B4-BE49-F238E27FC236}">
                <a16:creationId xmlns:a16="http://schemas.microsoft.com/office/drawing/2014/main" id="{2B709C7B-73B8-4909-816F-B356C300C919}"/>
              </a:ext>
            </a:extLst>
          </p:cNvPr>
          <p:cNvSpPr>
            <a:spLocks/>
          </p:cNvSpPr>
          <p:nvPr/>
        </p:nvSpPr>
        <p:spPr bwMode="auto">
          <a:xfrm>
            <a:off x="5839000" y="1044583"/>
            <a:ext cx="1074178" cy="563387"/>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18" name="Freeform 9">
            <a:extLst>
              <a:ext uri="{FF2B5EF4-FFF2-40B4-BE49-F238E27FC236}">
                <a16:creationId xmlns:a16="http://schemas.microsoft.com/office/drawing/2014/main" id="{7B3FDD1C-C7DD-447E-99B9-82D17DFD098F}"/>
              </a:ext>
            </a:extLst>
          </p:cNvPr>
          <p:cNvSpPr>
            <a:spLocks/>
          </p:cNvSpPr>
          <p:nvPr/>
        </p:nvSpPr>
        <p:spPr bwMode="auto">
          <a:xfrm>
            <a:off x="5022177" y="1119203"/>
            <a:ext cx="764606" cy="919701"/>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19" name="Oval 93">
            <a:extLst>
              <a:ext uri="{FF2B5EF4-FFF2-40B4-BE49-F238E27FC236}">
                <a16:creationId xmlns:a16="http://schemas.microsoft.com/office/drawing/2014/main" id="{3FA3C5A8-C558-4F60-A43E-DD15EA03C2CA}"/>
              </a:ext>
            </a:extLst>
          </p:cNvPr>
          <p:cNvSpPr/>
          <p:nvPr/>
        </p:nvSpPr>
        <p:spPr>
          <a:xfrm>
            <a:off x="5457300" y="1480784"/>
            <a:ext cx="1272516" cy="1272946"/>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20" name="Freeform 2575">
            <a:extLst>
              <a:ext uri="{FF2B5EF4-FFF2-40B4-BE49-F238E27FC236}">
                <a16:creationId xmlns:a16="http://schemas.microsoft.com/office/drawing/2014/main" id="{1FD684B9-7988-463E-80A6-9D98C18822D1}"/>
              </a:ext>
            </a:extLst>
          </p:cNvPr>
          <p:cNvSpPr>
            <a:spLocks noEditPoints="1"/>
          </p:cNvSpPr>
          <p:nvPr/>
        </p:nvSpPr>
        <p:spPr bwMode="auto">
          <a:xfrm>
            <a:off x="5883225" y="1905685"/>
            <a:ext cx="420665" cy="423145"/>
          </a:xfrm>
          <a:custGeom>
            <a:avLst/>
            <a:gdLst>
              <a:gd name="T0" fmla="*/ 662 w 902"/>
              <a:gd name="T1" fmla="*/ 430 h 901"/>
              <a:gd name="T2" fmla="*/ 839 w 902"/>
              <a:gd name="T3" fmla="*/ 427 h 901"/>
              <a:gd name="T4" fmla="*/ 826 w 902"/>
              <a:gd name="T5" fmla="*/ 450 h 901"/>
              <a:gd name="T6" fmla="*/ 662 w 902"/>
              <a:gd name="T7" fmla="*/ 490 h 901"/>
              <a:gd name="T8" fmla="*/ 839 w 902"/>
              <a:gd name="T9" fmla="*/ 488 h 901"/>
              <a:gd name="T10" fmla="*/ 826 w 902"/>
              <a:gd name="T11" fmla="*/ 570 h 901"/>
              <a:gd name="T12" fmla="*/ 664 w 902"/>
              <a:gd name="T13" fmla="*/ 547 h 901"/>
              <a:gd name="T14" fmla="*/ 840 w 902"/>
              <a:gd name="T15" fmla="*/ 550 h 901"/>
              <a:gd name="T16" fmla="*/ 826 w 902"/>
              <a:gd name="T17" fmla="*/ 631 h 901"/>
              <a:gd name="T18" fmla="*/ 664 w 902"/>
              <a:gd name="T19" fmla="*/ 608 h 901"/>
              <a:gd name="T20" fmla="*/ 840 w 902"/>
              <a:gd name="T21" fmla="*/ 610 h 901"/>
              <a:gd name="T22" fmla="*/ 676 w 902"/>
              <a:gd name="T23" fmla="*/ 690 h 901"/>
              <a:gd name="T24" fmla="*/ 665 w 902"/>
              <a:gd name="T25" fmla="*/ 665 h 901"/>
              <a:gd name="T26" fmla="*/ 841 w 902"/>
              <a:gd name="T27" fmla="*/ 673 h 901"/>
              <a:gd name="T28" fmla="*/ 676 w 902"/>
              <a:gd name="T29" fmla="*/ 751 h 901"/>
              <a:gd name="T30" fmla="*/ 665 w 902"/>
              <a:gd name="T31" fmla="*/ 726 h 901"/>
              <a:gd name="T32" fmla="*/ 841 w 902"/>
              <a:gd name="T33" fmla="*/ 733 h 901"/>
              <a:gd name="T34" fmla="*/ 403 w 902"/>
              <a:gd name="T35" fmla="*/ 631 h 901"/>
              <a:gd name="T36" fmla="*/ 398 w 902"/>
              <a:gd name="T37" fmla="*/ 604 h 901"/>
              <a:gd name="T38" fmla="*/ 572 w 902"/>
              <a:gd name="T39" fmla="*/ 616 h 901"/>
              <a:gd name="T40" fmla="*/ 400 w 902"/>
              <a:gd name="T41" fmla="*/ 689 h 901"/>
              <a:gd name="T42" fmla="*/ 400 w 902"/>
              <a:gd name="T43" fmla="*/ 662 h 901"/>
              <a:gd name="T44" fmla="*/ 571 w 902"/>
              <a:gd name="T45" fmla="*/ 679 h 901"/>
              <a:gd name="T46" fmla="*/ 400 w 902"/>
              <a:gd name="T47" fmla="*/ 750 h 901"/>
              <a:gd name="T48" fmla="*/ 400 w 902"/>
              <a:gd name="T49" fmla="*/ 722 h 901"/>
              <a:gd name="T50" fmla="*/ 571 w 902"/>
              <a:gd name="T51" fmla="*/ 739 h 901"/>
              <a:gd name="T52" fmla="*/ 67 w 902"/>
              <a:gd name="T53" fmla="*/ 358 h 901"/>
              <a:gd name="T54" fmla="*/ 73 w 902"/>
              <a:gd name="T55" fmla="*/ 330 h 901"/>
              <a:gd name="T56" fmla="*/ 300 w 902"/>
              <a:gd name="T57" fmla="*/ 351 h 901"/>
              <a:gd name="T58" fmla="*/ 65 w 902"/>
              <a:gd name="T59" fmla="*/ 416 h 901"/>
              <a:gd name="T60" fmla="*/ 76 w 902"/>
              <a:gd name="T61" fmla="*/ 391 h 901"/>
              <a:gd name="T62" fmla="*/ 299 w 902"/>
              <a:gd name="T63" fmla="*/ 414 h 901"/>
              <a:gd name="T64" fmla="*/ 65 w 902"/>
              <a:gd name="T65" fmla="*/ 477 h 901"/>
              <a:gd name="T66" fmla="*/ 76 w 902"/>
              <a:gd name="T67" fmla="*/ 450 h 901"/>
              <a:gd name="T68" fmla="*/ 299 w 902"/>
              <a:gd name="T69" fmla="*/ 475 h 901"/>
              <a:gd name="T70" fmla="*/ 63 w 902"/>
              <a:gd name="T71" fmla="*/ 534 h 901"/>
              <a:gd name="T72" fmla="*/ 285 w 902"/>
              <a:gd name="T73" fmla="*/ 511 h 901"/>
              <a:gd name="T74" fmla="*/ 296 w 902"/>
              <a:gd name="T75" fmla="*/ 536 h 901"/>
              <a:gd name="T76" fmla="*/ 63 w 902"/>
              <a:gd name="T77" fmla="*/ 595 h 901"/>
              <a:gd name="T78" fmla="*/ 285 w 902"/>
              <a:gd name="T79" fmla="*/ 570 h 901"/>
              <a:gd name="T80" fmla="*/ 296 w 902"/>
              <a:gd name="T81" fmla="*/ 597 h 901"/>
              <a:gd name="T82" fmla="*/ 62 w 902"/>
              <a:gd name="T83" fmla="*/ 652 h 901"/>
              <a:gd name="T84" fmla="*/ 289 w 902"/>
              <a:gd name="T85" fmla="*/ 631 h 901"/>
              <a:gd name="T86" fmla="*/ 294 w 902"/>
              <a:gd name="T87" fmla="*/ 659 h 901"/>
              <a:gd name="T88" fmla="*/ 62 w 902"/>
              <a:gd name="T89" fmla="*/ 711 h 901"/>
              <a:gd name="T90" fmla="*/ 289 w 902"/>
              <a:gd name="T91" fmla="*/ 692 h 901"/>
              <a:gd name="T92" fmla="*/ 294 w 902"/>
              <a:gd name="T93" fmla="*/ 718 h 901"/>
              <a:gd name="T94" fmla="*/ 239 w 902"/>
              <a:gd name="T95" fmla="*/ 219 h 901"/>
              <a:gd name="T96" fmla="*/ 132 w 902"/>
              <a:gd name="T97" fmla="*/ 240 h 901"/>
              <a:gd name="T98" fmla="*/ 127 w 902"/>
              <a:gd name="T99" fmla="*/ 213 h 901"/>
              <a:gd name="T100" fmla="*/ 833 w 902"/>
              <a:gd name="T101" fmla="*/ 272 h 901"/>
              <a:gd name="T102" fmla="*/ 661 w 902"/>
              <a:gd name="T103" fmla="*/ 360 h 901"/>
              <a:gd name="T104" fmla="*/ 361 w 902"/>
              <a:gd name="T105" fmla="*/ 285 h 901"/>
              <a:gd name="T106" fmla="*/ 300 w 902"/>
              <a:gd name="T107" fmla="*/ 160 h 901"/>
              <a:gd name="T108" fmla="*/ 176 w 902"/>
              <a:gd name="T109" fmla="*/ 5 h 901"/>
              <a:gd name="T110" fmla="*/ 151 w 902"/>
              <a:gd name="T111" fmla="*/ 16 h 901"/>
              <a:gd name="T112" fmla="*/ 16 w 902"/>
              <a:gd name="T113" fmla="*/ 271 h 901"/>
              <a:gd name="T114" fmla="*/ 3 w 902"/>
              <a:gd name="T115" fmla="*/ 894 h 901"/>
              <a:gd name="T116" fmla="*/ 127 w 902"/>
              <a:gd name="T117" fmla="*/ 784 h 901"/>
              <a:gd name="T118" fmla="*/ 210 w 902"/>
              <a:gd name="T119" fmla="*/ 796 h 901"/>
              <a:gd name="T120" fmla="*/ 733 w 902"/>
              <a:gd name="T121" fmla="*/ 782 h 901"/>
              <a:gd name="T122" fmla="*/ 887 w 902"/>
              <a:gd name="T123" fmla="*/ 901 h 901"/>
              <a:gd name="T124" fmla="*/ 899 w 902"/>
              <a:gd name="T125" fmla="*/ 367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2" h="901">
                <a:moveTo>
                  <a:pt x="826" y="450"/>
                </a:moveTo>
                <a:lnTo>
                  <a:pt x="676" y="450"/>
                </a:lnTo>
                <a:lnTo>
                  <a:pt x="673" y="450"/>
                </a:lnTo>
                <a:lnTo>
                  <a:pt x="671" y="449"/>
                </a:lnTo>
                <a:lnTo>
                  <a:pt x="667" y="448"/>
                </a:lnTo>
                <a:lnTo>
                  <a:pt x="665" y="446"/>
                </a:lnTo>
                <a:lnTo>
                  <a:pt x="664" y="444"/>
                </a:lnTo>
                <a:lnTo>
                  <a:pt x="662" y="442"/>
                </a:lnTo>
                <a:lnTo>
                  <a:pt x="662" y="438"/>
                </a:lnTo>
                <a:lnTo>
                  <a:pt x="661" y="436"/>
                </a:lnTo>
                <a:lnTo>
                  <a:pt x="662" y="433"/>
                </a:lnTo>
                <a:lnTo>
                  <a:pt x="662" y="430"/>
                </a:lnTo>
                <a:lnTo>
                  <a:pt x="664" y="427"/>
                </a:lnTo>
                <a:lnTo>
                  <a:pt x="665" y="425"/>
                </a:lnTo>
                <a:lnTo>
                  <a:pt x="667" y="423"/>
                </a:lnTo>
                <a:lnTo>
                  <a:pt x="671" y="422"/>
                </a:lnTo>
                <a:lnTo>
                  <a:pt x="673" y="421"/>
                </a:lnTo>
                <a:lnTo>
                  <a:pt x="676" y="421"/>
                </a:lnTo>
                <a:lnTo>
                  <a:pt x="826" y="421"/>
                </a:lnTo>
                <a:lnTo>
                  <a:pt x="829" y="421"/>
                </a:lnTo>
                <a:lnTo>
                  <a:pt x="833" y="422"/>
                </a:lnTo>
                <a:lnTo>
                  <a:pt x="835" y="423"/>
                </a:lnTo>
                <a:lnTo>
                  <a:pt x="837" y="425"/>
                </a:lnTo>
                <a:lnTo>
                  <a:pt x="839" y="427"/>
                </a:lnTo>
                <a:lnTo>
                  <a:pt x="840" y="430"/>
                </a:lnTo>
                <a:lnTo>
                  <a:pt x="841" y="433"/>
                </a:lnTo>
                <a:lnTo>
                  <a:pt x="841" y="436"/>
                </a:lnTo>
                <a:lnTo>
                  <a:pt x="841" y="438"/>
                </a:lnTo>
                <a:lnTo>
                  <a:pt x="840" y="442"/>
                </a:lnTo>
                <a:lnTo>
                  <a:pt x="839" y="444"/>
                </a:lnTo>
                <a:lnTo>
                  <a:pt x="837" y="446"/>
                </a:lnTo>
                <a:lnTo>
                  <a:pt x="835" y="448"/>
                </a:lnTo>
                <a:lnTo>
                  <a:pt x="833" y="449"/>
                </a:lnTo>
                <a:lnTo>
                  <a:pt x="829" y="450"/>
                </a:lnTo>
                <a:lnTo>
                  <a:pt x="826" y="450"/>
                </a:lnTo>
                <a:lnTo>
                  <a:pt x="826" y="450"/>
                </a:lnTo>
                <a:close/>
                <a:moveTo>
                  <a:pt x="826" y="511"/>
                </a:moveTo>
                <a:lnTo>
                  <a:pt x="676" y="511"/>
                </a:lnTo>
                <a:lnTo>
                  <a:pt x="673" y="510"/>
                </a:lnTo>
                <a:lnTo>
                  <a:pt x="671" y="510"/>
                </a:lnTo>
                <a:lnTo>
                  <a:pt x="667" y="508"/>
                </a:lnTo>
                <a:lnTo>
                  <a:pt x="665" y="507"/>
                </a:lnTo>
                <a:lnTo>
                  <a:pt x="664" y="504"/>
                </a:lnTo>
                <a:lnTo>
                  <a:pt x="662" y="501"/>
                </a:lnTo>
                <a:lnTo>
                  <a:pt x="662" y="499"/>
                </a:lnTo>
                <a:lnTo>
                  <a:pt x="661" y="496"/>
                </a:lnTo>
                <a:lnTo>
                  <a:pt x="662" y="492"/>
                </a:lnTo>
                <a:lnTo>
                  <a:pt x="662" y="490"/>
                </a:lnTo>
                <a:lnTo>
                  <a:pt x="664" y="488"/>
                </a:lnTo>
                <a:lnTo>
                  <a:pt x="665" y="486"/>
                </a:lnTo>
                <a:lnTo>
                  <a:pt x="667" y="484"/>
                </a:lnTo>
                <a:lnTo>
                  <a:pt x="671" y="482"/>
                </a:lnTo>
                <a:lnTo>
                  <a:pt x="673" y="481"/>
                </a:lnTo>
                <a:lnTo>
                  <a:pt x="676" y="481"/>
                </a:lnTo>
                <a:lnTo>
                  <a:pt x="826" y="481"/>
                </a:lnTo>
                <a:lnTo>
                  <a:pt x="829" y="481"/>
                </a:lnTo>
                <a:lnTo>
                  <a:pt x="833" y="482"/>
                </a:lnTo>
                <a:lnTo>
                  <a:pt x="835" y="484"/>
                </a:lnTo>
                <a:lnTo>
                  <a:pt x="837" y="486"/>
                </a:lnTo>
                <a:lnTo>
                  <a:pt x="839" y="488"/>
                </a:lnTo>
                <a:lnTo>
                  <a:pt x="840" y="490"/>
                </a:lnTo>
                <a:lnTo>
                  <a:pt x="841" y="492"/>
                </a:lnTo>
                <a:lnTo>
                  <a:pt x="841" y="496"/>
                </a:lnTo>
                <a:lnTo>
                  <a:pt x="841" y="499"/>
                </a:lnTo>
                <a:lnTo>
                  <a:pt x="840" y="501"/>
                </a:lnTo>
                <a:lnTo>
                  <a:pt x="839" y="504"/>
                </a:lnTo>
                <a:lnTo>
                  <a:pt x="837" y="507"/>
                </a:lnTo>
                <a:lnTo>
                  <a:pt x="835" y="508"/>
                </a:lnTo>
                <a:lnTo>
                  <a:pt x="833" y="510"/>
                </a:lnTo>
                <a:lnTo>
                  <a:pt x="829" y="511"/>
                </a:lnTo>
                <a:lnTo>
                  <a:pt x="826" y="511"/>
                </a:lnTo>
                <a:close/>
                <a:moveTo>
                  <a:pt x="826" y="570"/>
                </a:moveTo>
                <a:lnTo>
                  <a:pt x="676" y="570"/>
                </a:lnTo>
                <a:lnTo>
                  <a:pt x="673" y="570"/>
                </a:lnTo>
                <a:lnTo>
                  <a:pt x="671" y="569"/>
                </a:lnTo>
                <a:lnTo>
                  <a:pt x="667" y="568"/>
                </a:lnTo>
                <a:lnTo>
                  <a:pt x="665" y="566"/>
                </a:lnTo>
                <a:lnTo>
                  <a:pt x="664" y="564"/>
                </a:lnTo>
                <a:lnTo>
                  <a:pt x="662" y="562"/>
                </a:lnTo>
                <a:lnTo>
                  <a:pt x="662" y="558"/>
                </a:lnTo>
                <a:lnTo>
                  <a:pt x="661" y="556"/>
                </a:lnTo>
                <a:lnTo>
                  <a:pt x="662" y="553"/>
                </a:lnTo>
                <a:lnTo>
                  <a:pt x="662" y="550"/>
                </a:lnTo>
                <a:lnTo>
                  <a:pt x="664" y="547"/>
                </a:lnTo>
                <a:lnTo>
                  <a:pt x="665" y="545"/>
                </a:lnTo>
                <a:lnTo>
                  <a:pt x="667" y="543"/>
                </a:lnTo>
                <a:lnTo>
                  <a:pt x="671" y="542"/>
                </a:lnTo>
                <a:lnTo>
                  <a:pt x="673" y="541"/>
                </a:lnTo>
                <a:lnTo>
                  <a:pt x="676" y="541"/>
                </a:lnTo>
                <a:lnTo>
                  <a:pt x="826" y="541"/>
                </a:lnTo>
                <a:lnTo>
                  <a:pt x="829" y="541"/>
                </a:lnTo>
                <a:lnTo>
                  <a:pt x="833" y="542"/>
                </a:lnTo>
                <a:lnTo>
                  <a:pt x="835" y="543"/>
                </a:lnTo>
                <a:lnTo>
                  <a:pt x="837" y="545"/>
                </a:lnTo>
                <a:lnTo>
                  <a:pt x="839" y="547"/>
                </a:lnTo>
                <a:lnTo>
                  <a:pt x="840" y="550"/>
                </a:lnTo>
                <a:lnTo>
                  <a:pt x="841" y="553"/>
                </a:lnTo>
                <a:lnTo>
                  <a:pt x="841" y="556"/>
                </a:lnTo>
                <a:lnTo>
                  <a:pt x="841" y="558"/>
                </a:lnTo>
                <a:lnTo>
                  <a:pt x="840" y="562"/>
                </a:lnTo>
                <a:lnTo>
                  <a:pt x="839" y="564"/>
                </a:lnTo>
                <a:lnTo>
                  <a:pt x="837" y="566"/>
                </a:lnTo>
                <a:lnTo>
                  <a:pt x="835" y="568"/>
                </a:lnTo>
                <a:lnTo>
                  <a:pt x="833" y="569"/>
                </a:lnTo>
                <a:lnTo>
                  <a:pt x="829" y="570"/>
                </a:lnTo>
                <a:lnTo>
                  <a:pt x="826" y="570"/>
                </a:lnTo>
                <a:lnTo>
                  <a:pt x="826" y="570"/>
                </a:lnTo>
                <a:close/>
                <a:moveTo>
                  <a:pt x="826" y="631"/>
                </a:moveTo>
                <a:lnTo>
                  <a:pt x="676" y="631"/>
                </a:lnTo>
                <a:lnTo>
                  <a:pt x="673" y="631"/>
                </a:lnTo>
                <a:lnTo>
                  <a:pt x="671" y="630"/>
                </a:lnTo>
                <a:lnTo>
                  <a:pt x="667" y="629"/>
                </a:lnTo>
                <a:lnTo>
                  <a:pt x="665" y="627"/>
                </a:lnTo>
                <a:lnTo>
                  <a:pt x="664" y="624"/>
                </a:lnTo>
                <a:lnTo>
                  <a:pt x="662" y="622"/>
                </a:lnTo>
                <a:lnTo>
                  <a:pt x="662" y="619"/>
                </a:lnTo>
                <a:lnTo>
                  <a:pt x="661" y="616"/>
                </a:lnTo>
                <a:lnTo>
                  <a:pt x="662" y="613"/>
                </a:lnTo>
                <a:lnTo>
                  <a:pt x="662" y="610"/>
                </a:lnTo>
                <a:lnTo>
                  <a:pt x="664" y="608"/>
                </a:lnTo>
                <a:lnTo>
                  <a:pt x="665" y="606"/>
                </a:lnTo>
                <a:lnTo>
                  <a:pt x="667" y="604"/>
                </a:lnTo>
                <a:lnTo>
                  <a:pt x="671" y="602"/>
                </a:lnTo>
                <a:lnTo>
                  <a:pt x="673" y="601"/>
                </a:lnTo>
                <a:lnTo>
                  <a:pt x="676" y="601"/>
                </a:lnTo>
                <a:lnTo>
                  <a:pt x="826" y="601"/>
                </a:lnTo>
                <a:lnTo>
                  <a:pt x="829" y="601"/>
                </a:lnTo>
                <a:lnTo>
                  <a:pt x="833" y="602"/>
                </a:lnTo>
                <a:lnTo>
                  <a:pt x="835" y="604"/>
                </a:lnTo>
                <a:lnTo>
                  <a:pt x="837" y="606"/>
                </a:lnTo>
                <a:lnTo>
                  <a:pt x="839" y="608"/>
                </a:lnTo>
                <a:lnTo>
                  <a:pt x="840" y="610"/>
                </a:lnTo>
                <a:lnTo>
                  <a:pt x="841" y="613"/>
                </a:lnTo>
                <a:lnTo>
                  <a:pt x="841" y="616"/>
                </a:lnTo>
                <a:lnTo>
                  <a:pt x="841" y="619"/>
                </a:lnTo>
                <a:lnTo>
                  <a:pt x="840" y="622"/>
                </a:lnTo>
                <a:lnTo>
                  <a:pt x="839" y="624"/>
                </a:lnTo>
                <a:lnTo>
                  <a:pt x="837" y="627"/>
                </a:lnTo>
                <a:lnTo>
                  <a:pt x="835" y="629"/>
                </a:lnTo>
                <a:lnTo>
                  <a:pt x="833" y="630"/>
                </a:lnTo>
                <a:lnTo>
                  <a:pt x="829" y="631"/>
                </a:lnTo>
                <a:lnTo>
                  <a:pt x="826" y="631"/>
                </a:lnTo>
                <a:close/>
                <a:moveTo>
                  <a:pt x="826" y="690"/>
                </a:moveTo>
                <a:lnTo>
                  <a:pt x="676" y="690"/>
                </a:lnTo>
                <a:lnTo>
                  <a:pt x="673" y="690"/>
                </a:lnTo>
                <a:lnTo>
                  <a:pt x="671" y="689"/>
                </a:lnTo>
                <a:lnTo>
                  <a:pt x="667" y="688"/>
                </a:lnTo>
                <a:lnTo>
                  <a:pt x="665" y="686"/>
                </a:lnTo>
                <a:lnTo>
                  <a:pt x="664" y="684"/>
                </a:lnTo>
                <a:lnTo>
                  <a:pt x="662" y="682"/>
                </a:lnTo>
                <a:lnTo>
                  <a:pt x="662" y="679"/>
                </a:lnTo>
                <a:lnTo>
                  <a:pt x="661" y="676"/>
                </a:lnTo>
                <a:lnTo>
                  <a:pt x="662" y="673"/>
                </a:lnTo>
                <a:lnTo>
                  <a:pt x="662" y="671"/>
                </a:lnTo>
                <a:lnTo>
                  <a:pt x="664" y="667"/>
                </a:lnTo>
                <a:lnTo>
                  <a:pt x="665" y="665"/>
                </a:lnTo>
                <a:lnTo>
                  <a:pt x="667" y="664"/>
                </a:lnTo>
                <a:lnTo>
                  <a:pt x="671" y="662"/>
                </a:lnTo>
                <a:lnTo>
                  <a:pt x="673" y="661"/>
                </a:lnTo>
                <a:lnTo>
                  <a:pt x="676" y="661"/>
                </a:lnTo>
                <a:lnTo>
                  <a:pt x="826" y="661"/>
                </a:lnTo>
                <a:lnTo>
                  <a:pt x="829" y="661"/>
                </a:lnTo>
                <a:lnTo>
                  <a:pt x="833" y="662"/>
                </a:lnTo>
                <a:lnTo>
                  <a:pt x="835" y="664"/>
                </a:lnTo>
                <a:lnTo>
                  <a:pt x="837" y="665"/>
                </a:lnTo>
                <a:lnTo>
                  <a:pt x="839" y="667"/>
                </a:lnTo>
                <a:lnTo>
                  <a:pt x="840" y="671"/>
                </a:lnTo>
                <a:lnTo>
                  <a:pt x="841" y="673"/>
                </a:lnTo>
                <a:lnTo>
                  <a:pt x="841" y="676"/>
                </a:lnTo>
                <a:lnTo>
                  <a:pt x="841" y="679"/>
                </a:lnTo>
                <a:lnTo>
                  <a:pt x="840" y="682"/>
                </a:lnTo>
                <a:lnTo>
                  <a:pt x="839" y="684"/>
                </a:lnTo>
                <a:lnTo>
                  <a:pt x="837" y="686"/>
                </a:lnTo>
                <a:lnTo>
                  <a:pt x="835" y="688"/>
                </a:lnTo>
                <a:lnTo>
                  <a:pt x="833" y="689"/>
                </a:lnTo>
                <a:lnTo>
                  <a:pt x="829" y="690"/>
                </a:lnTo>
                <a:lnTo>
                  <a:pt x="826" y="690"/>
                </a:lnTo>
                <a:lnTo>
                  <a:pt x="826" y="690"/>
                </a:lnTo>
                <a:close/>
                <a:moveTo>
                  <a:pt x="826" y="751"/>
                </a:moveTo>
                <a:lnTo>
                  <a:pt x="676" y="751"/>
                </a:lnTo>
                <a:lnTo>
                  <a:pt x="673" y="751"/>
                </a:lnTo>
                <a:lnTo>
                  <a:pt x="671" y="750"/>
                </a:lnTo>
                <a:lnTo>
                  <a:pt x="667" y="749"/>
                </a:lnTo>
                <a:lnTo>
                  <a:pt x="665" y="747"/>
                </a:lnTo>
                <a:lnTo>
                  <a:pt x="664" y="744"/>
                </a:lnTo>
                <a:lnTo>
                  <a:pt x="662" y="742"/>
                </a:lnTo>
                <a:lnTo>
                  <a:pt x="662" y="739"/>
                </a:lnTo>
                <a:lnTo>
                  <a:pt x="661" y="736"/>
                </a:lnTo>
                <a:lnTo>
                  <a:pt x="662" y="733"/>
                </a:lnTo>
                <a:lnTo>
                  <a:pt x="662" y="730"/>
                </a:lnTo>
                <a:lnTo>
                  <a:pt x="664" y="728"/>
                </a:lnTo>
                <a:lnTo>
                  <a:pt x="665" y="726"/>
                </a:lnTo>
                <a:lnTo>
                  <a:pt x="667" y="724"/>
                </a:lnTo>
                <a:lnTo>
                  <a:pt x="671" y="722"/>
                </a:lnTo>
                <a:lnTo>
                  <a:pt x="673" y="721"/>
                </a:lnTo>
                <a:lnTo>
                  <a:pt x="676" y="721"/>
                </a:lnTo>
                <a:lnTo>
                  <a:pt x="826" y="721"/>
                </a:lnTo>
                <a:lnTo>
                  <a:pt x="829" y="721"/>
                </a:lnTo>
                <a:lnTo>
                  <a:pt x="833" y="722"/>
                </a:lnTo>
                <a:lnTo>
                  <a:pt x="835" y="724"/>
                </a:lnTo>
                <a:lnTo>
                  <a:pt x="837" y="726"/>
                </a:lnTo>
                <a:lnTo>
                  <a:pt x="839" y="728"/>
                </a:lnTo>
                <a:lnTo>
                  <a:pt x="840" y="730"/>
                </a:lnTo>
                <a:lnTo>
                  <a:pt x="841" y="733"/>
                </a:lnTo>
                <a:lnTo>
                  <a:pt x="841" y="736"/>
                </a:lnTo>
                <a:lnTo>
                  <a:pt x="841" y="739"/>
                </a:lnTo>
                <a:lnTo>
                  <a:pt x="840" y="742"/>
                </a:lnTo>
                <a:lnTo>
                  <a:pt x="839" y="744"/>
                </a:lnTo>
                <a:lnTo>
                  <a:pt x="837" y="747"/>
                </a:lnTo>
                <a:lnTo>
                  <a:pt x="835" y="749"/>
                </a:lnTo>
                <a:lnTo>
                  <a:pt x="833" y="750"/>
                </a:lnTo>
                <a:lnTo>
                  <a:pt x="829" y="751"/>
                </a:lnTo>
                <a:lnTo>
                  <a:pt x="826" y="751"/>
                </a:lnTo>
                <a:close/>
                <a:moveTo>
                  <a:pt x="556" y="631"/>
                </a:moveTo>
                <a:lnTo>
                  <a:pt x="406" y="631"/>
                </a:lnTo>
                <a:lnTo>
                  <a:pt x="403" y="631"/>
                </a:lnTo>
                <a:lnTo>
                  <a:pt x="400" y="630"/>
                </a:lnTo>
                <a:lnTo>
                  <a:pt x="398" y="629"/>
                </a:lnTo>
                <a:lnTo>
                  <a:pt x="395" y="627"/>
                </a:lnTo>
                <a:lnTo>
                  <a:pt x="393" y="624"/>
                </a:lnTo>
                <a:lnTo>
                  <a:pt x="392" y="622"/>
                </a:lnTo>
                <a:lnTo>
                  <a:pt x="391" y="619"/>
                </a:lnTo>
                <a:lnTo>
                  <a:pt x="391" y="616"/>
                </a:lnTo>
                <a:lnTo>
                  <a:pt x="391" y="613"/>
                </a:lnTo>
                <a:lnTo>
                  <a:pt x="392" y="610"/>
                </a:lnTo>
                <a:lnTo>
                  <a:pt x="393" y="608"/>
                </a:lnTo>
                <a:lnTo>
                  <a:pt x="395" y="606"/>
                </a:lnTo>
                <a:lnTo>
                  <a:pt x="398" y="604"/>
                </a:lnTo>
                <a:lnTo>
                  <a:pt x="400" y="602"/>
                </a:lnTo>
                <a:lnTo>
                  <a:pt x="403" y="601"/>
                </a:lnTo>
                <a:lnTo>
                  <a:pt x="406" y="601"/>
                </a:lnTo>
                <a:lnTo>
                  <a:pt x="556" y="601"/>
                </a:lnTo>
                <a:lnTo>
                  <a:pt x="560" y="601"/>
                </a:lnTo>
                <a:lnTo>
                  <a:pt x="562" y="602"/>
                </a:lnTo>
                <a:lnTo>
                  <a:pt x="565" y="604"/>
                </a:lnTo>
                <a:lnTo>
                  <a:pt x="567" y="606"/>
                </a:lnTo>
                <a:lnTo>
                  <a:pt x="568" y="608"/>
                </a:lnTo>
                <a:lnTo>
                  <a:pt x="569" y="610"/>
                </a:lnTo>
                <a:lnTo>
                  <a:pt x="571" y="613"/>
                </a:lnTo>
                <a:lnTo>
                  <a:pt x="572" y="616"/>
                </a:lnTo>
                <a:lnTo>
                  <a:pt x="571" y="619"/>
                </a:lnTo>
                <a:lnTo>
                  <a:pt x="569" y="622"/>
                </a:lnTo>
                <a:lnTo>
                  <a:pt x="568" y="624"/>
                </a:lnTo>
                <a:lnTo>
                  <a:pt x="567" y="627"/>
                </a:lnTo>
                <a:lnTo>
                  <a:pt x="565" y="629"/>
                </a:lnTo>
                <a:lnTo>
                  <a:pt x="562" y="630"/>
                </a:lnTo>
                <a:lnTo>
                  <a:pt x="560" y="631"/>
                </a:lnTo>
                <a:lnTo>
                  <a:pt x="556" y="631"/>
                </a:lnTo>
                <a:close/>
                <a:moveTo>
                  <a:pt x="556" y="690"/>
                </a:moveTo>
                <a:lnTo>
                  <a:pt x="406" y="690"/>
                </a:lnTo>
                <a:lnTo>
                  <a:pt x="403" y="690"/>
                </a:lnTo>
                <a:lnTo>
                  <a:pt x="400" y="689"/>
                </a:lnTo>
                <a:lnTo>
                  <a:pt x="398" y="688"/>
                </a:lnTo>
                <a:lnTo>
                  <a:pt x="395" y="686"/>
                </a:lnTo>
                <a:lnTo>
                  <a:pt x="393" y="684"/>
                </a:lnTo>
                <a:lnTo>
                  <a:pt x="392" y="682"/>
                </a:lnTo>
                <a:lnTo>
                  <a:pt x="391" y="679"/>
                </a:lnTo>
                <a:lnTo>
                  <a:pt x="391" y="676"/>
                </a:lnTo>
                <a:lnTo>
                  <a:pt x="391" y="673"/>
                </a:lnTo>
                <a:lnTo>
                  <a:pt x="392" y="671"/>
                </a:lnTo>
                <a:lnTo>
                  <a:pt x="393" y="667"/>
                </a:lnTo>
                <a:lnTo>
                  <a:pt x="395" y="665"/>
                </a:lnTo>
                <a:lnTo>
                  <a:pt x="398" y="664"/>
                </a:lnTo>
                <a:lnTo>
                  <a:pt x="400" y="662"/>
                </a:lnTo>
                <a:lnTo>
                  <a:pt x="403" y="661"/>
                </a:lnTo>
                <a:lnTo>
                  <a:pt x="406" y="661"/>
                </a:lnTo>
                <a:lnTo>
                  <a:pt x="556" y="661"/>
                </a:lnTo>
                <a:lnTo>
                  <a:pt x="560" y="661"/>
                </a:lnTo>
                <a:lnTo>
                  <a:pt x="562" y="662"/>
                </a:lnTo>
                <a:lnTo>
                  <a:pt x="565" y="664"/>
                </a:lnTo>
                <a:lnTo>
                  <a:pt x="567" y="665"/>
                </a:lnTo>
                <a:lnTo>
                  <a:pt x="568" y="667"/>
                </a:lnTo>
                <a:lnTo>
                  <a:pt x="569" y="671"/>
                </a:lnTo>
                <a:lnTo>
                  <a:pt x="571" y="673"/>
                </a:lnTo>
                <a:lnTo>
                  <a:pt x="572" y="676"/>
                </a:lnTo>
                <a:lnTo>
                  <a:pt x="571" y="679"/>
                </a:lnTo>
                <a:lnTo>
                  <a:pt x="569" y="682"/>
                </a:lnTo>
                <a:lnTo>
                  <a:pt x="568" y="684"/>
                </a:lnTo>
                <a:lnTo>
                  <a:pt x="567" y="686"/>
                </a:lnTo>
                <a:lnTo>
                  <a:pt x="565" y="688"/>
                </a:lnTo>
                <a:lnTo>
                  <a:pt x="562" y="689"/>
                </a:lnTo>
                <a:lnTo>
                  <a:pt x="560" y="690"/>
                </a:lnTo>
                <a:lnTo>
                  <a:pt x="556" y="690"/>
                </a:lnTo>
                <a:lnTo>
                  <a:pt x="556" y="690"/>
                </a:lnTo>
                <a:close/>
                <a:moveTo>
                  <a:pt x="556" y="751"/>
                </a:moveTo>
                <a:lnTo>
                  <a:pt x="406" y="751"/>
                </a:lnTo>
                <a:lnTo>
                  <a:pt x="403" y="751"/>
                </a:lnTo>
                <a:lnTo>
                  <a:pt x="400" y="750"/>
                </a:lnTo>
                <a:lnTo>
                  <a:pt x="398" y="749"/>
                </a:lnTo>
                <a:lnTo>
                  <a:pt x="395" y="747"/>
                </a:lnTo>
                <a:lnTo>
                  <a:pt x="393" y="744"/>
                </a:lnTo>
                <a:lnTo>
                  <a:pt x="392" y="742"/>
                </a:lnTo>
                <a:lnTo>
                  <a:pt x="391" y="739"/>
                </a:lnTo>
                <a:lnTo>
                  <a:pt x="391" y="736"/>
                </a:lnTo>
                <a:lnTo>
                  <a:pt x="391" y="733"/>
                </a:lnTo>
                <a:lnTo>
                  <a:pt x="392" y="730"/>
                </a:lnTo>
                <a:lnTo>
                  <a:pt x="393" y="728"/>
                </a:lnTo>
                <a:lnTo>
                  <a:pt x="395" y="726"/>
                </a:lnTo>
                <a:lnTo>
                  <a:pt x="398" y="724"/>
                </a:lnTo>
                <a:lnTo>
                  <a:pt x="400" y="722"/>
                </a:lnTo>
                <a:lnTo>
                  <a:pt x="403" y="721"/>
                </a:lnTo>
                <a:lnTo>
                  <a:pt x="406" y="721"/>
                </a:lnTo>
                <a:lnTo>
                  <a:pt x="556" y="721"/>
                </a:lnTo>
                <a:lnTo>
                  <a:pt x="560" y="721"/>
                </a:lnTo>
                <a:lnTo>
                  <a:pt x="562" y="722"/>
                </a:lnTo>
                <a:lnTo>
                  <a:pt x="565" y="724"/>
                </a:lnTo>
                <a:lnTo>
                  <a:pt x="567" y="726"/>
                </a:lnTo>
                <a:lnTo>
                  <a:pt x="568" y="728"/>
                </a:lnTo>
                <a:lnTo>
                  <a:pt x="569" y="730"/>
                </a:lnTo>
                <a:lnTo>
                  <a:pt x="571" y="733"/>
                </a:lnTo>
                <a:lnTo>
                  <a:pt x="572" y="736"/>
                </a:lnTo>
                <a:lnTo>
                  <a:pt x="571" y="739"/>
                </a:lnTo>
                <a:lnTo>
                  <a:pt x="569" y="742"/>
                </a:lnTo>
                <a:lnTo>
                  <a:pt x="568" y="744"/>
                </a:lnTo>
                <a:lnTo>
                  <a:pt x="567" y="747"/>
                </a:lnTo>
                <a:lnTo>
                  <a:pt x="565" y="749"/>
                </a:lnTo>
                <a:lnTo>
                  <a:pt x="562" y="750"/>
                </a:lnTo>
                <a:lnTo>
                  <a:pt x="560" y="751"/>
                </a:lnTo>
                <a:lnTo>
                  <a:pt x="556" y="751"/>
                </a:lnTo>
                <a:close/>
                <a:moveTo>
                  <a:pt x="285" y="360"/>
                </a:moveTo>
                <a:lnTo>
                  <a:pt x="76" y="360"/>
                </a:lnTo>
                <a:lnTo>
                  <a:pt x="73" y="360"/>
                </a:lnTo>
                <a:lnTo>
                  <a:pt x="70" y="359"/>
                </a:lnTo>
                <a:lnTo>
                  <a:pt x="67" y="358"/>
                </a:lnTo>
                <a:lnTo>
                  <a:pt x="65" y="356"/>
                </a:lnTo>
                <a:lnTo>
                  <a:pt x="63" y="354"/>
                </a:lnTo>
                <a:lnTo>
                  <a:pt x="62" y="351"/>
                </a:lnTo>
                <a:lnTo>
                  <a:pt x="61" y="349"/>
                </a:lnTo>
                <a:lnTo>
                  <a:pt x="61" y="346"/>
                </a:lnTo>
                <a:lnTo>
                  <a:pt x="61" y="343"/>
                </a:lnTo>
                <a:lnTo>
                  <a:pt x="62" y="339"/>
                </a:lnTo>
                <a:lnTo>
                  <a:pt x="63" y="337"/>
                </a:lnTo>
                <a:lnTo>
                  <a:pt x="65" y="335"/>
                </a:lnTo>
                <a:lnTo>
                  <a:pt x="67" y="333"/>
                </a:lnTo>
                <a:lnTo>
                  <a:pt x="70" y="332"/>
                </a:lnTo>
                <a:lnTo>
                  <a:pt x="73" y="330"/>
                </a:lnTo>
                <a:lnTo>
                  <a:pt x="76" y="330"/>
                </a:lnTo>
                <a:lnTo>
                  <a:pt x="285" y="330"/>
                </a:lnTo>
                <a:lnTo>
                  <a:pt x="289" y="330"/>
                </a:lnTo>
                <a:lnTo>
                  <a:pt x="292" y="332"/>
                </a:lnTo>
                <a:lnTo>
                  <a:pt x="294" y="333"/>
                </a:lnTo>
                <a:lnTo>
                  <a:pt x="296" y="335"/>
                </a:lnTo>
                <a:lnTo>
                  <a:pt x="299" y="337"/>
                </a:lnTo>
                <a:lnTo>
                  <a:pt x="300" y="339"/>
                </a:lnTo>
                <a:lnTo>
                  <a:pt x="301" y="343"/>
                </a:lnTo>
                <a:lnTo>
                  <a:pt x="301" y="346"/>
                </a:lnTo>
                <a:lnTo>
                  <a:pt x="301" y="349"/>
                </a:lnTo>
                <a:lnTo>
                  <a:pt x="300" y="351"/>
                </a:lnTo>
                <a:lnTo>
                  <a:pt x="299" y="354"/>
                </a:lnTo>
                <a:lnTo>
                  <a:pt x="296" y="356"/>
                </a:lnTo>
                <a:lnTo>
                  <a:pt x="294" y="358"/>
                </a:lnTo>
                <a:lnTo>
                  <a:pt x="292" y="359"/>
                </a:lnTo>
                <a:lnTo>
                  <a:pt x="289" y="360"/>
                </a:lnTo>
                <a:lnTo>
                  <a:pt x="285" y="360"/>
                </a:lnTo>
                <a:close/>
                <a:moveTo>
                  <a:pt x="285" y="421"/>
                </a:moveTo>
                <a:lnTo>
                  <a:pt x="76" y="421"/>
                </a:lnTo>
                <a:lnTo>
                  <a:pt x="73" y="421"/>
                </a:lnTo>
                <a:lnTo>
                  <a:pt x="70" y="420"/>
                </a:lnTo>
                <a:lnTo>
                  <a:pt x="67" y="419"/>
                </a:lnTo>
                <a:lnTo>
                  <a:pt x="65" y="416"/>
                </a:lnTo>
                <a:lnTo>
                  <a:pt x="63" y="414"/>
                </a:lnTo>
                <a:lnTo>
                  <a:pt x="62" y="412"/>
                </a:lnTo>
                <a:lnTo>
                  <a:pt x="61" y="409"/>
                </a:lnTo>
                <a:lnTo>
                  <a:pt x="61" y="405"/>
                </a:lnTo>
                <a:lnTo>
                  <a:pt x="61" y="403"/>
                </a:lnTo>
                <a:lnTo>
                  <a:pt x="62" y="400"/>
                </a:lnTo>
                <a:lnTo>
                  <a:pt x="63" y="398"/>
                </a:lnTo>
                <a:lnTo>
                  <a:pt x="65" y="395"/>
                </a:lnTo>
                <a:lnTo>
                  <a:pt x="67" y="393"/>
                </a:lnTo>
                <a:lnTo>
                  <a:pt x="70" y="392"/>
                </a:lnTo>
                <a:lnTo>
                  <a:pt x="73" y="391"/>
                </a:lnTo>
                <a:lnTo>
                  <a:pt x="76" y="391"/>
                </a:lnTo>
                <a:lnTo>
                  <a:pt x="285" y="391"/>
                </a:lnTo>
                <a:lnTo>
                  <a:pt x="289" y="391"/>
                </a:lnTo>
                <a:lnTo>
                  <a:pt x="292" y="392"/>
                </a:lnTo>
                <a:lnTo>
                  <a:pt x="294" y="393"/>
                </a:lnTo>
                <a:lnTo>
                  <a:pt x="296" y="395"/>
                </a:lnTo>
                <a:lnTo>
                  <a:pt x="299" y="398"/>
                </a:lnTo>
                <a:lnTo>
                  <a:pt x="300" y="400"/>
                </a:lnTo>
                <a:lnTo>
                  <a:pt x="301" y="403"/>
                </a:lnTo>
                <a:lnTo>
                  <a:pt x="301" y="405"/>
                </a:lnTo>
                <a:lnTo>
                  <a:pt x="301" y="409"/>
                </a:lnTo>
                <a:lnTo>
                  <a:pt x="300" y="412"/>
                </a:lnTo>
                <a:lnTo>
                  <a:pt x="299" y="414"/>
                </a:lnTo>
                <a:lnTo>
                  <a:pt x="296" y="416"/>
                </a:lnTo>
                <a:lnTo>
                  <a:pt x="294" y="419"/>
                </a:lnTo>
                <a:lnTo>
                  <a:pt x="292" y="420"/>
                </a:lnTo>
                <a:lnTo>
                  <a:pt x="289" y="421"/>
                </a:lnTo>
                <a:lnTo>
                  <a:pt x="285" y="421"/>
                </a:lnTo>
                <a:lnTo>
                  <a:pt x="285" y="421"/>
                </a:lnTo>
                <a:close/>
                <a:moveTo>
                  <a:pt x="285" y="481"/>
                </a:moveTo>
                <a:lnTo>
                  <a:pt x="76" y="481"/>
                </a:lnTo>
                <a:lnTo>
                  <a:pt x="73" y="480"/>
                </a:lnTo>
                <a:lnTo>
                  <a:pt x="70" y="479"/>
                </a:lnTo>
                <a:lnTo>
                  <a:pt x="67" y="478"/>
                </a:lnTo>
                <a:lnTo>
                  <a:pt x="65" y="477"/>
                </a:lnTo>
                <a:lnTo>
                  <a:pt x="63" y="475"/>
                </a:lnTo>
                <a:lnTo>
                  <a:pt x="62" y="471"/>
                </a:lnTo>
                <a:lnTo>
                  <a:pt x="61" y="469"/>
                </a:lnTo>
                <a:lnTo>
                  <a:pt x="61" y="466"/>
                </a:lnTo>
                <a:lnTo>
                  <a:pt x="61" y="463"/>
                </a:lnTo>
                <a:lnTo>
                  <a:pt x="62" y="460"/>
                </a:lnTo>
                <a:lnTo>
                  <a:pt x="63" y="457"/>
                </a:lnTo>
                <a:lnTo>
                  <a:pt x="65" y="455"/>
                </a:lnTo>
                <a:lnTo>
                  <a:pt x="67" y="454"/>
                </a:lnTo>
                <a:lnTo>
                  <a:pt x="70" y="452"/>
                </a:lnTo>
                <a:lnTo>
                  <a:pt x="73" y="452"/>
                </a:lnTo>
                <a:lnTo>
                  <a:pt x="76" y="450"/>
                </a:lnTo>
                <a:lnTo>
                  <a:pt x="285" y="450"/>
                </a:lnTo>
                <a:lnTo>
                  <a:pt x="289" y="450"/>
                </a:lnTo>
                <a:lnTo>
                  <a:pt x="292" y="452"/>
                </a:lnTo>
                <a:lnTo>
                  <a:pt x="294" y="454"/>
                </a:lnTo>
                <a:lnTo>
                  <a:pt x="296" y="455"/>
                </a:lnTo>
                <a:lnTo>
                  <a:pt x="299" y="457"/>
                </a:lnTo>
                <a:lnTo>
                  <a:pt x="300" y="460"/>
                </a:lnTo>
                <a:lnTo>
                  <a:pt x="301" y="463"/>
                </a:lnTo>
                <a:lnTo>
                  <a:pt x="301" y="466"/>
                </a:lnTo>
                <a:lnTo>
                  <a:pt x="301" y="469"/>
                </a:lnTo>
                <a:lnTo>
                  <a:pt x="300" y="471"/>
                </a:lnTo>
                <a:lnTo>
                  <a:pt x="299" y="475"/>
                </a:lnTo>
                <a:lnTo>
                  <a:pt x="296" y="477"/>
                </a:lnTo>
                <a:lnTo>
                  <a:pt x="294" y="478"/>
                </a:lnTo>
                <a:lnTo>
                  <a:pt x="292" y="479"/>
                </a:lnTo>
                <a:lnTo>
                  <a:pt x="289" y="480"/>
                </a:lnTo>
                <a:lnTo>
                  <a:pt x="285" y="481"/>
                </a:lnTo>
                <a:close/>
                <a:moveTo>
                  <a:pt x="285" y="541"/>
                </a:moveTo>
                <a:lnTo>
                  <a:pt x="76" y="541"/>
                </a:lnTo>
                <a:lnTo>
                  <a:pt x="73" y="541"/>
                </a:lnTo>
                <a:lnTo>
                  <a:pt x="70" y="540"/>
                </a:lnTo>
                <a:lnTo>
                  <a:pt x="67" y="539"/>
                </a:lnTo>
                <a:lnTo>
                  <a:pt x="65" y="536"/>
                </a:lnTo>
                <a:lnTo>
                  <a:pt x="63" y="534"/>
                </a:lnTo>
                <a:lnTo>
                  <a:pt x="62" y="532"/>
                </a:lnTo>
                <a:lnTo>
                  <a:pt x="61" y="529"/>
                </a:lnTo>
                <a:lnTo>
                  <a:pt x="61" y="525"/>
                </a:lnTo>
                <a:lnTo>
                  <a:pt x="61" y="523"/>
                </a:lnTo>
                <a:lnTo>
                  <a:pt x="62" y="520"/>
                </a:lnTo>
                <a:lnTo>
                  <a:pt x="63" y="518"/>
                </a:lnTo>
                <a:lnTo>
                  <a:pt x="65" y="515"/>
                </a:lnTo>
                <a:lnTo>
                  <a:pt x="67" y="513"/>
                </a:lnTo>
                <a:lnTo>
                  <a:pt x="70" y="512"/>
                </a:lnTo>
                <a:lnTo>
                  <a:pt x="73" y="511"/>
                </a:lnTo>
                <a:lnTo>
                  <a:pt x="76" y="511"/>
                </a:lnTo>
                <a:lnTo>
                  <a:pt x="285" y="511"/>
                </a:lnTo>
                <a:lnTo>
                  <a:pt x="289" y="511"/>
                </a:lnTo>
                <a:lnTo>
                  <a:pt x="292" y="512"/>
                </a:lnTo>
                <a:lnTo>
                  <a:pt x="294" y="513"/>
                </a:lnTo>
                <a:lnTo>
                  <a:pt x="296" y="515"/>
                </a:lnTo>
                <a:lnTo>
                  <a:pt x="299" y="518"/>
                </a:lnTo>
                <a:lnTo>
                  <a:pt x="300" y="520"/>
                </a:lnTo>
                <a:lnTo>
                  <a:pt x="301" y="523"/>
                </a:lnTo>
                <a:lnTo>
                  <a:pt x="301" y="525"/>
                </a:lnTo>
                <a:lnTo>
                  <a:pt x="301" y="529"/>
                </a:lnTo>
                <a:lnTo>
                  <a:pt x="300" y="532"/>
                </a:lnTo>
                <a:lnTo>
                  <a:pt x="299" y="534"/>
                </a:lnTo>
                <a:lnTo>
                  <a:pt x="296" y="536"/>
                </a:lnTo>
                <a:lnTo>
                  <a:pt x="294" y="539"/>
                </a:lnTo>
                <a:lnTo>
                  <a:pt x="292" y="540"/>
                </a:lnTo>
                <a:lnTo>
                  <a:pt x="289" y="541"/>
                </a:lnTo>
                <a:lnTo>
                  <a:pt x="285" y="541"/>
                </a:lnTo>
                <a:lnTo>
                  <a:pt x="285" y="541"/>
                </a:lnTo>
                <a:close/>
                <a:moveTo>
                  <a:pt x="285" y="601"/>
                </a:moveTo>
                <a:lnTo>
                  <a:pt x="76" y="601"/>
                </a:lnTo>
                <a:lnTo>
                  <a:pt x="73" y="600"/>
                </a:lnTo>
                <a:lnTo>
                  <a:pt x="70" y="600"/>
                </a:lnTo>
                <a:lnTo>
                  <a:pt x="67" y="598"/>
                </a:lnTo>
                <a:lnTo>
                  <a:pt x="65" y="597"/>
                </a:lnTo>
                <a:lnTo>
                  <a:pt x="63" y="595"/>
                </a:lnTo>
                <a:lnTo>
                  <a:pt x="62" y="591"/>
                </a:lnTo>
                <a:lnTo>
                  <a:pt x="61" y="589"/>
                </a:lnTo>
                <a:lnTo>
                  <a:pt x="61" y="586"/>
                </a:lnTo>
                <a:lnTo>
                  <a:pt x="61" y="583"/>
                </a:lnTo>
                <a:lnTo>
                  <a:pt x="62" y="580"/>
                </a:lnTo>
                <a:lnTo>
                  <a:pt x="63" y="577"/>
                </a:lnTo>
                <a:lnTo>
                  <a:pt x="65" y="575"/>
                </a:lnTo>
                <a:lnTo>
                  <a:pt x="67" y="574"/>
                </a:lnTo>
                <a:lnTo>
                  <a:pt x="70" y="572"/>
                </a:lnTo>
                <a:lnTo>
                  <a:pt x="73" y="572"/>
                </a:lnTo>
                <a:lnTo>
                  <a:pt x="76" y="570"/>
                </a:lnTo>
                <a:lnTo>
                  <a:pt x="285" y="570"/>
                </a:lnTo>
                <a:lnTo>
                  <a:pt x="289" y="572"/>
                </a:lnTo>
                <a:lnTo>
                  <a:pt x="292" y="572"/>
                </a:lnTo>
                <a:lnTo>
                  <a:pt x="294" y="574"/>
                </a:lnTo>
                <a:lnTo>
                  <a:pt x="296" y="575"/>
                </a:lnTo>
                <a:lnTo>
                  <a:pt x="299" y="577"/>
                </a:lnTo>
                <a:lnTo>
                  <a:pt x="300" y="580"/>
                </a:lnTo>
                <a:lnTo>
                  <a:pt x="301" y="583"/>
                </a:lnTo>
                <a:lnTo>
                  <a:pt x="301" y="586"/>
                </a:lnTo>
                <a:lnTo>
                  <a:pt x="301" y="589"/>
                </a:lnTo>
                <a:lnTo>
                  <a:pt x="300" y="591"/>
                </a:lnTo>
                <a:lnTo>
                  <a:pt x="299" y="595"/>
                </a:lnTo>
                <a:lnTo>
                  <a:pt x="296" y="597"/>
                </a:lnTo>
                <a:lnTo>
                  <a:pt x="294" y="598"/>
                </a:lnTo>
                <a:lnTo>
                  <a:pt x="292" y="600"/>
                </a:lnTo>
                <a:lnTo>
                  <a:pt x="289" y="600"/>
                </a:lnTo>
                <a:lnTo>
                  <a:pt x="285" y="601"/>
                </a:lnTo>
                <a:close/>
                <a:moveTo>
                  <a:pt x="285" y="661"/>
                </a:moveTo>
                <a:lnTo>
                  <a:pt x="76" y="661"/>
                </a:lnTo>
                <a:lnTo>
                  <a:pt x="73" y="661"/>
                </a:lnTo>
                <a:lnTo>
                  <a:pt x="70" y="660"/>
                </a:lnTo>
                <a:lnTo>
                  <a:pt x="67" y="659"/>
                </a:lnTo>
                <a:lnTo>
                  <a:pt x="65" y="656"/>
                </a:lnTo>
                <a:lnTo>
                  <a:pt x="63" y="654"/>
                </a:lnTo>
                <a:lnTo>
                  <a:pt x="62" y="652"/>
                </a:lnTo>
                <a:lnTo>
                  <a:pt x="61" y="649"/>
                </a:lnTo>
                <a:lnTo>
                  <a:pt x="61" y="646"/>
                </a:lnTo>
                <a:lnTo>
                  <a:pt x="61" y="643"/>
                </a:lnTo>
                <a:lnTo>
                  <a:pt x="62" y="640"/>
                </a:lnTo>
                <a:lnTo>
                  <a:pt x="63" y="638"/>
                </a:lnTo>
                <a:lnTo>
                  <a:pt x="65" y="635"/>
                </a:lnTo>
                <a:lnTo>
                  <a:pt x="67" y="633"/>
                </a:lnTo>
                <a:lnTo>
                  <a:pt x="70" y="632"/>
                </a:lnTo>
                <a:lnTo>
                  <a:pt x="73" y="631"/>
                </a:lnTo>
                <a:lnTo>
                  <a:pt x="76" y="631"/>
                </a:lnTo>
                <a:lnTo>
                  <a:pt x="285" y="631"/>
                </a:lnTo>
                <a:lnTo>
                  <a:pt x="289" y="631"/>
                </a:lnTo>
                <a:lnTo>
                  <a:pt x="292" y="632"/>
                </a:lnTo>
                <a:lnTo>
                  <a:pt x="294" y="633"/>
                </a:lnTo>
                <a:lnTo>
                  <a:pt x="296" y="635"/>
                </a:lnTo>
                <a:lnTo>
                  <a:pt x="299" y="638"/>
                </a:lnTo>
                <a:lnTo>
                  <a:pt x="300" y="640"/>
                </a:lnTo>
                <a:lnTo>
                  <a:pt x="301" y="643"/>
                </a:lnTo>
                <a:lnTo>
                  <a:pt x="301" y="646"/>
                </a:lnTo>
                <a:lnTo>
                  <a:pt x="301" y="649"/>
                </a:lnTo>
                <a:lnTo>
                  <a:pt x="300" y="652"/>
                </a:lnTo>
                <a:lnTo>
                  <a:pt x="299" y="654"/>
                </a:lnTo>
                <a:lnTo>
                  <a:pt x="296" y="656"/>
                </a:lnTo>
                <a:lnTo>
                  <a:pt x="294" y="659"/>
                </a:lnTo>
                <a:lnTo>
                  <a:pt x="292" y="660"/>
                </a:lnTo>
                <a:lnTo>
                  <a:pt x="289" y="661"/>
                </a:lnTo>
                <a:lnTo>
                  <a:pt x="285" y="661"/>
                </a:lnTo>
                <a:lnTo>
                  <a:pt x="285" y="661"/>
                </a:lnTo>
                <a:close/>
                <a:moveTo>
                  <a:pt x="285" y="721"/>
                </a:moveTo>
                <a:lnTo>
                  <a:pt x="76" y="721"/>
                </a:lnTo>
                <a:lnTo>
                  <a:pt x="73" y="720"/>
                </a:lnTo>
                <a:lnTo>
                  <a:pt x="70" y="720"/>
                </a:lnTo>
                <a:lnTo>
                  <a:pt x="67" y="718"/>
                </a:lnTo>
                <a:lnTo>
                  <a:pt x="65" y="717"/>
                </a:lnTo>
                <a:lnTo>
                  <a:pt x="63" y="715"/>
                </a:lnTo>
                <a:lnTo>
                  <a:pt x="62" y="711"/>
                </a:lnTo>
                <a:lnTo>
                  <a:pt x="61" y="709"/>
                </a:lnTo>
                <a:lnTo>
                  <a:pt x="61" y="706"/>
                </a:lnTo>
                <a:lnTo>
                  <a:pt x="61" y="703"/>
                </a:lnTo>
                <a:lnTo>
                  <a:pt x="62" y="700"/>
                </a:lnTo>
                <a:lnTo>
                  <a:pt x="63" y="697"/>
                </a:lnTo>
                <a:lnTo>
                  <a:pt x="65" y="695"/>
                </a:lnTo>
                <a:lnTo>
                  <a:pt x="67" y="694"/>
                </a:lnTo>
                <a:lnTo>
                  <a:pt x="70" y="693"/>
                </a:lnTo>
                <a:lnTo>
                  <a:pt x="73" y="692"/>
                </a:lnTo>
                <a:lnTo>
                  <a:pt x="76" y="690"/>
                </a:lnTo>
                <a:lnTo>
                  <a:pt x="285" y="690"/>
                </a:lnTo>
                <a:lnTo>
                  <a:pt x="289" y="692"/>
                </a:lnTo>
                <a:lnTo>
                  <a:pt x="292" y="692"/>
                </a:lnTo>
                <a:lnTo>
                  <a:pt x="294" y="694"/>
                </a:lnTo>
                <a:lnTo>
                  <a:pt x="296" y="695"/>
                </a:lnTo>
                <a:lnTo>
                  <a:pt x="299" y="697"/>
                </a:lnTo>
                <a:lnTo>
                  <a:pt x="300" y="700"/>
                </a:lnTo>
                <a:lnTo>
                  <a:pt x="301" y="703"/>
                </a:lnTo>
                <a:lnTo>
                  <a:pt x="301" y="706"/>
                </a:lnTo>
                <a:lnTo>
                  <a:pt x="301" y="709"/>
                </a:lnTo>
                <a:lnTo>
                  <a:pt x="300" y="711"/>
                </a:lnTo>
                <a:lnTo>
                  <a:pt x="299" y="715"/>
                </a:lnTo>
                <a:lnTo>
                  <a:pt x="296" y="717"/>
                </a:lnTo>
                <a:lnTo>
                  <a:pt x="294" y="718"/>
                </a:lnTo>
                <a:lnTo>
                  <a:pt x="292" y="720"/>
                </a:lnTo>
                <a:lnTo>
                  <a:pt x="289" y="720"/>
                </a:lnTo>
                <a:lnTo>
                  <a:pt x="285" y="721"/>
                </a:lnTo>
                <a:lnTo>
                  <a:pt x="285" y="721"/>
                </a:lnTo>
                <a:close/>
                <a:moveTo>
                  <a:pt x="136" y="210"/>
                </a:moveTo>
                <a:lnTo>
                  <a:pt x="226" y="210"/>
                </a:lnTo>
                <a:lnTo>
                  <a:pt x="229" y="210"/>
                </a:lnTo>
                <a:lnTo>
                  <a:pt x="231" y="212"/>
                </a:lnTo>
                <a:lnTo>
                  <a:pt x="235" y="213"/>
                </a:lnTo>
                <a:lnTo>
                  <a:pt x="237" y="215"/>
                </a:lnTo>
                <a:lnTo>
                  <a:pt x="238" y="217"/>
                </a:lnTo>
                <a:lnTo>
                  <a:pt x="239" y="219"/>
                </a:lnTo>
                <a:lnTo>
                  <a:pt x="240" y="223"/>
                </a:lnTo>
                <a:lnTo>
                  <a:pt x="241" y="226"/>
                </a:lnTo>
                <a:lnTo>
                  <a:pt x="240" y="228"/>
                </a:lnTo>
                <a:lnTo>
                  <a:pt x="239" y="231"/>
                </a:lnTo>
                <a:lnTo>
                  <a:pt x="238" y="234"/>
                </a:lnTo>
                <a:lnTo>
                  <a:pt x="237" y="236"/>
                </a:lnTo>
                <a:lnTo>
                  <a:pt x="235" y="238"/>
                </a:lnTo>
                <a:lnTo>
                  <a:pt x="231" y="239"/>
                </a:lnTo>
                <a:lnTo>
                  <a:pt x="229" y="240"/>
                </a:lnTo>
                <a:lnTo>
                  <a:pt x="226" y="240"/>
                </a:lnTo>
                <a:lnTo>
                  <a:pt x="136" y="240"/>
                </a:lnTo>
                <a:lnTo>
                  <a:pt x="132" y="240"/>
                </a:lnTo>
                <a:lnTo>
                  <a:pt x="130" y="239"/>
                </a:lnTo>
                <a:lnTo>
                  <a:pt x="127" y="238"/>
                </a:lnTo>
                <a:lnTo>
                  <a:pt x="125" y="236"/>
                </a:lnTo>
                <a:lnTo>
                  <a:pt x="123" y="234"/>
                </a:lnTo>
                <a:lnTo>
                  <a:pt x="122" y="231"/>
                </a:lnTo>
                <a:lnTo>
                  <a:pt x="121" y="228"/>
                </a:lnTo>
                <a:lnTo>
                  <a:pt x="120" y="226"/>
                </a:lnTo>
                <a:lnTo>
                  <a:pt x="121" y="223"/>
                </a:lnTo>
                <a:lnTo>
                  <a:pt x="122" y="219"/>
                </a:lnTo>
                <a:lnTo>
                  <a:pt x="123" y="217"/>
                </a:lnTo>
                <a:lnTo>
                  <a:pt x="125" y="215"/>
                </a:lnTo>
                <a:lnTo>
                  <a:pt x="127" y="213"/>
                </a:lnTo>
                <a:lnTo>
                  <a:pt x="130" y="212"/>
                </a:lnTo>
                <a:lnTo>
                  <a:pt x="132" y="210"/>
                </a:lnTo>
                <a:lnTo>
                  <a:pt x="136" y="210"/>
                </a:lnTo>
                <a:close/>
                <a:moveTo>
                  <a:pt x="887" y="360"/>
                </a:moveTo>
                <a:lnTo>
                  <a:pt x="841" y="360"/>
                </a:lnTo>
                <a:lnTo>
                  <a:pt x="841" y="285"/>
                </a:lnTo>
                <a:lnTo>
                  <a:pt x="841" y="282"/>
                </a:lnTo>
                <a:lnTo>
                  <a:pt x="840" y="280"/>
                </a:lnTo>
                <a:lnTo>
                  <a:pt x="839" y="278"/>
                </a:lnTo>
                <a:lnTo>
                  <a:pt x="837" y="275"/>
                </a:lnTo>
                <a:lnTo>
                  <a:pt x="835" y="273"/>
                </a:lnTo>
                <a:lnTo>
                  <a:pt x="833" y="272"/>
                </a:lnTo>
                <a:lnTo>
                  <a:pt x="829" y="271"/>
                </a:lnTo>
                <a:lnTo>
                  <a:pt x="826" y="271"/>
                </a:lnTo>
                <a:lnTo>
                  <a:pt x="676" y="271"/>
                </a:lnTo>
                <a:lnTo>
                  <a:pt x="673" y="271"/>
                </a:lnTo>
                <a:lnTo>
                  <a:pt x="671" y="272"/>
                </a:lnTo>
                <a:lnTo>
                  <a:pt x="667" y="273"/>
                </a:lnTo>
                <a:lnTo>
                  <a:pt x="665" y="275"/>
                </a:lnTo>
                <a:lnTo>
                  <a:pt x="664" y="278"/>
                </a:lnTo>
                <a:lnTo>
                  <a:pt x="662" y="280"/>
                </a:lnTo>
                <a:lnTo>
                  <a:pt x="662" y="282"/>
                </a:lnTo>
                <a:lnTo>
                  <a:pt x="661" y="285"/>
                </a:lnTo>
                <a:lnTo>
                  <a:pt x="661" y="360"/>
                </a:lnTo>
                <a:lnTo>
                  <a:pt x="616" y="360"/>
                </a:lnTo>
                <a:lnTo>
                  <a:pt x="613" y="361"/>
                </a:lnTo>
                <a:lnTo>
                  <a:pt x="610" y="361"/>
                </a:lnTo>
                <a:lnTo>
                  <a:pt x="608" y="364"/>
                </a:lnTo>
                <a:lnTo>
                  <a:pt x="606" y="365"/>
                </a:lnTo>
                <a:lnTo>
                  <a:pt x="604" y="367"/>
                </a:lnTo>
                <a:lnTo>
                  <a:pt x="602" y="370"/>
                </a:lnTo>
                <a:lnTo>
                  <a:pt x="601" y="372"/>
                </a:lnTo>
                <a:lnTo>
                  <a:pt x="601" y="376"/>
                </a:lnTo>
                <a:lnTo>
                  <a:pt x="601" y="511"/>
                </a:lnTo>
                <a:lnTo>
                  <a:pt x="361" y="511"/>
                </a:lnTo>
                <a:lnTo>
                  <a:pt x="361" y="285"/>
                </a:lnTo>
                <a:lnTo>
                  <a:pt x="360" y="282"/>
                </a:lnTo>
                <a:lnTo>
                  <a:pt x="360" y="280"/>
                </a:lnTo>
                <a:lnTo>
                  <a:pt x="358" y="278"/>
                </a:lnTo>
                <a:lnTo>
                  <a:pt x="357" y="275"/>
                </a:lnTo>
                <a:lnTo>
                  <a:pt x="355" y="273"/>
                </a:lnTo>
                <a:lnTo>
                  <a:pt x="351" y="272"/>
                </a:lnTo>
                <a:lnTo>
                  <a:pt x="349" y="271"/>
                </a:lnTo>
                <a:lnTo>
                  <a:pt x="346" y="271"/>
                </a:lnTo>
                <a:lnTo>
                  <a:pt x="301" y="271"/>
                </a:lnTo>
                <a:lnTo>
                  <a:pt x="301" y="165"/>
                </a:lnTo>
                <a:lnTo>
                  <a:pt x="301" y="162"/>
                </a:lnTo>
                <a:lnTo>
                  <a:pt x="300" y="160"/>
                </a:lnTo>
                <a:lnTo>
                  <a:pt x="299" y="157"/>
                </a:lnTo>
                <a:lnTo>
                  <a:pt x="296" y="154"/>
                </a:lnTo>
                <a:lnTo>
                  <a:pt x="294" y="153"/>
                </a:lnTo>
                <a:lnTo>
                  <a:pt x="292" y="152"/>
                </a:lnTo>
                <a:lnTo>
                  <a:pt x="289" y="151"/>
                </a:lnTo>
                <a:lnTo>
                  <a:pt x="285" y="150"/>
                </a:lnTo>
                <a:lnTo>
                  <a:pt x="181" y="150"/>
                </a:lnTo>
                <a:lnTo>
                  <a:pt x="181" y="16"/>
                </a:lnTo>
                <a:lnTo>
                  <a:pt x="181" y="12"/>
                </a:lnTo>
                <a:lnTo>
                  <a:pt x="180" y="9"/>
                </a:lnTo>
                <a:lnTo>
                  <a:pt x="179" y="7"/>
                </a:lnTo>
                <a:lnTo>
                  <a:pt x="176" y="5"/>
                </a:lnTo>
                <a:lnTo>
                  <a:pt x="174" y="2"/>
                </a:lnTo>
                <a:lnTo>
                  <a:pt x="172" y="1"/>
                </a:lnTo>
                <a:lnTo>
                  <a:pt x="169" y="0"/>
                </a:lnTo>
                <a:lnTo>
                  <a:pt x="165" y="0"/>
                </a:lnTo>
                <a:lnTo>
                  <a:pt x="163" y="0"/>
                </a:lnTo>
                <a:lnTo>
                  <a:pt x="160" y="1"/>
                </a:lnTo>
                <a:lnTo>
                  <a:pt x="158" y="2"/>
                </a:lnTo>
                <a:lnTo>
                  <a:pt x="155" y="5"/>
                </a:lnTo>
                <a:lnTo>
                  <a:pt x="153" y="7"/>
                </a:lnTo>
                <a:lnTo>
                  <a:pt x="152" y="9"/>
                </a:lnTo>
                <a:lnTo>
                  <a:pt x="151" y="12"/>
                </a:lnTo>
                <a:lnTo>
                  <a:pt x="151" y="16"/>
                </a:lnTo>
                <a:lnTo>
                  <a:pt x="151" y="150"/>
                </a:lnTo>
                <a:lnTo>
                  <a:pt x="76" y="150"/>
                </a:lnTo>
                <a:lnTo>
                  <a:pt x="73" y="151"/>
                </a:lnTo>
                <a:lnTo>
                  <a:pt x="70" y="152"/>
                </a:lnTo>
                <a:lnTo>
                  <a:pt x="67" y="153"/>
                </a:lnTo>
                <a:lnTo>
                  <a:pt x="65" y="154"/>
                </a:lnTo>
                <a:lnTo>
                  <a:pt x="63" y="157"/>
                </a:lnTo>
                <a:lnTo>
                  <a:pt x="62" y="160"/>
                </a:lnTo>
                <a:lnTo>
                  <a:pt x="61" y="162"/>
                </a:lnTo>
                <a:lnTo>
                  <a:pt x="61" y="165"/>
                </a:lnTo>
                <a:lnTo>
                  <a:pt x="61" y="271"/>
                </a:lnTo>
                <a:lnTo>
                  <a:pt x="16" y="271"/>
                </a:lnTo>
                <a:lnTo>
                  <a:pt x="12" y="271"/>
                </a:lnTo>
                <a:lnTo>
                  <a:pt x="10" y="272"/>
                </a:lnTo>
                <a:lnTo>
                  <a:pt x="7" y="273"/>
                </a:lnTo>
                <a:lnTo>
                  <a:pt x="5" y="275"/>
                </a:lnTo>
                <a:lnTo>
                  <a:pt x="3" y="278"/>
                </a:lnTo>
                <a:lnTo>
                  <a:pt x="1" y="280"/>
                </a:lnTo>
                <a:lnTo>
                  <a:pt x="1" y="282"/>
                </a:lnTo>
                <a:lnTo>
                  <a:pt x="0" y="285"/>
                </a:lnTo>
                <a:lnTo>
                  <a:pt x="0" y="886"/>
                </a:lnTo>
                <a:lnTo>
                  <a:pt x="1" y="889"/>
                </a:lnTo>
                <a:lnTo>
                  <a:pt x="1" y="892"/>
                </a:lnTo>
                <a:lnTo>
                  <a:pt x="3" y="894"/>
                </a:lnTo>
                <a:lnTo>
                  <a:pt x="5" y="896"/>
                </a:lnTo>
                <a:lnTo>
                  <a:pt x="7" y="899"/>
                </a:lnTo>
                <a:lnTo>
                  <a:pt x="10" y="900"/>
                </a:lnTo>
                <a:lnTo>
                  <a:pt x="12" y="901"/>
                </a:lnTo>
                <a:lnTo>
                  <a:pt x="16" y="901"/>
                </a:lnTo>
                <a:lnTo>
                  <a:pt x="120" y="901"/>
                </a:lnTo>
                <a:lnTo>
                  <a:pt x="120" y="796"/>
                </a:lnTo>
                <a:lnTo>
                  <a:pt x="121" y="793"/>
                </a:lnTo>
                <a:lnTo>
                  <a:pt x="122" y="791"/>
                </a:lnTo>
                <a:lnTo>
                  <a:pt x="123" y="787"/>
                </a:lnTo>
                <a:lnTo>
                  <a:pt x="125" y="785"/>
                </a:lnTo>
                <a:lnTo>
                  <a:pt x="127" y="784"/>
                </a:lnTo>
                <a:lnTo>
                  <a:pt x="130" y="782"/>
                </a:lnTo>
                <a:lnTo>
                  <a:pt x="132" y="782"/>
                </a:lnTo>
                <a:lnTo>
                  <a:pt x="136" y="781"/>
                </a:lnTo>
                <a:lnTo>
                  <a:pt x="196" y="781"/>
                </a:lnTo>
                <a:lnTo>
                  <a:pt x="198" y="782"/>
                </a:lnTo>
                <a:lnTo>
                  <a:pt x="202" y="782"/>
                </a:lnTo>
                <a:lnTo>
                  <a:pt x="204" y="784"/>
                </a:lnTo>
                <a:lnTo>
                  <a:pt x="206" y="785"/>
                </a:lnTo>
                <a:lnTo>
                  <a:pt x="208" y="787"/>
                </a:lnTo>
                <a:lnTo>
                  <a:pt x="209" y="791"/>
                </a:lnTo>
                <a:lnTo>
                  <a:pt x="210" y="793"/>
                </a:lnTo>
                <a:lnTo>
                  <a:pt x="210" y="796"/>
                </a:lnTo>
                <a:lnTo>
                  <a:pt x="210" y="901"/>
                </a:lnTo>
                <a:lnTo>
                  <a:pt x="346" y="901"/>
                </a:lnTo>
                <a:lnTo>
                  <a:pt x="616" y="901"/>
                </a:lnTo>
                <a:lnTo>
                  <a:pt x="721" y="901"/>
                </a:lnTo>
                <a:lnTo>
                  <a:pt x="721" y="796"/>
                </a:lnTo>
                <a:lnTo>
                  <a:pt x="721" y="793"/>
                </a:lnTo>
                <a:lnTo>
                  <a:pt x="722" y="791"/>
                </a:lnTo>
                <a:lnTo>
                  <a:pt x="724" y="787"/>
                </a:lnTo>
                <a:lnTo>
                  <a:pt x="726" y="785"/>
                </a:lnTo>
                <a:lnTo>
                  <a:pt x="728" y="784"/>
                </a:lnTo>
                <a:lnTo>
                  <a:pt x="730" y="782"/>
                </a:lnTo>
                <a:lnTo>
                  <a:pt x="733" y="782"/>
                </a:lnTo>
                <a:lnTo>
                  <a:pt x="737" y="781"/>
                </a:lnTo>
                <a:lnTo>
                  <a:pt x="796" y="781"/>
                </a:lnTo>
                <a:lnTo>
                  <a:pt x="800" y="782"/>
                </a:lnTo>
                <a:lnTo>
                  <a:pt x="802" y="782"/>
                </a:lnTo>
                <a:lnTo>
                  <a:pt x="805" y="784"/>
                </a:lnTo>
                <a:lnTo>
                  <a:pt x="807" y="785"/>
                </a:lnTo>
                <a:lnTo>
                  <a:pt x="808" y="787"/>
                </a:lnTo>
                <a:lnTo>
                  <a:pt x="811" y="791"/>
                </a:lnTo>
                <a:lnTo>
                  <a:pt x="811" y="793"/>
                </a:lnTo>
                <a:lnTo>
                  <a:pt x="812" y="796"/>
                </a:lnTo>
                <a:lnTo>
                  <a:pt x="812" y="901"/>
                </a:lnTo>
                <a:lnTo>
                  <a:pt x="887" y="901"/>
                </a:lnTo>
                <a:lnTo>
                  <a:pt x="890" y="901"/>
                </a:lnTo>
                <a:lnTo>
                  <a:pt x="892" y="900"/>
                </a:lnTo>
                <a:lnTo>
                  <a:pt x="895" y="899"/>
                </a:lnTo>
                <a:lnTo>
                  <a:pt x="898" y="896"/>
                </a:lnTo>
                <a:lnTo>
                  <a:pt x="899" y="894"/>
                </a:lnTo>
                <a:lnTo>
                  <a:pt x="901" y="892"/>
                </a:lnTo>
                <a:lnTo>
                  <a:pt x="901" y="890"/>
                </a:lnTo>
                <a:lnTo>
                  <a:pt x="902" y="886"/>
                </a:lnTo>
                <a:lnTo>
                  <a:pt x="902" y="376"/>
                </a:lnTo>
                <a:lnTo>
                  <a:pt x="901" y="372"/>
                </a:lnTo>
                <a:lnTo>
                  <a:pt x="901" y="370"/>
                </a:lnTo>
                <a:lnTo>
                  <a:pt x="899" y="367"/>
                </a:lnTo>
                <a:lnTo>
                  <a:pt x="898" y="365"/>
                </a:lnTo>
                <a:lnTo>
                  <a:pt x="895" y="364"/>
                </a:lnTo>
                <a:lnTo>
                  <a:pt x="892" y="361"/>
                </a:lnTo>
                <a:lnTo>
                  <a:pt x="890" y="361"/>
                </a:lnTo>
                <a:lnTo>
                  <a:pt x="887" y="36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21" name="Freeform 5">
            <a:extLst>
              <a:ext uri="{FF2B5EF4-FFF2-40B4-BE49-F238E27FC236}">
                <a16:creationId xmlns:a16="http://schemas.microsoft.com/office/drawing/2014/main" id="{C5175687-04C6-4F90-BAD1-5CA5DC78C4BF}"/>
              </a:ext>
            </a:extLst>
          </p:cNvPr>
          <p:cNvSpPr>
            <a:spLocks/>
          </p:cNvSpPr>
          <p:nvPr/>
        </p:nvSpPr>
        <p:spPr bwMode="auto">
          <a:xfrm>
            <a:off x="2427567" y="4268983"/>
            <a:ext cx="192024" cy="519065"/>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22" name="Freeform 6">
            <a:extLst>
              <a:ext uri="{FF2B5EF4-FFF2-40B4-BE49-F238E27FC236}">
                <a16:creationId xmlns:a16="http://schemas.microsoft.com/office/drawing/2014/main" id="{F3D77383-7CB6-4DD5-B28A-2A274097D170}"/>
              </a:ext>
            </a:extLst>
          </p:cNvPr>
          <p:cNvSpPr>
            <a:spLocks/>
          </p:cNvSpPr>
          <p:nvPr/>
        </p:nvSpPr>
        <p:spPr bwMode="auto">
          <a:xfrm>
            <a:off x="2012796" y="4759022"/>
            <a:ext cx="491581" cy="2603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23" name="Freeform 7">
            <a:extLst>
              <a:ext uri="{FF2B5EF4-FFF2-40B4-BE49-F238E27FC236}">
                <a16:creationId xmlns:a16="http://schemas.microsoft.com/office/drawing/2014/main" id="{333F3EF8-2E99-4F2B-9940-91008D43AF98}"/>
              </a:ext>
            </a:extLst>
          </p:cNvPr>
          <p:cNvSpPr>
            <a:spLocks/>
          </p:cNvSpPr>
          <p:nvPr/>
        </p:nvSpPr>
        <p:spPr bwMode="auto">
          <a:xfrm>
            <a:off x="1638990" y="4564372"/>
            <a:ext cx="349910" cy="418326"/>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24" name="Freeform 8">
            <a:extLst>
              <a:ext uri="{FF2B5EF4-FFF2-40B4-BE49-F238E27FC236}">
                <a16:creationId xmlns:a16="http://schemas.microsoft.com/office/drawing/2014/main" id="{160BDBC3-B1EE-48B3-BBFA-51A5D7B7F8AA}"/>
              </a:ext>
            </a:extLst>
          </p:cNvPr>
          <p:cNvSpPr>
            <a:spLocks/>
          </p:cNvSpPr>
          <p:nvPr/>
        </p:nvSpPr>
        <p:spPr bwMode="auto">
          <a:xfrm>
            <a:off x="2012796" y="4037624"/>
            <a:ext cx="491581" cy="2578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25" name="Freeform 9">
            <a:extLst>
              <a:ext uri="{FF2B5EF4-FFF2-40B4-BE49-F238E27FC236}">
                <a16:creationId xmlns:a16="http://schemas.microsoft.com/office/drawing/2014/main" id="{2E399B92-A632-4DC8-9D5A-657D586DD8D8}"/>
              </a:ext>
            </a:extLst>
          </p:cNvPr>
          <p:cNvSpPr>
            <a:spLocks/>
          </p:cNvSpPr>
          <p:nvPr/>
        </p:nvSpPr>
        <p:spPr bwMode="auto">
          <a:xfrm>
            <a:off x="1638990" y="4071772"/>
            <a:ext cx="349910" cy="420886"/>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26" name="Oval 95">
            <a:extLst>
              <a:ext uri="{FF2B5EF4-FFF2-40B4-BE49-F238E27FC236}">
                <a16:creationId xmlns:a16="http://schemas.microsoft.com/office/drawing/2014/main" id="{D678D8F9-7317-4349-9093-2B6BBF685EBC}"/>
              </a:ext>
            </a:extLst>
          </p:cNvPr>
          <p:cNvSpPr/>
          <p:nvPr/>
        </p:nvSpPr>
        <p:spPr>
          <a:xfrm>
            <a:off x="1952806" y="3562583"/>
            <a:ext cx="352969" cy="353088"/>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1</a:t>
            </a:r>
          </a:p>
        </p:txBody>
      </p:sp>
      <p:sp>
        <p:nvSpPr>
          <p:cNvPr id="27" name="Oval 100">
            <a:extLst>
              <a:ext uri="{FF2B5EF4-FFF2-40B4-BE49-F238E27FC236}">
                <a16:creationId xmlns:a16="http://schemas.microsoft.com/office/drawing/2014/main" id="{511D91E6-CBEE-4CAA-90C4-811D0C3B9A1F}"/>
              </a:ext>
            </a:extLst>
          </p:cNvPr>
          <p:cNvSpPr/>
          <p:nvPr/>
        </p:nvSpPr>
        <p:spPr>
          <a:xfrm>
            <a:off x="1861568" y="4259425"/>
            <a:ext cx="535445" cy="535626"/>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grpSp>
        <p:nvGrpSpPr>
          <p:cNvPr id="2" name="组合 1">
            <a:extLst>
              <a:ext uri="{FF2B5EF4-FFF2-40B4-BE49-F238E27FC236}">
                <a16:creationId xmlns:a16="http://schemas.microsoft.com/office/drawing/2014/main" id="{7BCCBCFB-D71C-47F6-A642-05B12B5D14AC}"/>
              </a:ext>
            </a:extLst>
          </p:cNvPr>
          <p:cNvGrpSpPr/>
          <p:nvPr/>
        </p:nvGrpSpPr>
        <p:grpSpPr>
          <a:xfrm>
            <a:off x="1998563" y="4396466"/>
            <a:ext cx="261455" cy="261544"/>
            <a:chOff x="1998563" y="4396466"/>
            <a:chExt cx="261455" cy="261544"/>
          </a:xfrm>
        </p:grpSpPr>
        <p:sp>
          <p:nvSpPr>
            <p:cNvPr id="28" name="Freeform 4450">
              <a:extLst>
                <a:ext uri="{FF2B5EF4-FFF2-40B4-BE49-F238E27FC236}">
                  <a16:creationId xmlns:a16="http://schemas.microsoft.com/office/drawing/2014/main" id="{3424B5EB-15CE-47F0-A8EF-52927E3B28C4}"/>
                </a:ext>
              </a:extLst>
            </p:cNvPr>
            <p:cNvSpPr>
              <a:spLocks/>
            </p:cNvSpPr>
            <p:nvPr/>
          </p:nvSpPr>
          <p:spPr bwMode="auto">
            <a:xfrm>
              <a:off x="2219120" y="4422766"/>
              <a:ext cx="40898" cy="43834"/>
            </a:xfrm>
            <a:custGeom>
              <a:avLst/>
              <a:gdLst>
                <a:gd name="T0" fmla="*/ 138 w 143"/>
                <a:gd name="T1" fmla="*/ 64 h 150"/>
                <a:gd name="T2" fmla="*/ 74 w 143"/>
                <a:gd name="T3" fmla="*/ 0 h 150"/>
                <a:gd name="T4" fmla="*/ 0 w 143"/>
                <a:gd name="T5" fmla="*/ 73 h 150"/>
                <a:gd name="T6" fmla="*/ 75 w 143"/>
                <a:gd name="T7" fmla="*/ 150 h 150"/>
                <a:gd name="T8" fmla="*/ 138 w 143"/>
                <a:gd name="T9" fmla="*/ 84 h 150"/>
                <a:gd name="T10" fmla="*/ 141 w 143"/>
                <a:gd name="T11" fmla="*/ 83 h 150"/>
                <a:gd name="T12" fmla="*/ 142 w 143"/>
                <a:gd name="T13" fmla="*/ 81 h 150"/>
                <a:gd name="T14" fmla="*/ 143 w 143"/>
                <a:gd name="T15" fmla="*/ 78 h 150"/>
                <a:gd name="T16" fmla="*/ 143 w 143"/>
                <a:gd name="T17" fmla="*/ 75 h 150"/>
                <a:gd name="T18" fmla="*/ 142 w 143"/>
                <a:gd name="T19" fmla="*/ 69 h 150"/>
                <a:gd name="T20" fmla="*/ 138 w 143"/>
                <a:gd name="T21" fmla="*/ 6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150">
                  <a:moveTo>
                    <a:pt x="138" y="64"/>
                  </a:moveTo>
                  <a:lnTo>
                    <a:pt x="74" y="0"/>
                  </a:lnTo>
                  <a:lnTo>
                    <a:pt x="0" y="73"/>
                  </a:lnTo>
                  <a:lnTo>
                    <a:pt x="75" y="150"/>
                  </a:lnTo>
                  <a:lnTo>
                    <a:pt x="138" y="84"/>
                  </a:lnTo>
                  <a:lnTo>
                    <a:pt x="141" y="83"/>
                  </a:lnTo>
                  <a:lnTo>
                    <a:pt x="142" y="81"/>
                  </a:lnTo>
                  <a:lnTo>
                    <a:pt x="143" y="78"/>
                  </a:lnTo>
                  <a:lnTo>
                    <a:pt x="143" y="75"/>
                  </a:lnTo>
                  <a:lnTo>
                    <a:pt x="142" y="69"/>
                  </a:lnTo>
                  <a:lnTo>
                    <a:pt x="138" y="64"/>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29" name="Freeform 4451">
              <a:extLst>
                <a:ext uri="{FF2B5EF4-FFF2-40B4-BE49-F238E27FC236}">
                  <a16:creationId xmlns:a16="http://schemas.microsoft.com/office/drawing/2014/main" id="{360FC293-3605-4F1E-B6E5-E61963FE073E}"/>
                </a:ext>
              </a:extLst>
            </p:cNvPr>
            <p:cNvSpPr>
              <a:spLocks/>
            </p:cNvSpPr>
            <p:nvPr/>
          </p:nvSpPr>
          <p:spPr bwMode="auto">
            <a:xfrm>
              <a:off x="2189907" y="4396466"/>
              <a:ext cx="43819" cy="42373"/>
            </a:xfrm>
            <a:custGeom>
              <a:avLst/>
              <a:gdLst>
                <a:gd name="T0" fmla="*/ 149 w 149"/>
                <a:gd name="T1" fmla="*/ 68 h 143"/>
                <a:gd name="T2" fmla="*/ 86 w 149"/>
                <a:gd name="T3" fmla="*/ 4 h 143"/>
                <a:gd name="T4" fmla="*/ 84 w 149"/>
                <a:gd name="T5" fmla="*/ 2 h 143"/>
                <a:gd name="T6" fmla="*/ 80 w 149"/>
                <a:gd name="T7" fmla="*/ 1 h 143"/>
                <a:gd name="T8" fmla="*/ 78 w 149"/>
                <a:gd name="T9" fmla="*/ 0 h 143"/>
                <a:gd name="T10" fmla="*/ 75 w 149"/>
                <a:gd name="T11" fmla="*/ 0 h 143"/>
                <a:gd name="T12" fmla="*/ 75 w 149"/>
                <a:gd name="T13" fmla="*/ 0 h 143"/>
                <a:gd name="T14" fmla="*/ 75 w 149"/>
                <a:gd name="T15" fmla="*/ 0 h 143"/>
                <a:gd name="T16" fmla="*/ 72 w 149"/>
                <a:gd name="T17" fmla="*/ 0 h 143"/>
                <a:gd name="T18" fmla="*/ 69 w 149"/>
                <a:gd name="T19" fmla="*/ 1 h 143"/>
                <a:gd name="T20" fmla="*/ 66 w 149"/>
                <a:gd name="T21" fmla="*/ 2 h 143"/>
                <a:gd name="T22" fmla="*/ 64 w 149"/>
                <a:gd name="T23" fmla="*/ 4 h 143"/>
                <a:gd name="T24" fmla="*/ 0 w 149"/>
                <a:gd name="T25" fmla="*/ 68 h 143"/>
                <a:gd name="T26" fmla="*/ 75 w 149"/>
                <a:gd name="T27" fmla="*/ 143 h 143"/>
                <a:gd name="T28" fmla="*/ 149 w 149"/>
                <a:gd name="T29" fmla="*/ 6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143">
                  <a:moveTo>
                    <a:pt x="149" y="68"/>
                  </a:moveTo>
                  <a:lnTo>
                    <a:pt x="86" y="4"/>
                  </a:lnTo>
                  <a:lnTo>
                    <a:pt x="84" y="2"/>
                  </a:lnTo>
                  <a:lnTo>
                    <a:pt x="80" y="1"/>
                  </a:lnTo>
                  <a:lnTo>
                    <a:pt x="78" y="0"/>
                  </a:lnTo>
                  <a:lnTo>
                    <a:pt x="75" y="0"/>
                  </a:lnTo>
                  <a:lnTo>
                    <a:pt x="75" y="0"/>
                  </a:lnTo>
                  <a:lnTo>
                    <a:pt x="75" y="0"/>
                  </a:lnTo>
                  <a:lnTo>
                    <a:pt x="72" y="0"/>
                  </a:lnTo>
                  <a:lnTo>
                    <a:pt x="69" y="1"/>
                  </a:lnTo>
                  <a:lnTo>
                    <a:pt x="66" y="2"/>
                  </a:lnTo>
                  <a:lnTo>
                    <a:pt x="64" y="4"/>
                  </a:lnTo>
                  <a:lnTo>
                    <a:pt x="0" y="68"/>
                  </a:lnTo>
                  <a:lnTo>
                    <a:pt x="75" y="143"/>
                  </a:lnTo>
                  <a:lnTo>
                    <a:pt x="149" y="6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0" name="Freeform 4452">
              <a:extLst>
                <a:ext uri="{FF2B5EF4-FFF2-40B4-BE49-F238E27FC236}">
                  <a16:creationId xmlns:a16="http://schemas.microsoft.com/office/drawing/2014/main" id="{8142F843-1828-4EC5-AA0A-FE4155C234DE}"/>
                </a:ext>
              </a:extLst>
            </p:cNvPr>
            <p:cNvSpPr>
              <a:spLocks noEditPoints="1"/>
            </p:cNvSpPr>
            <p:nvPr/>
          </p:nvSpPr>
          <p:spPr bwMode="auto">
            <a:xfrm>
              <a:off x="1998563" y="4422766"/>
              <a:ext cx="235163" cy="235244"/>
            </a:xfrm>
            <a:custGeom>
              <a:avLst/>
              <a:gdLst>
                <a:gd name="T0" fmla="*/ 382 w 808"/>
                <a:gd name="T1" fmla="*/ 623 h 807"/>
                <a:gd name="T2" fmla="*/ 323 w 808"/>
                <a:gd name="T3" fmla="*/ 603 h 807"/>
                <a:gd name="T4" fmla="*/ 272 w 808"/>
                <a:gd name="T5" fmla="*/ 570 h 807"/>
                <a:gd name="T6" fmla="*/ 230 w 808"/>
                <a:gd name="T7" fmla="*/ 526 h 807"/>
                <a:gd name="T8" fmla="*/ 199 w 808"/>
                <a:gd name="T9" fmla="*/ 473 h 807"/>
                <a:gd name="T10" fmla="*/ 182 w 808"/>
                <a:gd name="T11" fmla="*/ 413 h 807"/>
                <a:gd name="T12" fmla="*/ 181 w 808"/>
                <a:gd name="T13" fmla="*/ 348 h 807"/>
                <a:gd name="T14" fmla="*/ 195 w 808"/>
                <a:gd name="T15" fmla="*/ 287 h 807"/>
                <a:gd name="T16" fmla="*/ 223 w 808"/>
                <a:gd name="T17" fmla="*/ 232 h 807"/>
                <a:gd name="T18" fmla="*/ 263 w 808"/>
                <a:gd name="T19" fmla="*/ 186 h 807"/>
                <a:gd name="T20" fmla="*/ 313 w 808"/>
                <a:gd name="T21" fmla="*/ 151 h 807"/>
                <a:gd name="T22" fmla="*/ 370 w 808"/>
                <a:gd name="T23" fmla="*/ 128 h 807"/>
                <a:gd name="T24" fmla="*/ 433 w 808"/>
                <a:gd name="T25" fmla="*/ 119 h 807"/>
                <a:gd name="T26" fmla="*/ 498 w 808"/>
                <a:gd name="T27" fmla="*/ 128 h 807"/>
                <a:gd name="T28" fmla="*/ 554 w 808"/>
                <a:gd name="T29" fmla="*/ 151 h 807"/>
                <a:gd name="T30" fmla="*/ 605 w 808"/>
                <a:gd name="T31" fmla="*/ 186 h 807"/>
                <a:gd name="T32" fmla="*/ 644 w 808"/>
                <a:gd name="T33" fmla="*/ 232 h 807"/>
                <a:gd name="T34" fmla="*/ 672 w 808"/>
                <a:gd name="T35" fmla="*/ 287 h 807"/>
                <a:gd name="T36" fmla="*/ 687 w 808"/>
                <a:gd name="T37" fmla="*/ 348 h 807"/>
                <a:gd name="T38" fmla="*/ 685 w 808"/>
                <a:gd name="T39" fmla="*/ 413 h 807"/>
                <a:gd name="T40" fmla="*/ 668 w 808"/>
                <a:gd name="T41" fmla="*/ 473 h 807"/>
                <a:gd name="T42" fmla="*/ 638 w 808"/>
                <a:gd name="T43" fmla="*/ 526 h 807"/>
                <a:gd name="T44" fmla="*/ 595 w 808"/>
                <a:gd name="T45" fmla="*/ 570 h 807"/>
                <a:gd name="T46" fmla="*/ 544 w 808"/>
                <a:gd name="T47" fmla="*/ 603 h 807"/>
                <a:gd name="T48" fmla="*/ 485 w 808"/>
                <a:gd name="T49" fmla="*/ 623 h 807"/>
                <a:gd name="T50" fmla="*/ 184 w 808"/>
                <a:gd name="T51" fmla="*/ 643 h 807"/>
                <a:gd name="T52" fmla="*/ 169 w 808"/>
                <a:gd name="T53" fmla="*/ 634 h 807"/>
                <a:gd name="T54" fmla="*/ 167 w 808"/>
                <a:gd name="T55" fmla="*/ 616 h 807"/>
                <a:gd name="T56" fmla="*/ 181 w 808"/>
                <a:gd name="T57" fmla="*/ 604 h 807"/>
                <a:gd name="T58" fmla="*/ 198 w 808"/>
                <a:gd name="T59" fmla="*/ 609 h 807"/>
                <a:gd name="T60" fmla="*/ 203 w 808"/>
                <a:gd name="T61" fmla="*/ 628 h 807"/>
                <a:gd name="T62" fmla="*/ 192 w 808"/>
                <a:gd name="T63" fmla="*/ 642 h 807"/>
                <a:gd name="T64" fmla="*/ 121 w 808"/>
                <a:gd name="T65" fmla="*/ 697 h 807"/>
                <a:gd name="T66" fmla="*/ 109 w 808"/>
                <a:gd name="T67" fmla="*/ 684 h 807"/>
                <a:gd name="T68" fmla="*/ 115 w 808"/>
                <a:gd name="T69" fmla="*/ 667 h 807"/>
                <a:gd name="T70" fmla="*/ 132 w 808"/>
                <a:gd name="T71" fmla="*/ 662 h 807"/>
                <a:gd name="T72" fmla="*/ 146 w 808"/>
                <a:gd name="T73" fmla="*/ 673 h 807"/>
                <a:gd name="T74" fmla="*/ 143 w 808"/>
                <a:gd name="T75" fmla="*/ 691 h 807"/>
                <a:gd name="T76" fmla="*/ 129 w 808"/>
                <a:gd name="T77" fmla="*/ 698 h 807"/>
                <a:gd name="T78" fmla="*/ 459 w 808"/>
                <a:gd name="T79" fmla="*/ 91 h 807"/>
                <a:gd name="T80" fmla="*/ 391 w 808"/>
                <a:gd name="T81" fmla="*/ 93 h 807"/>
                <a:gd name="T82" fmla="*/ 323 w 808"/>
                <a:gd name="T83" fmla="*/ 112 h 807"/>
                <a:gd name="T84" fmla="*/ 263 w 808"/>
                <a:gd name="T85" fmla="*/ 146 h 807"/>
                <a:gd name="T86" fmla="*/ 214 w 808"/>
                <a:gd name="T87" fmla="*/ 193 h 807"/>
                <a:gd name="T88" fmla="*/ 178 w 808"/>
                <a:gd name="T89" fmla="*/ 251 h 807"/>
                <a:gd name="T90" fmla="*/ 155 w 808"/>
                <a:gd name="T91" fmla="*/ 317 h 807"/>
                <a:gd name="T92" fmla="*/ 150 w 808"/>
                <a:gd name="T93" fmla="*/ 387 h 807"/>
                <a:gd name="T94" fmla="*/ 167 w 808"/>
                <a:gd name="T95" fmla="*/ 471 h 807"/>
                <a:gd name="T96" fmla="*/ 0 w 808"/>
                <a:gd name="T97" fmla="*/ 643 h 807"/>
                <a:gd name="T98" fmla="*/ 4 w 808"/>
                <a:gd name="T99" fmla="*/ 803 h 807"/>
                <a:gd name="T100" fmla="*/ 166 w 808"/>
                <a:gd name="T101" fmla="*/ 807 h 807"/>
                <a:gd name="T102" fmla="*/ 337 w 808"/>
                <a:gd name="T103" fmla="*/ 642 h 807"/>
                <a:gd name="T104" fmla="*/ 421 w 808"/>
                <a:gd name="T105" fmla="*/ 658 h 807"/>
                <a:gd name="T106" fmla="*/ 491 w 808"/>
                <a:gd name="T107" fmla="*/ 652 h 807"/>
                <a:gd name="T108" fmla="*/ 557 w 808"/>
                <a:gd name="T109" fmla="*/ 630 h 807"/>
                <a:gd name="T110" fmla="*/ 614 w 808"/>
                <a:gd name="T111" fmla="*/ 593 h 807"/>
                <a:gd name="T112" fmla="*/ 661 w 808"/>
                <a:gd name="T113" fmla="*/ 544 h 807"/>
                <a:gd name="T114" fmla="*/ 696 w 808"/>
                <a:gd name="T115" fmla="*/ 484 h 807"/>
                <a:gd name="T116" fmla="*/ 715 w 808"/>
                <a:gd name="T117" fmla="*/ 417 h 807"/>
                <a:gd name="T118" fmla="*/ 717 w 808"/>
                <a:gd name="T119" fmla="*/ 350 h 807"/>
                <a:gd name="T120" fmla="*/ 804 w 808"/>
                <a:gd name="T121" fmla="*/ 175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8" h="807">
                  <a:moveTo>
                    <a:pt x="433" y="628"/>
                  </a:moveTo>
                  <a:lnTo>
                    <a:pt x="421" y="628"/>
                  </a:lnTo>
                  <a:lnTo>
                    <a:pt x="408" y="627"/>
                  </a:lnTo>
                  <a:lnTo>
                    <a:pt x="395" y="626"/>
                  </a:lnTo>
                  <a:lnTo>
                    <a:pt x="382" y="623"/>
                  </a:lnTo>
                  <a:lnTo>
                    <a:pt x="370" y="620"/>
                  </a:lnTo>
                  <a:lnTo>
                    <a:pt x="359" y="617"/>
                  </a:lnTo>
                  <a:lnTo>
                    <a:pt x="347" y="613"/>
                  </a:lnTo>
                  <a:lnTo>
                    <a:pt x="335" y="608"/>
                  </a:lnTo>
                  <a:lnTo>
                    <a:pt x="323" y="603"/>
                  </a:lnTo>
                  <a:lnTo>
                    <a:pt x="313" y="598"/>
                  </a:lnTo>
                  <a:lnTo>
                    <a:pt x="302" y="591"/>
                  </a:lnTo>
                  <a:lnTo>
                    <a:pt x="291" y="585"/>
                  </a:lnTo>
                  <a:lnTo>
                    <a:pt x="282" y="577"/>
                  </a:lnTo>
                  <a:lnTo>
                    <a:pt x="272" y="570"/>
                  </a:lnTo>
                  <a:lnTo>
                    <a:pt x="263" y="562"/>
                  </a:lnTo>
                  <a:lnTo>
                    <a:pt x="254" y="554"/>
                  </a:lnTo>
                  <a:lnTo>
                    <a:pt x="245" y="545"/>
                  </a:lnTo>
                  <a:lnTo>
                    <a:pt x="238" y="536"/>
                  </a:lnTo>
                  <a:lnTo>
                    <a:pt x="230" y="526"/>
                  </a:lnTo>
                  <a:lnTo>
                    <a:pt x="223" y="516"/>
                  </a:lnTo>
                  <a:lnTo>
                    <a:pt x="216" y="506"/>
                  </a:lnTo>
                  <a:lnTo>
                    <a:pt x="210" y="495"/>
                  </a:lnTo>
                  <a:lnTo>
                    <a:pt x="204" y="484"/>
                  </a:lnTo>
                  <a:lnTo>
                    <a:pt x="199" y="473"/>
                  </a:lnTo>
                  <a:lnTo>
                    <a:pt x="195" y="462"/>
                  </a:lnTo>
                  <a:lnTo>
                    <a:pt x="191" y="450"/>
                  </a:lnTo>
                  <a:lnTo>
                    <a:pt x="187" y="437"/>
                  </a:lnTo>
                  <a:lnTo>
                    <a:pt x="184" y="425"/>
                  </a:lnTo>
                  <a:lnTo>
                    <a:pt x="182" y="413"/>
                  </a:lnTo>
                  <a:lnTo>
                    <a:pt x="181" y="400"/>
                  </a:lnTo>
                  <a:lnTo>
                    <a:pt x="180" y="387"/>
                  </a:lnTo>
                  <a:lnTo>
                    <a:pt x="180" y="374"/>
                  </a:lnTo>
                  <a:lnTo>
                    <a:pt x="180" y="361"/>
                  </a:lnTo>
                  <a:lnTo>
                    <a:pt x="181" y="348"/>
                  </a:lnTo>
                  <a:lnTo>
                    <a:pt x="182" y="336"/>
                  </a:lnTo>
                  <a:lnTo>
                    <a:pt x="184" y="323"/>
                  </a:lnTo>
                  <a:lnTo>
                    <a:pt x="187" y="311"/>
                  </a:lnTo>
                  <a:lnTo>
                    <a:pt x="191" y="299"/>
                  </a:lnTo>
                  <a:lnTo>
                    <a:pt x="195" y="287"/>
                  </a:lnTo>
                  <a:lnTo>
                    <a:pt x="199" y="276"/>
                  </a:lnTo>
                  <a:lnTo>
                    <a:pt x="204" y="264"/>
                  </a:lnTo>
                  <a:lnTo>
                    <a:pt x="210" y="253"/>
                  </a:lnTo>
                  <a:lnTo>
                    <a:pt x="216" y="243"/>
                  </a:lnTo>
                  <a:lnTo>
                    <a:pt x="223" y="232"/>
                  </a:lnTo>
                  <a:lnTo>
                    <a:pt x="230" y="222"/>
                  </a:lnTo>
                  <a:lnTo>
                    <a:pt x="238" y="213"/>
                  </a:lnTo>
                  <a:lnTo>
                    <a:pt x="245" y="204"/>
                  </a:lnTo>
                  <a:lnTo>
                    <a:pt x="254" y="194"/>
                  </a:lnTo>
                  <a:lnTo>
                    <a:pt x="263" y="186"/>
                  </a:lnTo>
                  <a:lnTo>
                    <a:pt x="272" y="178"/>
                  </a:lnTo>
                  <a:lnTo>
                    <a:pt x="282" y="171"/>
                  </a:lnTo>
                  <a:lnTo>
                    <a:pt x="291" y="163"/>
                  </a:lnTo>
                  <a:lnTo>
                    <a:pt x="302" y="157"/>
                  </a:lnTo>
                  <a:lnTo>
                    <a:pt x="313" y="151"/>
                  </a:lnTo>
                  <a:lnTo>
                    <a:pt x="323" y="145"/>
                  </a:lnTo>
                  <a:lnTo>
                    <a:pt x="335" y="140"/>
                  </a:lnTo>
                  <a:lnTo>
                    <a:pt x="347" y="136"/>
                  </a:lnTo>
                  <a:lnTo>
                    <a:pt x="359" y="131"/>
                  </a:lnTo>
                  <a:lnTo>
                    <a:pt x="370" y="128"/>
                  </a:lnTo>
                  <a:lnTo>
                    <a:pt x="382" y="125"/>
                  </a:lnTo>
                  <a:lnTo>
                    <a:pt x="395" y="123"/>
                  </a:lnTo>
                  <a:lnTo>
                    <a:pt x="408" y="121"/>
                  </a:lnTo>
                  <a:lnTo>
                    <a:pt x="421" y="119"/>
                  </a:lnTo>
                  <a:lnTo>
                    <a:pt x="433" y="119"/>
                  </a:lnTo>
                  <a:lnTo>
                    <a:pt x="446" y="119"/>
                  </a:lnTo>
                  <a:lnTo>
                    <a:pt x="459" y="121"/>
                  </a:lnTo>
                  <a:lnTo>
                    <a:pt x="472" y="123"/>
                  </a:lnTo>
                  <a:lnTo>
                    <a:pt x="485" y="125"/>
                  </a:lnTo>
                  <a:lnTo>
                    <a:pt x="498" y="128"/>
                  </a:lnTo>
                  <a:lnTo>
                    <a:pt x="509" y="131"/>
                  </a:lnTo>
                  <a:lnTo>
                    <a:pt x="521" y="136"/>
                  </a:lnTo>
                  <a:lnTo>
                    <a:pt x="533" y="140"/>
                  </a:lnTo>
                  <a:lnTo>
                    <a:pt x="544" y="145"/>
                  </a:lnTo>
                  <a:lnTo>
                    <a:pt x="554" y="151"/>
                  </a:lnTo>
                  <a:lnTo>
                    <a:pt x="565" y="157"/>
                  </a:lnTo>
                  <a:lnTo>
                    <a:pt x="576" y="163"/>
                  </a:lnTo>
                  <a:lnTo>
                    <a:pt x="585" y="171"/>
                  </a:lnTo>
                  <a:lnTo>
                    <a:pt x="595" y="178"/>
                  </a:lnTo>
                  <a:lnTo>
                    <a:pt x="605" y="186"/>
                  </a:lnTo>
                  <a:lnTo>
                    <a:pt x="613" y="194"/>
                  </a:lnTo>
                  <a:lnTo>
                    <a:pt x="622" y="204"/>
                  </a:lnTo>
                  <a:lnTo>
                    <a:pt x="629" y="213"/>
                  </a:lnTo>
                  <a:lnTo>
                    <a:pt x="638" y="222"/>
                  </a:lnTo>
                  <a:lnTo>
                    <a:pt x="644" y="232"/>
                  </a:lnTo>
                  <a:lnTo>
                    <a:pt x="651" y="243"/>
                  </a:lnTo>
                  <a:lnTo>
                    <a:pt x="657" y="253"/>
                  </a:lnTo>
                  <a:lnTo>
                    <a:pt x="662" y="264"/>
                  </a:lnTo>
                  <a:lnTo>
                    <a:pt x="668" y="276"/>
                  </a:lnTo>
                  <a:lnTo>
                    <a:pt x="672" y="287"/>
                  </a:lnTo>
                  <a:lnTo>
                    <a:pt x="676" y="299"/>
                  </a:lnTo>
                  <a:lnTo>
                    <a:pt x="680" y="311"/>
                  </a:lnTo>
                  <a:lnTo>
                    <a:pt x="683" y="323"/>
                  </a:lnTo>
                  <a:lnTo>
                    <a:pt x="685" y="336"/>
                  </a:lnTo>
                  <a:lnTo>
                    <a:pt x="687" y="348"/>
                  </a:lnTo>
                  <a:lnTo>
                    <a:pt x="687" y="361"/>
                  </a:lnTo>
                  <a:lnTo>
                    <a:pt x="688" y="374"/>
                  </a:lnTo>
                  <a:lnTo>
                    <a:pt x="687" y="387"/>
                  </a:lnTo>
                  <a:lnTo>
                    <a:pt x="687" y="400"/>
                  </a:lnTo>
                  <a:lnTo>
                    <a:pt x="685" y="413"/>
                  </a:lnTo>
                  <a:lnTo>
                    <a:pt x="683" y="425"/>
                  </a:lnTo>
                  <a:lnTo>
                    <a:pt x="680" y="437"/>
                  </a:lnTo>
                  <a:lnTo>
                    <a:pt x="676" y="450"/>
                  </a:lnTo>
                  <a:lnTo>
                    <a:pt x="672" y="462"/>
                  </a:lnTo>
                  <a:lnTo>
                    <a:pt x="668" y="473"/>
                  </a:lnTo>
                  <a:lnTo>
                    <a:pt x="662" y="484"/>
                  </a:lnTo>
                  <a:lnTo>
                    <a:pt x="657" y="495"/>
                  </a:lnTo>
                  <a:lnTo>
                    <a:pt x="651" y="506"/>
                  </a:lnTo>
                  <a:lnTo>
                    <a:pt x="644" y="516"/>
                  </a:lnTo>
                  <a:lnTo>
                    <a:pt x="638" y="526"/>
                  </a:lnTo>
                  <a:lnTo>
                    <a:pt x="629" y="536"/>
                  </a:lnTo>
                  <a:lnTo>
                    <a:pt x="622" y="545"/>
                  </a:lnTo>
                  <a:lnTo>
                    <a:pt x="613" y="554"/>
                  </a:lnTo>
                  <a:lnTo>
                    <a:pt x="605" y="562"/>
                  </a:lnTo>
                  <a:lnTo>
                    <a:pt x="595" y="570"/>
                  </a:lnTo>
                  <a:lnTo>
                    <a:pt x="585" y="577"/>
                  </a:lnTo>
                  <a:lnTo>
                    <a:pt x="576" y="585"/>
                  </a:lnTo>
                  <a:lnTo>
                    <a:pt x="565" y="591"/>
                  </a:lnTo>
                  <a:lnTo>
                    <a:pt x="554" y="598"/>
                  </a:lnTo>
                  <a:lnTo>
                    <a:pt x="544" y="603"/>
                  </a:lnTo>
                  <a:lnTo>
                    <a:pt x="533" y="608"/>
                  </a:lnTo>
                  <a:lnTo>
                    <a:pt x="521" y="613"/>
                  </a:lnTo>
                  <a:lnTo>
                    <a:pt x="509" y="617"/>
                  </a:lnTo>
                  <a:lnTo>
                    <a:pt x="498" y="620"/>
                  </a:lnTo>
                  <a:lnTo>
                    <a:pt x="485" y="623"/>
                  </a:lnTo>
                  <a:lnTo>
                    <a:pt x="472" y="626"/>
                  </a:lnTo>
                  <a:lnTo>
                    <a:pt x="459" y="627"/>
                  </a:lnTo>
                  <a:lnTo>
                    <a:pt x="446" y="628"/>
                  </a:lnTo>
                  <a:lnTo>
                    <a:pt x="433" y="628"/>
                  </a:lnTo>
                  <a:close/>
                  <a:moveTo>
                    <a:pt x="184" y="643"/>
                  </a:moveTo>
                  <a:lnTo>
                    <a:pt x="181" y="643"/>
                  </a:lnTo>
                  <a:lnTo>
                    <a:pt x="178" y="642"/>
                  </a:lnTo>
                  <a:lnTo>
                    <a:pt x="175" y="639"/>
                  </a:lnTo>
                  <a:lnTo>
                    <a:pt x="171" y="637"/>
                  </a:lnTo>
                  <a:lnTo>
                    <a:pt x="169" y="634"/>
                  </a:lnTo>
                  <a:lnTo>
                    <a:pt x="167" y="631"/>
                  </a:lnTo>
                  <a:lnTo>
                    <a:pt x="166" y="628"/>
                  </a:lnTo>
                  <a:lnTo>
                    <a:pt x="166" y="623"/>
                  </a:lnTo>
                  <a:lnTo>
                    <a:pt x="166" y="620"/>
                  </a:lnTo>
                  <a:lnTo>
                    <a:pt x="167" y="616"/>
                  </a:lnTo>
                  <a:lnTo>
                    <a:pt x="169" y="613"/>
                  </a:lnTo>
                  <a:lnTo>
                    <a:pt x="171" y="609"/>
                  </a:lnTo>
                  <a:lnTo>
                    <a:pt x="175" y="607"/>
                  </a:lnTo>
                  <a:lnTo>
                    <a:pt x="178" y="605"/>
                  </a:lnTo>
                  <a:lnTo>
                    <a:pt x="181" y="604"/>
                  </a:lnTo>
                  <a:lnTo>
                    <a:pt x="184" y="604"/>
                  </a:lnTo>
                  <a:lnTo>
                    <a:pt x="188" y="604"/>
                  </a:lnTo>
                  <a:lnTo>
                    <a:pt x="192" y="605"/>
                  </a:lnTo>
                  <a:lnTo>
                    <a:pt x="195" y="607"/>
                  </a:lnTo>
                  <a:lnTo>
                    <a:pt x="198" y="609"/>
                  </a:lnTo>
                  <a:lnTo>
                    <a:pt x="200" y="613"/>
                  </a:lnTo>
                  <a:lnTo>
                    <a:pt x="202" y="616"/>
                  </a:lnTo>
                  <a:lnTo>
                    <a:pt x="203" y="620"/>
                  </a:lnTo>
                  <a:lnTo>
                    <a:pt x="203" y="623"/>
                  </a:lnTo>
                  <a:lnTo>
                    <a:pt x="203" y="628"/>
                  </a:lnTo>
                  <a:lnTo>
                    <a:pt x="202" y="631"/>
                  </a:lnTo>
                  <a:lnTo>
                    <a:pt x="200" y="634"/>
                  </a:lnTo>
                  <a:lnTo>
                    <a:pt x="198" y="637"/>
                  </a:lnTo>
                  <a:lnTo>
                    <a:pt x="195" y="639"/>
                  </a:lnTo>
                  <a:lnTo>
                    <a:pt x="192" y="642"/>
                  </a:lnTo>
                  <a:lnTo>
                    <a:pt x="188" y="643"/>
                  </a:lnTo>
                  <a:lnTo>
                    <a:pt x="184" y="643"/>
                  </a:lnTo>
                  <a:close/>
                  <a:moveTo>
                    <a:pt x="129" y="698"/>
                  </a:moveTo>
                  <a:lnTo>
                    <a:pt x="124" y="698"/>
                  </a:lnTo>
                  <a:lnTo>
                    <a:pt x="121" y="697"/>
                  </a:lnTo>
                  <a:lnTo>
                    <a:pt x="118" y="695"/>
                  </a:lnTo>
                  <a:lnTo>
                    <a:pt x="115" y="693"/>
                  </a:lnTo>
                  <a:lnTo>
                    <a:pt x="112" y="691"/>
                  </a:lnTo>
                  <a:lnTo>
                    <a:pt x="110" y="688"/>
                  </a:lnTo>
                  <a:lnTo>
                    <a:pt x="109" y="684"/>
                  </a:lnTo>
                  <a:lnTo>
                    <a:pt x="109" y="680"/>
                  </a:lnTo>
                  <a:lnTo>
                    <a:pt x="109" y="677"/>
                  </a:lnTo>
                  <a:lnTo>
                    <a:pt x="110" y="673"/>
                  </a:lnTo>
                  <a:lnTo>
                    <a:pt x="112" y="669"/>
                  </a:lnTo>
                  <a:lnTo>
                    <a:pt x="115" y="667"/>
                  </a:lnTo>
                  <a:lnTo>
                    <a:pt x="118" y="664"/>
                  </a:lnTo>
                  <a:lnTo>
                    <a:pt x="121" y="663"/>
                  </a:lnTo>
                  <a:lnTo>
                    <a:pt x="124" y="662"/>
                  </a:lnTo>
                  <a:lnTo>
                    <a:pt x="129" y="661"/>
                  </a:lnTo>
                  <a:lnTo>
                    <a:pt x="132" y="662"/>
                  </a:lnTo>
                  <a:lnTo>
                    <a:pt x="135" y="663"/>
                  </a:lnTo>
                  <a:lnTo>
                    <a:pt x="138" y="664"/>
                  </a:lnTo>
                  <a:lnTo>
                    <a:pt x="141" y="667"/>
                  </a:lnTo>
                  <a:lnTo>
                    <a:pt x="143" y="669"/>
                  </a:lnTo>
                  <a:lnTo>
                    <a:pt x="146" y="673"/>
                  </a:lnTo>
                  <a:lnTo>
                    <a:pt x="147" y="677"/>
                  </a:lnTo>
                  <a:lnTo>
                    <a:pt x="147" y="680"/>
                  </a:lnTo>
                  <a:lnTo>
                    <a:pt x="147" y="684"/>
                  </a:lnTo>
                  <a:lnTo>
                    <a:pt x="146" y="688"/>
                  </a:lnTo>
                  <a:lnTo>
                    <a:pt x="143" y="691"/>
                  </a:lnTo>
                  <a:lnTo>
                    <a:pt x="141" y="693"/>
                  </a:lnTo>
                  <a:lnTo>
                    <a:pt x="138" y="695"/>
                  </a:lnTo>
                  <a:lnTo>
                    <a:pt x="135" y="697"/>
                  </a:lnTo>
                  <a:lnTo>
                    <a:pt x="132" y="698"/>
                  </a:lnTo>
                  <a:lnTo>
                    <a:pt x="129" y="698"/>
                  </a:lnTo>
                  <a:close/>
                  <a:moveTo>
                    <a:pt x="530" y="108"/>
                  </a:moveTo>
                  <a:lnTo>
                    <a:pt x="507" y="100"/>
                  </a:lnTo>
                  <a:lnTo>
                    <a:pt x="484" y="95"/>
                  </a:lnTo>
                  <a:lnTo>
                    <a:pt x="471" y="93"/>
                  </a:lnTo>
                  <a:lnTo>
                    <a:pt x="459" y="91"/>
                  </a:lnTo>
                  <a:lnTo>
                    <a:pt x="446" y="91"/>
                  </a:lnTo>
                  <a:lnTo>
                    <a:pt x="433" y="90"/>
                  </a:lnTo>
                  <a:lnTo>
                    <a:pt x="420" y="91"/>
                  </a:lnTo>
                  <a:lnTo>
                    <a:pt x="405" y="92"/>
                  </a:lnTo>
                  <a:lnTo>
                    <a:pt x="391" y="93"/>
                  </a:lnTo>
                  <a:lnTo>
                    <a:pt x="377" y="96"/>
                  </a:lnTo>
                  <a:lnTo>
                    <a:pt x="363" y="99"/>
                  </a:lnTo>
                  <a:lnTo>
                    <a:pt x="349" y="102"/>
                  </a:lnTo>
                  <a:lnTo>
                    <a:pt x="336" y="107"/>
                  </a:lnTo>
                  <a:lnTo>
                    <a:pt x="323" y="112"/>
                  </a:lnTo>
                  <a:lnTo>
                    <a:pt x="310" y="118"/>
                  </a:lnTo>
                  <a:lnTo>
                    <a:pt x="299" y="125"/>
                  </a:lnTo>
                  <a:lnTo>
                    <a:pt x="287" y="131"/>
                  </a:lnTo>
                  <a:lnTo>
                    <a:pt x="275" y="139"/>
                  </a:lnTo>
                  <a:lnTo>
                    <a:pt x="263" y="146"/>
                  </a:lnTo>
                  <a:lnTo>
                    <a:pt x="253" y="155"/>
                  </a:lnTo>
                  <a:lnTo>
                    <a:pt x="243" y="164"/>
                  </a:lnTo>
                  <a:lnTo>
                    <a:pt x="233" y="173"/>
                  </a:lnTo>
                  <a:lnTo>
                    <a:pt x="224" y="184"/>
                  </a:lnTo>
                  <a:lnTo>
                    <a:pt x="214" y="193"/>
                  </a:lnTo>
                  <a:lnTo>
                    <a:pt x="206" y="204"/>
                  </a:lnTo>
                  <a:lnTo>
                    <a:pt x="198" y="216"/>
                  </a:lnTo>
                  <a:lnTo>
                    <a:pt x="191" y="228"/>
                  </a:lnTo>
                  <a:lnTo>
                    <a:pt x="184" y="239"/>
                  </a:lnTo>
                  <a:lnTo>
                    <a:pt x="178" y="251"/>
                  </a:lnTo>
                  <a:lnTo>
                    <a:pt x="172" y="264"/>
                  </a:lnTo>
                  <a:lnTo>
                    <a:pt x="167" y="277"/>
                  </a:lnTo>
                  <a:lnTo>
                    <a:pt x="163" y="290"/>
                  </a:lnTo>
                  <a:lnTo>
                    <a:pt x="158" y="303"/>
                  </a:lnTo>
                  <a:lnTo>
                    <a:pt x="155" y="317"/>
                  </a:lnTo>
                  <a:lnTo>
                    <a:pt x="153" y="331"/>
                  </a:lnTo>
                  <a:lnTo>
                    <a:pt x="151" y="345"/>
                  </a:lnTo>
                  <a:lnTo>
                    <a:pt x="150" y="359"/>
                  </a:lnTo>
                  <a:lnTo>
                    <a:pt x="150" y="374"/>
                  </a:lnTo>
                  <a:lnTo>
                    <a:pt x="150" y="387"/>
                  </a:lnTo>
                  <a:lnTo>
                    <a:pt x="151" y="400"/>
                  </a:lnTo>
                  <a:lnTo>
                    <a:pt x="152" y="412"/>
                  </a:lnTo>
                  <a:lnTo>
                    <a:pt x="154" y="424"/>
                  </a:lnTo>
                  <a:lnTo>
                    <a:pt x="160" y="448"/>
                  </a:lnTo>
                  <a:lnTo>
                    <a:pt x="167" y="471"/>
                  </a:lnTo>
                  <a:lnTo>
                    <a:pt x="4" y="631"/>
                  </a:lnTo>
                  <a:lnTo>
                    <a:pt x="2" y="634"/>
                  </a:lnTo>
                  <a:lnTo>
                    <a:pt x="1" y="636"/>
                  </a:lnTo>
                  <a:lnTo>
                    <a:pt x="0" y="639"/>
                  </a:lnTo>
                  <a:lnTo>
                    <a:pt x="0" y="643"/>
                  </a:lnTo>
                  <a:lnTo>
                    <a:pt x="0" y="792"/>
                  </a:lnTo>
                  <a:lnTo>
                    <a:pt x="0" y="796"/>
                  </a:lnTo>
                  <a:lnTo>
                    <a:pt x="1" y="799"/>
                  </a:lnTo>
                  <a:lnTo>
                    <a:pt x="2" y="801"/>
                  </a:lnTo>
                  <a:lnTo>
                    <a:pt x="4" y="803"/>
                  </a:lnTo>
                  <a:lnTo>
                    <a:pt x="7" y="805"/>
                  </a:lnTo>
                  <a:lnTo>
                    <a:pt x="9" y="806"/>
                  </a:lnTo>
                  <a:lnTo>
                    <a:pt x="12" y="807"/>
                  </a:lnTo>
                  <a:lnTo>
                    <a:pt x="15" y="807"/>
                  </a:lnTo>
                  <a:lnTo>
                    <a:pt x="166" y="807"/>
                  </a:lnTo>
                  <a:lnTo>
                    <a:pt x="169" y="807"/>
                  </a:lnTo>
                  <a:lnTo>
                    <a:pt x="171" y="806"/>
                  </a:lnTo>
                  <a:lnTo>
                    <a:pt x="175" y="805"/>
                  </a:lnTo>
                  <a:lnTo>
                    <a:pt x="177" y="803"/>
                  </a:lnTo>
                  <a:lnTo>
                    <a:pt x="337" y="642"/>
                  </a:lnTo>
                  <a:lnTo>
                    <a:pt x="361" y="648"/>
                  </a:lnTo>
                  <a:lnTo>
                    <a:pt x="384" y="653"/>
                  </a:lnTo>
                  <a:lnTo>
                    <a:pt x="396" y="655"/>
                  </a:lnTo>
                  <a:lnTo>
                    <a:pt x="409" y="657"/>
                  </a:lnTo>
                  <a:lnTo>
                    <a:pt x="421" y="658"/>
                  </a:lnTo>
                  <a:lnTo>
                    <a:pt x="433" y="658"/>
                  </a:lnTo>
                  <a:lnTo>
                    <a:pt x="448" y="658"/>
                  </a:lnTo>
                  <a:lnTo>
                    <a:pt x="462" y="657"/>
                  </a:lnTo>
                  <a:lnTo>
                    <a:pt x="477" y="654"/>
                  </a:lnTo>
                  <a:lnTo>
                    <a:pt x="491" y="652"/>
                  </a:lnTo>
                  <a:lnTo>
                    <a:pt x="504" y="649"/>
                  </a:lnTo>
                  <a:lnTo>
                    <a:pt x="518" y="645"/>
                  </a:lnTo>
                  <a:lnTo>
                    <a:pt x="531" y="640"/>
                  </a:lnTo>
                  <a:lnTo>
                    <a:pt x="544" y="635"/>
                  </a:lnTo>
                  <a:lnTo>
                    <a:pt x="557" y="630"/>
                  </a:lnTo>
                  <a:lnTo>
                    <a:pt x="569" y="623"/>
                  </a:lnTo>
                  <a:lnTo>
                    <a:pt x="581" y="617"/>
                  </a:lnTo>
                  <a:lnTo>
                    <a:pt x="593" y="609"/>
                  </a:lnTo>
                  <a:lnTo>
                    <a:pt x="604" y="602"/>
                  </a:lnTo>
                  <a:lnTo>
                    <a:pt x="614" y="593"/>
                  </a:lnTo>
                  <a:lnTo>
                    <a:pt x="625" y="584"/>
                  </a:lnTo>
                  <a:lnTo>
                    <a:pt x="635" y="575"/>
                  </a:lnTo>
                  <a:lnTo>
                    <a:pt x="644" y="565"/>
                  </a:lnTo>
                  <a:lnTo>
                    <a:pt x="653" y="555"/>
                  </a:lnTo>
                  <a:lnTo>
                    <a:pt x="661" y="544"/>
                  </a:lnTo>
                  <a:lnTo>
                    <a:pt x="669" y="532"/>
                  </a:lnTo>
                  <a:lnTo>
                    <a:pt x="676" y="522"/>
                  </a:lnTo>
                  <a:lnTo>
                    <a:pt x="684" y="509"/>
                  </a:lnTo>
                  <a:lnTo>
                    <a:pt x="690" y="497"/>
                  </a:lnTo>
                  <a:lnTo>
                    <a:pt x="696" y="484"/>
                  </a:lnTo>
                  <a:lnTo>
                    <a:pt x="701" y="471"/>
                  </a:lnTo>
                  <a:lnTo>
                    <a:pt x="705" y="459"/>
                  </a:lnTo>
                  <a:lnTo>
                    <a:pt x="708" y="445"/>
                  </a:lnTo>
                  <a:lnTo>
                    <a:pt x="712" y="431"/>
                  </a:lnTo>
                  <a:lnTo>
                    <a:pt x="715" y="417"/>
                  </a:lnTo>
                  <a:lnTo>
                    <a:pt x="716" y="403"/>
                  </a:lnTo>
                  <a:lnTo>
                    <a:pt x="717" y="388"/>
                  </a:lnTo>
                  <a:lnTo>
                    <a:pt x="718" y="374"/>
                  </a:lnTo>
                  <a:lnTo>
                    <a:pt x="717" y="361"/>
                  </a:lnTo>
                  <a:lnTo>
                    <a:pt x="717" y="350"/>
                  </a:lnTo>
                  <a:lnTo>
                    <a:pt x="715" y="337"/>
                  </a:lnTo>
                  <a:lnTo>
                    <a:pt x="714" y="325"/>
                  </a:lnTo>
                  <a:lnTo>
                    <a:pt x="708" y="301"/>
                  </a:lnTo>
                  <a:lnTo>
                    <a:pt x="701" y="278"/>
                  </a:lnTo>
                  <a:lnTo>
                    <a:pt x="804" y="175"/>
                  </a:lnTo>
                  <a:lnTo>
                    <a:pt x="808" y="172"/>
                  </a:lnTo>
                  <a:lnTo>
                    <a:pt x="637" y="0"/>
                  </a:lnTo>
                  <a:lnTo>
                    <a:pt x="530" y="10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1" name="Freeform 4453">
              <a:extLst>
                <a:ext uri="{FF2B5EF4-FFF2-40B4-BE49-F238E27FC236}">
                  <a16:creationId xmlns:a16="http://schemas.microsoft.com/office/drawing/2014/main" id="{80755318-F4C8-498A-B0D6-FCD89DEDEF85}"/>
                </a:ext>
              </a:extLst>
            </p:cNvPr>
            <p:cNvSpPr>
              <a:spLocks/>
            </p:cNvSpPr>
            <p:nvPr/>
          </p:nvSpPr>
          <p:spPr bwMode="auto">
            <a:xfrm>
              <a:off x="2119797" y="4501668"/>
              <a:ext cx="40898" cy="68674"/>
            </a:xfrm>
            <a:custGeom>
              <a:avLst/>
              <a:gdLst>
                <a:gd name="T0" fmla="*/ 30 w 140"/>
                <a:gd name="T1" fmla="*/ 103 h 238"/>
                <a:gd name="T2" fmla="*/ 30 w 140"/>
                <a:gd name="T3" fmla="*/ 15 h 238"/>
                <a:gd name="T4" fmla="*/ 30 w 140"/>
                <a:gd name="T5" fmla="*/ 12 h 238"/>
                <a:gd name="T6" fmla="*/ 29 w 140"/>
                <a:gd name="T7" fmla="*/ 9 h 238"/>
                <a:gd name="T8" fmla="*/ 28 w 140"/>
                <a:gd name="T9" fmla="*/ 7 h 238"/>
                <a:gd name="T10" fmla="*/ 26 w 140"/>
                <a:gd name="T11" fmla="*/ 5 h 238"/>
                <a:gd name="T12" fmla="*/ 24 w 140"/>
                <a:gd name="T13" fmla="*/ 2 h 238"/>
                <a:gd name="T14" fmla="*/ 22 w 140"/>
                <a:gd name="T15" fmla="*/ 1 h 238"/>
                <a:gd name="T16" fmla="*/ 19 w 140"/>
                <a:gd name="T17" fmla="*/ 0 h 238"/>
                <a:gd name="T18" fmla="*/ 15 w 140"/>
                <a:gd name="T19" fmla="*/ 0 h 238"/>
                <a:gd name="T20" fmla="*/ 12 w 140"/>
                <a:gd name="T21" fmla="*/ 0 h 238"/>
                <a:gd name="T22" fmla="*/ 10 w 140"/>
                <a:gd name="T23" fmla="*/ 1 h 238"/>
                <a:gd name="T24" fmla="*/ 7 w 140"/>
                <a:gd name="T25" fmla="*/ 2 h 238"/>
                <a:gd name="T26" fmla="*/ 5 w 140"/>
                <a:gd name="T27" fmla="*/ 5 h 238"/>
                <a:gd name="T28" fmla="*/ 4 w 140"/>
                <a:gd name="T29" fmla="*/ 7 h 238"/>
                <a:gd name="T30" fmla="*/ 2 w 140"/>
                <a:gd name="T31" fmla="*/ 9 h 238"/>
                <a:gd name="T32" fmla="*/ 2 w 140"/>
                <a:gd name="T33" fmla="*/ 12 h 238"/>
                <a:gd name="T34" fmla="*/ 0 w 140"/>
                <a:gd name="T35" fmla="*/ 15 h 238"/>
                <a:gd name="T36" fmla="*/ 0 w 140"/>
                <a:gd name="T37" fmla="*/ 109 h 238"/>
                <a:gd name="T38" fmla="*/ 0 w 140"/>
                <a:gd name="T39" fmla="*/ 113 h 238"/>
                <a:gd name="T40" fmla="*/ 2 w 140"/>
                <a:gd name="T41" fmla="*/ 115 h 238"/>
                <a:gd name="T42" fmla="*/ 3 w 140"/>
                <a:gd name="T43" fmla="*/ 118 h 238"/>
                <a:gd name="T44" fmla="*/ 5 w 140"/>
                <a:gd name="T45" fmla="*/ 120 h 238"/>
                <a:gd name="T46" fmla="*/ 114 w 140"/>
                <a:gd name="T47" fmla="*/ 233 h 238"/>
                <a:gd name="T48" fmla="*/ 116 w 140"/>
                <a:gd name="T49" fmla="*/ 236 h 238"/>
                <a:gd name="T50" fmla="*/ 119 w 140"/>
                <a:gd name="T51" fmla="*/ 237 h 238"/>
                <a:gd name="T52" fmla="*/ 122 w 140"/>
                <a:gd name="T53" fmla="*/ 238 h 238"/>
                <a:gd name="T54" fmla="*/ 125 w 140"/>
                <a:gd name="T55" fmla="*/ 238 h 238"/>
                <a:gd name="T56" fmla="*/ 128 w 140"/>
                <a:gd name="T57" fmla="*/ 238 h 238"/>
                <a:gd name="T58" fmla="*/ 130 w 140"/>
                <a:gd name="T59" fmla="*/ 237 h 238"/>
                <a:gd name="T60" fmla="*/ 133 w 140"/>
                <a:gd name="T61" fmla="*/ 236 h 238"/>
                <a:gd name="T62" fmla="*/ 135 w 140"/>
                <a:gd name="T63" fmla="*/ 233 h 238"/>
                <a:gd name="T64" fmla="*/ 137 w 140"/>
                <a:gd name="T65" fmla="*/ 231 h 238"/>
                <a:gd name="T66" fmla="*/ 139 w 140"/>
                <a:gd name="T67" fmla="*/ 228 h 238"/>
                <a:gd name="T68" fmla="*/ 140 w 140"/>
                <a:gd name="T69" fmla="*/ 226 h 238"/>
                <a:gd name="T70" fmla="*/ 140 w 140"/>
                <a:gd name="T71" fmla="*/ 223 h 238"/>
                <a:gd name="T72" fmla="*/ 140 w 140"/>
                <a:gd name="T73" fmla="*/ 221 h 238"/>
                <a:gd name="T74" fmla="*/ 139 w 140"/>
                <a:gd name="T75" fmla="*/ 217 h 238"/>
                <a:gd name="T76" fmla="*/ 137 w 140"/>
                <a:gd name="T77" fmla="*/ 215 h 238"/>
                <a:gd name="T78" fmla="*/ 135 w 140"/>
                <a:gd name="T79" fmla="*/ 212 h 238"/>
                <a:gd name="T80" fmla="*/ 30 w 140"/>
                <a:gd name="T81" fmla="*/ 10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238">
                  <a:moveTo>
                    <a:pt x="30" y="103"/>
                  </a:moveTo>
                  <a:lnTo>
                    <a:pt x="30" y="15"/>
                  </a:lnTo>
                  <a:lnTo>
                    <a:pt x="30" y="12"/>
                  </a:lnTo>
                  <a:lnTo>
                    <a:pt x="29" y="9"/>
                  </a:lnTo>
                  <a:lnTo>
                    <a:pt x="28" y="7"/>
                  </a:lnTo>
                  <a:lnTo>
                    <a:pt x="26" y="5"/>
                  </a:lnTo>
                  <a:lnTo>
                    <a:pt x="24" y="2"/>
                  </a:lnTo>
                  <a:lnTo>
                    <a:pt x="22" y="1"/>
                  </a:lnTo>
                  <a:lnTo>
                    <a:pt x="19" y="0"/>
                  </a:lnTo>
                  <a:lnTo>
                    <a:pt x="15" y="0"/>
                  </a:lnTo>
                  <a:lnTo>
                    <a:pt x="12" y="0"/>
                  </a:lnTo>
                  <a:lnTo>
                    <a:pt x="10" y="1"/>
                  </a:lnTo>
                  <a:lnTo>
                    <a:pt x="7" y="2"/>
                  </a:lnTo>
                  <a:lnTo>
                    <a:pt x="5" y="5"/>
                  </a:lnTo>
                  <a:lnTo>
                    <a:pt x="4" y="7"/>
                  </a:lnTo>
                  <a:lnTo>
                    <a:pt x="2" y="9"/>
                  </a:lnTo>
                  <a:lnTo>
                    <a:pt x="2" y="12"/>
                  </a:lnTo>
                  <a:lnTo>
                    <a:pt x="0" y="15"/>
                  </a:lnTo>
                  <a:lnTo>
                    <a:pt x="0" y="109"/>
                  </a:lnTo>
                  <a:lnTo>
                    <a:pt x="0" y="113"/>
                  </a:lnTo>
                  <a:lnTo>
                    <a:pt x="2" y="115"/>
                  </a:lnTo>
                  <a:lnTo>
                    <a:pt x="3" y="118"/>
                  </a:lnTo>
                  <a:lnTo>
                    <a:pt x="5" y="120"/>
                  </a:lnTo>
                  <a:lnTo>
                    <a:pt x="114" y="233"/>
                  </a:lnTo>
                  <a:lnTo>
                    <a:pt x="116" y="236"/>
                  </a:lnTo>
                  <a:lnTo>
                    <a:pt x="119" y="237"/>
                  </a:lnTo>
                  <a:lnTo>
                    <a:pt x="122" y="238"/>
                  </a:lnTo>
                  <a:lnTo>
                    <a:pt x="125" y="238"/>
                  </a:lnTo>
                  <a:lnTo>
                    <a:pt x="128" y="238"/>
                  </a:lnTo>
                  <a:lnTo>
                    <a:pt x="130" y="237"/>
                  </a:lnTo>
                  <a:lnTo>
                    <a:pt x="133" y="236"/>
                  </a:lnTo>
                  <a:lnTo>
                    <a:pt x="135" y="233"/>
                  </a:lnTo>
                  <a:lnTo>
                    <a:pt x="137" y="231"/>
                  </a:lnTo>
                  <a:lnTo>
                    <a:pt x="139" y="228"/>
                  </a:lnTo>
                  <a:lnTo>
                    <a:pt x="140" y="226"/>
                  </a:lnTo>
                  <a:lnTo>
                    <a:pt x="140" y="223"/>
                  </a:lnTo>
                  <a:lnTo>
                    <a:pt x="140" y="221"/>
                  </a:lnTo>
                  <a:lnTo>
                    <a:pt x="139" y="217"/>
                  </a:lnTo>
                  <a:lnTo>
                    <a:pt x="137" y="215"/>
                  </a:lnTo>
                  <a:lnTo>
                    <a:pt x="135" y="212"/>
                  </a:lnTo>
                  <a:lnTo>
                    <a:pt x="30" y="10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grpSp>
      <p:sp>
        <p:nvSpPr>
          <p:cNvPr id="32" name="矩形 31">
            <a:extLst>
              <a:ext uri="{FF2B5EF4-FFF2-40B4-BE49-F238E27FC236}">
                <a16:creationId xmlns:a16="http://schemas.microsoft.com/office/drawing/2014/main" id="{E36B15A6-857B-49E3-9BDB-EF04901F8C96}"/>
              </a:ext>
            </a:extLst>
          </p:cNvPr>
          <p:cNvSpPr/>
          <p:nvPr/>
        </p:nvSpPr>
        <p:spPr>
          <a:xfrm>
            <a:off x="1395183" y="5131993"/>
            <a:ext cx="1468213" cy="440377"/>
          </a:xfrm>
          <a:prstGeom prst="rect">
            <a:avLst/>
          </a:prstGeom>
        </p:spPr>
        <p:txBody>
          <a:bodyPr wrap="none">
            <a:spAutoFit/>
          </a:bodyPr>
          <a:lstStyle/>
          <a:p>
            <a:pPr algn="ct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a:t>
            </a:r>
          </a:p>
        </p:txBody>
      </p:sp>
      <p:sp>
        <p:nvSpPr>
          <p:cNvPr id="33" name="文本框 32">
            <a:extLst>
              <a:ext uri="{FF2B5EF4-FFF2-40B4-BE49-F238E27FC236}">
                <a16:creationId xmlns:a16="http://schemas.microsoft.com/office/drawing/2014/main" id="{3D511197-18D7-4F50-90D4-6791EA52B49E}"/>
              </a:ext>
            </a:extLst>
          </p:cNvPr>
          <p:cNvSpPr txBox="1"/>
          <p:nvPr/>
        </p:nvSpPr>
        <p:spPr>
          <a:xfrm>
            <a:off x="1250392" y="5572370"/>
            <a:ext cx="1757796" cy="617605"/>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键入文本单击此处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p:txBody>
      </p:sp>
      <p:sp>
        <p:nvSpPr>
          <p:cNvPr id="34" name="Freeform 5">
            <a:extLst>
              <a:ext uri="{FF2B5EF4-FFF2-40B4-BE49-F238E27FC236}">
                <a16:creationId xmlns:a16="http://schemas.microsoft.com/office/drawing/2014/main" id="{E785B501-F821-4D78-86B5-E5A5DFF14DFC}"/>
              </a:ext>
            </a:extLst>
          </p:cNvPr>
          <p:cNvSpPr>
            <a:spLocks/>
          </p:cNvSpPr>
          <p:nvPr/>
        </p:nvSpPr>
        <p:spPr bwMode="auto">
          <a:xfrm>
            <a:off x="4410922" y="4268984"/>
            <a:ext cx="192024" cy="519065"/>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5" name="Freeform 6">
            <a:extLst>
              <a:ext uri="{FF2B5EF4-FFF2-40B4-BE49-F238E27FC236}">
                <a16:creationId xmlns:a16="http://schemas.microsoft.com/office/drawing/2014/main" id="{A4E14075-4C6F-4097-90C7-38CCE75CCFFD}"/>
              </a:ext>
            </a:extLst>
          </p:cNvPr>
          <p:cNvSpPr>
            <a:spLocks/>
          </p:cNvSpPr>
          <p:nvPr/>
        </p:nvSpPr>
        <p:spPr bwMode="auto">
          <a:xfrm>
            <a:off x="3996151" y="4759023"/>
            <a:ext cx="491581" cy="2603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6" name="Freeform 7">
            <a:extLst>
              <a:ext uri="{FF2B5EF4-FFF2-40B4-BE49-F238E27FC236}">
                <a16:creationId xmlns:a16="http://schemas.microsoft.com/office/drawing/2014/main" id="{793220CB-F295-4B33-8686-276E0012D70B}"/>
              </a:ext>
            </a:extLst>
          </p:cNvPr>
          <p:cNvSpPr>
            <a:spLocks/>
          </p:cNvSpPr>
          <p:nvPr/>
        </p:nvSpPr>
        <p:spPr bwMode="auto">
          <a:xfrm>
            <a:off x="3622345" y="4564373"/>
            <a:ext cx="349910" cy="418326"/>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7" name="Freeform 8">
            <a:extLst>
              <a:ext uri="{FF2B5EF4-FFF2-40B4-BE49-F238E27FC236}">
                <a16:creationId xmlns:a16="http://schemas.microsoft.com/office/drawing/2014/main" id="{C022B1BD-25D7-4A27-95C8-0E44AFD2A544}"/>
              </a:ext>
            </a:extLst>
          </p:cNvPr>
          <p:cNvSpPr>
            <a:spLocks/>
          </p:cNvSpPr>
          <p:nvPr/>
        </p:nvSpPr>
        <p:spPr bwMode="auto">
          <a:xfrm>
            <a:off x="3996151" y="4037625"/>
            <a:ext cx="491581" cy="2578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思源黑体 CN Bold" panose="020B0800000000000000" pitchFamily="34" charset="-122"/>
              <a:ea typeface="思源黑体 CN Bold" panose="020B0800000000000000" pitchFamily="34" charset="-122"/>
            </a:endParaRPr>
          </a:p>
        </p:txBody>
      </p:sp>
      <p:sp>
        <p:nvSpPr>
          <p:cNvPr id="38" name="Freeform 9">
            <a:extLst>
              <a:ext uri="{FF2B5EF4-FFF2-40B4-BE49-F238E27FC236}">
                <a16:creationId xmlns:a16="http://schemas.microsoft.com/office/drawing/2014/main" id="{90B195D8-4A48-4F26-97D2-E7750673A179}"/>
              </a:ext>
            </a:extLst>
          </p:cNvPr>
          <p:cNvSpPr>
            <a:spLocks/>
          </p:cNvSpPr>
          <p:nvPr/>
        </p:nvSpPr>
        <p:spPr bwMode="auto">
          <a:xfrm>
            <a:off x="3622345" y="4071773"/>
            <a:ext cx="349910" cy="420886"/>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39" name="Oval 96">
            <a:extLst>
              <a:ext uri="{FF2B5EF4-FFF2-40B4-BE49-F238E27FC236}">
                <a16:creationId xmlns:a16="http://schemas.microsoft.com/office/drawing/2014/main" id="{6F3E0B3B-9710-4837-B350-D9DB2F65753D}"/>
              </a:ext>
            </a:extLst>
          </p:cNvPr>
          <p:cNvSpPr/>
          <p:nvPr/>
        </p:nvSpPr>
        <p:spPr>
          <a:xfrm>
            <a:off x="3936161" y="3562583"/>
            <a:ext cx="352969" cy="353088"/>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2</a:t>
            </a:r>
          </a:p>
        </p:txBody>
      </p:sp>
      <p:sp>
        <p:nvSpPr>
          <p:cNvPr id="40" name="Oval 101">
            <a:extLst>
              <a:ext uri="{FF2B5EF4-FFF2-40B4-BE49-F238E27FC236}">
                <a16:creationId xmlns:a16="http://schemas.microsoft.com/office/drawing/2014/main" id="{C21772DA-81C9-4549-9F4F-01387B69E200}"/>
              </a:ext>
            </a:extLst>
          </p:cNvPr>
          <p:cNvSpPr/>
          <p:nvPr/>
        </p:nvSpPr>
        <p:spPr>
          <a:xfrm>
            <a:off x="3844923" y="4259425"/>
            <a:ext cx="535445" cy="535626"/>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思源黑体 CN Bold" panose="020B0800000000000000" pitchFamily="34" charset="-122"/>
              <a:ea typeface="思源黑体 CN Bold" panose="020B0800000000000000" pitchFamily="34" charset="-122"/>
            </a:endParaRPr>
          </a:p>
        </p:txBody>
      </p:sp>
      <p:grpSp>
        <p:nvGrpSpPr>
          <p:cNvPr id="87" name="组合 86">
            <a:extLst>
              <a:ext uri="{FF2B5EF4-FFF2-40B4-BE49-F238E27FC236}">
                <a16:creationId xmlns:a16="http://schemas.microsoft.com/office/drawing/2014/main" id="{3D3EE961-172B-4789-AB84-4297AB83CEAC}"/>
              </a:ext>
            </a:extLst>
          </p:cNvPr>
          <p:cNvGrpSpPr/>
          <p:nvPr/>
        </p:nvGrpSpPr>
        <p:grpSpPr>
          <a:xfrm>
            <a:off x="4025007" y="4395735"/>
            <a:ext cx="175277" cy="263005"/>
            <a:chOff x="4025007" y="4395735"/>
            <a:chExt cx="175277" cy="263005"/>
          </a:xfrm>
        </p:grpSpPr>
        <p:sp>
          <p:nvSpPr>
            <p:cNvPr id="41" name="Freeform 3105">
              <a:extLst>
                <a:ext uri="{FF2B5EF4-FFF2-40B4-BE49-F238E27FC236}">
                  <a16:creationId xmlns:a16="http://schemas.microsoft.com/office/drawing/2014/main" id="{57720227-4A5B-4441-B795-377E201C0397}"/>
                </a:ext>
              </a:extLst>
            </p:cNvPr>
            <p:cNvSpPr>
              <a:spLocks/>
            </p:cNvSpPr>
            <p:nvPr/>
          </p:nvSpPr>
          <p:spPr bwMode="auto">
            <a:xfrm>
              <a:off x="4117028" y="4395735"/>
              <a:ext cx="17528" cy="81824"/>
            </a:xfrm>
            <a:custGeom>
              <a:avLst/>
              <a:gdLst>
                <a:gd name="T0" fmla="*/ 47 w 47"/>
                <a:gd name="T1" fmla="*/ 0 h 222"/>
                <a:gd name="T2" fmla="*/ 0 w 47"/>
                <a:gd name="T3" fmla="*/ 0 h 222"/>
                <a:gd name="T4" fmla="*/ 0 w 47"/>
                <a:gd name="T5" fmla="*/ 215 h 222"/>
                <a:gd name="T6" fmla="*/ 11 w 47"/>
                <a:gd name="T7" fmla="*/ 216 h 222"/>
                <a:gd name="T8" fmla="*/ 23 w 47"/>
                <a:gd name="T9" fmla="*/ 217 h 222"/>
                <a:gd name="T10" fmla="*/ 35 w 47"/>
                <a:gd name="T11" fmla="*/ 220 h 222"/>
                <a:gd name="T12" fmla="*/ 47 w 47"/>
                <a:gd name="T13" fmla="*/ 222 h 222"/>
                <a:gd name="T14" fmla="*/ 47 w 47"/>
                <a:gd name="T15" fmla="*/ 0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222">
                  <a:moveTo>
                    <a:pt x="47" y="0"/>
                  </a:moveTo>
                  <a:lnTo>
                    <a:pt x="0" y="0"/>
                  </a:lnTo>
                  <a:lnTo>
                    <a:pt x="0" y="215"/>
                  </a:lnTo>
                  <a:lnTo>
                    <a:pt x="11" y="216"/>
                  </a:lnTo>
                  <a:lnTo>
                    <a:pt x="23" y="217"/>
                  </a:lnTo>
                  <a:lnTo>
                    <a:pt x="35" y="220"/>
                  </a:lnTo>
                  <a:lnTo>
                    <a:pt x="47" y="222"/>
                  </a:lnTo>
                  <a:lnTo>
                    <a:pt x="47"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42" name="Freeform 3106">
              <a:extLst>
                <a:ext uri="{FF2B5EF4-FFF2-40B4-BE49-F238E27FC236}">
                  <a16:creationId xmlns:a16="http://schemas.microsoft.com/office/drawing/2014/main" id="{49052A12-031C-499B-90BE-0001AA9CDEDE}"/>
                </a:ext>
              </a:extLst>
            </p:cNvPr>
            <p:cNvSpPr>
              <a:spLocks/>
            </p:cNvSpPr>
            <p:nvPr/>
          </p:nvSpPr>
          <p:spPr bwMode="auto">
            <a:xfrm>
              <a:off x="4143319" y="4395735"/>
              <a:ext cx="26292" cy="90591"/>
            </a:xfrm>
            <a:custGeom>
              <a:avLst/>
              <a:gdLst>
                <a:gd name="T0" fmla="*/ 72 w 72"/>
                <a:gd name="T1" fmla="*/ 85 h 247"/>
                <a:gd name="T2" fmla="*/ 72 w 72"/>
                <a:gd name="T3" fmla="*/ 84 h 247"/>
                <a:gd name="T4" fmla="*/ 72 w 72"/>
                <a:gd name="T5" fmla="*/ 83 h 247"/>
                <a:gd name="T6" fmla="*/ 72 w 72"/>
                <a:gd name="T7" fmla="*/ 12 h 247"/>
                <a:gd name="T8" fmla="*/ 71 w 72"/>
                <a:gd name="T9" fmla="*/ 7 h 247"/>
                <a:gd name="T10" fmla="*/ 69 w 72"/>
                <a:gd name="T11" fmla="*/ 3 h 247"/>
                <a:gd name="T12" fmla="*/ 65 w 72"/>
                <a:gd name="T13" fmla="*/ 1 h 247"/>
                <a:gd name="T14" fmla="*/ 61 w 72"/>
                <a:gd name="T15" fmla="*/ 0 h 247"/>
                <a:gd name="T16" fmla="*/ 0 w 72"/>
                <a:gd name="T17" fmla="*/ 0 h 247"/>
                <a:gd name="T18" fmla="*/ 0 w 72"/>
                <a:gd name="T19" fmla="*/ 229 h 247"/>
                <a:gd name="T20" fmla="*/ 12 w 72"/>
                <a:gd name="T21" fmla="*/ 233 h 247"/>
                <a:gd name="T22" fmla="*/ 23 w 72"/>
                <a:gd name="T23" fmla="*/ 238 h 247"/>
                <a:gd name="T24" fmla="*/ 33 w 72"/>
                <a:gd name="T25" fmla="*/ 242 h 247"/>
                <a:gd name="T26" fmla="*/ 44 w 72"/>
                <a:gd name="T27" fmla="*/ 247 h 247"/>
                <a:gd name="T28" fmla="*/ 72 w 72"/>
                <a:gd name="T29" fmla="*/ 8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247">
                  <a:moveTo>
                    <a:pt x="72" y="85"/>
                  </a:moveTo>
                  <a:lnTo>
                    <a:pt x="72" y="84"/>
                  </a:lnTo>
                  <a:lnTo>
                    <a:pt x="72" y="83"/>
                  </a:lnTo>
                  <a:lnTo>
                    <a:pt x="72" y="12"/>
                  </a:lnTo>
                  <a:lnTo>
                    <a:pt x="71" y="7"/>
                  </a:lnTo>
                  <a:lnTo>
                    <a:pt x="69" y="3"/>
                  </a:lnTo>
                  <a:lnTo>
                    <a:pt x="65" y="1"/>
                  </a:lnTo>
                  <a:lnTo>
                    <a:pt x="61" y="0"/>
                  </a:lnTo>
                  <a:lnTo>
                    <a:pt x="0" y="0"/>
                  </a:lnTo>
                  <a:lnTo>
                    <a:pt x="0" y="229"/>
                  </a:lnTo>
                  <a:lnTo>
                    <a:pt x="12" y="233"/>
                  </a:lnTo>
                  <a:lnTo>
                    <a:pt x="23" y="238"/>
                  </a:lnTo>
                  <a:lnTo>
                    <a:pt x="33" y="242"/>
                  </a:lnTo>
                  <a:lnTo>
                    <a:pt x="44" y="247"/>
                  </a:lnTo>
                  <a:lnTo>
                    <a:pt x="72" y="8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43" name="Freeform 3107">
              <a:extLst>
                <a:ext uri="{FF2B5EF4-FFF2-40B4-BE49-F238E27FC236}">
                  <a16:creationId xmlns:a16="http://schemas.microsoft.com/office/drawing/2014/main" id="{E6BB49A5-57E8-4F97-819E-8E7CF48ECF5A}"/>
                </a:ext>
              </a:extLst>
            </p:cNvPr>
            <p:cNvSpPr>
              <a:spLocks/>
            </p:cNvSpPr>
            <p:nvPr/>
          </p:nvSpPr>
          <p:spPr bwMode="auto">
            <a:xfrm>
              <a:off x="4055681" y="4395735"/>
              <a:ext cx="26292" cy="90591"/>
            </a:xfrm>
            <a:custGeom>
              <a:avLst/>
              <a:gdLst>
                <a:gd name="T0" fmla="*/ 28 w 71"/>
                <a:gd name="T1" fmla="*/ 247 h 247"/>
                <a:gd name="T2" fmla="*/ 39 w 71"/>
                <a:gd name="T3" fmla="*/ 242 h 247"/>
                <a:gd name="T4" fmla="*/ 50 w 71"/>
                <a:gd name="T5" fmla="*/ 238 h 247"/>
                <a:gd name="T6" fmla="*/ 60 w 71"/>
                <a:gd name="T7" fmla="*/ 233 h 247"/>
                <a:gd name="T8" fmla="*/ 71 w 71"/>
                <a:gd name="T9" fmla="*/ 229 h 247"/>
                <a:gd name="T10" fmla="*/ 71 w 71"/>
                <a:gd name="T11" fmla="*/ 0 h 247"/>
                <a:gd name="T12" fmla="*/ 12 w 71"/>
                <a:gd name="T13" fmla="*/ 0 h 247"/>
                <a:gd name="T14" fmla="*/ 7 w 71"/>
                <a:gd name="T15" fmla="*/ 1 h 247"/>
                <a:gd name="T16" fmla="*/ 3 w 71"/>
                <a:gd name="T17" fmla="*/ 3 h 247"/>
                <a:gd name="T18" fmla="*/ 1 w 71"/>
                <a:gd name="T19" fmla="*/ 7 h 247"/>
                <a:gd name="T20" fmla="*/ 0 w 71"/>
                <a:gd name="T21" fmla="*/ 12 h 247"/>
                <a:gd name="T22" fmla="*/ 0 w 71"/>
                <a:gd name="T23" fmla="*/ 83 h 247"/>
                <a:gd name="T24" fmla="*/ 0 w 71"/>
                <a:gd name="T25" fmla="*/ 84 h 247"/>
                <a:gd name="T26" fmla="*/ 0 w 71"/>
                <a:gd name="T27" fmla="*/ 85 h 247"/>
                <a:gd name="T28" fmla="*/ 28 w 71"/>
                <a:gd name="T29"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247">
                  <a:moveTo>
                    <a:pt x="28" y="247"/>
                  </a:moveTo>
                  <a:lnTo>
                    <a:pt x="39" y="242"/>
                  </a:lnTo>
                  <a:lnTo>
                    <a:pt x="50" y="238"/>
                  </a:lnTo>
                  <a:lnTo>
                    <a:pt x="60" y="233"/>
                  </a:lnTo>
                  <a:lnTo>
                    <a:pt x="71" y="229"/>
                  </a:lnTo>
                  <a:lnTo>
                    <a:pt x="71" y="0"/>
                  </a:lnTo>
                  <a:lnTo>
                    <a:pt x="12" y="0"/>
                  </a:lnTo>
                  <a:lnTo>
                    <a:pt x="7" y="1"/>
                  </a:lnTo>
                  <a:lnTo>
                    <a:pt x="3" y="3"/>
                  </a:lnTo>
                  <a:lnTo>
                    <a:pt x="1" y="7"/>
                  </a:lnTo>
                  <a:lnTo>
                    <a:pt x="0" y="12"/>
                  </a:lnTo>
                  <a:lnTo>
                    <a:pt x="0" y="83"/>
                  </a:lnTo>
                  <a:lnTo>
                    <a:pt x="0" y="84"/>
                  </a:lnTo>
                  <a:lnTo>
                    <a:pt x="0" y="85"/>
                  </a:lnTo>
                  <a:lnTo>
                    <a:pt x="28" y="24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44" name="Freeform 3108">
              <a:extLst>
                <a:ext uri="{FF2B5EF4-FFF2-40B4-BE49-F238E27FC236}">
                  <a16:creationId xmlns:a16="http://schemas.microsoft.com/office/drawing/2014/main" id="{9CF781FC-283B-4A1A-8677-7A802DE381B9}"/>
                </a:ext>
              </a:extLst>
            </p:cNvPr>
            <p:cNvSpPr>
              <a:spLocks/>
            </p:cNvSpPr>
            <p:nvPr/>
          </p:nvSpPr>
          <p:spPr bwMode="auto">
            <a:xfrm>
              <a:off x="4090736" y="4395735"/>
              <a:ext cx="17528" cy="81824"/>
            </a:xfrm>
            <a:custGeom>
              <a:avLst/>
              <a:gdLst>
                <a:gd name="T0" fmla="*/ 48 w 48"/>
                <a:gd name="T1" fmla="*/ 0 h 222"/>
                <a:gd name="T2" fmla="*/ 0 w 48"/>
                <a:gd name="T3" fmla="*/ 0 h 222"/>
                <a:gd name="T4" fmla="*/ 0 w 48"/>
                <a:gd name="T5" fmla="*/ 222 h 222"/>
                <a:gd name="T6" fmla="*/ 11 w 48"/>
                <a:gd name="T7" fmla="*/ 220 h 222"/>
                <a:gd name="T8" fmla="*/ 23 w 48"/>
                <a:gd name="T9" fmla="*/ 217 h 222"/>
                <a:gd name="T10" fmla="*/ 36 w 48"/>
                <a:gd name="T11" fmla="*/ 216 h 222"/>
                <a:gd name="T12" fmla="*/ 48 w 48"/>
                <a:gd name="T13" fmla="*/ 215 h 222"/>
                <a:gd name="T14" fmla="*/ 48 w 48"/>
                <a:gd name="T15" fmla="*/ 0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22">
                  <a:moveTo>
                    <a:pt x="48" y="0"/>
                  </a:moveTo>
                  <a:lnTo>
                    <a:pt x="0" y="0"/>
                  </a:lnTo>
                  <a:lnTo>
                    <a:pt x="0" y="222"/>
                  </a:lnTo>
                  <a:lnTo>
                    <a:pt x="11" y="220"/>
                  </a:lnTo>
                  <a:lnTo>
                    <a:pt x="23" y="217"/>
                  </a:lnTo>
                  <a:lnTo>
                    <a:pt x="36" y="216"/>
                  </a:lnTo>
                  <a:lnTo>
                    <a:pt x="48" y="215"/>
                  </a:lnTo>
                  <a:lnTo>
                    <a:pt x="4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45" name="Freeform 3109">
              <a:extLst>
                <a:ext uri="{FF2B5EF4-FFF2-40B4-BE49-F238E27FC236}">
                  <a16:creationId xmlns:a16="http://schemas.microsoft.com/office/drawing/2014/main" id="{DD90A0D2-A46A-4DAB-B1F4-9A5E3E838FE4}"/>
                </a:ext>
              </a:extLst>
            </p:cNvPr>
            <p:cNvSpPr>
              <a:spLocks noEditPoints="1"/>
            </p:cNvSpPr>
            <p:nvPr/>
          </p:nvSpPr>
          <p:spPr bwMode="auto">
            <a:xfrm>
              <a:off x="4025007" y="4483403"/>
              <a:ext cx="175277" cy="175337"/>
            </a:xfrm>
            <a:custGeom>
              <a:avLst/>
              <a:gdLst>
                <a:gd name="T0" fmla="*/ 305 w 478"/>
                <a:gd name="T1" fmla="*/ 265 h 479"/>
                <a:gd name="T2" fmla="*/ 340 w 478"/>
                <a:gd name="T3" fmla="*/ 373 h 479"/>
                <a:gd name="T4" fmla="*/ 336 w 478"/>
                <a:gd name="T5" fmla="*/ 377 h 479"/>
                <a:gd name="T6" fmla="*/ 333 w 478"/>
                <a:gd name="T7" fmla="*/ 377 h 479"/>
                <a:gd name="T8" fmla="*/ 239 w 478"/>
                <a:gd name="T9" fmla="*/ 319 h 479"/>
                <a:gd name="T10" fmla="*/ 142 w 478"/>
                <a:gd name="T11" fmla="*/ 377 h 479"/>
                <a:gd name="T12" fmla="*/ 138 w 478"/>
                <a:gd name="T13" fmla="*/ 373 h 479"/>
                <a:gd name="T14" fmla="*/ 172 w 478"/>
                <a:gd name="T15" fmla="*/ 265 h 479"/>
                <a:gd name="T16" fmla="*/ 101 w 478"/>
                <a:gd name="T17" fmla="*/ 206 h 479"/>
                <a:gd name="T18" fmla="*/ 103 w 478"/>
                <a:gd name="T19" fmla="*/ 199 h 479"/>
                <a:gd name="T20" fmla="*/ 188 w 478"/>
                <a:gd name="T21" fmla="*/ 197 h 479"/>
                <a:gd name="T22" fmla="*/ 235 w 478"/>
                <a:gd name="T23" fmla="*/ 103 h 479"/>
                <a:gd name="T24" fmla="*/ 242 w 478"/>
                <a:gd name="T25" fmla="*/ 103 h 479"/>
                <a:gd name="T26" fmla="*/ 290 w 478"/>
                <a:gd name="T27" fmla="*/ 197 h 479"/>
                <a:gd name="T28" fmla="*/ 374 w 478"/>
                <a:gd name="T29" fmla="*/ 199 h 479"/>
                <a:gd name="T30" fmla="*/ 377 w 478"/>
                <a:gd name="T31" fmla="*/ 206 h 479"/>
                <a:gd name="T32" fmla="*/ 239 w 478"/>
                <a:gd name="T33" fmla="*/ 0 h 479"/>
                <a:gd name="T34" fmla="*/ 214 w 478"/>
                <a:gd name="T35" fmla="*/ 1 h 479"/>
                <a:gd name="T36" fmla="*/ 190 w 478"/>
                <a:gd name="T37" fmla="*/ 5 h 479"/>
                <a:gd name="T38" fmla="*/ 146 w 478"/>
                <a:gd name="T39" fmla="*/ 19 h 479"/>
                <a:gd name="T40" fmla="*/ 104 w 478"/>
                <a:gd name="T41" fmla="*/ 42 h 479"/>
                <a:gd name="T42" fmla="*/ 70 w 478"/>
                <a:gd name="T43" fmla="*/ 70 h 479"/>
                <a:gd name="T44" fmla="*/ 40 w 478"/>
                <a:gd name="T45" fmla="*/ 106 h 479"/>
                <a:gd name="T46" fmla="*/ 17 w 478"/>
                <a:gd name="T47" fmla="*/ 146 h 479"/>
                <a:gd name="T48" fmla="*/ 4 w 478"/>
                <a:gd name="T49" fmla="*/ 191 h 479"/>
                <a:gd name="T50" fmla="*/ 1 w 478"/>
                <a:gd name="T51" fmla="*/ 215 h 479"/>
                <a:gd name="T52" fmla="*/ 0 w 478"/>
                <a:gd name="T53" fmla="*/ 240 h 479"/>
                <a:gd name="T54" fmla="*/ 1 w 478"/>
                <a:gd name="T55" fmla="*/ 264 h 479"/>
                <a:gd name="T56" fmla="*/ 4 w 478"/>
                <a:gd name="T57" fmla="*/ 288 h 479"/>
                <a:gd name="T58" fmla="*/ 17 w 478"/>
                <a:gd name="T59" fmla="*/ 333 h 479"/>
                <a:gd name="T60" fmla="*/ 40 w 478"/>
                <a:gd name="T61" fmla="*/ 373 h 479"/>
                <a:gd name="T62" fmla="*/ 70 w 478"/>
                <a:gd name="T63" fmla="*/ 409 h 479"/>
                <a:gd name="T64" fmla="*/ 104 w 478"/>
                <a:gd name="T65" fmla="*/ 438 h 479"/>
                <a:gd name="T66" fmla="*/ 146 w 478"/>
                <a:gd name="T67" fmla="*/ 460 h 479"/>
                <a:gd name="T68" fmla="*/ 190 w 478"/>
                <a:gd name="T69" fmla="*/ 475 h 479"/>
                <a:gd name="T70" fmla="*/ 214 w 478"/>
                <a:gd name="T71" fmla="*/ 478 h 479"/>
                <a:gd name="T72" fmla="*/ 239 w 478"/>
                <a:gd name="T73" fmla="*/ 479 h 479"/>
                <a:gd name="T74" fmla="*/ 262 w 478"/>
                <a:gd name="T75" fmla="*/ 478 h 479"/>
                <a:gd name="T76" fmla="*/ 286 w 478"/>
                <a:gd name="T77" fmla="*/ 475 h 479"/>
                <a:gd name="T78" fmla="*/ 331 w 478"/>
                <a:gd name="T79" fmla="*/ 460 h 479"/>
                <a:gd name="T80" fmla="*/ 372 w 478"/>
                <a:gd name="T81" fmla="*/ 438 h 479"/>
                <a:gd name="T82" fmla="*/ 408 w 478"/>
                <a:gd name="T83" fmla="*/ 409 h 479"/>
                <a:gd name="T84" fmla="*/ 437 w 478"/>
                <a:gd name="T85" fmla="*/ 373 h 479"/>
                <a:gd name="T86" fmla="*/ 459 w 478"/>
                <a:gd name="T87" fmla="*/ 333 h 479"/>
                <a:gd name="T88" fmla="*/ 473 w 478"/>
                <a:gd name="T89" fmla="*/ 288 h 479"/>
                <a:gd name="T90" fmla="*/ 477 w 478"/>
                <a:gd name="T91" fmla="*/ 264 h 479"/>
                <a:gd name="T92" fmla="*/ 478 w 478"/>
                <a:gd name="T93" fmla="*/ 240 h 479"/>
                <a:gd name="T94" fmla="*/ 477 w 478"/>
                <a:gd name="T95" fmla="*/ 215 h 479"/>
                <a:gd name="T96" fmla="*/ 473 w 478"/>
                <a:gd name="T97" fmla="*/ 191 h 479"/>
                <a:gd name="T98" fmla="*/ 459 w 478"/>
                <a:gd name="T99" fmla="*/ 146 h 479"/>
                <a:gd name="T100" fmla="*/ 437 w 478"/>
                <a:gd name="T101" fmla="*/ 106 h 479"/>
                <a:gd name="T102" fmla="*/ 408 w 478"/>
                <a:gd name="T103" fmla="*/ 70 h 479"/>
                <a:gd name="T104" fmla="*/ 372 w 478"/>
                <a:gd name="T105" fmla="*/ 42 h 479"/>
                <a:gd name="T106" fmla="*/ 331 w 478"/>
                <a:gd name="T107" fmla="*/ 19 h 479"/>
                <a:gd name="T108" fmla="*/ 286 w 478"/>
                <a:gd name="T109" fmla="*/ 5 h 479"/>
                <a:gd name="T110" fmla="*/ 262 w 478"/>
                <a:gd name="T111" fmla="*/ 1 h 479"/>
                <a:gd name="T112" fmla="*/ 239 w 478"/>
                <a:gd name="T11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8" h="479">
                  <a:moveTo>
                    <a:pt x="374" y="208"/>
                  </a:moveTo>
                  <a:lnTo>
                    <a:pt x="305" y="265"/>
                  </a:lnTo>
                  <a:lnTo>
                    <a:pt x="340" y="370"/>
                  </a:lnTo>
                  <a:lnTo>
                    <a:pt x="340" y="373"/>
                  </a:lnTo>
                  <a:lnTo>
                    <a:pt x="339" y="376"/>
                  </a:lnTo>
                  <a:lnTo>
                    <a:pt x="336" y="377"/>
                  </a:lnTo>
                  <a:lnTo>
                    <a:pt x="334" y="377"/>
                  </a:lnTo>
                  <a:lnTo>
                    <a:pt x="333" y="377"/>
                  </a:lnTo>
                  <a:lnTo>
                    <a:pt x="331" y="377"/>
                  </a:lnTo>
                  <a:lnTo>
                    <a:pt x="239" y="319"/>
                  </a:lnTo>
                  <a:lnTo>
                    <a:pt x="146" y="377"/>
                  </a:lnTo>
                  <a:lnTo>
                    <a:pt x="142" y="377"/>
                  </a:lnTo>
                  <a:lnTo>
                    <a:pt x="139" y="376"/>
                  </a:lnTo>
                  <a:lnTo>
                    <a:pt x="138" y="373"/>
                  </a:lnTo>
                  <a:lnTo>
                    <a:pt x="138" y="370"/>
                  </a:lnTo>
                  <a:lnTo>
                    <a:pt x="172" y="265"/>
                  </a:lnTo>
                  <a:lnTo>
                    <a:pt x="103" y="208"/>
                  </a:lnTo>
                  <a:lnTo>
                    <a:pt x="101" y="206"/>
                  </a:lnTo>
                  <a:lnTo>
                    <a:pt x="101" y="202"/>
                  </a:lnTo>
                  <a:lnTo>
                    <a:pt x="103" y="199"/>
                  </a:lnTo>
                  <a:lnTo>
                    <a:pt x="107" y="197"/>
                  </a:lnTo>
                  <a:lnTo>
                    <a:pt x="188" y="197"/>
                  </a:lnTo>
                  <a:lnTo>
                    <a:pt x="233" y="105"/>
                  </a:lnTo>
                  <a:lnTo>
                    <a:pt x="235" y="103"/>
                  </a:lnTo>
                  <a:lnTo>
                    <a:pt x="239" y="102"/>
                  </a:lnTo>
                  <a:lnTo>
                    <a:pt x="242" y="103"/>
                  </a:lnTo>
                  <a:lnTo>
                    <a:pt x="243" y="105"/>
                  </a:lnTo>
                  <a:lnTo>
                    <a:pt x="290" y="197"/>
                  </a:lnTo>
                  <a:lnTo>
                    <a:pt x="371" y="197"/>
                  </a:lnTo>
                  <a:lnTo>
                    <a:pt x="374" y="199"/>
                  </a:lnTo>
                  <a:lnTo>
                    <a:pt x="375" y="202"/>
                  </a:lnTo>
                  <a:lnTo>
                    <a:pt x="377" y="206"/>
                  </a:lnTo>
                  <a:lnTo>
                    <a:pt x="374" y="208"/>
                  </a:lnTo>
                  <a:close/>
                  <a:moveTo>
                    <a:pt x="239" y="0"/>
                  </a:moveTo>
                  <a:lnTo>
                    <a:pt x="227" y="0"/>
                  </a:lnTo>
                  <a:lnTo>
                    <a:pt x="214" y="1"/>
                  </a:lnTo>
                  <a:lnTo>
                    <a:pt x="202" y="2"/>
                  </a:lnTo>
                  <a:lnTo>
                    <a:pt x="190" y="5"/>
                  </a:lnTo>
                  <a:lnTo>
                    <a:pt x="167" y="11"/>
                  </a:lnTo>
                  <a:lnTo>
                    <a:pt x="146" y="19"/>
                  </a:lnTo>
                  <a:lnTo>
                    <a:pt x="124" y="30"/>
                  </a:lnTo>
                  <a:lnTo>
                    <a:pt x="104" y="42"/>
                  </a:lnTo>
                  <a:lnTo>
                    <a:pt x="86" y="55"/>
                  </a:lnTo>
                  <a:lnTo>
                    <a:pt x="70" y="70"/>
                  </a:lnTo>
                  <a:lnTo>
                    <a:pt x="54" y="88"/>
                  </a:lnTo>
                  <a:lnTo>
                    <a:pt x="40" y="106"/>
                  </a:lnTo>
                  <a:lnTo>
                    <a:pt x="28" y="126"/>
                  </a:lnTo>
                  <a:lnTo>
                    <a:pt x="17" y="146"/>
                  </a:lnTo>
                  <a:lnTo>
                    <a:pt x="10" y="169"/>
                  </a:lnTo>
                  <a:lnTo>
                    <a:pt x="4" y="191"/>
                  </a:lnTo>
                  <a:lnTo>
                    <a:pt x="2" y="203"/>
                  </a:lnTo>
                  <a:lnTo>
                    <a:pt x="1" y="215"/>
                  </a:lnTo>
                  <a:lnTo>
                    <a:pt x="0" y="227"/>
                  </a:lnTo>
                  <a:lnTo>
                    <a:pt x="0" y="240"/>
                  </a:lnTo>
                  <a:lnTo>
                    <a:pt x="0" y="252"/>
                  </a:lnTo>
                  <a:lnTo>
                    <a:pt x="1" y="264"/>
                  </a:lnTo>
                  <a:lnTo>
                    <a:pt x="2" y="276"/>
                  </a:lnTo>
                  <a:lnTo>
                    <a:pt x="4" y="288"/>
                  </a:lnTo>
                  <a:lnTo>
                    <a:pt x="10" y="310"/>
                  </a:lnTo>
                  <a:lnTo>
                    <a:pt x="17" y="333"/>
                  </a:lnTo>
                  <a:lnTo>
                    <a:pt x="28" y="353"/>
                  </a:lnTo>
                  <a:lnTo>
                    <a:pt x="40" y="373"/>
                  </a:lnTo>
                  <a:lnTo>
                    <a:pt x="54" y="392"/>
                  </a:lnTo>
                  <a:lnTo>
                    <a:pt x="70" y="409"/>
                  </a:lnTo>
                  <a:lnTo>
                    <a:pt x="86" y="425"/>
                  </a:lnTo>
                  <a:lnTo>
                    <a:pt x="104" y="438"/>
                  </a:lnTo>
                  <a:lnTo>
                    <a:pt x="124" y="451"/>
                  </a:lnTo>
                  <a:lnTo>
                    <a:pt x="146" y="460"/>
                  </a:lnTo>
                  <a:lnTo>
                    <a:pt x="167" y="469"/>
                  </a:lnTo>
                  <a:lnTo>
                    <a:pt x="190" y="475"/>
                  </a:lnTo>
                  <a:lnTo>
                    <a:pt x="202" y="477"/>
                  </a:lnTo>
                  <a:lnTo>
                    <a:pt x="214" y="478"/>
                  </a:lnTo>
                  <a:lnTo>
                    <a:pt x="227" y="479"/>
                  </a:lnTo>
                  <a:lnTo>
                    <a:pt x="239" y="479"/>
                  </a:lnTo>
                  <a:lnTo>
                    <a:pt x="251" y="479"/>
                  </a:lnTo>
                  <a:lnTo>
                    <a:pt x="262" y="478"/>
                  </a:lnTo>
                  <a:lnTo>
                    <a:pt x="276" y="477"/>
                  </a:lnTo>
                  <a:lnTo>
                    <a:pt x="286" y="475"/>
                  </a:lnTo>
                  <a:lnTo>
                    <a:pt x="310" y="469"/>
                  </a:lnTo>
                  <a:lnTo>
                    <a:pt x="331" y="460"/>
                  </a:lnTo>
                  <a:lnTo>
                    <a:pt x="353" y="451"/>
                  </a:lnTo>
                  <a:lnTo>
                    <a:pt x="372" y="438"/>
                  </a:lnTo>
                  <a:lnTo>
                    <a:pt x="391" y="425"/>
                  </a:lnTo>
                  <a:lnTo>
                    <a:pt x="408" y="409"/>
                  </a:lnTo>
                  <a:lnTo>
                    <a:pt x="423" y="392"/>
                  </a:lnTo>
                  <a:lnTo>
                    <a:pt x="437" y="373"/>
                  </a:lnTo>
                  <a:lnTo>
                    <a:pt x="449" y="353"/>
                  </a:lnTo>
                  <a:lnTo>
                    <a:pt x="459" y="333"/>
                  </a:lnTo>
                  <a:lnTo>
                    <a:pt x="467" y="310"/>
                  </a:lnTo>
                  <a:lnTo>
                    <a:pt x="473" y="288"/>
                  </a:lnTo>
                  <a:lnTo>
                    <a:pt x="475" y="276"/>
                  </a:lnTo>
                  <a:lnTo>
                    <a:pt x="477" y="264"/>
                  </a:lnTo>
                  <a:lnTo>
                    <a:pt x="478" y="252"/>
                  </a:lnTo>
                  <a:lnTo>
                    <a:pt x="478" y="240"/>
                  </a:lnTo>
                  <a:lnTo>
                    <a:pt x="478" y="227"/>
                  </a:lnTo>
                  <a:lnTo>
                    <a:pt x="477" y="215"/>
                  </a:lnTo>
                  <a:lnTo>
                    <a:pt x="475" y="203"/>
                  </a:lnTo>
                  <a:lnTo>
                    <a:pt x="473" y="191"/>
                  </a:lnTo>
                  <a:lnTo>
                    <a:pt x="467" y="169"/>
                  </a:lnTo>
                  <a:lnTo>
                    <a:pt x="459" y="146"/>
                  </a:lnTo>
                  <a:lnTo>
                    <a:pt x="449" y="126"/>
                  </a:lnTo>
                  <a:lnTo>
                    <a:pt x="437" y="106"/>
                  </a:lnTo>
                  <a:lnTo>
                    <a:pt x="423" y="88"/>
                  </a:lnTo>
                  <a:lnTo>
                    <a:pt x="408" y="70"/>
                  </a:lnTo>
                  <a:lnTo>
                    <a:pt x="391" y="55"/>
                  </a:lnTo>
                  <a:lnTo>
                    <a:pt x="372" y="42"/>
                  </a:lnTo>
                  <a:lnTo>
                    <a:pt x="353" y="30"/>
                  </a:lnTo>
                  <a:lnTo>
                    <a:pt x="331" y="19"/>
                  </a:lnTo>
                  <a:lnTo>
                    <a:pt x="310" y="11"/>
                  </a:lnTo>
                  <a:lnTo>
                    <a:pt x="286" y="5"/>
                  </a:lnTo>
                  <a:lnTo>
                    <a:pt x="276" y="2"/>
                  </a:lnTo>
                  <a:lnTo>
                    <a:pt x="262" y="1"/>
                  </a:lnTo>
                  <a:lnTo>
                    <a:pt x="251" y="0"/>
                  </a:lnTo>
                  <a:lnTo>
                    <a:pt x="239"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grpSp>
      <p:sp>
        <p:nvSpPr>
          <p:cNvPr id="46" name="矩形 45">
            <a:extLst>
              <a:ext uri="{FF2B5EF4-FFF2-40B4-BE49-F238E27FC236}">
                <a16:creationId xmlns:a16="http://schemas.microsoft.com/office/drawing/2014/main" id="{3ABC52E1-6EC2-4BE8-BEB7-386C897065A3}"/>
              </a:ext>
            </a:extLst>
          </p:cNvPr>
          <p:cNvSpPr/>
          <p:nvPr/>
        </p:nvSpPr>
        <p:spPr>
          <a:xfrm>
            <a:off x="3378538" y="5131993"/>
            <a:ext cx="1468213"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a:t>
            </a:r>
          </a:p>
        </p:txBody>
      </p:sp>
      <p:sp>
        <p:nvSpPr>
          <p:cNvPr id="47" name="文本框 46">
            <a:extLst>
              <a:ext uri="{FF2B5EF4-FFF2-40B4-BE49-F238E27FC236}">
                <a16:creationId xmlns:a16="http://schemas.microsoft.com/office/drawing/2014/main" id="{5A23EA79-6BC5-47AE-9018-692AB1C4CF39}"/>
              </a:ext>
            </a:extLst>
          </p:cNvPr>
          <p:cNvSpPr txBox="1"/>
          <p:nvPr/>
        </p:nvSpPr>
        <p:spPr>
          <a:xfrm>
            <a:off x="3233747" y="5572370"/>
            <a:ext cx="1757796" cy="617605"/>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键入文本单击此处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48" name="Freeform 5">
            <a:extLst>
              <a:ext uri="{FF2B5EF4-FFF2-40B4-BE49-F238E27FC236}">
                <a16:creationId xmlns:a16="http://schemas.microsoft.com/office/drawing/2014/main" id="{044A6443-B689-4F5C-9E9B-B157338EA786}"/>
              </a:ext>
            </a:extLst>
          </p:cNvPr>
          <p:cNvSpPr>
            <a:spLocks/>
          </p:cNvSpPr>
          <p:nvPr/>
        </p:nvSpPr>
        <p:spPr bwMode="auto">
          <a:xfrm>
            <a:off x="6394277" y="4268983"/>
            <a:ext cx="192024" cy="519065"/>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49" name="Freeform 6">
            <a:extLst>
              <a:ext uri="{FF2B5EF4-FFF2-40B4-BE49-F238E27FC236}">
                <a16:creationId xmlns:a16="http://schemas.microsoft.com/office/drawing/2014/main" id="{E0F0C824-70D3-4065-9096-0E16E22CA7C0}"/>
              </a:ext>
            </a:extLst>
          </p:cNvPr>
          <p:cNvSpPr>
            <a:spLocks/>
          </p:cNvSpPr>
          <p:nvPr/>
        </p:nvSpPr>
        <p:spPr bwMode="auto">
          <a:xfrm>
            <a:off x="5979506" y="4759022"/>
            <a:ext cx="491581" cy="2603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0" name="Freeform 7">
            <a:extLst>
              <a:ext uri="{FF2B5EF4-FFF2-40B4-BE49-F238E27FC236}">
                <a16:creationId xmlns:a16="http://schemas.microsoft.com/office/drawing/2014/main" id="{22DCF5BD-6733-4BEE-BCD8-8BAAA9AF980D}"/>
              </a:ext>
            </a:extLst>
          </p:cNvPr>
          <p:cNvSpPr>
            <a:spLocks/>
          </p:cNvSpPr>
          <p:nvPr/>
        </p:nvSpPr>
        <p:spPr bwMode="auto">
          <a:xfrm>
            <a:off x="5605700" y="4564372"/>
            <a:ext cx="349910" cy="418326"/>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1" name="Freeform 8">
            <a:extLst>
              <a:ext uri="{FF2B5EF4-FFF2-40B4-BE49-F238E27FC236}">
                <a16:creationId xmlns:a16="http://schemas.microsoft.com/office/drawing/2014/main" id="{7D41D64C-A53C-43D5-BEA8-F83F2B575A7F}"/>
              </a:ext>
            </a:extLst>
          </p:cNvPr>
          <p:cNvSpPr>
            <a:spLocks/>
          </p:cNvSpPr>
          <p:nvPr/>
        </p:nvSpPr>
        <p:spPr bwMode="auto">
          <a:xfrm>
            <a:off x="5979506" y="4037624"/>
            <a:ext cx="491581" cy="2578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2" name="Freeform 9">
            <a:extLst>
              <a:ext uri="{FF2B5EF4-FFF2-40B4-BE49-F238E27FC236}">
                <a16:creationId xmlns:a16="http://schemas.microsoft.com/office/drawing/2014/main" id="{B22814CF-3588-4C85-AFED-F305E7CA1AF8}"/>
              </a:ext>
            </a:extLst>
          </p:cNvPr>
          <p:cNvSpPr>
            <a:spLocks/>
          </p:cNvSpPr>
          <p:nvPr/>
        </p:nvSpPr>
        <p:spPr bwMode="auto">
          <a:xfrm>
            <a:off x="5605700" y="4071772"/>
            <a:ext cx="349910" cy="420886"/>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ysClr val="window" lastClr="FFFFFF">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3" name="Oval 97">
            <a:extLst>
              <a:ext uri="{FF2B5EF4-FFF2-40B4-BE49-F238E27FC236}">
                <a16:creationId xmlns:a16="http://schemas.microsoft.com/office/drawing/2014/main" id="{3248B498-E56B-4BAE-8BAF-1699A70B002F}"/>
              </a:ext>
            </a:extLst>
          </p:cNvPr>
          <p:cNvSpPr/>
          <p:nvPr/>
        </p:nvSpPr>
        <p:spPr>
          <a:xfrm>
            <a:off x="5919516" y="3562583"/>
            <a:ext cx="352969" cy="353088"/>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3</a:t>
            </a:r>
          </a:p>
        </p:txBody>
      </p:sp>
      <p:sp>
        <p:nvSpPr>
          <p:cNvPr id="54" name="Oval 102">
            <a:extLst>
              <a:ext uri="{FF2B5EF4-FFF2-40B4-BE49-F238E27FC236}">
                <a16:creationId xmlns:a16="http://schemas.microsoft.com/office/drawing/2014/main" id="{1697A609-C8D1-4E25-97FD-CA1B3620E8B2}"/>
              </a:ext>
            </a:extLst>
          </p:cNvPr>
          <p:cNvSpPr/>
          <p:nvPr/>
        </p:nvSpPr>
        <p:spPr>
          <a:xfrm>
            <a:off x="5828278" y="4259425"/>
            <a:ext cx="535445" cy="535626"/>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grpSp>
        <p:nvGrpSpPr>
          <p:cNvPr id="88" name="组合 87">
            <a:extLst>
              <a:ext uri="{FF2B5EF4-FFF2-40B4-BE49-F238E27FC236}">
                <a16:creationId xmlns:a16="http://schemas.microsoft.com/office/drawing/2014/main" id="{E288ED6A-3DA7-4B44-8113-2E1ECBA71EDE}"/>
              </a:ext>
            </a:extLst>
          </p:cNvPr>
          <p:cNvGrpSpPr/>
          <p:nvPr/>
        </p:nvGrpSpPr>
        <p:grpSpPr>
          <a:xfrm>
            <a:off x="5963812" y="4412538"/>
            <a:ext cx="264377" cy="229399"/>
            <a:chOff x="5963812" y="4412538"/>
            <a:chExt cx="264377" cy="229399"/>
          </a:xfrm>
        </p:grpSpPr>
        <p:sp>
          <p:nvSpPr>
            <p:cNvPr id="55" name="Freeform 527">
              <a:extLst>
                <a:ext uri="{FF2B5EF4-FFF2-40B4-BE49-F238E27FC236}">
                  <a16:creationId xmlns:a16="http://schemas.microsoft.com/office/drawing/2014/main" id="{B634C863-0AE4-4E5F-A559-50033102A9D3}"/>
                </a:ext>
              </a:extLst>
            </p:cNvPr>
            <p:cNvSpPr>
              <a:spLocks/>
            </p:cNvSpPr>
            <p:nvPr/>
          </p:nvSpPr>
          <p:spPr bwMode="auto">
            <a:xfrm>
              <a:off x="6016395" y="4500206"/>
              <a:ext cx="113930" cy="124197"/>
            </a:xfrm>
            <a:custGeom>
              <a:avLst/>
              <a:gdLst>
                <a:gd name="T0" fmla="*/ 187 w 391"/>
                <a:gd name="T1" fmla="*/ 0 h 421"/>
                <a:gd name="T2" fmla="*/ 172 w 391"/>
                <a:gd name="T3" fmla="*/ 19 h 421"/>
                <a:gd name="T4" fmla="*/ 155 w 391"/>
                <a:gd name="T5" fmla="*/ 36 h 421"/>
                <a:gd name="T6" fmla="*/ 135 w 391"/>
                <a:gd name="T7" fmla="*/ 52 h 421"/>
                <a:gd name="T8" fmla="*/ 113 w 391"/>
                <a:gd name="T9" fmla="*/ 65 h 421"/>
                <a:gd name="T10" fmla="*/ 91 w 391"/>
                <a:gd name="T11" fmla="*/ 76 h 421"/>
                <a:gd name="T12" fmla="*/ 67 w 391"/>
                <a:gd name="T13" fmla="*/ 83 h 421"/>
                <a:gd name="T14" fmla="*/ 41 w 391"/>
                <a:gd name="T15" fmla="*/ 89 h 421"/>
                <a:gd name="T16" fmla="*/ 15 w 391"/>
                <a:gd name="T17" fmla="*/ 90 h 421"/>
                <a:gd name="T18" fmla="*/ 0 w 391"/>
                <a:gd name="T19" fmla="*/ 89 h 421"/>
                <a:gd name="T20" fmla="*/ 1 w 391"/>
                <a:gd name="T21" fmla="*/ 410 h 421"/>
                <a:gd name="T22" fmla="*/ 3 w 391"/>
                <a:gd name="T23" fmla="*/ 415 h 421"/>
                <a:gd name="T24" fmla="*/ 6 w 391"/>
                <a:gd name="T25" fmla="*/ 418 h 421"/>
                <a:gd name="T26" fmla="*/ 11 w 391"/>
                <a:gd name="T27" fmla="*/ 421 h 421"/>
                <a:gd name="T28" fmla="*/ 77 w 391"/>
                <a:gd name="T29" fmla="*/ 421 h 421"/>
                <a:gd name="T30" fmla="*/ 75 w 391"/>
                <a:gd name="T31" fmla="*/ 406 h 421"/>
                <a:gd name="T32" fmla="*/ 77 w 391"/>
                <a:gd name="T33" fmla="*/ 385 h 421"/>
                <a:gd name="T34" fmla="*/ 83 w 391"/>
                <a:gd name="T35" fmla="*/ 366 h 421"/>
                <a:gd name="T36" fmla="*/ 93 w 391"/>
                <a:gd name="T37" fmla="*/ 347 h 421"/>
                <a:gd name="T38" fmla="*/ 106 w 391"/>
                <a:gd name="T39" fmla="*/ 331 h 421"/>
                <a:gd name="T40" fmla="*/ 122 w 391"/>
                <a:gd name="T41" fmla="*/ 318 h 421"/>
                <a:gd name="T42" fmla="*/ 139 w 391"/>
                <a:gd name="T43" fmla="*/ 309 h 421"/>
                <a:gd name="T44" fmla="*/ 159 w 391"/>
                <a:gd name="T45" fmla="*/ 303 h 421"/>
                <a:gd name="T46" fmla="*/ 181 w 391"/>
                <a:gd name="T47" fmla="*/ 301 h 421"/>
                <a:gd name="T48" fmla="*/ 201 w 391"/>
                <a:gd name="T49" fmla="*/ 303 h 421"/>
                <a:gd name="T50" fmla="*/ 222 w 391"/>
                <a:gd name="T51" fmla="*/ 309 h 421"/>
                <a:gd name="T52" fmla="*/ 240 w 391"/>
                <a:gd name="T53" fmla="*/ 318 h 421"/>
                <a:gd name="T54" fmla="*/ 255 w 391"/>
                <a:gd name="T55" fmla="*/ 331 h 421"/>
                <a:gd name="T56" fmla="*/ 268 w 391"/>
                <a:gd name="T57" fmla="*/ 347 h 421"/>
                <a:gd name="T58" fmla="*/ 277 w 391"/>
                <a:gd name="T59" fmla="*/ 366 h 421"/>
                <a:gd name="T60" fmla="*/ 284 w 391"/>
                <a:gd name="T61" fmla="*/ 385 h 421"/>
                <a:gd name="T62" fmla="*/ 286 w 391"/>
                <a:gd name="T63" fmla="*/ 406 h 421"/>
                <a:gd name="T64" fmla="*/ 285 w 391"/>
                <a:gd name="T65" fmla="*/ 421 h 421"/>
                <a:gd name="T66" fmla="*/ 379 w 391"/>
                <a:gd name="T67" fmla="*/ 420 h 421"/>
                <a:gd name="T68" fmla="*/ 385 w 391"/>
                <a:gd name="T69" fmla="*/ 418 h 421"/>
                <a:gd name="T70" fmla="*/ 389 w 391"/>
                <a:gd name="T71" fmla="*/ 415 h 421"/>
                <a:gd name="T72" fmla="*/ 391 w 391"/>
                <a:gd name="T73" fmla="*/ 410 h 421"/>
                <a:gd name="T74" fmla="*/ 391 w 391"/>
                <a:gd name="T75" fmla="*/ 15 h 421"/>
                <a:gd name="T76" fmla="*/ 390 w 391"/>
                <a:gd name="T77" fmla="*/ 8 h 421"/>
                <a:gd name="T78" fmla="*/ 387 w 391"/>
                <a:gd name="T79" fmla="*/ 4 h 421"/>
                <a:gd name="T80" fmla="*/ 382 w 391"/>
                <a:gd name="T81" fmla="*/ 1 h 421"/>
                <a:gd name="T82" fmla="*/ 376 w 391"/>
                <a:gd name="T83"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1" h="421">
                  <a:moveTo>
                    <a:pt x="376" y="0"/>
                  </a:moveTo>
                  <a:lnTo>
                    <a:pt x="187" y="0"/>
                  </a:lnTo>
                  <a:lnTo>
                    <a:pt x="180" y="9"/>
                  </a:lnTo>
                  <a:lnTo>
                    <a:pt x="172" y="19"/>
                  </a:lnTo>
                  <a:lnTo>
                    <a:pt x="164" y="28"/>
                  </a:lnTo>
                  <a:lnTo>
                    <a:pt x="155" y="36"/>
                  </a:lnTo>
                  <a:lnTo>
                    <a:pt x="145" y="45"/>
                  </a:lnTo>
                  <a:lnTo>
                    <a:pt x="135" y="52"/>
                  </a:lnTo>
                  <a:lnTo>
                    <a:pt x="125" y="59"/>
                  </a:lnTo>
                  <a:lnTo>
                    <a:pt x="113" y="65"/>
                  </a:lnTo>
                  <a:lnTo>
                    <a:pt x="103" y="71"/>
                  </a:lnTo>
                  <a:lnTo>
                    <a:pt x="91" y="76"/>
                  </a:lnTo>
                  <a:lnTo>
                    <a:pt x="79" y="80"/>
                  </a:lnTo>
                  <a:lnTo>
                    <a:pt x="67" y="83"/>
                  </a:lnTo>
                  <a:lnTo>
                    <a:pt x="54" y="87"/>
                  </a:lnTo>
                  <a:lnTo>
                    <a:pt x="41" y="89"/>
                  </a:lnTo>
                  <a:lnTo>
                    <a:pt x="29" y="90"/>
                  </a:lnTo>
                  <a:lnTo>
                    <a:pt x="15" y="90"/>
                  </a:lnTo>
                  <a:lnTo>
                    <a:pt x="7" y="90"/>
                  </a:lnTo>
                  <a:lnTo>
                    <a:pt x="0" y="89"/>
                  </a:lnTo>
                  <a:lnTo>
                    <a:pt x="0" y="406"/>
                  </a:lnTo>
                  <a:lnTo>
                    <a:pt x="1" y="410"/>
                  </a:lnTo>
                  <a:lnTo>
                    <a:pt x="1" y="412"/>
                  </a:lnTo>
                  <a:lnTo>
                    <a:pt x="3" y="415"/>
                  </a:lnTo>
                  <a:lnTo>
                    <a:pt x="4" y="417"/>
                  </a:lnTo>
                  <a:lnTo>
                    <a:pt x="6" y="418"/>
                  </a:lnTo>
                  <a:lnTo>
                    <a:pt x="9" y="420"/>
                  </a:lnTo>
                  <a:lnTo>
                    <a:pt x="11" y="421"/>
                  </a:lnTo>
                  <a:lnTo>
                    <a:pt x="15" y="421"/>
                  </a:lnTo>
                  <a:lnTo>
                    <a:pt x="77" y="421"/>
                  </a:lnTo>
                  <a:lnTo>
                    <a:pt x="76" y="414"/>
                  </a:lnTo>
                  <a:lnTo>
                    <a:pt x="75" y="406"/>
                  </a:lnTo>
                  <a:lnTo>
                    <a:pt x="76" y="396"/>
                  </a:lnTo>
                  <a:lnTo>
                    <a:pt x="77" y="385"/>
                  </a:lnTo>
                  <a:lnTo>
                    <a:pt x="80" y="375"/>
                  </a:lnTo>
                  <a:lnTo>
                    <a:pt x="83" y="366"/>
                  </a:lnTo>
                  <a:lnTo>
                    <a:pt x="88" y="356"/>
                  </a:lnTo>
                  <a:lnTo>
                    <a:pt x="93" y="347"/>
                  </a:lnTo>
                  <a:lnTo>
                    <a:pt x="99" y="339"/>
                  </a:lnTo>
                  <a:lnTo>
                    <a:pt x="106" y="331"/>
                  </a:lnTo>
                  <a:lnTo>
                    <a:pt x="113" y="325"/>
                  </a:lnTo>
                  <a:lnTo>
                    <a:pt x="122" y="318"/>
                  </a:lnTo>
                  <a:lnTo>
                    <a:pt x="130" y="313"/>
                  </a:lnTo>
                  <a:lnTo>
                    <a:pt x="139" y="309"/>
                  </a:lnTo>
                  <a:lnTo>
                    <a:pt x="150" y="305"/>
                  </a:lnTo>
                  <a:lnTo>
                    <a:pt x="159" y="303"/>
                  </a:lnTo>
                  <a:lnTo>
                    <a:pt x="170" y="301"/>
                  </a:lnTo>
                  <a:lnTo>
                    <a:pt x="181" y="301"/>
                  </a:lnTo>
                  <a:lnTo>
                    <a:pt x="192" y="301"/>
                  </a:lnTo>
                  <a:lnTo>
                    <a:pt x="201" y="303"/>
                  </a:lnTo>
                  <a:lnTo>
                    <a:pt x="212" y="305"/>
                  </a:lnTo>
                  <a:lnTo>
                    <a:pt x="222" y="309"/>
                  </a:lnTo>
                  <a:lnTo>
                    <a:pt x="230" y="313"/>
                  </a:lnTo>
                  <a:lnTo>
                    <a:pt x="240" y="318"/>
                  </a:lnTo>
                  <a:lnTo>
                    <a:pt x="247" y="325"/>
                  </a:lnTo>
                  <a:lnTo>
                    <a:pt x="255" y="331"/>
                  </a:lnTo>
                  <a:lnTo>
                    <a:pt x="261" y="339"/>
                  </a:lnTo>
                  <a:lnTo>
                    <a:pt x="268" y="347"/>
                  </a:lnTo>
                  <a:lnTo>
                    <a:pt x="273" y="356"/>
                  </a:lnTo>
                  <a:lnTo>
                    <a:pt x="277" y="366"/>
                  </a:lnTo>
                  <a:lnTo>
                    <a:pt x="282" y="375"/>
                  </a:lnTo>
                  <a:lnTo>
                    <a:pt x="284" y="385"/>
                  </a:lnTo>
                  <a:lnTo>
                    <a:pt x="285" y="396"/>
                  </a:lnTo>
                  <a:lnTo>
                    <a:pt x="286" y="406"/>
                  </a:lnTo>
                  <a:lnTo>
                    <a:pt x="286" y="414"/>
                  </a:lnTo>
                  <a:lnTo>
                    <a:pt x="285" y="421"/>
                  </a:lnTo>
                  <a:lnTo>
                    <a:pt x="376" y="421"/>
                  </a:lnTo>
                  <a:lnTo>
                    <a:pt x="379" y="420"/>
                  </a:lnTo>
                  <a:lnTo>
                    <a:pt x="382" y="420"/>
                  </a:lnTo>
                  <a:lnTo>
                    <a:pt x="385" y="418"/>
                  </a:lnTo>
                  <a:lnTo>
                    <a:pt x="387" y="417"/>
                  </a:lnTo>
                  <a:lnTo>
                    <a:pt x="389" y="415"/>
                  </a:lnTo>
                  <a:lnTo>
                    <a:pt x="390" y="412"/>
                  </a:lnTo>
                  <a:lnTo>
                    <a:pt x="391" y="410"/>
                  </a:lnTo>
                  <a:lnTo>
                    <a:pt x="391" y="406"/>
                  </a:lnTo>
                  <a:lnTo>
                    <a:pt x="391" y="15"/>
                  </a:lnTo>
                  <a:lnTo>
                    <a:pt x="391" y="12"/>
                  </a:lnTo>
                  <a:lnTo>
                    <a:pt x="390" y="8"/>
                  </a:lnTo>
                  <a:lnTo>
                    <a:pt x="389" y="6"/>
                  </a:lnTo>
                  <a:lnTo>
                    <a:pt x="387" y="4"/>
                  </a:lnTo>
                  <a:lnTo>
                    <a:pt x="385" y="2"/>
                  </a:lnTo>
                  <a:lnTo>
                    <a:pt x="382" y="1"/>
                  </a:lnTo>
                  <a:lnTo>
                    <a:pt x="379" y="0"/>
                  </a:lnTo>
                  <a:lnTo>
                    <a:pt x="376" y="0"/>
                  </a:lnTo>
                  <a:lnTo>
                    <a:pt x="376"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6" name="Freeform 528">
              <a:extLst>
                <a:ext uri="{FF2B5EF4-FFF2-40B4-BE49-F238E27FC236}">
                  <a16:creationId xmlns:a16="http://schemas.microsoft.com/office/drawing/2014/main" id="{BE37C079-A94B-4ADD-AEB5-19D62F33A077}"/>
                </a:ext>
              </a:extLst>
            </p:cNvPr>
            <p:cNvSpPr>
              <a:spLocks/>
            </p:cNvSpPr>
            <p:nvPr/>
          </p:nvSpPr>
          <p:spPr bwMode="auto">
            <a:xfrm>
              <a:off x="5963812" y="4561574"/>
              <a:ext cx="43819" cy="8767"/>
            </a:xfrm>
            <a:custGeom>
              <a:avLst/>
              <a:gdLst>
                <a:gd name="T0" fmla="*/ 136 w 151"/>
                <a:gd name="T1" fmla="*/ 0 h 30"/>
                <a:gd name="T2" fmla="*/ 15 w 151"/>
                <a:gd name="T3" fmla="*/ 0 h 30"/>
                <a:gd name="T4" fmla="*/ 12 w 151"/>
                <a:gd name="T5" fmla="*/ 1 h 30"/>
                <a:gd name="T6" fmla="*/ 9 w 151"/>
                <a:gd name="T7" fmla="*/ 1 h 30"/>
                <a:gd name="T8" fmla="*/ 7 w 151"/>
                <a:gd name="T9" fmla="*/ 3 h 30"/>
                <a:gd name="T10" fmla="*/ 5 w 151"/>
                <a:gd name="T11" fmla="*/ 4 h 30"/>
                <a:gd name="T12" fmla="*/ 3 w 151"/>
                <a:gd name="T13" fmla="*/ 6 h 30"/>
                <a:gd name="T14" fmla="*/ 2 w 151"/>
                <a:gd name="T15" fmla="*/ 10 h 30"/>
                <a:gd name="T16" fmla="*/ 0 w 151"/>
                <a:gd name="T17" fmla="*/ 13 h 30"/>
                <a:gd name="T18" fmla="*/ 0 w 151"/>
                <a:gd name="T19" fmla="*/ 15 h 30"/>
                <a:gd name="T20" fmla="*/ 0 w 151"/>
                <a:gd name="T21" fmla="*/ 18 h 30"/>
                <a:gd name="T22" fmla="*/ 2 w 151"/>
                <a:gd name="T23" fmla="*/ 21 h 30"/>
                <a:gd name="T24" fmla="*/ 3 w 151"/>
                <a:gd name="T25" fmla="*/ 24 h 30"/>
                <a:gd name="T26" fmla="*/ 5 w 151"/>
                <a:gd name="T27" fmla="*/ 26 h 30"/>
                <a:gd name="T28" fmla="*/ 7 w 151"/>
                <a:gd name="T29" fmla="*/ 28 h 30"/>
                <a:gd name="T30" fmla="*/ 9 w 151"/>
                <a:gd name="T31" fmla="*/ 29 h 30"/>
                <a:gd name="T32" fmla="*/ 12 w 151"/>
                <a:gd name="T33" fmla="*/ 30 h 30"/>
                <a:gd name="T34" fmla="*/ 15 w 151"/>
                <a:gd name="T35" fmla="*/ 30 h 30"/>
                <a:gd name="T36" fmla="*/ 136 w 151"/>
                <a:gd name="T37" fmla="*/ 30 h 30"/>
                <a:gd name="T38" fmla="*/ 139 w 151"/>
                <a:gd name="T39" fmla="*/ 30 h 30"/>
                <a:gd name="T40" fmla="*/ 142 w 151"/>
                <a:gd name="T41" fmla="*/ 29 h 30"/>
                <a:gd name="T42" fmla="*/ 144 w 151"/>
                <a:gd name="T43" fmla="*/ 28 h 30"/>
                <a:gd name="T44" fmla="*/ 146 w 151"/>
                <a:gd name="T45" fmla="*/ 26 h 30"/>
                <a:gd name="T46" fmla="*/ 148 w 151"/>
                <a:gd name="T47" fmla="*/ 24 h 30"/>
                <a:gd name="T48" fmla="*/ 150 w 151"/>
                <a:gd name="T49" fmla="*/ 21 h 30"/>
                <a:gd name="T50" fmla="*/ 151 w 151"/>
                <a:gd name="T51" fmla="*/ 18 h 30"/>
                <a:gd name="T52" fmla="*/ 151 w 151"/>
                <a:gd name="T53" fmla="*/ 15 h 30"/>
                <a:gd name="T54" fmla="*/ 151 w 151"/>
                <a:gd name="T55" fmla="*/ 13 h 30"/>
                <a:gd name="T56" fmla="*/ 150 w 151"/>
                <a:gd name="T57" fmla="*/ 10 h 30"/>
                <a:gd name="T58" fmla="*/ 148 w 151"/>
                <a:gd name="T59" fmla="*/ 8 h 30"/>
                <a:gd name="T60" fmla="*/ 146 w 151"/>
                <a:gd name="T61" fmla="*/ 4 h 30"/>
                <a:gd name="T62" fmla="*/ 144 w 151"/>
                <a:gd name="T63" fmla="*/ 3 h 30"/>
                <a:gd name="T64" fmla="*/ 142 w 151"/>
                <a:gd name="T65" fmla="*/ 1 h 30"/>
                <a:gd name="T66" fmla="*/ 139 w 151"/>
                <a:gd name="T67" fmla="*/ 1 h 30"/>
                <a:gd name="T68" fmla="*/ 136 w 151"/>
                <a:gd name="T6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30">
                  <a:moveTo>
                    <a:pt x="136" y="0"/>
                  </a:moveTo>
                  <a:lnTo>
                    <a:pt x="15" y="0"/>
                  </a:lnTo>
                  <a:lnTo>
                    <a:pt x="12" y="1"/>
                  </a:lnTo>
                  <a:lnTo>
                    <a:pt x="9" y="1"/>
                  </a:lnTo>
                  <a:lnTo>
                    <a:pt x="7" y="3"/>
                  </a:lnTo>
                  <a:lnTo>
                    <a:pt x="5" y="4"/>
                  </a:lnTo>
                  <a:lnTo>
                    <a:pt x="3" y="6"/>
                  </a:lnTo>
                  <a:lnTo>
                    <a:pt x="2" y="10"/>
                  </a:lnTo>
                  <a:lnTo>
                    <a:pt x="0" y="13"/>
                  </a:lnTo>
                  <a:lnTo>
                    <a:pt x="0" y="15"/>
                  </a:lnTo>
                  <a:lnTo>
                    <a:pt x="0" y="18"/>
                  </a:lnTo>
                  <a:lnTo>
                    <a:pt x="2" y="21"/>
                  </a:lnTo>
                  <a:lnTo>
                    <a:pt x="3" y="24"/>
                  </a:lnTo>
                  <a:lnTo>
                    <a:pt x="5" y="26"/>
                  </a:lnTo>
                  <a:lnTo>
                    <a:pt x="7" y="28"/>
                  </a:lnTo>
                  <a:lnTo>
                    <a:pt x="9" y="29"/>
                  </a:lnTo>
                  <a:lnTo>
                    <a:pt x="12" y="30"/>
                  </a:lnTo>
                  <a:lnTo>
                    <a:pt x="15" y="30"/>
                  </a:lnTo>
                  <a:lnTo>
                    <a:pt x="136" y="30"/>
                  </a:lnTo>
                  <a:lnTo>
                    <a:pt x="139" y="30"/>
                  </a:lnTo>
                  <a:lnTo>
                    <a:pt x="142" y="29"/>
                  </a:lnTo>
                  <a:lnTo>
                    <a:pt x="144" y="28"/>
                  </a:lnTo>
                  <a:lnTo>
                    <a:pt x="146" y="26"/>
                  </a:lnTo>
                  <a:lnTo>
                    <a:pt x="148" y="24"/>
                  </a:lnTo>
                  <a:lnTo>
                    <a:pt x="150" y="21"/>
                  </a:lnTo>
                  <a:lnTo>
                    <a:pt x="151" y="18"/>
                  </a:lnTo>
                  <a:lnTo>
                    <a:pt x="151" y="15"/>
                  </a:lnTo>
                  <a:lnTo>
                    <a:pt x="151" y="13"/>
                  </a:lnTo>
                  <a:lnTo>
                    <a:pt x="150" y="10"/>
                  </a:lnTo>
                  <a:lnTo>
                    <a:pt x="148" y="8"/>
                  </a:lnTo>
                  <a:lnTo>
                    <a:pt x="146" y="4"/>
                  </a:lnTo>
                  <a:lnTo>
                    <a:pt x="144" y="3"/>
                  </a:lnTo>
                  <a:lnTo>
                    <a:pt x="142" y="1"/>
                  </a:lnTo>
                  <a:lnTo>
                    <a:pt x="139" y="1"/>
                  </a:lnTo>
                  <a:lnTo>
                    <a:pt x="136"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7" name="Freeform 529">
              <a:extLst>
                <a:ext uri="{FF2B5EF4-FFF2-40B4-BE49-F238E27FC236}">
                  <a16:creationId xmlns:a16="http://schemas.microsoft.com/office/drawing/2014/main" id="{87525BCB-A41D-4348-8DB2-601115C81092}"/>
                </a:ext>
              </a:extLst>
            </p:cNvPr>
            <p:cNvSpPr>
              <a:spLocks/>
            </p:cNvSpPr>
            <p:nvPr/>
          </p:nvSpPr>
          <p:spPr bwMode="auto">
            <a:xfrm>
              <a:off x="5981340" y="4579108"/>
              <a:ext cx="26292" cy="10228"/>
            </a:xfrm>
            <a:custGeom>
              <a:avLst/>
              <a:gdLst>
                <a:gd name="T0" fmla="*/ 76 w 91"/>
                <a:gd name="T1" fmla="*/ 0 h 31"/>
                <a:gd name="T2" fmla="*/ 16 w 91"/>
                <a:gd name="T3" fmla="*/ 0 h 31"/>
                <a:gd name="T4" fmla="*/ 12 w 91"/>
                <a:gd name="T5" fmla="*/ 1 h 31"/>
                <a:gd name="T6" fmla="*/ 10 w 91"/>
                <a:gd name="T7" fmla="*/ 1 h 31"/>
                <a:gd name="T8" fmla="*/ 7 w 91"/>
                <a:gd name="T9" fmla="*/ 3 h 31"/>
                <a:gd name="T10" fmla="*/ 5 w 91"/>
                <a:gd name="T11" fmla="*/ 5 h 31"/>
                <a:gd name="T12" fmla="*/ 3 w 91"/>
                <a:gd name="T13" fmla="*/ 8 h 31"/>
                <a:gd name="T14" fmla="*/ 2 w 91"/>
                <a:gd name="T15" fmla="*/ 10 h 31"/>
                <a:gd name="T16" fmla="*/ 0 w 91"/>
                <a:gd name="T17" fmla="*/ 13 h 31"/>
                <a:gd name="T18" fmla="*/ 0 w 91"/>
                <a:gd name="T19" fmla="*/ 15 h 31"/>
                <a:gd name="T20" fmla="*/ 0 w 91"/>
                <a:gd name="T21" fmla="*/ 18 h 31"/>
                <a:gd name="T22" fmla="*/ 2 w 91"/>
                <a:gd name="T23" fmla="*/ 22 h 31"/>
                <a:gd name="T24" fmla="*/ 3 w 91"/>
                <a:gd name="T25" fmla="*/ 24 h 31"/>
                <a:gd name="T26" fmla="*/ 5 w 91"/>
                <a:gd name="T27" fmla="*/ 26 h 31"/>
                <a:gd name="T28" fmla="*/ 7 w 91"/>
                <a:gd name="T29" fmla="*/ 28 h 31"/>
                <a:gd name="T30" fmla="*/ 10 w 91"/>
                <a:gd name="T31" fmla="*/ 29 h 31"/>
                <a:gd name="T32" fmla="*/ 12 w 91"/>
                <a:gd name="T33" fmla="*/ 30 h 31"/>
                <a:gd name="T34" fmla="*/ 16 w 91"/>
                <a:gd name="T35" fmla="*/ 31 h 31"/>
                <a:gd name="T36" fmla="*/ 76 w 91"/>
                <a:gd name="T37" fmla="*/ 31 h 31"/>
                <a:gd name="T38" fmla="*/ 79 w 91"/>
                <a:gd name="T39" fmla="*/ 30 h 31"/>
                <a:gd name="T40" fmla="*/ 82 w 91"/>
                <a:gd name="T41" fmla="*/ 29 h 31"/>
                <a:gd name="T42" fmla="*/ 84 w 91"/>
                <a:gd name="T43" fmla="*/ 28 h 31"/>
                <a:gd name="T44" fmla="*/ 86 w 91"/>
                <a:gd name="T45" fmla="*/ 26 h 31"/>
                <a:gd name="T46" fmla="*/ 88 w 91"/>
                <a:gd name="T47" fmla="*/ 24 h 31"/>
                <a:gd name="T48" fmla="*/ 90 w 91"/>
                <a:gd name="T49" fmla="*/ 22 h 31"/>
                <a:gd name="T50" fmla="*/ 91 w 91"/>
                <a:gd name="T51" fmla="*/ 18 h 31"/>
                <a:gd name="T52" fmla="*/ 91 w 91"/>
                <a:gd name="T53" fmla="*/ 15 h 31"/>
                <a:gd name="T54" fmla="*/ 91 w 91"/>
                <a:gd name="T55" fmla="*/ 13 h 31"/>
                <a:gd name="T56" fmla="*/ 90 w 91"/>
                <a:gd name="T57" fmla="*/ 10 h 31"/>
                <a:gd name="T58" fmla="*/ 88 w 91"/>
                <a:gd name="T59" fmla="*/ 8 h 31"/>
                <a:gd name="T60" fmla="*/ 86 w 91"/>
                <a:gd name="T61" fmla="*/ 5 h 31"/>
                <a:gd name="T62" fmla="*/ 84 w 91"/>
                <a:gd name="T63" fmla="*/ 3 h 31"/>
                <a:gd name="T64" fmla="*/ 82 w 91"/>
                <a:gd name="T65" fmla="*/ 2 h 31"/>
                <a:gd name="T66" fmla="*/ 79 w 91"/>
                <a:gd name="T67" fmla="*/ 1 h 31"/>
                <a:gd name="T68" fmla="*/ 76 w 91"/>
                <a:gd name="T69" fmla="*/ 0 h 31"/>
                <a:gd name="T70" fmla="*/ 76 w 91"/>
                <a:gd name="T7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31">
                  <a:moveTo>
                    <a:pt x="76" y="0"/>
                  </a:moveTo>
                  <a:lnTo>
                    <a:pt x="16" y="0"/>
                  </a:lnTo>
                  <a:lnTo>
                    <a:pt x="12" y="1"/>
                  </a:lnTo>
                  <a:lnTo>
                    <a:pt x="10" y="1"/>
                  </a:lnTo>
                  <a:lnTo>
                    <a:pt x="7" y="3"/>
                  </a:lnTo>
                  <a:lnTo>
                    <a:pt x="5" y="5"/>
                  </a:lnTo>
                  <a:lnTo>
                    <a:pt x="3" y="8"/>
                  </a:lnTo>
                  <a:lnTo>
                    <a:pt x="2" y="10"/>
                  </a:lnTo>
                  <a:lnTo>
                    <a:pt x="0" y="13"/>
                  </a:lnTo>
                  <a:lnTo>
                    <a:pt x="0" y="15"/>
                  </a:lnTo>
                  <a:lnTo>
                    <a:pt x="0" y="18"/>
                  </a:lnTo>
                  <a:lnTo>
                    <a:pt x="2" y="22"/>
                  </a:lnTo>
                  <a:lnTo>
                    <a:pt x="3" y="24"/>
                  </a:lnTo>
                  <a:lnTo>
                    <a:pt x="5" y="26"/>
                  </a:lnTo>
                  <a:lnTo>
                    <a:pt x="7" y="28"/>
                  </a:lnTo>
                  <a:lnTo>
                    <a:pt x="10" y="29"/>
                  </a:lnTo>
                  <a:lnTo>
                    <a:pt x="12" y="30"/>
                  </a:lnTo>
                  <a:lnTo>
                    <a:pt x="16" y="31"/>
                  </a:lnTo>
                  <a:lnTo>
                    <a:pt x="76" y="31"/>
                  </a:lnTo>
                  <a:lnTo>
                    <a:pt x="79" y="30"/>
                  </a:lnTo>
                  <a:lnTo>
                    <a:pt x="82" y="29"/>
                  </a:lnTo>
                  <a:lnTo>
                    <a:pt x="84" y="28"/>
                  </a:lnTo>
                  <a:lnTo>
                    <a:pt x="86" y="26"/>
                  </a:lnTo>
                  <a:lnTo>
                    <a:pt x="88" y="24"/>
                  </a:lnTo>
                  <a:lnTo>
                    <a:pt x="90" y="22"/>
                  </a:lnTo>
                  <a:lnTo>
                    <a:pt x="91" y="18"/>
                  </a:lnTo>
                  <a:lnTo>
                    <a:pt x="91" y="15"/>
                  </a:lnTo>
                  <a:lnTo>
                    <a:pt x="91" y="13"/>
                  </a:lnTo>
                  <a:lnTo>
                    <a:pt x="90" y="10"/>
                  </a:lnTo>
                  <a:lnTo>
                    <a:pt x="88" y="8"/>
                  </a:lnTo>
                  <a:lnTo>
                    <a:pt x="86" y="5"/>
                  </a:lnTo>
                  <a:lnTo>
                    <a:pt x="84" y="3"/>
                  </a:lnTo>
                  <a:lnTo>
                    <a:pt x="82" y="2"/>
                  </a:lnTo>
                  <a:lnTo>
                    <a:pt x="79" y="1"/>
                  </a:lnTo>
                  <a:lnTo>
                    <a:pt x="76" y="0"/>
                  </a:lnTo>
                  <a:lnTo>
                    <a:pt x="76"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8" name="Freeform 530">
              <a:extLst>
                <a:ext uri="{FF2B5EF4-FFF2-40B4-BE49-F238E27FC236}">
                  <a16:creationId xmlns:a16="http://schemas.microsoft.com/office/drawing/2014/main" id="{452E9DED-0C02-43B2-A2E3-33F6C11A331A}"/>
                </a:ext>
              </a:extLst>
            </p:cNvPr>
            <p:cNvSpPr>
              <a:spLocks/>
            </p:cNvSpPr>
            <p:nvPr/>
          </p:nvSpPr>
          <p:spPr bwMode="auto">
            <a:xfrm>
              <a:off x="5990104" y="4598103"/>
              <a:ext cx="17528" cy="8767"/>
            </a:xfrm>
            <a:custGeom>
              <a:avLst/>
              <a:gdLst>
                <a:gd name="T0" fmla="*/ 45 w 60"/>
                <a:gd name="T1" fmla="*/ 0 h 30"/>
                <a:gd name="T2" fmla="*/ 15 w 60"/>
                <a:gd name="T3" fmla="*/ 0 h 30"/>
                <a:gd name="T4" fmla="*/ 11 w 60"/>
                <a:gd name="T5" fmla="*/ 0 h 30"/>
                <a:gd name="T6" fmla="*/ 9 w 60"/>
                <a:gd name="T7" fmla="*/ 1 h 30"/>
                <a:gd name="T8" fmla="*/ 6 w 60"/>
                <a:gd name="T9" fmla="*/ 2 h 30"/>
                <a:gd name="T10" fmla="*/ 4 w 60"/>
                <a:gd name="T11" fmla="*/ 5 h 30"/>
                <a:gd name="T12" fmla="*/ 2 w 60"/>
                <a:gd name="T13" fmla="*/ 7 h 30"/>
                <a:gd name="T14" fmla="*/ 1 w 60"/>
                <a:gd name="T15" fmla="*/ 9 h 30"/>
                <a:gd name="T16" fmla="*/ 0 w 60"/>
                <a:gd name="T17" fmla="*/ 12 h 30"/>
                <a:gd name="T18" fmla="*/ 0 w 60"/>
                <a:gd name="T19" fmla="*/ 15 h 30"/>
                <a:gd name="T20" fmla="*/ 0 w 60"/>
                <a:gd name="T21" fmla="*/ 17 h 30"/>
                <a:gd name="T22" fmla="*/ 1 w 60"/>
                <a:gd name="T23" fmla="*/ 21 h 30"/>
                <a:gd name="T24" fmla="*/ 2 w 60"/>
                <a:gd name="T25" fmla="*/ 23 h 30"/>
                <a:gd name="T26" fmla="*/ 4 w 60"/>
                <a:gd name="T27" fmla="*/ 26 h 30"/>
                <a:gd name="T28" fmla="*/ 6 w 60"/>
                <a:gd name="T29" fmla="*/ 27 h 30"/>
                <a:gd name="T30" fmla="*/ 9 w 60"/>
                <a:gd name="T31" fmla="*/ 29 h 30"/>
                <a:gd name="T32" fmla="*/ 11 w 60"/>
                <a:gd name="T33" fmla="*/ 29 h 30"/>
                <a:gd name="T34" fmla="*/ 15 w 60"/>
                <a:gd name="T35" fmla="*/ 30 h 30"/>
                <a:gd name="T36" fmla="*/ 45 w 60"/>
                <a:gd name="T37" fmla="*/ 30 h 30"/>
                <a:gd name="T38" fmla="*/ 48 w 60"/>
                <a:gd name="T39" fmla="*/ 29 h 30"/>
                <a:gd name="T40" fmla="*/ 51 w 60"/>
                <a:gd name="T41" fmla="*/ 29 h 30"/>
                <a:gd name="T42" fmla="*/ 53 w 60"/>
                <a:gd name="T43" fmla="*/ 27 h 30"/>
                <a:gd name="T44" fmla="*/ 55 w 60"/>
                <a:gd name="T45" fmla="*/ 26 h 30"/>
                <a:gd name="T46" fmla="*/ 57 w 60"/>
                <a:gd name="T47" fmla="*/ 23 h 30"/>
                <a:gd name="T48" fmla="*/ 59 w 60"/>
                <a:gd name="T49" fmla="*/ 21 h 30"/>
                <a:gd name="T50" fmla="*/ 60 w 60"/>
                <a:gd name="T51" fmla="*/ 17 h 30"/>
                <a:gd name="T52" fmla="*/ 60 w 60"/>
                <a:gd name="T53" fmla="*/ 15 h 30"/>
                <a:gd name="T54" fmla="*/ 60 w 60"/>
                <a:gd name="T55" fmla="*/ 12 h 30"/>
                <a:gd name="T56" fmla="*/ 59 w 60"/>
                <a:gd name="T57" fmla="*/ 9 h 30"/>
                <a:gd name="T58" fmla="*/ 57 w 60"/>
                <a:gd name="T59" fmla="*/ 7 h 30"/>
                <a:gd name="T60" fmla="*/ 55 w 60"/>
                <a:gd name="T61" fmla="*/ 5 h 30"/>
                <a:gd name="T62" fmla="*/ 53 w 60"/>
                <a:gd name="T63" fmla="*/ 2 h 30"/>
                <a:gd name="T64" fmla="*/ 51 w 60"/>
                <a:gd name="T65" fmla="*/ 1 h 30"/>
                <a:gd name="T66" fmla="*/ 48 w 60"/>
                <a:gd name="T67" fmla="*/ 0 h 30"/>
                <a:gd name="T68" fmla="*/ 45 w 60"/>
                <a:gd name="T6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 h="30">
                  <a:moveTo>
                    <a:pt x="45" y="0"/>
                  </a:moveTo>
                  <a:lnTo>
                    <a:pt x="15" y="0"/>
                  </a:lnTo>
                  <a:lnTo>
                    <a:pt x="11" y="0"/>
                  </a:lnTo>
                  <a:lnTo>
                    <a:pt x="9" y="1"/>
                  </a:lnTo>
                  <a:lnTo>
                    <a:pt x="6" y="2"/>
                  </a:lnTo>
                  <a:lnTo>
                    <a:pt x="4" y="5"/>
                  </a:lnTo>
                  <a:lnTo>
                    <a:pt x="2" y="7"/>
                  </a:lnTo>
                  <a:lnTo>
                    <a:pt x="1" y="9"/>
                  </a:lnTo>
                  <a:lnTo>
                    <a:pt x="0" y="12"/>
                  </a:lnTo>
                  <a:lnTo>
                    <a:pt x="0" y="15"/>
                  </a:lnTo>
                  <a:lnTo>
                    <a:pt x="0" y="17"/>
                  </a:lnTo>
                  <a:lnTo>
                    <a:pt x="1" y="21"/>
                  </a:lnTo>
                  <a:lnTo>
                    <a:pt x="2" y="23"/>
                  </a:lnTo>
                  <a:lnTo>
                    <a:pt x="4" y="26"/>
                  </a:lnTo>
                  <a:lnTo>
                    <a:pt x="6" y="27"/>
                  </a:lnTo>
                  <a:lnTo>
                    <a:pt x="9" y="29"/>
                  </a:lnTo>
                  <a:lnTo>
                    <a:pt x="11" y="29"/>
                  </a:lnTo>
                  <a:lnTo>
                    <a:pt x="15" y="30"/>
                  </a:lnTo>
                  <a:lnTo>
                    <a:pt x="45" y="30"/>
                  </a:lnTo>
                  <a:lnTo>
                    <a:pt x="48" y="29"/>
                  </a:lnTo>
                  <a:lnTo>
                    <a:pt x="51" y="29"/>
                  </a:lnTo>
                  <a:lnTo>
                    <a:pt x="53" y="27"/>
                  </a:lnTo>
                  <a:lnTo>
                    <a:pt x="55" y="26"/>
                  </a:lnTo>
                  <a:lnTo>
                    <a:pt x="57" y="23"/>
                  </a:lnTo>
                  <a:lnTo>
                    <a:pt x="59" y="21"/>
                  </a:lnTo>
                  <a:lnTo>
                    <a:pt x="60" y="17"/>
                  </a:lnTo>
                  <a:lnTo>
                    <a:pt x="60" y="15"/>
                  </a:lnTo>
                  <a:lnTo>
                    <a:pt x="60" y="12"/>
                  </a:lnTo>
                  <a:lnTo>
                    <a:pt x="59" y="9"/>
                  </a:lnTo>
                  <a:lnTo>
                    <a:pt x="57" y="7"/>
                  </a:lnTo>
                  <a:lnTo>
                    <a:pt x="55" y="5"/>
                  </a:lnTo>
                  <a:lnTo>
                    <a:pt x="53" y="2"/>
                  </a:lnTo>
                  <a:lnTo>
                    <a:pt x="51" y="1"/>
                  </a:lnTo>
                  <a:lnTo>
                    <a:pt x="48" y="0"/>
                  </a:lnTo>
                  <a:lnTo>
                    <a:pt x="45"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59" name="Freeform 531">
              <a:extLst>
                <a:ext uri="{FF2B5EF4-FFF2-40B4-BE49-F238E27FC236}">
                  <a16:creationId xmlns:a16="http://schemas.microsoft.com/office/drawing/2014/main" id="{2017ABD9-4AE5-4197-BE0D-4D55E98235AB}"/>
                </a:ext>
              </a:extLst>
            </p:cNvPr>
            <p:cNvSpPr>
              <a:spLocks noEditPoints="1"/>
            </p:cNvSpPr>
            <p:nvPr/>
          </p:nvSpPr>
          <p:spPr bwMode="auto">
            <a:xfrm>
              <a:off x="5968193" y="4412538"/>
              <a:ext cx="105166" cy="105202"/>
            </a:xfrm>
            <a:custGeom>
              <a:avLst/>
              <a:gdLst>
                <a:gd name="T0" fmla="*/ 167 w 362"/>
                <a:gd name="T1" fmla="*/ 103 h 362"/>
                <a:gd name="T2" fmla="*/ 169 w 362"/>
                <a:gd name="T3" fmla="*/ 98 h 362"/>
                <a:gd name="T4" fmla="*/ 172 w 362"/>
                <a:gd name="T5" fmla="*/ 94 h 362"/>
                <a:gd name="T6" fmla="*/ 177 w 362"/>
                <a:gd name="T7" fmla="*/ 92 h 362"/>
                <a:gd name="T8" fmla="*/ 184 w 362"/>
                <a:gd name="T9" fmla="*/ 92 h 362"/>
                <a:gd name="T10" fmla="*/ 189 w 362"/>
                <a:gd name="T11" fmla="*/ 94 h 362"/>
                <a:gd name="T12" fmla="*/ 193 w 362"/>
                <a:gd name="T13" fmla="*/ 98 h 362"/>
                <a:gd name="T14" fmla="*/ 196 w 362"/>
                <a:gd name="T15" fmla="*/ 103 h 362"/>
                <a:gd name="T16" fmla="*/ 196 w 362"/>
                <a:gd name="T17" fmla="*/ 181 h 362"/>
                <a:gd name="T18" fmla="*/ 244 w 362"/>
                <a:gd name="T19" fmla="*/ 182 h 362"/>
                <a:gd name="T20" fmla="*/ 249 w 362"/>
                <a:gd name="T21" fmla="*/ 184 h 362"/>
                <a:gd name="T22" fmla="*/ 254 w 362"/>
                <a:gd name="T23" fmla="*/ 188 h 362"/>
                <a:gd name="T24" fmla="*/ 256 w 362"/>
                <a:gd name="T25" fmla="*/ 193 h 362"/>
                <a:gd name="T26" fmla="*/ 256 w 362"/>
                <a:gd name="T27" fmla="*/ 199 h 362"/>
                <a:gd name="T28" fmla="*/ 254 w 362"/>
                <a:gd name="T29" fmla="*/ 204 h 362"/>
                <a:gd name="T30" fmla="*/ 249 w 362"/>
                <a:gd name="T31" fmla="*/ 208 h 362"/>
                <a:gd name="T32" fmla="*/ 244 w 362"/>
                <a:gd name="T33" fmla="*/ 211 h 362"/>
                <a:gd name="T34" fmla="*/ 181 w 362"/>
                <a:gd name="T35" fmla="*/ 212 h 362"/>
                <a:gd name="T36" fmla="*/ 175 w 362"/>
                <a:gd name="T37" fmla="*/ 211 h 362"/>
                <a:gd name="T38" fmla="*/ 170 w 362"/>
                <a:gd name="T39" fmla="*/ 206 h 362"/>
                <a:gd name="T40" fmla="*/ 167 w 362"/>
                <a:gd name="T41" fmla="*/ 202 h 362"/>
                <a:gd name="T42" fmla="*/ 166 w 362"/>
                <a:gd name="T43" fmla="*/ 197 h 362"/>
                <a:gd name="T44" fmla="*/ 181 w 362"/>
                <a:gd name="T45" fmla="*/ 362 h 362"/>
                <a:gd name="T46" fmla="*/ 217 w 362"/>
                <a:gd name="T47" fmla="*/ 359 h 362"/>
                <a:gd name="T48" fmla="*/ 251 w 362"/>
                <a:gd name="T49" fmla="*/ 348 h 362"/>
                <a:gd name="T50" fmla="*/ 281 w 362"/>
                <a:gd name="T51" fmla="*/ 331 h 362"/>
                <a:gd name="T52" fmla="*/ 308 w 362"/>
                <a:gd name="T53" fmla="*/ 309 h 362"/>
                <a:gd name="T54" fmla="*/ 331 w 362"/>
                <a:gd name="T55" fmla="*/ 282 h 362"/>
                <a:gd name="T56" fmla="*/ 347 w 362"/>
                <a:gd name="T57" fmla="*/ 251 h 362"/>
                <a:gd name="T58" fmla="*/ 358 w 362"/>
                <a:gd name="T59" fmla="*/ 217 h 362"/>
                <a:gd name="T60" fmla="*/ 362 w 362"/>
                <a:gd name="T61" fmla="*/ 182 h 362"/>
                <a:gd name="T62" fmla="*/ 358 w 362"/>
                <a:gd name="T63" fmla="*/ 145 h 362"/>
                <a:gd name="T64" fmla="*/ 347 w 362"/>
                <a:gd name="T65" fmla="*/ 111 h 362"/>
                <a:gd name="T66" fmla="*/ 331 w 362"/>
                <a:gd name="T67" fmla="*/ 80 h 362"/>
                <a:gd name="T68" fmla="*/ 308 w 362"/>
                <a:gd name="T69" fmla="*/ 53 h 362"/>
                <a:gd name="T70" fmla="*/ 281 w 362"/>
                <a:gd name="T71" fmla="*/ 31 h 362"/>
                <a:gd name="T72" fmla="*/ 251 w 362"/>
                <a:gd name="T73" fmla="*/ 14 h 362"/>
                <a:gd name="T74" fmla="*/ 217 w 362"/>
                <a:gd name="T75" fmla="*/ 5 h 362"/>
                <a:gd name="T76" fmla="*/ 181 w 362"/>
                <a:gd name="T77" fmla="*/ 0 h 362"/>
                <a:gd name="T78" fmla="*/ 144 w 362"/>
                <a:gd name="T79" fmla="*/ 5 h 362"/>
                <a:gd name="T80" fmla="*/ 111 w 362"/>
                <a:gd name="T81" fmla="*/ 14 h 362"/>
                <a:gd name="T82" fmla="*/ 80 w 362"/>
                <a:gd name="T83" fmla="*/ 31 h 362"/>
                <a:gd name="T84" fmla="*/ 53 w 362"/>
                <a:gd name="T85" fmla="*/ 53 h 362"/>
                <a:gd name="T86" fmla="*/ 32 w 362"/>
                <a:gd name="T87" fmla="*/ 80 h 362"/>
                <a:gd name="T88" fmla="*/ 14 w 362"/>
                <a:gd name="T89" fmla="*/ 111 h 362"/>
                <a:gd name="T90" fmla="*/ 4 w 362"/>
                <a:gd name="T91" fmla="*/ 145 h 362"/>
                <a:gd name="T92" fmla="*/ 0 w 362"/>
                <a:gd name="T93" fmla="*/ 182 h 362"/>
                <a:gd name="T94" fmla="*/ 4 w 362"/>
                <a:gd name="T95" fmla="*/ 217 h 362"/>
                <a:gd name="T96" fmla="*/ 14 w 362"/>
                <a:gd name="T97" fmla="*/ 251 h 362"/>
                <a:gd name="T98" fmla="*/ 32 w 362"/>
                <a:gd name="T99" fmla="*/ 282 h 362"/>
                <a:gd name="T100" fmla="*/ 53 w 362"/>
                <a:gd name="T101" fmla="*/ 309 h 362"/>
                <a:gd name="T102" fmla="*/ 80 w 362"/>
                <a:gd name="T103" fmla="*/ 331 h 362"/>
                <a:gd name="T104" fmla="*/ 111 w 362"/>
                <a:gd name="T105" fmla="*/ 348 h 362"/>
                <a:gd name="T106" fmla="*/ 144 w 362"/>
                <a:gd name="T107" fmla="*/ 359 h 362"/>
                <a:gd name="T108" fmla="*/ 181 w 362"/>
                <a:gd name="T109"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2" h="362">
                  <a:moveTo>
                    <a:pt x="166" y="105"/>
                  </a:moveTo>
                  <a:lnTo>
                    <a:pt x="167" y="103"/>
                  </a:lnTo>
                  <a:lnTo>
                    <a:pt x="167" y="100"/>
                  </a:lnTo>
                  <a:lnTo>
                    <a:pt x="169" y="98"/>
                  </a:lnTo>
                  <a:lnTo>
                    <a:pt x="170" y="95"/>
                  </a:lnTo>
                  <a:lnTo>
                    <a:pt x="172" y="94"/>
                  </a:lnTo>
                  <a:lnTo>
                    <a:pt x="175" y="92"/>
                  </a:lnTo>
                  <a:lnTo>
                    <a:pt x="177" y="92"/>
                  </a:lnTo>
                  <a:lnTo>
                    <a:pt x="181" y="90"/>
                  </a:lnTo>
                  <a:lnTo>
                    <a:pt x="184" y="92"/>
                  </a:lnTo>
                  <a:lnTo>
                    <a:pt x="187" y="92"/>
                  </a:lnTo>
                  <a:lnTo>
                    <a:pt x="189" y="94"/>
                  </a:lnTo>
                  <a:lnTo>
                    <a:pt x="191" y="95"/>
                  </a:lnTo>
                  <a:lnTo>
                    <a:pt x="193" y="98"/>
                  </a:lnTo>
                  <a:lnTo>
                    <a:pt x="195" y="100"/>
                  </a:lnTo>
                  <a:lnTo>
                    <a:pt x="196" y="103"/>
                  </a:lnTo>
                  <a:lnTo>
                    <a:pt x="196" y="105"/>
                  </a:lnTo>
                  <a:lnTo>
                    <a:pt x="196" y="181"/>
                  </a:lnTo>
                  <a:lnTo>
                    <a:pt x="241" y="181"/>
                  </a:lnTo>
                  <a:lnTo>
                    <a:pt x="244" y="182"/>
                  </a:lnTo>
                  <a:lnTo>
                    <a:pt x="247" y="183"/>
                  </a:lnTo>
                  <a:lnTo>
                    <a:pt x="249" y="184"/>
                  </a:lnTo>
                  <a:lnTo>
                    <a:pt x="251" y="186"/>
                  </a:lnTo>
                  <a:lnTo>
                    <a:pt x="254" y="188"/>
                  </a:lnTo>
                  <a:lnTo>
                    <a:pt x="255" y="190"/>
                  </a:lnTo>
                  <a:lnTo>
                    <a:pt x="256" y="193"/>
                  </a:lnTo>
                  <a:lnTo>
                    <a:pt x="256" y="197"/>
                  </a:lnTo>
                  <a:lnTo>
                    <a:pt x="256" y="199"/>
                  </a:lnTo>
                  <a:lnTo>
                    <a:pt x="255" y="202"/>
                  </a:lnTo>
                  <a:lnTo>
                    <a:pt x="254" y="204"/>
                  </a:lnTo>
                  <a:lnTo>
                    <a:pt x="251" y="206"/>
                  </a:lnTo>
                  <a:lnTo>
                    <a:pt x="249" y="208"/>
                  </a:lnTo>
                  <a:lnTo>
                    <a:pt x="247" y="211"/>
                  </a:lnTo>
                  <a:lnTo>
                    <a:pt x="244" y="211"/>
                  </a:lnTo>
                  <a:lnTo>
                    <a:pt x="241" y="212"/>
                  </a:lnTo>
                  <a:lnTo>
                    <a:pt x="181" y="212"/>
                  </a:lnTo>
                  <a:lnTo>
                    <a:pt x="177" y="211"/>
                  </a:lnTo>
                  <a:lnTo>
                    <a:pt x="175" y="211"/>
                  </a:lnTo>
                  <a:lnTo>
                    <a:pt x="172" y="208"/>
                  </a:lnTo>
                  <a:lnTo>
                    <a:pt x="170" y="206"/>
                  </a:lnTo>
                  <a:lnTo>
                    <a:pt x="169" y="204"/>
                  </a:lnTo>
                  <a:lnTo>
                    <a:pt x="167" y="202"/>
                  </a:lnTo>
                  <a:lnTo>
                    <a:pt x="167" y="199"/>
                  </a:lnTo>
                  <a:lnTo>
                    <a:pt x="166" y="197"/>
                  </a:lnTo>
                  <a:lnTo>
                    <a:pt x="166" y="105"/>
                  </a:lnTo>
                  <a:close/>
                  <a:moveTo>
                    <a:pt x="181" y="362"/>
                  </a:moveTo>
                  <a:lnTo>
                    <a:pt x="200" y="361"/>
                  </a:lnTo>
                  <a:lnTo>
                    <a:pt x="217" y="359"/>
                  </a:lnTo>
                  <a:lnTo>
                    <a:pt x="234" y="353"/>
                  </a:lnTo>
                  <a:lnTo>
                    <a:pt x="251" y="348"/>
                  </a:lnTo>
                  <a:lnTo>
                    <a:pt x="268" y="340"/>
                  </a:lnTo>
                  <a:lnTo>
                    <a:pt x="281" y="331"/>
                  </a:lnTo>
                  <a:lnTo>
                    <a:pt x="295" y="320"/>
                  </a:lnTo>
                  <a:lnTo>
                    <a:pt x="308" y="309"/>
                  </a:lnTo>
                  <a:lnTo>
                    <a:pt x="320" y="296"/>
                  </a:lnTo>
                  <a:lnTo>
                    <a:pt x="331" y="282"/>
                  </a:lnTo>
                  <a:lnTo>
                    <a:pt x="339" y="267"/>
                  </a:lnTo>
                  <a:lnTo>
                    <a:pt x="347" y="251"/>
                  </a:lnTo>
                  <a:lnTo>
                    <a:pt x="353" y="235"/>
                  </a:lnTo>
                  <a:lnTo>
                    <a:pt x="358" y="217"/>
                  </a:lnTo>
                  <a:lnTo>
                    <a:pt x="361" y="200"/>
                  </a:lnTo>
                  <a:lnTo>
                    <a:pt x="362" y="182"/>
                  </a:lnTo>
                  <a:lnTo>
                    <a:pt x="361" y="162"/>
                  </a:lnTo>
                  <a:lnTo>
                    <a:pt x="358" y="145"/>
                  </a:lnTo>
                  <a:lnTo>
                    <a:pt x="353" y="127"/>
                  </a:lnTo>
                  <a:lnTo>
                    <a:pt x="347" y="111"/>
                  </a:lnTo>
                  <a:lnTo>
                    <a:pt x="339" y="95"/>
                  </a:lnTo>
                  <a:lnTo>
                    <a:pt x="331" y="80"/>
                  </a:lnTo>
                  <a:lnTo>
                    <a:pt x="320" y="66"/>
                  </a:lnTo>
                  <a:lnTo>
                    <a:pt x="308" y="53"/>
                  </a:lnTo>
                  <a:lnTo>
                    <a:pt x="295" y="42"/>
                  </a:lnTo>
                  <a:lnTo>
                    <a:pt x="281" y="31"/>
                  </a:lnTo>
                  <a:lnTo>
                    <a:pt x="268" y="22"/>
                  </a:lnTo>
                  <a:lnTo>
                    <a:pt x="251" y="14"/>
                  </a:lnTo>
                  <a:lnTo>
                    <a:pt x="234" y="9"/>
                  </a:lnTo>
                  <a:lnTo>
                    <a:pt x="217" y="5"/>
                  </a:lnTo>
                  <a:lnTo>
                    <a:pt x="200" y="1"/>
                  </a:lnTo>
                  <a:lnTo>
                    <a:pt x="181" y="0"/>
                  </a:lnTo>
                  <a:lnTo>
                    <a:pt x="162" y="1"/>
                  </a:lnTo>
                  <a:lnTo>
                    <a:pt x="144" y="5"/>
                  </a:lnTo>
                  <a:lnTo>
                    <a:pt x="127" y="9"/>
                  </a:lnTo>
                  <a:lnTo>
                    <a:pt x="111" y="14"/>
                  </a:lnTo>
                  <a:lnTo>
                    <a:pt x="95" y="22"/>
                  </a:lnTo>
                  <a:lnTo>
                    <a:pt x="80" y="31"/>
                  </a:lnTo>
                  <a:lnTo>
                    <a:pt x="66" y="42"/>
                  </a:lnTo>
                  <a:lnTo>
                    <a:pt x="53" y="53"/>
                  </a:lnTo>
                  <a:lnTo>
                    <a:pt x="41" y="66"/>
                  </a:lnTo>
                  <a:lnTo>
                    <a:pt x="32" y="80"/>
                  </a:lnTo>
                  <a:lnTo>
                    <a:pt x="22" y="95"/>
                  </a:lnTo>
                  <a:lnTo>
                    <a:pt x="14" y="111"/>
                  </a:lnTo>
                  <a:lnTo>
                    <a:pt x="8" y="128"/>
                  </a:lnTo>
                  <a:lnTo>
                    <a:pt x="4" y="145"/>
                  </a:lnTo>
                  <a:lnTo>
                    <a:pt x="2" y="162"/>
                  </a:lnTo>
                  <a:lnTo>
                    <a:pt x="0" y="182"/>
                  </a:lnTo>
                  <a:lnTo>
                    <a:pt x="2" y="200"/>
                  </a:lnTo>
                  <a:lnTo>
                    <a:pt x="4" y="217"/>
                  </a:lnTo>
                  <a:lnTo>
                    <a:pt x="8" y="235"/>
                  </a:lnTo>
                  <a:lnTo>
                    <a:pt x="14" y="251"/>
                  </a:lnTo>
                  <a:lnTo>
                    <a:pt x="22" y="267"/>
                  </a:lnTo>
                  <a:lnTo>
                    <a:pt x="32" y="282"/>
                  </a:lnTo>
                  <a:lnTo>
                    <a:pt x="41" y="296"/>
                  </a:lnTo>
                  <a:lnTo>
                    <a:pt x="53" y="309"/>
                  </a:lnTo>
                  <a:lnTo>
                    <a:pt x="66" y="320"/>
                  </a:lnTo>
                  <a:lnTo>
                    <a:pt x="80" y="331"/>
                  </a:lnTo>
                  <a:lnTo>
                    <a:pt x="95" y="340"/>
                  </a:lnTo>
                  <a:lnTo>
                    <a:pt x="111" y="348"/>
                  </a:lnTo>
                  <a:lnTo>
                    <a:pt x="127" y="353"/>
                  </a:lnTo>
                  <a:lnTo>
                    <a:pt x="144" y="359"/>
                  </a:lnTo>
                  <a:lnTo>
                    <a:pt x="162" y="361"/>
                  </a:lnTo>
                  <a:lnTo>
                    <a:pt x="181" y="362"/>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60" name="Freeform 532">
              <a:extLst>
                <a:ext uri="{FF2B5EF4-FFF2-40B4-BE49-F238E27FC236}">
                  <a16:creationId xmlns:a16="http://schemas.microsoft.com/office/drawing/2014/main" id="{9F6AABD8-E681-42BE-9B6D-706D6763A1DE}"/>
                </a:ext>
              </a:extLst>
            </p:cNvPr>
            <p:cNvSpPr>
              <a:spLocks/>
            </p:cNvSpPr>
            <p:nvPr/>
          </p:nvSpPr>
          <p:spPr bwMode="auto">
            <a:xfrm>
              <a:off x="6047068" y="4598103"/>
              <a:ext cx="43819" cy="43834"/>
            </a:xfrm>
            <a:custGeom>
              <a:avLst/>
              <a:gdLst>
                <a:gd name="T0" fmla="*/ 67 w 150"/>
                <a:gd name="T1" fmla="*/ 0 h 150"/>
                <a:gd name="T2" fmla="*/ 52 w 150"/>
                <a:gd name="T3" fmla="*/ 3 h 150"/>
                <a:gd name="T4" fmla="*/ 38 w 150"/>
                <a:gd name="T5" fmla="*/ 9 h 150"/>
                <a:gd name="T6" fmla="*/ 27 w 150"/>
                <a:gd name="T7" fmla="*/ 17 h 150"/>
                <a:gd name="T8" fmla="*/ 17 w 150"/>
                <a:gd name="T9" fmla="*/ 27 h 150"/>
                <a:gd name="T10" fmla="*/ 8 w 150"/>
                <a:gd name="T11" fmla="*/ 39 h 150"/>
                <a:gd name="T12" fmla="*/ 3 w 150"/>
                <a:gd name="T13" fmla="*/ 53 h 150"/>
                <a:gd name="T14" fmla="*/ 0 w 150"/>
                <a:gd name="T15" fmla="*/ 68 h 150"/>
                <a:gd name="T16" fmla="*/ 0 w 150"/>
                <a:gd name="T17" fmla="*/ 83 h 150"/>
                <a:gd name="T18" fmla="*/ 3 w 150"/>
                <a:gd name="T19" fmla="*/ 98 h 150"/>
                <a:gd name="T20" fmla="*/ 8 w 150"/>
                <a:gd name="T21" fmla="*/ 111 h 150"/>
                <a:gd name="T22" fmla="*/ 17 w 150"/>
                <a:gd name="T23" fmla="*/ 123 h 150"/>
                <a:gd name="T24" fmla="*/ 27 w 150"/>
                <a:gd name="T25" fmla="*/ 133 h 150"/>
                <a:gd name="T26" fmla="*/ 38 w 150"/>
                <a:gd name="T27" fmla="*/ 141 h 150"/>
                <a:gd name="T28" fmla="*/ 52 w 150"/>
                <a:gd name="T29" fmla="*/ 147 h 150"/>
                <a:gd name="T30" fmla="*/ 67 w 150"/>
                <a:gd name="T31" fmla="*/ 150 h 150"/>
                <a:gd name="T32" fmla="*/ 82 w 150"/>
                <a:gd name="T33" fmla="*/ 150 h 150"/>
                <a:gd name="T34" fmla="*/ 97 w 150"/>
                <a:gd name="T35" fmla="*/ 147 h 150"/>
                <a:gd name="T36" fmla="*/ 110 w 150"/>
                <a:gd name="T37" fmla="*/ 141 h 150"/>
                <a:gd name="T38" fmla="*/ 122 w 150"/>
                <a:gd name="T39" fmla="*/ 133 h 150"/>
                <a:gd name="T40" fmla="*/ 133 w 150"/>
                <a:gd name="T41" fmla="*/ 123 h 150"/>
                <a:gd name="T42" fmla="*/ 140 w 150"/>
                <a:gd name="T43" fmla="*/ 111 h 150"/>
                <a:gd name="T44" fmla="*/ 147 w 150"/>
                <a:gd name="T45" fmla="*/ 98 h 150"/>
                <a:gd name="T46" fmla="*/ 150 w 150"/>
                <a:gd name="T47" fmla="*/ 83 h 150"/>
                <a:gd name="T48" fmla="*/ 150 w 150"/>
                <a:gd name="T49" fmla="*/ 68 h 150"/>
                <a:gd name="T50" fmla="*/ 147 w 150"/>
                <a:gd name="T51" fmla="*/ 53 h 150"/>
                <a:gd name="T52" fmla="*/ 140 w 150"/>
                <a:gd name="T53" fmla="*/ 39 h 150"/>
                <a:gd name="T54" fmla="*/ 133 w 150"/>
                <a:gd name="T55" fmla="*/ 27 h 150"/>
                <a:gd name="T56" fmla="*/ 122 w 150"/>
                <a:gd name="T57" fmla="*/ 17 h 150"/>
                <a:gd name="T58" fmla="*/ 110 w 150"/>
                <a:gd name="T59" fmla="*/ 9 h 150"/>
                <a:gd name="T60" fmla="*/ 97 w 150"/>
                <a:gd name="T61" fmla="*/ 3 h 150"/>
                <a:gd name="T62" fmla="*/ 82 w 150"/>
                <a:gd name="T6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 h="150">
                  <a:moveTo>
                    <a:pt x="75" y="0"/>
                  </a:moveTo>
                  <a:lnTo>
                    <a:pt x="67" y="0"/>
                  </a:lnTo>
                  <a:lnTo>
                    <a:pt x="60" y="1"/>
                  </a:lnTo>
                  <a:lnTo>
                    <a:pt x="52" y="3"/>
                  </a:lnTo>
                  <a:lnTo>
                    <a:pt x="45" y="6"/>
                  </a:lnTo>
                  <a:lnTo>
                    <a:pt x="38" y="9"/>
                  </a:lnTo>
                  <a:lnTo>
                    <a:pt x="32" y="13"/>
                  </a:lnTo>
                  <a:lnTo>
                    <a:pt x="27" y="17"/>
                  </a:lnTo>
                  <a:lnTo>
                    <a:pt x="21" y="22"/>
                  </a:lnTo>
                  <a:lnTo>
                    <a:pt x="17" y="27"/>
                  </a:lnTo>
                  <a:lnTo>
                    <a:pt x="13" y="33"/>
                  </a:lnTo>
                  <a:lnTo>
                    <a:pt x="8" y="39"/>
                  </a:lnTo>
                  <a:lnTo>
                    <a:pt x="5" y="45"/>
                  </a:lnTo>
                  <a:lnTo>
                    <a:pt x="3" y="53"/>
                  </a:lnTo>
                  <a:lnTo>
                    <a:pt x="1" y="60"/>
                  </a:lnTo>
                  <a:lnTo>
                    <a:pt x="0" y="68"/>
                  </a:lnTo>
                  <a:lnTo>
                    <a:pt x="0" y="75"/>
                  </a:lnTo>
                  <a:lnTo>
                    <a:pt x="0" y="83"/>
                  </a:lnTo>
                  <a:lnTo>
                    <a:pt x="1" y="90"/>
                  </a:lnTo>
                  <a:lnTo>
                    <a:pt x="3" y="98"/>
                  </a:lnTo>
                  <a:lnTo>
                    <a:pt x="5" y="104"/>
                  </a:lnTo>
                  <a:lnTo>
                    <a:pt x="8" y="111"/>
                  </a:lnTo>
                  <a:lnTo>
                    <a:pt x="13" y="117"/>
                  </a:lnTo>
                  <a:lnTo>
                    <a:pt x="17" y="123"/>
                  </a:lnTo>
                  <a:lnTo>
                    <a:pt x="21" y="128"/>
                  </a:lnTo>
                  <a:lnTo>
                    <a:pt x="27" y="133"/>
                  </a:lnTo>
                  <a:lnTo>
                    <a:pt x="32" y="138"/>
                  </a:lnTo>
                  <a:lnTo>
                    <a:pt x="38" y="141"/>
                  </a:lnTo>
                  <a:lnTo>
                    <a:pt x="45" y="144"/>
                  </a:lnTo>
                  <a:lnTo>
                    <a:pt x="52" y="147"/>
                  </a:lnTo>
                  <a:lnTo>
                    <a:pt x="60" y="149"/>
                  </a:lnTo>
                  <a:lnTo>
                    <a:pt x="67" y="150"/>
                  </a:lnTo>
                  <a:lnTo>
                    <a:pt x="75" y="150"/>
                  </a:lnTo>
                  <a:lnTo>
                    <a:pt x="82" y="150"/>
                  </a:lnTo>
                  <a:lnTo>
                    <a:pt x="90" y="149"/>
                  </a:lnTo>
                  <a:lnTo>
                    <a:pt x="97" y="147"/>
                  </a:lnTo>
                  <a:lnTo>
                    <a:pt x="104" y="144"/>
                  </a:lnTo>
                  <a:lnTo>
                    <a:pt x="110" y="141"/>
                  </a:lnTo>
                  <a:lnTo>
                    <a:pt x="117" y="138"/>
                  </a:lnTo>
                  <a:lnTo>
                    <a:pt x="122" y="133"/>
                  </a:lnTo>
                  <a:lnTo>
                    <a:pt x="127" y="128"/>
                  </a:lnTo>
                  <a:lnTo>
                    <a:pt x="133" y="123"/>
                  </a:lnTo>
                  <a:lnTo>
                    <a:pt x="137" y="117"/>
                  </a:lnTo>
                  <a:lnTo>
                    <a:pt x="140" y="111"/>
                  </a:lnTo>
                  <a:lnTo>
                    <a:pt x="144" y="104"/>
                  </a:lnTo>
                  <a:lnTo>
                    <a:pt x="147" y="98"/>
                  </a:lnTo>
                  <a:lnTo>
                    <a:pt x="148" y="90"/>
                  </a:lnTo>
                  <a:lnTo>
                    <a:pt x="150" y="83"/>
                  </a:lnTo>
                  <a:lnTo>
                    <a:pt x="150" y="75"/>
                  </a:lnTo>
                  <a:lnTo>
                    <a:pt x="150" y="68"/>
                  </a:lnTo>
                  <a:lnTo>
                    <a:pt x="148" y="60"/>
                  </a:lnTo>
                  <a:lnTo>
                    <a:pt x="147" y="53"/>
                  </a:lnTo>
                  <a:lnTo>
                    <a:pt x="144" y="45"/>
                  </a:lnTo>
                  <a:lnTo>
                    <a:pt x="140" y="39"/>
                  </a:lnTo>
                  <a:lnTo>
                    <a:pt x="137" y="33"/>
                  </a:lnTo>
                  <a:lnTo>
                    <a:pt x="133" y="27"/>
                  </a:lnTo>
                  <a:lnTo>
                    <a:pt x="127" y="22"/>
                  </a:lnTo>
                  <a:lnTo>
                    <a:pt x="122" y="17"/>
                  </a:lnTo>
                  <a:lnTo>
                    <a:pt x="117" y="13"/>
                  </a:lnTo>
                  <a:lnTo>
                    <a:pt x="110" y="9"/>
                  </a:lnTo>
                  <a:lnTo>
                    <a:pt x="104" y="6"/>
                  </a:lnTo>
                  <a:lnTo>
                    <a:pt x="97" y="3"/>
                  </a:lnTo>
                  <a:lnTo>
                    <a:pt x="90" y="1"/>
                  </a:lnTo>
                  <a:lnTo>
                    <a:pt x="82" y="0"/>
                  </a:lnTo>
                  <a:lnTo>
                    <a:pt x="75"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61" name="Freeform 533">
              <a:extLst>
                <a:ext uri="{FF2B5EF4-FFF2-40B4-BE49-F238E27FC236}">
                  <a16:creationId xmlns:a16="http://schemas.microsoft.com/office/drawing/2014/main" id="{41514DFA-E44A-4CA3-A9CC-4F74269E5F98}"/>
                </a:ext>
              </a:extLst>
            </p:cNvPr>
            <p:cNvSpPr>
              <a:spLocks noEditPoints="1"/>
            </p:cNvSpPr>
            <p:nvPr/>
          </p:nvSpPr>
          <p:spPr bwMode="auto">
            <a:xfrm>
              <a:off x="6139089" y="4526507"/>
              <a:ext cx="89100" cy="97897"/>
            </a:xfrm>
            <a:custGeom>
              <a:avLst/>
              <a:gdLst>
                <a:gd name="T0" fmla="*/ 30 w 301"/>
                <a:gd name="T1" fmla="*/ 30 h 331"/>
                <a:gd name="T2" fmla="*/ 250 w 301"/>
                <a:gd name="T3" fmla="*/ 150 h 331"/>
                <a:gd name="T4" fmla="*/ 301 w 301"/>
                <a:gd name="T5" fmla="*/ 165 h 331"/>
                <a:gd name="T6" fmla="*/ 300 w 301"/>
                <a:gd name="T7" fmla="*/ 161 h 331"/>
                <a:gd name="T8" fmla="*/ 300 w 301"/>
                <a:gd name="T9" fmla="*/ 160 h 331"/>
                <a:gd name="T10" fmla="*/ 297 w 301"/>
                <a:gd name="T11" fmla="*/ 155 h 331"/>
                <a:gd name="T12" fmla="*/ 297 w 301"/>
                <a:gd name="T13" fmla="*/ 155 h 331"/>
                <a:gd name="T14" fmla="*/ 144 w 301"/>
                <a:gd name="T15" fmla="*/ 2 h 331"/>
                <a:gd name="T16" fmla="*/ 138 w 301"/>
                <a:gd name="T17" fmla="*/ 0 h 331"/>
                <a:gd name="T18" fmla="*/ 15 w 301"/>
                <a:gd name="T19" fmla="*/ 0 h 331"/>
                <a:gd name="T20" fmla="*/ 10 w 301"/>
                <a:gd name="T21" fmla="*/ 1 h 331"/>
                <a:gd name="T22" fmla="*/ 4 w 301"/>
                <a:gd name="T23" fmla="*/ 4 h 331"/>
                <a:gd name="T24" fmla="*/ 1 w 301"/>
                <a:gd name="T25" fmla="*/ 10 h 331"/>
                <a:gd name="T26" fmla="*/ 0 w 301"/>
                <a:gd name="T27" fmla="*/ 15 h 331"/>
                <a:gd name="T28" fmla="*/ 0 w 301"/>
                <a:gd name="T29" fmla="*/ 316 h 331"/>
                <a:gd name="T30" fmla="*/ 1 w 301"/>
                <a:gd name="T31" fmla="*/ 322 h 331"/>
                <a:gd name="T32" fmla="*/ 4 w 301"/>
                <a:gd name="T33" fmla="*/ 327 h 331"/>
                <a:gd name="T34" fmla="*/ 10 w 301"/>
                <a:gd name="T35" fmla="*/ 330 h 331"/>
                <a:gd name="T36" fmla="*/ 15 w 301"/>
                <a:gd name="T37" fmla="*/ 331 h 331"/>
                <a:gd name="T38" fmla="*/ 31 w 301"/>
                <a:gd name="T39" fmla="*/ 324 h 331"/>
                <a:gd name="T40" fmla="*/ 31 w 301"/>
                <a:gd name="T41" fmla="*/ 306 h 331"/>
                <a:gd name="T42" fmla="*/ 35 w 301"/>
                <a:gd name="T43" fmla="*/ 285 h 331"/>
                <a:gd name="T44" fmla="*/ 43 w 301"/>
                <a:gd name="T45" fmla="*/ 266 h 331"/>
                <a:gd name="T46" fmla="*/ 55 w 301"/>
                <a:gd name="T47" fmla="*/ 249 h 331"/>
                <a:gd name="T48" fmla="*/ 69 w 301"/>
                <a:gd name="T49" fmla="*/ 235 h 331"/>
                <a:gd name="T50" fmla="*/ 86 w 301"/>
                <a:gd name="T51" fmla="*/ 223 h 331"/>
                <a:gd name="T52" fmla="*/ 104 w 301"/>
                <a:gd name="T53" fmla="*/ 215 h 331"/>
                <a:gd name="T54" fmla="*/ 126 w 301"/>
                <a:gd name="T55" fmla="*/ 211 h 331"/>
                <a:gd name="T56" fmla="*/ 147 w 301"/>
                <a:gd name="T57" fmla="*/ 211 h 331"/>
                <a:gd name="T58" fmla="*/ 167 w 301"/>
                <a:gd name="T59" fmla="*/ 215 h 331"/>
                <a:gd name="T60" fmla="*/ 186 w 301"/>
                <a:gd name="T61" fmla="*/ 223 h 331"/>
                <a:gd name="T62" fmla="*/ 203 w 301"/>
                <a:gd name="T63" fmla="*/ 235 h 331"/>
                <a:gd name="T64" fmla="*/ 217 w 301"/>
                <a:gd name="T65" fmla="*/ 249 h 331"/>
                <a:gd name="T66" fmla="*/ 229 w 301"/>
                <a:gd name="T67" fmla="*/ 266 h 331"/>
                <a:gd name="T68" fmla="*/ 236 w 301"/>
                <a:gd name="T69" fmla="*/ 285 h 331"/>
                <a:gd name="T70" fmla="*/ 240 w 301"/>
                <a:gd name="T71" fmla="*/ 306 h 331"/>
                <a:gd name="T72" fmla="*/ 241 w 301"/>
                <a:gd name="T73" fmla="*/ 324 h 331"/>
                <a:gd name="T74" fmla="*/ 286 w 301"/>
                <a:gd name="T75" fmla="*/ 331 h 331"/>
                <a:gd name="T76" fmla="*/ 292 w 301"/>
                <a:gd name="T77" fmla="*/ 330 h 331"/>
                <a:gd name="T78" fmla="*/ 297 w 301"/>
                <a:gd name="T79" fmla="*/ 327 h 331"/>
                <a:gd name="T80" fmla="*/ 300 w 301"/>
                <a:gd name="T81" fmla="*/ 322 h 331"/>
                <a:gd name="T82" fmla="*/ 301 w 301"/>
                <a:gd name="T83" fmla="*/ 316 h 331"/>
                <a:gd name="T84" fmla="*/ 301 w 301"/>
                <a:gd name="T85" fmla="*/ 165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1" h="331">
                  <a:moveTo>
                    <a:pt x="30" y="150"/>
                  </a:moveTo>
                  <a:lnTo>
                    <a:pt x="30" y="30"/>
                  </a:lnTo>
                  <a:lnTo>
                    <a:pt x="130" y="30"/>
                  </a:lnTo>
                  <a:lnTo>
                    <a:pt x="250" y="150"/>
                  </a:lnTo>
                  <a:lnTo>
                    <a:pt x="30" y="150"/>
                  </a:lnTo>
                  <a:close/>
                  <a:moveTo>
                    <a:pt x="301" y="165"/>
                  </a:moveTo>
                  <a:lnTo>
                    <a:pt x="300" y="163"/>
                  </a:lnTo>
                  <a:lnTo>
                    <a:pt x="300" y="161"/>
                  </a:lnTo>
                  <a:lnTo>
                    <a:pt x="300" y="160"/>
                  </a:lnTo>
                  <a:lnTo>
                    <a:pt x="300" y="160"/>
                  </a:lnTo>
                  <a:lnTo>
                    <a:pt x="298" y="156"/>
                  </a:lnTo>
                  <a:lnTo>
                    <a:pt x="297" y="155"/>
                  </a:lnTo>
                  <a:lnTo>
                    <a:pt x="297" y="155"/>
                  </a:lnTo>
                  <a:lnTo>
                    <a:pt x="297" y="155"/>
                  </a:lnTo>
                  <a:lnTo>
                    <a:pt x="147" y="4"/>
                  </a:lnTo>
                  <a:lnTo>
                    <a:pt x="144" y="2"/>
                  </a:lnTo>
                  <a:lnTo>
                    <a:pt x="142" y="1"/>
                  </a:lnTo>
                  <a:lnTo>
                    <a:pt x="138" y="0"/>
                  </a:lnTo>
                  <a:lnTo>
                    <a:pt x="136" y="0"/>
                  </a:lnTo>
                  <a:lnTo>
                    <a:pt x="15" y="0"/>
                  </a:lnTo>
                  <a:lnTo>
                    <a:pt x="12" y="0"/>
                  </a:lnTo>
                  <a:lnTo>
                    <a:pt x="10" y="1"/>
                  </a:lnTo>
                  <a:lnTo>
                    <a:pt x="7" y="2"/>
                  </a:lnTo>
                  <a:lnTo>
                    <a:pt x="4" y="4"/>
                  </a:lnTo>
                  <a:lnTo>
                    <a:pt x="3" y="6"/>
                  </a:lnTo>
                  <a:lnTo>
                    <a:pt x="1" y="10"/>
                  </a:lnTo>
                  <a:lnTo>
                    <a:pt x="1" y="12"/>
                  </a:lnTo>
                  <a:lnTo>
                    <a:pt x="0" y="15"/>
                  </a:lnTo>
                  <a:lnTo>
                    <a:pt x="0" y="165"/>
                  </a:lnTo>
                  <a:lnTo>
                    <a:pt x="0" y="316"/>
                  </a:lnTo>
                  <a:lnTo>
                    <a:pt x="1" y="320"/>
                  </a:lnTo>
                  <a:lnTo>
                    <a:pt x="1" y="322"/>
                  </a:lnTo>
                  <a:lnTo>
                    <a:pt x="3" y="325"/>
                  </a:lnTo>
                  <a:lnTo>
                    <a:pt x="4" y="327"/>
                  </a:lnTo>
                  <a:lnTo>
                    <a:pt x="7" y="328"/>
                  </a:lnTo>
                  <a:lnTo>
                    <a:pt x="10" y="330"/>
                  </a:lnTo>
                  <a:lnTo>
                    <a:pt x="12" y="331"/>
                  </a:lnTo>
                  <a:lnTo>
                    <a:pt x="15" y="331"/>
                  </a:lnTo>
                  <a:lnTo>
                    <a:pt x="31" y="331"/>
                  </a:lnTo>
                  <a:lnTo>
                    <a:pt x="31" y="324"/>
                  </a:lnTo>
                  <a:lnTo>
                    <a:pt x="30" y="316"/>
                  </a:lnTo>
                  <a:lnTo>
                    <a:pt x="31" y="306"/>
                  </a:lnTo>
                  <a:lnTo>
                    <a:pt x="32" y="295"/>
                  </a:lnTo>
                  <a:lnTo>
                    <a:pt x="35" y="285"/>
                  </a:lnTo>
                  <a:lnTo>
                    <a:pt x="39" y="276"/>
                  </a:lnTo>
                  <a:lnTo>
                    <a:pt x="43" y="266"/>
                  </a:lnTo>
                  <a:lnTo>
                    <a:pt x="48" y="257"/>
                  </a:lnTo>
                  <a:lnTo>
                    <a:pt x="55" y="249"/>
                  </a:lnTo>
                  <a:lnTo>
                    <a:pt x="61" y="241"/>
                  </a:lnTo>
                  <a:lnTo>
                    <a:pt x="69" y="235"/>
                  </a:lnTo>
                  <a:lnTo>
                    <a:pt x="77" y="228"/>
                  </a:lnTo>
                  <a:lnTo>
                    <a:pt x="86" y="223"/>
                  </a:lnTo>
                  <a:lnTo>
                    <a:pt x="94" y="219"/>
                  </a:lnTo>
                  <a:lnTo>
                    <a:pt x="104" y="215"/>
                  </a:lnTo>
                  <a:lnTo>
                    <a:pt x="115" y="213"/>
                  </a:lnTo>
                  <a:lnTo>
                    <a:pt x="126" y="211"/>
                  </a:lnTo>
                  <a:lnTo>
                    <a:pt x="136" y="211"/>
                  </a:lnTo>
                  <a:lnTo>
                    <a:pt x="147" y="211"/>
                  </a:lnTo>
                  <a:lnTo>
                    <a:pt x="157" y="213"/>
                  </a:lnTo>
                  <a:lnTo>
                    <a:pt x="167" y="215"/>
                  </a:lnTo>
                  <a:lnTo>
                    <a:pt x="177" y="219"/>
                  </a:lnTo>
                  <a:lnTo>
                    <a:pt x="186" y="223"/>
                  </a:lnTo>
                  <a:lnTo>
                    <a:pt x="194" y="228"/>
                  </a:lnTo>
                  <a:lnTo>
                    <a:pt x="203" y="235"/>
                  </a:lnTo>
                  <a:lnTo>
                    <a:pt x="210" y="241"/>
                  </a:lnTo>
                  <a:lnTo>
                    <a:pt x="217" y="249"/>
                  </a:lnTo>
                  <a:lnTo>
                    <a:pt x="223" y="257"/>
                  </a:lnTo>
                  <a:lnTo>
                    <a:pt x="229" y="266"/>
                  </a:lnTo>
                  <a:lnTo>
                    <a:pt x="233" y="276"/>
                  </a:lnTo>
                  <a:lnTo>
                    <a:pt x="236" y="285"/>
                  </a:lnTo>
                  <a:lnTo>
                    <a:pt x="239" y="295"/>
                  </a:lnTo>
                  <a:lnTo>
                    <a:pt x="240" y="306"/>
                  </a:lnTo>
                  <a:lnTo>
                    <a:pt x="241" y="316"/>
                  </a:lnTo>
                  <a:lnTo>
                    <a:pt x="241" y="324"/>
                  </a:lnTo>
                  <a:lnTo>
                    <a:pt x="240" y="331"/>
                  </a:lnTo>
                  <a:lnTo>
                    <a:pt x="286" y="331"/>
                  </a:lnTo>
                  <a:lnTo>
                    <a:pt x="290" y="330"/>
                  </a:lnTo>
                  <a:lnTo>
                    <a:pt x="292" y="330"/>
                  </a:lnTo>
                  <a:lnTo>
                    <a:pt x="295" y="328"/>
                  </a:lnTo>
                  <a:lnTo>
                    <a:pt x="297" y="327"/>
                  </a:lnTo>
                  <a:lnTo>
                    <a:pt x="299" y="325"/>
                  </a:lnTo>
                  <a:lnTo>
                    <a:pt x="300" y="322"/>
                  </a:lnTo>
                  <a:lnTo>
                    <a:pt x="301" y="320"/>
                  </a:lnTo>
                  <a:lnTo>
                    <a:pt x="301" y="316"/>
                  </a:lnTo>
                  <a:lnTo>
                    <a:pt x="301" y="165"/>
                  </a:lnTo>
                  <a:lnTo>
                    <a:pt x="301" y="165"/>
                  </a:lnTo>
                  <a:lnTo>
                    <a:pt x="301" y="16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62" name="Freeform 534">
              <a:extLst>
                <a:ext uri="{FF2B5EF4-FFF2-40B4-BE49-F238E27FC236}">
                  <a16:creationId xmlns:a16="http://schemas.microsoft.com/office/drawing/2014/main" id="{5A3F382A-C080-41D0-92C8-11366D2D0103}"/>
                </a:ext>
              </a:extLst>
            </p:cNvPr>
            <p:cNvSpPr>
              <a:spLocks/>
            </p:cNvSpPr>
            <p:nvPr/>
          </p:nvSpPr>
          <p:spPr bwMode="auto">
            <a:xfrm>
              <a:off x="6156617" y="4598103"/>
              <a:ext cx="45280" cy="43834"/>
            </a:xfrm>
            <a:custGeom>
              <a:avLst/>
              <a:gdLst>
                <a:gd name="T0" fmla="*/ 68 w 151"/>
                <a:gd name="T1" fmla="*/ 0 h 150"/>
                <a:gd name="T2" fmla="*/ 54 w 151"/>
                <a:gd name="T3" fmla="*/ 3 h 150"/>
                <a:gd name="T4" fmla="*/ 40 w 151"/>
                <a:gd name="T5" fmla="*/ 9 h 150"/>
                <a:gd name="T6" fmla="*/ 28 w 151"/>
                <a:gd name="T7" fmla="*/ 17 h 150"/>
                <a:gd name="T8" fmla="*/ 17 w 151"/>
                <a:gd name="T9" fmla="*/ 27 h 150"/>
                <a:gd name="T10" fmla="*/ 10 w 151"/>
                <a:gd name="T11" fmla="*/ 39 h 150"/>
                <a:gd name="T12" fmla="*/ 4 w 151"/>
                <a:gd name="T13" fmla="*/ 53 h 150"/>
                <a:gd name="T14" fmla="*/ 1 w 151"/>
                <a:gd name="T15" fmla="*/ 68 h 150"/>
                <a:gd name="T16" fmla="*/ 1 w 151"/>
                <a:gd name="T17" fmla="*/ 83 h 150"/>
                <a:gd name="T18" fmla="*/ 4 w 151"/>
                <a:gd name="T19" fmla="*/ 98 h 150"/>
                <a:gd name="T20" fmla="*/ 10 w 151"/>
                <a:gd name="T21" fmla="*/ 111 h 150"/>
                <a:gd name="T22" fmla="*/ 17 w 151"/>
                <a:gd name="T23" fmla="*/ 123 h 150"/>
                <a:gd name="T24" fmla="*/ 28 w 151"/>
                <a:gd name="T25" fmla="*/ 133 h 150"/>
                <a:gd name="T26" fmla="*/ 40 w 151"/>
                <a:gd name="T27" fmla="*/ 141 h 150"/>
                <a:gd name="T28" fmla="*/ 54 w 151"/>
                <a:gd name="T29" fmla="*/ 147 h 150"/>
                <a:gd name="T30" fmla="*/ 68 w 151"/>
                <a:gd name="T31" fmla="*/ 150 h 150"/>
                <a:gd name="T32" fmla="*/ 84 w 151"/>
                <a:gd name="T33" fmla="*/ 150 h 150"/>
                <a:gd name="T34" fmla="*/ 98 w 151"/>
                <a:gd name="T35" fmla="*/ 147 h 150"/>
                <a:gd name="T36" fmla="*/ 112 w 151"/>
                <a:gd name="T37" fmla="*/ 141 h 150"/>
                <a:gd name="T38" fmla="*/ 124 w 151"/>
                <a:gd name="T39" fmla="*/ 133 h 150"/>
                <a:gd name="T40" fmla="*/ 134 w 151"/>
                <a:gd name="T41" fmla="*/ 123 h 150"/>
                <a:gd name="T42" fmla="*/ 142 w 151"/>
                <a:gd name="T43" fmla="*/ 111 h 150"/>
                <a:gd name="T44" fmla="*/ 148 w 151"/>
                <a:gd name="T45" fmla="*/ 98 h 150"/>
                <a:gd name="T46" fmla="*/ 150 w 151"/>
                <a:gd name="T47" fmla="*/ 83 h 150"/>
                <a:gd name="T48" fmla="*/ 150 w 151"/>
                <a:gd name="T49" fmla="*/ 68 h 150"/>
                <a:gd name="T50" fmla="*/ 148 w 151"/>
                <a:gd name="T51" fmla="*/ 53 h 150"/>
                <a:gd name="T52" fmla="*/ 142 w 151"/>
                <a:gd name="T53" fmla="*/ 39 h 150"/>
                <a:gd name="T54" fmla="*/ 134 w 151"/>
                <a:gd name="T55" fmla="*/ 27 h 150"/>
                <a:gd name="T56" fmla="*/ 124 w 151"/>
                <a:gd name="T57" fmla="*/ 17 h 150"/>
                <a:gd name="T58" fmla="*/ 112 w 151"/>
                <a:gd name="T59" fmla="*/ 9 h 150"/>
                <a:gd name="T60" fmla="*/ 98 w 151"/>
                <a:gd name="T61" fmla="*/ 3 h 150"/>
                <a:gd name="T62" fmla="*/ 84 w 151"/>
                <a:gd name="T6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 h="150">
                  <a:moveTo>
                    <a:pt x="76" y="0"/>
                  </a:moveTo>
                  <a:lnTo>
                    <a:pt x="68" y="0"/>
                  </a:lnTo>
                  <a:lnTo>
                    <a:pt x="60" y="1"/>
                  </a:lnTo>
                  <a:lnTo>
                    <a:pt x="54" y="3"/>
                  </a:lnTo>
                  <a:lnTo>
                    <a:pt x="46" y="6"/>
                  </a:lnTo>
                  <a:lnTo>
                    <a:pt x="40" y="9"/>
                  </a:lnTo>
                  <a:lnTo>
                    <a:pt x="33" y="13"/>
                  </a:lnTo>
                  <a:lnTo>
                    <a:pt x="28" y="17"/>
                  </a:lnTo>
                  <a:lnTo>
                    <a:pt x="23" y="22"/>
                  </a:lnTo>
                  <a:lnTo>
                    <a:pt x="17" y="27"/>
                  </a:lnTo>
                  <a:lnTo>
                    <a:pt x="13" y="33"/>
                  </a:lnTo>
                  <a:lnTo>
                    <a:pt x="10" y="39"/>
                  </a:lnTo>
                  <a:lnTo>
                    <a:pt x="7" y="45"/>
                  </a:lnTo>
                  <a:lnTo>
                    <a:pt x="4" y="53"/>
                  </a:lnTo>
                  <a:lnTo>
                    <a:pt x="2" y="60"/>
                  </a:lnTo>
                  <a:lnTo>
                    <a:pt x="1" y="68"/>
                  </a:lnTo>
                  <a:lnTo>
                    <a:pt x="0" y="75"/>
                  </a:lnTo>
                  <a:lnTo>
                    <a:pt x="1" y="83"/>
                  </a:lnTo>
                  <a:lnTo>
                    <a:pt x="2" y="90"/>
                  </a:lnTo>
                  <a:lnTo>
                    <a:pt x="4" y="98"/>
                  </a:lnTo>
                  <a:lnTo>
                    <a:pt x="7" y="104"/>
                  </a:lnTo>
                  <a:lnTo>
                    <a:pt x="10" y="111"/>
                  </a:lnTo>
                  <a:lnTo>
                    <a:pt x="13" y="117"/>
                  </a:lnTo>
                  <a:lnTo>
                    <a:pt x="17" y="123"/>
                  </a:lnTo>
                  <a:lnTo>
                    <a:pt x="23" y="128"/>
                  </a:lnTo>
                  <a:lnTo>
                    <a:pt x="28" y="133"/>
                  </a:lnTo>
                  <a:lnTo>
                    <a:pt x="33" y="138"/>
                  </a:lnTo>
                  <a:lnTo>
                    <a:pt x="40" y="141"/>
                  </a:lnTo>
                  <a:lnTo>
                    <a:pt x="46" y="144"/>
                  </a:lnTo>
                  <a:lnTo>
                    <a:pt x="54" y="147"/>
                  </a:lnTo>
                  <a:lnTo>
                    <a:pt x="60" y="149"/>
                  </a:lnTo>
                  <a:lnTo>
                    <a:pt x="68" y="150"/>
                  </a:lnTo>
                  <a:lnTo>
                    <a:pt x="76" y="150"/>
                  </a:lnTo>
                  <a:lnTo>
                    <a:pt x="84" y="150"/>
                  </a:lnTo>
                  <a:lnTo>
                    <a:pt x="91" y="149"/>
                  </a:lnTo>
                  <a:lnTo>
                    <a:pt x="98" y="147"/>
                  </a:lnTo>
                  <a:lnTo>
                    <a:pt x="105" y="144"/>
                  </a:lnTo>
                  <a:lnTo>
                    <a:pt x="112" y="141"/>
                  </a:lnTo>
                  <a:lnTo>
                    <a:pt x="118" y="138"/>
                  </a:lnTo>
                  <a:lnTo>
                    <a:pt x="124" y="133"/>
                  </a:lnTo>
                  <a:lnTo>
                    <a:pt x="129" y="128"/>
                  </a:lnTo>
                  <a:lnTo>
                    <a:pt x="134" y="123"/>
                  </a:lnTo>
                  <a:lnTo>
                    <a:pt x="139" y="117"/>
                  </a:lnTo>
                  <a:lnTo>
                    <a:pt x="142" y="111"/>
                  </a:lnTo>
                  <a:lnTo>
                    <a:pt x="145" y="104"/>
                  </a:lnTo>
                  <a:lnTo>
                    <a:pt x="148" y="98"/>
                  </a:lnTo>
                  <a:lnTo>
                    <a:pt x="149" y="90"/>
                  </a:lnTo>
                  <a:lnTo>
                    <a:pt x="150" y="83"/>
                  </a:lnTo>
                  <a:lnTo>
                    <a:pt x="151" y="75"/>
                  </a:lnTo>
                  <a:lnTo>
                    <a:pt x="150" y="68"/>
                  </a:lnTo>
                  <a:lnTo>
                    <a:pt x="149" y="60"/>
                  </a:lnTo>
                  <a:lnTo>
                    <a:pt x="148" y="53"/>
                  </a:lnTo>
                  <a:lnTo>
                    <a:pt x="145" y="45"/>
                  </a:lnTo>
                  <a:lnTo>
                    <a:pt x="142" y="39"/>
                  </a:lnTo>
                  <a:lnTo>
                    <a:pt x="139" y="33"/>
                  </a:lnTo>
                  <a:lnTo>
                    <a:pt x="134" y="27"/>
                  </a:lnTo>
                  <a:lnTo>
                    <a:pt x="129" y="22"/>
                  </a:lnTo>
                  <a:lnTo>
                    <a:pt x="124" y="17"/>
                  </a:lnTo>
                  <a:lnTo>
                    <a:pt x="118" y="13"/>
                  </a:lnTo>
                  <a:lnTo>
                    <a:pt x="112" y="9"/>
                  </a:lnTo>
                  <a:lnTo>
                    <a:pt x="105" y="6"/>
                  </a:lnTo>
                  <a:lnTo>
                    <a:pt x="98" y="3"/>
                  </a:lnTo>
                  <a:lnTo>
                    <a:pt x="91" y="1"/>
                  </a:lnTo>
                  <a:lnTo>
                    <a:pt x="84" y="0"/>
                  </a:lnTo>
                  <a:lnTo>
                    <a:pt x="76"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grpSp>
      <p:sp>
        <p:nvSpPr>
          <p:cNvPr id="63" name="矩形 62">
            <a:extLst>
              <a:ext uri="{FF2B5EF4-FFF2-40B4-BE49-F238E27FC236}">
                <a16:creationId xmlns:a16="http://schemas.microsoft.com/office/drawing/2014/main" id="{B92654FC-08C8-4AED-9E64-4AA96F9BD006}"/>
              </a:ext>
            </a:extLst>
          </p:cNvPr>
          <p:cNvSpPr/>
          <p:nvPr/>
        </p:nvSpPr>
        <p:spPr>
          <a:xfrm>
            <a:off x="5361893" y="5131993"/>
            <a:ext cx="1468213" cy="440377"/>
          </a:xfrm>
          <a:prstGeom prst="rect">
            <a:avLst/>
          </a:prstGeom>
        </p:spPr>
        <p:txBody>
          <a:bodyPr wrap="none">
            <a:spAutoFit/>
          </a:bodyPr>
          <a:lstStyle/>
          <a:p>
            <a:pPr algn="ct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a:t>
            </a:r>
          </a:p>
        </p:txBody>
      </p:sp>
      <p:sp>
        <p:nvSpPr>
          <p:cNvPr id="64" name="文本框 63">
            <a:extLst>
              <a:ext uri="{FF2B5EF4-FFF2-40B4-BE49-F238E27FC236}">
                <a16:creationId xmlns:a16="http://schemas.microsoft.com/office/drawing/2014/main" id="{374D5DE4-E04A-40A6-973D-672D3F547F82}"/>
              </a:ext>
            </a:extLst>
          </p:cNvPr>
          <p:cNvSpPr txBox="1"/>
          <p:nvPr/>
        </p:nvSpPr>
        <p:spPr>
          <a:xfrm>
            <a:off x="5217102" y="5572370"/>
            <a:ext cx="1757796" cy="617605"/>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键入文本单击此处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p:txBody>
      </p:sp>
      <p:sp>
        <p:nvSpPr>
          <p:cNvPr id="65" name="Freeform 5">
            <a:extLst>
              <a:ext uri="{FF2B5EF4-FFF2-40B4-BE49-F238E27FC236}">
                <a16:creationId xmlns:a16="http://schemas.microsoft.com/office/drawing/2014/main" id="{1BF826A6-4544-46DE-AC2E-4D006AE14B91}"/>
              </a:ext>
            </a:extLst>
          </p:cNvPr>
          <p:cNvSpPr>
            <a:spLocks/>
          </p:cNvSpPr>
          <p:nvPr/>
        </p:nvSpPr>
        <p:spPr bwMode="auto">
          <a:xfrm>
            <a:off x="8377632" y="4268983"/>
            <a:ext cx="192024" cy="519065"/>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66" name="Freeform 6">
            <a:extLst>
              <a:ext uri="{FF2B5EF4-FFF2-40B4-BE49-F238E27FC236}">
                <a16:creationId xmlns:a16="http://schemas.microsoft.com/office/drawing/2014/main" id="{D4E8029F-A839-4BB1-9A4F-832849C83128}"/>
              </a:ext>
            </a:extLst>
          </p:cNvPr>
          <p:cNvSpPr>
            <a:spLocks/>
          </p:cNvSpPr>
          <p:nvPr/>
        </p:nvSpPr>
        <p:spPr bwMode="auto">
          <a:xfrm>
            <a:off x="7962861" y="4759022"/>
            <a:ext cx="491581" cy="2603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思源黑体 CN Bold" panose="020B0800000000000000" pitchFamily="34" charset="-122"/>
              <a:ea typeface="思源黑体 CN Bold" panose="020B0800000000000000" pitchFamily="34" charset="-122"/>
            </a:endParaRPr>
          </a:p>
        </p:txBody>
      </p:sp>
      <p:sp>
        <p:nvSpPr>
          <p:cNvPr id="67" name="Freeform 7">
            <a:extLst>
              <a:ext uri="{FF2B5EF4-FFF2-40B4-BE49-F238E27FC236}">
                <a16:creationId xmlns:a16="http://schemas.microsoft.com/office/drawing/2014/main" id="{59175CF2-5DAC-4F02-BE63-9AFF4438F38D}"/>
              </a:ext>
            </a:extLst>
          </p:cNvPr>
          <p:cNvSpPr>
            <a:spLocks/>
          </p:cNvSpPr>
          <p:nvPr/>
        </p:nvSpPr>
        <p:spPr bwMode="auto">
          <a:xfrm>
            <a:off x="7589055" y="4564372"/>
            <a:ext cx="349910" cy="418326"/>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68" name="Freeform 8">
            <a:extLst>
              <a:ext uri="{FF2B5EF4-FFF2-40B4-BE49-F238E27FC236}">
                <a16:creationId xmlns:a16="http://schemas.microsoft.com/office/drawing/2014/main" id="{1BFEC439-33AD-4EEF-9751-D2A4EACFB80F}"/>
              </a:ext>
            </a:extLst>
          </p:cNvPr>
          <p:cNvSpPr>
            <a:spLocks/>
          </p:cNvSpPr>
          <p:nvPr/>
        </p:nvSpPr>
        <p:spPr bwMode="auto">
          <a:xfrm>
            <a:off x="7962861" y="4037624"/>
            <a:ext cx="491581" cy="2578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69" name="Freeform 9">
            <a:extLst>
              <a:ext uri="{FF2B5EF4-FFF2-40B4-BE49-F238E27FC236}">
                <a16:creationId xmlns:a16="http://schemas.microsoft.com/office/drawing/2014/main" id="{03326D9B-4FB3-4B1C-B172-CB1EE0FD4445}"/>
              </a:ext>
            </a:extLst>
          </p:cNvPr>
          <p:cNvSpPr>
            <a:spLocks/>
          </p:cNvSpPr>
          <p:nvPr/>
        </p:nvSpPr>
        <p:spPr bwMode="auto">
          <a:xfrm>
            <a:off x="7589055" y="4071772"/>
            <a:ext cx="349910" cy="420886"/>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0" name="Oval 98">
            <a:extLst>
              <a:ext uri="{FF2B5EF4-FFF2-40B4-BE49-F238E27FC236}">
                <a16:creationId xmlns:a16="http://schemas.microsoft.com/office/drawing/2014/main" id="{969A9257-744C-4AA1-BBF5-6FE04170D903}"/>
              </a:ext>
            </a:extLst>
          </p:cNvPr>
          <p:cNvSpPr/>
          <p:nvPr/>
        </p:nvSpPr>
        <p:spPr>
          <a:xfrm>
            <a:off x="7902871" y="3562583"/>
            <a:ext cx="352969" cy="353088"/>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4</a:t>
            </a:r>
          </a:p>
        </p:txBody>
      </p:sp>
      <p:sp>
        <p:nvSpPr>
          <p:cNvPr id="71" name="Oval 103">
            <a:extLst>
              <a:ext uri="{FF2B5EF4-FFF2-40B4-BE49-F238E27FC236}">
                <a16:creationId xmlns:a16="http://schemas.microsoft.com/office/drawing/2014/main" id="{8EFB4DC8-73F7-4B1B-9333-E9BD9A82D129}"/>
              </a:ext>
            </a:extLst>
          </p:cNvPr>
          <p:cNvSpPr/>
          <p:nvPr/>
        </p:nvSpPr>
        <p:spPr>
          <a:xfrm>
            <a:off x="7811633" y="4259426"/>
            <a:ext cx="535445" cy="535626"/>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思源黑体 CN Bold" panose="020B0800000000000000" pitchFamily="34" charset="-122"/>
              <a:ea typeface="思源黑体 CN Bold" panose="020B0800000000000000" pitchFamily="34" charset="-122"/>
            </a:endParaRPr>
          </a:p>
        </p:txBody>
      </p:sp>
      <p:grpSp>
        <p:nvGrpSpPr>
          <p:cNvPr id="89" name="组合 88">
            <a:extLst>
              <a:ext uri="{FF2B5EF4-FFF2-40B4-BE49-F238E27FC236}">
                <a16:creationId xmlns:a16="http://schemas.microsoft.com/office/drawing/2014/main" id="{C51FF2B0-6A8E-40EE-9231-A0ED640EF189}"/>
              </a:ext>
            </a:extLst>
          </p:cNvPr>
          <p:cNvGrpSpPr/>
          <p:nvPr/>
        </p:nvGrpSpPr>
        <p:grpSpPr>
          <a:xfrm>
            <a:off x="7948628" y="4396466"/>
            <a:ext cx="261455" cy="261544"/>
            <a:chOff x="7948628" y="4396466"/>
            <a:chExt cx="261455" cy="261544"/>
          </a:xfrm>
        </p:grpSpPr>
        <p:sp>
          <p:nvSpPr>
            <p:cNvPr id="72" name="Freeform 4359">
              <a:extLst>
                <a:ext uri="{FF2B5EF4-FFF2-40B4-BE49-F238E27FC236}">
                  <a16:creationId xmlns:a16="http://schemas.microsoft.com/office/drawing/2014/main" id="{FBE97EED-369B-48BB-B6CA-3141BDC31854}"/>
                </a:ext>
              </a:extLst>
            </p:cNvPr>
            <p:cNvSpPr>
              <a:spLocks noEditPoints="1"/>
            </p:cNvSpPr>
            <p:nvPr/>
          </p:nvSpPr>
          <p:spPr bwMode="auto">
            <a:xfrm>
              <a:off x="7948628" y="4473907"/>
              <a:ext cx="184041" cy="184103"/>
            </a:xfrm>
            <a:custGeom>
              <a:avLst/>
              <a:gdLst>
                <a:gd name="T0" fmla="*/ 276 w 629"/>
                <a:gd name="T1" fmla="*/ 436 h 629"/>
                <a:gd name="T2" fmla="*/ 233 w 629"/>
                <a:gd name="T3" fmla="*/ 411 h 629"/>
                <a:gd name="T4" fmla="*/ 202 w 629"/>
                <a:gd name="T5" fmla="*/ 374 h 629"/>
                <a:gd name="T6" fmla="*/ 187 w 629"/>
                <a:gd name="T7" fmla="*/ 325 h 629"/>
                <a:gd name="T8" fmla="*/ 192 w 629"/>
                <a:gd name="T9" fmla="*/ 274 h 629"/>
                <a:gd name="T10" fmla="*/ 216 w 629"/>
                <a:gd name="T11" fmla="*/ 231 h 629"/>
                <a:gd name="T12" fmla="*/ 253 w 629"/>
                <a:gd name="T13" fmla="*/ 199 h 629"/>
                <a:gd name="T14" fmla="*/ 301 w 629"/>
                <a:gd name="T15" fmla="*/ 184 h 629"/>
                <a:gd name="T16" fmla="*/ 352 w 629"/>
                <a:gd name="T17" fmla="*/ 190 h 629"/>
                <a:gd name="T18" fmla="*/ 395 w 629"/>
                <a:gd name="T19" fmla="*/ 213 h 629"/>
                <a:gd name="T20" fmla="*/ 426 w 629"/>
                <a:gd name="T21" fmla="*/ 252 h 629"/>
                <a:gd name="T22" fmla="*/ 441 w 629"/>
                <a:gd name="T23" fmla="*/ 300 h 629"/>
                <a:gd name="T24" fmla="*/ 436 w 629"/>
                <a:gd name="T25" fmla="*/ 350 h 629"/>
                <a:gd name="T26" fmla="*/ 413 w 629"/>
                <a:gd name="T27" fmla="*/ 394 h 629"/>
                <a:gd name="T28" fmla="*/ 375 w 629"/>
                <a:gd name="T29" fmla="*/ 425 h 629"/>
                <a:gd name="T30" fmla="*/ 327 w 629"/>
                <a:gd name="T31" fmla="*/ 440 h 629"/>
                <a:gd name="T32" fmla="*/ 572 w 629"/>
                <a:gd name="T33" fmla="*/ 346 h 629"/>
                <a:gd name="T34" fmla="*/ 574 w 629"/>
                <a:gd name="T35" fmla="*/ 302 h 629"/>
                <a:gd name="T36" fmla="*/ 620 w 629"/>
                <a:gd name="T37" fmla="*/ 241 h 629"/>
                <a:gd name="T38" fmla="*/ 628 w 629"/>
                <a:gd name="T39" fmla="*/ 231 h 629"/>
                <a:gd name="T40" fmla="*/ 625 w 629"/>
                <a:gd name="T41" fmla="*/ 219 h 629"/>
                <a:gd name="T42" fmla="*/ 544 w 629"/>
                <a:gd name="T43" fmla="*/ 84 h 629"/>
                <a:gd name="T44" fmla="*/ 532 w 629"/>
                <a:gd name="T45" fmla="*/ 83 h 629"/>
                <a:gd name="T46" fmla="*/ 447 w 629"/>
                <a:gd name="T47" fmla="*/ 88 h 629"/>
                <a:gd name="T48" fmla="*/ 407 w 629"/>
                <a:gd name="T49" fmla="*/ 69 h 629"/>
                <a:gd name="T50" fmla="*/ 404 w 629"/>
                <a:gd name="T51" fmla="*/ 7 h 629"/>
                <a:gd name="T52" fmla="*/ 395 w 629"/>
                <a:gd name="T53" fmla="*/ 0 h 629"/>
                <a:gd name="T54" fmla="*/ 235 w 629"/>
                <a:gd name="T55" fmla="*/ 1 h 629"/>
                <a:gd name="T56" fmla="*/ 227 w 629"/>
                <a:gd name="T57" fmla="*/ 10 h 629"/>
                <a:gd name="T58" fmla="*/ 216 w 629"/>
                <a:gd name="T59" fmla="*/ 72 h 629"/>
                <a:gd name="T60" fmla="*/ 177 w 629"/>
                <a:gd name="T61" fmla="*/ 91 h 629"/>
                <a:gd name="T62" fmla="*/ 98 w 629"/>
                <a:gd name="T63" fmla="*/ 84 h 629"/>
                <a:gd name="T64" fmla="*/ 87 w 629"/>
                <a:gd name="T65" fmla="*/ 83 h 629"/>
                <a:gd name="T66" fmla="*/ 78 w 629"/>
                <a:gd name="T67" fmla="*/ 90 h 629"/>
                <a:gd name="T68" fmla="*/ 1 w 629"/>
                <a:gd name="T69" fmla="*/ 228 h 629"/>
                <a:gd name="T70" fmla="*/ 57 w 629"/>
                <a:gd name="T71" fmla="*/ 269 h 629"/>
                <a:gd name="T72" fmla="*/ 54 w 629"/>
                <a:gd name="T73" fmla="*/ 313 h 629"/>
                <a:gd name="T74" fmla="*/ 57 w 629"/>
                <a:gd name="T75" fmla="*/ 355 h 629"/>
                <a:gd name="T76" fmla="*/ 2 w 629"/>
                <a:gd name="T77" fmla="*/ 391 h 629"/>
                <a:gd name="T78" fmla="*/ 1 w 629"/>
                <a:gd name="T79" fmla="*/ 402 h 629"/>
                <a:gd name="T80" fmla="*/ 86 w 629"/>
                <a:gd name="T81" fmla="*/ 543 h 629"/>
                <a:gd name="T82" fmla="*/ 98 w 629"/>
                <a:gd name="T83" fmla="*/ 542 h 629"/>
                <a:gd name="T84" fmla="*/ 177 w 629"/>
                <a:gd name="T85" fmla="*/ 533 h 629"/>
                <a:gd name="T86" fmla="*/ 216 w 629"/>
                <a:gd name="T87" fmla="*/ 552 h 629"/>
                <a:gd name="T88" fmla="*/ 227 w 629"/>
                <a:gd name="T89" fmla="*/ 620 h 629"/>
                <a:gd name="T90" fmla="*/ 235 w 629"/>
                <a:gd name="T91" fmla="*/ 628 h 629"/>
                <a:gd name="T92" fmla="*/ 395 w 629"/>
                <a:gd name="T93" fmla="*/ 629 h 629"/>
                <a:gd name="T94" fmla="*/ 404 w 629"/>
                <a:gd name="T95" fmla="*/ 623 h 629"/>
                <a:gd name="T96" fmla="*/ 407 w 629"/>
                <a:gd name="T97" fmla="*/ 556 h 629"/>
                <a:gd name="T98" fmla="*/ 447 w 629"/>
                <a:gd name="T99" fmla="*/ 538 h 629"/>
                <a:gd name="T100" fmla="*/ 533 w 629"/>
                <a:gd name="T101" fmla="*/ 543 h 629"/>
                <a:gd name="T102" fmla="*/ 545 w 629"/>
                <a:gd name="T103" fmla="*/ 543 h 629"/>
                <a:gd name="T104" fmla="*/ 627 w 629"/>
                <a:gd name="T105" fmla="*/ 405 h 629"/>
                <a:gd name="T106" fmla="*/ 628 w 629"/>
                <a:gd name="T107" fmla="*/ 394 h 629"/>
                <a:gd name="T108" fmla="*/ 621 w 629"/>
                <a:gd name="T109" fmla="*/ 385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9" h="629">
                  <a:moveTo>
                    <a:pt x="314" y="441"/>
                  </a:moveTo>
                  <a:lnTo>
                    <a:pt x="301" y="440"/>
                  </a:lnTo>
                  <a:lnTo>
                    <a:pt x="288" y="439"/>
                  </a:lnTo>
                  <a:lnTo>
                    <a:pt x="276" y="436"/>
                  </a:lnTo>
                  <a:lnTo>
                    <a:pt x="264" y="430"/>
                  </a:lnTo>
                  <a:lnTo>
                    <a:pt x="253" y="425"/>
                  </a:lnTo>
                  <a:lnTo>
                    <a:pt x="242" y="418"/>
                  </a:lnTo>
                  <a:lnTo>
                    <a:pt x="233" y="411"/>
                  </a:lnTo>
                  <a:lnTo>
                    <a:pt x="223" y="404"/>
                  </a:lnTo>
                  <a:lnTo>
                    <a:pt x="216" y="394"/>
                  </a:lnTo>
                  <a:lnTo>
                    <a:pt x="208" y="384"/>
                  </a:lnTo>
                  <a:lnTo>
                    <a:pt x="202" y="374"/>
                  </a:lnTo>
                  <a:lnTo>
                    <a:pt x="196" y="362"/>
                  </a:lnTo>
                  <a:lnTo>
                    <a:pt x="192" y="350"/>
                  </a:lnTo>
                  <a:lnTo>
                    <a:pt x="189" y="338"/>
                  </a:lnTo>
                  <a:lnTo>
                    <a:pt x="187" y="325"/>
                  </a:lnTo>
                  <a:lnTo>
                    <a:pt x="186" y="313"/>
                  </a:lnTo>
                  <a:lnTo>
                    <a:pt x="187" y="300"/>
                  </a:lnTo>
                  <a:lnTo>
                    <a:pt x="189" y="287"/>
                  </a:lnTo>
                  <a:lnTo>
                    <a:pt x="192" y="274"/>
                  </a:lnTo>
                  <a:lnTo>
                    <a:pt x="196" y="262"/>
                  </a:lnTo>
                  <a:lnTo>
                    <a:pt x="202" y="252"/>
                  </a:lnTo>
                  <a:lnTo>
                    <a:pt x="208" y="241"/>
                  </a:lnTo>
                  <a:lnTo>
                    <a:pt x="216" y="231"/>
                  </a:lnTo>
                  <a:lnTo>
                    <a:pt x="223" y="222"/>
                  </a:lnTo>
                  <a:lnTo>
                    <a:pt x="233" y="213"/>
                  </a:lnTo>
                  <a:lnTo>
                    <a:pt x="242" y="206"/>
                  </a:lnTo>
                  <a:lnTo>
                    <a:pt x="253" y="199"/>
                  </a:lnTo>
                  <a:lnTo>
                    <a:pt x="264" y="194"/>
                  </a:lnTo>
                  <a:lnTo>
                    <a:pt x="276" y="190"/>
                  </a:lnTo>
                  <a:lnTo>
                    <a:pt x="288" y="186"/>
                  </a:lnTo>
                  <a:lnTo>
                    <a:pt x="301" y="184"/>
                  </a:lnTo>
                  <a:lnTo>
                    <a:pt x="314" y="184"/>
                  </a:lnTo>
                  <a:lnTo>
                    <a:pt x="327" y="184"/>
                  </a:lnTo>
                  <a:lnTo>
                    <a:pt x="340" y="186"/>
                  </a:lnTo>
                  <a:lnTo>
                    <a:pt x="352" y="190"/>
                  </a:lnTo>
                  <a:lnTo>
                    <a:pt x="363" y="194"/>
                  </a:lnTo>
                  <a:lnTo>
                    <a:pt x="375" y="199"/>
                  </a:lnTo>
                  <a:lnTo>
                    <a:pt x="386" y="206"/>
                  </a:lnTo>
                  <a:lnTo>
                    <a:pt x="395" y="213"/>
                  </a:lnTo>
                  <a:lnTo>
                    <a:pt x="404" y="222"/>
                  </a:lnTo>
                  <a:lnTo>
                    <a:pt x="413" y="231"/>
                  </a:lnTo>
                  <a:lnTo>
                    <a:pt x="420" y="241"/>
                  </a:lnTo>
                  <a:lnTo>
                    <a:pt x="426" y="252"/>
                  </a:lnTo>
                  <a:lnTo>
                    <a:pt x="432" y="262"/>
                  </a:lnTo>
                  <a:lnTo>
                    <a:pt x="436" y="274"/>
                  </a:lnTo>
                  <a:lnTo>
                    <a:pt x="439" y="287"/>
                  </a:lnTo>
                  <a:lnTo>
                    <a:pt x="441" y="300"/>
                  </a:lnTo>
                  <a:lnTo>
                    <a:pt x="443" y="313"/>
                  </a:lnTo>
                  <a:lnTo>
                    <a:pt x="441" y="325"/>
                  </a:lnTo>
                  <a:lnTo>
                    <a:pt x="439" y="338"/>
                  </a:lnTo>
                  <a:lnTo>
                    <a:pt x="436" y="350"/>
                  </a:lnTo>
                  <a:lnTo>
                    <a:pt x="432" y="362"/>
                  </a:lnTo>
                  <a:lnTo>
                    <a:pt x="426" y="374"/>
                  </a:lnTo>
                  <a:lnTo>
                    <a:pt x="420" y="384"/>
                  </a:lnTo>
                  <a:lnTo>
                    <a:pt x="413" y="394"/>
                  </a:lnTo>
                  <a:lnTo>
                    <a:pt x="404" y="404"/>
                  </a:lnTo>
                  <a:lnTo>
                    <a:pt x="395" y="411"/>
                  </a:lnTo>
                  <a:lnTo>
                    <a:pt x="386" y="418"/>
                  </a:lnTo>
                  <a:lnTo>
                    <a:pt x="375" y="425"/>
                  </a:lnTo>
                  <a:lnTo>
                    <a:pt x="363" y="430"/>
                  </a:lnTo>
                  <a:lnTo>
                    <a:pt x="352" y="436"/>
                  </a:lnTo>
                  <a:lnTo>
                    <a:pt x="340" y="439"/>
                  </a:lnTo>
                  <a:lnTo>
                    <a:pt x="327" y="440"/>
                  </a:lnTo>
                  <a:lnTo>
                    <a:pt x="314" y="441"/>
                  </a:lnTo>
                  <a:close/>
                  <a:moveTo>
                    <a:pt x="621" y="385"/>
                  </a:moveTo>
                  <a:lnTo>
                    <a:pt x="571" y="355"/>
                  </a:lnTo>
                  <a:lnTo>
                    <a:pt x="572" y="346"/>
                  </a:lnTo>
                  <a:lnTo>
                    <a:pt x="573" y="335"/>
                  </a:lnTo>
                  <a:lnTo>
                    <a:pt x="574" y="323"/>
                  </a:lnTo>
                  <a:lnTo>
                    <a:pt x="574" y="313"/>
                  </a:lnTo>
                  <a:lnTo>
                    <a:pt x="574" y="302"/>
                  </a:lnTo>
                  <a:lnTo>
                    <a:pt x="573" y="291"/>
                  </a:lnTo>
                  <a:lnTo>
                    <a:pt x="572" y="280"/>
                  </a:lnTo>
                  <a:lnTo>
                    <a:pt x="570" y="269"/>
                  </a:lnTo>
                  <a:lnTo>
                    <a:pt x="620" y="241"/>
                  </a:lnTo>
                  <a:lnTo>
                    <a:pt x="623" y="239"/>
                  </a:lnTo>
                  <a:lnTo>
                    <a:pt x="624" y="237"/>
                  </a:lnTo>
                  <a:lnTo>
                    <a:pt x="627" y="234"/>
                  </a:lnTo>
                  <a:lnTo>
                    <a:pt x="628" y="231"/>
                  </a:lnTo>
                  <a:lnTo>
                    <a:pt x="628" y="228"/>
                  </a:lnTo>
                  <a:lnTo>
                    <a:pt x="628" y="226"/>
                  </a:lnTo>
                  <a:lnTo>
                    <a:pt x="628" y="223"/>
                  </a:lnTo>
                  <a:lnTo>
                    <a:pt x="625" y="219"/>
                  </a:lnTo>
                  <a:lnTo>
                    <a:pt x="551" y="90"/>
                  </a:lnTo>
                  <a:lnTo>
                    <a:pt x="548" y="87"/>
                  </a:lnTo>
                  <a:lnTo>
                    <a:pt x="546" y="85"/>
                  </a:lnTo>
                  <a:lnTo>
                    <a:pt x="544" y="84"/>
                  </a:lnTo>
                  <a:lnTo>
                    <a:pt x="541" y="83"/>
                  </a:lnTo>
                  <a:lnTo>
                    <a:pt x="539" y="81"/>
                  </a:lnTo>
                  <a:lnTo>
                    <a:pt x="536" y="81"/>
                  </a:lnTo>
                  <a:lnTo>
                    <a:pt x="532" y="83"/>
                  </a:lnTo>
                  <a:lnTo>
                    <a:pt x="530" y="84"/>
                  </a:lnTo>
                  <a:lnTo>
                    <a:pt x="481" y="113"/>
                  </a:lnTo>
                  <a:lnTo>
                    <a:pt x="465" y="99"/>
                  </a:lnTo>
                  <a:lnTo>
                    <a:pt x="447" y="88"/>
                  </a:lnTo>
                  <a:lnTo>
                    <a:pt x="438" y="83"/>
                  </a:lnTo>
                  <a:lnTo>
                    <a:pt x="429" y="77"/>
                  </a:lnTo>
                  <a:lnTo>
                    <a:pt x="418" y="73"/>
                  </a:lnTo>
                  <a:lnTo>
                    <a:pt x="407" y="69"/>
                  </a:lnTo>
                  <a:lnTo>
                    <a:pt x="407" y="15"/>
                  </a:lnTo>
                  <a:lnTo>
                    <a:pt x="407" y="12"/>
                  </a:lnTo>
                  <a:lnTo>
                    <a:pt x="406" y="10"/>
                  </a:lnTo>
                  <a:lnTo>
                    <a:pt x="404" y="7"/>
                  </a:lnTo>
                  <a:lnTo>
                    <a:pt x="403" y="4"/>
                  </a:lnTo>
                  <a:lnTo>
                    <a:pt x="401" y="2"/>
                  </a:lnTo>
                  <a:lnTo>
                    <a:pt x="398" y="1"/>
                  </a:lnTo>
                  <a:lnTo>
                    <a:pt x="395" y="0"/>
                  </a:lnTo>
                  <a:lnTo>
                    <a:pt x="392" y="0"/>
                  </a:lnTo>
                  <a:lnTo>
                    <a:pt x="241" y="0"/>
                  </a:lnTo>
                  <a:lnTo>
                    <a:pt x="238" y="0"/>
                  </a:lnTo>
                  <a:lnTo>
                    <a:pt x="235" y="1"/>
                  </a:lnTo>
                  <a:lnTo>
                    <a:pt x="233" y="2"/>
                  </a:lnTo>
                  <a:lnTo>
                    <a:pt x="231" y="4"/>
                  </a:lnTo>
                  <a:lnTo>
                    <a:pt x="229" y="7"/>
                  </a:lnTo>
                  <a:lnTo>
                    <a:pt x="227" y="10"/>
                  </a:lnTo>
                  <a:lnTo>
                    <a:pt x="226" y="12"/>
                  </a:lnTo>
                  <a:lnTo>
                    <a:pt x="226" y="15"/>
                  </a:lnTo>
                  <a:lnTo>
                    <a:pt x="226" y="69"/>
                  </a:lnTo>
                  <a:lnTo>
                    <a:pt x="216" y="72"/>
                  </a:lnTo>
                  <a:lnTo>
                    <a:pt x="206" y="76"/>
                  </a:lnTo>
                  <a:lnTo>
                    <a:pt x="196" y="80"/>
                  </a:lnTo>
                  <a:lnTo>
                    <a:pt x="187" y="86"/>
                  </a:lnTo>
                  <a:lnTo>
                    <a:pt x="177" y="91"/>
                  </a:lnTo>
                  <a:lnTo>
                    <a:pt x="168" y="98"/>
                  </a:lnTo>
                  <a:lnTo>
                    <a:pt x="159" y="105"/>
                  </a:lnTo>
                  <a:lnTo>
                    <a:pt x="149" y="113"/>
                  </a:lnTo>
                  <a:lnTo>
                    <a:pt x="98" y="84"/>
                  </a:lnTo>
                  <a:lnTo>
                    <a:pt x="96" y="83"/>
                  </a:lnTo>
                  <a:lnTo>
                    <a:pt x="93" y="81"/>
                  </a:lnTo>
                  <a:lnTo>
                    <a:pt x="90" y="81"/>
                  </a:lnTo>
                  <a:lnTo>
                    <a:pt x="87" y="83"/>
                  </a:lnTo>
                  <a:lnTo>
                    <a:pt x="84" y="84"/>
                  </a:lnTo>
                  <a:lnTo>
                    <a:pt x="82" y="85"/>
                  </a:lnTo>
                  <a:lnTo>
                    <a:pt x="80" y="87"/>
                  </a:lnTo>
                  <a:lnTo>
                    <a:pt x="78" y="90"/>
                  </a:lnTo>
                  <a:lnTo>
                    <a:pt x="3" y="219"/>
                  </a:lnTo>
                  <a:lnTo>
                    <a:pt x="1" y="222"/>
                  </a:lnTo>
                  <a:lnTo>
                    <a:pt x="1" y="225"/>
                  </a:lnTo>
                  <a:lnTo>
                    <a:pt x="1" y="228"/>
                  </a:lnTo>
                  <a:lnTo>
                    <a:pt x="1" y="230"/>
                  </a:lnTo>
                  <a:lnTo>
                    <a:pt x="4" y="236"/>
                  </a:lnTo>
                  <a:lnTo>
                    <a:pt x="8" y="241"/>
                  </a:lnTo>
                  <a:lnTo>
                    <a:pt x="57" y="269"/>
                  </a:lnTo>
                  <a:lnTo>
                    <a:pt x="56" y="280"/>
                  </a:lnTo>
                  <a:lnTo>
                    <a:pt x="55" y="291"/>
                  </a:lnTo>
                  <a:lnTo>
                    <a:pt x="54" y="302"/>
                  </a:lnTo>
                  <a:lnTo>
                    <a:pt x="54" y="313"/>
                  </a:lnTo>
                  <a:lnTo>
                    <a:pt x="54" y="323"/>
                  </a:lnTo>
                  <a:lnTo>
                    <a:pt x="55" y="335"/>
                  </a:lnTo>
                  <a:lnTo>
                    <a:pt x="56" y="346"/>
                  </a:lnTo>
                  <a:lnTo>
                    <a:pt x="57" y="355"/>
                  </a:lnTo>
                  <a:lnTo>
                    <a:pt x="7" y="385"/>
                  </a:lnTo>
                  <a:lnTo>
                    <a:pt x="5" y="387"/>
                  </a:lnTo>
                  <a:lnTo>
                    <a:pt x="3" y="389"/>
                  </a:lnTo>
                  <a:lnTo>
                    <a:pt x="2" y="391"/>
                  </a:lnTo>
                  <a:lnTo>
                    <a:pt x="1" y="394"/>
                  </a:lnTo>
                  <a:lnTo>
                    <a:pt x="0" y="396"/>
                  </a:lnTo>
                  <a:lnTo>
                    <a:pt x="1" y="399"/>
                  </a:lnTo>
                  <a:lnTo>
                    <a:pt x="1" y="402"/>
                  </a:lnTo>
                  <a:lnTo>
                    <a:pt x="2" y="405"/>
                  </a:lnTo>
                  <a:lnTo>
                    <a:pt x="78" y="536"/>
                  </a:lnTo>
                  <a:lnTo>
                    <a:pt x="81" y="540"/>
                  </a:lnTo>
                  <a:lnTo>
                    <a:pt x="86" y="543"/>
                  </a:lnTo>
                  <a:lnTo>
                    <a:pt x="89" y="544"/>
                  </a:lnTo>
                  <a:lnTo>
                    <a:pt x="93" y="544"/>
                  </a:lnTo>
                  <a:lnTo>
                    <a:pt x="95" y="543"/>
                  </a:lnTo>
                  <a:lnTo>
                    <a:pt x="98" y="542"/>
                  </a:lnTo>
                  <a:lnTo>
                    <a:pt x="149" y="513"/>
                  </a:lnTo>
                  <a:lnTo>
                    <a:pt x="159" y="520"/>
                  </a:lnTo>
                  <a:lnTo>
                    <a:pt x="168" y="527"/>
                  </a:lnTo>
                  <a:lnTo>
                    <a:pt x="177" y="533"/>
                  </a:lnTo>
                  <a:lnTo>
                    <a:pt x="187" y="539"/>
                  </a:lnTo>
                  <a:lnTo>
                    <a:pt x="196" y="544"/>
                  </a:lnTo>
                  <a:lnTo>
                    <a:pt x="206" y="549"/>
                  </a:lnTo>
                  <a:lnTo>
                    <a:pt x="216" y="552"/>
                  </a:lnTo>
                  <a:lnTo>
                    <a:pt x="226" y="556"/>
                  </a:lnTo>
                  <a:lnTo>
                    <a:pt x="226" y="614"/>
                  </a:lnTo>
                  <a:lnTo>
                    <a:pt x="226" y="617"/>
                  </a:lnTo>
                  <a:lnTo>
                    <a:pt x="227" y="620"/>
                  </a:lnTo>
                  <a:lnTo>
                    <a:pt x="229" y="623"/>
                  </a:lnTo>
                  <a:lnTo>
                    <a:pt x="231" y="625"/>
                  </a:lnTo>
                  <a:lnTo>
                    <a:pt x="233" y="627"/>
                  </a:lnTo>
                  <a:lnTo>
                    <a:pt x="235" y="628"/>
                  </a:lnTo>
                  <a:lnTo>
                    <a:pt x="238" y="629"/>
                  </a:lnTo>
                  <a:lnTo>
                    <a:pt x="241" y="629"/>
                  </a:lnTo>
                  <a:lnTo>
                    <a:pt x="392" y="629"/>
                  </a:lnTo>
                  <a:lnTo>
                    <a:pt x="395" y="629"/>
                  </a:lnTo>
                  <a:lnTo>
                    <a:pt x="398" y="628"/>
                  </a:lnTo>
                  <a:lnTo>
                    <a:pt x="401" y="627"/>
                  </a:lnTo>
                  <a:lnTo>
                    <a:pt x="403" y="625"/>
                  </a:lnTo>
                  <a:lnTo>
                    <a:pt x="404" y="623"/>
                  </a:lnTo>
                  <a:lnTo>
                    <a:pt x="406" y="620"/>
                  </a:lnTo>
                  <a:lnTo>
                    <a:pt x="407" y="617"/>
                  </a:lnTo>
                  <a:lnTo>
                    <a:pt x="407" y="614"/>
                  </a:lnTo>
                  <a:lnTo>
                    <a:pt x="407" y="556"/>
                  </a:lnTo>
                  <a:lnTo>
                    <a:pt x="418" y="552"/>
                  </a:lnTo>
                  <a:lnTo>
                    <a:pt x="429" y="548"/>
                  </a:lnTo>
                  <a:lnTo>
                    <a:pt x="438" y="544"/>
                  </a:lnTo>
                  <a:lnTo>
                    <a:pt x="447" y="538"/>
                  </a:lnTo>
                  <a:lnTo>
                    <a:pt x="465" y="527"/>
                  </a:lnTo>
                  <a:lnTo>
                    <a:pt x="481" y="513"/>
                  </a:lnTo>
                  <a:lnTo>
                    <a:pt x="530" y="542"/>
                  </a:lnTo>
                  <a:lnTo>
                    <a:pt x="533" y="543"/>
                  </a:lnTo>
                  <a:lnTo>
                    <a:pt x="537" y="544"/>
                  </a:lnTo>
                  <a:lnTo>
                    <a:pt x="539" y="544"/>
                  </a:lnTo>
                  <a:lnTo>
                    <a:pt x="542" y="543"/>
                  </a:lnTo>
                  <a:lnTo>
                    <a:pt x="545" y="543"/>
                  </a:lnTo>
                  <a:lnTo>
                    <a:pt x="547" y="540"/>
                  </a:lnTo>
                  <a:lnTo>
                    <a:pt x="550" y="539"/>
                  </a:lnTo>
                  <a:lnTo>
                    <a:pt x="552" y="536"/>
                  </a:lnTo>
                  <a:lnTo>
                    <a:pt x="627" y="405"/>
                  </a:lnTo>
                  <a:lnTo>
                    <a:pt x="628" y="402"/>
                  </a:lnTo>
                  <a:lnTo>
                    <a:pt x="628" y="399"/>
                  </a:lnTo>
                  <a:lnTo>
                    <a:pt x="629" y="396"/>
                  </a:lnTo>
                  <a:lnTo>
                    <a:pt x="628" y="394"/>
                  </a:lnTo>
                  <a:lnTo>
                    <a:pt x="627" y="391"/>
                  </a:lnTo>
                  <a:lnTo>
                    <a:pt x="625" y="389"/>
                  </a:lnTo>
                  <a:lnTo>
                    <a:pt x="623" y="387"/>
                  </a:lnTo>
                  <a:lnTo>
                    <a:pt x="621" y="38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3" name="Freeform 4360">
              <a:extLst>
                <a:ext uri="{FF2B5EF4-FFF2-40B4-BE49-F238E27FC236}">
                  <a16:creationId xmlns:a16="http://schemas.microsoft.com/office/drawing/2014/main" id="{23C97BF0-BD77-4B07-9525-C5144A10959A}"/>
                </a:ext>
              </a:extLst>
            </p:cNvPr>
            <p:cNvSpPr>
              <a:spLocks noEditPoints="1"/>
            </p:cNvSpPr>
            <p:nvPr/>
          </p:nvSpPr>
          <p:spPr bwMode="auto">
            <a:xfrm>
              <a:off x="8103456" y="4396466"/>
              <a:ext cx="106627" cy="108124"/>
            </a:xfrm>
            <a:custGeom>
              <a:avLst/>
              <a:gdLst>
                <a:gd name="T0" fmla="*/ 160 w 362"/>
                <a:gd name="T1" fmla="*/ 252 h 369"/>
                <a:gd name="T2" fmla="*/ 135 w 362"/>
                <a:gd name="T3" fmla="*/ 238 h 369"/>
                <a:gd name="T4" fmla="*/ 118 w 362"/>
                <a:gd name="T5" fmla="*/ 218 h 369"/>
                <a:gd name="T6" fmla="*/ 109 w 362"/>
                <a:gd name="T7" fmla="*/ 190 h 369"/>
                <a:gd name="T8" fmla="*/ 113 w 362"/>
                <a:gd name="T9" fmla="*/ 162 h 369"/>
                <a:gd name="T10" fmla="*/ 125 w 362"/>
                <a:gd name="T11" fmla="*/ 138 h 369"/>
                <a:gd name="T12" fmla="*/ 147 w 362"/>
                <a:gd name="T13" fmla="*/ 121 h 369"/>
                <a:gd name="T14" fmla="*/ 174 w 362"/>
                <a:gd name="T15" fmla="*/ 112 h 369"/>
                <a:gd name="T16" fmla="*/ 202 w 362"/>
                <a:gd name="T17" fmla="*/ 114 h 369"/>
                <a:gd name="T18" fmla="*/ 226 w 362"/>
                <a:gd name="T19" fmla="*/ 128 h 369"/>
                <a:gd name="T20" fmla="*/ 244 w 362"/>
                <a:gd name="T21" fmla="*/ 149 h 369"/>
                <a:gd name="T22" fmla="*/ 252 w 362"/>
                <a:gd name="T23" fmla="*/ 176 h 369"/>
                <a:gd name="T24" fmla="*/ 250 w 362"/>
                <a:gd name="T25" fmla="*/ 205 h 369"/>
                <a:gd name="T26" fmla="*/ 236 w 362"/>
                <a:gd name="T27" fmla="*/ 229 h 369"/>
                <a:gd name="T28" fmla="*/ 215 w 362"/>
                <a:gd name="T29" fmla="*/ 247 h 369"/>
                <a:gd name="T30" fmla="*/ 189 w 362"/>
                <a:gd name="T31" fmla="*/ 254 h 369"/>
                <a:gd name="T32" fmla="*/ 328 w 362"/>
                <a:gd name="T33" fmla="*/ 195 h 369"/>
                <a:gd name="T34" fmla="*/ 354 w 362"/>
                <a:gd name="T35" fmla="*/ 144 h 369"/>
                <a:gd name="T36" fmla="*/ 361 w 362"/>
                <a:gd name="T37" fmla="*/ 136 h 369"/>
                <a:gd name="T38" fmla="*/ 360 w 362"/>
                <a:gd name="T39" fmla="*/ 124 h 369"/>
                <a:gd name="T40" fmla="*/ 316 w 362"/>
                <a:gd name="T41" fmla="*/ 53 h 369"/>
                <a:gd name="T42" fmla="*/ 304 w 362"/>
                <a:gd name="T43" fmla="*/ 52 h 369"/>
                <a:gd name="T44" fmla="*/ 256 w 362"/>
                <a:gd name="T45" fmla="*/ 56 h 369"/>
                <a:gd name="T46" fmla="*/ 236 w 362"/>
                <a:gd name="T47" fmla="*/ 10 h 369"/>
                <a:gd name="T48" fmla="*/ 229 w 362"/>
                <a:gd name="T49" fmla="*/ 2 h 369"/>
                <a:gd name="T50" fmla="*/ 146 w 362"/>
                <a:gd name="T51" fmla="*/ 0 h 369"/>
                <a:gd name="T52" fmla="*/ 135 w 362"/>
                <a:gd name="T53" fmla="*/ 3 h 369"/>
                <a:gd name="T54" fmla="*/ 131 w 362"/>
                <a:gd name="T55" fmla="*/ 14 h 369"/>
                <a:gd name="T56" fmla="*/ 99 w 362"/>
                <a:gd name="T57" fmla="*/ 63 h 369"/>
                <a:gd name="T58" fmla="*/ 55 w 362"/>
                <a:gd name="T59" fmla="*/ 51 h 369"/>
                <a:gd name="T60" fmla="*/ 44 w 362"/>
                <a:gd name="T61" fmla="*/ 54 h 369"/>
                <a:gd name="T62" fmla="*/ 1 w 362"/>
                <a:gd name="T63" fmla="*/ 126 h 369"/>
                <a:gd name="T64" fmla="*/ 2 w 362"/>
                <a:gd name="T65" fmla="*/ 139 h 369"/>
                <a:gd name="T66" fmla="*/ 36 w 362"/>
                <a:gd name="T67" fmla="*/ 160 h 369"/>
                <a:gd name="T68" fmla="*/ 36 w 362"/>
                <a:gd name="T69" fmla="*/ 207 h 369"/>
                <a:gd name="T70" fmla="*/ 1 w 362"/>
                <a:gd name="T71" fmla="*/ 230 h 369"/>
                <a:gd name="T72" fmla="*/ 1 w 362"/>
                <a:gd name="T73" fmla="*/ 240 h 369"/>
                <a:gd name="T74" fmla="*/ 44 w 362"/>
                <a:gd name="T75" fmla="*/ 313 h 369"/>
                <a:gd name="T76" fmla="*/ 60 w 362"/>
                <a:gd name="T77" fmla="*/ 314 h 369"/>
                <a:gd name="T78" fmla="*/ 120 w 362"/>
                <a:gd name="T79" fmla="*/ 316 h 369"/>
                <a:gd name="T80" fmla="*/ 132 w 362"/>
                <a:gd name="T81" fmla="*/ 359 h 369"/>
                <a:gd name="T82" fmla="*/ 140 w 362"/>
                <a:gd name="T83" fmla="*/ 368 h 369"/>
                <a:gd name="T84" fmla="*/ 225 w 362"/>
                <a:gd name="T85" fmla="*/ 368 h 369"/>
                <a:gd name="T86" fmla="*/ 233 w 362"/>
                <a:gd name="T87" fmla="*/ 361 h 369"/>
                <a:gd name="T88" fmla="*/ 237 w 362"/>
                <a:gd name="T89" fmla="*/ 321 h 369"/>
                <a:gd name="T90" fmla="*/ 274 w 362"/>
                <a:gd name="T91" fmla="*/ 298 h 369"/>
                <a:gd name="T92" fmla="*/ 310 w 362"/>
                <a:gd name="T93" fmla="*/ 316 h 369"/>
                <a:gd name="T94" fmla="*/ 360 w 362"/>
                <a:gd name="T95" fmla="*/ 243 h 369"/>
                <a:gd name="T96" fmla="*/ 362 w 362"/>
                <a:gd name="T97" fmla="*/ 232 h 369"/>
                <a:gd name="T98" fmla="*/ 354 w 362"/>
                <a:gd name="T99" fmla="*/ 22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2" h="369">
                  <a:moveTo>
                    <a:pt x="181" y="255"/>
                  </a:moveTo>
                  <a:lnTo>
                    <a:pt x="174" y="254"/>
                  </a:lnTo>
                  <a:lnTo>
                    <a:pt x="166" y="253"/>
                  </a:lnTo>
                  <a:lnTo>
                    <a:pt x="160" y="252"/>
                  </a:lnTo>
                  <a:lnTo>
                    <a:pt x="153" y="249"/>
                  </a:lnTo>
                  <a:lnTo>
                    <a:pt x="147" y="247"/>
                  </a:lnTo>
                  <a:lnTo>
                    <a:pt x="141" y="243"/>
                  </a:lnTo>
                  <a:lnTo>
                    <a:pt x="135" y="238"/>
                  </a:lnTo>
                  <a:lnTo>
                    <a:pt x="131" y="234"/>
                  </a:lnTo>
                  <a:lnTo>
                    <a:pt x="125" y="229"/>
                  </a:lnTo>
                  <a:lnTo>
                    <a:pt x="122" y="223"/>
                  </a:lnTo>
                  <a:lnTo>
                    <a:pt x="118" y="218"/>
                  </a:lnTo>
                  <a:lnTo>
                    <a:pt x="115" y="212"/>
                  </a:lnTo>
                  <a:lnTo>
                    <a:pt x="113" y="205"/>
                  </a:lnTo>
                  <a:lnTo>
                    <a:pt x="110" y="198"/>
                  </a:lnTo>
                  <a:lnTo>
                    <a:pt x="109" y="190"/>
                  </a:lnTo>
                  <a:lnTo>
                    <a:pt x="109" y="183"/>
                  </a:lnTo>
                  <a:lnTo>
                    <a:pt x="109" y="176"/>
                  </a:lnTo>
                  <a:lnTo>
                    <a:pt x="110" y="169"/>
                  </a:lnTo>
                  <a:lnTo>
                    <a:pt x="113" y="162"/>
                  </a:lnTo>
                  <a:lnTo>
                    <a:pt x="115" y="156"/>
                  </a:lnTo>
                  <a:lnTo>
                    <a:pt x="118" y="149"/>
                  </a:lnTo>
                  <a:lnTo>
                    <a:pt x="122" y="143"/>
                  </a:lnTo>
                  <a:lnTo>
                    <a:pt x="125" y="138"/>
                  </a:lnTo>
                  <a:lnTo>
                    <a:pt x="131" y="132"/>
                  </a:lnTo>
                  <a:lnTo>
                    <a:pt x="135" y="128"/>
                  </a:lnTo>
                  <a:lnTo>
                    <a:pt x="141" y="124"/>
                  </a:lnTo>
                  <a:lnTo>
                    <a:pt x="147" y="121"/>
                  </a:lnTo>
                  <a:lnTo>
                    <a:pt x="153" y="117"/>
                  </a:lnTo>
                  <a:lnTo>
                    <a:pt x="160" y="114"/>
                  </a:lnTo>
                  <a:lnTo>
                    <a:pt x="166" y="113"/>
                  </a:lnTo>
                  <a:lnTo>
                    <a:pt x="174" y="112"/>
                  </a:lnTo>
                  <a:lnTo>
                    <a:pt x="181" y="111"/>
                  </a:lnTo>
                  <a:lnTo>
                    <a:pt x="189" y="112"/>
                  </a:lnTo>
                  <a:lnTo>
                    <a:pt x="195" y="113"/>
                  </a:lnTo>
                  <a:lnTo>
                    <a:pt x="202" y="114"/>
                  </a:lnTo>
                  <a:lnTo>
                    <a:pt x="209" y="117"/>
                  </a:lnTo>
                  <a:lnTo>
                    <a:pt x="215" y="121"/>
                  </a:lnTo>
                  <a:lnTo>
                    <a:pt x="221" y="124"/>
                  </a:lnTo>
                  <a:lnTo>
                    <a:pt x="226" y="128"/>
                  </a:lnTo>
                  <a:lnTo>
                    <a:pt x="231" y="132"/>
                  </a:lnTo>
                  <a:lnTo>
                    <a:pt x="236" y="138"/>
                  </a:lnTo>
                  <a:lnTo>
                    <a:pt x="240" y="143"/>
                  </a:lnTo>
                  <a:lnTo>
                    <a:pt x="244" y="149"/>
                  </a:lnTo>
                  <a:lnTo>
                    <a:pt x="247" y="156"/>
                  </a:lnTo>
                  <a:lnTo>
                    <a:pt x="250" y="162"/>
                  </a:lnTo>
                  <a:lnTo>
                    <a:pt x="251" y="169"/>
                  </a:lnTo>
                  <a:lnTo>
                    <a:pt x="252" y="176"/>
                  </a:lnTo>
                  <a:lnTo>
                    <a:pt x="253" y="183"/>
                  </a:lnTo>
                  <a:lnTo>
                    <a:pt x="252" y="190"/>
                  </a:lnTo>
                  <a:lnTo>
                    <a:pt x="251" y="198"/>
                  </a:lnTo>
                  <a:lnTo>
                    <a:pt x="250" y="205"/>
                  </a:lnTo>
                  <a:lnTo>
                    <a:pt x="247" y="212"/>
                  </a:lnTo>
                  <a:lnTo>
                    <a:pt x="244" y="218"/>
                  </a:lnTo>
                  <a:lnTo>
                    <a:pt x="240" y="223"/>
                  </a:lnTo>
                  <a:lnTo>
                    <a:pt x="236" y="229"/>
                  </a:lnTo>
                  <a:lnTo>
                    <a:pt x="231" y="234"/>
                  </a:lnTo>
                  <a:lnTo>
                    <a:pt x="226" y="238"/>
                  </a:lnTo>
                  <a:lnTo>
                    <a:pt x="221" y="243"/>
                  </a:lnTo>
                  <a:lnTo>
                    <a:pt x="215" y="247"/>
                  </a:lnTo>
                  <a:lnTo>
                    <a:pt x="209" y="249"/>
                  </a:lnTo>
                  <a:lnTo>
                    <a:pt x="202" y="252"/>
                  </a:lnTo>
                  <a:lnTo>
                    <a:pt x="195" y="253"/>
                  </a:lnTo>
                  <a:lnTo>
                    <a:pt x="189" y="254"/>
                  </a:lnTo>
                  <a:lnTo>
                    <a:pt x="181" y="255"/>
                  </a:lnTo>
                  <a:close/>
                  <a:moveTo>
                    <a:pt x="354" y="223"/>
                  </a:moveTo>
                  <a:lnTo>
                    <a:pt x="327" y="207"/>
                  </a:lnTo>
                  <a:lnTo>
                    <a:pt x="328" y="195"/>
                  </a:lnTo>
                  <a:lnTo>
                    <a:pt x="328" y="183"/>
                  </a:lnTo>
                  <a:lnTo>
                    <a:pt x="328" y="172"/>
                  </a:lnTo>
                  <a:lnTo>
                    <a:pt x="327" y="160"/>
                  </a:lnTo>
                  <a:lnTo>
                    <a:pt x="354" y="144"/>
                  </a:lnTo>
                  <a:lnTo>
                    <a:pt x="357" y="143"/>
                  </a:lnTo>
                  <a:lnTo>
                    <a:pt x="359" y="141"/>
                  </a:lnTo>
                  <a:lnTo>
                    <a:pt x="360" y="139"/>
                  </a:lnTo>
                  <a:lnTo>
                    <a:pt x="361" y="136"/>
                  </a:lnTo>
                  <a:lnTo>
                    <a:pt x="362" y="132"/>
                  </a:lnTo>
                  <a:lnTo>
                    <a:pt x="362" y="129"/>
                  </a:lnTo>
                  <a:lnTo>
                    <a:pt x="361" y="126"/>
                  </a:lnTo>
                  <a:lnTo>
                    <a:pt x="360" y="124"/>
                  </a:lnTo>
                  <a:lnTo>
                    <a:pt x="322" y="59"/>
                  </a:lnTo>
                  <a:lnTo>
                    <a:pt x="320" y="56"/>
                  </a:lnTo>
                  <a:lnTo>
                    <a:pt x="318" y="54"/>
                  </a:lnTo>
                  <a:lnTo>
                    <a:pt x="316" y="53"/>
                  </a:lnTo>
                  <a:lnTo>
                    <a:pt x="313" y="51"/>
                  </a:lnTo>
                  <a:lnTo>
                    <a:pt x="309" y="51"/>
                  </a:lnTo>
                  <a:lnTo>
                    <a:pt x="307" y="51"/>
                  </a:lnTo>
                  <a:lnTo>
                    <a:pt x="304" y="52"/>
                  </a:lnTo>
                  <a:lnTo>
                    <a:pt x="301" y="53"/>
                  </a:lnTo>
                  <a:lnTo>
                    <a:pt x="274" y="69"/>
                  </a:lnTo>
                  <a:lnTo>
                    <a:pt x="266" y="63"/>
                  </a:lnTo>
                  <a:lnTo>
                    <a:pt x="256" y="56"/>
                  </a:lnTo>
                  <a:lnTo>
                    <a:pt x="246" y="51"/>
                  </a:lnTo>
                  <a:lnTo>
                    <a:pt x="237" y="47"/>
                  </a:lnTo>
                  <a:lnTo>
                    <a:pt x="237" y="14"/>
                  </a:lnTo>
                  <a:lnTo>
                    <a:pt x="236" y="10"/>
                  </a:lnTo>
                  <a:lnTo>
                    <a:pt x="236" y="8"/>
                  </a:lnTo>
                  <a:lnTo>
                    <a:pt x="233" y="5"/>
                  </a:lnTo>
                  <a:lnTo>
                    <a:pt x="232" y="3"/>
                  </a:lnTo>
                  <a:lnTo>
                    <a:pt x="229" y="2"/>
                  </a:lnTo>
                  <a:lnTo>
                    <a:pt x="227" y="1"/>
                  </a:lnTo>
                  <a:lnTo>
                    <a:pt x="224" y="0"/>
                  </a:lnTo>
                  <a:lnTo>
                    <a:pt x="222" y="0"/>
                  </a:lnTo>
                  <a:lnTo>
                    <a:pt x="146" y="0"/>
                  </a:lnTo>
                  <a:lnTo>
                    <a:pt x="143" y="0"/>
                  </a:lnTo>
                  <a:lnTo>
                    <a:pt x="140" y="1"/>
                  </a:lnTo>
                  <a:lnTo>
                    <a:pt x="137" y="2"/>
                  </a:lnTo>
                  <a:lnTo>
                    <a:pt x="135" y="3"/>
                  </a:lnTo>
                  <a:lnTo>
                    <a:pt x="134" y="5"/>
                  </a:lnTo>
                  <a:lnTo>
                    <a:pt x="132" y="8"/>
                  </a:lnTo>
                  <a:lnTo>
                    <a:pt x="132" y="10"/>
                  </a:lnTo>
                  <a:lnTo>
                    <a:pt x="131" y="14"/>
                  </a:lnTo>
                  <a:lnTo>
                    <a:pt x="131" y="47"/>
                  </a:lnTo>
                  <a:lnTo>
                    <a:pt x="120" y="52"/>
                  </a:lnTo>
                  <a:lnTo>
                    <a:pt x="109" y="57"/>
                  </a:lnTo>
                  <a:lnTo>
                    <a:pt x="99" y="63"/>
                  </a:lnTo>
                  <a:lnTo>
                    <a:pt x="90" y="69"/>
                  </a:lnTo>
                  <a:lnTo>
                    <a:pt x="61" y="53"/>
                  </a:lnTo>
                  <a:lnTo>
                    <a:pt x="58" y="52"/>
                  </a:lnTo>
                  <a:lnTo>
                    <a:pt x="55" y="51"/>
                  </a:lnTo>
                  <a:lnTo>
                    <a:pt x="53" y="51"/>
                  </a:lnTo>
                  <a:lnTo>
                    <a:pt x="49" y="51"/>
                  </a:lnTo>
                  <a:lnTo>
                    <a:pt x="47" y="52"/>
                  </a:lnTo>
                  <a:lnTo>
                    <a:pt x="44" y="54"/>
                  </a:lnTo>
                  <a:lnTo>
                    <a:pt x="42" y="56"/>
                  </a:lnTo>
                  <a:lnTo>
                    <a:pt x="41" y="59"/>
                  </a:lnTo>
                  <a:lnTo>
                    <a:pt x="2" y="124"/>
                  </a:lnTo>
                  <a:lnTo>
                    <a:pt x="1" y="126"/>
                  </a:lnTo>
                  <a:lnTo>
                    <a:pt x="0" y="129"/>
                  </a:lnTo>
                  <a:lnTo>
                    <a:pt x="0" y="132"/>
                  </a:lnTo>
                  <a:lnTo>
                    <a:pt x="1" y="136"/>
                  </a:lnTo>
                  <a:lnTo>
                    <a:pt x="2" y="139"/>
                  </a:lnTo>
                  <a:lnTo>
                    <a:pt x="3" y="141"/>
                  </a:lnTo>
                  <a:lnTo>
                    <a:pt x="6" y="143"/>
                  </a:lnTo>
                  <a:lnTo>
                    <a:pt x="8" y="144"/>
                  </a:lnTo>
                  <a:lnTo>
                    <a:pt x="36" y="160"/>
                  </a:lnTo>
                  <a:lnTo>
                    <a:pt x="34" y="172"/>
                  </a:lnTo>
                  <a:lnTo>
                    <a:pt x="34" y="183"/>
                  </a:lnTo>
                  <a:lnTo>
                    <a:pt x="34" y="195"/>
                  </a:lnTo>
                  <a:lnTo>
                    <a:pt x="36" y="207"/>
                  </a:lnTo>
                  <a:lnTo>
                    <a:pt x="8" y="223"/>
                  </a:lnTo>
                  <a:lnTo>
                    <a:pt x="6" y="224"/>
                  </a:lnTo>
                  <a:lnTo>
                    <a:pt x="3" y="227"/>
                  </a:lnTo>
                  <a:lnTo>
                    <a:pt x="1" y="230"/>
                  </a:lnTo>
                  <a:lnTo>
                    <a:pt x="0" y="233"/>
                  </a:lnTo>
                  <a:lnTo>
                    <a:pt x="0" y="235"/>
                  </a:lnTo>
                  <a:lnTo>
                    <a:pt x="0" y="237"/>
                  </a:lnTo>
                  <a:lnTo>
                    <a:pt x="1" y="240"/>
                  </a:lnTo>
                  <a:lnTo>
                    <a:pt x="2" y="243"/>
                  </a:lnTo>
                  <a:lnTo>
                    <a:pt x="40" y="309"/>
                  </a:lnTo>
                  <a:lnTo>
                    <a:pt x="42" y="311"/>
                  </a:lnTo>
                  <a:lnTo>
                    <a:pt x="44" y="313"/>
                  </a:lnTo>
                  <a:lnTo>
                    <a:pt x="46" y="314"/>
                  </a:lnTo>
                  <a:lnTo>
                    <a:pt x="48" y="315"/>
                  </a:lnTo>
                  <a:lnTo>
                    <a:pt x="55" y="316"/>
                  </a:lnTo>
                  <a:lnTo>
                    <a:pt x="60" y="314"/>
                  </a:lnTo>
                  <a:lnTo>
                    <a:pt x="90" y="297"/>
                  </a:lnTo>
                  <a:lnTo>
                    <a:pt x="99" y="304"/>
                  </a:lnTo>
                  <a:lnTo>
                    <a:pt x="109" y="310"/>
                  </a:lnTo>
                  <a:lnTo>
                    <a:pt x="120" y="316"/>
                  </a:lnTo>
                  <a:lnTo>
                    <a:pt x="131" y="321"/>
                  </a:lnTo>
                  <a:lnTo>
                    <a:pt x="131" y="354"/>
                  </a:lnTo>
                  <a:lnTo>
                    <a:pt x="132" y="356"/>
                  </a:lnTo>
                  <a:lnTo>
                    <a:pt x="132" y="359"/>
                  </a:lnTo>
                  <a:lnTo>
                    <a:pt x="134" y="361"/>
                  </a:lnTo>
                  <a:lnTo>
                    <a:pt x="135" y="363"/>
                  </a:lnTo>
                  <a:lnTo>
                    <a:pt x="137" y="366"/>
                  </a:lnTo>
                  <a:lnTo>
                    <a:pt x="140" y="368"/>
                  </a:lnTo>
                  <a:lnTo>
                    <a:pt x="143" y="368"/>
                  </a:lnTo>
                  <a:lnTo>
                    <a:pt x="146" y="369"/>
                  </a:lnTo>
                  <a:lnTo>
                    <a:pt x="222" y="369"/>
                  </a:lnTo>
                  <a:lnTo>
                    <a:pt x="225" y="368"/>
                  </a:lnTo>
                  <a:lnTo>
                    <a:pt x="227" y="368"/>
                  </a:lnTo>
                  <a:lnTo>
                    <a:pt x="229" y="366"/>
                  </a:lnTo>
                  <a:lnTo>
                    <a:pt x="232" y="363"/>
                  </a:lnTo>
                  <a:lnTo>
                    <a:pt x="233" y="361"/>
                  </a:lnTo>
                  <a:lnTo>
                    <a:pt x="236" y="359"/>
                  </a:lnTo>
                  <a:lnTo>
                    <a:pt x="236" y="356"/>
                  </a:lnTo>
                  <a:lnTo>
                    <a:pt x="237" y="354"/>
                  </a:lnTo>
                  <a:lnTo>
                    <a:pt x="237" y="321"/>
                  </a:lnTo>
                  <a:lnTo>
                    <a:pt x="246" y="316"/>
                  </a:lnTo>
                  <a:lnTo>
                    <a:pt x="256" y="311"/>
                  </a:lnTo>
                  <a:lnTo>
                    <a:pt x="266" y="305"/>
                  </a:lnTo>
                  <a:lnTo>
                    <a:pt x="274" y="298"/>
                  </a:lnTo>
                  <a:lnTo>
                    <a:pt x="302" y="313"/>
                  </a:lnTo>
                  <a:lnTo>
                    <a:pt x="305" y="315"/>
                  </a:lnTo>
                  <a:lnTo>
                    <a:pt x="307" y="315"/>
                  </a:lnTo>
                  <a:lnTo>
                    <a:pt x="310" y="316"/>
                  </a:lnTo>
                  <a:lnTo>
                    <a:pt x="314" y="316"/>
                  </a:lnTo>
                  <a:lnTo>
                    <a:pt x="319" y="313"/>
                  </a:lnTo>
                  <a:lnTo>
                    <a:pt x="322" y="309"/>
                  </a:lnTo>
                  <a:lnTo>
                    <a:pt x="360" y="243"/>
                  </a:lnTo>
                  <a:lnTo>
                    <a:pt x="362" y="240"/>
                  </a:lnTo>
                  <a:lnTo>
                    <a:pt x="362" y="237"/>
                  </a:lnTo>
                  <a:lnTo>
                    <a:pt x="362" y="234"/>
                  </a:lnTo>
                  <a:lnTo>
                    <a:pt x="362" y="232"/>
                  </a:lnTo>
                  <a:lnTo>
                    <a:pt x="361" y="229"/>
                  </a:lnTo>
                  <a:lnTo>
                    <a:pt x="359" y="227"/>
                  </a:lnTo>
                  <a:lnTo>
                    <a:pt x="357" y="224"/>
                  </a:lnTo>
                  <a:lnTo>
                    <a:pt x="354" y="22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grpSp>
      <p:sp>
        <p:nvSpPr>
          <p:cNvPr id="74" name="矩形 73">
            <a:extLst>
              <a:ext uri="{FF2B5EF4-FFF2-40B4-BE49-F238E27FC236}">
                <a16:creationId xmlns:a16="http://schemas.microsoft.com/office/drawing/2014/main" id="{1DCCD027-7C4E-4E3D-AD4A-C2AD37B9E004}"/>
              </a:ext>
            </a:extLst>
          </p:cNvPr>
          <p:cNvSpPr/>
          <p:nvPr/>
        </p:nvSpPr>
        <p:spPr>
          <a:xfrm>
            <a:off x="7345248" y="5131993"/>
            <a:ext cx="1468213" cy="440377"/>
          </a:xfrm>
          <a:prstGeom prst="rect">
            <a:avLst/>
          </a:prstGeom>
        </p:spPr>
        <p:txBody>
          <a:bodyPr wrap="square">
            <a:spAutoFit/>
            <a:scene3d>
              <a:camera prst="orthographicFront"/>
              <a:lightRig rig="threePt" dir="t"/>
            </a:scene3d>
            <a:sp3d contourW="12700"/>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a:t>
            </a:r>
            <a:endParaRPr kumimoji="0" lang="zh-CN" alt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sp>
        <p:nvSpPr>
          <p:cNvPr id="75" name="文本框 74">
            <a:extLst>
              <a:ext uri="{FF2B5EF4-FFF2-40B4-BE49-F238E27FC236}">
                <a16:creationId xmlns:a16="http://schemas.microsoft.com/office/drawing/2014/main" id="{1D8ACAFF-10CD-49C4-8B81-B11B35D608CD}"/>
              </a:ext>
            </a:extLst>
          </p:cNvPr>
          <p:cNvSpPr txBox="1"/>
          <p:nvPr/>
        </p:nvSpPr>
        <p:spPr>
          <a:xfrm>
            <a:off x="7200457" y="5572370"/>
            <a:ext cx="1757796" cy="617605"/>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键入文本单击此处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76" name="Freeform 5">
            <a:extLst>
              <a:ext uri="{FF2B5EF4-FFF2-40B4-BE49-F238E27FC236}">
                <a16:creationId xmlns:a16="http://schemas.microsoft.com/office/drawing/2014/main" id="{3C33DF72-BFBF-4322-8AE9-BBC187C62825}"/>
              </a:ext>
            </a:extLst>
          </p:cNvPr>
          <p:cNvSpPr>
            <a:spLocks/>
          </p:cNvSpPr>
          <p:nvPr/>
        </p:nvSpPr>
        <p:spPr bwMode="auto">
          <a:xfrm>
            <a:off x="10360988" y="4268983"/>
            <a:ext cx="192024" cy="519065"/>
          </a:xfrm>
          <a:custGeom>
            <a:avLst/>
            <a:gdLst>
              <a:gd name="T0" fmla="*/ 18 w 73"/>
              <a:gd name="T1" fmla="*/ 98 h 197"/>
              <a:gd name="T2" fmla="*/ 0 w 73"/>
              <a:gd name="T3" fmla="*/ 32 h 197"/>
              <a:gd name="T4" fmla="*/ 45 w 73"/>
              <a:gd name="T5" fmla="*/ 0 h 197"/>
              <a:gd name="T6" fmla="*/ 73 w 73"/>
              <a:gd name="T7" fmla="*/ 98 h 197"/>
              <a:gd name="T8" fmla="*/ 45 w 73"/>
              <a:gd name="T9" fmla="*/ 197 h 197"/>
              <a:gd name="T10" fmla="*/ 0 w 73"/>
              <a:gd name="T11" fmla="*/ 164 h 197"/>
              <a:gd name="T12" fmla="*/ 18 w 73"/>
              <a:gd name="T13" fmla="*/ 98 h 197"/>
            </a:gdLst>
            <a:ahLst/>
            <a:cxnLst>
              <a:cxn ang="0">
                <a:pos x="T0" y="T1"/>
              </a:cxn>
              <a:cxn ang="0">
                <a:pos x="T2" y="T3"/>
              </a:cxn>
              <a:cxn ang="0">
                <a:pos x="T4" y="T5"/>
              </a:cxn>
              <a:cxn ang="0">
                <a:pos x="T6" y="T7"/>
              </a:cxn>
              <a:cxn ang="0">
                <a:pos x="T8" y="T9"/>
              </a:cxn>
              <a:cxn ang="0">
                <a:pos x="T10" y="T11"/>
              </a:cxn>
              <a:cxn ang="0">
                <a:pos x="T12" y="T13"/>
              </a:cxn>
            </a:cxnLst>
            <a:rect l="0" t="0" r="r" b="b"/>
            <a:pathLst>
              <a:path w="73" h="197">
                <a:moveTo>
                  <a:pt x="18" y="98"/>
                </a:moveTo>
                <a:cubicBezTo>
                  <a:pt x="18" y="74"/>
                  <a:pt x="12" y="51"/>
                  <a:pt x="0" y="32"/>
                </a:cubicBezTo>
                <a:cubicBezTo>
                  <a:pt x="45" y="0"/>
                  <a:pt x="45" y="0"/>
                  <a:pt x="45" y="0"/>
                </a:cubicBezTo>
                <a:cubicBezTo>
                  <a:pt x="62" y="28"/>
                  <a:pt x="73" y="62"/>
                  <a:pt x="73" y="98"/>
                </a:cubicBezTo>
                <a:cubicBezTo>
                  <a:pt x="73" y="134"/>
                  <a:pt x="62" y="168"/>
                  <a:pt x="45" y="197"/>
                </a:cubicBezTo>
                <a:cubicBezTo>
                  <a:pt x="0" y="164"/>
                  <a:pt x="0" y="164"/>
                  <a:pt x="0" y="164"/>
                </a:cubicBezTo>
                <a:cubicBezTo>
                  <a:pt x="12" y="145"/>
                  <a:pt x="18" y="122"/>
                  <a:pt x="18" y="98"/>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7" name="Freeform 6">
            <a:extLst>
              <a:ext uri="{FF2B5EF4-FFF2-40B4-BE49-F238E27FC236}">
                <a16:creationId xmlns:a16="http://schemas.microsoft.com/office/drawing/2014/main" id="{2ED7C008-9A29-487A-9E18-5B57F2F0F487}"/>
              </a:ext>
            </a:extLst>
          </p:cNvPr>
          <p:cNvSpPr>
            <a:spLocks/>
          </p:cNvSpPr>
          <p:nvPr/>
        </p:nvSpPr>
        <p:spPr bwMode="auto">
          <a:xfrm>
            <a:off x="9946217" y="4759022"/>
            <a:ext cx="491581" cy="260386"/>
          </a:xfrm>
          <a:custGeom>
            <a:avLst/>
            <a:gdLst>
              <a:gd name="T0" fmla="*/ 44 w 187"/>
              <a:gd name="T1" fmla="*/ 44 h 99"/>
              <a:gd name="T2" fmla="*/ 142 w 187"/>
              <a:gd name="T3" fmla="*/ 0 h 99"/>
              <a:gd name="T4" fmla="*/ 187 w 187"/>
              <a:gd name="T5" fmla="*/ 32 h 99"/>
              <a:gd name="T6" fmla="*/ 44 w 187"/>
              <a:gd name="T7" fmla="*/ 99 h 99"/>
              <a:gd name="T8" fmla="*/ 0 w 187"/>
              <a:gd name="T9" fmla="*/ 93 h 99"/>
              <a:gd name="T10" fmla="*/ 16 w 187"/>
              <a:gd name="T11" fmla="*/ 41 h 99"/>
              <a:gd name="T12" fmla="*/ 44 w 187"/>
              <a:gd name="T13" fmla="*/ 44 h 99"/>
            </a:gdLst>
            <a:ahLst/>
            <a:cxnLst>
              <a:cxn ang="0">
                <a:pos x="T0" y="T1"/>
              </a:cxn>
              <a:cxn ang="0">
                <a:pos x="T2" y="T3"/>
              </a:cxn>
              <a:cxn ang="0">
                <a:pos x="T4" y="T5"/>
              </a:cxn>
              <a:cxn ang="0">
                <a:pos x="T6" y="T7"/>
              </a:cxn>
              <a:cxn ang="0">
                <a:pos x="T8" y="T9"/>
              </a:cxn>
              <a:cxn ang="0">
                <a:pos x="T10" y="T11"/>
              </a:cxn>
              <a:cxn ang="0">
                <a:pos x="T12" y="T13"/>
              </a:cxn>
            </a:cxnLst>
            <a:rect l="0" t="0" r="r" b="b"/>
            <a:pathLst>
              <a:path w="187" h="99">
                <a:moveTo>
                  <a:pt x="44" y="44"/>
                </a:moveTo>
                <a:cubicBezTo>
                  <a:pt x="83" y="44"/>
                  <a:pt x="118" y="27"/>
                  <a:pt x="142" y="0"/>
                </a:cubicBezTo>
                <a:cubicBezTo>
                  <a:pt x="187" y="32"/>
                  <a:pt x="187" y="32"/>
                  <a:pt x="187" y="32"/>
                </a:cubicBezTo>
                <a:cubicBezTo>
                  <a:pt x="153" y="73"/>
                  <a:pt x="101" y="99"/>
                  <a:pt x="44" y="99"/>
                </a:cubicBezTo>
                <a:cubicBezTo>
                  <a:pt x="29" y="99"/>
                  <a:pt x="14" y="97"/>
                  <a:pt x="0" y="93"/>
                </a:cubicBezTo>
                <a:cubicBezTo>
                  <a:pt x="16" y="41"/>
                  <a:pt x="16" y="41"/>
                  <a:pt x="16" y="41"/>
                </a:cubicBezTo>
                <a:cubicBezTo>
                  <a:pt x="25" y="43"/>
                  <a:pt x="35" y="44"/>
                  <a:pt x="44" y="44"/>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78" name="Freeform 7">
            <a:extLst>
              <a:ext uri="{FF2B5EF4-FFF2-40B4-BE49-F238E27FC236}">
                <a16:creationId xmlns:a16="http://schemas.microsoft.com/office/drawing/2014/main" id="{828EE1B3-16F5-4A8B-82C1-B2156E9CE70C}"/>
              </a:ext>
            </a:extLst>
          </p:cNvPr>
          <p:cNvSpPr>
            <a:spLocks/>
          </p:cNvSpPr>
          <p:nvPr/>
        </p:nvSpPr>
        <p:spPr bwMode="auto">
          <a:xfrm>
            <a:off x="9572411" y="4564372"/>
            <a:ext cx="349910" cy="418326"/>
          </a:xfrm>
          <a:custGeom>
            <a:avLst/>
            <a:gdLst>
              <a:gd name="T0" fmla="*/ 133 w 133"/>
              <a:gd name="T1" fmla="*/ 107 h 159"/>
              <a:gd name="T2" fmla="*/ 116 w 133"/>
              <a:gd name="T3" fmla="*/ 159 h 159"/>
              <a:gd name="T4" fmla="*/ 0 w 133"/>
              <a:gd name="T5" fmla="*/ 0 h 159"/>
              <a:gd name="T6" fmla="*/ 55 w 133"/>
              <a:gd name="T7" fmla="*/ 0 h 159"/>
              <a:gd name="T8" fmla="*/ 133 w 133"/>
              <a:gd name="T9" fmla="*/ 107 h 159"/>
            </a:gdLst>
            <a:ahLst/>
            <a:cxnLst>
              <a:cxn ang="0">
                <a:pos x="T0" y="T1"/>
              </a:cxn>
              <a:cxn ang="0">
                <a:pos x="T2" y="T3"/>
              </a:cxn>
              <a:cxn ang="0">
                <a:pos x="T4" y="T5"/>
              </a:cxn>
              <a:cxn ang="0">
                <a:pos x="T6" y="T7"/>
              </a:cxn>
              <a:cxn ang="0">
                <a:pos x="T8" y="T9"/>
              </a:cxn>
            </a:cxnLst>
            <a:rect l="0" t="0" r="r" b="b"/>
            <a:pathLst>
              <a:path w="133" h="159">
                <a:moveTo>
                  <a:pt x="133" y="107"/>
                </a:moveTo>
                <a:cubicBezTo>
                  <a:pt x="116" y="159"/>
                  <a:pt x="116" y="159"/>
                  <a:pt x="116" y="159"/>
                </a:cubicBezTo>
                <a:cubicBezTo>
                  <a:pt x="52" y="133"/>
                  <a:pt x="5" y="72"/>
                  <a:pt x="0" y="0"/>
                </a:cubicBezTo>
                <a:cubicBezTo>
                  <a:pt x="55" y="0"/>
                  <a:pt x="55" y="0"/>
                  <a:pt x="55" y="0"/>
                </a:cubicBezTo>
                <a:cubicBezTo>
                  <a:pt x="60" y="48"/>
                  <a:pt x="91" y="88"/>
                  <a:pt x="133" y="107"/>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79" name="Freeform 8">
            <a:extLst>
              <a:ext uri="{FF2B5EF4-FFF2-40B4-BE49-F238E27FC236}">
                <a16:creationId xmlns:a16="http://schemas.microsoft.com/office/drawing/2014/main" id="{EB93CD38-F4A7-4E97-B6C2-169EC1302B40}"/>
              </a:ext>
            </a:extLst>
          </p:cNvPr>
          <p:cNvSpPr>
            <a:spLocks/>
          </p:cNvSpPr>
          <p:nvPr/>
        </p:nvSpPr>
        <p:spPr bwMode="auto">
          <a:xfrm>
            <a:off x="9946217" y="4037624"/>
            <a:ext cx="491581" cy="257825"/>
          </a:xfrm>
          <a:custGeom>
            <a:avLst/>
            <a:gdLst>
              <a:gd name="T0" fmla="*/ 44 w 187"/>
              <a:gd name="T1" fmla="*/ 54 h 98"/>
              <a:gd name="T2" fmla="*/ 16 w 187"/>
              <a:gd name="T3" fmla="*/ 57 h 98"/>
              <a:gd name="T4" fmla="*/ 0 w 187"/>
              <a:gd name="T5" fmla="*/ 5 h 98"/>
              <a:gd name="T6" fmla="*/ 44 w 187"/>
              <a:gd name="T7" fmla="*/ 0 h 98"/>
              <a:gd name="T8" fmla="*/ 187 w 187"/>
              <a:gd name="T9" fmla="*/ 66 h 98"/>
              <a:gd name="T10" fmla="*/ 142 w 187"/>
              <a:gd name="T11" fmla="*/ 98 h 98"/>
              <a:gd name="T12" fmla="*/ 44 w 187"/>
              <a:gd name="T13" fmla="*/ 54 h 98"/>
            </a:gdLst>
            <a:ahLst/>
            <a:cxnLst>
              <a:cxn ang="0">
                <a:pos x="T0" y="T1"/>
              </a:cxn>
              <a:cxn ang="0">
                <a:pos x="T2" y="T3"/>
              </a:cxn>
              <a:cxn ang="0">
                <a:pos x="T4" y="T5"/>
              </a:cxn>
              <a:cxn ang="0">
                <a:pos x="T6" y="T7"/>
              </a:cxn>
              <a:cxn ang="0">
                <a:pos x="T8" y="T9"/>
              </a:cxn>
              <a:cxn ang="0">
                <a:pos x="T10" y="T11"/>
              </a:cxn>
              <a:cxn ang="0">
                <a:pos x="T12" y="T13"/>
              </a:cxn>
            </a:cxnLst>
            <a:rect l="0" t="0" r="r" b="b"/>
            <a:pathLst>
              <a:path w="187" h="98">
                <a:moveTo>
                  <a:pt x="44" y="54"/>
                </a:moveTo>
                <a:cubicBezTo>
                  <a:pt x="35" y="54"/>
                  <a:pt x="25" y="55"/>
                  <a:pt x="16" y="57"/>
                </a:cubicBezTo>
                <a:cubicBezTo>
                  <a:pt x="0" y="5"/>
                  <a:pt x="0" y="5"/>
                  <a:pt x="0" y="5"/>
                </a:cubicBezTo>
                <a:cubicBezTo>
                  <a:pt x="14" y="2"/>
                  <a:pt x="29" y="0"/>
                  <a:pt x="44" y="0"/>
                </a:cubicBezTo>
                <a:cubicBezTo>
                  <a:pt x="101" y="0"/>
                  <a:pt x="153" y="25"/>
                  <a:pt x="187" y="66"/>
                </a:cubicBezTo>
                <a:cubicBezTo>
                  <a:pt x="142" y="98"/>
                  <a:pt x="142" y="98"/>
                  <a:pt x="142" y="98"/>
                </a:cubicBezTo>
                <a:cubicBezTo>
                  <a:pt x="118" y="71"/>
                  <a:pt x="83" y="54"/>
                  <a:pt x="44" y="54"/>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80" name="Freeform 9">
            <a:extLst>
              <a:ext uri="{FF2B5EF4-FFF2-40B4-BE49-F238E27FC236}">
                <a16:creationId xmlns:a16="http://schemas.microsoft.com/office/drawing/2014/main" id="{079E8E4A-9F43-46BD-8CE7-8A47F1709CA1}"/>
              </a:ext>
            </a:extLst>
          </p:cNvPr>
          <p:cNvSpPr>
            <a:spLocks/>
          </p:cNvSpPr>
          <p:nvPr/>
        </p:nvSpPr>
        <p:spPr bwMode="auto">
          <a:xfrm>
            <a:off x="9572411" y="4071772"/>
            <a:ext cx="349910" cy="420886"/>
          </a:xfrm>
          <a:custGeom>
            <a:avLst/>
            <a:gdLst>
              <a:gd name="T0" fmla="*/ 55 w 133"/>
              <a:gd name="T1" fmla="*/ 160 h 160"/>
              <a:gd name="T2" fmla="*/ 0 w 133"/>
              <a:gd name="T3" fmla="*/ 160 h 160"/>
              <a:gd name="T4" fmla="*/ 116 w 133"/>
              <a:gd name="T5" fmla="*/ 0 h 160"/>
              <a:gd name="T6" fmla="*/ 133 w 133"/>
              <a:gd name="T7" fmla="*/ 53 h 160"/>
              <a:gd name="T8" fmla="*/ 55 w 133"/>
              <a:gd name="T9" fmla="*/ 160 h 160"/>
            </a:gdLst>
            <a:ahLst/>
            <a:cxnLst>
              <a:cxn ang="0">
                <a:pos x="T0" y="T1"/>
              </a:cxn>
              <a:cxn ang="0">
                <a:pos x="T2" y="T3"/>
              </a:cxn>
              <a:cxn ang="0">
                <a:pos x="T4" y="T5"/>
              </a:cxn>
              <a:cxn ang="0">
                <a:pos x="T6" y="T7"/>
              </a:cxn>
              <a:cxn ang="0">
                <a:pos x="T8" y="T9"/>
              </a:cxn>
            </a:cxnLst>
            <a:rect l="0" t="0" r="r" b="b"/>
            <a:pathLst>
              <a:path w="133" h="160">
                <a:moveTo>
                  <a:pt x="55" y="160"/>
                </a:moveTo>
                <a:cubicBezTo>
                  <a:pt x="0" y="160"/>
                  <a:pt x="0" y="160"/>
                  <a:pt x="0" y="160"/>
                </a:cubicBezTo>
                <a:cubicBezTo>
                  <a:pt x="5" y="87"/>
                  <a:pt x="52" y="27"/>
                  <a:pt x="116" y="0"/>
                </a:cubicBezTo>
                <a:cubicBezTo>
                  <a:pt x="133" y="53"/>
                  <a:pt x="133" y="53"/>
                  <a:pt x="133" y="53"/>
                </a:cubicBezTo>
                <a:cubicBezTo>
                  <a:pt x="91" y="71"/>
                  <a:pt x="60" y="112"/>
                  <a:pt x="55" y="160"/>
                </a:cubicBezTo>
                <a:close/>
              </a:path>
            </a:pathLst>
          </a:custGeom>
          <a:solidFill>
            <a:sysClr val="window" lastClr="FFFFFF">
              <a:lumMod val="95000"/>
              <a:alpha val="40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81" name="Oval 99">
            <a:extLst>
              <a:ext uri="{FF2B5EF4-FFF2-40B4-BE49-F238E27FC236}">
                <a16:creationId xmlns:a16="http://schemas.microsoft.com/office/drawing/2014/main" id="{F18FF7C7-B345-4666-AF36-8F4BA1919D44}"/>
              </a:ext>
            </a:extLst>
          </p:cNvPr>
          <p:cNvSpPr/>
          <p:nvPr/>
        </p:nvSpPr>
        <p:spPr>
          <a:xfrm>
            <a:off x="9886227" y="3562584"/>
            <a:ext cx="352969" cy="353088"/>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5</a:t>
            </a:r>
          </a:p>
        </p:txBody>
      </p:sp>
      <p:sp>
        <p:nvSpPr>
          <p:cNvPr id="82" name="Oval 104">
            <a:extLst>
              <a:ext uri="{FF2B5EF4-FFF2-40B4-BE49-F238E27FC236}">
                <a16:creationId xmlns:a16="http://schemas.microsoft.com/office/drawing/2014/main" id="{B91C5AD0-2BF8-419D-8B37-B1EE34CC074D}"/>
              </a:ext>
            </a:extLst>
          </p:cNvPr>
          <p:cNvSpPr/>
          <p:nvPr/>
        </p:nvSpPr>
        <p:spPr>
          <a:xfrm>
            <a:off x="9794989" y="4259425"/>
            <a:ext cx="535445" cy="535626"/>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83" name="Freeform 739">
            <a:extLst>
              <a:ext uri="{FF2B5EF4-FFF2-40B4-BE49-F238E27FC236}">
                <a16:creationId xmlns:a16="http://schemas.microsoft.com/office/drawing/2014/main" id="{D327E3C9-2603-4025-8A8B-91FF697FA5D9}"/>
              </a:ext>
            </a:extLst>
          </p:cNvPr>
          <p:cNvSpPr>
            <a:spLocks/>
          </p:cNvSpPr>
          <p:nvPr/>
        </p:nvSpPr>
        <p:spPr bwMode="auto">
          <a:xfrm>
            <a:off x="9934905" y="4395007"/>
            <a:ext cx="255613" cy="264466"/>
          </a:xfrm>
          <a:custGeom>
            <a:avLst/>
            <a:gdLst>
              <a:gd name="T0" fmla="*/ 758 w 873"/>
              <a:gd name="T1" fmla="*/ 603 h 903"/>
              <a:gd name="T2" fmla="*/ 696 w 873"/>
              <a:gd name="T3" fmla="*/ 531 h 903"/>
              <a:gd name="T4" fmla="*/ 631 w 873"/>
              <a:gd name="T5" fmla="*/ 496 h 903"/>
              <a:gd name="T6" fmla="*/ 556 w 873"/>
              <a:gd name="T7" fmla="*/ 481 h 903"/>
              <a:gd name="T8" fmla="*/ 478 w 873"/>
              <a:gd name="T9" fmla="*/ 202 h 903"/>
              <a:gd name="T10" fmla="*/ 521 w 873"/>
              <a:gd name="T11" fmla="*/ 167 h 903"/>
              <a:gd name="T12" fmla="*/ 542 w 873"/>
              <a:gd name="T13" fmla="*/ 115 h 903"/>
              <a:gd name="T14" fmla="*/ 529 w 873"/>
              <a:gd name="T15" fmla="*/ 55 h 903"/>
              <a:gd name="T16" fmla="*/ 487 w 873"/>
              <a:gd name="T17" fmla="*/ 13 h 903"/>
              <a:gd name="T18" fmla="*/ 426 w 873"/>
              <a:gd name="T19" fmla="*/ 0 h 903"/>
              <a:gd name="T20" fmla="*/ 370 w 873"/>
              <a:gd name="T21" fmla="*/ 23 h 903"/>
              <a:gd name="T22" fmla="*/ 336 w 873"/>
              <a:gd name="T23" fmla="*/ 74 h 903"/>
              <a:gd name="T24" fmla="*/ 335 w 873"/>
              <a:gd name="T25" fmla="*/ 134 h 903"/>
              <a:gd name="T26" fmla="*/ 364 w 873"/>
              <a:gd name="T27" fmla="*/ 181 h 903"/>
              <a:gd name="T28" fmla="*/ 412 w 873"/>
              <a:gd name="T29" fmla="*/ 208 h 903"/>
              <a:gd name="T30" fmla="*/ 260 w 873"/>
              <a:gd name="T31" fmla="*/ 490 h 903"/>
              <a:gd name="T32" fmla="*/ 148 w 873"/>
              <a:gd name="T33" fmla="*/ 555 h 903"/>
              <a:gd name="T34" fmla="*/ 101 w 873"/>
              <a:gd name="T35" fmla="*/ 638 h 903"/>
              <a:gd name="T36" fmla="*/ 82 w 873"/>
              <a:gd name="T37" fmla="*/ 695 h 903"/>
              <a:gd name="T38" fmla="*/ 32 w 873"/>
              <a:gd name="T39" fmla="*/ 722 h 903"/>
              <a:gd name="T40" fmla="*/ 4 w 873"/>
              <a:gd name="T41" fmla="*/ 769 h 903"/>
              <a:gd name="T42" fmla="*/ 4 w 873"/>
              <a:gd name="T43" fmla="*/ 829 h 903"/>
              <a:gd name="T44" fmla="*/ 39 w 873"/>
              <a:gd name="T45" fmla="*/ 879 h 903"/>
              <a:gd name="T46" fmla="*/ 94 w 873"/>
              <a:gd name="T47" fmla="*/ 902 h 903"/>
              <a:gd name="T48" fmla="*/ 156 w 873"/>
              <a:gd name="T49" fmla="*/ 890 h 903"/>
              <a:gd name="T50" fmla="*/ 198 w 873"/>
              <a:gd name="T51" fmla="*/ 848 h 903"/>
              <a:gd name="T52" fmla="*/ 210 w 873"/>
              <a:gd name="T53" fmla="*/ 788 h 903"/>
              <a:gd name="T54" fmla="*/ 191 w 873"/>
              <a:gd name="T55" fmla="*/ 736 h 903"/>
              <a:gd name="T56" fmla="*/ 148 w 873"/>
              <a:gd name="T57" fmla="*/ 701 h 903"/>
              <a:gd name="T58" fmla="*/ 133 w 873"/>
              <a:gd name="T59" fmla="*/ 637 h 903"/>
              <a:gd name="T60" fmla="*/ 198 w 873"/>
              <a:gd name="T61" fmla="*/ 551 h 903"/>
              <a:gd name="T62" fmla="*/ 309 w 873"/>
              <a:gd name="T63" fmla="*/ 513 h 903"/>
              <a:gd name="T64" fmla="*/ 395 w 873"/>
              <a:gd name="T65" fmla="*/ 701 h 903"/>
              <a:gd name="T66" fmla="*/ 352 w 873"/>
              <a:gd name="T67" fmla="*/ 736 h 903"/>
              <a:gd name="T68" fmla="*/ 331 w 873"/>
              <a:gd name="T69" fmla="*/ 788 h 903"/>
              <a:gd name="T70" fmla="*/ 344 w 873"/>
              <a:gd name="T71" fmla="*/ 848 h 903"/>
              <a:gd name="T72" fmla="*/ 386 w 873"/>
              <a:gd name="T73" fmla="*/ 890 h 903"/>
              <a:gd name="T74" fmla="*/ 447 w 873"/>
              <a:gd name="T75" fmla="*/ 902 h 903"/>
              <a:gd name="T76" fmla="*/ 503 w 873"/>
              <a:gd name="T77" fmla="*/ 879 h 903"/>
              <a:gd name="T78" fmla="*/ 537 w 873"/>
              <a:gd name="T79" fmla="*/ 829 h 903"/>
              <a:gd name="T80" fmla="*/ 538 w 873"/>
              <a:gd name="T81" fmla="*/ 769 h 903"/>
              <a:gd name="T82" fmla="*/ 509 w 873"/>
              <a:gd name="T83" fmla="*/ 722 h 903"/>
              <a:gd name="T84" fmla="*/ 461 w 873"/>
              <a:gd name="T85" fmla="*/ 695 h 903"/>
              <a:gd name="T86" fmla="*/ 577 w 873"/>
              <a:gd name="T87" fmla="*/ 514 h 903"/>
              <a:gd name="T88" fmla="*/ 640 w 873"/>
              <a:gd name="T89" fmla="*/ 533 h 903"/>
              <a:gd name="T90" fmla="*/ 694 w 873"/>
              <a:gd name="T91" fmla="*/ 568 h 903"/>
              <a:gd name="T92" fmla="*/ 744 w 873"/>
              <a:gd name="T93" fmla="*/ 646 h 903"/>
              <a:gd name="T94" fmla="*/ 725 w 873"/>
              <a:gd name="T95" fmla="*/ 701 h 903"/>
              <a:gd name="T96" fmla="*/ 682 w 873"/>
              <a:gd name="T97" fmla="*/ 736 h 903"/>
              <a:gd name="T98" fmla="*/ 663 w 873"/>
              <a:gd name="T99" fmla="*/ 788 h 903"/>
              <a:gd name="T100" fmla="*/ 675 w 873"/>
              <a:gd name="T101" fmla="*/ 848 h 903"/>
              <a:gd name="T102" fmla="*/ 718 w 873"/>
              <a:gd name="T103" fmla="*/ 890 h 903"/>
              <a:gd name="T104" fmla="*/ 779 w 873"/>
              <a:gd name="T105" fmla="*/ 902 h 903"/>
              <a:gd name="T106" fmla="*/ 834 w 873"/>
              <a:gd name="T107" fmla="*/ 879 h 903"/>
              <a:gd name="T108" fmla="*/ 869 w 873"/>
              <a:gd name="T109" fmla="*/ 829 h 903"/>
              <a:gd name="T110" fmla="*/ 869 w 873"/>
              <a:gd name="T111" fmla="*/ 769 h 903"/>
              <a:gd name="T112" fmla="*/ 841 w 873"/>
              <a:gd name="T113" fmla="*/ 722 h 903"/>
              <a:gd name="T114" fmla="*/ 792 w 873"/>
              <a:gd name="T115" fmla="*/ 69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3" h="903">
                <a:moveTo>
                  <a:pt x="783" y="694"/>
                </a:moveTo>
                <a:lnTo>
                  <a:pt x="781" y="675"/>
                </a:lnTo>
                <a:lnTo>
                  <a:pt x="778" y="655"/>
                </a:lnTo>
                <a:lnTo>
                  <a:pt x="773" y="637"/>
                </a:lnTo>
                <a:lnTo>
                  <a:pt x="767" y="620"/>
                </a:lnTo>
                <a:lnTo>
                  <a:pt x="758" y="603"/>
                </a:lnTo>
                <a:lnTo>
                  <a:pt x="749" y="586"/>
                </a:lnTo>
                <a:lnTo>
                  <a:pt x="737" y="570"/>
                </a:lnTo>
                <a:lnTo>
                  <a:pt x="724" y="555"/>
                </a:lnTo>
                <a:lnTo>
                  <a:pt x="715" y="547"/>
                </a:lnTo>
                <a:lnTo>
                  <a:pt x="706" y="538"/>
                </a:lnTo>
                <a:lnTo>
                  <a:pt x="696" y="531"/>
                </a:lnTo>
                <a:lnTo>
                  <a:pt x="686" y="523"/>
                </a:lnTo>
                <a:lnTo>
                  <a:pt x="676" y="517"/>
                </a:lnTo>
                <a:lnTo>
                  <a:pt x="665" y="512"/>
                </a:lnTo>
                <a:lnTo>
                  <a:pt x="654" y="505"/>
                </a:lnTo>
                <a:lnTo>
                  <a:pt x="642" y="501"/>
                </a:lnTo>
                <a:lnTo>
                  <a:pt x="631" y="496"/>
                </a:lnTo>
                <a:lnTo>
                  <a:pt x="619" y="492"/>
                </a:lnTo>
                <a:lnTo>
                  <a:pt x="607" y="489"/>
                </a:lnTo>
                <a:lnTo>
                  <a:pt x="594" y="487"/>
                </a:lnTo>
                <a:lnTo>
                  <a:pt x="581" y="485"/>
                </a:lnTo>
                <a:lnTo>
                  <a:pt x="568" y="483"/>
                </a:lnTo>
                <a:lnTo>
                  <a:pt x="556" y="481"/>
                </a:lnTo>
                <a:lnTo>
                  <a:pt x="542" y="481"/>
                </a:lnTo>
                <a:lnTo>
                  <a:pt x="452" y="481"/>
                </a:lnTo>
                <a:lnTo>
                  <a:pt x="452" y="209"/>
                </a:lnTo>
                <a:lnTo>
                  <a:pt x="461" y="208"/>
                </a:lnTo>
                <a:lnTo>
                  <a:pt x="470" y="205"/>
                </a:lnTo>
                <a:lnTo>
                  <a:pt x="478" y="202"/>
                </a:lnTo>
                <a:lnTo>
                  <a:pt x="487" y="197"/>
                </a:lnTo>
                <a:lnTo>
                  <a:pt x="495" y="193"/>
                </a:lnTo>
                <a:lnTo>
                  <a:pt x="503" y="188"/>
                </a:lnTo>
                <a:lnTo>
                  <a:pt x="509" y="181"/>
                </a:lnTo>
                <a:lnTo>
                  <a:pt x="516" y="175"/>
                </a:lnTo>
                <a:lnTo>
                  <a:pt x="521" y="167"/>
                </a:lnTo>
                <a:lnTo>
                  <a:pt x="527" y="160"/>
                </a:lnTo>
                <a:lnTo>
                  <a:pt x="531" y="151"/>
                </a:lnTo>
                <a:lnTo>
                  <a:pt x="535" y="143"/>
                </a:lnTo>
                <a:lnTo>
                  <a:pt x="538" y="134"/>
                </a:lnTo>
                <a:lnTo>
                  <a:pt x="541" y="124"/>
                </a:lnTo>
                <a:lnTo>
                  <a:pt x="542" y="115"/>
                </a:lnTo>
                <a:lnTo>
                  <a:pt x="542" y="105"/>
                </a:lnTo>
                <a:lnTo>
                  <a:pt x="542" y="94"/>
                </a:lnTo>
                <a:lnTo>
                  <a:pt x="539" y="84"/>
                </a:lnTo>
                <a:lnTo>
                  <a:pt x="537" y="74"/>
                </a:lnTo>
                <a:lnTo>
                  <a:pt x="534" y="64"/>
                </a:lnTo>
                <a:lnTo>
                  <a:pt x="529" y="55"/>
                </a:lnTo>
                <a:lnTo>
                  <a:pt x="523" y="46"/>
                </a:lnTo>
                <a:lnTo>
                  <a:pt x="518" y="38"/>
                </a:lnTo>
                <a:lnTo>
                  <a:pt x="511" y="31"/>
                </a:lnTo>
                <a:lnTo>
                  <a:pt x="503" y="23"/>
                </a:lnTo>
                <a:lnTo>
                  <a:pt x="495" y="18"/>
                </a:lnTo>
                <a:lnTo>
                  <a:pt x="487" y="13"/>
                </a:lnTo>
                <a:lnTo>
                  <a:pt x="477" y="8"/>
                </a:lnTo>
                <a:lnTo>
                  <a:pt x="468" y="4"/>
                </a:lnTo>
                <a:lnTo>
                  <a:pt x="458" y="2"/>
                </a:lnTo>
                <a:lnTo>
                  <a:pt x="447" y="0"/>
                </a:lnTo>
                <a:lnTo>
                  <a:pt x="437" y="0"/>
                </a:lnTo>
                <a:lnTo>
                  <a:pt x="426" y="0"/>
                </a:lnTo>
                <a:lnTo>
                  <a:pt x="415" y="2"/>
                </a:lnTo>
                <a:lnTo>
                  <a:pt x="405" y="4"/>
                </a:lnTo>
                <a:lnTo>
                  <a:pt x="396" y="8"/>
                </a:lnTo>
                <a:lnTo>
                  <a:pt x="386" y="13"/>
                </a:lnTo>
                <a:lnTo>
                  <a:pt x="378" y="18"/>
                </a:lnTo>
                <a:lnTo>
                  <a:pt x="370" y="23"/>
                </a:lnTo>
                <a:lnTo>
                  <a:pt x="363" y="31"/>
                </a:lnTo>
                <a:lnTo>
                  <a:pt x="355" y="38"/>
                </a:lnTo>
                <a:lnTo>
                  <a:pt x="350" y="46"/>
                </a:lnTo>
                <a:lnTo>
                  <a:pt x="344" y="55"/>
                </a:lnTo>
                <a:lnTo>
                  <a:pt x="340" y="64"/>
                </a:lnTo>
                <a:lnTo>
                  <a:pt x="336" y="74"/>
                </a:lnTo>
                <a:lnTo>
                  <a:pt x="334" y="84"/>
                </a:lnTo>
                <a:lnTo>
                  <a:pt x="331" y="94"/>
                </a:lnTo>
                <a:lnTo>
                  <a:pt x="331" y="105"/>
                </a:lnTo>
                <a:lnTo>
                  <a:pt x="331" y="115"/>
                </a:lnTo>
                <a:lnTo>
                  <a:pt x="332" y="124"/>
                </a:lnTo>
                <a:lnTo>
                  <a:pt x="335" y="134"/>
                </a:lnTo>
                <a:lnTo>
                  <a:pt x="338" y="143"/>
                </a:lnTo>
                <a:lnTo>
                  <a:pt x="342" y="151"/>
                </a:lnTo>
                <a:lnTo>
                  <a:pt x="346" y="160"/>
                </a:lnTo>
                <a:lnTo>
                  <a:pt x="352" y="167"/>
                </a:lnTo>
                <a:lnTo>
                  <a:pt x="357" y="175"/>
                </a:lnTo>
                <a:lnTo>
                  <a:pt x="364" y="181"/>
                </a:lnTo>
                <a:lnTo>
                  <a:pt x="370" y="188"/>
                </a:lnTo>
                <a:lnTo>
                  <a:pt x="378" y="193"/>
                </a:lnTo>
                <a:lnTo>
                  <a:pt x="386" y="197"/>
                </a:lnTo>
                <a:lnTo>
                  <a:pt x="395" y="202"/>
                </a:lnTo>
                <a:lnTo>
                  <a:pt x="403" y="205"/>
                </a:lnTo>
                <a:lnTo>
                  <a:pt x="412" y="208"/>
                </a:lnTo>
                <a:lnTo>
                  <a:pt x="421" y="209"/>
                </a:lnTo>
                <a:lnTo>
                  <a:pt x="421" y="481"/>
                </a:lnTo>
                <a:lnTo>
                  <a:pt x="331" y="481"/>
                </a:lnTo>
                <a:lnTo>
                  <a:pt x="307" y="483"/>
                </a:lnTo>
                <a:lnTo>
                  <a:pt x="282" y="486"/>
                </a:lnTo>
                <a:lnTo>
                  <a:pt x="260" y="490"/>
                </a:lnTo>
                <a:lnTo>
                  <a:pt x="238" y="498"/>
                </a:lnTo>
                <a:lnTo>
                  <a:pt x="218" y="506"/>
                </a:lnTo>
                <a:lnTo>
                  <a:pt x="197" y="516"/>
                </a:lnTo>
                <a:lnTo>
                  <a:pt x="180" y="528"/>
                </a:lnTo>
                <a:lnTo>
                  <a:pt x="163" y="542"/>
                </a:lnTo>
                <a:lnTo>
                  <a:pt x="148" y="555"/>
                </a:lnTo>
                <a:lnTo>
                  <a:pt x="134" y="572"/>
                </a:lnTo>
                <a:lnTo>
                  <a:pt x="122" y="590"/>
                </a:lnTo>
                <a:lnTo>
                  <a:pt x="113" y="608"/>
                </a:lnTo>
                <a:lnTo>
                  <a:pt x="108" y="618"/>
                </a:lnTo>
                <a:lnTo>
                  <a:pt x="104" y="628"/>
                </a:lnTo>
                <a:lnTo>
                  <a:pt x="101" y="638"/>
                </a:lnTo>
                <a:lnTo>
                  <a:pt x="98" y="649"/>
                </a:lnTo>
                <a:lnTo>
                  <a:pt x="95" y="660"/>
                </a:lnTo>
                <a:lnTo>
                  <a:pt x="93" y="670"/>
                </a:lnTo>
                <a:lnTo>
                  <a:pt x="92" y="682"/>
                </a:lnTo>
                <a:lnTo>
                  <a:pt x="91" y="693"/>
                </a:lnTo>
                <a:lnTo>
                  <a:pt x="82" y="695"/>
                </a:lnTo>
                <a:lnTo>
                  <a:pt x="72" y="698"/>
                </a:lnTo>
                <a:lnTo>
                  <a:pt x="63" y="701"/>
                </a:lnTo>
                <a:lnTo>
                  <a:pt x="55" y="705"/>
                </a:lnTo>
                <a:lnTo>
                  <a:pt x="47" y="710"/>
                </a:lnTo>
                <a:lnTo>
                  <a:pt x="40" y="715"/>
                </a:lnTo>
                <a:lnTo>
                  <a:pt x="32" y="722"/>
                </a:lnTo>
                <a:lnTo>
                  <a:pt x="26" y="728"/>
                </a:lnTo>
                <a:lnTo>
                  <a:pt x="20" y="736"/>
                </a:lnTo>
                <a:lnTo>
                  <a:pt x="15" y="743"/>
                </a:lnTo>
                <a:lnTo>
                  <a:pt x="11" y="752"/>
                </a:lnTo>
                <a:lnTo>
                  <a:pt x="8" y="760"/>
                </a:lnTo>
                <a:lnTo>
                  <a:pt x="4" y="769"/>
                </a:lnTo>
                <a:lnTo>
                  <a:pt x="2" y="779"/>
                </a:lnTo>
                <a:lnTo>
                  <a:pt x="0" y="788"/>
                </a:lnTo>
                <a:lnTo>
                  <a:pt x="0" y="798"/>
                </a:lnTo>
                <a:lnTo>
                  <a:pt x="1" y="809"/>
                </a:lnTo>
                <a:lnTo>
                  <a:pt x="2" y="819"/>
                </a:lnTo>
                <a:lnTo>
                  <a:pt x="4" y="829"/>
                </a:lnTo>
                <a:lnTo>
                  <a:pt x="9" y="839"/>
                </a:lnTo>
                <a:lnTo>
                  <a:pt x="13" y="848"/>
                </a:lnTo>
                <a:lnTo>
                  <a:pt x="18" y="857"/>
                </a:lnTo>
                <a:lnTo>
                  <a:pt x="24" y="864"/>
                </a:lnTo>
                <a:lnTo>
                  <a:pt x="31" y="872"/>
                </a:lnTo>
                <a:lnTo>
                  <a:pt x="39" y="879"/>
                </a:lnTo>
                <a:lnTo>
                  <a:pt x="46" y="885"/>
                </a:lnTo>
                <a:lnTo>
                  <a:pt x="55" y="890"/>
                </a:lnTo>
                <a:lnTo>
                  <a:pt x="64" y="894"/>
                </a:lnTo>
                <a:lnTo>
                  <a:pt x="74" y="899"/>
                </a:lnTo>
                <a:lnTo>
                  <a:pt x="84" y="901"/>
                </a:lnTo>
                <a:lnTo>
                  <a:pt x="94" y="902"/>
                </a:lnTo>
                <a:lnTo>
                  <a:pt x="105" y="903"/>
                </a:lnTo>
                <a:lnTo>
                  <a:pt x="116" y="902"/>
                </a:lnTo>
                <a:lnTo>
                  <a:pt x="127" y="901"/>
                </a:lnTo>
                <a:lnTo>
                  <a:pt x="136" y="899"/>
                </a:lnTo>
                <a:lnTo>
                  <a:pt x="146" y="894"/>
                </a:lnTo>
                <a:lnTo>
                  <a:pt x="156" y="890"/>
                </a:lnTo>
                <a:lnTo>
                  <a:pt x="164" y="885"/>
                </a:lnTo>
                <a:lnTo>
                  <a:pt x="173" y="879"/>
                </a:lnTo>
                <a:lnTo>
                  <a:pt x="180" y="872"/>
                </a:lnTo>
                <a:lnTo>
                  <a:pt x="187" y="864"/>
                </a:lnTo>
                <a:lnTo>
                  <a:pt x="193" y="857"/>
                </a:lnTo>
                <a:lnTo>
                  <a:pt x="198" y="848"/>
                </a:lnTo>
                <a:lnTo>
                  <a:pt x="203" y="839"/>
                </a:lnTo>
                <a:lnTo>
                  <a:pt x="206" y="829"/>
                </a:lnTo>
                <a:lnTo>
                  <a:pt x="208" y="819"/>
                </a:lnTo>
                <a:lnTo>
                  <a:pt x="210" y="809"/>
                </a:lnTo>
                <a:lnTo>
                  <a:pt x="210" y="798"/>
                </a:lnTo>
                <a:lnTo>
                  <a:pt x="210" y="788"/>
                </a:lnTo>
                <a:lnTo>
                  <a:pt x="209" y="779"/>
                </a:lnTo>
                <a:lnTo>
                  <a:pt x="207" y="769"/>
                </a:lnTo>
                <a:lnTo>
                  <a:pt x="204" y="760"/>
                </a:lnTo>
                <a:lnTo>
                  <a:pt x="201" y="752"/>
                </a:lnTo>
                <a:lnTo>
                  <a:pt x="195" y="743"/>
                </a:lnTo>
                <a:lnTo>
                  <a:pt x="191" y="736"/>
                </a:lnTo>
                <a:lnTo>
                  <a:pt x="184" y="728"/>
                </a:lnTo>
                <a:lnTo>
                  <a:pt x="179" y="722"/>
                </a:lnTo>
                <a:lnTo>
                  <a:pt x="172" y="716"/>
                </a:lnTo>
                <a:lnTo>
                  <a:pt x="164" y="710"/>
                </a:lnTo>
                <a:lnTo>
                  <a:pt x="157" y="706"/>
                </a:lnTo>
                <a:lnTo>
                  <a:pt x="148" y="701"/>
                </a:lnTo>
                <a:lnTo>
                  <a:pt x="139" y="698"/>
                </a:lnTo>
                <a:lnTo>
                  <a:pt x="131" y="695"/>
                </a:lnTo>
                <a:lnTo>
                  <a:pt x="121" y="694"/>
                </a:lnTo>
                <a:lnTo>
                  <a:pt x="123" y="673"/>
                </a:lnTo>
                <a:lnTo>
                  <a:pt x="128" y="655"/>
                </a:lnTo>
                <a:lnTo>
                  <a:pt x="133" y="637"/>
                </a:lnTo>
                <a:lnTo>
                  <a:pt x="140" y="620"/>
                </a:lnTo>
                <a:lnTo>
                  <a:pt x="149" y="604"/>
                </a:lnTo>
                <a:lnTo>
                  <a:pt x="159" y="589"/>
                </a:lnTo>
                <a:lnTo>
                  <a:pt x="171" y="575"/>
                </a:lnTo>
                <a:lnTo>
                  <a:pt x="184" y="562"/>
                </a:lnTo>
                <a:lnTo>
                  <a:pt x="198" y="551"/>
                </a:lnTo>
                <a:lnTo>
                  <a:pt x="215" y="540"/>
                </a:lnTo>
                <a:lnTo>
                  <a:pt x="231" y="532"/>
                </a:lnTo>
                <a:lnTo>
                  <a:pt x="249" y="524"/>
                </a:lnTo>
                <a:lnTo>
                  <a:pt x="268" y="519"/>
                </a:lnTo>
                <a:lnTo>
                  <a:pt x="289" y="515"/>
                </a:lnTo>
                <a:lnTo>
                  <a:pt x="309" y="513"/>
                </a:lnTo>
                <a:lnTo>
                  <a:pt x="331" y="512"/>
                </a:lnTo>
                <a:lnTo>
                  <a:pt x="421" y="512"/>
                </a:lnTo>
                <a:lnTo>
                  <a:pt x="421" y="694"/>
                </a:lnTo>
                <a:lnTo>
                  <a:pt x="412" y="695"/>
                </a:lnTo>
                <a:lnTo>
                  <a:pt x="403" y="698"/>
                </a:lnTo>
                <a:lnTo>
                  <a:pt x="395" y="701"/>
                </a:lnTo>
                <a:lnTo>
                  <a:pt x="386" y="706"/>
                </a:lnTo>
                <a:lnTo>
                  <a:pt x="378" y="710"/>
                </a:lnTo>
                <a:lnTo>
                  <a:pt x="370" y="715"/>
                </a:lnTo>
                <a:lnTo>
                  <a:pt x="364" y="722"/>
                </a:lnTo>
                <a:lnTo>
                  <a:pt x="357" y="728"/>
                </a:lnTo>
                <a:lnTo>
                  <a:pt x="352" y="736"/>
                </a:lnTo>
                <a:lnTo>
                  <a:pt x="346" y="743"/>
                </a:lnTo>
                <a:lnTo>
                  <a:pt x="342" y="752"/>
                </a:lnTo>
                <a:lnTo>
                  <a:pt x="338" y="760"/>
                </a:lnTo>
                <a:lnTo>
                  <a:pt x="335" y="769"/>
                </a:lnTo>
                <a:lnTo>
                  <a:pt x="332" y="779"/>
                </a:lnTo>
                <a:lnTo>
                  <a:pt x="331" y="788"/>
                </a:lnTo>
                <a:lnTo>
                  <a:pt x="331" y="798"/>
                </a:lnTo>
                <a:lnTo>
                  <a:pt x="331" y="809"/>
                </a:lnTo>
                <a:lnTo>
                  <a:pt x="334" y="819"/>
                </a:lnTo>
                <a:lnTo>
                  <a:pt x="336" y="829"/>
                </a:lnTo>
                <a:lnTo>
                  <a:pt x="340" y="839"/>
                </a:lnTo>
                <a:lnTo>
                  <a:pt x="344" y="848"/>
                </a:lnTo>
                <a:lnTo>
                  <a:pt x="350" y="857"/>
                </a:lnTo>
                <a:lnTo>
                  <a:pt x="355" y="864"/>
                </a:lnTo>
                <a:lnTo>
                  <a:pt x="363" y="872"/>
                </a:lnTo>
                <a:lnTo>
                  <a:pt x="370" y="879"/>
                </a:lnTo>
                <a:lnTo>
                  <a:pt x="378" y="885"/>
                </a:lnTo>
                <a:lnTo>
                  <a:pt x="386" y="890"/>
                </a:lnTo>
                <a:lnTo>
                  <a:pt x="396" y="894"/>
                </a:lnTo>
                <a:lnTo>
                  <a:pt x="405" y="899"/>
                </a:lnTo>
                <a:lnTo>
                  <a:pt x="415" y="901"/>
                </a:lnTo>
                <a:lnTo>
                  <a:pt x="426" y="902"/>
                </a:lnTo>
                <a:lnTo>
                  <a:pt x="437" y="903"/>
                </a:lnTo>
                <a:lnTo>
                  <a:pt x="447" y="902"/>
                </a:lnTo>
                <a:lnTo>
                  <a:pt x="458" y="901"/>
                </a:lnTo>
                <a:lnTo>
                  <a:pt x="468" y="899"/>
                </a:lnTo>
                <a:lnTo>
                  <a:pt x="477" y="894"/>
                </a:lnTo>
                <a:lnTo>
                  <a:pt x="487" y="890"/>
                </a:lnTo>
                <a:lnTo>
                  <a:pt x="495" y="885"/>
                </a:lnTo>
                <a:lnTo>
                  <a:pt x="503" y="879"/>
                </a:lnTo>
                <a:lnTo>
                  <a:pt x="511" y="872"/>
                </a:lnTo>
                <a:lnTo>
                  <a:pt x="518" y="864"/>
                </a:lnTo>
                <a:lnTo>
                  <a:pt x="523" y="857"/>
                </a:lnTo>
                <a:lnTo>
                  <a:pt x="529" y="848"/>
                </a:lnTo>
                <a:lnTo>
                  <a:pt x="534" y="839"/>
                </a:lnTo>
                <a:lnTo>
                  <a:pt x="537" y="829"/>
                </a:lnTo>
                <a:lnTo>
                  <a:pt x="539" y="819"/>
                </a:lnTo>
                <a:lnTo>
                  <a:pt x="542" y="809"/>
                </a:lnTo>
                <a:lnTo>
                  <a:pt x="542" y="798"/>
                </a:lnTo>
                <a:lnTo>
                  <a:pt x="542" y="788"/>
                </a:lnTo>
                <a:lnTo>
                  <a:pt x="541" y="779"/>
                </a:lnTo>
                <a:lnTo>
                  <a:pt x="538" y="769"/>
                </a:lnTo>
                <a:lnTo>
                  <a:pt x="535" y="760"/>
                </a:lnTo>
                <a:lnTo>
                  <a:pt x="531" y="752"/>
                </a:lnTo>
                <a:lnTo>
                  <a:pt x="527" y="743"/>
                </a:lnTo>
                <a:lnTo>
                  <a:pt x="521" y="736"/>
                </a:lnTo>
                <a:lnTo>
                  <a:pt x="516" y="728"/>
                </a:lnTo>
                <a:lnTo>
                  <a:pt x="509" y="722"/>
                </a:lnTo>
                <a:lnTo>
                  <a:pt x="503" y="715"/>
                </a:lnTo>
                <a:lnTo>
                  <a:pt x="495" y="710"/>
                </a:lnTo>
                <a:lnTo>
                  <a:pt x="487" y="706"/>
                </a:lnTo>
                <a:lnTo>
                  <a:pt x="478" y="701"/>
                </a:lnTo>
                <a:lnTo>
                  <a:pt x="470" y="698"/>
                </a:lnTo>
                <a:lnTo>
                  <a:pt x="461" y="695"/>
                </a:lnTo>
                <a:lnTo>
                  <a:pt x="452" y="694"/>
                </a:lnTo>
                <a:lnTo>
                  <a:pt x="452" y="512"/>
                </a:lnTo>
                <a:lnTo>
                  <a:pt x="542" y="512"/>
                </a:lnTo>
                <a:lnTo>
                  <a:pt x="553" y="512"/>
                </a:lnTo>
                <a:lnTo>
                  <a:pt x="565" y="513"/>
                </a:lnTo>
                <a:lnTo>
                  <a:pt x="577" y="514"/>
                </a:lnTo>
                <a:lnTo>
                  <a:pt x="588" y="516"/>
                </a:lnTo>
                <a:lnTo>
                  <a:pt x="600" y="518"/>
                </a:lnTo>
                <a:lnTo>
                  <a:pt x="610" y="521"/>
                </a:lnTo>
                <a:lnTo>
                  <a:pt x="620" y="524"/>
                </a:lnTo>
                <a:lnTo>
                  <a:pt x="631" y="529"/>
                </a:lnTo>
                <a:lnTo>
                  <a:pt x="640" y="533"/>
                </a:lnTo>
                <a:lnTo>
                  <a:pt x="650" y="537"/>
                </a:lnTo>
                <a:lnTo>
                  <a:pt x="660" y="543"/>
                </a:lnTo>
                <a:lnTo>
                  <a:pt x="669" y="548"/>
                </a:lnTo>
                <a:lnTo>
                  <a:pt x="678" y="554"/>
                </a:lnTo>
                <a:lnTo>
                  <a:pt x="686" y="562"/>
                </a:lnTo>
                <a:lnTo>
                  <a:pt x="694" y="568"/>
                </a:lnTo>
                <a:lnTo>
                  <a:pt x="701" y="576"/>
                </a:lnTo>
                <a:lnTo>
                  <a:pt x="713" y="589"/>
                </a:lnTo>
                <a:lnTo>
                  <a:pt x="723" y="603"/>
                </a:lnTo>
                <a:lnTo>
                  <a:pt x="731" y="617"/>
                </a:lnTo>
                <a:lnTo>
                  <a:pt x="739" y="631"/>
                </a:lnTo>
                <a:lnTo>
                  <a:pt x="744" y="646"/>
                </a:lnTo>
                <a:lnTo>
                  <a:pt x="749" y="662"/>
                </a:lnTo>
                <a:lnTo>
                  <a:pt x="751" y="678"/>
                </a:lnTo>
                <a:lnTo>
                  <a:pt x="753" y="694"/>
                </a:lnTo>
                <a:lnTo>
                  <a:pt x="743" y="695"/>
                </a:lnTo>
                <a:lnTo>
                  <a:pt x="734" y="698"/>
                </a:lnTo>
                <a:lnTo>
                  <a:pt x="725" y="701"/>
                </a:lnTo>
                <a:lnTo>
                  <a:pt x="716" y="706"/>
                </a:lnTo>
                <a:lnTo>
                  <a:pt x="709" y="710"/>
                </a:lnTo>
                <a:lnTo>
                  <a:pt x="701" y="715"/>
                </a:lnTo>
                <a:lnTo>
                  <a:pt x="695" y="722"/>
                </a:lnTo>
                <a:lnTo>
                  <a:pt x="689" y="728"/>
                </a:lnTo>
                <a:lnTo>
                  <a:pt x="682" y="736"/>
                </a:lnTo>
                <a:lnTo>
                  <a:pt x="678" y="743"/>
                </a:lnTo>
                <a:lnTo>
                  <a:pt x="672" y="752"/>
                </a:lnTo>
                <a:lnTo>
                  <a:pt x="669" y="760"/>
                </a:lnTo>
                <a:lnTo>
                  <a:pt x="666" y="769"/>
                </a:lnTo>
                <a:lnTo>
                  <a:pt x="664" y="779"/>
                </a:lnTo>
                <a:lnTo>
                  <a:pt x="663" y="788"/>
                </a:lnTo>
                <a:lnTo>
                  <a:pt x="663" y="798"/>
                </a:lnTo>
                <a:lnTo>
                  <a:pt x="663" y="809"/>
                </a:lnTo>
                <a:lnTo>
                  <a:pt x="665" y="819"/>
                </a:lnTo>
                <a:lnTo>
                  <a:pt x="667" y="829"/>
                </a:lnTo>
                <a:lnTo>
                  <a:pt x="670" y="839"/>
                </a:lnTo>
                <a:lnTo>
                  <a:pt x="675" y="848"/>
                </a:lnTo>
                <a:lnTo>
                  <a:pt x="680" y="857"/>
                </a:lnTo>
                <a:lnTo>
                  <a:pt x="686" y="864"/>
                </a:lnTo>
                <a:lnTo>
                  <a:pt x="693" y="872"/>
                </a:lnTo>
                <a:lnTo>
                  <a:pt x="700" y="879"/>
                </a:lnTo>
                <a:lnTo>
                  <a:pt x="709" y="885"/>
                </a:lnTo>
                <a:lnTo>
                  <a:pt x="718" y="890"/>
                </a:lnTo>
                <a:lnTo>
                  <a:pt x="727" y="894"/>
                </a:lnTo>
                <a:lnTo>
                  <a:pt x="737" y="899"/>
                </a:lnTo>
                <a:lnTo>
                  <a:pt x="746" y="901"/>
                </a:lnTo>
                <a:lnTo>
                  <a:pt x="757" y="902"/>
                </a:lnTo>
                <a:lnTo>
                  <a:pt x="768" y="903"/>
                </a:lnTo>
                <a:lnTo>
                  <a:pt x="779" y="902"/>
                </a:lnTo>
                <a:lnTo>
                  <a:pt x="789" y="901"/>
                </a:lnTo>
                <a:lnTo>
                  <a:pt x="799" y="899"/>
                </a:lnTo>
                <a:lnTo>
                  <a:pt x="809" y="894"/>
                </a:lnTo>
                <a:lnTo>
                  <a:pt x="818" y="890"/>
                </a:lnTo>
                <a:lnTo>
                  <a:pt x="827" y="885"/>
                </a:lnTo>
                <a:lnTo>
                  <a:pt x="834" y="879"/>
                </a:lnTo>
                <a:lnTo>
                  <a:pt x="842" y="872"/>
                </a:lnTo>
                <a:lnTo>
                  <a:pt x="849" y="864"/>
                </a:lnTo>
                <a:lnTo>
                  <a:pt x="855" y="857"/>
                </a:lnTo>
                <a:lnTo>
                  <a:pt x="860" y="848"/>
                </a:lnTo>
                <a:lnTo>
                  <a:pt x="864" y="839"/>
                </a:lnTo>
                <a:lnTo>
                  <a:pt x="869" y="829"/>
                </a:lnTo>
                <a:lnTo>
                  <a:pt x="871" y="819"/>
                </a:lnTo>
                <a:lnTo>
                  <a:pt x="873" y="809"/>
                </a:lnTo>
                <a:lnTo>
                  <a:pt x="873" y="798"/>
                </a:lnTo>
                <a:lnTo>
                  <a:pt x="873" y="788"/>
                </a:lnTo>
                <a:lnTo>
                  <a:pt x="871" y="779"/>
                </a:lnTo>
                <a:lnTo>
                  <a:pt x="869" y="769"/>
                </a:lnTo>
                <a:lnTo>
                  <a:pt x="867" y="760"/>
                </a:lnTo>
                <a:lnTo>
                  <a:pt x="862" y="752"/>
                </a:lnTo>
                <a:lnTo>
                  <a:pt x="858" y="743"/>
                </a:lnTo>
                <a:lnTo>
                  <a:pt x="853" y="736"/>
                </a:lnTo>
                <a:lnTo>
                  <a:pt x="847" y="728"/>
                </a:lnTo>
                <a:lnTo>
                  <a:pt x="841" y="722"/>
                </a:lnTo>
                <a:lnTo>
                  <a:pt x="833" y="715"/>
                </a:lnTo>
                <a:lnTo>
                  <a:pt x="826" y="710"/>
                </a:lnTo>
                <a:lnTo>
                  <a:pt x="818" y="706"/>
                </a:lnTo>
                <a:lnTo>
                  <a:pt x="810" y="701"/>
                </a:lnTo>
                <a:lnTo>
                  <a:pt x="801" y="698"/>
                </a:lnTo>
                <a:lnTo>
                  <a:pt x="792" y="695"/>
                </a:lnTo>
                <a:lnTo>
                  <a:pt x="783" y="69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3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思源黑体 CN Bold"/>
              <a:ea typeface="思源黑体 CN Light"/>
            </a:endParaRPr>
          </a:p>
        </p:txBody>
      </p:sp>
      <p:sp>
        <p:nvSpPr>
          <p:cNvPr id="84" name="矩形 83">
            <a:extLst>
              <a:ext uri="{FF2B5EF4-FFF2-40B4-BE49-F238E27FC236}">
                <a16:creationId xmlns:a16="http://schemas.microsoft.com/office/drawing/2014/main" id="{50FA4086-C946-45B1-A80E-CE2247F4781C}"/>
              </a:ext>
            </a:extLst>
          </p:cNvPr>
          <p:cNvSpPr/>
          <p:nvPr/>
        </p:nvSpPr>
        <p:spPr>
          <a:xfrm>
            <a:off x="9328604" y="5131993"/>
            <a:ext cx="1468213" cy="440377"/>
          </a:xfrm>
          <a:prstGeom prst="rect">
            <a:avLst/>
          </a:prstGeom>
        </p:spPr>
        <p:txBody>
          <a:bodyPr wrap="none">
            <a:spAutoFit/>
          </a:bodyPr>
          <a:lstStyle/>
          <a:p>
            <a:pPr algn="ct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a:t>
            </a:r>
          </a:p>
        </p:txBody>
      </p:sp>
      <p:sp>
        <p:nvSpPr>
          <p:cNvPr id="85" name="文本框 84">
            <a:extLst>
              <a:ext uri="{FF2B5EF4-FFF2-40B4-BE49-F238E27FC236}">
                <a16:creationId xmlns:a16="http://schemas.microsoft.com/office/drawing/2014/main" id="{372888A6-9BFA-4F83-8165-47E4B53C8A78}"/>
              </a:ext>
            </a:extLst>
          </p:cNvPr>
          <p:cNvSpPr txBox="1"/>
          <p:nvPr/>
        </p:nvSpPr>
        <p:spPr>
          <a:xfrm>
            <a:off x="9183813" y="5572370"/>
            <a:ext cx="1757796" cy="617605"/>
          </a:xfrm>
          <a:prstGeom prst="rect">
            <a:avLst/>
          </a:prstGeom>
          <a:noFill/>
        </p:spPr>
        <p:txBody>
          <a:bodyPr wrap="square" rtlCol="0">
            <a:spAutoFit/>
            <a:scene3d>
              <a:camera prst="orthographicFront"/>
              <a:lightRig rig="threePt" dir="t"/>
            </a:scene3d>
            <a:sp3d contourW="12700"/>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单击此处键入单击此处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rPr>
              <a:t>键入文本单击此处</a:t>
            </a:r>
            <a:endParaRPr kumimoji="0" lang="en-US" altLang="zh-CN" sz="1200" b="0" i="0" u="none" strike="noStrike" kern="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083898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a:extLst>
              <a:ext uri="{FF2B5EF4-FFF2-40B4-BE49-F238E27FC236}">
                <a16:creationId xmlns:a16="http://schemas.microsoft.com/office/drawing/2014/main" id="{D94D7A4A-542D-4DD4-8124-041CF4D15910}"/>
              </a:ext>
            </a:extLst>
          </p:cNvPr>
          <p:cNvSpPr/>
          <p:nvPr/>
        </p:nvSpPr>
        <p:spPr>
          <a:xfrm flipV="1">
            <a:off x="4" y="1"/>
            <a:ext cx="12191999" cy="1667255"/>
          </a:xfrm>
          <a:custGeom>
            <a:avLst/>
            <a:gdLst>
              <a:gd name="connsiteX0" fmla="*/ 8898221 w 12191999"/>
              <a:gd name="connsiteY0" fmla="*/ 1667255 h 1667255"/>
              <a:gd name="connsiteX1" fmla="*/ 12191999 w 12191999"/>
              <a:gd name="connsiteY1" fmla="*/ 1667255 h 1667255"/>
              <a:gd name="connsiteX2" fmla="*/ 12191999 w 12191999"/>
              <a:gd name="connsiteY2" fmla="*/ 10195 h 1667255"/>
              <a:gd name="connsiteX3" fmla="*/ 12152622 w 12191999"/>
              <a:gd name="connsiteY3" fmla="*/ 9 h 1667255"/>
              <a:gd name="connsiteX4" fmla="*/ 11239497 w 12191999"/>
              <a:gd name="connsiteY4" fmla="*/ 764879 h 1667255"/>
              <a:gd name="connsiteX5" fmla="*/ 9982197 w 12191999"/>
              <a:gd name="connsiteY5" fmla="*/ 1044279 h 1667255"/>
              <a:gd name="connsiteX6" fmla="*/ 8996589 w 12191999"/>
              <a:gd name="connsiteY6" fmla="*/ 1629940 h 1667255"/>
              <a:gd name="connsiteX7" fmla="*/ 4737624 w 12191999"/>
              <a:gd name="connsiteY7" fmla="*/ 1667255 h 1667255"/>
              <a:gd name="connsiteX8" fmla="*/ 7969756 w 12191999"/>
              <a:gd name="connsiteY8" fmla="*/ 1667255 h 1667255"/>
              <a:gd name="connsiteX9" fmla="*/ 7933042 w 12191999"/>
              <a:gd name="connsiteY9" fmla="*/ 1656549 h 1667255"/>
              <a:gd name="connsiteX10" fmla="*/ 6293177 w 12191999"/>
              <a:gd name="connsiteY10" fmla="*/ 1002272 h 1667255"/>
              <a:gd name="connsiteX11" fmla="*/ 4760364 w 12191999"/>
              <a:gd name="connsiteY11" fmla="*/ 1659557 h 1667255"/>
              <a:gd name="connsiteX12" fmla="*/ 0 w 12191999"/>
              <a:gd name="connsiteY12" fmla="*/ 1667255 h 1667255"/>
              <a:gd name="connsiteX13" fmla="*/ 3427327 w 12191999"/>
              <a:gd name="connsiteY13" fmla="*/ 1667255 h 1667255"/>
              <a:gd name="connsiteX14" fmla="*/ 3333766 w 12191999"/>
              <a:gd name="connsiteY14" fmla="*/ 1628288 h 1667255"/>
              <a:gd name="connsiteX15" fmla="*/ 2109785 w 12191999"/>
              <a:gd name="connsiteY15" fmla="*/ 1053804 h 1667255"/>
              <a:gd name="connsiteX16" fmla="*/ 783713 w 12191999"/>
              <a:gd name="connsiteY16" fmla="*/ 1353953 h 1667255"/>
              <a:gd name="connsiteX17" fmla="*/ 56378 w 12191999"/>
              <a:gd name="connsiteY17" fmla="*/ 345225 h 1667255"/>
              <a:gd name="connsiteX18" fmla="*/ 0 w 12191999"/>
              <a:gd name="connsiteY18" fmla="*/ 311344 h 166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1999" h="1667255">
                <a:moveTo>
                  <a:pt x="8898221" y="1667255"/>
                </a:moveTo>
                <a:lnTo>
                  <a:pt x="12191999" y="1667255"/>
                </a:lnTo>
                <a:lnTo>
                  <a:pt x="12191999" y="10195"/>
                </a:lnTo>
                <a:lnTo>
                  <a:pt x="12152622" y="9"/>
                </a:lnTo>
                <a:cubicBezTo>
                  <a:pt x="11948810" y="-2840"/>
                  <a:pt x="11567068" y="618811"/>
                  <a:pt x="11239497" y="764879"/>
                </a:cubicBezTo>
                <a:cubicBezTo>
                  <a:pt x="10865130" y="931813"/>
                  <a:pt x="10461886" y="881664"/>
                  <a:pt x="9982197" y="1044279"/>
                </a:cubicBezTo>
                <a:cubicBezTo>
                  <a:pt x="9652411" y="1156077"/>
                  <a:pt x="9389629" y="1462576"/>
                  <a:pt x="8996589" y="1629940"/>
                </a:cubicBezTo>
                <a:close/>
                <a:moveTo>
                  <a:pt x="4737624" y="1667255"/>
                </a:moveTo>
                <a:lnTo>
                  <a:pt x="7969756" y="1667255"/>
                </a:lnTo>
                <a:lnTo>
                  <a:pt x="7933042" y="1656549"/>
                </a:lnTo>
                <a:cubicBezTo>
                  <a:pt x="7344461" y="1460155"/>
                  <a:pt x="6869738" y="995524"/>
                  <a:pt x="6293177" y="1002272"/>
                </a:cubicBezTo>
                <a:cubicBezTo>
                  <a:pt x="5760968" y="1008501"/>
                  <a:pt x="5347964" y="1436885"/>
                  <a:pt x="4760364" y="1659557"/>
                </a:cubicBezTo>
                <a:close/>
                <a:moveTo>
                  <a:pt x="0" y="1667255"/>
                </a:moveTo>
                <a:lnTo>
                  <a:pt x="3427327" y="1667255"/>
                </a:lnTo>
                <a:lnTo>
                  <a:pt x="3333766" y="1628288"/>
                </a:lnTo>
                <a:cubicBezTo>
                  <a:pt x="2860524" y="1410641"/>
                  <a:pt x="2545860" y="1051790"/>
                  <a:pt x="2109785" y="1053804"/>
                </a:cubicBezTo>
                <a:cubicBezTo>
                  <a:pt x="1394531" y="1113883"/>
                  <a:pt x="1137177" y="1478798"/>
                  <a:pt x="783713" y="1353953"/>
                </a:cubicBezTo>
                <a:cubicBezTo>
                  <a:pt x="452339" y="1236910"/>
                  <a:pt x="376299" y="577602"/>
                  <a:pt x="56378" y="345225"/>
                </a:cubicBezTo>
                <a:lnTo>
                  <a:pt x="0" y="311344"/>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0" name="任意多边形: 形状 19">
            <a:extLst>
              <a:ext uri="{FF2B5EF4-FFF2-40B4-BE49-F238E27FC236}">
                <a16:creationId xmlns:a16="http://schemas.microsoft.com/office/drawing/2014/main" id="{18A9F9FB-690E-4907-B1E2-79D9D865BCF7}"/>
              </a:ext>
            </a:extLst>
          </p:cNvPr>
          <p:cNvSpPr/>
          <p:nvPr/>
        </p:nvSpPr>
        <p:spPr>
          <a:xfrm flipV="1">
            <a:off x="4" y="1"/>
            <a:ext cx="12191999" cy="961619"/>
          </a:xfrm>
          <a:custGeom>
            <a:avLst/>
            <a:gdLst>
              <a:gd name="connsiteX0" fmla="*/ 9128793 w 12191999"/>
              <a:gd name="connsiteY0" fmla="*/ 961619 h 961619"/>
              <a:gd name="connsiteX1" fmla="*/ 12179790 w 12191999"/>
              <a:gd name="connsiteY1" fmla="*/ 961619 h 961619"/>
              <a:gd name="connsiteX2" fmla="*/ 12180732 w 12191999"/>
              <a:gd name="connsiteY2" fmla="*/ 940654 h 961619"/>
              <a:gd name="connsiteX3" fmla="*/ 12191768 w 12191999"/>
              <a:gd name="connsiteY3" fmla="*/ 651338 h 961619"/>
              <a:gd name="connsiteX4" fmla="*/ 12191999 w 12191999"/>
              <a:gd name="connsiteY4" fmla="*/ 645097 h 961619"/>
              <a:gd name="connsiteX5" fmla="*/ 12191999 w 12191999"/>
              <a:gd name="connsiteY5" fmla="*/ 5755 h 961619"/>
              <a:gd name="connsiteX6" fmla="*/ 12186834 w 12191999"/>
              <a:gd name="connsiteY6" fmla="*/ 2989 h 961619"/>
              <a:gd name="connsiteX7" fmla="*/ 10845797 w 12191999"/>
              <a:gd name="connsiteY7" fmla="*/ 353160 h 961619"/>
              <a:gd name="connsiteX8" fmla="*/ 9524997 w 12191999"/>
              <a:gd name="connsiteY8" fmla="*/ 852989 h 961619"/>
              <a:gd name="connsiteX9" fmla="*/ 9240301 w 12191999"/>
              <a:gd name="connsiteY9" fmla="*/ 932379 h 961619"/>
              <a:gd name="connsiteX10" fmla="*/ 0 w 12191999"/>
              <a:gd name="connsiteY10" fmla="*/ 961619 h 961619"/>
              <a:gd name="connsiteX11" fmla="*/ 7634497 w 12191999"/>
              <a:gd name="connsiteY11" fmla="*/ 961619 h 961619"/>
              <a:gd name="connsiteX12" fmla="*/ 7582047 w 12191999"/>
              <a:gd name="connsiteY12" fmla="*/ 951972 h 961619"/>
              <a:gd name="connsiteX13" fmla="*/ 6189661 w 12191999"/>
              <a:gd name="connsiteY13" fmla="*/ 602821 h 961619"/>
              <a:gd name="connsiteX14" fmla="*/ 4090985 w 12191999"/>
              <a:gd name="connsiteY14" fmla="*/ 920647 h 961619"/>
              <a:gd name="connsiteX15" fmla="*/ 2097085 w 12191999"/>
              <a:gd name="connsiteY15" fmla="*/ 540406 h 961619"/>
              <a:gd name="connsiteX16" fmla="*/ 771013 w 12191999"/>
              <a:gd name="connsiteY16" fmla="*/ 695346 h 961619"/>
              <a:gd name="connsiteX17" fmla="*/ 14395 w 12191999"/>
              <a:gd name="connsiteY17" fmla="*/ 598226 h 961619"/>
              <a:gd name="connsiteX18" fmla="*/ 0 w 12191999"/>
              <a:gd name="connsiteY18" fmla="*/ 794853 h 96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1999" h="961619">
                <a:moveTo>
                  <a:pt x="9128793" y="961619"/>
                </a:moveTo>
                <a:lnTo>
                  <a:pt x="12179790" y="961619"/>
                </a:lnTo>
                <a:lnTo>
                  <a:pt x="12180732" y="940654"/>
                </a:lnTo>
                <a:cubicBezTo>
                  <a:pt x="12182757" y="892445"/>
                  <a:pt x="12186952" y="780935"/>
                  <a:pt x="12191768" y="651338"/>
                </a:cubicBezTo>
                <a:lnTo>
                  <a:pt x="12191999" y="645097"/>
                </a:lnTo>
                <a:lnTo>
                  <a:pt x="12191999" y="5755"/>
                </a:lnTo>
                <a:lnTo>
                  <a:pt x="12186834" y="2989"/>
                </a:lnTo>
                <a:cubicBezTo>
                  <a:pt x="12054917" y="-40384"/>
                  <a:pt x="12077829" y="403341"/>
                  <a:pt x="10845797" y="353160"/>
                </a:cubicBezTo>
                <a:cubicBezTo>
                  <a:pt x="10471430" y="439333"/>
                  <a:pt x="10351820" y="633579"/>
                  <a:pt x="9524997" y="852989"/>
                </a:cubicBezTo>
                <a:cubicBezTo>
                  <a:pt x="9421644" y="880415"/>
                  <a:pt x="9328590" y="907417"/>
                  <a:pt x="9240301" y="932379"/>
                </a:cubicBezTo>
                <a:close/>
                <a:moveTo>
                  <a:pt x="0" y="961619"/>
                </a:moveTo>
                <a:lnTo>
                  <a:pt x="7634497" y="961619"/>
                </a:lnTo>
                <a:lnTo>
                  <a:pt x="7582047" y="951972"/>
                </a:lnTo>
                <a:cubicBezTo>
                  <a:pt x="7224232" y="880354"/>
                  <a:pt x="6774853" y="768278"/>
                  <a:pt x="6189661" y="602821"/>
                </a:cubicBezTo>
                <a:cubicBezTo>
                  <a:pt x="5283993" y="614098"/>
                  <a:pt x="4773081" y="931049"/>
                  <a:pt x="4090985" y="920647"/>
                </a:cubicBezTo>
                <a:cubicBezTo>
                  <a:pt x="3408889" y="910244"/>
                  <a:pt x="2731376" y="538894"/>
                  <a:pt x="2097085" y="540406"/>
                </a:cubicBezTo>
                <a:cubicBezTo>
                  <a:pt x="1381830" y="571419"/>
                  <a:pt x="1127653" y="599984"/>
                  <a:pt x="771013" y="695346"/>
                </a:cubicBezTo>
                <a:cubicBezTo>
                  <a:pt x="414373" y="790708"/>
                  <a:pt x="418095" y="832163"/>
                  <a:pt x="14395" y="598226"/>
                </a:cubicBezTo>
                <a:lnTo>
                  <a:pt x="0" y="794853"/>
                </a:ln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矩形: 圆角 29">
            <a:extLst>
              <a:ext uri="{FF2B5EF4-FFF2-40B4-BE49-F238E27FC236}">
                <a16:creationId xmlns:a16="http://schemas.microsoft.com/office/drawing/2014/main" id="{5C28A37F-8DEC-42AF-818D-73CC78A70C07}"/>
              </a:ext>
            </a:extLst>
          </p:cNvPr>
          <p:cNvSpPr/>
          <p:nvPr/>
        </p:nvSpPr>
        <p:spPr>
          <a:xfrm>
            <a:off x="3308349" y="2238703"/>
            <a:ext cx="5575302" cy="2299193"/>
          </a:xfrm>
          <a:prstGeom prst="roundRect">
            <a:avLst>
              <a:gd name="adj" fmla="val 11183"/>
            </a:avLst>
          </a:prstGeom>
          <a:noFill/>
          <a:ln w="254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CN Bold" panose="020B0800000000000000" pitchFamily="34" charset="-122"/>
              <a:ea typeface="思源黑体 CN Bold" panose="020B0800000000000000" pitchFamily="34" charset="-122"/>
            </a:endParaRPr>
          </a:p>
        </p:txBody>
      </p:sp>
      <p:sp>
        <p:nvSpPr>
          <p:cNvPr id="11" name="文本框 5">
            <a:extLst>
              <a:ext uri="{FF2B5EF4-FFF2-40B4-BE49-F238E27FC236}">
                <a16:creationId xmlns:a16="http://schemas.microsoft.com/office/drawing/2014/main" id="{9A9E222F-6DA7-41D5-82E9-11EB078A0771}"/>
              </a:ext>
            </a:extLst>
          </p:cNvPr>
          <p:cNvSpPr txBox="1"/>
          <p:nvPr/>
        </p:nvSpPr>
        <p:spPr>
          <a:xfrm>
            <a:off x="4196937" y="2610065"/>
            <a:ext cx="3798126" cy="1107996"/>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lvl="0">
              <a:defRPr/>
            </a:pPr>
            <a:r>
              <a:rPr lang="zh-CN" altLang="en-US" sz="6600" b="1" dirty="0">
                <a:solidFill>
                  <a:schemeClr val="tx1">
                    <a:lumMod val="65000"/>
                    <a:lumOff val="35000"/>
                  </a:schemeClr>
                </a:solidFill>
                <a:effectLst>
                  <a:outerShdw blurRad="63500" sx="102000" sy="102000" algn="ctr" rotWithShape="0">
                    <a:schemeClr val="bg1">
                      <a:alpha val="20000"/>
                    </a:schemeClr>
                  </a:outerShdw>
                </a:effectLst>
                <a:latin typeface="思源黑体 CN Bold" panose="020B0800000000000000" pitchFamily="34" charset="-122"/>
                <a:ea typeface="思源黑体 CN Bold" panose="020B0800000000000000" pitchFamily="34" charset="-122"/>
                <a:sym typeface="思源黑体" panose="020B0500000000000000" pitchFamily="34" charset="-122"/>
              </a:rPr>
              <a:t>活动主题</a:t>
            </a:r>
          </a:p>
        </p:txBody>
      </p:sp>
      <p:sp>
        <p:nvSpPr>
          <p:cNvPr id="12" name="文本框 6">
            <a:extLst>
              <a:ext uri="{FF2B5EF4-FFF2-40B4-BE49-F238E27FC236}">
                <a16:creationId xmlns:a16="http://schemas.microsoft.com/office/drawing/2014/main" id="{57AD97B4-6709-44E5-861B-60DAE613B60B}"/>
              </a:ext>
            </a:extLst>
          </p:cNvPr>
          <p:cNvSpPr txBox="1"/>
          <p:nvPr/>
        </p:nvSpPr>
        <p:spPr>
          <a:xfrm>
            <a:off x="3938312" y="3930668"/>
            <a:ext cx="4315377" cy="338554"/>
          </a:xfrm>
          <a:prstGeom prst="rect">
            <a:avLst/>
          </a:prstGeom>
          <a:noFill/>
        </p:spPr>
        <p:txBody>
          <a:bodyPr wrap="square" rtlCol="0">
            <a:spAutoFit/>
          </a:bodyPr>
          <a:lstStyle/>
          <a:p>
            <a:pPr algn="dist"/>
            <a:r>
              <a:rPr lang="en-US" altLang="zh-CN" sz="1600" dirty="0" err="1">
                <a:solidFill>
                  <a:schemeClr val="bg1">
                    <a:lumMod val="50000"/>
                  </a:schemeClr>
                </a:solidFill>
                <a:latin typeface="思源黑体 CN Light" panose="020B0300000000000000" pitchFamily="34" charset="-122"/>
                <a:ea typeface="思源黑体 CN Light" panose="020B0300000000000000" pitchFamily="34" charset="-122"/>
                <a:cs typeface="+mn-ea"/>
                <a:sym typeface="思源黑体" panose="020B0500000000000000" pitchFamily="34" charset="-122"/>
              </a:rPr>
              <a:t>Programme</a:t>
            </a:r>
            <a:r>
              <a:rPr lang="en-US" altLang="zh-CN" sz="1600" dirty="0">
                <a:solidFill>
                  <a:schemeClr val="bg1">
                    <a:lumMod val="50000"/>
                  </a:schemeClr>
                </a:solidFill>
                <a:latin typeface="思源黑体 CN Light" panose="020B0300000000000000" pitchFamily="34" charset="-122"/>
                <a:ea typeface="思源黑体 CN Light" panose="020B0300000000000000" pitchFamily="34" charset="-122"/>
                <a:cs typeface="+mn-ea"/>
                <a:sym typeface="思源黑体" panose="020B0500000000000000" pitchFamily="34" charset="-122"/>
              </a:rPr>
              <a:t> of activities</a:t>
            </a:r>
          </a:p>
        </p:txBody>
      </p:sp>
      <p:cxnSp>
        <p:nvCxnSpPr>
          <p:cNvPr id="13" name="直接连接符 12">
            <a:extLst>
              <a:ext uri="{FF2B5EF4-FFF2-40B4-BE49-F238E27FC236}">
                <a16:creationId xmlns:a16="http://schemas.microsoft.com/office/drawing/2014/main" id="{B98DE455-7434-4322-BD57-6020460C23C0}"/>
              </a:ext>
            </a:extLst>
          </p:cNvPr>
          <p:cNvCxnSpPr/>
          <p:nvPr/>
        </p:nvCxnSpPr>
        <p:spPr>
          <a:xfrm>
            <a:off x="3844926" y="3845252"/>
            <a:ext cx="450214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DFD74FEE-9739-4059-8278-DFCD685A4331}"/>
              </a:ext>
            </a:extLst>
          </p:cNvPr>
          <p:cNvSpPr/>
          <p:nvPr/>
        </p:nvSpPr>
        <p:spPr>
          <a:xfrm>
            <a:off x="1794586" y="4197552"/>
            <a:ext cx="559367" cy="559367"/>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6" name="椭圆 15">
            <a:extLst>
              <a:ext uri="{FF2B5EF4-FFF2-40B4-BE49-F238E27FC236}">
                <a16:creationId xmlns:a16="http://schemas.microsoft.com/office/drawing/2014/main" id="{54AEFF11-A164-4FCE-916B-5E28D36EA96C}"/>
              </a:ext>
            </a:extLst>
          </p:cNvPr>
          <p:cNvSpPr/>
          <p:nvPr/>
        </p:nvSpPr>
        <p:spPr>
          <a:xfrm>
            <a:off x="2429178" y="4584607"/>
            <a:ext cx="164596" cy="164596"/>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8" name="椭圆 17">
            <a:extLst>
              <a:ext uri="{FF2B5EF4-FFF2-40B4-BE49-F238E27FC236}">
                <a16:creationId xmlns:a16="http://schemas.microsoft.com/office/drawing/2014/main" id="{CB35D52E-5322-4857-A98F-25F2A5F32D7A}"/>
              </a:ext>
            </a:extLst>
          </p:cNvPr>
          <p:cNvSpPr/>
          <p:nvPr/>
        </p:nvSpPr>
        <p:spPr>
          <a:xfrm>
            <a:off x="8727162" y="2218183"/>
            <a:ext cx="283370" cy="283370"/>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9" name="椭圆 18">
            <a:extLst>
              <a:ext uri="{FF2B5EF4-FFF2-40B4-BE49-F238E27FC236}">
                <a16:creationId xmlns:a16="http://schemas.microsoft.com/office/drawing/2014/main" id="{1155057C-6847-4DC5-9985-D678C0CDA56A}"/>
              </a:ext>
            </a:extLst>
          </p:cNvPr>
          <p:cNvSpPr/>
          <p:nvPr/>
        </p:nvSpPr>
        <p:spPr>
          <a:xfrm>
            <a:off x="9141021" y="1553336"/>
            <a:ext cx="978697" cy="978697"/>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矩形: 圆角 29">
            <a:extLst>
              <a:ext uri="{FF2B5EF4-FFF2-40B4-BE49-F238E27FC236}">
                <a16:creationId xmlns:a16="http://schemas.microsoft.com/office/drawing/2014/main" id="{A79164BC-6C21-4189-B36E-9E65AAB5960D}"/>
              </a:ext>
            </a:extLst>
          </p:cNvPr>
          <p:cNvSpPr/>
          <p:nvPr/>
        </p:nvSpPr>
        <p:spPr>
          <a:xfrm>
            <a:off x="4850744" y="1915119"/>
            <a:ext cx="2490513" cy="538992"/>
          </a:xfrm>
          <a:prstGeom prst="roundRect">
            <a:avLst>
              <a:gd name="adj" fmla="val 11183"/>
            </a:avLst>
          </a:pr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矩形 3">
            <a:extLst>
              <a:ext uri="{FF2B5EF4-FFF2-40B4-BE49-F238E27FC236}">
                <a16:creationId xmlns:a16="http://schemas.microsoft.com/office/drawing/2014/main" id="{72C1E880-6C9E-4907-8C14-F41FDE4948EE}"/>
              </a:ext>
            </a:extLst>
          </p:cNvPr>
          <p:cNvSpPr/>
          <p:nvPr>
            <p:custDataLst>
              <p:tags r:id="rId1"/>
            </p:custDataLst>
          </p:nvPr>
        </p:nvSpPr>
        <p:spPr>
          <a:xfrm>
            <a:off x="5035550" y="1984560"/>
            <a:ext cx="2120900" cy="400110"/>
          </a:xfrm>
          <a:prstGeom prst="rect">
            <a:avLst/>
          </a:prstGeom>
        </p:spPr>
        <p:txBody>
          <a:bodyPr wrap="square">
            <a:spAutoFit/>
          </a:bodyPr>
          <a:lstStyle/>
          <a:p>
            <a:pPr algn="dist"/>
            <a:r>
              <a:rPr lang="en-US" alt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思源黑体" panose="020B0500000000000000" pitchFamily="34" charset="-122"/>
              </a:rPr>
              <a:t>PRAT 03</a:t>
            </a:r>
            <a:endParaRPr lang="zh-CN" altLang="en-US"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思源黑体" panose="020B0500000000000000" pitchFamily="34" charset="-122"/>
            </a:endParaRPr>
          </a:p>
        </p:txBody>
      </p:sp>
      <p:sp>
        <p:nvSpPr>
          <p:cNvPr id="25" name="任意多边形: 形状 24">
            <a:extLst>
              <a:ext uri="{FF2B5EF4-FFF2-40B4-BE49-F238E27FC236}">
                <a16:creationId xmlns:a16="http://schemas.microsoft.com/office/drawing/2014/main" id="{112FC6F4-DE03-4D53-AC83-315A98B8C3D3}"/>
              </a:ext>
            </a:extLst>
          </p:cNvPr>
          <p:cNvSpPr/>
          <p:nvPr/>
        </p:nvSpPr>
        <p:spPr>
          <a:xfrm>
            <a:off x="3" y="5209713"/>
            <a:ext cx="12191994" cy="1648288"/>
          </a:xfrm>
          <a:custGeom>
            <a:avLst/>
            <a:gdLst>
              <a:gd name="connsiteX0" fmla="*/ 12187110 w 12191994"/>
              <a:gd name="connsiteY0" fmla="*/ 0 h 1648288"/>
              <a:gd name="connsiteX1" fmla="*/ 12191994 w 12191994"/>
              <a:gd name="connsiteY1" fmla="*/ 254 h 1648288"/>
              <a:gd name="connsiteX2" fmla="*/ 12191994 w 12191994"/>
              <a:gd name="connsiteY2" fmla="*/ 1648288 h 1648288"/>
              <a:gd name="connsiteX3" fmla="*/ 10257 w 12191994"/>
              <a:gd name="connsiteY3" fmla="*/ 1648288 h 1648288"/>
              <a:gd name="connsiteX4" fmla="*/ 2374 w 12191994"/>
              <a:gd name="connsiteY4" fmla="*/ 1443080 h 1648288"/>
              <a:gd name="connsiteX5" fmla="*/ 0 w 12191994"/>
              <a:gd name="connsiteY5" fmla="*/ 1445135 h 1648288"/>
              <a:gd name="connsiteX6" fmla="*/ 0 w 12191994"/>
              <a:gd name="connsiteY6" fmla="*/ 1235862 h 1648288"/>
              <a:gd name="connsiteX7" fmla="*/ 86059 w 12191994"/>
              <a:gd name="connsiteY7" fmla="*/ 1183423 h 1648288"/>
              <a:gd name="connsiteX8" fmla="*/ 2677539 w 12191994"/>
              <a:gd name="connsiteY8" fmla="*/ 890649 h 1648288"/>
              <a:gd name="connsiteX9" fmla="*/ 5250548 w 12191994"/>
              <a:gd name="connsiteY9" fmla="*/ 1421308 h 1648288"/>
              <a:gd name="connsiteX10" fmla="*/ 7160389 w 12191994"/>
              <a:gd name="connsiteY10" fmla="*/ 885338 h 1648288"/>
              <a:gd name="connsiteX11" fmla="*/ 9206883 w 12191994"/>
              <a:gd name="connsiteY11" fmla="*/ 1397327 h 1648288"/>
              <a:gd name="connsiteX12" fmla="*/ 10971708 w 12191994"/>
              <a:gd name="connsiteY12" fmla="*/ 1280799 h 1648288"/>
              <a:gd name="connsiteX13" fmla="*/ 12187110 w 12191994"/>
              <a:gd name="connsiteY13" fmla="*/ 0 h 164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1994" h="1648288">
                <a:moveTo>
                  <a:pt x="12187110" y="0"/>
                </a:moveTo>
                <a:lnTo>
                  <a:pt x="12191994" y="254"/>
                </a:lnTo>
                <a:lnTo>
                  <a:pt x="12191994" y="1648288"/>
                </a:lnTo>
                <a:lnTo>
                  <a:pt x="10257" y="1648288"/>
                </a:lnTo>
                <a:cubicBezTo>
                  <a:pt x="7630" y="1484471"/>
                  <a:pt x="5002" y="1447873"/>
                  <a:pt x="2374" y="1443080"/>
                </a:cubicBezTo>
                <a:lnTo>
                  <a:pt x="0" y="1445135"/>
                </a:lnTo>
                <a:lnTo>
                  <a:pt x="0" y="1235862"/>
                </a:lnTo>
                <a:lnTo>
                  <a:pt x="86059" y="1183423"/>
                </a:lnTo>
                <a:cubicBezTo>
                  <a:pt x="618764" y="904490"/>
                  <a:pt x="1855459" y="862698"/>
                  <a:pt x="2677539" y="890649"/>
                </a:cubicBezTo>
                <a:cubicBezTo>
                  <a:pt x="3554423" y="920463"/>
                  <a:pt x="4449527" y="1430029"/>
                  <a:pt x="5250548" y="1421308"/>
                </a:cubicBezTo>
                <a:cubicBezTo>
                  <a:pt x="6051570" y="1412587"/>
                  <a:pt x="6501000" y="889335"/>
                  <a:pt x="7160389" y="885338"/>
                </a:cubicBezTo>
                <a:cubicBezTo>
                  <a:pt x="7819778" y="881341"/>
                  <a:pt x="8344414" y="1224772"/>
                  <a:pt x="9206883" y="1397327"/>
                </a:cubicBezTo>
                <a:cubicBezTo>
                  <a:pt x="10069351" y="1569880"/>
                  <a:pt x="10224293" y="1292920"/>
                  <a:pt x="10971708" y="1280799"/>
                </a:cubicBezTo>
                <a:cubicBezTo>
                  <a:pt x="11695767" y="1269058"/>
                  <a:pt x="11865695" y="23310"/>
                  <a:pt x="12187110" y="0"/>
                </a:cubicBezTo>
                <a:close/>
              </a:path>
            </a:pathLst>
          </a:custGeom>
          <a:gradFill flip="none" rotWithShape="1">
            <a:gsLst>
              <a:gs pos="83000">
                <a:srgbClr val="FC00FF"/>
              </a:gs>
              <a:gs pos="20000">
                <a:srgbClr val="00DBDE"/>
              </a:gs>
            </a:gsLst>
            <a:lin ang="27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6" name="任意多边形: 形状 25">
            <a:extLst>
              <a:ext uri="{FF2B5EF4-FFF2-40B4-BE49-F238E27FC236}">
                <a16:creationId xmlns:a16="http://schemas.microsoft.com/office/drawing/2014/main" id="{718C1986-D7C9-46E2-B955-CC316D10E628}"/>
              </a:ext>
            </a:extLst>
          </p:cNvPr>
          <p:cNvSpPr/>
          <p:nvPr/>
        </p:nvSpPr>
        <p:spPr>
          <a:xfrm>
            <a:off x="3" y="5915017"/>
            <a:ext cx="12191994" cy="942984"/>
          </a:xfrm>
          <a:custGeom>
            <a:avLst/>
            <a:gdLst>
              <a:gd name="connsiteX0" fmla="*/ 4781548 w 12191994"/>
              <a:gd name="connsiteY0" fmla="*/ 9 h 942984"/>
              <a:gd name="connsiteX1" fmla="*/ 5962649 w 12191994"/>
              <a:gd name="connsiteY1" fmla="*/ 762009 h 942984"/>
              <a:gd name="connsiteX2" fmla="*/ 7212340 w 12191994"/>
              <a:gd name="connsiteY2" fmla="*/ 583477 h 942984"/>
              <a:gd name="connsiteX3" fmla="*/ 9610724 w 12191994"/>
              <a:gd name="connsiteY3" fmla="*/ 864576 h 942984"/>
              <a:gd name="connsiteX4" fmla="*/ 12118910 w 12191994"/>
              <a:gd name="connsiteY4" fmla="*/ 486580 h 942984"/>
              <a:gd name="connsiteX5" fmla="*/ 12191994 w 12191994"/>
              <a:gd name="connsiteY5" fmla="*/ 539549 h 942984"/>
              <a:gd name="connsiteX6" fmla="*/ 12191994 w 12191994"/>
              <a:gd name="connsiteY6" fmla="*/ 942984 h 942984"/>
              <a:gd name="connsiteX7" fmla="*/ 5254 w 12191994"/>
              <a:gd name="connsiteY7" fmla="*/ 942984 h 942984"/>
              <a:gd name="connsiteX8" fmla="*/ 0 w 12191994"/>
              <a:gd name="connsiteY8" fmla="*/ 859262 h 942984"/>
              <a:gd name="connsiteX9" fmla="*/ 0 w 12191994"/>
              <a:gd name="connsiteY9" fmla="*/ 147257 h 942984"/>
              <a:gd name="connsiteX10" fmla="*/ 104394 w 12191994"/>
              <a:gd name="connsiteY10" fmla="*/ 134596 h 942984"/>
              <a:gd name="connsiteX11" fmla="*/ 2109276 w 12191994"/>
              <a:gd name="connsiteY11" fmla="*/ 503358 h 942984"/>
              <a:gd name="connsiteX12" fmla="*/ 4781548 w 12191994"/>
              <a:gd name="connsiteY12" fmla="*/ 9 h 9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1994" h="942984">
                <a:moveTo>
                  <a:pt x="4781548" y="9"/>
                </a:moveTo>
                <a:cubicBezTo>
                  <a:pt x="5415839" y="-2920"/>
                  <a:pt x="5628159" y="727471"/>
                  <a:pt x="5962649" y="762009"/>
                </a:cubicBezTo>
                <a:cubicBezTo>
                  <a:pt x="6411435" y="753685"/>
                  <a:pt x="6604327" y="566382"/>
                  <a:pt x="7212340" y="583477"/>
                </a:cubicBezTo>
                <a:cubicBezTo>
                  <a:pt x="7820353" y="600572"/>
                  <a:pt x="9069038" y="943212"/>
                  <a:pt x="9610724" y="864576"/>
                </a:cubicBezTo>
                <a:cubicBezTo>
                  <a:pt x="10135482" y="788398"/>
                  <a:pt x="11196091" y="-128616"/>
                  <a:pt x="12118910" y="486580"/>
                </a:cubicBezTo>
                <a:lnTo>
                  <a:pt x="12191994" y="539549"/>
                </a:lnTo>
                <a:lnTo>
                  <a:pt x="12191994" y="942984"/>
                </a:lnTo>
                <a:lnTo>
                  <a:pt x="5254" y="942984"/>
                </a:lnTo>
                <a:lnTo>
                  <a:pt x="0" y="859262"/>
                </a:lnTo>
                <a:lnTo>
                  <a:pt x="0" y="147257"/>
                </a:lnTo>
                <a:lnTo>
                  <a:pt x="104394" y="134596"/>
                </a:lnTo>
                <a:cubicBezTo>
                  <a:pt x="1570585" y="-33936"/>
                  <a:pt x="887184" y="343454"/>
                  <a:pt x="2109276" y="503358"/>
                </a:cubicBezTo>
                <a:cubicBezTo>
                  <a:pt x="3370791" y="668420"/>
                  <a:pt x="4066294" y="60088"/>
                  <a:pt x="4781548" y="9"/>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17" name="图片 16">
            <a:hlinkClick r:id="rId3"/>
            <a:extLst>
              <a:ext uri="{FF2B5EF4-FFF2-40B4-BE49-F238E27FC236}">
                <a16:creationId xmlns:a16="http://schemas.microsoft.com/office/drawing/2014/main" id="{4FB0100B-9A4D-4B3D-81CD-90A5BF0FD9A5}"/>
              </a:ext>
            </a:extLst>
          </p:cNvPr>
          <p:cNvPicPr>
            <a:picLocks noChangeAspect="1"/>
          </p:cNvPicPr>
          <p:nvPr/>
        </p:nvPicPr>
        <p:blipFill>
          <a:blip r:embed="rId4">
            <a:lum/>
          </a:blip>
          <a:stretch>
            <a:fillRect/>
          </a:stretch>
        </p:blipFill>
        <p:spPr>
          <a:xfrm>
            <a:off x="721560" y="714414"/>
            <a:ext cx="1405279" cy="343623"/>
          </a:xfrm>
          <a:prstGeom prst="rect">
            <a:avLst/>
          </a:prstGeom>
        </p:spPr>
      </p:pic>
    </p:spTree>
    <p:extLst>
      <p:ext uri="{BB962C8B-B14F-4D97-AF65-F5344CB8AC3E}">
        <p14:creationId xmlns:p14="http://schemas.microsoft.com/office/powerpoint/2010/main" val="1060279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活动主题</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cxnSp>
        <p:nvCxnSpPr>
          <p:cNvPr id="80" name="Straight Connector 2">
            <a:extLst>
              <a:ext uri="{FF2B5EF4-FFF2-40B4-BE49-F238E27FC236}">
                <a16:creationId xmlns:a16="http://schemas.microsoft.com/office/drawing/2014/main" id="{B0477A20-7A9C-460D-B4C1-35A69FB2A3F2}"/>
              </a:ext>
            </a:extLst>
          </p:cNvPr>
          <p:cNvCxnSpPr/>
          <p:nvPr/>
        </p:nvCxnSpPr>
        <p:spPr>
          <a:xfrm>
            <a:off x="971819" y="2589145"/>
            <a:ext cx="10336658" cy="19681"/>
          </a:xfrm>
          <a:prstGeom prst="line">
            <a:avLst/>
          </a:prstGeom>
          <a:noFill/>
          <a:ln w="12700" cap="flat" cmpd="sng" algn="ctr">
            <a:solidFill>
              <a:sysClr val="window" lastClr="FFFFFF">
                <a:lumMod val="75000"/>
              </a:sysClr>
            </a:solidFill>
            <a:prstDash val="sysDash"/>
            <a:round/>
          </a:ln>
          <a:effectLst/>
        </p:spPr>
      </p:cxnSp>
      <p:cxnSp>
        <p:nvCxnSpPr>
          <p:cNvPr id="82" name="Straight Connector 23">
            <a:extLst>
              <a:ext uri="{FF2B5EF4-FFF2-40B4-BE49-F238E27FC236}">
                <a16:creationId xmlns:a16="http://schemas.microsoft.com/office/drawing/2014/main" id="{EAC37764-6B9F-461E-90B2-6469AF59AFC1}"/>
              </a:ext>
            </a:extLst>
          </p:cNvPr>
          <p:cNvCxnSpPr/>
          <p:nvPr/>
        </p:nvCxnSpPr>
        <p:spPr>
          <a:xfrm rot="5400000">
            <a:off x="2546347" y="3177155"/>
            <a:ext cx="952507" cy="2117"/>
          </a:xfrm>
          <a:prstGeom prst="line">
            <a:avLst/>
          </a:prstGeom>
          <a:noFill/>
          <a:ln w="12700" cap="flat" cmpd="sng" algn="ctr">
            <a:solidFill>
              <a:sysClr val="window" lastClr="FFFFFF">
                <a:lumMod val="75000"/>
              </a:sysClr>
            </a:solidFill>
            <a:prstDash val="solid"/>
            <a:miter lim="800000"/>
          </a:ln>
          <a:effectLst/>
        </p:spPr>
      </p:cxnSp>
      <p:sp>
        <p:nvSpPr>
          <p:cNvPr id="83" name="Oval 24">
            <a:extLst>
              <a:ext uri="{FF2B5EF4-FFF2-40B4-BE49-F238E27FC236}">
                <a16:creationId xmlns:a16="http://schemas.microsoft.com/office/drawing/2014/main" id="{60779CA1-9F9A-4901-8427-10CFFB131901}"/>
              </a:ext>
            </a:extLst>
          </p:cNvPr>
          <p:cNvSpPr/>
          <p:nvPr/>
        </p:nvSpPr>
        <p:spPr>
          <a:xfrm>
            <a:off x="2433854" y="2017963"/>
            <a:ext cx="1177493" cy="1177493"/>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sym typeface="+mn-lt"/>
            </a:endParaRPr>
          </a:p>
        </p:txBody>
      </p:sp>
      <p:grpSp>
        <p:nvGrpSpPr>
          <p:cNvPr id="84" name="Group 26">
            <a:extLst>
              <a:ext uri="{FF2B5EF4-FFF2-40B4-BE49-F238E27FC236}">
                <a16:creationId xmlns:a16="http://schemas.microsoft.com/office/drawing/2014/main" id="{16B1FFCB-E224-4C9E-986F-20715F38541E}"/>
              </a:ext>
            </a:extLst>
          </p:cNvPr>
          <p:cNvGrpSpPr/>
          <p:nvPr/>
        </p:nvGrpSpPr>
        <p:grpSpPr>
          <a:xfrm>
            <a:off x="2778566" y="2359055"/>
            <a:ext cx="488068" cy="458033"/>
            <a:chOff x="7730164" y="1298693"/>
            <a:chExt cx="366051" cy="343525"/>
          </a:xfrm>
          <a:solidFill>
            <a:sysClr val="window" lastClr="FFFFFF"/>
          </a:solidFill>
        </p:grpSpPr>
        <p:sp>
          <p:nvSpPr>
            <p:cNvPr id="88" name="AutoShape 69">
              <a:extLst>
                <a:ext uri="{FF2B5EF4-FFF2-40B4-BE49-F238E27FC236}">
                  <a16:creationId xmlns:a16="http://schemas.microsoft.com/office/drawing/2014/main" id="{75EE21DF-9716-45B2-BC08-82865DE199B7}"/>
                </a:ext>
              </a:extLst>
            </p:cNvPr>
            <p:cNvSpPr>
              <a:spLocks/>
            </p:cNvSpPr>
            <p:nvPr/>
          </p:nvSpPr>
          <p:spPr bwMode="auto">
            <a:xfrm>
              <a:off x="7730164" y="1298693"/>
              <a:ext cx="366051" cy="343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89" name="AutoShape 70">
              <a:extLst>
                <a:ext uri="{FF2B5EF4-FFF2-40B4-BE49-F238E27FC236}">
                  <a16:creationId xmlns:a16="http://schemas.microsoft.com/office/drawing/2014/main" id="{DA7C7E86-22C1-4981-B83F-970957D9C704}"/>
                </a:ext>
              </a:extLst>
            </p:cNvPr>
            <p:cNvSpPr>
              <a:spLocks/>
            </p:cNvSpPr>
            <p:nvPr/>
          </p:nvSpPr>
          <p:spPr bwMode="auto">
            <a:xfrm>
              <a:off x="7901611" y="1366898"/>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90" name="AutoShape 71">
              <a:extLst>
                <a:ext uri="{FF2B5EF4-FFF2-40B4-BE49-F238E27FC236}">
                  <a16:creationId xmlns:a16="http://schemas.microsoft.com/office/drawing/2014/main" id="{3A2D91DD-EC2A-41AF-A859-9E7752C9CC46}"/>
                </a:ext>
              </a:extLst>
            </p:cNvPr>
            <p:cNvSpPr>
              <a:spLocks/>
            </p:cNvSpPr>
            <p:nvPr/>
          </p:nvSpPr>
          <p:spPr bwMode="auto">
            <a:xfrm>
              <a:off x="7901611" y="1401313"/>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91" name="AutoShape 72">
              <a:extLst>
                <a:ext uri="{FF2B5EF4-FFF2-40B4-BE49-F238E27FC236}">
                  <a16:creationId xmlns:a16="http://schemas.microsoft.com/office/drawing/2014/main" id="{76BACC25-25E6-4260-AD42-48BAB7CB01BE}"/>
                </a:ext>
              </a:extLst>
            </p:cNvPr>
            <p:cNvSpPr>
              <a:spLocks/>
            </p:cNvSpPr>
            <p:nvPr/>
          </p:nvSpPr>
          <p:spPr bwMode="auto">
            <a:xfrm>
              <a:off x="7901611" y="1435728"/>
              <a:ext cx="148923"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92" name="AutoShape 73">
              <a:extLst>
                <a:ext uri="{FF2B5EF4-FFF2-40B4-BE49-F238E27FC236}">
                  <a16:creationId xmlns:a16="http://schemas.microsoft.com/office/drawing/2014/main" id="{D22292BF-A8A1-446D-BE25-3CFAFA5E142D}"/>
                </a:ext>
              </a:extLst>
            </p:cNvPr>
            <p:cNvSpPr>
              <a:spLocks/>
            </p:cNvSpPr>
            <p:nvPr/>
          </p:nvSpPr>
          <p:spPr bwMode="auto">
            <a:xfrm>
              <a:off x="7775840" y="1504559"/>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93" name="AutoShape 74">
              <a:extLst>
                <a:ext uri="{FF2B5EF4-FFF2-40B4-BE49-F238E27FC236}">
                  <a16:creationId xmlns:a16="http://schemas.microsoft.com/office/drawing/2014/main" id="{82534E6F-E193-47A5-8E43-087C62DAB9CF}"/>
                </a:ext>
              </a:extLst>
            </p:cNvPr>
            <p:cNvSpPr>
              <a:spLocks/>
            </p:cNvSpPr>
            <p:nvPr/>
          </p:nvSpPr>
          <p:spPr bwMode="auto">
            <a:xfrm>
              <a:off x="7775840" y="1538973"/>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94" name="AutoShape 75">
              <a:extLst>
                <a:ext uri="{FF2B5EF4-FFF2-40B4-BE49-F238E27FC236}">
                  <a16:creationId xmlns:a16="http://schemas.microsoft.com/office/drawing/2014/main" id="{15F76A28-BFE5-43C5-851F-53A6EC474829}"/>
                </a:ext>
              </a:extLst>
            </p:cNvPr>
            <p:cNvSpPr>
              <a:spLocks/>
            </p:cNvSpPr>
            <p:nvPr/>
          </p:nvSpPr>
          <p:spPr bwMode="auto">
            <a:xfrm>
              <a:off x="7775833" y="1573389"/>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95" name="AutoShape 76">
              <a:extLst>
                <a:ext uri="{FF2B5EF4-FFF2-40B4-BE49-F238E27FC236}">
                  <a16:creationId xmlns:a16="http://schemas.microsoft.com/office/drawing/2014/main" id="{F8E92EED-FE7E-44C8-B58A-1355DBB21A83}"/>
                </a:ext>
              </a:extLst>
            </p:cNvPr>
            <p:cNvSpPr>
              <a:spLocks/>
            </p:cNvSpPr>
            <p:nvPr/>
          </p:nvSpPr>
          <p:spPr bwMode="auto">
            <a:xfrm>
              <a:off x="7775840" y="1470138"/>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96" name="AutoShape 77">
              <a:extLst>
                <a:ext uri="{FF2B5EF4-FFF2-40B4-BE49-F238E27FC236}">
                  <a16:creationId xmlns:a16="http://schemas.microsoft.com/office/drawing/2014/main" id="{67D24170-0B9F-4360-A157-39A41F2963AD}"/>
                </a:ext>
              </a:extLst>
            </p:cNvPr>
            <p:cNvSpPr>
              <a:spLocks/>
            </p:cNvSpPr>
            <p:nvPr/>
          </p:nvSpPr>
          <p:spPr bwMode="auto">
            <a:xfrm>
              <a:off x="7775842" y="1355635"/>
              <a:ext cx="103245"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grpSp>
      <p:sp>
        <p:nvSpPr>
          <p:cNvPr id="86" name="Rectangle 16">
            <a:extLst>
              <a:ext uri="{FF2B5EF4-FFF2-40B4-BE49-F238E27FC236}">
                <a16:creationId xmlns:a16="http://schemas.microsoft.com/office/drawing/2014/main" id="{15D80778-80AC-4F17-9D6E-23BA310CEA32}"/>
              </a:ext>
            </a:extLst>
          </p:cNvPr>
          <p:cNvSpPr/>
          <p:nvPr/>
        </p:nvSpPr>
        <p:spPr>
          <a:xfrm flipH="1">
            <a:off x="1874287" y="4383224"/>
            <a:ext cx="2296627" cy="1171603"/>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2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2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cs typeface="Open Sans Light" panose="020B0306030504020204" pitchFamily="34" charset="0"/>
            </a:endParaRPr>
          </a:p>
        </p:txBody>
      </p:sp>
      <p:sp>
        <p:nvSpPr>
          <p:cNvPr id="87" name="Title 11">
            <a:extLst>
              <a:ext uri="{FF2B5EF4-FFF2-40B4-BE49-F238E27FC236}">
                <a16:creationId xmlns:a16="http://schemas.microsoft.com/office/drawing/2014/main" id="{24E3F3DD-3B67-450B-8B19-EF172F2BEC60}"/>
              </a:ext>
            </a:extLst>
          </p:cNvPr>
          <p:cNvSpPr txBox="1">
            <a:spLocks/>
          </p:cNvSpPr>
          <p:nvPr/>
        </p:nvSpPr>
        <p:spPr>
          <a:xfrm flipH="1">
            <a:off x="2160826" y="3872076"/>
            <a:ext cx="1723550" cy="400110"/>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dirty="0"/>
              <a:t>标题文字添加</a:t>
            </a:r>
            <a:endParaRPr lang="en-US" dirty="0"/>
          </a:p>
        </p:txBody>
      </p:sp>
      <p:cxnSp>
        <p:nvCxnSpPr>
          <p:cNvPr id="98" name="Straight Connector 36">
            <a:extLst>
              <a:ext uri="{FF2B5EF4-FFF2-40B4-BE49-F238E27FC236}">
                <a16:creationId xmlns:a16="http://schemas.microsoft.com/office/drawing/2014/main" id="{8557ABF5-E71F-4B1A-812B-2535B25DE59A}"/>
              </a:ext>
            </a:extLst>
          </p:cNvPr>
          <p:cNvCxnSpPr/>
          <p:nvPr/>
        </p:nvCxnSpPr>
        <p:spPr>
          <a:xfrm rot="5400000">
            <a:off x="5762687" y="3177155"/>
            <a:ext cx="952507" cy="2117"/>
          </a:xfrm>
          <a:prstGeom prst="line">
            <a:avLst/>
          </a:prstGeom>
          <a:noFill/>
          <a:ln w="12700" cap="flat" cmpd="sng" algn="ctr">
            <a:solidFill>
              <a:sysClr val="window" lastClr="FFFFFF">
                <a:lumMod val="75000"/>
              </a:sysClr>
            </a:solidFill>
            <a:prstDash val="solid"/>
            <a:miter lim="800000"/>
          </a:ln>
          <a:effectLst/>
        </p:spPr>
      </p:cxnSp>
      <p:sp>
        <p:nvSpPr>
          <p:cNvPr id="99" name="Oval 37">
            <a:extLst>
              <a:ext uri="{FF2B5EF4-FFF2-40B4-BE49-F238E27FC236}">
                <a16:creationId xmlns:a16="http://schemas.microsoft.com/office/drawing/2014/main" id="{AC27C28A-79EE-48C7-8336-8ABBC370D243}"/>
              </a:ext>
            </a:extLst>
          </p:cNvPr>
          <p:cNvSpPr/>
          <p:nvPr/>
        </p:nvSpPr>
        <p:spPr>
          <a:xfrm>
            <a:off x="5650194" y="2017963"/>
            <a:ext cx="1177493" cy="1177493"/>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latin typeface="思源黑体 CN Bold" panose="020B0800000000000000" pitchFamily="34" charset="-122"/>
              <a:ea typeface="思源黑体 CN Bold" panose="020B0800000000000000" pitchFamily="34" charset="-122"/>
              <a:sym typeface="+mn-lt"/>
            </a:endParaRPr>
          </a:p>
        </p:txBody>
      </p:sp>
      <p:grpSp>
        <p:nvGrpSpPr>
          <p:cNvPr id="100" name="Group 26">
            <a:extLst>
              <a:ext uri="{FF2B5EF4-FFF2-40B4-BE49-F238E27FC236}">
                <a16:creationId xmlns:a16="http://schemas.microsoft.com/office/drawing/2014/main" id="{35C8920F-7CBD-4180-8984-D33747A5386C}"/>
              </a:ext>
            </a:extLst>
          </p:cNvPr>
          <p:cNvGrpSpPr/>
          <p:nvPr/>
        </p:nvGrpSpPr>
        <p:grpSpPr>
          <a:xfrm>
            <a:off x="5994906" y="2359055"/>
            <a:ext cx="488068" cy="458033"/>
            <a:chOff x="7730164" y="1298693"/>
            <a:chExt cx="366051" cy="343525"/>
          </a:xfrm>
          <a:solidFill>
            <a:sysClr val="window" lastClr="FFFFFF"/>
          </a:solidFill>
        </p:grpSpPr>
        <p:sp>
          <p:nvSpPr>
            <p:cNvPr id="104" name="AutoShape 69">
              <a:extLst>
                <a:ext uri="{FF2B5EF4-FFF2-40B4-BE49-F238E27FC236}">
                  <a16:creationId xmlns:a16="http://schemas.microsoft.com/office/drawing/2014/main" id="{760711B4-18BF-4E12-BB6C-9A480F743E96}"/>
                </a:ext>
              </a:extLst>
            </p:cNvPr>
            <p:cNvSpPr>
              <a:spLocks/>
            </p:cNvSpPr>
            <p:nvPr/>
          </p:nvSpPr>
          <p:spPr bwMode="auto">
            <a:xfrm>
              <a:off x="7730164" y="1298693"/>
              <a:ext cx="366051" cy="343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05" name="AutoShape 70">
              <a:extLst>
                <a:ext uri="{FF2B5EF4-FFF2-40B4-BE49-F238E27FC236}">
                  <a16:creationId xmlns:a16="http://schemas.microsoft.com/office/drawing/2014/main" id="{6B17E7FC-BD37-48B4-A5F8-480E07B565F6}"/>
                </a:ext>
              </a:extLst>
            </p:cNvPr>
            <p:cNvSpPr>
              <a:spLocks/>
            </p:cNvSpPr>
            <p:nvPr/>
          </p:nvSpPr>
          <p:spPr bwMode="auto">
            <a:xfrm>
              <a:off x="7901611" y="1366898"/>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06" name="AutoShape 71">
              <a:extLst>
                <a:ext uri="{FF2B5EF4-FFF2-40B4-BE49-F238E27FC236}">
                  <a16:creationId xmlns:a16="http://schemas.microsoft.com/office/drawing/2014/main" id="{96FED32B-B3AB-4168-8B16-7BFB2F4064A8}"/>
                </a:ext>
              </a:extLst>
            </p:cNvPr>
            <p:cNvSpPr>
              <a:spLocks/>
            </p:cNvSpPr>
            <p:nvPr/>
          </p:nvSpPr>
          <p:spPr bwMode="auto">
            <a:xfrm>
              <a:off x="7901611" y="1401313"/>
              <a:ext cx="68830"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07" name="AutoShape 72">
              <a:extLst>
                <a:ext uri="{FF2B5EF4-FFF2-40B4-BE49-F238E27FC236}">
                  <a16:creationId xmlns:a16="http://schemas.microsoft.com/office/drawing/2014/main" id="{7FFBD208-2B4C-45BF-A28F-0C02B1E6B709}"/>
                </a:ext>
              </a:extLst>
            </p:cNvPr>
            <p:cNvSpPr>
              <a:spLocks/>
            </p:cNvSpPr>
            <p:nvPr/>
          </p:nvSpPr>
          <p:spPr bwMode="auto">
            <a:xfrm>
              <a:off x="7901611" y="1435728"/>
              <a:ext cx="148923" cy="118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08" name="AutoShape 73">
              <a:extLst>
                <a:ext uri="{FF2B5EF4-FFF2-40B4-BE49-F238E27FC236}">
                  <a16:creationId xmlns:a16="http://schemas.microsoft.com/office/drawing/2014/main" id="{1C815CC9-1C8B-4D93-8DAB-1A169C1DFAC5}"/>
                </a:ext>
              </a:extLst>
            </p:cNvPr>
            <p:cNvSpPr>
              <a:spLocks/>
            </p:cNvSpPr>
            <p:nvPr/>
          </p:nvSpPr>
          <p:spPr bwMode="auto">
            <a:xfrm>
              <a:off x="7775840" y="1504559"/>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09" name="AutoShape 74">
              <a:extLst>
                <a:ext uri="{FF2B5EF4-FFF2-40B4-BE49-F238E27FC236}">
                  <a16:creationId xmlns:a16="http://schemas.microsoft.com/office/drawing/2014/main" id="{4DF2B1F6-98D3-4C33-89E5-5D6FD7894A08}"/>
                </a:ext>
              </a:extLst>
            </p:cNvPr>
            <p:cNvSpPr>
              <a:spLocks/>
            </p:cNvSpPr>
            <p:nvPr/>
          </p:nvSpPr>
          <p:spPr bwMode="auto">
            <a:xfrm>
              <a:off x="7775840" y="1538973"/>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10" name="AutoShape 75">
              <a:extLst>
                <a:ext uri="{FF2B5EF4-FFF2-40B4-BE49-F238E27FC236}">
                  <a16:creationId xmlns:a16="http://schemas.microsoft.com/office/drawing/2014/main" id="{E6D42170-62B5-493E-9F2E-95996BA31A4F}"/>
                </a:ext>
              </a:extLst>
            </p:cNvPr>
            <p:cNvSpPr>
              <a:spLocks/>
            </p:cNvSpPr>
            <p:nvPr/>
          </p:nvSpPr>
          <p:spPr bwMode="auto">
            <a:xfrm>
              <a:off x="7775833" y="1573389"/>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11" name="AutoShape 76">
              <a:extLst>
                <a:ext uri="{FF2B5EF4-FFF2-40B4-BE49-F238E27FC236}">
                  <a16:creationId xmlns:a16="http://schemas.microsoft.com/office/drawing/2014/main" id="{2F084275-E47A-44D4-A34A-9D68116EA9D0}"/>
                </a:ext>
              </a:extLst>
            </p:cNvPr>
            <p:cNvSpPr>
              <a:spLocks/>
            </p:cNvSpPr>
            <p:nvPr/>
          </p:nvSpPr>
          <p:spPr bwMode="auto">
            <a:xfrm>
              <a:off x="7775840" y="1470138"/>
              <a:ext cx="27469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12" name="AutoShape 77">
              <a:extLst>
                <a:ext uri="{FF2B5EF4-FFF2-40B4-BE49-F238E27FC236}">
                  <a16:creationId xmlns:a16="http://schemas.microsoft.com/office/drawing/2014/main" id="{64E9F0B6-C099-42FF-939C-005788F21636}"/>
                </a:ext>
              </a:extLst>
            </p:cNvPr>
            <p:cNvSpPr>
              <a:spLocks/>
            </p:cNvSpPr>
            <p:nvPr/>
          </p:nvSpPr>
          <p:spPr bwMode="auto">
            <a:xfrm>
              <a:off x="7775842" y="1355635"/>
              <a:ext cx="103245"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grpSp>
      <p:sp>
        <p:nvSpPr>
          <p:cNvPr id="102" name="Rectangle 16">
            <a:extLst>
              <a:ext uri="{FF2B5EF4-FFF2-40B4-BE49-F238E27FC236}">
                <a16:creationId xmlns:a16="http://schemas.microsoft.com/office/drawing/2014/main" id="{005CF7AD-09B2-498C-B328-D21018511E27}"/>
              </a:ext>
            </a:extLst>
          </p:cNvPr>
          <p:cNvSpPr/>
          <p:nvPr/>
        </p:nvSpPr>
        <p:spPr>
          <a:xfrm flipH="1">
            <a:off x="5090627" y="4383224"/>
            <a:ext cx="2296627" cy="1171603"/>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2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2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cs typeface="Open Sans Light" panose="020B0306030504020204" pitchFamily="34" charset="0"/>
            </a:endParaRPr>
          </a:p>
        </p:txBody>
      </p:sp>
      <p:sp>
        <p:nvSpPr>
          <p:cNvPr id="103" name="Title 11">
            <a:extLst>
              <a:ext uri="{FF2B5EF4-FFF2-40B4-BE49-F238E27FC236}">
                <a16:creationId xmlns:a16="http://schemas.microsoft.com/office/drawing/2014/main" id="{C53A3007-8D9A-41F5-9DA3-F3DA0D8C8F3C}"/>
              </a:ext>
            </a:extLst>
          </p:cNvPr>
          <p:cNvSpPr txBox="1">
            <a:spLocks/>
          </p:cNvSpPr>
          <p:nvPr/>
        </p:nvSpPr>
        <p:spPr>
          <a:xfrm flipH="1">
            <a:off x="5435363" y="3872076"/>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en-US" sz="18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cxnSp>
        <p:nvCxnSpPr>
          <p:cNvPr id="114" name="Straight Connector 42">
            <a:extLst>
              <a:ext uri="{FF2B5EF4-FFF2-40B4-BE49-F238E27FC236}">
                <a16:creationId xmlns:a16="http://schemas.microsoft.com/office/drawing/2014/main" id="{7D73637F-CAED-4DFD-904C-92B5E7648B75}"/>
              </a:ext>
            </a:extLst>
          </p:cNvPr>
          <p:cNvCxnSpPr/>
          <p:nvPr/>
        </p:nvCxnSpPr>
        <p:spPr>
          <a:xfrm rot="5400000">
            <a:off x="8854220" y="3177155"/>
            <a:ext cx="952507" cy="2117"/>
          </a:xfrm>
          <a:prstGeom prst="line">
            <a:avLst/>
          </a:prstGeom>
          <a:noFill/>
          <a:ln w="12700" cap="flat" cmpd="sng" algn="ctr">
            <a:solidFill>
              <a:sysClr val="window" lastClr="FFFFFF">
                <a:lumMod val="75000"/>
              </a:sysClr>
            </a:solidFill>
            <a:prstDash val="solid"/>
            <a:miter lim="800000"/>
          </a:ln>
          <a:effectLst/>
        </p:spPr>
      </p:cxnSp>
      <p:sp>
        <p:nvSpPr>
          <p:cNvPr id="115" name="Oval 43">
            <a:extLst>
              <a:ext uri="{FF2B5EF4-FFF2-40B4-BE49-F238E27FC236}">
                <a16:creationId xmlns:a16="http://schemas.microsoft.com/office/drawing/2014/main" id="{B902B38B-E1CD-4ACC-A1BE-5F9DC8C7571E}"/>
              </a:ext>
            </a:extLst>
          </p:cNvPr>
          <p:cNvSpPr/>
          <p:nvPr/>
        </p:nvSpPr>
        <p:spPr>
          <a:xfrm>
            <a:off x="8741727" y="2017963"/>
            <a:ext cx="1177493" cy="1177493"/>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schemeClr val="lt1"/>
              </a:solidFill>
              <a:latin typeface="思源黑体 CN Bold" panose="020B0800000000000000" pitchFamily="34" charset="-122"/>
              <a:ea typeface="思源黑体 CN Bold" panose="020B0800000000000000" pitchFamily="34" charset="-122"/>
              <a:sym typeface="+mn-lt"/>
            </a:endParaRPr>
          </a:p>
        </p:txBody>
      </p:sp>
      <p:grpSp>
        <p:nvGrpSpPr>
          <p:cNvPr id="2" name="组合 1">
            <a:extLst>
              <a:ext uri="{FF2B5EF4-FFF2-40B4-BE49-F238E27FC236}">
                <a16:creationId xmlns:a16="http://schemas.microsoft.com/office/drawing/2014/main" id="{B57654D8-82D7-4276-9F1E-60FDC7057BE1}"/>
              </a:ext>
            </a:extLst>
          </p:cNvPr>
          <p:cNvGrpSpPr/>
          <p:nvPr/>
        </p:nvGrpSpPr>
        <p:grpSpPr>
          <a:xfrm>
            <a:off x="9086439" y="2359056"/>
            <a:ext cx="488068" cy="458033"/>
            <a:chOff x="9086439" y="2359056"/>
            <a:chExt cx="488068" cy="458033"/>
          </a:xfrm>
        </p:grpSpPr>
        <p:sp>
          <p:nvSpPr>
            <p:cNvPr id="120" name="AutoShape 69">
              <a:extLst>
                <a:ext uri="{FF2B5EF4-FFF2-40B4-BE49-F238E27FC236}">
                  <a16:creationId xmlns:a16="http://schemas.microsoft.com/office/drawing/2014/main" id="{5FCB4C12-82DE-408C-B5A1-E14A416E745C}"/>
                </a:ext>
              </a:extLst>
            </p:cNvPr>
            <p:cNvSpPr>
              <a:spLocks/>
            </p:cNvSpPr>
            <p:nvPr/>
          </p:nvSpPr>
          <p:spPr bwMode="auto">
            <a:xfrm>
              <a:off x="9086439" y="2359056"/>
              <a:ext cx="488068" cy="4580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solidFill>
              <a:sysClr val="window" lastClr="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21" name="AutoShape 70">
              <a:extLst>
                <a:ext uri="{FF2B5EF4-FFF2-40B4-BE49-F238E27FC236}">
                  <a16:creationId xmlns:a16="http://schemas.microsoft.com/office/drawing/2014/main" id="{CEC56305-D073-4F75-9004-C7278EB86F42}"/>
                </a:ext>
              </a:extLst>
            </p:cNvPr>
            <p:cNvSpPr>
              <a:spLocks/>
            </p:cNvSpPr>
            <p:nvPr/>
          </p:nvSpPr>
          <p:spPr bwMode="auto">
            <a:xfrm>
              <a:off x="9315035" y="2449996"/>
              <a:ext cx="91773"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solidFill>
              <a:sysClr val="window" lastClr="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22" name="AutoShape 71">
              <a:extLst>
                <a:ext uri="{FF2B5EF4-FFF2-40B4-BE49-F238E27FC236}">
                  <a16:creationId xmlns:a16="http://schemas.microsoft.com/office/drawing/2014/main" id="{D941425B-22BE-4B66-B70B-EFFC79B077A5}"/>
                </a:ext>
              </a:extLst>
            </p:cNvPr>
            <p:cNvSpPr>
              <a:spLocks/>
            </p:cNvSpPr>
            <p:nvPr/>
          </p:nvSpPr>
          <p:spPr bwMode="auto">
            <a:xfrm>
              <a:off x="9315035" y="2495883"/>
              <a:ext cx="91773"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solidFill>
              <a:sysClr val="window" lastClr="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23" name="AutoShape 72">
              <a:extLst>
                <a:ext uri="{FF2B5EF4-FFF2-40B4-BE49-F238E27FC236}">
                  <a16:creationId xmlns:a16="http://schemas.microsoft.com/office/drawing/2014/main" id="{FF47A240-23E0-4B42-B0CC-0642B14222D4}"/>
                </a:ext>
              </a:extLst>
            </p:cNvPr>
            <p:cNvSpPr>
              <a:spLocks/>
            </p:cNvSpPr>
            <p:nvPr/>
          </p:nvSpPr>
          <p:spPr bwMode="auto">
            <a:xfrm>
              <a:off x="9315035" y="2541769"/>
              <a:ext cx="198564" cy="158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solidFill>
              <a:sysClr val="window" lastClr="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24" name="AutoShape 73">
              <a:extLst>
                <a:ext uri="{FF2B5EF4-FFF2-40B4-BE49-F238E27FC236}">
                  <a16:creationId xmlns:a16="http://schemas.microsoft.com/office/drawing/2014/main" id="{04A3C791-4035-4F2D-8A1C-679C79EF88C2}"/>
                </a:ext>
              </a:extLst>
            </p:cNvPr>
            <p:cNvSpPr>
              <a:spLocks/>
            </p:cNvSpPr>
            <p:nvPr/>
          </p:nvSpPr>
          <p:spPr bwMode="auto">
            <a:xfrm>
              <a:off x="9147340" y="2633544"/>
              <a:ext cx="366259"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ysClr val="window" lastClr="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25" name="AutoShape 74">
              <a:extLst>
                <a:ext uri="{FF2B5EF4-FFF2-40B4-BE49-F238E27FC236}">
                  <a16:creationId xmlns:a16="http://schemas.microsoft.com/office/drawing/2014/main" id="{6A5EABA9-9D8B-4BCE-BD6D-BF1216768E42}"/>
                </a:ext>
              </a:extLst>
            </p:cNvPr>
            <p:cNvSpPr>
              <a:spLocks/>
            </p:cNvSpPr>
            <p:nvPr/>
          </p:nvSpPr>
          <p:spPr bwMode="auto">
            <a:xfrm>
              <a:off x="9147340" y="2679429"/>
              <a:ext cx="366259"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ysClr val="window" lastClr="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26" name="AutoShape 75">
              <a:extLst>
                <a:ext uri="{FF2B5EF4-FFF2-40B4-BE49-F238E27FC236}">
                  <a16:creationId xmlns:a16="http://schemas.microsoft.com/office/drawing/2014/main" id="{0E67C59C-A580-4185-84DB-31E8571F9009}"/>
                </a:ext>
              </a:extLst>
            </p:cNvPr>
            <p:cNvSpPr>
              <a:spLocks/>
            </p:cNvSpPr>
            <p:nvPr/>
          </p:nvSpPr>
          <p:spPr bwMode="auto">
            <a:xfrm>
              <a:off x="9147340" y="2725317"/>
              <a:ext cx="366259"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solidFill>
              <a:sysClr val="window" lastClr="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27" name="AutoShape 76">
              <a:extLst>
                <a:ext uri="{FF2B5EF4-FFF2-40B4-BE49-F238E27FC236}">
                  <a16:creationId xmlns:a16="http://schemas.microsoft.com/office/drawing/2014/main" id="{185F88A0-C84C-4717-B2A8-0CF8AB917FE4}"/>
                </a:ext>
              </a:extLst>
            </p:cNvPr>
            <p:cNvSpPr>
              <a:spLocks/>
            </p:cNvSpPr>
            <p:nvPr/>
          </p:nvSpPr>
          <p:spPr bwMode="auto">
            <a:xfrm>
              <a:off x="9147340" y="2587655"/>
              <a:ext cx="366259" cy="15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solidFill>
              <a:sysClr val="window" lastClr="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sp>
          <p:nvSpPr>
            <p:cNvPr id="128" name="AutoShape 77">
              <a:extLst>
                <a:ext uri="{FF2B5EF4-FFF2-40B4-BE49-F238E27FC236}">
                  <a16:creationId xmlns:a16="http://schemas.microsoft.com/office/drawing/2014/main" id="{E7BE66AF-0EC0-4003-AC06-CFE2C18D9A40}"/>
                </a:ext>
              </a:extLst>
            </p:cNvPr>
            <p:cNvSpPr>
              <a:spLocks/>
            </p:cNvSpPr>
            <p:nvPr/>
          </p:nvSpPr>
          <p:spPr bwMode="auto">
            <a:xfrm>
              <a:off x="9147343" y="2434977"/>
              <a:ext cx="137660" cy="1226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solidFill>
              <a:sysClr val="window" lastClr="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思源黑体 CN Bold" panose="020B0800000000000000" pitchFamily="34" charset="-122"/>
                <a:sym typeface="+mn-lt"/>
              </a:endParaRPr>
            </a:p>
          </p:txBody>
        </p:sp>
      </p:grpSp>
      <p:sp>
        <p:nvSpPr>
          <p:cNvPr id="118" name="Rectangle 16">
            <a:extLst>
              <a:ext uri="{FF2B5EF4-FFF2-40B4-BE49-F238E27FC236}">
                <a16:creationId xmlns:a16="http://schemas.microsoft.com/office/drawing/2014/main" id="{2A4D71C0-9AB3-4A60-A3A4-D915C921BE25}"/>
              </a:ext>
            </a:extLst>
          </p:cNvPr>
          <p:cNvSpPr/>
          <p:nvPr/>
        </p:nvSpPr>
        <p:spPr>
          <a:xfrm flipH="1">
            <a:off x="8182160" y="4383224"/>
            <a:ext cx="2296627" cy="1171603"/>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2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2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cs typeface="Open Sans Light" panose="020B0306030504020204" pitchFamily="34" charset="0"/>
            </a:endParaRPr>
          </a:p>
        </p:txBody>
      </p:sp>
      <p:sp>
        <p:nvSpPr>
          <p:cNvPr id="119" name="Title 11">
            <a:extLst>
              <a:ext uri="{FF2B5EF4-FFF2-40B4-BE49-F238E27FC236}">
                <a16:creationId xmlns:a16="http://schemas.microsoft.com/office/drawing/2014/main" id="{C398553E-36FB-4D58-A17F-ABEC5A749408}"/>
              </a:ext>
            </a:extLst>
          </p:cNvPr>
          <p:cNvSpPr txBox="1">
            <a:spLocks/>
          </p:cNvSpPr>
          <p:nvPr/>
        </p:nvSpPr>
        <p:spPr>
          <a:xfrm flipH="1">
            <a:off x="8468699" y="3872076"/>
            <a:ext cx="1723550" cy="400110"/>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dirty="0"/>
              <a:t>标题</a:t>
            </a:r>
            <a:r>
              <a:rPr lang="zh-CN" altLang="en-US"/>
              <a:t>文字添加</a:t>
            </a:r>
            <a:endParaRPr lang="en-US" dirty="0"/>
          </a:p>
        </p:txBody>
      </p:sp>
    </p:spTree>
    <p:extLst>
      <p:ext uri="{BB962C8B-B14F-4D97-AF65-F5344CB8AC3E}">
        <p14:creationId xmlns:p14="http://schemas.microsoft.com/office/powerpoint/2010/main" val="2558521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活动主题</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Oval 5">
            <a:extLst>
              <a:ext uri="{FF2B5EF4-FFF2-40B4-BE49-F238E27FC236}">
                <a16:creationId xmlns:a16="http://schemas.microsoft.com/office/drawing/2014/main" id="{C2ACEA77-A075-4A6A-88BD-02957ABFACE3}"/>
              </a:ext>
            </a:extLst>
          </p:cNvPr>
          <p:cNvSpPr>
            <a:spLocks noChangeArrowheads="1"/>
          </p:cNvSpPr>
          <p:nvPr/>
        </p:nvSpPr>
        <p:spPr bwMode="auto">
          <a:xfrm>
            <a:off x="1284083" y="1861498"/>
            <a:ext cx="1497012" cy="1497013"/>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b="1" dirty="0">
              <a:solidFill>
                <a:schemeClr val="lt1"/>
              </a:solidFill>
              <a:latin typeface="思源黑体 CN Bold" panose="020B0800000000000000" pitchFamily="34" charset="-122"/>
              <a:ea typeface="思源黑体 CN Bold" panose="020B0800000000000000" pitchFamily="34" charset="-122"/>
            </a:endParaRPr>
          </a:p>
        </p:txBody>
      </p:sp>
      <p:sp>
        <p:nvSpPr>
          <p:cNvPr id="14" name="Freeform 6">
            <a:extLst>
              <a:ext uri="{FF2B5EF4-FFF2-40B4-BE49-F238E27FC236}">
                <a16:creationId xmlns:a16="http://schemas.microsoft.com/office/drawing/2014/main" id="{4DF83389-47DD-4554-A4E1-4D28108C49C7}"/>
              </a:ext>
            </a:extLst>
          </p:cNvPr>
          <p:cNvSpPr>
            <a:spLocks/>
          </p:cNvSpPr>
          <p:nvPr/>
        </p:nvSpPr>
        <p:spPr bwMode="auto">
          <a:xfrm>
            <a:off x="1727313" y="2195303"/>
            <a:ext cx="610552" cy="316934"/>
          </a:xfrm>
          <a:custGeom>
            <a:avLst/>
            <a:gdLst>
              <a:gd name="T0" fmla="*/ 0 w 696"/>
              <a:gd name="T1" fmla="*/ 2147483646 h 361"/>
              <a:gd name="T2" fmla="*/ 2147483646 w 696"/>
              <a:gd name="T3" fmla="*/ 0 h 361"/>
              <a:gd name="T4" fmla="*/ 2147483646 w 696"/>
              <a:gd name="T5" fmla="*/ 2147483646 h 361"/>
              <a:gd name="T6" fmla="*/ 0 w 696"/>
              <a:gd name="T7" fmla="*/ 2147483646 h 3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96" h="361">
                <a:moveTo>
                  <a:pt x="0" y="361"/>
                </a:moveTo>
                <a:lnTo>
                  <a:pt x="347" y="0"/>
                </a:lnTo>
                <a:lnTo>
                  <a:pt x="696" y="361"/>
                </a:lnTo>
                <a:lnTo>
                  <a:pt x="0" y="3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15" name="Freeform 7">
            <a:extLst>
              <a:ext uri="{FF2B5EF4-FFF2-40B4-BE49-F238E27FC236}">
                <a16:creationId xmlns:a16="http://schemas.microsoft.com/office/drawing/2014/main" id="{CFBFFC07-4018-4BF7-9523-0D2AD9B377B7}"/>
              </a:ext>
            </a:extLst>
          </p:cNvPr>
          <p:cNvSpPr>
            <a:spLocks/>
          </p:cNvSpPr>
          <p:nvPr/>
        </p:nvSpPr>
        <p:spPr bwMode="auto">
          <a:xfrm>
            <a:off x="1851880" y="2287486"/>
            <a:ext cx="350891" cy="166807"/>
          </a:xfrm>
          <a:custGeom>
            <a:avLst/>
            <a:gdLst>
              <a:gd name="T0" fmla="*/ 0 w 400"/>
              <a:gd name="T1" fmla="*/ 2147483646 h 190"/>
              <a:gd name="T2" fmla="*/ 2147483646 w 400"/>
              <a:gd name="T3" fmla="*/ 0 h 190"/>
              <a:gd name="T4" fmla="*/ 2147483646 w 400"/>
              <a:gd name="T5" fmla="*/ 2147483646 h 190"/>
              <a:gd name="T6" fmla="*/ 0 w 400"/>
              <a:gd name="T7" fmla="*/ 2147483646 h 19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190">
                <a:moveTo>
                  <a:pt x="0" y="190"/>
                </a:moveTo>
                <a:lnTo>
                  <a:pt x="200" y="0"/>
                </a:lnTo>
                <a:lnTo>
                  <a:pt x="400" y="190"/>
                </a:lnTo>
                <a:lnTo>
                  <a:pt x="0" y="190"/>
                </a:ln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Bef>
                <a:spcPts val="1000"/>
              </a:spcBef>
              <a:buFont typeface="Arial" panose="020B0604020202020204" pitchFamily="34" charset="0"/>
              <a:buChar char="•"/>
            </a:pPr>
            <a:endParaRPr lang="zh-CN" altLang="en-US" sz="2800" b="1" dirty="0">
              <a:solidFill>
                <a:schemeClr val="lt1"/>
              </a:solidFill>
              <a:latin typeface="思源黑体 CN Bold" panose="020B0800000000000000" pitchFamily="34" charset="-122"/>
              <a:ea typeface="思源黑体 CN Bold" panose="020B0800000000000000" pitchFamily="34" charset="-122"/>
            </a:endParaRPr>
          </a:p>
        </p:txBody>
      </p:sp>
      <p:sp>
        <p:nvSpPr>
          <p:cNvPr id="16" name="Rectangle 8">
            <a:extLst>
              <a:ext uri="{FF2B5EF4-FFF2-40B4-BE49-F238E27FC236}">
                <a16:creationId xmlns:a16="http://schemas.microsoft.com/office/drawing/2014/main" id="{2F4A83DD-0E3F-4165-AB3E-DADC96E74134}"/>
              </a:ext>
            </a:extLst>
          </p:cNvPr>
          <p:cNvSpPr>
            <a:spLocks noChangeArrowheads="1"/>
          </p:cNvSpPr>
          <p:nvPr/>
        </p:nvSpPr>
        <p:spPr bwMode="auto">
          <a:xfrm>
            <a:off x="1754506" y="2522771"/>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17" name="Rectangle 9">
            <a:extLst>
              <a:ext uri="{FF2B5EF4-FFF2-40B4-BE49-F238E27FC236}">
                <a16:creationId xmlns:a16="http://schemas.microsoft.com/office/drawing/2014/main" id="{5A5F3254-1727-4DFD-928F-309DB9C13A33}"/>
              </a:ext>
            </a:extLst>
          </p:cNvPr>
          <p:cNvSpPr>
            <a:spLocks noChangeArrowheads="1"/>
          </p:cNvSpPr>
          <p:nvPr/>
        </p:nvSpPr>
        <p:spPr bwMode="auto">
          <a:xfrm>
            <a:off x="1954515" y="2522771"/>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18" name="Rectangle 10">
            <a:extLst>
              <a:ext uri="{FF2B5EF4-FFF2-40B4-BE49-F238E27FC236}">
                <a16:creationId xmlns:a16="http://schemas.microsoft.com/office/drawing/2014/main" id="{CBCD7C22-79B3-4B09-B24E-4E12D76300AA}"/>
              </a:ext>
            </a:extLst>
          </p:cNvPr>
          <p:cNvSpPr>
            <a:spLocks noChangeArrowheads="1"/>
          </p:cNvSpPr>
          <p:nvPr/>
        </p:nvSpPr>
        <p:spPr bwMode="auto">
          <a:xfrm>
            <a:off x="2154523" y="2522771"/>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19" name="Rectangle 11">
            <a:extLst>
              <a:ext uri="{FF2B5EF4-FFF2-40B4-BE49-F238E27FC236}">
                <a16:creationId xmlns:a16="http://schemas.microsoft.com/office/drawing/2014/main" id="{8E51654B-78F4-45C0-9C17-9777267FC0BF}"/>
              </a:ext>
            </a:extLst>
          </p:cNvPr>
          <p:cNvSpPr>
            <a:spLocks noChangeArrowheads="1"/>
          </p:cNvSpPr>
          <p:nvPr/>
        </p:nvSpPr>
        <p:spPr bwMode="auto">
          <a:xfrm>
            <a:off x="1754506" y="2556133"/>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0" name="Rectangle 12">
            <a:extLst>
              <a:ext uri="{FF2B5EF4-FFF2-40B4-BE49-F238E27FC236}">
                <a16:creationId xmlns:a16="http://schemas.microsoft.com/office/drawing/2014/main" id="{0AEE833E-64A9-4E29-BE0F-DF187FE07537}"/>
              </a:ext>
            </a:extLst>
          </p:cNvPr>
          <p:cNvSpPr>
            <a:spLocks noChangeArrowheads="1"/>
          </p:cNvSpPr>
          <p:nvPr/>
        </p:nvSpPr>
        <p:spPr bwMode="auto">
          <a:xfrm>
            <a:off x="1954515" y="2556133"/>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1" name="Rectangle 13">
            <a:extLst>
              <a:ext uri="{FF2B5EF4-FFF2-40B4-BE49-F238E27FC236}">
                <a16:creationId xmlns:a16="http://schemas.microsoft.com/office/drawing/2014/main" id="{03722B74-B1B5-41DB-8E90-7B931F80CC5A}"/>
              </a:ext>
            </a:extLst>
          </p:cNvPr>
          <p:cNvSpPr>
            <a:spLocks noChangeArrowheads="1"/>
          </p:cNvSpPr>
          <p:nvPr/>
        </p:nvSpPr>
        <p:spPr bwMode="auto">
          <a:xfrm>
            <a:off x="2154523" y="2556133"/>
            <a:ext cx="154393" cy="2282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2" name="Rectangle 14">
            <a:extLst>
              <a:ext uri="{FF2B5EF4-FFF2-40B4-BE49-F238E27FC236}">
                <a16:creationId xmlns:a16="http://schemas.microsoft.com/office/drawing/2014/main" id="{62C8B722-8FFD-499F-8BD7-702CAF2DD346}"/>
              </a:ext>
            </a:extLst>
          </p:cNvPr>
          <p:cNvSpPr>
            <a:spLocks noChangeArrowheads="1"/>
          </p:cNvSpPr>
          <p:nvPr/>
        </p:nvSpPr>
        <p:spPr bwMode="auto">
          <a:xfrm>
            <a:off x="1754506" y="2789663"/>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3" name="Rectangle 15">
            <a:extLst>
              <a:ext uri="{FF2B5EF4-FFF2-40B4-BE49-F238E27FC236}">
                <a16:creationId xmlns:a16="http://schemas.microsoft.com/office/drawing/2014/main" id="{88140322-894E-41D1-8928-C93A57C749D6}"/>
              </a:ext>
            </a:extLst>
          </p:cNvPr>
          <p:cNvSpPr>
            <a:spLocks noChangeArrowheads="1"/>
          </p:cNvSpPr>
          <p:nvPr/>
        </p:nvSpPr>
        <p:spPr bwMode="auto">
          <a:xfrm>
            <a:off x="1954515" y="2789663"/>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4" name="Rectangle 16">
            <a:extLst>
              <a:ext uri="{FF2B5EF4-FFF2-40B4-BE49-F238E27FC236}">
                <a16:creationId xmlns:a16="http://schemas.microsoft.com/office/drawing/2014/main" id="{44AB561F-AE3D-4658-B697-1DEF7CA54B30}"/>
              </a:ext>
            </a:extLst>
          </p:cNvPr>
          <p:cNvSpPr>
            <a:spLocks noChangeArrowheads="1"/>
          </p:cNvSpPr>
          <p:nvPr/>
        </p:nvSpPr>
        <p:spPr bwMode="auto">
          <a:xfrm>
            <a:off x="2154523" y="2789663"/>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5" name="Rectangle 17">
            <a:extLst>
              <a:ext uri="{FF2B5EF4-FFF2-40B4-BE49-F238E27FC236}">
                <a16:creationId xmlns:a16="http://schemas.microsoft.com/office/drawing/2014/main" id="{1CD8B5B6-8432-4CAD-A282-013478BAF2A4}"/>
              </a:ext>
            </a:extLst>
          </p:cNvPr>
          <p:cNvSpPr>
            <a:spLocks noChangeArrowheads="1"/>
          </p:cNvSpPr>
          <p:nvPr/>
        </p:nvSpPr>
        <p:spPr bwMode="auto">
          <a:xfrm>
            <a:off x="1754506" y="2823024"/>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6" name="Rectangle 18">
            <a:extLst>
              <a:ext uri="{FF2B5EF4-FFF2-40B4-BE49-F238E27FC236}">
                <a16:creationId xmlns:a16="http://schemas.microsoft.com/office/drawing/2014/main" id="{BFAC23E2-79B8-4F5F-9347-F5EC2BB9C9BE}"/>
              </a:ext>
            </a:extLst>
          </p:cNvPr>
          <p:cNvSpPr>
            <a:spLocks noChangeArrowheads="1"/>
          </p:cNvSpPr>
          <p:nvPr/>
        </p:nvSpPr>
        <p:spPr bwMode="auto">
          <a:xfrm>
            <a:off x="1954515" y="2823024"/>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7" name="Rectangle 19">
            <a:extLst>
              <a:ext uri="{FF2B5EF4-FFF2-40B4-BE49-F238E27FC236}">
                <a16:creationId xmlns:a16="http://schemas.microsoft.com/office/drawing/2014/main" id="{ACED365B-ED8E-4387-BF5C-6F88D1467F00}"/>
              </a:ext>
            </a:extLst>
          </p:cNvPr>
          <p:cNvSpPr>
            <a:spLocks noChangeArrowheads="1"/>
          </p:cNvSpPr>
          <p:nvPr/>
        </p:nvSpPr>
        <p:spPr bwMode="auto">
          <a:xfrm>
            <a:off x="2154523" y="2823024"/>
            <a:ext cx="154393" cy="21070"/>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8" name="Rectangle 20">
            <a:extLst>
              <a:ext uri="{FF2B5EF4-FFF2-40B4-BE49-F238E27FC236}">
                <a16:creationId xmlns:a16="http://schemas.microsoft.com/office/drawing/2014/main" id="{BCBD4B3E-3C69-407B-925E-54978E59C597}"/>
              </a:ext>
            </a:extLst>
          </p:cNvPr>
          <p:cNvSpPr>
            <a:spLocks noChangeArrowheads="1"/>
          </p:cNvSpPr>
          <p:nvPr/>
        </p:nvSpPr>
        <p:spPr bwMode="auto">
          <a:xfrm>
            <a:off x="1787841" y="2574570"/>
            <a:ext cx="77196" cy="20894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29" name="Rectangle 21">
            <a:extLst>
              <a:ext uri="{FF2B5EF4-FFF2-40B4-BE49-F238E27FC236}">
                <a16:creationId xmlns:a16="http://schemas.microsoft.com/office/drawing/2014/main" id="{D1815FED-1B65-4D51-A17F-A2FAEA77F91E}"/>
              </a:ext>
            </a:extLst>
          </p:cNvPr>
          <p:cNvSpPr>
            <a:spLocks noChangeArrowheads="1"/>
          </p:cNvSpPr>
          <p:nvPr/>
        </p:nvSpPr>
        <p:spPr bwMode="auto">
          <a:xfrm>
            <a:off x="1993991" y="2574570"/>
            <a:ext cx="77196" cy="20894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30" name="Rectangle 22">
            <a:extLst>
              <a:ext uri="{FF2B5EF4-FFF2-40B4-BE49-F238E27FC236}">
                <a16:creationId xmlns:a16="http://schemas.microsoft.com/office/drawing/2014/main" id="{46904801-3CAF-444A-B943-F5EC0BFFE023}"/>
              </a:ext>
            </a:extLst>
          </p:cNvPr>
          <p:cNvSpPr>
            <a:spLocks noChangeArrowheads="1"/>
          </p:cNvSpPr>
          <p:nvPr/>
        </p:nvSpPr>
        <p:spPr bwMode="auto">
          <a:xfrm>
            <a:off x="2193999" y="2574570"/>
            <a:ext cx="77196" cy="208947"/>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31" name="Rectangle 23">
            <a:extLst>
              <a:ext uri="{FF2B5EF4-FFF2-40B4-BE49-F238E27FC236}">
                <a16:creationId xmlns:a16="http://schemas.microsoft.com/office/drawing/2014/main" id="{6E4A3F21-A528-43F0-B395-A09282834D45}"/>
              </a:ext>
            </a:extLst>
          </p:cNvPr>
          <p:cNvSpPr>
            <a:spLocks noChangeArrowheads="1"/>
          </p:cNvSpPr>
          <p:nvPr/>
        </p:nvSpPr>
        <p:spPr bwMode="auto">
          <a:xfrm>
            <a:off x="1735208" y="2851995"/>
            <a:ext cx="581603" cy="19314"/>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32" name="Rectangle 24">
            <a:extLst>
              <a:ext uri="{FF2B5EF4-FFF2-40B4-BE49-F238E27FC236}">
                <a16:creationId xmlns:a16="http://schemas.microsoft.com/office/drawing/2014/main" id="{091E8DD3-0EAF-4062-9385-BB63650FF34E}"/>
              </a:ext>
            </a:extLst>
          </p:cNvPr>
          <p:cNvSpPr>
            <a:spLocks noChangeArrowheads="1"/>
          </p:cNvSpPr>
          <p:nvPr/>
        </p:nvSpPr>
        <p:spPr bwMode="auto">
          <a:xfrm>
            <a:off x="1727313" y="2879211"/>
            <a:ext cx="602657" cy="28972"/>
          </a:xfrm>
          <a:prstGeom prst="rect">
            <a:avLst/>
          </a:prstGeom>
          <a:solidFill>
            <a:srgbClr val="FFFB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33" name="Rectangle 16">
            <a:extLst>
              <a:ext uri="{FF2B5EF4-FFF2-40B4-BE49-F238E27FC236}">
                <a16:creationId xmlns:a16="http://schemas.microsoft.com/office/drawing/2014/main" id="{89B9BDB2-94DA-454F-9F43-048A0DBF5B80}"/>
              </a:ext>
            </a:extLst>
          </p:cNvPr>
          <p:cNvSpPr/>
          <p:nvPr/>
        </p:nvSpPr>
        <p:spPr>
          <a:xfrm flipH="1">
            <a:off x="884276" y="4088701"/>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4" name="Title 11">
            <a:extLst>
              <a:ext uri="{FF2B5EF4-FFF2-40B4-BE49-F238E27FC236}">
                <a16:creationId xmlns:a16="http://schemas.microsoft.com/office/drawing/2014/main" id="{7D1A0131-A025-4BEC-9B97-3C9827523866}"/>
              </a:ext>
            </a:extLst>
          </p:cNvPr>
          <p:cNvSpPr txBox="1">
            <a:spLocks/>
          </p:cNvSpPr>
          <p:nvPr/>
        </p:nvSpPr>
        <p:spPr>
          <a:xfrm flipH="1">
            <a:off x="1170815" y="3669991"/>
            <a:ext cx="1723549" cy="400110"/>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dirty="0"/>
              <a:t>标题文字添加</a:t>
            </a:r>
            <a:endParaRPr lang="en-US" dirty="0"/>
          </a:p>
        </p:txBody>
      </p:sp>
      <p:sp>
        <p:nvSpPr>
          <p:cNvPr id="35" name="Oval 42">
            <a:extLst>
              <a:ext uri="{FF2B5EF4-FFF2-40B4-BE49-F238E27FC236}">
                <a16:creationId xmlns:a16="http://schemas.microsoft.com/office/drawing/2014/main" id="{4D603650-0A93-4E1A-80E6-9F1E4F1F0518}"/>
              </a:ext>
            </a:extLst>
          </p:cNvPr>
          <p:cNvSpPr>
            <a:spLocks noChangeArrowheads="1"/>
          </p:cNvSpPr>
          <p:nvPr/>
        </p:nvSpPr>
        <p:spPr bwMode="auto">
          <a:xfrm>
            <a:off x="3993023" y="2730364"/>
            <a:ext cx="1497012" cy="1497013"/>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36" name="Freeform 43">
            <a:extLst>
              <a:ext uri="{FF2B5EF4-FFF2-40B4-BE49-F238E27FC236}">
                <a16:creationId xmlns:a16="http://schemas.microsoft.com/office/drawing/2014/main" id="{0EFB8F48-9A5D-4D20-BE26-1A92C484F807}"/>
              </a:ext>
            </a:extLst>
          </p:cNvPr>
          <p:cNvSpPr>
            <a:spLocks/>
          </p:cNvSpPr>
          <p:nvPr/>
        </p:nvSpPr>
        <p:spPr bwMode="auto">
          <a:xfrm>
            <a:off x="4807761" y="3262143"/>
            <a:ext cx="271064" cy="329224"/>
          </a:xfrm>
          <a:custGeom>
            <a:avLst/>
            <a:gdLst>
              <a:gd name="T0" fmla="*/ 2147483646 w 309"/>
              <a:gd name="T1" fmla="*/ 2147483646 h 375"/>
              <a:gd name="T2" fmla="*/ 2147483646 w 309"/>
              <a:gd name="T3" fmla="*/ 2147483646 h 375"/>
              <a:gd name="T4" fmla="*/ 0 w 309"/>
              <a:gd name="T5" fmla="*/ 2147483646 h 375"/>
              <a:gd name="T6" fmla="*/ 2147483646 w 309"/>
              <a:gd name="T7" fmla="*/ 0 h 375"/>
              <a:gd name="T8" fmla="*/ 2147483646 w 309"/>
              <a:gd name="T9" fmla="*/ 2147483646 h 3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9" h="375">
                <a:moveTo>
                  <a:pt x="309" y="28"/>
                </a:moveTo>
                <a:lnTo>
                  <a:pt x="36" y="375"/>
                </a:lnTo>
                <a:lnTo>
                  <a:pt x="0" y="347"/>
                </a:lnTo>
                <a:lnTo>
                  <a:pt x="273" y="0"/>
                </a:lnTo>
                <a:lnTo>
                  <a:pt x="309"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37" name="Freeform 44">
            <a:extLst>
              <a:ext uri="{FF2B5EF4-FFF2-40B4-BE49-F238E27FC236}">
                <a16:creationId xmlns:a16="http://schemas.microsoft.com/office/drawing/2014/main" id="{8F134F90-FC1F-4E22-8074-CCB5A24B005E}"/>
              </a:ext>
            </a:extLst>
          </p:cNvPr>
          <p:cNvSpPr>
            <a:spLocks/>
          </p:cNvSpPr>
          <p:nvPr/>
        </p:nvSpPr>
        <p:spPr bwMode="auto">
          <a:xfrm>
            <a:off x="4612139" y="3263898"/>
            <a:ext cx="245625" cy="346782"/>
          </a:xfrm>
          <a:custGeom>
            <a:avLst/>
            <a:gdLst>
              <a:gd name="T0" fmla="*/ 2147483646 w 280"/>
              <a:gd name="T1" fmla="*/ 2147483646 h 395"/>
              <a:gd name="T2" fmla="*/ 0 w 280"/>
              <a:gd name="T3" fmla="*/ 2147483646 h 395"/>
              <a:gd name="T4" fmla="*/ 2147483646 w 280"/>
              <a:gd name="T5" fmla="*/ 0 h 395"/>
              <a:gd name="T6" fmla="*/ 2147483646 w 280"/>
              <a:gd name="T7" fmla="*/ 2147483646 h 395"/>
              <a:gd name="T8" fmla="*/ 2147483646 w 280"/>
              <a:gd name="T9" fmla="*/ 2147483646 h 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 h="395">
                <a:moveTo>
                  <a:pt x="242" y="395"/>
                </a:moveTo>
                <a:lnTo>
                  <a:pt x="0" y="24"/>
                </a:lnTo>
                <a:lnTo>
                  <a:pt x="38" y="0"/>
                </a:lnTo>
                <a:lnTo>
                  <a:pt x="280" y="371"/>
                </a:lnTo>
                <a:lnTo>
                  <a:pt x="242" y="3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38" name="Freeform 45">
            <a:extLst>
              <a:ext uri="{FF2B5EF4-FFF2-40B4-BE49-F238E27FC236}">
                <a16:creationId xmlns:a16="http://schemas.microsoft.com/office/drawing/2014/main" id="{F4E2865B-5AAC-46D1-8C51-05F9419F7464}"/>
              </a:ext>
            </a:extLst>
          </p:cNvPr>
          <p:cNvSpPr>
            <a:spLocks/>
          </p:cNvSpPr>
          <p:nvPr/>
        </p:nvSpPr>
        <p:spPr bwMode="auto">
          <a:xfrm>
            <a:off x="4353356" y="3310429"/>
            <a:ext cx="278959" cy="320444"/>
          </a:xfrm>
          <a:custGeom>
            <a:avLst/>
            <a:gdLst>
              <a:gd name="T0" fmla="*/ 0 w 318"/>
              <a:gd name="T1" fmla="*/ 2147483646 h 365"/>
              <a:gd name="T2" fmla="*/ 2147483646 w 318"/>
              <a:gd name="T3" fmla="*/ 0 h 365"/>
              <a:gd name="T4" fmla="*/ 2147483646 w 318"/>
              <a:gd name="T5" fmla="*/ 2147483646 h 365"/>
              <a:gd name="T6" fmla="*/ 2147483646 w 318"/>
              <a:gd name="T7" fmla="*/ 2147483646 h 365"/>
              <a:gd name="T8" fmla="*/ 0 w 318"/>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8" h="365">
                <a:moveTo>
                  <a:pt x="0" y="337"/>
                </a:moveTo>
                <a:lnTo>
                  <a:pt x="285" y="0"/>
                </a:lnTo>
                <a:lnTo>
                  <a:pt x="318" y="28"/>
                </a:lnTo>
                <a:lnTo>
                  <a:pt x="33" y="365"/>
                </a:lnTo>
                <a:lnTo>
                  <a:pt x="0" y="3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39" name="Oval 46">
            <a:extLst>
              <a:ext uri="{FF2B5EF4-FFF2-40B4-BE49-F238E27FC236}">
                <a16:creationId xmlns:a16="http://schemas.microsoft.com/office/drawing/2014/main" id="{C0A711C6-CD01-4FF5-AD97-DAF99211D52F}"/>
              </a:ext>
            </a:extLst>
          </p:cNvPr>
          <p:cNvSpPr>
            <a:spLocks noChangeArrowheads="1"/>
          </p:cNvSpPr>
          <p:nvPr/>
        </p:nvSpPr>
        <p:spPr bwMode="auto">
          <a:xfrm>
            <a:off x="4334934" y="3460554"/>
            <a:ext cx="191236" cy="191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40" name="Oval 47">
            <a:extLst>
              <a:ext uri="{FF2B5EF4-FFF2-40B4-BE49-F238E27FC236}">
                <a16:creationId xmlns:a16="http://schemas.microsoft.com/office/drawing/2014/main" id="{58556C75-5C96-4E41-99D8-7A91AB98D72E}"/>
              </a:ext>
            </a:extLst>
          </p:cNvPr>
          <p:cNvSpPr>
            <a:spLocks noChangeArrowheads="1"/>
          </p:cNvSpPr>
          <p:nvPr/>
        </p:nvSpPr>
        <p:spPr bwMode="auto">
          <a:xfrm>
            <a:off x="4386691" y="3503573"/>
            <a:ext cx="85092" cy="86037"/>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41" name="Oval 48">
            <a:extLst>
              <a:ext uri="{FF2B5EF4-FFF2-40B4-BE49-F238E27FC236}">
                <a16:creationId xmlns:a16="http://schemas.microsoft.com/office/drawing/2014/main" id="{23EC757A-D21D-4CD0-8E29-661CF596F129}"/>
              </a:ext>
            </a:extLst>
          </p:cNvPr>
          <p:cNvSpPr>
            <a:spLocks noChangeArrowheads="1"/>
          </p:cNvSpPr>
          <p:nvPr/>
        </p:nvSpPr>
        <p:spPr bwMode="auto">
          <a:xfrm>
            <a:off x="4542838" y="3201566"/>
            <a:ext cx="192114" cy="19226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42" name="Oval 49">
            <a:extLst>
              <a:ext uri="{FF2B5EF4-FFF2-40B4-BE49-F238E27FC236}">
                <a16:creationId xmlns:a16="http://schemas.microsoft.com/office/drawing/2014/main" id="{6FDD3C05-9945-4E74-9CEA-36BDCE5CB3A3}"/>
              </a:ext>
            </a:extLst>
          </p:cNvPr>
          <p:cNvSpPr>
            <a:spLocks noChangeArrowheads="1"/>
          </p:cNvSpPr>
          <p:nvPr/>
        </p:nvSpPr>
        <p:spPr bwMode="auto">
          <a:xfrm>
            <a:off x="4742846" y="3477236"/>
            <a:ext cx="192114" cy="191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43" name="Oval 50">
            <a:extLst>
              <a:ext uri="{FF2B5EF4-FFF2-40B4-BE49-F238E27FC236}">
                <a16:creationId xmlns:a16="http://schemas.microsoft.com/office/drawing/2014/main" id="{381B6592-6146-4C71-8345-0F2268B9CA95}"/>
              </a:ext>
            </a:extLst>
          </p:cNvPr>
          <p:cNvSpPr>
            <a:spLocks noChangeArrowheads="1"/>
          </p:cNvSpPr>
          <p:nvPr/>
        </p:nvSpPr>
        <p:spPr bwMode="auto">
          <a:xfrm>
            <a:off x="4956012" y="3172594"/>
            <a:ext cx="192114" cy="191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44" name="Oval 51">
            <a:extLst>
              <a:ext uri="{FF2B5EF4-FFF2-40B4-BE49-F238E27FC236}">
                <a16:creationId xmlns:a16="http://schemas.microsoft.com/office/drawing/2014/main" id="{784A0C6B-98E3-480D-BF1C-DB237E130711}"/>
              </a:ext>
            </a:extLst>
          </p:cNvPr>
          <p:cNvSpPr>
            <a:spLocks noChangeArrowheads="1"/>
          </p:cNvSpPr>
          <p:nvPr/>
        </p:nvSpPr>
        <p:spPr bwMode="auto">
          <a:xfrm>
            <a:off x="4595471" y="3255998"/>
            <a:ext cx="87723" cy="85159"/>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45" name="Oval 52">
            <a:extLst>
              <a:ext uri="{FF2B5EF4-FFF2-40B4-BE49-F238E27FC236}">
                <a16:creationId xmlns:a16="http://schemas.microsoft.com/office/drawing/2014/main" id="{26228123-8D6C-40C0-831A-6C4901AC460A}"/>
              </a:ext>
            </a:extLst>
          </p:cNvPr>
          <p:cNvSpPr>
            <a:spLocks noChangeArrowheads="1"/>
          </p:cNvSpPr>
          <p:nvPr/>
        </p:nvSpPr>
        <p:spPr bwMode="auto">
          <a:xfrm>
            <a:off x="4795480" y="3529033"/>
            <a:ext cx="87723" cy="85159"/>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46" name="Oval 53">
            <a:extLst>
              <a:ext uri="{FF2B5EF4-FFF2-40B4-BE49-F238E27FC236}">
                <a16:creationId xmlns:a16="http://schemas.microsoft.com/office/drawing/2014/main" id="{B38525CC-BDEB-49FF-8C46-4BD383B8F1B4}"/>
              </a:ext>
            </a:extLst>
          </p:cNvPr>
          <p:cNvSpPr>
            <a:spLocks noChangeArrowheads="1"/>
          </p:cNvSpPr>
          <p:nvPr/>
        </p:nvSpPr>
        <p:spPr bwMode="auto">
          <a:xfrm>
            <a:off x="5007769" y="3224392"/>
            <a:ext cx="87723" cy="87793"/>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47" name="Rectangle 16">
            <a:extLst>
              <a:ext uri="{FF2B5EF4-FFF2-40B4-BE49-F238E27FC236}">
                <a16:creationId xmlns:a16="http://schemas.microsoft.com/office/drawing/2014/main" id="{F47DE2B0-ED65-4722-A087-79868093AD8A}"/>
              </a:ext>
            </a:extLst>
          </p:cNvPr>
          <p:cNvSpPr/>
          <p:nvPr/>
        </p:nvSpPr>
        <p:spPr>
          <a:xfrm flipH="1">
            <a:off x="3593216" y="4957567"/>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8" name="Title 11">
            <a:extLst>
              <a:ext uri="{FF2B5EF4-FFF2-40B4-BE49-F238E27FC236}">
                <a16:creationId xmlns:a16="http://schemas.microsoft.com/office/drawing/2014/main" id="{0B3E1FDF-4CDF-41CE-92D1-8EE12BDF8970}"/>
              </a:ext>
            </a:extLst>
          </p:cNvPr>
          <p:cNvSpPr txBox="1">
            <a:spLocks/>
          </p:cNvSpPr>
          <p:nvPr/>
        </p:nvSpPr>
        <p:spPr>
          <a:xfrm flipH="1">
            <a:off x="3749916" y="4538857"/>
            <a:ext cx="1983226"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sp>
        <p:nvSpPr>
          <p:cNvPr id="49" name="Oval 103">
            <a:extLst>
              <a:ext uri="{FF2B5EF4-FFF2-40B4-BE49-F238E27FC236}">
                <a16:creationId xmlns:a16="http://schemas.microsoft.com/office/drawing/2014/main" id="{FC234F5C-8AFE-4B8D-8A1D-B24B4AD08BD3}"/>
              </a:ext>
            </a:extLst>
          </p:cNvPr>
          <p:cNvSpPr>
            <a:spLocks noChangeArrowheads="1"/>
          </p:cNvSpPr>
          <p:nvPr/>
        </p:nvSpPr>
        <p:spPr bwMode="auto">
          <a:xfrm>
            <a:off x="6701169" y="1861498"/>
            <a:ext cx="1498600" cy="1498600"/>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b="1" dirty="0">
              <a:solidFill>
                <a:schemeClr val="lt1"/>
              </a:solidFill>
              <a:latin typeface="思源黑体 CN Bold" panose="020B0800000000000000" pitchFamily="34" charset="-122"/>
              <a:ea typeface="思源黑体 CN Bold" panose="020B0800000000000000" pitchFamily="34" charset="-122"/>
            </a:endParaRPr>
          </a:p>
        </p:txBody>
      </p:sp>
      <p:sp>
        <p:nvSpPr>
          <p:cNvPr id="50" name="Rectangle 104">
            <a:extLst>
              <a:ext uri="{FF2B5EF4-FFF2-40B4-BE49-F238E27FC236}">
                <a16:creationId xmlns:a16="http://schemas.microsoft.com/office/drawing/2014/main" id="{DF2AED0F-6620-4961-94EB-8975E1A72555}"/>
              </a:ext>
            </a:extLst>
          </p:cNvPr>
          <p:cNvSpPr>
            <a:spLocks noChangeArrowheads="1"/>
          </p:cNvSpPr>
          <p:nvPr/>
        </p:nvSpPr>
        <p:spPr bwMode="auto">
          <a:xfrm>
            <a:off x="7128851" y="2734598"/>
            <a:ext cx="643238" cy="814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51" name="Rectangle 105">
            <a:extLst>
              <a:ext uri="{FF2B5EF4-FFF2-40B4-BE49-F238E27FC236}">
                <a16:creationId xmlns:a16="http://schemas.microsoft.com/office/drawing/2014/main" id="{D5FC1E97-3CA0-40C0-A1DB-535728FC0949}"/>
              </a:ext>
            </a:extLst>
          </p:cNvPr>
          <p:cNvSpPr>
            <a:spLocks noChangeArrowheads="1"/>
          </p:cNvSpPr>
          <p:nvPr/>
        </p:nvSpPr>
        <p:spPr bwMode="auto">
          <a:xfrm>
            <a:off x="7186001" y="2469732"/>
            <a:ext cx="81469" cy="2308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52" name="Rectangle 106">
            <a:extLst>
              <a:ext uri="{FF2B5EF4-FFF2-40B4-BE49-F238E27FC236}">
                <a16:creationId xmlns:a16="http://schemas.microsoft.com/office/drawing/2014/main" id="{1938279B-D590-45FD-9F70-AED33CC1A6B1}"/>
              </a:ext>
            </a:extLst>
          </p:cNvPr>
          <p:cNvSpPr>
            <a:spLocks noChangeArrowheads="1"/>
          </p:cNvSpPr>
          <p:nvPr/>
        </p:nvSpPr>
        <p:spPr bwMode="auto">
          <a:xfrm>
            <a:off x="7336778" y="2425994"/>
            <a:ext cx="80253" cy="2745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53" name="Rectangle 107">
            <a:extLst>
              <a:ext uri="{FF2B5EF4-FFF2-40B4-BE49-F238E27FC236}">
                <a16:creationId xmlns:a16="http://schemas.microsoft.com/office/drawing/2014/main" id="{9DC11732-E8B5-4C12-9070-6F8DCD400E26}"/>
              </a:ext>
            </a:extLst>
          </p:cNvPr>
          <p:cNvSpPr>
            <a:spLocks noChangeArrowheads="1"/>
          </p:cNvSpPr>
          <p:nvPr/>
        </p:nvSpPr>
        <p:spPr bwMode="auto">
          <a:xfrm>
            <a:off x="7475397" y="2359170"/>
            <a:ext cx="80253" cy="3414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54" name="Rectangle 108">
            <a:extLst>
              <a:ext uri="{FF2B5EF4-FFF2-40B4-BE49-F238E27FC236}">
                <a16:creationId xmlns:a16="http://schemas.microsoft.com/office/drawing/2014/main" id="{5E7D61DF-B7DC-4C45-99EB-DBE93C9642E9}"/>
              </a:ext>
            </a:extLst>
          </p:cNvPr>
          <p:cNvSpPr>
            <a:spLocks noChangeArrowheads="1"/>
          </p:cNvSpPr>
          <p:nvPr/>
        </p:nvSpPr>
        <p:spPr bwMode="auto">
          <a:xfrm>
            <a:off x="7622527" y="2287486"/>
            <a:ext cx="80253" cy="41309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0" i="0" u="none" strike="noStrike" kern="0" cap="none" spc="0" normalizeH="0" baseline="0" noProof="0" dirty="0">
              <a:ln>
                <a:noFill/>
              </a:ln>
              <a:solidFill>
                <a:srgbClr val="000000"/>
              </a:solidFill>
              <a:effectLst/>
              <a:uLnTx/>
              <a:uFillTx/>
              <a:latin typeface="思源黑体 CN Bold" panose="020B0800000000000000" pitchFamily="34" charset="-122"/>
              <a:ea typeface="宋体" panose="02010600030101010101" pitchFamily="2" charset="-122"/>
            </a:endParaRPr>
          </a:p>
        </p:txBody>
      </p:sp>
      <p:sp>
        <p:nvSpPr>
          <p:cNvPr id="55" name="Rectangle 16">
            <a:extLst>
              <a:ext uri="{FF2B5EF4-FFF2-40B4-BE49-F238E27FC236}">
                <a16:creationId xmlns:a16="http://schemas.microsoft.com/office/drawing/2014/main" id="{3CD27A19-75DF-4155-A083-81FAFFBF531C}"/>
              </a:ext>
            </a:extLst>
          </p:cNvPr>
          <p:cNvSpPr/>
          <p:nvPr/>
        </p:nvSpPr>
        <p:spPr>
          <a:xfrm flipH="1">
            <a:off x="6302156" y="4088701"/>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6" name="Title 11">
            <a:extLst>
              <a:ext uri="{FF2B5EF4-FFF2-40B4-BE49-F238E27FC236}">
                <a16:creationId xmlns:a16="http://schemas.microsoft.com/office/drawing/2014/main" id="{F55C0336-CE3E-4BD4-AA9F-DD8358438EDB}"/>
              </a:ext>
            </a:extLst>
          </p:cNvPr>
          <p:cNvSpPr txBox="1">
            <a:spLocks/>
          </p:cNvSpPr>
          <p:nvPr/>
        </p:nvSpPr>
        <p:spPr>
          <a:xfrm flipH="1">
            <a:off x="6646892" y="3669991"/>
            <a:ext cx="1607155" cy="369332"/>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dirty="0"/>
              <a:t>标题文字添加</a:t>
            </a:r>
            <a:endParaRPr lang="en-US" dirty="0"/>
          </a:p>
        </p:txBody>
      </p:sp>
      <p:sp>
        <p:nvSpPr>
          <p:cNvPr id="57" name="Oval 42">
            <a:extLst>
              <a:ext uri="{FF2B5EF4-FFF2-40B4-BE49-F238E27FC236}">
                <a16:creationId xmlns:a16="http://schemas.microsoft.com/office/drawing/2014/main" id="{5C875284-6087-418B-883C-5C04E2C2EF53}"/>
              </a:ext>
            </a:extLst>
          </p:cNvPr>
          <p:cNvSpPr>
            <a:spLocks noChangeArrowheads="1"/>
          </p:cNvSpPr>
          <p:nvPr/>
        </p:nvSpPr>
        <p:spPr bwMode="auto">
          <a:xfrm>
            <a:off x="9410904" y="2730364"/>
            <a:ext cx="1497012" cy="1497013"/>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58" name="Freeform 58">
            <a:extLst>
              <a:ext uri="{FF2B5EF4-FFF2-40B4-BE49-F238E27FC236}">
                <a16:creationId xmlns:a16="http://schemas.microsoft.com/office/drawing/2014/main" id="{02CF7A5E-BA57-49C3-AAB4-93FB973D5313}"/>
              </a:ext>
            </a:extLst>
          </p:cNvPr>
          <p:cNvSpPr>
            <a:spLocks/>
          </p:cNvSpPr>
          <p:nvPr/>
        </p:nvSpPr>
        <p:spPr bwMode="auto">
          <a:xfrm>
            <a:off x="9841418" y="3170737"/>
            <a:ext cx="146495" cy="150044"/>
          </a:xfrm>
          <a:custGeom>
            <a:avLst/>
            <a:gdLst>
              <a:gd name="T0" fmla="*/ 2147483646 w 167"/>
              <a:gd name="T1" fmla="*/ 2147483646 h 171"/>
              <a:gd name="T2" fmla="*/ 2147483646 w 167"/>
              <a:gd name="T3" fmla="*/ 2147483646 h 171"/>
              <a:gd name="T4" fmla="*/ 2147483646 w 167"/>
              <a:gd name="T5" fmla="*/ 2147483646 h 171"/>
              <a:gd name="T6" fmla="*/ 2147483646 w 167"/>
              <a:gd name="T7" fmla="*/ 2147483646 h 171"/>
              <a:gd name="T8" fmla="*/ 0 w 167"/>
              <a:gd name="T9" fmla="*/ 2147483646 h 171"/>
              <a:gd name="T10" fmla="*/ 2147483646 w 167"/>
              <a:gd name="T11" fmla="*/ 2147483646 h 171"/>
              <a:gd name="T12" fmla="*/ 2147483646 w 167"/>
              <a:gd name="T13" fmla="*/ 0 h 171"/>
              <a:gd name="T14" fmla="*/ 2147483646 w 167"/>
              <a:gd name="T15" fmla="*/ 2147483646 h 171"/>
              <a:gd name="T16" fmla="*/ 2147483646 w 167"/>
              <a:gd name="T17" fmla="*/ 2147483646 h 171"/>
              <a:gd name="T18" fmla="*/ 2147483646 w 167"/>
              <a:gd name="T19" fmla="*/ 2147483646 h 171"/>
              <a:gd name="T20" fmla="*/ 2147483646 w 167"/>
              <a:gd name="T21" fmla="*/ 2147483646 h 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 h="171">
                <a:moveTo>
                  <a:pt x="167" y="131"/>
                </a:moveTo>
                <a:lnTo>
                  <a:pt x="107" y="124"/>
                </a:lnTo>
                <a:lnTo>
                  <a:pt x="69" y="171"/>
                </a:lnTo>
                <a:lnTo>
                  <a:pt x="57" y="112"/>
                </a:lnTo>
                <a:lnTo>
                  <a:pt x="0" y="91"/>
                </a:lnTo>
                <a:lnTo>
                  <a:pt x="53" y="60"/>
                </a:lnTo>
                <a:lnTo>
                  <a:pt x="57" y="0"/>
                </a:lnTo>
                <a:lnTo>
                  <a:pt x="102" y="41"/>
                </a:lnTo>
                <a:lnTo>
                  <a:pt x="159" y="26"/>
                </a:lnTo>
                <a:lnTo>
                  <a:pt x="136" y="81"/>
                </a:lnTo>
                <a:lnTo>
                  <a:pt x="167" y="13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59" name="Freeform 59">
            <a:extLst>
              <a:ext uri="{FF2B5EF4-FFF2-40B4-BE49-F238E27FC236}">
                <a16:creationId xmlns:a16="http://schemas.microsoft.com/office/drawing/2014/main" id="{1A1A2C25-4D12-41DE-8858-91829D2AA3F6}"/>
              </a:ext>
            </a:extLst>
          </p:cNvPr>
          <p:cNvSpPr>
            <a:spLocks/>
          </p:cNvSpPr>
          <p:nvPr/>
        </p:nvSpPr>
        <p:spPr bwMode="auto">
          <a:xfrm>
            <a:off x="10350205" y="3273398"/>
            <a:ext cx="85090" cy="89500"/>
          </a:xfrm>
          <a:custGeom>
            <a:avLst/>
            <a:gdLst>
              <a:gd name="T0" fmla="*/ 2147483646 w 97"/>
              <a:gd name="T1" fmla="*/ 2147483646 h 102"/>
              <a:gd name="T2" fmla="*/ 2147483646 w 97"/>
              <a:gd name="T3" fmla="*/ 2147483646 h 102"/>
              <a:gd name="T4" fmla="*/ 2147483646 w 97"/>
              <a:gd name="T5" fmla="*/ 2147483646 h 102"/>
              <a:gd name="T6" fmla="*/ 2147483646 w 97"/>
              <a:gd name="T7" fmla="*/ 2147483646 h 102"/>
              <a:gd name="T8" fmla="*/ 0 w 97"/>
              <a:gd name="T9" fmla="*/ 2147483646 h 102"/>
              <a:gd name="T10" fmla="*/ 2147483646 w 97"/>
              <a:gd name="T11" fmla="*/ 2147483646 h 102"/>
              <a:gd name="T12" fmla="*/ 2147483646 w 97"/>
              <a:gd name="T13" fmla="*/ 0 h 102"/>
              <a:gd name="T14" fmla="*/ 2147483646 w 97"/>
              <a:gd name="T15" fmla="*/ 2147483646 h 102"/>
              <a:gd name="T16" fmla="*/ 2147483646 w 97"/>
              <a:gd name="T17" fmla="*/ 2147483646 h 102"/>
              <a:gd name="T18" fmla="*/ 2147483646 w 97"/>
              <a:gd name="T19" fmla="*/ 2147483646 h 102"/>
              <a:gd name="T20" fmla="*/ 2147483646 w 97"/>
              <a:gd name="T21" fmla="*/ 2147483646 h 1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7" h="102">
                <a:moveTo>
                  <a:pt x="97" y="78"/>
                </a:moveTo>
                <a:lnTo>
                  <a:pt x="62" y="76"/>
                </a:lnTo>
                <a:lnTo>
                  <a:pt x="40" y="102"/>
                </a:lnTo>
                <a:lnTo>
                  <a:pt x="33" y="69"/>
                </a:lnTo>
                <a:lnTo>
                  <a:pt x="0" y="54"/>
                </a:lnTo>
                <a:lnTo>
                  <a:pt x="31" y="35"/>
                </a:lnTo>
                <a:lnTo>
                  <a:pt x="33" y="0"/>
                </a:lnTo>
                <a:lnTo>
                  <a:pt x="59" y="23"/>
                </a:lnTo>
                <a:lnTo>
                  <a:pt x="92" y="16"/>
                </a:lnTo>
                <a:lnTo>
                  <a:pt x="78" y="50"/>
                </a:lnTo>
                <a:lnTo>
                  <a:pt x="97" y="78"/>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60" name="Freeform 60">
            <a:extLst>
              <a:ext uri="{FF2B5EF4-FFF2-40B4-BE49-F238E27FC236}">
                <a16:creationId xmlns:a16="http://schemas.microsoft.com/office/drawing/2014/main" id="{BF4D8DCA-0F7A-4D28-8DED-8A1878B3521D}"/>
              </a:ext>
            </a:extLst>
          </p:cNvPr>
          <p:cNvSpPr>
            <a:spLocks/>
          </p:cNvSpPr>
          <p:nvPr/>
        </p:nvSpPr>
        <p:spPr bwMode="auto">
          <a:xfrm>
            <a:off x="10273010" y="3208466"/>
            <a:ext cx="48247" cy="50015"/>
          </a:xfrm>
          <a:custGeom>
            <a:avLst/>
            <a:gdLst>
              <a:gd name="T0" fmla="*/ 2147483646 w 55"/>
              <a:gd name="T1" fmla="*/ 2147483646 h 57"/>
              <a:gd name="T2" fmla="*/ 2147483646 w 55"/>
              <a:gd name="T3" fmla="*/ 2147483646 h 57"/>
              <a:gd name="T4" fmla="*/ 2147483646 w 55"/>
              <a:gd name="T5" fmla="*/ 2147483646 h 57"/>
              <a:gd name="T6" fmla="*/ 2147483646 w 55"/>
              <a:gd name="T7" fmla="*/ 2147483646 h 57"/>
              <a:gd name="T8" fmla="*/ 0 w 55"/>
              <a:gd name="T9" fmla="*/ 2147483646 h 57"/>
              <a:gd name="T10" fmla="*/ 2147483646 w 55"/>
              <a:gd name="T11" fmla="*/ 2147483646 h 57"/>
              <a:gd name="T12" fmla="*/ 2147483646 w 55"/>
              <a:gd name="T13" fmla="*/ 0 h 57"/>
              <a:gd name="T14" fmla="*/ 2147483646 w 55"/>
              <a:gd name="T15" fmla="*/ 2147483646 h 57"/>
              <a:gd name="T16" fmla="*/ 2147483646 w 55"/>
              <a:gd name="T17" fmla="*/ 2147483646 h 57"/>
              <a:gd name="T18" fmla="*/ 2147483646 w 55"/>
              <a:gd name="T19" fmla="*/ 2147483646 h 57"/>
              <a:gd name="T20" fmla="*/ 2147483646 w 55"/>
              <a:gd name="T21" fmla="*/ 2147483646 h 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 h="57">
                <a:moveTo>
                  <a:pt x="55" y="45"/>
                </a:moveTo>
                <a:lnTo>
                  <a:pt x="36" y="43"/>
                </a:lnTo>
                <a:lnTo>
                  <a:pt x="24" y="57"/>
                </a:lnTo>
                <a:lnTo>
                  <a:pt x="19" y="38"/>
                </a:lnTo>
                <a:lnTo>
                  <a:pt x="0" y="31"/>
                </a:lnTo>
                <a:lnTo>
                  <a:pt x="17" y="21"/>
                </a:lnTo>
                <a:lnTo>
                  <a:pt x="19" y="0"/>
                </a:lnTo>
                <a:lnTo>
                  <a:pt x="33" y="14"/>
                </a:lnTo>
                <a:lnTo>
                  <a:pt x="52" y="10"/>
                </a:lnTo>
                <a:lnTo>
                  <a:pt x="45" y="29"/>
                </a:lnTo>
                <a:lnTo>
                  <a:pt x="55" y="4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61" name="Freeform 61">
            <a:extLst>
              <a:ext uri="{FF2B5EF4-FFF2-40B4-BE49-F238E27FC236}">
                <a16:creationId xmlns:a16="http://schemas.microsoft.com/office/drawing/2014/main" id="{A8453638-CEDF-4E57-9C7D-30801D6F3D52}"/>
              </a:ext>
            </a:extLst>
          </p:cNvPr>
          <p:cNvSpPr>
            <a:spLocks/>
          </p:cNvSpPr>
          <p:nvPr/>
        </p:nvSpPr>
        <p:spPr bwMode="auto">
          <a:xfrm>
            <a:off x="9997563" y="3126864"/>
            <a:ext cx="85968" cy="87745"/>
          </a:xfrm>
          <a:custGeom>
            <a:avLst/>
            <a:gdLst>
              <a:gd name="T0" fmla="*/ 2147483646 w 98"/>
              <a:gd name="T1" fmla="*/ 2147483646 h 100"/>
              <a:gd name="T2" fmla="*/ 2147483646 w 98"/>
              <a:gd name="T3" fmla="*/ 2147483646 h 100"/>
              <a:gd name="T4" fmla="*/ 2147483646 w 98"/>
              <a:gd name="T5" fmla="*/ 2147483646 h 100"/>
              <a:gd name="T6" fmla="*/ 2147483646 w 98"/>
              <a:gd name="T7" fmla="*/ 2147483646 h 100"/>
              <a:gd name="T8" fmla="*/ 0 w 98"/>
              <a:gd name="T9" fmla="*/ 2147483646 h 100"/>
              <a:gd name="T10" fmla="*/ 2147483646 w 98"/>
              <a:gd name="T11" fmla="*/ 2147483646 h 100"/>
              <a:gd name="T12" fmla="*/ 2147483646 w 98"/>
              <a:gd name="T13" fmla="*/ 0 h 100"/>
              <a:gd name="T14" fmla="*/ 2147483646 w 98"/>
              <a:gd name="T15" fmla="*/ 2147483646 h 100"/>
              <a:gd name="T16" fmla="*/ 2147483646 w 98"/>
              <a:gd name="T17" fmla="*/ 2147483646 h 100"/>
              <a:gd name="T18" fmla="*/ 2147483646 w 98"/>
              <a:gd name="T19" fmla="*/ 2147483646 h 100"/>
              <a:gd name="T20" fmla="*/ 2147483646 w 98"/>
              <a:gd name="T21" fmla="*/ 2147483646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8" h="100">
                <a:moveTo>
                  <a:pt x="98" y="79"/>
                </a:moveTo>
                <a:lnTo>
                  <a:pt x="62" y="74"/>
                </a:lnTo>
                <a:lnTo>
                  <a:pt x="41" y="100"/>
                </a:lnTo>
                <a:lnTo>
                  <a:pt x="34" y="67"/>
                </a:lnTo>
                <a:lnTo>
                  <a:pt x="0" y="53"/>
                </a:lnTo>
                <a:lnTo>
                  <a:pt x="31" y="36"/>
                </a:lnTo>
                <a:lnTo>
                  <a:pt x="34" y="0"/>
                </a:lnTo>
                <a:lnTo>
                  <a:pt x="60" y="24"/>
                </a:lnTo>
                <a:lnTo>
                  <a:pt x="93" y="15"/>
                </a:lnTo>
                <a:lnTo>
                  <a:pt x="79" y="48"/>
                </a:lnTo>
                <a:lnTo>
                  <a:pt x="98" y="79"/>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62" name="Freeform 62">
            <a:extLst>
              <a:ext uri="{FF2B5EF4-FFF2-40B4-BE49-F238E27FC236}">
                <a16:creationId xmlns:a16="http://schemas.microsoft.com/office/drawing/2014/main" id="{42BEA123-E271-4FC9-BB1C-6DE3C30DE9D5}"/>
              </a:ext>
            </a:extLst>
          </p:cNvPr>
          <p:cNvSpPr>
            <a:spLocks/>
          </p:cNvSpPr>
          <p:nvPr/>
        </p:nvSpPr>
        <p:spPr bwMode="auto">
          <a:xfrm>
            <a:off x="10045810" y="3267256"/>
            <a:ext cx="231586" cy="91255"/>
          </a:xfrm>
          <a:custGeom>
            <a:avLst/>
            <a:gdLst>
              <a:gd name="T0" fmla="*/ 2147483646 w 264"/>
              <a:gd name="T1" fmla="*/ 0 h 104"/>
              <a:gd name="T2" fmla="*/ 2147483646 w 264"/>
              <a:gd name="T3" fmla="*/ 0 h 104"/>
              <a:gd name="T4" fmla="*/ 2147483646 w 264"/>
              <a:gd name="T5" fmla="*/ 2147483646 h 104"/>
              <a:gd name="T6" fmla="*/ 0 w 264"/>
              <a:gd name="T7" fmla="*/ 2147483646 h 104"/>
              <a:gd name="T8" fmla="*/ 2147483646 w 264"/>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104">
                <a:moveTo>
                  <a:pt x="33" y="0"/>
                </a:moveTo>
                <a:lnTo>
                  <a:pt x="228" y="0"/>
                </a:lnTo>
                <a:lnTo>
                  <a:pt x="264" y="104"/>
                </a:lnTo>
                <a:lnTo>
                  <a:pt x="0" y="104"/>
                </a:lnTo>
                <a:lnTo>
                  <a:pt x="33"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a:ea typeface="思源黑体 CN Light"/>
            </a:endParaRPr>
          </a:p>
        </p:txBody>
      </p:sp>
      <p:sp>
        <p:nvSpPr>
          <p:cNvPr id="63" name="Freeform 63">
            <a:extLst>
              <a:ext uri="{FF2B5EF4-FFF2-40B4-BE49-F238E27FC236}">
                <a16:creationId xmlns:a16="http://schemas.microsoft.com/office/drawing/2014/main" id="{D7ABD630-FB01-433A-A2C2-E28D8EE3E77F}"/>
              </a:ext>
            </a:extLst>
          </p:cNvPr>
          <p:cNvSpPr>
            <a:spLocks/>
          </p:cNvSpPr>
          <p:nvPr/>
        </p:nvSpPr>
        <p:spPr bwMode="auto">
          <a:xfrm>
            <a:off x="9889665" y="3383957"/>
            <a:ext cx="262288" cy="91255"/>
          </a:xfrm>
          <a:custGeom>
            <a:avLst/>
            <a:gdLst>
              <a:gd name="T0" fmla="*/ 2147483646 w 299"/>
              <a:gd name="T1" fmla="*/ 0 h 104"/>
              <a:gd name="T2" fmla="*/ 2147483646 w 299"/>
              <a:gd name="T3" fmla="*/ 0 h 104"/>
              <a:gd name="T4" fmla="*/ 2147483646 w 299"/>
              <a:gd name="T5" fmla="*/ 2147483646 h 104"/>
              <a:gd name="T6" fmla="*/ 0 w 299"/>
              <a:gd name="T7" fmla="*/ 2147483646 h 104"/>
              <a:gd name="T8" fmla="*/ 2147483646 w 299"/>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9" h="104">
                <a:moveTo>
                  <a:pt x="36" y="0"/>
                </a:moveTo>
                <a:lnTo>
                  <a:pt x="259" y="0"/>
                </a:lnTo>
                <a:lnTo>
                  <a:pt x="299" y="104"/>
                </a:lnTo>
                <a:lnTo>
                  <a:pt x="0" y="104"/>
                </a:lnTo>
                <a:lnTo>
                  <a:pt x="36"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64" name="Freeform 64">
            <a:extLst>
              <a:ext uri="{FF2B5EF4-FFF2-40B4-BE49-F238E27FC236}">
                <a16:creationId xmlns:a16="http://schemas.microsoft.com/office/drawing/2014/main" id="{9C66CD56-A20C-40F4-B403-0C30D2477A4D}"/>
              </a:ext>
            </a:extLst>
          </p:cNvPr>
          <p:cNvSpPr>
            <a:spLocks/>
          </p:cNvSpPr>
          <p:nvPr/>
        </p:nvSpPr>
        <p:spPr bwMode="auto">
          <a:xfrm>
            <a:off x="10166866" y="3383957"/>
            <a:ext cx="264043" cy="91255"/>
          </a:xfrm>
          <a:custGeom>
            <a:avLst/>
            <a:gdLst>
              <a:gd name="T0" fmla="*/ 2147483646 w 301"/>
              <a:gd name="T1" fmla="*/ 0 h 104"/>
              <a:gd name="T2" fmla="*/ 2147483646 w 301"/>
              <a:gd name="T3" fmla="*/ 0 h 104"/>
              <a:gd name="T4" fmla="*/ 2147483646 w 301"/>
              <a:gd name="T5" fmla="*/ 2147483646 h 104"/>
              <a:gd name="T6" fmla="*/ 0 w 301"/>
              <a:gd name="T7" fmla="*/ 2147483646 h 104"/>
              <a:gd name="T8" fmla="*/ 2147483646 w 301"/>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1" h="104">
                <a:moveTo>
                  <a:pt x="38" y="0"/>
                </a:moveTo>
                <a:lnTo>
                  <a:pt x="261" y="0"/>
                </a:lnTo>
                <a:lnTo>
                  <a:pt x="301" y="104"/>
                </a:lnTo>
                <a:lnTo>
                  <a:pt x="0" y="104"/>
                </a:lnTo>
                <a:lnTo>
                  <a:pt x="3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65" name="Freeform 65">
            <a:extLst>
              <a:ext uri="{FF2B5EF4-FFF2-40B4-BE49-F238E27FC236}">
                <a16:creationId xmlns:a16="http://schemas.microsoft.com/office/drawing/2014/main" id="{D89A144B-405A-4619-961C-FBFA501944CE}"/>
              </a:ext>
            </a:extLst>
          </p:cNvPr>
          <p:cNvSpPr>
            <a:spLocks/>
          </p:cNvSpPr>
          <p:nvPr/>
        </p:nvSpPr>
        <p:spPr bwMode="auto">
          <a:xfrm>
            <a:off x="9751942" y="3506799"/>
            <a:ext cx="264920" cy="92133"/>
          </a:xfrm>
          <a:custGeom>
            <a:avLst/>
            <a:gdLst>
              <a:gd name="T0" fmla="*/ 2147483646 w 302"/>
              <a:gd name="T1" fmla="*/ 0 h 105"/>
              <a:gd name="T2" fmla="*/ 2147483646 w 302"/>
              <a:gd name="T3" fmla="*/ 0 h 105"/>
              <a:gd name="T4" fmla="*/ 2147483646 w 302"/>
              <a:gd name="T5" fmla="*/ 2147483646 h 105"/>
              <a:gd name="T6" fmla="*/ 0 w 302"/>
              <a:gd name="T7" fmla="*/ 2147483646 h 105"/>
              <a:gd name="T8" fmla="*/ 2147483646 w 302"/>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 h="105">
                <a:moveTo>
                  <a:pt x="38" y="0"/>
                </a:moveTo>
                <a:lnTo>
                  <a:pt x="261" y="0"/>
                </a:lnTo>
                <a:lnTo>
                  <a:pt x="302" y="105"/>
                </a:lnTo>
                <a:lnTo>
                  <a:pt x="0" y="105"/>
                </a:lnTo>
                <a:lnTo>
                  <a:pt x="3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66" name="Freeform 66">
            <a:extLst>
              <a:ext uri="{FF2B5EF4-FFF2-40B4-BE49-F238E27FC236}">
                <a16:creationId xmlns:a16="http://schemas.microsoft.com/office/drawing/2014/main" id="{9BBCF381-5C1E-48D7-A06D-088A7D577055}"/>
              </a:ext>
            </a:extLst>
          </p:cNvPr>
          <p:cNvSpPr>
            <a:spLocks/>
          </p:cNvSpPr>
          <p:nvPr/>
        </p:nvSpPr>
        <p:spPr bwMode="auto">
          <a:xfrm>
            <a:off x="10027388" y="3506799"/>
            <a:ext cx="264043" cy="92133"/>
          </a:xfrm>
          <a:custGeom>
            <a:avLst/>
            <a:gdLst>
              <a:gd name="T0" fmla="*/ 2147483646 w 301"/>
              <a:gd name="T1" fmla="*/ 0 h 105"/>
              <a:gd name="T2" fmla="*/ 2147483646 w 301"/>
              <a:gd name="T3" fmla="*/ 0 h 105"/>
              <a:gd name="T4" fmla="*/ 2147483646 w 301"/>
              <a:gd name="T5" fmla="*/ 2147483646 h 105"/>
              <a:gd name="T6" fmla="*/ 0 w 301"/>
              <a:gd name="T7" fmla="*/ 2147483646 h 105"/>
              <a:gd name="T8" fmla="*/ 2147483646 w 301"/>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1" h="105">
                <a:moveTo>
                  <a:pt x="38" y="0"/>
                </a:moveTo>
                <a:lnTo>
                  <a:pt x="261" y="0"/>
                </a:lnTo>
                <a:lnTo>
                  <a:pt x="301" y="105"/>
                </a:lnTo>
                <a:lnTo>
                  <a:pt x="0" y="105"/>
                </a:lnTo>
                <a:lnTo>
                  <a:pt x="3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67" name="Freeform 67">
            <a:extLst>
              <a:ext uri="{FF2B5EF4-FFF2-40B4-BE49-F238E27FC236}">
                <a16:creationId xmlns:a16="http://schemas.microsoft.com/office/drawing/2014/main" id="{40EC55DD-99C0-4FFD-B016-8575075166A2}"/>
              </a:ext>
            </a:extLst>
          </p:cNvPr>
          <p:cNvSpPr>
            <a:spLocks/>
          </p:cNvSpPr>
          <p:nvPr/>
        </p:nvSpPr>
        <p:spPr bwMode="auto">
          <a:xfrm>
            <a:off x="10301958" y="3506799"/>
            <a:ext cx="264920" cy="92133"/>
          </a:xfrm>
          <a:custGeom>
            <a:avLst/>
            <a:gdLst>
              <a:gd name="T0" fmla="*/ 2147483646 w 302"/>
              <a:gd name="T1" fmla="*/ 0 h 105"/>
              <a:gd name="T2" fmla="*/ 2147483646 w 302"/>
              <a:gd name="T3" fmla="*/ 0 h 105"/>
              <a:gd name="T4" fmla="*/ 2147483646 w 302"/>
              <a:gd name="T5" fmla="*/ 2147483646 h 105"/>
              <a:gd name="T6" fmla="*/ 0 w 302"/>
              <a:gd name="T7" fmla="*/ 2147483646 h 105"/>
              <a:gd name="T8" fmla="*/ 2147483646 w 302"/>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 h="105">
                <a:moveTo>
                  <a:pt x="38" y="0"/>
                </a:moveTo>
                <a:lnTo>
                  <a:pt x="261" y="0"/>
                </a:lnTo>
                <a:lnTo>
                  <a:pt x="302" y="105"/>
                </a:lnTo>
                <a:lnTo>
                  <a:pt x="0" y="105"/>
                </a:lnTo>
                <a:lnTo>
                  <a:pt x="38"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思源黑体 CN Bold"/>
              <a:ea typeface="思源黑体 CN Light"/>
            </a:endParaRPr>
          </a:p>
        </p:txBody>
      </p:sp>
      <p:sp>
        <p:nvSpPr>
          <p:cNvPr id="68" name="Rectangle 16">
            <a:extLst>
              <a:ext uri="{FF2B5EF4-FFF2-40B4-BE49-F238E27FC236}">
                <a16:creationId xmlns:a16="http://schemas.microsoft.com/office/drawing/2014/main" id="{5F7FF1C1-D045-4E29-B327-132F8E972B6D}"/>
              </a:ext>
            </a:extLst>
          </p:cNvPr>
          <p:cNvSpPr/>
          <p:nvPr/>
        </p:nvSpPr>
        <p:spPr>
          <a:xfrm flipH="1">
            <a:off x="9011097" y="4957567"/>
            <a:ext cx="2296627" cy="760849"/>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kumimoji="0" lang="en-US" altLang="zh-CN" sz="100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69" name="Title 11">
            <a:extLst>
              <a:ext uri="{FF2B5EF4-FFF2-40B4-BE49-F238E27FC236}">
                <a16:creationId xmlns:a16="http://schemas.microsoft.com/office/drawing/2014/main" id="{687633A3-DF19-4AF4-A896-4EE728F6A741}"/>
              </a:ext>
            </a:extLst>
          </p:cNvPr>
          <p:cNvSpPr txBox="1">
            <a:spLocks/>
          </p:cNvSpPr>
          <p:nvPr/>
        </p:nvSpPr>
        <p:spPr>
          <a:xfrm flipH="1">
            <a:off x="9167797" y="4538857"/>
            <a:ext cx="1983226" cy="400110"/>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553033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活动主题</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55" name="任意多边形: 形状 54">
            <a:extLst>
              <a:ext uri="{FF2B5EF4-FFF2-40B4-BE49-F238E27FC236}">
                <a16:creationId xmlns:a16="http://schemas.microsoft.com/office/drawing/2014/main" id="{C58BDD51-77A3-4150-B851-9246AC4CC60B}"/>
              </a:ext>
            </a:extLst>
          </p:cNvPr>
          <p:cNvSpPr/>
          <p:nvPr/>
        </p:nvSpPr>
        <p:spPr>
          <a:xfrm>
            <a:off x="1274913" y="3526860"/>
            <a:ext cx="1827006" cy="469401"/>
          </a:xfrm>
          <a:custGeom>
            <a:avLst/>
            <a:gdLst>
              <a:gd name="connsiteX0" fmla="*/ 0 w 1827006"/>
              <a:gd name="connsiteY0" fmla="*/ 0 h 469401"/>
              <a:gd name="connsiteX1" fmla="*/ 1827006 w 1827006"/>
              <a:gd name="connsiteY1" fmla="*/ 0 h 469401"/>
              <a:gd name="connsiteX2" fmla="*/ 1827006 w 1827006"/>
              <a:gd name="connsiteY2" fmla="*/ 304181 h 469401"/>
              <a:gd name="connsiteX3" fmla="*/ 1102663 w 1827006"/>
              <a:gd name="connsiteY3" fmla="*/ 304181 h 469401"/>
              <a:gd name="connsiteX4" fmla="*/ 1093377 w 1827006"/>
              <a:gd name="connsiteY4" fmla="*/ 350176 h 469401"/>
              <a:gd name="connsiteX5" fmla="*/ 913508 w 1827006"/>
              <a:gd name="connsiteY5" fmla="*/ 469401 h 469401"/>
              <a:gd name="connsiteX6" fmla="*/ 733640 w 1827006"/>
              <a:gd name="connsiteY6" fmla="*/ 350176 h 469401"/>
              <a:gd name="connsiteX7" fmla="*/ 724353 w 1827006"/>
              <a:gd name="connsiteY7" fmla="*/ 304181 h 469401"/>
              <a:gd name="connsiteX8" fmla="*/ 0 w 1827006"/>
              <a:gd name="connsiteY8" fmla="*/ 304181 h 46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7006" h="469401">
                <a:moveTo>
                  <a:pt x="0" y="0"/>
                </a:moveTo>
                <a:lnTo>
                  <a:pt x="1827006" y="0"/>
                </a:lnTo>
                <a:lnTo>
                  <a:pt x="1827006" y="304181"/>
                </a:lnTo>
                <a:lnTo>
                  <a:pt x="1102663" y="304181"/>
                </a:lnTo>
                <a:lnTo>
                  <a:pt x="1093377" y="350176"/>
                </a:lnTo>
                <a:cubicBezTo>
                  <a:pt x="1063742" y="420240"/>
                  <a:pt x="994366" y="469401"/>
                  <a:pt x="913508" y="469401"/>
                </a:cubicBezTo>
                <a:cubicBezTo>
                  <a:pt x="832650" y="469401"/>
                  <a:pt x="763274" y="420240"/>
                  <a:pt x="733640" y="350176"/>
                </a:cubicBezTo>
                <a:lnTo>
                  <a:pt x="724353" y="304181"/>
                </a:lnTo>
                <a:lnTo>
                  <a:pt x="0" y="304181"/>
                </a:ln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Bef>
                <a:spcPts val="1000"/>
              </a:spcBef>
              <a:buFont typeface="Arial" panose="020B0604020202020204" pitchFamily="34" charset="0"/>
              <a:buChar char="•"/>
            </a:pPr>
            <a:endParaRPr lang="en-GB" sz="2800" b="1" dirty="0">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5" name="AutoShape 59">
            <a:extLst>
              <a:ext uri="{FF2B5EF4-FFF2-40B4-BE49-F238E27FC236}">
                <a16:creationId xmlns:a16="http://schemas.microsoft.com/office/drawing/2014/main" id="{3AB1FD78-1A02-4F02-9986-E34637CEAFCD}"/>
              </a:ext>
            </a:extLst>
          </p:cNvPr>
          <p:cNvSpPr>
            <a:spLocks/>
          </p:cNvSpPr>
          <p:nvPr/>
        </p:nvSpPr>
        <p:spPr bwMode="auto">
          <a:xfrm>
            <a:off x="1817002" y="4089143"/>
            <a:ext cx="566622" cy="565656"/>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adFill flip="none" rotWithShape="1">
            <a:gsLst>
              <a:gs pos="100000">
                <a:srgbClr val="6285EB"/>
              </a:gs>
              <a:gs pos="0">
                <a:srgbClr val="00DBDE"/>
              </a:gs>
            </a:gsLst>
            <a:lin ang="2700000" scaled="1"/>
            <a:tileRect/>
          </a:gradFill>
          <a:ln>
            <a:noFill/>
          </a:ln>
          <a:effec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6" name="矩形 15">
            <a:extLst>
              <a:ext uri="{FF2B5EF4-FFF2-40B4-BE49-F238E27FC236}">
                <a16:creationId xmlns:a16="http://schemas.microsoft.com/office/drawing/2014/main" id="{9EE2900F-F68A-4B3C-AF7E-B15AAC8B2658}"/>
              </a:ext>
            </a:extLst>
          </p:cNvPr>
          <p:cNvSpPr/>
          <p:nvPr/>
        </p:nvSpPr>
        <p:spPr>
          <a:xfrm>
            <a:off x="1326642" y="1935409"/>
            <a:ext cx="1723549" cy="400110"/>
          </a:xfrm>
          <a:prstGeom prst="rect">
            <a:avLst/>
          </a:prstGeom>
        </p:spPr>
        <p:txBody>
          <a:bodyPr wrap="none">
            <a:spAutoFit/>
          </a:bodyPr>
          <a:lstStyle/>
          <a:p>
            <a:pPr algn="ct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标题文字添加</a:t>
            </a:r>
          </a:p>
        </p:txBody>
      </p:sp>
      <p:sp>
        <p:nvSpPr>
          <p:cNvPr id="17" name="文本框 16">
            <a:extLst>
              <a:ext uri="{FF2B5EF4-FFF2-40B4-BE49-F238E27FC236}">
                <a16:creationId xmlns:a16="http://schemas.microsoft.com/office/drawing/2014/main" id="{FC9939D0-703C-44BB-8A94-B514B1353F64}"/>
              </a:ext>
            </a:extLst>
          </p:cNvPr>
          <p:cNvSpPr txBox="1"/>
          <p:nvPr/>
        </p:nvSpPr>
        <p:spPr>
          <a:xfrm>
            <a:off x="973581" y="2335520"/>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56" name="任意多边形: 形状 55">
            <a:extLst>
              <a:ext uri="{FF2B5EF4-FFF2-40B4-BE49-F238E27FC236}">
                <a16:creationId xmlns:a16="http://schemas.microsoft.com/office/drawing/2014/main" id="{2BC94EC3-2C4D-432B-BC61-4A57B14D2C30}"/>
              </a:ext>
            </a:extLst>
          </p:cNvPr>
          <p:cNvSpPr/>
          <p:nvPr/>
        </p:nvSpPr>
        <p:spPr>
          <a:xfrm>
            <a:off x="5182497" y="3526860"/>
            <a:ext cx="1827006" cy="469405"/>
          </a:xfrm>
          <a:custGeom>
            <a:avLst/>
            <a:gdLst>
              <a:gd name="connsiteX0" fmla="*/ 0 w 1827006"/>
              <a:gd name="connsiteY0" fmla="*/ 0 h 469405"/>
              <a:gd name="connsiteX1" fmla="*/ 1827006 w 1827006"/>
              <a:gd name="connsiteY1" fmla="*/ 0 h 469405"/>
              <a:gd name="connsiteX2" fmla="*/ 1827006 w 1827006"/>
              <a:gd name="connsiteY2" fmla="*/ 304181 h 469405"/>
              <a:gd name="connsiteX3" fmla="*/ 1102667 w 1827006"/>
              <a:gd name="connsiteY3" fmla="*/ 304181 h 469405"/>
              <a:gd name="connsiteX4" fmla="*/ 1093380 w 1827006"/>
              <a:gd name="connsiteY4" fmla="*/ 350180 h 469405"/>
              <a:gd name="connsiteX5" fmla="*/ 913511 w 1827006"/>
              <a:gd name="connsiteY5" fmla="*/ 469405 h 469405"/>
              <a:gd name="connsiteX6" fmla="*/ 733643 w 1827006"/>
              <a:gd name="connsiteY6" fmla="*/ 350180 h 469405"/>
              <a:gd name="connsiteX7" fmla="*/ 724356 w 1827006"/>
              <a:gd name="connsiteY7" fmla="*/ 304181 h 469405"/>
              <a:gd name="connsiteX8" fmla="*/ 0 w 1827006"/>
              <a:gd name="connsiteY8" fmla="*/ 304181 h 46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7006" h="469405">
                <a:moveTo>
                  <a:pt x="0" y="0"/>
                </a:moveTo>
                <a:lnTo>
                  <a:pt x="1827006" y="0"/>
                </a:lnTo>
                <a:lnTo>
                  <a:pt x="1827006" y="304181"/>
                </a:lnTo>
                <a:lnTo>
                  <a:pt x="1102667" y="304181"/>
                </a:lnTo>
                <a:lnTo>
                  <a:pt x="1093380" y="350180"/>
                </a:lnTo>
                <a:cubicBezTo>
                  <a:pt x="1063745" y="420244"/>
                  <a:pt x="994370" y="469405"/>
                  <a:pt x="913511" y="469405"/>
                </a:cubicBezTo>
                <a:cubicBezTo>
                  <a:pt x="832653" y="469405"/>
                  <a:pt x="763277" y="420244"/>
                  <a:pt x="733643" y="350180"/>
                </a:cubicBezTo>
                <a:lnTo>
                  <a:pt x="724356" y="304181"/>
                </a:lnTo>
                <a:lnTo>
                  <a:pt x="0" y="304181"/>
                </a:ln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b="1" dirty="0">
              <a:solidFill>
                <a:schemeClr val="lt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grpSp>
        <p:nvGrpSpPr>
          <p:cNvPr id="52" name="组合 51">
            <a:extLst>
              <a:ext uri="{FF2B5EF4-FFF2-40B4-BE49-F238E27FC236}">
                <a16:creationId xmlns:a16="http://schemas.microsoft.com/office/drawing/2014/main" id="{D91FFD12-632A-4A85-A5B9-9F95D0942910}"/>
              </a:ext>
            </a:extLst>
          </p:cNvPr>
          <p:cNvGrpSpPr/>
          <p:nvPr/>
        </p:nvGrpSpPr>
        <p:grpSpPr>
          <a:xfrm>
            <a:off x="5901646" y="4089142"/>
            <a:ext cx="388708" cy="566623"/>
            <a:chOff x="5901646" y="4089142"/>
            <a:chExt cx="388708" cy="566623"/>
          </a:xfrm>
          <a:gradFill>
            <a:gsLst>
              <a:gs pos="100000">
                <a:srgbClr val="6285EB"/>
              </a:gs>
              <a:gs pos="0">
                <a:srgbClr val="00DBDE"/>
              </a:gs>
            </a:gsLst>
            <a:lin ang="2700000" scaled="1"/>
          </a:gradFill>
        </p:grpSpPr>
        <p:sp>
          <p:nvSpPr>
            <p:cNvPr id="20" name="AutoShape 97">
              <a:extLst>
                <a:ext uri="{FF2B5EF4-FFF2-40B4-BE49-F238E27FC236}">
                  <a16:creationId xmlns:a16="http://schemas.microsoft.com/office/drawing/2014/main" id="{905A03D0-53FC-411E-9B7E-5B2EE8D8A8C5}"/>
                </a:ext>
              </a:extLst>
            </p:cNvPr>
            <p:cNvSpPr>
              <a:spLocks/>
            </p:cNvSpPr>
            <p:nvPr/>
          </p:nvSpPr>
          <p:spPr bwMode="auto">
            <a:xfrm>
              <a:off x="5901646" y="4089142"/>
              <a:ext cx="388708" cy="5666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1" name="AutoShape 98">
              <a:extLst>
                <a:ext uri="{FF2B5EF4-FFF2-40B4-BE49-F238E27FC236}">
                  <a16:creationId xmlns:a16="http://schemas.microsoft.com/office/drawing/2014/main" id="{E4BAA4CD-3160-4D1A-9054-D7037341DA22}"/>
                </a:ext>
              </a:extLst>
            </p:cNvPr>
            <p:cNvSpPr>
              <a:spLocks/>
            </p:cNvSpPr>
            <p:nvPr/>
          </p:nvSpPr>
          <p:spPr bwMode="auto">
            <a:xfrm>
              <a:off x="6060176" y="4142319"/>
              <a:ext cx="71554" cy="174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2" name="AutoShape 99">
              <a:extLst>
                <a:ext uri="{FF2B5EF4-FFF2-40B4-BE49-F238E27FC236}">
                  <a16:creationId xmlns:a16="http://schemas.microsoft.com/office/drawing/2014/main" id="{3EFA21EF-CD8F-447D-83F4-5DCC1F7D9383}"/>
                </a:ext>
              </a:extLst>
            </p:cNvPr>
            <p:cNvSpPr>
              <a:spLocks/>
            </p:cNvSpPr>
            <p:nvPr/>
          </p:nvSpPr>
          <p:spPr bwMode="auto">
            <a:xfrm>
              <a:off x="6078622" y="4585040"/>
              <a:ext cx="34810" cy="174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grpSp>
      <p:sp>
        <p:nvSpPr>
          <p:cNvPr id="23" name="矩形 22">
            <a:extLst>
              <a:ext uri="{FF2B5EF4-FFF2-40B4-BE49-F238E27FC236}">
                <a16:creationId xmlns:a16="http://schemas.microsoft.com/office/drawing/2014/main" id="{400616B0-DB68-463D-A33B-D947FD6B61C8}"/>
              </a:ext>
            </a:extLst>
          </p:cNvPr>
          <p:cNvSpPr/>
          <p:nvPr/>
        </p:nvSpPr>
        <p:spPr>
          <a:xfrm>
            <a:off x="5234226" y="1935409"/>
            <a:ext cx="1723549" cy="400110"/>
          </a:xfrm>
          <a:prstGeom prst="rect">
            <a:avLst/>
          </a:prstGeom>
        </p:spPr>
        <p:txBody>
          <a:bodyPr wrap="none">
            <a:spAutoFit/>
          </a:bodyPr>
          <a:lstStyle/>
          <a:p>
            <a:pPr algn="ct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标题文字添加</a:t>
            </a:r>
          </a:p>
        </p:txBody>
      </p:sp>
      <p:sp>
        <p:nvSpPr>
          <p:cNvPr id="24" name="文本框 23">
            <a:extLst>
              <a:ext uri="{FF2B5EF4-FFF2-40B4-BE49-F238E27FC236}">
                <a16:creationId xmlns:a16="http://schemas.microsoft.com/office/drawing/2014/main" id="{160FA3E2-DB9F-4B3B-908F-154408441343}"/>
              </a:ext>
            </a:extLst>
          </p:cNvPr>
          <p:cNvSpPr txBox="1"/>
          <p:nvPr/>
        </p:nvSpPr>
        <p:spPr>
          <a:xfrm>
            <a:off x="4881165" y="2335520"/>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57" name="任意多边形: 形状 56">
            <a:extLst>
              <a:ext uri="{FF2B5EF4-FFF2-40B4-BE49-F238E27FC236}">
                <a16:creationId xmlns:a16="http://schemas.microsoft.com/office/drawing/2014/main" id="{AA6DC4CD-DDC7-411A-AFCF-D48C183F2FFD}"/>
              </a:ext>
            </a:extLst>
          </p:cNvPr>
          <p:cNvSpPr/>
          <p:nvPr/>
        </p:nvSpPr>
        <p:spPr>
          <a:xfrm>
            <a:off x="9090082" y="3526868"/>
            <a:ext cx="1827005" cy="469399"/>
          </a:xfrm>
          <a:custGeom>
            <a:avLst/>
            <a:gdLst>
              <a:gd name="connsiteX0" fmla="*/ 1674914 w 1827005"/>
              <a:gd name="connsiteY0" fmla="*/ 0 h 469399"/>
              <a:gd name="connsiteX1" fmla="*/ 1827005 w 1827005"/>
              <a:gd name="connsiteY1" fmla="*/ 152091 h 469399"/>
              <a:gd name="connsiteX2" fmla="*/ 1674914 w 1827005"/>
              <a:gd name="connsiteY2" fmla="*/ 304182 h 469399"/>
              <a:gd name="connsiteX3" fmla="*/ 1102667 w 1827005"/>
              <a:gd name="connsiteY3" fmla="*/ 304182 h 469399"/>
              <a:gd name="connsiteX4" fmla="*/ 1093382 w 1827005"/>
              <a:gd name="connsiteY4" fmla="*/ 350174 h 469399"/>
              <a:gd name="connsiteX5" fmla="*/ 913513 w 1827005"/>
              <a:gd name="connsiteY5" fmla="*/ 469399 h 469399"/>
              <a:gd name="connsiteX6" fmla="*/ 733645 w 1827005"/>
              <a:gd name="connsiteY6" fmla="*/ 350174 h 469399"/>
              <a:gd name="connsiteX7" fmla="*/ 724359 w 1827005"/>
              <a:gd name="connsiteY7" fmla="*/ 304182 h 469399"/>
              <a:gd name="connsiteX8" fmla="*/ 0 w 1827005"/>
              <a:gd name="connsiteY8" fmla="*/ 304182 h 469399"/>
              <a:gd name="connsiteX9" fmla="*/ 0 w 1827005"/>
              <a:gd name="connsiteY9" fmla="*/ 1 h 469399"/>
              <a:gd name="connsiteX10" fmla="*/ 1674914 w 1827005"/>
              <a:gd name="connsiteY10" fmla="*/ 0 h 46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7005" h="469399">
                <a:moveTo>
                  <a:pt x="1674914" y="0"/>
                </a:moveTo>
                <a:cubicBezTo>
                  <a:pt x="1758912" y="0"/>
                  <a:pt x="1827005" y="68093"/>
                  <a:pt x="1827005" y="152091"/>
                </a:cubicBezTo>
                <a:cubicBezTo>
                  <a:pt x="1827005" y="236089"/>
                  <a:pt x="1758912" y="304182"/>
                  <a:pt x="1674914" y="304182"/>
                </a:cubicBezTo>
                <a:lnTo>
                  <a:pt x="1102667" y="304182"/>
                </a:lnTo>
                <a:lnTo>
                  <a:pt x="1093382" y="350174"/>
                </a:lnTo>
                <a:cubicBezTo>
                  <a:pt x="1063747" y="420238"/>
                  <a:pt x="994371" y="469399"/>
                  <a:pt x="913513" y="469399"/>
                </a:cubicBezTo>
                <a:cubicBezTo>
                  <a:pt x="832655" y="469399"/>
                  <a:pt x="763279" y="420238"/>
                  <a:pt x="733645" y="350174"/>
                </a:cubicBezTo>
                <a:lnTo>
                  <a:pt x="724359" y="304182"/>
                </a:lnTo>
                <a:lnTo>
                  <a:pt x="0" y="304182"/>
                </a:lnTo>
                <a:lnTo>
                  <a:pt x="0" y="1"/>
                </a:lnTo>
                <a:cubicBezTo>
                  <a:pt x="558305" y="1"/>
                  <a:pt x="1116609" y="0"/>
                  <a:pt x="1674914" y="0"/>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b="1" dirty="0">
              <a:solidFill>
                <a:schemeClr val="lt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id="{FE460E0F-65FB-4EFC-998F-C6E10F017F0D}"/>
              </a:ext>
            </a:extLst>
          </p:cNvPr>
          <p:cNvGrpSpPr/>
          <p:nvPr/>
        </p:nvGrpSpPr>
        <p:grpSpPr>
          <a:xfrm>
            <a:off x="9720756" y="4100625"/>
            <a:ext cx="565656" cy="566623"/>
            <a:chOff x="9720756" y="4100625"/>
            <a:chExt cx="565656" cy="566623"/>
          </a:xfrm>
          <a:gradFill>
            <a:gsLst>
              <a:gs pos="100000">
                <a:srgbClr val="6285EB"/>
              </a:gs>
              <a:gs pos="0">
                <a:srgbClr val="00DBDE"/>
              </a:gs>
            </a:gsLst>
            <a:lin ang="2700000" scaled="1"/>
          </a:gradFill>
        </p:grpSpPr>
        <p:sp>
          <p:nvSpPr>
            <p:cNvPr id="27" name="AutoShape 7">
              <a:extLst>
                <a:ext uri="{FF2B5EF4-FFF2-40B4-BE49-F238E27FC236}">
                  <a16:creationId xmlns:a16="http://schemas.microsoft.com/office/drawing/2014/main" id="{2FD3BC0D-284F-4C3F-82B7-215DE225B2CC}"/>
                </a:ext>
              </a:extLst>
            </p:cNvPr>
            <p:cNvSpPr>
              <a:spLocks/>
            </p:cNvSpPr>
            <p:nvPr/>
          </p:nvSpPr>
          <p:spPr bwMode="auto">
            <a:xfrm>
              <a:off x="9720756" y="4100625"/>
              <a:ext cx="565656" cy="566623"/>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8" name="AutoShape 8">
              <a:extLst>
                <a:ext uri="{FF2B5EF4-FFF2-40B4-BE49-F238E27FC236}">
                  <a16:creationId xmlns:a16="http://schemas.microsoft.com/office/drawing/2014/main" id="{DE1CB6C9-12C4-49CD-AFEE-6CFB922321DE}"/>
                </a:ext>
              </a:extLst>
            </p:cNvPr>
            <p:cNvSpPr>
              <a:spLocks/>
            </p:cNvSpPr>
            <p:nvPr/>
          </p:nvSpPr>
          <p:spPr bwMode="auto">
            <a:xfrm>
              <a:off x="9968292" y="4348160"/>
              <a:ext cx="70586" cy="70586"/>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29" name="AutoShape 9">
              <a:extLst>
                <a:ext uri="{FF2B5EF4-FFF2-40B4-BE49-F238E27FC236}">
                  <a16:creationId xmlns:a16="http://schemas.microsoft.com/office/drawing/2014/main" id="{6AD34443-54B5-4DF8-AE94-0C9AF98A217F}"/>
                </a:ext>
              </a:extLst>
            </p:cNvPr>
            <p:cNvSpPr>
              <a:spLocks/>
            </p:cNvSpPr>
            <p:nvPr/>
          </p:nvSpPr>
          <p:spPr bwMode="auto">
            <a:xfrm>
              <a:off x="9896737" y="4277575"/>
              <a:ext cx="212725" cy="2127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0" name="AutoShape 10">
              <a:extLst>
                <a:ext uri="{FF2B5EF4-FFF2-40B4-BE49-F238E27FC236}">
                  <a16:creationId xmlns:a16="http://schemas.microsoft.com/office/drawing/2014/main" id="{C0344BFF-D28D-48C5-989B-CADA27774BC6}"/>
                </a:ext>
              </a:extLst>
            </p:cNvPr>
            <p:cNvSpPr>
              <a:spLocks/>
            </p:cNvSpPr>
            <p:nvPr/>
          </p:nvSpPr>
          <p:spPr bwMode="auto">
            <a:xfrm>
              <a:off x="10038878" y="4418746"/>
              <a:ext cx="87991" cy="90892"/>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1" name="AutoShape 11">
              <a:extLst>
                <a:ext uri="{FF2B5EF4-FFF2-40B4-BE49-F238E27FC236}">
                  <a16:creationId xmlns:a16="http://schemas.microsoft.com/office/drawing/2014/main" id="{BF7DE6F1-3A43-4C44-B246-D3389DCDE23E}"/>
                </a:ext>
              </a:extLst>
            </p:cNvPr>
            <p:cNvSpPr>
              <a:spLocks/>
            </p:cNvSpPr>
            <p:nvPr/>
          </p:nvSpPr>
          <p:spPr bwMode="auto">
            <a:xfrm>
              <a:off x="10073681" y="4454526"/>
              <a:ext cx="126668" cy="129570"/>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2" name="AutoShape 12">
              <a:extLst>
                <a:ext uri="{FF2B5EF4-FFF2-40B4-BE49-F238E27FC236}">
                  <a16:creationId xmlns:a16="http://schemas.microsoft.com/office/drawing/2014/main" id="{B871F452-8496-4438-9E44-0BC2D3E28370}"/>
                </a:ext>
              </a:extLst>
            </p:cNvPr>
            <p:cNvSpPr>
              <a:spLocks/>
            </p:cNvSpPr>
            <p:nvPr/>
          </p:nvSpPr>
          <p:spPr bwMode="auto">
            <a:xfrm>
              <a:off x="10056263" y="4437117"/>
              <a:ext cx="107329" cy="10926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3" name="AutoShape 13">
              <a:extLst>
                <a:ext uri="{FF2B5EF4-FFF2-40B4-BE49-F238E27FC236}">
                  <a16:creationId xmlns:a16="http://schemas.microsoft.com/office/drawing/2014/main" id="{4B052361-D98D-4854-963B-3A4859242CF4}"/>
                </a:ext>
              </a:extLst>
            </p:cNvPr>
            <p:cNvSpPr>
              <a:spLocks/>
            </p:cNvSpPr>
            <p:nvPr/>
          </p:nvSpPr>
          <p:spPr bwMode="auto">
            <a:xfrm>
              <a:off x="9879317" y="4260160"/>
              <a:ext cx="88958" cy="89925"/>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4" name="AutoShape 14">
              <a:extLst>
                <a:ext uri="{FF2B5EF4-FFF2-40B4-BE49-F238E27FC236}">
                  <a16:creationId xmlns:a16="http://schemas.microsoft.com/office/drawing/2014/main" id="{4412C26C-C402-4880-88F7-1FE931BFF78A}"/>
                </a:ext>
              </a:extLst>
            </p:cNvPr>
            <p:cNvSpPr>
              <a:spLocks/>
            </p:cNvSpPr>
            <p:nvPr/>
          </p:nvSpPr>
          <p:spPr bwMode="auto">
            <a:xfrm>
              <a:off x="9808718" y="4189556"/>
              <a:ext cx="126668" cy="12860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35" name="AutoShape 15">
              <a:extLst>
                <a:ext uri="{FF2B5EF4-FFF2-40B4-BE49-F238E27FC236}">
                  <a16:creationId xmlns:a16="http://schemas.microsoft.com/office/drawing/2014/main" id="{BC096A85-8918-454D-A658-30D291D3A236}"/>
                </a:ext>
              </a:extLst>
            </p:cNvPr>
            <p:cNvSpPr>
              <a:spLocks/>
            </p:cNvSpPr>
            <p:nvPr/>
          </p:nvSpPr>
          <p:spPr bwMode="auto">
            <a:xfrm>
              <a:off x="9844447" y="4224370"/>
              <a:ext cx="107330" cy="11023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476"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grpSp>
      <p:sp>
        <p:nvSpPr>
          <p:cNvPr id="36" name="矩形 35">
            <a:extLst>
              <a:ext uri="{FF2B5EF4-FFF2-40B4-BE49-F238E27FC236}">
                <a16:creationId xmlns:a16="http://schemas.microsoft.com/office/drawing/2014/main" id="{6ED2E285-053A-4D4C-9625-7309086EF935}"/>
              </a:ext>
            </a:extLst>
          </p:cNvPr>
          <p:cNvSpPr/>
          <p:nvPr/>
        </p:nvSpPr>
        <p:spPr>
          <a:xfrm>
            <a:off x="9141810" y="1935409"/>
            <a:ext cx="1723549" cy="400110"/>
          </a:xfrm>
          <a:prstGeom prst="rect">
            <a:avLst/>
          </a:prstGeom>
        </p:spPr>
        <p:txBody>
          <a:bodyPr wrap="none">
            <a:spAutoFit/>
          </a:bodyPr>
          <a:lstStyle/>
          <a:p>
            <a:pPr algn="ct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标题文字添加</a:t>
            </a:r>
          </a:p>
        </p:txBody>
      </p:sp>
      <p:sp>
        <p:nvSpPr>
          <p:cNvPr id="37" name="文本框 36">
            <a:extLst>
              <a:ext uri="{FF2B5EF4-FFF2-40B4-BE49-F238E27FC236}">
                <a16:creationId xmlns:a16="http://schemas.microsoft.com/office/drawing/2014/main" id="{FA5BED58-33A0-45A5-8436-68617B89CAC4}"/>
              </a:ext>
            </a:extLst>
          </p:cNvPr>
          <p:cNvSpPr txBox="1"/>
          <p:nvPr/>
        </p:nvSpPr>
        <p:spPr>
          <a:xfrm>
            <a:off x="8788749" y="2335520"/>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54" name="任意多边形: 形状 53">
            <a:extLst>
              <a:ext uri="{FF2B5EF4-FFF2-40B4-BE49-F238E27FC236}">
                <a16:creationId xmlns:a16="http://schemas.microsoft.com/office/drawing/2014/main" id="{6FE0FCA1-C27E-41CC-9884-E65AAC87C931}"/>
              </a:ext>
            </a:extLst>
          </p:cNvPr>
          <p:cNvSpPr/>
          <p:nvPr/>
        </p:nvSpPr>
        <p:spPr>
          <a:xfrm rot="5400000" flipH="1">
            <a:off x="3900811" y="2676139"/>
            <a:ext cx="482796" cy="1827005"/>
          </a:xfrm>
          <a:custGeom>
            <a:avLst/>
            <a:gdLst>
              <a:gd name="connsiteX0" fmla="*/ 482796 w 482796"/>
              <a:gd name="connsiteY0" fmla="*/ 913503 h 1827005"/>
              <a:gd name="connsiteX1" fmla="*/ 363571 w 482796"/>
              <a:gd name="connsiteY1" fmla="*/ 733634 h 1827005"/>
              <a:gd name="connsiteX2" fmla="*/ 304180 w 482796"/>
              <a:gd name="connsiteY2" fmla="*/ 721644 h 1827005"/>
              <a:gd name="connsiteX3" fmla="*/ 304180 w 482796"/>
              <a:gd name="connsiteY3" fmla="*/ 0 h 1827005"/>
              <a:gd name="connsiteX4" fmla="*/ 0 w 482796"/>
              <a:gd name="connsiteY4" fmla="*/ 0 h 1827005"/>
              <a:gd name="connsiteX5" fmla="*/ 0 w 482796"/>
              <a:gd name="connsiteY5" fmla="*/ 1827005 h 1827005"/>
              <a:gd name="connsiteX6" fmla="*/ 304180 w 482796"/>
              <a:gd name="connsiteY6" fmla="*/ 1827005 h 1827005"/>
              <a:gd name="connsiteX7" fmla="*/ 304180 w 482796"/>
              <a:gd name="connsiteY7" fmla="*/ 1105362 h 1827005"/>
              <a:gd name="connsiteX8" fmla="*/ 363571 w 482796"/>
              <a:gd name="connsiteY8" fmla="*/ 1093371 h 1827005"/>
              <a:gd name="connsiteX9" fmla="*/ 482796 w 482796"/>
              <a:gd name="connsiteY9" fmla="*/ 913503 h 182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796" h="1827005">
                <a:moveTo>
                  <a:pt x="482796" y="913503"/>
                </a:moveTo>
                <a:cubicBezTo>
                  <a:pt x="482796" y="832645"/>
                  <a:pt x="433634" y="763269"/>
                  <a:pt x="363571" y="733634"/>
                </a:cubicBezTo>
                <a:lnTo>
                  <a:pt x="304180" y="721644"/>
                </a:lnTo>
                <a:lnTo>
                  <a:pt x="304180" y="0"/>
                </a:lnTo>
                <a:lnTo>
                  <a:pt x="0" y="0"/>
                </a:lnTo>
                <a:lnTo>
                  <a:pt x="0" y="1827005"/>
                </a:lnTo>
                <a:lnTo>
                  <a:pt x="304180" y="1827005"/>
                </a:lnTo>
                <a:lnTo>
                  <a:pt x="304180" y="1105362"/>
                </a:lnTo>
                <a:lnTo>
                  <a:pt x="363571" y="1093371"/>
                </a:lnTo>
                <a:cubicBezTo>
                  <a:pt x="433634" y="1063737"/>
                  <a:pt x="482796" y="994361"/>
                  <a:pt x="482796" y="913503"/>
                </a:cubicBez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1000"/>
              </a:spcBef>
              <a:buFont typeface="Arial" panose="020B0604020202020204" pitchFamily="34" charset="0"/>
              <a:buChar char="•"/>
            </a:pPr>
            <a:endParaRPr lang="en-GB" sz="2800" dirty="0">
              <a:solidFill>
                <a:schemeClr val="lt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grpSp>
        <p:nvGrpSpPr>
          <p:cNvPr id="60" name="组合 59">
            <a:extLst>
              <a:ext uri="{FF2B5EF4-FFF2-40B4-BE49-F238E27FC236}">
                <a16:creationId xmlns:a16="http://schemas.microsoft.com/office/drawing/2014/main" id="{37C7B447-BDE1-4E9A-8333-181265008BD6}"/>
              </a:ext>
            </a:extLst>
          </p:cNvPr>
          <p:cNvGrpSpPr/>
          <p:nvPr/>
        </p:nvGrpSpPr>
        <p:grpSpPr>
          <a:xfrm>
            <a:off x="3858898" y="2688832"/>
            <a:ext cx="566622" cy="476699"/>
            <a:chOff x="3858898" y="2688832"/>
            <a:chExt cx="566622" cy="476699"/>
          </a:xfrm>
        </p:grpSpPr>
        <p:sp>
          <p:nvSpPr>
            <p:cNvPr id="40" name="AutoShape 120">
              <a:extLst>
                <a:ext uri="{FF2B5EF4-FFF2-40B4-BE49-F238E27FC236}">
                  <a16:creationId xmlns:a16="http://schemas.microsoft.com/office/drawing/2014/main" id="{4A89217C-C761-4601-A4C0-0C5EE7734DCE}"/>
                </a:ext>
              </a:extLst>
            </p:cNvPr>
            <p:cNvSpPr>
              <a:spLocks/>
            </p:cNvSpPr>
            <p:nvPr/>
          </p:nvSpPr>
          <p:spPr bwMode="auto">
            <a:xfrm>
              <a:off x="4001037" y="2812600"/>
              <a:ext cx="282344" cy="2823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1" name="AutoShape 121">
              <a:extLst>
                <a:ext uri="{FF2B5EF4-FFF2-40B4-BE49-F238E27FC236}">
                  <a16:creationId xmlns:a16="http://schemas.microsoft.com/office/drawing/2014/main" id="{4C359EDB-4D26-45D7-A2C6-31842AA9095D}"/>
                </a:ext>
              </a:extLst>
            </p:cNvPr>
            <p:cNvSpPr>
              <a:spLocks/>
            </p:cNvSpPr>
            <p:nvPr/>
          </p:nvSpPr>
          <p:spPr bwMode="auto">
            <a:xfrm>
              <a:off x="4071623" y="2883186"/>
              <a:ext cx="79289" cy="792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2" name="AutoShape 122">
              <a:extLst>
                <a:ext uri="{FF2B5EF4-FFF2-40B4-BE49-F238E27FC236}">
                  <a16:creationId xmlns:a16="http://schemas.microsoft.com/office/drawing/2014/main" id="{01D97E7C-3DC0-4285-ADC9-DAEDF57B2287}"/>
                </a:ext>
              </a:extLst>
            </p:cNvPr>
            <p:cNvSpPr>
              <a:spLocks/>
            </p:cNvSpPr>
            <p:nvPr/>
          </p:nvSpPr>
          <p:spPr bwMode="auto">
            <a:xfrm>
              <a:off x="3858898" y="2688832"/>
              <a:ext cx="566622" cy="4766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grpSp>
      <p:sp>
        <p:nvSpPr>
          <p:cNvPr id="43" name="矩形 42">
            <a:extLst>
              <a:ext uri="{FF2B5EF4-FFF2-40B4-BE49-F238E27FC236}">
                <a16:creationId xmlns:a16="http://schemas.microsoft.com/office/drawing/2014/main" id="{4313AEB4-CD69-4FF0-AB20-8BAB1C6110CA}"/>
              </a:ext>
            </a:extLst>
          </p:cNvPr>
          <p:cNvSpPr/>
          <p:nvPr/>
        </p:nvSpPr>
        <p:spPr>
          <a:xfrm>
            <a:off x="3280434" y="4361626"/>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44" name="文本框 43">
            <a:extLst>
              <a:ext uri="{FF2B5EF4-FFF2-40B4-BE49-F238E27FC236}">
                <a16:creationId xmlns:a16="http://schemas.microsoft.com/office/drawing/2014/main" id="{B788AE31-7D97-49A1-9682-F6337F3A5000}"/>
              </a:ext>
            </a:extLst>
          </p:cNvPr>
          <p:cNvSpPr txBox="1"/>
          <p:nvPr/>
        </p:nvSpPr>
        <p:spPr>
          <a:xfrm>
            <a:off x="2927373" y="4761737"/>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58" name="任意多边形: 形状 57">
            <a:extLst>
              <a:ext uri="{FF2B5EF4-FFF2-40B4-BE49-F238E27FC236}">
                <a16:creationId xmlns:a16="http://schemas.microsoft.com/office/drawing/2014/main" id="{27F0C386-1C5B-43DD-B43C-9FD55D3DB9FF}"/>
              </a:ext>
            </a:extLst>
          </p:cNvPr>
          <p:cNvSpPr/>
          <p:nvPr/>
        </p:nvSpPr>
        <p:spPr>
          <a:xfrm>
            <a:off x="7136290" y="3348241"/>
            <a:ext cx="1827006" cy="482805"/>
          </a:xfrm>
          <a:custGeom>
            <a:avLst/>
            <a:gdLst>
              <a:gd name="connsiteX0" fmla="*/ 913503 w 1827006"/>
              <a:gd name="connsiteY0" fmla="*/ 0 h 482805"/>
              <a:gd name="connsiteX1" fmla="*/ 1093372 w 1827006"/>
              <a:gd name="connsiteY1" fmla="*/ 119225 h 482805"/>
              <a:gd name="connsiteX2" fmla="*/ 1105364 w 1827006"/>
              <a:gd name="connsiteY2" fmla="*/ 178625 h 482805"/>
              <a:gd name="connsiteX3" fmla="*/ 1827006 w 1827006"/>
              <a:gd name="connsiteY3" fmla="*/ 178625 h 482805"/>
              <a:gd name="connsiteX4" fmla="*/ 1827006 w 1827006"/>
              <a:gd name="connsiteY4" fmla="*/ 482805 h 482805"/>
              <a:gd name="connsiteX5" fmla="*/ 0 w 1827006"/>
              <a:gd name="connsiteY5" fmla="*/ 482805 h 482805"/>
              <a:gd name="connsiteX6" fmla="*/ 0 w 1827006"/>
              <a:gd name="connsiteY6" fmla="*/ 178625 h 482805"/>
              <a:gd name="connsiteX7" fmla="*/ 721643 w 1827006"/>
              <a:gd name="connsiteY7" fmla="*/ 178625 h 482805"/>
              <a:gd name="connsiteX8" fmla="*/ 733635 w 1827006"/>
              <a:gd name="connsiteY8" fmla="*/ 119225 h 482805"/>
              <a:gd name="connsiteX9" fmla="*/ 913503 w 1827006"/>
              <a:gd name="connsiteY9" fmla="*/ 0 h 482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7006" h="482805">
                <a:moveTo>
                  <a:pt x="913503" y="0"/>
                </a:moveTo>
                <a:cubicBezTo>
                  <a:pt x="994362" y="0"/>
                  <a:pt x="1063737" y="49162"/>
                  <a:pt x="1093372" y="119225"/>
                </a:cubicBezTo>
                <a:lnTo>
                  <a:pt x="1105364" y="178625"/>
                </a:lnTo>
                <a:lnTo>
                  <a:pt x="1827006" y="178625"/>
                </a:lnTo>
                <a:lnTo>
                  <a:pt x="1827006" y="482805"/>
                </a:lnTo>
                <a:lnTo>
                  <a:pt x="0" y="482805"/>
                </a:lnTo>
                <a:lnTo>
                  <a:pt x="0" y="178625"/>
                </a:lnTo>
                <a:lnTo>
                  <a:pt x="721643" y="178625"/>
                </a:lnTo>
                <a:lnTo>
                  <a:pt x="733635" y="119225"/>
                </a:lnTo>
                <a:cubicBezTo>
                  <a:pt x="763269" y="49162"/>
                  <a:pt x="832645" y="0"/>
                  <a:pt x="913503" y="0"/>
                </a:cubicBez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1000"/>
              </a:spcBef>
              <a:buFont typeface="Arial" panose="020B0604020202020204" pitchFamily="34" charset="0"/>
              <a:buChar char="•"/>
            </a:pPr>
            <a:endParaRPr lang="en-GB" sz="2800" dirty="0">
              <a:solidFill>
                <a:schemeClr val="lt1"/>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grpSp>
        <p:nvGrpSpPr>
          <p:cNvPr id="59" name="组合 58">
            <a:extLst>
              <a:ext uri="{FF2B5EF4-FFF2-40B4-BE49-F238E27FC236}">
                <a16:creationId xmlns:a16="http://schemas.microsoft.com/office/drawing/2014/main" id="{E3FE3DD7-4B42-4175-B169-EC8CFD9C203F}"/>
              </a:ext>
            </a:extLst>
          </p:cNvPr>
          <p:cNvGrpSpPr/>
          <p:nvPr/>
        </p:nvGrpSpPr>
        <p:grpSpPr>
          <a:xfrm>
            <a:off x="7766972" y="2696666"/>
            <a:ext cx="565640" cy="565656"/>
            <a:chOff x="7766972" y="2696666"/>
            <a:chExt cx="565640" cy="565656"/>
          </a:xfrm>
        </p:grpSpPr>
        <p:sp>
          <p:nvSpPr>
            <p:cNvPr id="47" name="AutoShape 56">
              <a:extLst>
                <a:ext uri="{FF2B5EF4-FFF2-40B4-BE49-F238E27FC236}">
                  <a16:creationId xmlns:a16="http://schemas.microsoft.com/office/drawing/2014/main" id="{AB27A351-FE97-4AB5-898E-ADF48267752B}"/>
                </a:ext>
              </a:extLst>
            </p:cNvPr>
            <p:cNvSpPr>
              <a:spLocks/>
            </p:cNvSpPr>
            <p:nvPr/>
          </p:nvSpPr>
          <p:spPr bwMode="auto">
            <a:xfrm>
              <a:off x="7766972" y="2696666"/>
              <a:ext cx="176948" cy="565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8" name="AutoShape 57">
              <a:extLst>
                <a:ext uri="{FF2B5EF4-FFF2-40B4-BE49-F238E27FC236}">
                  <a16:creationId xmlns:a16="http://schemas.microsoft.com/office/drawing/2014/main" id="{266649FE-BB7B-427A-8E1F-FA874A1EED18}"/>
                </a:ext>
              </a:extLst>
            </p:cNvPr>
            <p:cNvSpPr>
              <a:spLocks/>
            </p:cNvSpPr>
            <p:nvPr/>
          </p:nvSpPr>
          <p:spPr bwMode="auto">
            <a:xfrm>
              <a:off x="8155664" y="2696666"/>
              <a:ext cx="176948" cy="565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9" name="AutoShape 58">
              <a:extLst>
                <a:ext uri="{FF2B5EF4-FFF2-40B4-BE49-F238E27FC236}">
                  <a16:creationId xmlns:a16="http://schemas.microsoft.com/office/drawing/2014/main" id="{00ACCA7A-3954-41F6-B5DE-4303185A13B8}"/>
                </a:ext>
              </a:extLst>
            </p:cNvPr>
            <p:cNvSpPr>
              <a:spLocks/>
            </p:cNvSpPr>
            <p:nvPr/>
          </p:nvSpPr>
          <p:spPr bwMode="auto">
            <a:xfrm>
              <a:off x="7961341" y="2696666"/>
              <a:ext cx="176950" cy="565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ysClr val="windowText" lastClr="000000">
                <a:lumMod val="75000"/>
                <a:lumOff val="25000"/>
              </a:sys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1" tIns="20091" rIns="20091" bIns="20091" anchor="ctr"/>
            <a:lstStyle/>
            <a:p>
              <a:pPr marL="0" marR="0" lvl="0" indent="0" algn="ctr" defTabSz="241082" eaLnBrk="1" fontAlgn="auto" latinLnBrk="0" hangingPunct="0">
                <a:lnSpc>
                  <a:spcPct val="130000"/>
                </a:lnSpc>
                <a:spcBef>
                  <a:spcPts val="0"/>
                </a:spcBef>
                <a:spcAft>
                  <a:spcPts val="0"/>
                </a:spcAft>
                <a:buClrTx/>
                <a:buSzTx/>
                <a:buFontTx/>
                <a:buNone/>
                <a:tabLst/>
                <a:defRPr/>
              </a:pPr>
              <a:endParaRPr kumimoji="0" lang="en-US" sz="1266" b="0" i="0" u="none" strike="noStrike" kern="0" cap="none" spc="0" normalizeH="0" baseline="0" noProof="0" dirty="0">
                <a:ln>
                  <a:noFill/>
                </a:ln>
                <a:solidFill>
                  <a:prstClr val="black"/>
                </a:solidFill>
                <a:effectLst>
                  <a:outerShdw blurRad="38100" dist="38100" dir="2700000" algn="tl">
                    <a:srgbClr val="000000"/>
                  </a:outerShdw>
                </a:effectLst>
                <a:uLnTx/>
                <a:uFillTx/>
                <a:latin typeface="思源黑体 CN Bold" panose="020B0800000000000000" pitchFamily="34" charset="-122"/>
                <a:ea typeface="思源黑体 CN Bold" panose="020B0800000000000000" pitchFamily="34" charset="-122"/>
                <a:sym typeface="Arial" panose="020B0604020202020204" pitchFamily="34" charset="0"/>
              </a:endParaRPr>
            </a:p>
          </p:txBody>
        </p:sp>
      </p:grpSp>
      <p:sp>
        <p:nvSpPr>
          <p:cNvPr id="50" name="矩形 49">
            <a:extLst>
              <a:ext uri="{FF2B5EF4-FFF2-40B4-BE49-F238E27FC236}">
                <a16:creationId xmlns:a16="http://schemas.microsoft.com/office/drawing/2014/main" id="{A4A9DCEB-1310-4697-815B-8710B17724EB}"/>
              </a:ext>
            </a:extLst>
          </p:cNvPr>
          <p:cNvSpPr/>
          <p:nvPr/>
        </p:nvSpPr>
        <p:spPr>
          <a:xfrm>
            <a:off x="7188018" y="4361626"/>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51" name="文本框 50">
            <a:extLst>
              <a:ext uri="{FF2B5EF4-FFF2-40B4-BE49-F238E27FC236}">
                <a16:creationId xmlns:a16="http://schemas.microsoft.com/office/drawing/2014/main" id="{3256A69E-92C5-478D-8A20-9B5030D13183}"/>
              </a:ext>
            </a:extLst>
          </p:cNvPr>
          <p:cNvSpPr txBox="1"/>
          <p:nvPr/>
        </p:nvSpPr>
        <p:spPr>
          <a:xfrm>
            <a:off x="6834957" y="4761737"/>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770988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34D19825-01A5-4CAB-8269-209EF99074C6}"/>
              </a:ext>
            </a:extLst>
          </p:cNvPr>
          <p:cNvSpPr/>
          <p:nvPr/>
        </p:nvSpPr>
        <p:spPr>
          <a:xfrm flipV="1">
            <a:off x="4" y="1"/>
            <a:ext cx="12191999" cy="1667255"/>
          </a:xfrm>
          <a:custGeom>
            <a:avLst/>
            <a:gdLst>
              <a:gd name="connsiteX0" fmla="*/ 8898221 w 12191999"/>
              <a:gd name="connsiteY0" fmla="*/ 1667255 h 1667255"/>
              <a:gd name="connsiteX1" fmla="*/ 12191999 w 12191999"/>
              <a:gd name="connsiteY1" fmla="*/ 1667255 h 1667255"/>
              <a:gd name="connsiteX2" fmla="*/ 12191999 w 12191999"/>
              <a:gd name="connsiteY2" fmla="*/ 10195 h 1667255"/>
              <a:gd name="connsiteX3" fmla="*/ 12152622 w 12191999"/>
              <a:gd name="connsiteY3" fmla="*/ 9 h 1667255"/>
              <a:gd name="connsiteX4" fmla="*/ 11239497 w 12191999"/>
              <a:gd name="connsiteY4" fmla="*/ 764879 h 1667255"/>
              <a:gd name="connsiteX5" fmla="*/ 9982197 w 12191999"/>
              <a:gd name="connsiteY5" fmla="*/ 1044279 h 1667255"/>
              <a:gd name="connsiteX6" fmla="*/ 8996589 w 12191999"/>
              <a:gd name="connsiteY6" fmla="*/ 1629940 h 1667255"/>
              <a:gd name="connsiteX7" fmla="*/ 4737624 w 12191999"/>
              <a:gd name="connsiteY7" fmla="*/ 1667255 h 1667255"/>
              <a:gd name="connsiteX8" fmla="*/ 7969756 w 12191999"/>
              <a:gd name="connsiteY8" fmla="*/ 1667255 h 1667255"/>
              <a:gd name="connsiteX9" fmla="*/ 7933042 w 12191999"/>
              <a:gd name="connsiteY9" fmla="*/ 1656549 h 1667255"/>
              <a:gd name="connsiteX10" fmla="*/ 6293177 w 12191999"/>
              <a:gd name="connsiteY10" fmla="*/ 1002272 h 1667255"/>
              <a:gd name="connsiteX11" fmla="*/ 4760364 w 12191999"/>
              <a:gd name="connsiteY11" fmla="*/ 1659557 h 1667255"/>
              <a:gd name="connsiteX12" fmla="*/ 0 w 12191999"/>
              <a:gd name="connsiteY12" fmla="*/ 1667255 h 1667255"/>
              <a:gd name="connsiteX13" fmla="*/ 3427327 w 12191999"/>
              <a:gd name="connsiteY13" fmla="*/ 1667255 h 1667255"/>
              <a:gd name="connsiteX14" fmla="*/ 3333766 w 12191999"/>
              <a:gd name="connsiteY14" fmla="*/ 1628288 h 1667255"/>
              <a:gd name="connsiteX15" fmla="*/ 2109785 w 12191999"/>
              <a:gd name="connsiteY15" fmla="*/ 1053804 h 1667255"/>
              <a:gd name="connsiteX16" fmla="*/ 783713 w 12191999"/>
              <a:gd name="connsiteY16" fmla="*/ 1353953 h 1667255"/>
              <a:gd name="connsiteX17" fmla="*/ 56378 w 12191999"/>
              <a:gd name="connsiteY17" fmla="*/ 345225 h 1667255"/>
              <a:gd name="connsiteX18" fmla="*/ 0 w 12191999"/>
              <a:gd name="connsiteY18" fmla="*/ 311344 h 166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1999" h="1667255">
                <a:moveTo>
                  <a:pt x="8898221" y="1667255"/>
                </a:moveTo>
                <a:lnTo>
                  <a:pt x="12191999" y="1667255"/>
                </a:lnTo>
                <a:lnTo>
                  <a:pt x="12191999" y="10195"/>
                </a:lnTo>
                <a:lnTo>
                  <a:pt x="12152622" y="9"/>
                </a:lnTo>
                <a:cubicBezTo>
                  <a:pt x="11948810" y="-2840"/>
                  <a:pt x="11567068" y="618811"/>
                  <a:pt x="11239497" y="764879"/>
                </a:cubicBezTo>
                <a:cubicBezTo>
                  <a:pt x="10865130" y="931813"/>
                  <a:pt x="10461886" y="881664"/>
                  <a:pt x="9982197" y="1044279"/>
                </a:cubicBezTo>
                <a:cubicBezTo>
                  <a:pt x="9652411" y="1156077"/>
                  <a:pt x="9389629" y="1462576"/>
                  <a:pt x="8996589" y="1629940"/>
                </a:cubicBezTo>
                <a:close/>
                <a:moveTo>
                  <a:pt x="4737624" y="1667255"/>
                </a:moveTo>
                <a:lnTo>
                  <a:pt x="7969756" y="1667255"/>
                </a:lnTo>
                <a:lnTo>
                  <a:pt x="7933042" y="1656549"/>
                </a:lnTo>
                <a:cubicBezTo>
                  <a:pt x="7344461" y="1460155"/>
                  <a:pt x="6869738" y="995524"/>
                  <a:pt x="6293177" y="1002272"/>
                </a:cubicBezTo>
                <a:cubicBezTo>
                  <a:pt x="5760968" y="1008501"/>
                  <a:pt x="5347964" y="1436885"/>
                  <a:pt x="4760364" y="1659557"/>
                </a:cubicBezTo>
                <a:close/>
                <a:moveTo>
                  <a:pt x="0" y="1667255"/>
                </a:moveTo>
                <a:lnTo>
                  <a:pt x="3427327" y="1667255"/>
                </a:lnTo>
                <a:lnTo>
                  <a:pt x="3333766" y="1628288"/>
                </a:lnTo>
                <a:cubicBezTo>
                  <a:pt x="2860524" y="1410641"/>
                  <a:pt x="2545860" y="1051790"/>
                  <a:pt x="2109785" y="1053804"/>
                </a:cubicBezTo>
                <a:cubicBezTo>
                  <a:pt x="1394531" y="1113883"/>
                  <a:pt x="1137177" y="1478798"/>
                  <a:pt x="783713" y="1353953"/>
                </a:cubicBezTo>
                <a:cubicBezTo>
                  <a:pt x="452339" y="1236910"/>
                  <a:pt x="376299" y="577602"/>
                  <a:pt x="56378" y="345225"/>
                </a:cubicBezTo>
                <a:lnTo>
                  <a:pt x="0" y="311344"/>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4" name="任意多边形: 形状 23">
            <a:extLst>
              <a:ext uri="{FF2B5EF4-FFF2-40B4-BE49-F238E27FC236}">
                <a16:creationId xmlns:a16="http://schemas.microsoft.com/office/drawing/2014/main" id="{A77DE96F-CDCA-41FF-9677-E479BF1CF3EF}"/>
              </a:ext>
            </a:extLst>
          </p:cNvPr>
          <p:cNvSpPr/>
          <p:nvPr/>
        </p:nvSpPr>
        <p:spPr>
          <a:xfrm flipV="1">
            <a:off x="4" y="1"/>
            <a:ext cx="12191999" cy="961619"/>
          </a:xfrm>
          <a:custGeom>
            <a:avLst/>
            <a:gdLst>
              <a:gd name="connsiteX0" fmla="*/ 9128793 w 12191999"/>
              <a:gd name="connsiteY0" fmla="*/ 961619 h 961619"/>
              <a:gd name="connsiteX1" fmla="*/ 12179790 w 12191999"/>
              <a:gd name="connsiteY1" fmla="*/ 961619 h 961619"/>
              <a:gd name="connsiteX2" fmla="*/ 12180732 w 12191999"/>
              <a:gd name="connsiteY2" fmla="*/ 940654 h 961619"/>
              <a:gd name="connsiteX3" fmla="*/ 12191768 w 12191999"/>
              <a:gd name="connsiteY3" fmla="*/ 651338 h 961619"/>
              <a:gd name="connsiteX4" fmla="*/ 12191999 w 12191999"/>
              <a:gd name="connsiteY4" fmla="*/ 645097 h 961619"/>
              <a:gd name="connsiteX5" fmla="*/ 12191999 w 12191999"/>
              <a:gd name="connsiteY5" fmla="*/ 5755 h 961619"/>
              <a:gd name="connsiteX6" fmla="*/ 12186834 w 12191999"/>
              <a:gd name="connsiteY6" fmla="*/ 2989 h 961619"/>
              <a:gd name="connsiteX7" fmla="*/ 10845797 w 12191999"/>
              <a:gd name="connsiteY7" fmla="*/ 353160 h 961619"/>
              <a:gd name="connsiteX8" fmla="*/ 9524997 w 12191999"/>
              <a:gd name="connsiteY8" fmla="*/ 852989 h 961619"/>
              <a:gd name="connsiteX9" fmla="*/ 9240301 w 12191999"/>
              <a:gd name="connsiteY9" fmla="*/ 932379 h 961619"/>
              <a:gd name="connsiteX10" fmla="*/ 0 w 12191999"/>
              <a:gd name="connsiteY10" fmla="*/ 961619 h 961619"/>
              <a:gd name="connsiteX11" fmla="*/ 7634497 w 12191999"/>
              <a:gd name="connsiteY11" fmla="*/ 961619 h 961619"/>
              <a:gd name="connsiteX12" fmla="*/ 7582047 w 12191999"/>
              <a:gd name="connsiteY12" fmla="*/ 951972 h 961619"/>
              <a:gd name="connsiteX13" fmla="*/ 6189661 w 12191999"/>
              <a:gd name="connsiteY13" fmla="*/ 602821 h 961619"/>
              <a:gd name="connsiteX14" fmla="*/ 4090985 w 12191999"/>
              <a:gd name="connsiteY14" fmla="*/ 920647 h 961619"/>
              <a:gd name="connsiteX15" fmla="*/ 2097085 w 12191999"/>
              <a:gd name="connsiteY15" fmla="*/ 540406 h 961619"/>
              <a:gd name="connsiteX16" fmla="*/ 771013 w 12191999"/>
              <a:gd name="connsiteY16" fmla="*/ 695346 h 961619"/>
              <a:gd name="connsiteX17" fmla="*/ 14395 w 12191999"/>
              <a:gd name="connsiteY17" fmla="*/ 598226 h 961619"/>
              <a:gd name="connsiteX18" fmla="*/ 0 w 12191999"/>
              <a:gd name="connsiteY18" fmla="*/ 794853 h 96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1999" h="961619">
                <a:moveTo>
                  <a:pt x="9128793" y="961619"/>
                </a:moveTo>
                <a:lnTo>
                  <a:pt x="12179790" y="961619"/>
                </a:lnTo>
                <a:lnTo>
                  <a:pt x="12180732" y="940654"/>
                </a:lnTo>
                <a:cubicBezTo>
                  <a:pt x="12182757" y="892445"/>
                  <a:pt x="12186952" y="780935"/>
                  <a:pt x="12191768" y="651338"/>
                </a:cubicBezTo>
                <a:lnTo>
                  <a:pt x="12191999" y="645097"/>
                </a:lnTo>
                <a:lnTo>
                  <a:pt x="12191999" y="5755"/>
                </a:lnTo>
                <a:lnTo>
                  <a:pt x="12186834" y="2989"/>
                </a:lnTo>
                <a:cubicBezTo>
                  <a:pt x="12054917" y="-40384"/>
                  <a:pt x="12077829" y="403341"/>
                  <a:pt x="10845797" y="353160"/>
                </a:cubicBezTo>
                <a:cubicBezTo>
                  <a:pt x="10471430" y="439333"/>
                  <a:pt x="10351820" y="633579"/>
                  <a:pt x="9524997" y="852989"/>
                </a:cubicBezTo>
                <a:cubicBezTo>
                  <a:pt x="9421644" y="880415"/>
                  <a:pt x="9328590" y="907417"/>
                  <a:pt x="9240301" y="932379"/>
                </a:cubicBezTo>
                <a:close/>
                <a:moveTo>
                  <a:pt x="0" y="961619"/>
                </a:moveTo>
                <a:lnTo>
                  <a:pt x="7634497" y="961619"/>
                </a:lnTo>
                <a:lnTo>
                  <a:pt x="7582047" y="951972"/>
                </a:lnTo>
                <a:cubicBezTo>
                  <a:pt x="7224232" y="880354"/>
                  <a:pt x="6774853" y="768278"/>
                  <a:pt x="6189661" y="602821"/>
                </a:cubicBezTo>
                <a:cubicBezTo>
                  <a:pt x="5283993" y="614098"/>
                  <a:pt x="4773081" y="931049"/>
                  <a:pt x="4090985" y="920647"/>
                </a:cubicBezTo>
                <a:cubicBezTo>
                  <a:pt x="3408889" y="910244"/>
                  <a:pt x="2731376" y="538894"/>
                  <a:pt x="2097085" y="540406"/>
                </a:cubicBezTo>
                <a:cubicBezTo>
                  <a:pt x="1381830" y="571419"/>
                  <a:pt x="1127653" y="599984"/>
                  <a:pt x="771013" y="695346"/>
                </a:cubicBezTo>
                <a:cubicBezTo>
                  <a:pt x="414373" y="790708"/>
                  <a:pt x="418095" y="832163"/>
                  <a:pt x="14395" y="598226"/>
                </a:cubicBezTo>
                <a:lnTo>
                  <a:pt x="0" y="794853"/>
                </a:ln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矩形: 圆角 29">
            <a:extLst>
              <a:ext uri="{FF2B5EF4-FFF2-40B4-BE49-F238E27FC236}">
                <a16:creationId xmlns:a16="http://schemas.microsoft.com/office/drawing/2014/main" id="{5C28A37F-8DEC-42AF-818D-73CC78A70C07}"/>
              </a:ext>
            </a:extLst>
          </p:cNvPr>
          <p:cNvSpPr/>
          <p:nvPr/>
        </p:nvSpPr>
        <p:spPr>
          <a:xfrm>
            <a:off x="3308349" y="2238703"/>
            <a:ext cx="5575302" cy="2299193"/>
          </a:xfrm>
          <a:prstGeom prst="roundRect">
            <a:avLst>
              <a:gd name="adj" fmla="val 11183"/>
            </a:avLst>
          </a:prstGeom>
          <a:noFill/>
          <a:ln w="254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CN Bold" panose="020B0800000000000000" pitchFamily="34" charset="-122"/>
              <a:ea typeface="思源黑体 CN Bold" panose="020B0800000000000000" pitchFamily="34" charset="-122"/>
            </a:endParaRPr>
          </a:p>
        </p:txBody>
      </p:sp>
      <p:sp>
        <p:nvSpPr>
          <p:cNvPr id="11" name="文本框 5">
            <a:extLst>
              <a:ext uri="{FF2B5EF4-FFF2-40B4-BE49-F238E27FC236}">
                <a16:creationId xmlns:a16="http://schemas.microsoft.com/office/drawing/2014/main" id="{9A9E222F-6DA7-41D5-82E9-11EB078A0771}"/>
              </a:ext>
            </a:extLst>
          </p:cNvPr>
          <p:cNvSpPr txBox="1"/>
          <p:nvPr/>
        </p:nvSpPr>
        <p:spPr>
          <a:xfrm>
            <a:off x="4196937" y="2610065"/>
            <a:ext cx="3798126" cy="1107996"/>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lvl="0">
              <a:defRPr/>
            </a:pPr>
            <a:r>
              <a:rPr lang="zh-CN" altLang="en-US" sz="6600" b="1" dirty="0">
                <a:solidFill>
                  <a:schemeClr val="tx1">
                    <a:lumMod val="65000"/>
                    <a:lumOff val="35000"/>
                  </a:schemeClr>
                </a:solidFill>
                <a:effectLst>
                  <a:outerShdw blurRad="63500" sx="102000" sy="102000" algn="ctr" rotWithShape="0">
                    <a:schemeClr val="bg1">
                      <a:alpha val="20000"/>
                    </a:schemeClr>
                  </a:outerShdw>
                </a:effectLst>
                <a:latin typeface="思源黑体 CN Bold" panose="020B0800000000000000" pitchFamily="34" charset="-122"/>
                <a:ea typeface="思源黑体 CN Bold" panose="020B0800000000000000" pitchFamily="34" charset="-122"/>
                <a:sym typeface="思源黑体" panose="020B0500000000000000" pitchFamily="34" charset="-122"/>
              </a:rPr>
              <a:t>活动奖励</a:t>
            </a:r>
          </a:p>
        </p:txBody>
      </p:sp>
      <p:sp>
        <p:nvSpPr>
          <p:cNvPr id="12" name="文本框 6">
            <a:extLst>
              <a:ext uri="{FF2B5EF4-FFF2-40B4-BE49-F238E27FC236}">
                <a16:creationId xmlns:a16="http://schemas.microsoft.com/office/drawing/2014/main" id="{57AD97B4-6709-44E5-861B-60DAE613B60B}"/>
              </a:ext>
            </a:extLst>
          </p:cNvPr>
          <p:cNvSpPr txBox="1"/>
          <p:nvPr/>
        </p:nvSpPr>
        <p:spPr>
          <a:xfrm>
            <a:off x="3938312" y="3930668"/>
            <a:ext cx="4315377" cy="338554"/>
          </a:xfrm>
          <a:prstGeom prst="rect">
            <a:avLst/>
          </a:prstGeom>
          <a:noFill/>
        </p:spPr>
        <p:txBody>
          <a:bodyPr wrap="square" rtlCol="0">
            <a:spAutoFit/>
          </a:bodyPr>
          <a:lstStyle/>
          <a:p>
            <a:pPr algn="dist"/>
            <a:r>
              <a:rPr lang="en-US" altLang="zh-CN" sz="1600" dirty="0">
                <a:solidFill>
                  <a:schemeClr val="bg1">
                    <a:lumMod val="50000"/>
                  </a:schemeClr>
                </a:solidFill>
                <a:latin typeface="思源黑体 CN Light" panose="020B0300000000000000" pitchFamily="34" charset="-122"/>
                <a:ea typeface="思源黑体 CN Light" panose="020B0300000000000000" pitchFamily="34" charset="-122"/>
                <a:cs typeface="+mn-ea"/>
                <a:sym typeface="思源黑体" panose="020B0500000000000000" pitchFamily="34" charset="-122"/>
              </a:rPr>
              <a:t>Activity reward</a:t>
            </a:r>
          </a:p>
        </p:txBody>
      </p:sp>
      <p:cxnSp>
        <p:nvCxnSpPr>
          <p:cNvPr id="13" name="直接连接符 12">
            <a:extLst>
              <a:ext uri="{FF2B5EF4-FFF2-40B4-BE49-F238E27FC236}">
                <a16:creationId xmlns:a16="http://schemas.microsoft.com/office/drawing/2014/main" id="{B98DE455-7434-4322-BD57-6020460C23C0}"/>
              </a:ext>
            </a:extLst>
          </p:cNvPr>
          <p:cNvCxnSpPr/>
          <p:nvPr/>
        </p:nvCxnSpPr>
        <p:spPr>
          <a:xfrm>
            <a:off x="3844926" y="3845252"/>
            <a:ext cx="450214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DFD74FEE-9739-4059-8278-DFCD685A4331}"/>
              </a:ext>
            </a:extLst>
          </p:cNvPr>
          <p:cNvSpPr/>
          <p:nvPr/>
        </p:nvSpPr>
        <p:spPr>
          <a:xfrm>
            <a:off x="1794586" y="4197552"/>
            <a:ext cx="559367" cy="559367"/>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6" name="椭圆 15">
            <a:extLst>
              <a:ext uri="{FF2B5EF4-FFF2-40B4-BE49-F238E27FC236}">
                <a16:creationId xmlns:a16="http://schemas.microsoft.com/office/drawing/2014/main" id="{54AEFF11-A164-4FCE-916B-5E28D36EA96C}"/>
              </a:ext>
            </a:extLst>
          </p:cNvPr>
          <p:cNvSpPr/>
          <p:nvPr/>
        </p:nvSpPr>
        <p:spPr>
          <a:xfrm>
            <a:off x="2429178" y="4584607"/>
            <a:ext cx="164596" cy="164596"/>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8" name="椭圆 17">
            <a:extLst>
              <a:ext uri="{FF2B5EF4-FFF2-40B4-BE49-F238E27FC236}">
                <a16:creationId xmlns:a16="http://schemas.microsoft.com/office/drawing/2014/main" id="{CB35D52E-5322-4857-A98F-25F2A5F32D7A}"/>
              </a:ext>
            </a:extLst>
          </p:cNvPr>
          <p:cNvSpPr/>
          <p:nvPr/>
        </p:nvSpPr>
        <p:spPr>
          <a:xfrm>
            <a:off x="8727162" y="2218183"/>
            <a:ext cx="283370" cy="283370"/>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9" name="椭圆 18">
            <a:extLst>
              <a:ext uri="{FF2B5EF4-FFF2-40B4-BE49-F238E27FC236}">
                <a16:creationId xmlns:a16="http://schemas.microsoft.com/office/drawing/2014/main" id="{1155057C-6847-4DC5-9985-D678C0CDA56A}"/>
              </a:ext>
            </a:extLst>
          </p:cNvPr>
          <p:cNvSpPr/>
          <p:nvPr/>
        </p:nvSpPr>
        <p:spPr>
          <a:xfrm>
            <a:off x="9141021" y="1553336"/>
            <a:ext cx="978697" cy="978697"/>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矩形: 圆角 29">
            <a:extLst>
              <a:ext uri="{FF2B5EF4-FFF2-40B4-BE49-F238E27FC236}">
                <a16:creationId xmlns:a16="http://schemas.microsoft.com/office/drawing/2014/main" id="{A79164BC-6C21-4189-B36E-9E65AAB5960D}"/>
              </a:ext>
            </a:extLst>
          </p:cNvPr>
          <p:cNvSpPr/>
          <p:nvPr/>
        </p:nvSpPr>
        <p:spPr>
          <a:xfrm>
            <a:off x="4850744" y="1915119"/>
            <a:ext cx="2490513" cy="538992"/>
          </a:xfrm>
          <a:prstGeom prst="roundRect">
            <a:avLst>
              <a:gd name="adj" fmla="val 11183"/>
            </a:avLst>
          </a:pr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矩形 3">
            <a:extLst>
              <a:ext uri="{FF2B5EF4-FFF2-40B4-BE49-F238E27FC236}">
                <a16:creationId xmlns:a16="http://schemas.microsoft.com/office/drawing/2014/main" id="{72C1E880-6C9E-4907-8C14-F41FDE4948EE}"/>
              </a:ext>
            </a:extLst>
          </p:cNvPr>
          <p:cNvSpPr/>
          <p:nvPr>
            <p:custDataLst>
              <p:tags r:id="rId1"/>
            </p:custDataLst>
          </p:nvPr>
        </p:nvSpPr>
        <p:spPr>
          <a:xfrm>
            <a:off x="5035550" y="1984560"/>
            <a:ext cx="2120900" cy="400110"/>
          </a:xfrm>
          <a:prstGeom prst="rect">
            <a:avLst/>
          </a:prstGeom>
        </p:spPr>
        <p:txBody>
          <a:bodyPr wrap="square">
            <a:spAutoFit/>
          </a:bodyPr>
          <a:lstStyle/>
          <a:p>
            <a:pPr algn="dist"/>
            <a:r>
              <a:rPr lang="en-US" alt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思源黑体" panose="020B0500000000000000" pitchFamily="34" charset="-122"/>
              </a:rPr>
              <a:t>PRAT 04</a:t>
            </a:r>
            <a:endParaRPr lang="zh-CN" altLang="en-US"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思源黑体" panose="020B0500000000000000" pitchFamily="34" charset="-122"/>
            </a:endParaRPr>
          </a:p>
        </p:txBody>
      </p:sp>
      <p:sp>
        <p:nvSpPr>
          <p:cNvPr id="25" name="任意多边形: 形状 24">
            <a:extLst>
              <a:ext uri="{FF2B5EF4-FFF2-40B4-BE49-F238E27FC236}">
                <a16:creationId xmlns:a16="http://schemas.microsoft.com/office/drawing/2014/main" id="{C0EA3CCF-815E-4DD8-8C1B-F7A9489A83E6}"/>
              </a:ext>
            </a:extLst>
          </p:cNvPr>
          <p:cNvSpPr/>
          <p:nvPr/>
        </p:nvSpPr>
        <p:spPr>
          <a:xfrm>
            <a:off x="3" y="5209713"/>
            <a:ext cx="12191994" cy="1648288"/>
          </a:xfrm>
          <a:custGeom>
            <a:avLst/>
            <a:gdLst>
              <a:gd name="connsiteX0" fmla="*/ 12187110 w 12191994"/>
              <a:gd name="connsiteY0" fmla="*/ 0 h 1648288"/>
              <a:gd name="connsiteX1" fmla="*/ 12191994 w 12191994"/>
              <a:gd name="connsiteY1" fmla="*/ 254 h 1648288"/>
              <a:gd name="connsiteX2" fmla="*/ 12191994 w 12191994"/>
              <a:gd name="connsiteY2" fmla="*/ 1648288 h 1648288"/>
              <a:gd name="connsiteX3" fmla="*/ 10257 w 12191994"/>
              <a:gd name="connsiteY3" fmla="*/ 1648288 h 1648288"/>
              <a:gd name="connsiteX4" fmla="*/ 2374 w 12191994"/>
              <a:gd name="connsiteY4" fmla="*/ 1443080 h 1648288"/>
              <a:gd name="connsiteX5" fmla="*/ 0 w 12191994"/>
              <a:gd name="connsiteY5" fmla="*/ 1445135 h 1648288"/>
              <a:gd name="connsiteX6" fmla="*/ 0 w 12191994"/>
              <a:gd name="connsiteY6" fmla="*/ 1235862 h 1648288"/>
              <a:gd name="connsiteX7" fmla="*/ 86059 w 12191994"/>
              <a:gd name="connsiteY7" fmla="*/ 1183423 h 1648288"/>
              <a:gd name="connsiteX8" fmla="*/ 2677539 w 12191994"/>
              <a:gd name="connsiteY8" fmla="*/ 890649 h 1648288"/>
              <a:gd name="connsiteX9" fmla="*/ 5250548 w 12191994"/>
              <a:gd name="connsiteY9" fmla="*/ 1421308 h 1648288"/>
              <a:gd name="connsiteX10" fmla="*/ 7160389 w 12191994"/>
              <a:gd name="connsiteY10" fmla="*/ 885338 h 1648288"/>
              <a:gd name="connsiteX11" fmla="*/ 9206883 w 12191994"/>
              <a:gd name="connsiteY11" fmla="*/ 1397327 h 1648288"/>
              <a:gd name="connsiteX12" fmla="*/ 10971708 w 12191994"/>
              <a:gd name="connsiteY12" fmla="*/ 1280799 h 1648288"/>
              <a:gd name="connsiteX13" fmla="*/ 12187110 w 12191994"/>
              <a:gd name="connsiteY13" fmla="*/ 0 h 164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1994" h="1648288">
                <a:moveTo>
                  <a:pt x="12187110" y="0"/>
                </a:moveTo>
                <a:lnTo>
                  <a:pt x="12191994" y="254"/>
                </a:lnTo>
                <a:lnTo>
                  <a:pt x="12191994" y="1648288"/>
                </a:lnTo>
                <a:lnTo>
                  <a:pt x="10257" y="1648288"/>
                </a:lnTo>
                <a:cubicBezTo>
                  <a:pt x="7630" y="1484471"/>
                  <a:pt x="5002" y="1447873"/>
                  <a:pt x="2374" y="1443080"/>
                </a:cubicBezTo>
                <a:lnTo>
                  <a:pt x="0" y="1445135"/>
                </a:lnTo>
                <a:lnTo>
                  <a:pt x="0" y="1235862"/>
                </a:lnTo>
                <a:lnTo>
                  <a:pt x="86059" y="1183423"/>
                </a:lnTo>
                <a:cubicBezTo>
                  <a:pt x="618764" y="904490"/>
                  <a:pt x="1855459" y="862698"/>
                  <a:pt x="2677539" y="890649"/>
                </a:cubicBezTo>
                <a:cubicBezTo>
                  <a:pt x="3554423" y="920463"/>
                  <a:pt x="4449527" y="1430029"/>
                  <a:pt x="5250548" y="1421308"/>
                </a:cubicBezTo>
                <a:cubicBezTo>
                  <a:pt x="6051570" y="1412587"/>
                  <a:pt x="6501000" y="889335"/>
                  <a:pt x="7160389" y="885338"/>
                </a:cubicBezTo>
                <a:cubicBezTo>
                  <a:pt x="7819778" y="881341"/>
                  <a:pt x="8344414" y="1224772"/>
                  <a:pt x="9206883" y="1397327"/>
                </a:cubicBezTo>
                <a:cubicBezTo>
                  <a:pt x="10069351" y="1569880"/>
                  <a:pt x="10224293" y="1292920"/>
                  <a:pt x="10971708" y="1280799"/>
                </a:cubicBezTo>
                <a:cubicBezTo>
                  <a:pt x="11695767" y="1269058"/>
                  <a:pt x="11865695" y="23310"/>
                  <a:pt x="12187110" y="0"/>
                </a:cubicBezTo>
                <a:close/>
              </a:path>
            </a:pathLst>
          </a:custGeom>
          <a:gradFill flip="none" rotWithShape="1">
            <a:gsLst>
              <a:gs pos="83000">
                <a:srgbClr val="FC00FF"/>
              </a:gs>
              <a:gs pos="20000">
                <a:srgbClr val="00DBDE"/>
              </a:gs>
            </a:gsLst>
            <a:lin ang="27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6" name="任意多边形: 形状 25">
            <a:extLst>
              <a:ext uri="{FF2B5EF4-FFF2-40B4-BE49-F238E27FC236}">
                <a16:creationId xmlns:a16="http://schemas.microsoft.com/office/drawing/2014/main" id="{42C45A00-F160-4841-A3E6-ACF335FCE2D3}"/>
              </a:ext>
            </a:extLst>
          </p:cNvPr>
          <p:cNvSpPr/>
          <p:nvPr/>
        </p:nvSpPr>
        <p:spPr>
          <a:xfrm>
            <a:off x="3" y="5915017"/>
            <a:ext cx="12191994" cy="942984"/>
          </a:xfrm>
          <a:custGeom>
            <a:avLst/>
            <a:gdLst>
              <a:gd name="connsiteX0" fmla="*/ 4781548 w 12191994"/>
              <a:gd name="connsiteY0" fmla="*/ 9 h 942984"/>
              <a:gd name="connsiteX1" fmla="*/ 5962649 w 12191994"/>
              <a:gd name="connsiteY1" fmla="*/ 762009 h 942984"/>
              <a:gd name="connsiteX2" fmla="*/ 7212340 w 12191994"/>
              <a:gd name="connsiteY2" fmla="*/ 583477 h 942984"/>
              <a:gd name="connsiteX3" fmla="*/ 9610724 w 12191994"/>
              <a:gd name="connsiteY3" fmla="*/ 864576 h 942984"/>
              <a:gd name="connsiteX4" fmla="*/ 12118910 w 12191994"/>
              <a:gd name="connsiteY4" fmla="*/ 486580 h 942984"/>
              <a:gd name="connsiteX5" fmla="*/ 12191994 w 12191994"/>
              <a:gd name="connsiteY5" fmla="*/ 539549 h 942984"/>
              <a:gd name="connsiteX6" fmla="*/ 12191994 w 12191994"/>
              <a:gd name="connsiteY6" fmla="*/ 942984 h 942984"/>
              <a:gd name="connsiteX7" fmla="*/ 5254 w 12191994"/>
              <a:gd name="connsiteY7" fmla="*/ 942984 h 942984"/>
              <a:gd name="connsiteX8" fmla="*/ 0 w 12191994"/>
              <a:gd name="connsiteY8" fmla="*/ 859262 h 942984"/>
              <a:gd name="connsiteX9" fmla="*/ 0 w 12191994"/>
              <a:gd name="connsiteY9" fmla="*/ 147257 h 942984"/>
              <a:gd name="connsiteX10" fmla="*/ 104394 w 12191994"/>
              <a:gd name="connsiteY10" fmla="*/ 134596 h 942984"/>
              <a:gd name="connsiteX11" fmla="*/ 2109276 w 12191994"/>
              <a:gd name="connsiteY11" fmla="*/ 503358 h 942984"/>
              <a:gd name="connsiteX12" fmla="*/ 4781548 w 12191994"/>
              <a:gd name="connsiteY12" fmla="*/ 9 h 9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1994" h="942984">
                <a:moveTo>
                  <a:pt x="4781548" y="9"/>
                </a:moveTo>
                <a:cubicBezTo>
                  <a:pt x="5415839" y="-2920"/>
                  <a:pt x="5628159" y="727471"/>
                  <a:pt x="5962649" y="762009"/>
                </a:cubicBezTo>
                <a:cubicBezTo>
                  <a:pt x="6411435" y="753685"/>
                  <a:pt x="6604327" y="566382"/>
                  <a:pt x="7212340" y="583477"/>
                </a:cubicBezTo>
                <a:cubicBezTo>
                  <a:pt x="7820353" y="600572"/>
                  <a:pt x="9069038" y="943212"/>
                  <a:pt x="9610724" y="864576"/>
                </a:cubicBezTo>
                <a:cubicBezTo>
                  <a:pt x="10135482" y="788398"/>
                  <a:pt x="11196091" y="-128616"/>
                  <a:pt x="12118910" y="486580"/>
                </a:cubicBezTo>
                <a:lnTo>
                  <a:pt x="12191994" y="539549"/>
                </a:lnTo>
                <a:lnTo>
                  <a:pt x="12191994" y="942984"/>
                </a:lnTo>
                <a:lnTo>
                  <a:pt x="5254" y="942984"/>
                </a:lnTo>
                <a:lnTo>
                  <a:pt x="0" y="859262"/>
                </a:lnTo>
                <a:lnTo>
                  <a:pt x="0" y="147257"/>
                </a:lnTo>
                <a:lnTo>
                  <a:pt x="104394" y="134596"/>
                </a:lnTo>
                <a:cubicBezTo>
                  <a:pt x="1570585" y="-33936"/>
                  <a:pt x="887184" y="343454"/>
                  <a:pt x="2109276" y="503358"/>
                </a:cubicBezTo>
                <a:cubicBezTo>
                  <a:pt x="3370791" y="668420"/>
                  <a:pt x="4066294" y="60088"/>
                  <a:pt x="4781548" y="9"/>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17" name="图片 16">
            <a:hlinkClick r:id="rId3"/>
            <a:extLst>
              <a:ext uri="{FF2B5EF4-FFF2-40B4-BE49-F238E27FC236}">
                <a16:creationId xmlns:a16="http://schemas.microsoft.com/office/drawing/2014/main" id="{EF87E484-2F30-4A68-BAE0-FA5D2652839D}"/>
              </a:ext>
            </a:extLst>
          </p:cNvPr>
          <p:cNvPicPr>
            <a:picLocks noChangeAspect="1"/>
          </p:cNvPicPr>
          <p:nvPr/>
        </p:nvPicPr>
        <p:blipFill>
          <a:blip r:embed="rId4">
            <a:lum/>
          </a:blip>
          <a:stretch>
            <a:fillRect/>
          </a:stretch>
        </p:blipFill>
        <p:spPr>
          <a:xfrm>
            <a:off x="721560" y="714414"/>
            <a:ext cx="1405279" cy="343623"/>
          </a:xfrm>
          <a:prstGeom prst="rect">
            <a:avLst/>
          </a:prstGeom>
        </p:spPr>
      </p:pic>
    </p:spTree>
    <p:extLst>
      <p:ext uri="{BB962C8B-B14F-4D97-AF65-F5344CB8AC3E}">
        <p14:creationId xmlns:p14="http://schemas.microsoft.com/office/powerpoint/2010/main" val="4053420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活动奖励</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4" name="矩形 13">
            <a:extLst>
              <a:ext uri="{FF2B5EF4-FFF2-40B4-BE49-F238E27FC236}">
                <a16:creationId xmlns:a16="http://schemas.microsoft.com/office/drawing/2014/main" id="{3AFF674C-1776-4D54-BDAC-82B1FE22B162}"/>
              </a:ext>
            </a:extLst>
          </p:cNvPr>
          <p:cNvSpPr/>
          <p:nvPr/>
        </p:nvSpPr>
        <p:spPr>
          <a:xfrm>
            <a:off x="1253745" y="1866900"/>
            <a:ext cx="2877193" cy="4105275"/>
          </a:xfrm>
          <a:prstGeom prst="rect">
            <a:avLst/>
          </a:prstGeom>
          <a:noFill/>
          <a:ln w="1905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75000"/>
                  <a:lumOff val="25000"/>
                </a:prstClr>
              </a:solidFill>
              <a:effectLst/>
              <a:uLnTx/>
              <a:uFillTx/>
              <a:ea typeface="思源黑体 CN Bold" panose="020B0800000000000000" pitchFamily="34" charset="-122"/>
            </a:endParaRPr>
          </a:p>
        </p:txBody>
      </p:sp>
      <p:sp>
        <p:nvSpPr>
          <p:cNvPr id="15" name="直角三角形 14">
            <a:extLst>
              <a:ext uri="{FF2B5EF4-FFF2-40B4-BE49-F238E27FC236}">
                <a16:creationId xmlns:a16="http://schemas.microsoft.com/office/drawing/2014/main" id="{809C7E91-AEB7-4E69-B0AF-C453033ED69D}"/>
              </a:ext>
            </a:extLst>
          </p:cNvPr>
          <p:cNvSpPr/>
          <p:nvPr/>
        </p:nvSpPr>
        <p:spPr>
          <a:xfrm>
            <a:off x="1250832" y="4533900"/>
            <a:ext cx="1511417" cy="381000"/>
          </a:xfrm>
          <a:prstGeom prst="rtTriangle">
            <a:avLst/>
          </a:prstGeom>
          <a:solidFill>
            <a:sysClr val="windowText" lastClr="000000">
              <a:lumMod val="85000"/>
              <a:lumOff val="15000"/>
              <a:alpha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75000"/>
                  <a:lumOff val="25000"/>
                </a:prstClr>
              </a:solidFill>
              <a:effectLst/>
              <a:uLnTx/>
              <a:uFillTx/>
              <a:ea typeface="思源黑体 CN Bold" panose="020B0800000000000000" pitchFamily="34" charset="-122"/>
            </a:endParaRPr>
          </a:p>
        </p:txBody>
      </p:sp>
      <p:sp>
        <p:nvSpPr>
          <p:cNvPr id="16" name="流程图: 手动输入 15">
            <a:extLst>
              <a:ext uri="{FF2B5EF4-FFF2-40B4-BE49-F238E27FC236}">
                <a16:creationId xmlns:a16="http://schemas.microsoft.com/office/drawing/2014/main" id="{EB9A920D-8152-476E-8B7E-910DDD09218A}"/>
              </a:ext>
            </a:extLst>
          </p:cNvPr>
          <p:cNvSpPr/>
          <p:nvPr/>
        </p:nvSpPr>
        <p:spPr>
          <a:xfrm>
            <a:off x="1253745" y="4467225"/>
            <a:ext cx="2880105" cy="1504950"/>
          </a:xfrm>
          <a:prstGeom prst="flowChartManualInput">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latin typeface="思源黑体 CN Bold" panose="020B0800000000000000" pitchFamily="34" charset="-122"/>
              <a:ea typeface="思源黑体 CN Bold" panose="020B0800000000000000" pitchFamily="34" charset="-122"/>
            </a:endParaRPr>
          </a:p>
        </p:txBody>
      </p:sp>
      <p:sp>
        <p:nvSpPr>
          <p:cNvPr id="17" name="文本框 16">
            <a:extLst>
              <a:ext uri="{FF2B5EF4-FFF2-40B4-BE49-F238E27FC236}">
                <a16:creationId xmlns:a16="http://schemas.microsoft.com/office/drawing/2014/main" id="{F58E99F2-3368-4365-AB49-5C60DD5A8244}"/>
              </a:ext>
            </a:extLst>
          </p:cNvPr>
          <p:cNvSpPr txBox="1"/>
          <p:nvPr/>
        </p:nvSpPr>
        <p:spPr>
          <a:xfrm>
            <a:off x="1676679" y="2120354"/>
            <a:ext cx="2031325" cy="461665"/>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sz="2400" dirty="0"/>
              <a:t>标题文字添加</a:t>
            </a:r>
          </a:p>
        </p:txBody>
      </p:sp>
      <p:sp>
        <p:nvSpPr>
          <p:cNvPr id="18" name="矩形 17">
            <a:extLst>
              <a:ext uri="{FF2B5EF4-FFF2-40B4-BE49-F238E27FC236}">
                <a16:creationId xmlns:a16="http://schemas.microsoft.com/office/drawing/2014/main" id="{A383E5E5-182D-463D-A5F8-2E8495D2689F}"/>
              </a:ext>
            </a:extLst>
          </p:cNvPr>
          <p:cNvSpPr/>
          <p:nvPr/>
        </p:nvSpPr>
        <p:spPr>
          <a:xfrm>
            <a:off x="1450857" y="2735649"/>
            <a:ext cx="2482968" cy="1448602"/>
          </a:xfrm>
          <a:prstGeom prst="rect">
            <a:avLst/>
          </a:prstGeom>
          <a:noFill/>
          <a:effectLst>
            <a:outerShdw blurRad="381000" algn="ctr" rotWithShape="0">
              <a:prstClr val="black">
                <a:alpha val="25000"/>
              </a:prstClr>
            </a:outerShdw>
          </a:effectLst>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sym typeface="+mn-ea"/>
              </a:rPr>
              <a:t>点击此处添加文本内容，如关键词部分简单介绍等。点击此处添加文本内容，如关键词、部分简单介绍等。点击此处添加文本内容，如关键词、部分简单介绍等。</a:t>
            </a:r>
          </a:p>
        </p:txBody>
      </p:sp>
      <p:sp>
        <p:nvSpPr>
          <p:cNvPr id="20" name="直角三角形 19">
            <a:extLst>
              <a:ext uri="{FF2B5EF4-FFF2-40B4-BE49-F238E27FC236}">
                <a16:creationId xmlns:a16="http://schemas.microsoft.com/office/drawing/2014/main" id="{0F2579D5-5BB2-47D2-9A06-B1701DFEC1BE}"/>
              </a:ext>
            </a:extLst>
          </p:cNvPr>
          <p:cNvSpPr/>
          <p:nvPr/>
        </p:nvSpPr>
        <p:spPr>
          <a:xfrm>
            <a:off x="4651579" y="4533900"/>
            <a:ext cx="1511417" cy="381000"/>
          </a:xfrm>
          <a:prstGeom prst="rtTriangle">
            <a:avLst/>
          </a:prstGeom>
          <a:solidFill>
            <a:sysClr val="windowText" lastClr="000000">
              <a:lumMod val="85000"/>
              <a:lumOff val="15000"/>
              <a:alpha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75000"/>
                  <a:lumOff val="25000"/>
                </a:prstClr>
              </a:solidFill>
              <a:effectLst/>
              <a:uLnTx/>
              <a:uFillTx/>
              <a:ea typeface="思源黑体 CN Bold" panose="020B0800000000000000" pitchFamily="34" charset="-122"/>
            </a:endParaRPr>
          </a:p>
        </p:txBody>
      </p:sp>
      <p:sp>
        <p:nvSpPr>
          <p:cNvPr id="21" name="矩形 20">
            <a:extLst>
              <a:ext uri="{FF2B5EF4-FFF2-40B4-BE49-F238E27FC236}">
                <a16:creationId xmlns:a16="http://schemas.microsoft.com/office/drawing/2014/main" id="{AD5A94BB-DF04-44A0-956D-47C6D89A1844}"/>
              </a:ext>
            </a:extLst>
          </p:cNvPr>
          <p:cNvSpPr/>
          <p:nvPr/>
        </p:nvSpPr>
        <p:spPr>
          <a:xfrm>
            <a:off x="4657403" y="1866900"/>
            <a:ext cx="2877193" cy="4105275"/>
          </a:xfrm>
          <a:prstGeom prst="rect">
            <a:avLst/>
          </a:prstGeom>
          <a:noFill/>
          <a:ln w="1905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75000"/>
                  <a:lumOff val="25000"/>
                </a:prstClr>
              </a:solidFill>
              <a:effectLst/>
              <a:uLnTx/>
              <a:uFillTx/>
              <a:ea typeface="思源黑体 CN Bold" panose="020B0800000000000000" pitchFamily="34" charset="-122"/>
            </a:endParaRPr>
          </a:p>
        </p:txBody>
      </p:sp>
      <p:sp>
        <p:nvSpPr>
          <p:cNvPr id="22" name="流程图: 手动输入 21">
            <a:extLst>
              <a:ext uri="{FF2B5EF4-FFF2-40B4-BE49-F238E27FC236}">
                <a16:creationId xmlns:a16="http://schemas.microsoft.com/office/drawing/2014/main" id="{48825368-A2D0-4596-BF5F-173B411985D1}"/>
              </a:ext>
            </a:extLst>
          </p:cNvPr>
          <p:cNvSpPr/>
          <p:nvPr/>
        </p:nvSpPr>
        <p:spPr>
          <a:xfrm>
            <a:off x="4654491" y="4467225"/>
            <a:ext cx="2880105" cy="1504950"/>
          </a:xfrm>
          <a:prstGeom prst="flowChartManualInput">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23" name="文本框 22">
            <a:extLst>
              <a:ext uri="{FF2B5EF4-FFF2-40B4-BE49-F238E27FC236}">
                <a16:creationId xmlns:a16="http://schemas.microsoft.com/office/drawing/2014/main" id="{B4A20B91-0BE7-40C2-B997-A005AA38AECA}"/>
              </a:ext>
            </a:extLst>
          </p:cNvPr>
          <p:cNvSpPr txBox="1"/>
          <p:nvPr/>
        </p:nvSpPr>
        <p:spPr>
          <a:xfrm>
            <a:off x="5078881" y="2120354"/>
            <a:ext cx="2031325" cy="461665"/>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sz="2400" dirty="0">
                <a:solidFill>
                  <a:srgbClr val="404040"/>
                </a:solidFill>
              </a:rPr>
              <a:t>标题文字添加</a:t>
            </a:r>
          </a:p>
        </p:txBody>
      </p:sp>
      <p:sp>
        <p:nvSpPr>
          <p:cNvPr id="24" name="矩形 23">
            <a:extLst>
              <a:ext uri="{FF2B5EF4-FFF2-40B4-BE49-F238E27FC236}">
                <a16:creationId xmlns:a16="http://schemas.microsoft.com/office/drawing/2014/main" id="{CF627138-1CDB-445E-B061-7355088E3CAD}"/>
              </a:ext>
            </a:extLst>
          </p:cNvPr>
          <p:cNvSpPr/>
          <p:nvPr/>
        </p:nvSpPr>
        <p:spPr>
          <a:xfrm>
            <a:off x="4853059" y="2735649"/>
            <a:ext cx="2482968" cy="1448602"/>
          </a:xfrm>
          <a:prstGeom prst="rect">
            <a:avLst/>
          </a:prstGeom>
          <a:noFill/>
          <a:effectLst>
            <a:outerShdw blurRad="381000" algn="ctr" rotWithShape="0">
              <a:prstClr val="black">
                <a:alpha val="25000"/>
              </a:prstClr>
            </a:outerShdw>
          </a:effectLst>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sym typeface="+mn-ea"/>
              </a:rPr>
              <a:t>点击此处添加文本内容，如关键词部分简单介绍等。点击此处添加文本内容，如关键词、部分简单介绍等。点击此处添加文本内容，如关键词、部分简单介绍等。</a:t>
            </a:r>
          </a:p>
        </p:txBody>
      </p:sp>
      <p:sp>
        <p:nvSpPr>
          <p:cNvPr id="26" name="直角三角形 25">
            <a:extLst>
              <a:ext uri="{FF2B5EF4-FFF2-40B4-BE49-F238E27FC236}">
                <a16:creationId xmlns:a16="http://schemas.microsoft.com/office/drawing/2014/main" id="{B5201ED2-BCCA-4B9D-93F0-4DA15BDCFFFF}"/>
              </a:ext>
            </a:extLst>
          </p:cNvPr>
          <p:cNvSpPr/>
          <p:nvPr/>
        </p:nvSpPr>
        <p:spPr>
          <a:xfrm>
            <a:off x="8055237" y="4533900"/>
            <a:ext cx="1511417" cy="381000"/>
          </a:xfrm>
          <a:prstGeom prst="rtTriangle">
            <a:avLst/>
          </a:prstGeom>
          <a:solidFill>
            <a:sysClr val="windowText" lastClr="000000">
              <a:lumMod val="85000"/>
              <a:lumOff val="15000"/>
              <a:alpha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75000"/>
                  <a:lumOff val="25000"/>
                </a:prstClr>
              </a:solidFill>
              <a:effectLst/>
              <a:uLnTx/>
              <a:uFillTx/>
              <a:ea typeface="思源黑体 CN Bold" panose="020B0800000000000000" pitchFamily="34" charset="-122"/>
            </a:endParaRPr>
          </a:p>
        </p:txBody>
      </p:sp>
      <p:sp>
        <p:nvSpPr>
          <p:cNvPr id="27" name="矩形 26">
            <a:extLst>
              <a:ext uri="{FF2B5EF4-FFF2-40B4-BE49-F238E27FC236}">
                <a16:creationId xmlns:a16="http://schemas.microsoft.com/office/drawing/2014/main" id="{268A2956-FE45-4589-B239-91F78EB90A7E}"/>
              </a:ext>
            </a:extLst>
          </p:cNvPr>
          <p:cNvSpPr/>
          <p:nvPr/>
        </p:nvSpPr>
        <p:spPr>
          <a:xfrm>
            <a:off x="8061061" y="1866900"/>
            <a:ext cx="2877193" cy="4105275"/>
          </a:xfrm>
          <a:prstGeom prst="rect">
            <a:avLst/>
          </a:prstGeom>
          <a:noFill/>
          <a:ln w="19050" cap="flat" cmpd="sng" algn="ctr">
            <a:solidFill>
              <a:sysClr val="windowText" lastClr="000000">
                <a:lumMod val="85000"/>
                <a:lumOff val="1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lumMod val="75000"/>
                  <a:lumOff val="25000"/>
                </a:prstClr>
              </a:solidFill>
              <a:effectLst/>
              <a:uLnTx/>
              <a:uFillTx/>
              <a:ea typeface="思源黑体 CN Bold" panose="020B0800000000000000" pitchFamily="34" charset="-122"/>
            </a:endParaRPr>
          </a:p>
        </p:txBody>
      </p:sp>
      <p:sp>
        <p:nvSpPr>
          <p:cNvPr id="28" name="流程图: 手动输入 27">
            <a:extLst>
              <a:ext uri="{FF2B5EF4-FFF2-40B4-BE49-F238E27FC236}">
                <a16:creationId xmlns:a16="http://schemas.microsoft.com/office/drawing/2014/main" id="{DDDCDC2E-1A78-40E6-8D48-A7EDDC49CD4F}"/>
              </a:ext>
            </a:extLst>
          </p:cNvPr>
          <p:cNvSpPr/>
          <p:nvPr/>
        </p:nvSpPr>
        <p:spPr>
          <a:xfrm>
            <a:off x="8059604" y="4467225"/>
            <a:ext cx="2880105" cy="1504950"/>
          </a:xfrm>
          <a:prstGeom prst="flowChartManualInput">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latin typeface="思源黑体 CN Bold" panose="020B0800000000000000" pitchFamily="34" charset="-122"/>
              <a:ea typeface="思源黑体 CN Bold" panose="020B0800000000000000" pitchFamily="34" charset="-122"/>
            </a:endParaRPr>
          </a:p>
        </p:txBody>
      </p:sp>
      <p:sp>
        <p:nvSpPr>
          <p:cNvPr id="29" name="文本框 28">
            <a:extLst>
              <a:ext uri="{FF2B5EF4-FFF2-40B4-BE49-F238E27FC236}">
                <a16:creationId xmlns:a16="http://schemas.microsoft.com/office/drawing/2014/main" id="{812C5B9D-2EBB-48C7-84AF-463AE3C021F4}"/>
              </a:ext>
            </a:extLst>
          </p:cNvPr>
          <p:cNvSpPr txBox="1"/>
          <p:nvPr/>
        </p:nvSpPr>
        <p:spPr>
          <a:xfrm>
            <a:off x="8483997" y="2120354"/>
            <a:ext cx="2031325" cy="461665"/>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sz="2400" dirty="0"/>
              <a:t>标题文字添加</a:t>
            </a:r>
          </a:p>
        </p:txBody>
      </p:sp>
      <p:sp>
        <p:nvSpPr>
          <p:cNvPr id="30" name="矩形 29">
            <a:extLst>
              <a:ext uri="{FF2B5EF4-FFF2-40B4-BE49-F238E27FC236}">
                <a16:creationId xmlns:a16="http://schemas.microsoft.com/office/drawing/2014/main" id="{C6261564-B41E-4401-8759-FAC4706AFDE2}"/>
              </a:ext>
            </a:extLst>
          </p:cNvPr>
          <p:cNvSpPr/>
          <p:nvPr/>
        </p:nvSpPr>
        <p:spPr>
          <a:xfrm>
            <a:off x="8258175" y="2735649"/>
            <a:ext cx="2482968" cy="1448602"/>
          </a:xfrm>
          <a:prstGeom prst="rect">
            <a:avLst/>
          </a:prstGeom>
          <a:noFill/>
          <a:effectLst>
            <a:outerShdw blurRad="381000" algn="ctr" rotWithShape="0">
              <a:prstClr val="black">
                <a:alpha val="25000"/>
              </a:prstClr>
            </a:outerShdw>
          </a:effectLst>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sym typeface="+mn-ea"/>
              </a:rPr>
              <a:t>点击此处添加文本内容，如关键词部分简单介绍等。点击此处添加文本内容，如关键词、部分简单介绍等。点击此处添加文本内容，如关键词、部分简单介绍等。</a:t>
            </a:r>
          </a:p>
        </p:txBody>
      </p:sp>
    </p:spTree>
    <p:extLst>
      <p:ext uri="{BB962C8B-B14F-4D97-AF65-F5344CB8AC3E}">
        <p14:creationId xmlns:p14="http://schemas.microsoft.com/office/powerpoint/2010/main" val="3595782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活动奖励</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9" name="任意多边形: 形状 38">
            <a:extLst>
              <a:ext uri="{FF2B5EF4-FFF2-40B4-BE49-F238E27FC236}">
                <a16:creationId xmlns:a16="http://schemas.microsoft.com/office/drawing/2014/main" id="{F6FF27D5-09BD-4022-AD60-C66166D5AC97}"/>
              </a:ext>
            </a:extLst>
          </p:cNvPr>
          <p:cNvSpPr>
            <a:spLocks noChangeArrowheads="1"/>
          </p:cNvSpPr>
          <p:nvPr/>
        </p:nvSpPr>
        <p:spPr bwMode="auto">
          <a:xfrm rot="684350">
            <a:off x="5631679" y="2022752"/>
            <a:ext cx="1647730" cy="1666545"/>
          </a:xfrm>
          <a:custGeom>
            <a:avLst/>
            <a:gdLst>
              <a:gd name="connsiteX0" fmla="*/ 266230 w 1647730"/>
              <a:gd name="connsiteY0" fmla="*/ 6774 h 1666545"/>
              <a:gd name="connsiteX1" fmla="*/ 333428 w 1647730"/>
              <a:gd name="connsiteY1" fmla="*/ 0 h 1666545"/>
              <a:gd name="connsiteX2" fmla="*/ 660082 w 1647730"/>
              <a:gd name="connsiteY2" fmla="*/ 266230 h 1666545"/>
              <a:gd name="connsiteX3" fmla="*/ 664940 w 1647730"/>
              <a:gd name="connsiteY3" fmla="*/ 314424 h 1666545"/>
              <a:gd name="connsiteX4" fmla="*/ 665352 w 1647730"/>
              <a:gd name="connsiteY4" fmla="*/ 314020 h 1666545"/>
              <a:gd name="connsiteX5" fmla="*/ 1130241 w 1647730"/>
              <a:gd name="connsiteY5" fmla="*/ 685931 h 1666545"/>
              <a:gd name="connsiteX6" fmla="*/ 1127430 w 1647730"/>
              <a:gd name="connsiteY6" fmla="*/ 688681 h 1666545"/>
              <a:gd name="connsiteX7" fmla="*/ 1157292 w 1647730"/>
              <a:gd name="connsiteY7" fmla="*/ 685671 h 1666545"/>
              <a:gd name="connsiteX8" fmla="*/ 1647730 w 1647730"/>
              <a:gd name="connsiteY8" fmla="*/ 1176108 h 1666545"/>
              <a:gd name="connsiteX9" fmla="*/ 1157292 w 1647730"/>
              <a:gd name="connsiteY9" fmla="*/ 1666545 h 1666545"/>
              <a:gd name="connsiteX10" fmla="*/ 666854 w 1647730"/>
              <a:gd name="connsiteY10" fmla="*/ 1176108 h 1666545"/>
              <a:gd name="connsiteX11" fmla="*/ 670989 w 1647730"/>
              <a:gd name="connsiteY11" fmla="*/ 1135090 h 1666545"/>
              <a:gd name="connsiteX12" fmla="*/ 668733 w 1647730"/>
              <a:gd name="connsiteY12" fmla="*/ 1137296 h 1666545"/>
              <a:gd name="connsiteX13" fmla="*/ 306964 w 1647730"/>
              <a:gd name="connsiteY13" fmla="*/ 665645 h 1666545"/>
              <a:gd name="connsiteX14" fmla="*/ 308313 w 1647730"/>
              <a:gd name="connsiteY14" fmla="*/ 664322 h 1666545"/>
              <a:gd name="connsiteX15" fmla="*/ 266231 w 1647730"/>
              <a:gd name="connsiteY15" fmla="*/ 660080 h 1666545"/>
              <a:gd name="connsiteX16" fmla="*/ 0 w 1647730"/>
              <a:gd name="connsiteY16" fmla="*/ 333427 h 1666545"/>
              <a:gd name="connsiteX17" fmla="*/ 266230 w 1647730"/>
              <a:gd name="connsiteY17" fmla="*/ 6774 h 1666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47730" h="1666545">
                <a:moveTo>
                  <a:pt x="266230" y="6774"/>
                </a:moveTo>
                <a:cubicBezTo>
                  <a:pt x="287936" y="2332"/>
                  <a:pt x="310410" y="0"/>
                  <a:pt x="333428" y="0"/>
                </a:cubicBezTo>
                <a:cubicBezTo>
                  <a:pt x="494557" y="0"/>
                  <a:pt x="628991" y="114292"/>
                  <a:pt x="660082" y="266230"/>
                </a:cubicBezTo>
                <a:lnTo>
                  <a:pt x="664940" y="314424"/>
                </a:lnTo>
                <a:lnTo>
                  <a:pt x="665352" y="314020"/>
                </a:lnTo>
                <a:cubicBezTo>
                  <a:pt x="678876" y="555762"/>
                  <a:pt x="776926" y="706217"/>
                  <a:pt x="1130241" y="685931"/>
                </a:cubicBezTo>
                <a:lnTo>
                  <a:pt x="1127430" y="688681"/>
                </a:lnTo>
                <a:lnTo>
                  <a:pt x="1157292" y="685671"/>
                </a:lnTo>
                <a:cubicBezTo>
                  <a:pt x="1428152" y="685671"/>
                  <a:pt x="1647730" y="905247"/>
                  <a:pt x="1647730" y="1176108"/>
                </a:cubicBezTo>
                <a:cubicBezTo>
                  <a:pt x="1647730" y="1446969"/>
                  <a:pt x="1428153" y="1666545"/>
                  <a:pt x="1157292" y="1666545"/>
                </a:cubicBezTo>
                <a:cubicBezTo>
                  <a:pt x="886431" y="1666545"/>
                  <a:pt x="666854" y="1446969"/>
                  <a:pt x="666854" y="1176108"/>
                </a:cubicBezTo>
                <a:lnTo>
                  <a:pt x="670989" y="1135090"/>
                </a:lnTo>
                <a:lnTo>
                  <a:pt x="668733" y="1137296"/>
                </a:lnTo>
                <a:cubicBezTo>
                  <a:pt x="695781" y="785671"/>
                  <a:pt x="547017" y="684240"/>
                  <a:pt x="306964" y="665645"/>
                </a:cubicBezTo>
                <a:lnTo>
                  <a:pt x="308313" y="664322"/>
                </a:lnTo>
                <a:lnTo>
                  <a:pt x="266231" y="660080"/>
                </a:lnTo>
                <a:cubicBezTo>
                  <a:pt x="114293" y="628989"/>
                  <a:pt x="0" y="494556"/>
                  <a:pt x="0" y="333427"/>
                </a:cubicBezTo>
                <a:cubicBezTo>
                  <a:pt x="0" y="172298"/>
                  <a:pt x="114293" y="37865"/>
                  <a:pt x="266230" y="6774"/>
                </a:cubicBez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lt1"/>
              </a:solidFill>
              <a:latin typeface="思源黑体 CN Bold" panose="020B0800000000000000" pitchFamily="34" charset="-122"/>
              <a:ea typeface="思源黑体 CN Bold" panose="020B0800000000000000" pitchFamily="34" charset="-122"/>
            </a:endParaRPr>
          </a:p>
        </p:txBody>
      </p:sp>
      <p:sp>
        <p:nvSpPr>
          <p:cNvPr id="16" name="Rectangle 94">
            <a:extLst>
              <a:ext uri="{FF2B5EF4-FFF2-40B4-BE49-F238E27FC236}">
                <a16:creationId xmlns:a16="http://schemas.microsoft.com/office/drawing/2014/main" id="{794865AA-B5EB-467A-AC82-D177EEB40C67}"/>
              </a:ext>
            </a:extLst>
          </p:cNvPr>
          <p:cNvSpPr/>
          <p:nvPr/>
        </p:nvSpPr>
        <p:spPr>
          <a:xfrm>
            <a:off x="6425381" y="2993944"/>
            <a:ext cx="558918" cy="584774"/>
          </a:xfrm>
          <a:prstGeom prst="rect">
            <a:avLst/>
          </a:prstGeom>
        </p:spPr>
        <p:txBody>
          <a:bodyPr wrap="square">
            <a:spAutoFit/>
          </a:bodyPr>
          <a:lstStyle/>
          <a:p>
            <a:pPr algn="ctr">
              <a:defRPr/>
            </a:pPr>
            <a:r>
              <a:rPr lang="en-ID" sz="3200" kern="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W</a:t>
            </a:r>
            <a:endParaRPr lang="bg-BG" sz="3200" kern="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7" name="Oval 95">
            <a:extLst>
              <a:ext uri="{FF2B5EF4-FFF2-40B4-BE49-F238E27FC236}">
                <a16:creationId xmlns:a16="http://schemas.microsoft.com/office/drawing/2014/main" id="{1A9AE46B-F7EA-4E03-9F92-92159AB3F020}"/>
              </a:ext>
            </a:extLst>
          </p:cNvPr>
          <p:cNvSpPr/>
          <p:nvPr/>
        </p:nvSpPr>
        <p:spPr>
          <a:xfrm>
            <a:off x="5945650" y="2143955"/>
            <a:ext cx="255983" cy="255983"/>
          </a:xfrm>
          <a:prstGeom prst="ellipse">
            <a:avLst/>
          </a:prstGeom>
          <a:solidFill>
            <a:sysClr val="window" lastClr="FFFFFF"/>
          </a:solidFill>
          <a:ln w="12700" cap="flat" cmpd="sng" algn="ctr">
            <a:noFill/>
            <a:prstDash val="solid"/>
            <a:miter lim="800000"/>
          </a:ln>
          <a:effectLst/>
        </p:spPr>
        <p:txBody>
          <a:bodyPr rtlCol="0" anchor="ctr"/>
          <a:lstStyle/>
          <a:p>
            <a:pPr algn="ctr">
              <a:defRPr/>
            </a:pPr>
            <a:endParaRPr lang="en-ID"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18" name="任意多边形: 形状 17">
            <a:extLst>
              <a:ext uri="{FF2B5EF4-FFF2-40B4-BE49-F238E27FC236}">
                <a16:creationId xmlns:a16="http://schemas.microsoft.com/office/drawing/2014/main" id="{D240214F-5520-44DB-AA40-0D6342B4D3B0}"/>
              </a:ext>
            </a:extLst>
          </p:cNvPr>
          <p:cNvSpPr>
            <a:spLocks noChangeArrowheads="1"/>
          </p:cNvSpPr>
          <p:nvPr/>
        </p:nvSpPr>
        <p:spPr bwMode="auto">
          <a:xfrm rot="684350">
            <a:off x="6142523" y="3264944"/>
            <a:ext cx="1666549" cy="1648905"/>
          </a:xfrm>
          <a:custGeom>
            <a:avLst/>
            <a:gdLst>
              <a:gd name="connsiteX0" fmla="*/ 1265923 w 1666549"/>
              <a:gd name="connsiteY0" fmla="*/ 6774 h 1648905"/>
              <a:gd name="connsiteX1" fmla="*/ 1333121 w 1666549"/>
              <a:gd name="connsiteY1" fmla="*/ 0 h 1648905"/>
              <a:gd name="connsiteX2" fmla="*/ 1666549 w 1666549"/>
              <a:gd name="connsiteY2" fmla="*/ 333426 h 1648905"/>
              <a:gd name="connsiteX3" fmla="*/ 1400318 w 1666549"/>
              <a:gd name="connsiteY3" fmla="*/ 660079 h 1648905"/>
              <a:gd name="connsiteX4" fmla="*/ 1349807 w 1666549"/>
              <a:gd name="connsiteY4" fmla="*/ 665171 h 1648905"/>
              <a:gd name="connsiteX5" fmla="*/ 1350667 w 1666549"/>
              <a:gd name="connsiteY5" fmla="*/ 666052 h 1648905"/>
              <a:gd name="connsiteX6" fmla="*/ 1351351 w 1666549"/>
              <a:gd name="connsiteY6" fmla="*/ 666752 h 1648905"/>
              <a:gd name="connsiteX7" fmla="*/ 980898 w 1666549"/>
              <a:gd name="connsiteY7" fmla="*/ 1130241 h 1648905"/>
              <a:gd name="connsiteX8" fmla="*/ 977772 w 1666549"/>
              <a:gd name="connsiteY8" fmla="*/ 1127044 h 1648905"/>
              <a:gd name="connsiteX9" fmla="*/ 980876 w 1666549"/>
              <a:gd name="connsiteY9" fmla="*/ 1157879 h 1648905"/>
              <a:gd name="connsiteX10" fmla="*/ 490438 w 1666549"/>
              <a:gd name="connsiteY10" fmla="*/ 1648905 h 1648905"/>
              <a:gd name="connsiteX11" fmla="*/ 0 w 1666549"/>
              <a:gd name="connsiteY11" fmla="*/ 1157879 h 1648905"/>
              <a:gd name="connsiteX12" fmla="*/ 490438 w 1666549"/>
              <a:gd name="connsiteY12" fmla="*/ 666853 h 1648905"/>
              <a:gd name="connsiteX13" fmla="*/ 531774 w 1666549"/>
              <a:gd name="connsiteY13" fmla="*/ 671025 h 1648905"/>
              <a:gd name="connsiteX14" fmla="*/ 529250 w 1666549"/>
              <a:gd name="connsiteY14" fmla="*/ 668444 h 1648905"/>
              <a:gd name="connsiteX15" fmla="*/ 1001197 w 1666549"/>
              <a:gd name="connsiteY15" fmla="*/ 308141 h 1648905"/>
              <a:gd name="connsiteX16" fmla="*/ 1002144 w 1666549"/>
              <a:gd name="connsiteY16" fmla="*/ 309111 h 1648905"/>
              <a:gd name="connsiteX17" fmla="*/ 1006467 w 1666549"/>
              <a:gd name="connsiteY17" fmla="*/ 266229 h 1648905"/>
              <a:gd name="connsiteX18" fmla="*/ 1265923 w 1666549"/>
              <a:gd name="connsiteY18" fmla="*/ 6774 h 164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66549" h="1648905">
                <a:moveTo>
                  <a:pt x="1265923" y="6774"/>
                </a:moveTo>
                <a:cubicBezTo>
                  <a:pt x="1287629" y="2332"/>
                  <a:pt x="1310102" y="0"/>
                  <a:pt x="1333121" y="0"/>
                </a:cubicBezTo>
                <a:cubicBezTo>
                  <a:pt x="1517268" y="-1"/>
                  <a:pt x="1666549" y="149279"/>
                  <a:pt x="1666549" y="333426"/>
                </a:cubicBezTo>
                <a:cubicBezTo>
                  <a:pt x="1666549" y="494555"/>
                  <a:pt x="1552256" y="628989"/>
                  <a:pt x="1400318" y="660079"/>
                </a:cubicBezTo>
                <a:lnTo>
                  <a:pt x="1349807" y="665171"/>
                </a:lnTo>
                <a:lnTo>
                  <a:pt x="1350667" y="666052"/>
                </a:lnTo>
                <a:cubicBezTo>
                  <a:pt x="1351351" y="666752"/>
                  <a:pt x="1351351" y="666752"/>
                  <a:pt x="1351351" y="666752"/>
                </a:cubicBezTo>
                <a:cubicBezTo>
                  <a:pt x="1111148" y="680285"/>
                  <a:pt x="960599" y="776704"/>
                  <a:pt x="980898" y="1130241"/>
                </a:cubicBezTo>
                <a:lnTo>
                  <a:pt x="977772" y="1127044"/>
                </a:lnTo>
                <a:lnTo>
                  <a:pt x="980876" y="1157879"/>
                </a:lnTo>
                <a:cubicBezTo>
                  <a:pt x="980876" y="1429065"/>
                  <a:pt x="761299" y="1648905"/>
                  <a:pt x="490438" y="1648905"/>
                </a:cubicBezTo>
                <a:cubicBezTo>
                  <a:pt x="219577" y="1648905"/>
                  <a:pt x="0" y="1429065"/>
                  <a:pt x="0" y="1157879"/>
                </a:cubicBezTo>
                <a:cubicBezTo>
                  <a:pt x="0" y="886693"/>
                  <a:pt x="219577" y="666853"/>
                  <a:pt x="490438" y="666853"/>
                </a:cubicBezTo>
                <a:lnTo>
                  <a:pt x="531774" y="671025"/>
                </a:lnTo>
                <a:lnTo>
                  <a:pt x="529250" y="668444"/>
                </a:lnTo>
                <a:cubicBezTo>
                  <a:pt x="881095" y="697201"/>
                  <a:pt x="982589" y="548343"/>
                  <a:pt x="1001197" y="308141"/>
                </a:cubicBezTo>
                <a:lnTo>
                  <a:pt x="1002144" y="309111"/>
                </a:lnTo>
                <a:lnTo>
                  <a:pt x="1006467" y="266229"/>
                </a:lnTo>
                <a:cubicBezTo>
                  <a:pt x="1033116" y="135997"/>
                  <a:pt x="1135691" y="33423"/>
                  <a:pt x="1265923" y="6774"/>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b="1" dirty="0">
              <a:latin typeface="思源黑体 CN Bold" panose="020B0800000000000000" pitchFamily="34" charset="-122"/>
              <a:ea typeface="思源黑体 CN Bold" panose="020B0800000000000000" pitchFamily="34" charset="-122"/>
            </a:endParaRPr>
          </a:p>
        </p:txBody>
      </p:sp>
      <p:sp>
        <p:nvSpPr>
          <p:cNvPr id="19" name="Rectangle 88">
            <a:extLst>
              <a:ext uri="{FF2B5EF4-FFF2-40B4-BE49-F238E27FC236}">
                <a16:creationId xmlns:a16="http://schemas.microsoft.com/office/drawing/2014/main" id="{920A8CF1-EBE0-44E7-A337-ABF9FB0C499B}"/>
              </a:ext>
            </a:extLst>
          </p:cNvPr>
          <p:cNvSpPr/>
          <p:nvPr/>
        </p:nvSpPr>
        <p:spPr>
          <a:xfrm>
            <a:off x="6275985" y="4050214"/>
            <a:ext cx="558917" cy="584775"/>
          </a:xfrm>
          <a:prstGeom prst="rect">
            <a:avLst/>
          </a:prstGeom>
        </p:spPr>
        <p:txBody>
          <a:bodyPr wrap="square">
            <a:spAutoFit/>
          </a:bodyPr>
          <a:lstStyle/>
          <a:p>
            <a:pPr algn="ctr">
              <a:defRPr/>
            </a:pPr>
            <a:r>
              <a:rPr lang="en-ID" sz="3200" kern="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T</a:t>
            </a:r>
            <a:endParaRPr lang="bg-BG" sz="3200" kern="0" dirty="0">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Bold" panose="020B0800000000000000" pitchFamily="34" charset="-122"/>
            </a:endParaRPr>
          </a:p>
        </p:txBody>
      </p:sp>
      <p:sp>
        <p:nvSpPr>
          <p:cNvPr id="20" name="Oval 89">
            <a:extLst>
              <a:ext uri="{FF2B5EF4-FFF2-40B4-BE49-F238E27FC236}">
                <a16:creationId xmlns:a16="http://schemas.microsoft.com/office/drawing/2014/main" id="{DE5FD91F-BDE9-454D-977E-B48C39F274C9}"/>
              </a:ext>
            </a:extLst>
          </p:cNvPr>
          <p:cNvSpPr/>
          <p:nvPr/>
        </p:nvSpPr>
        <p:spPr>
          <a:xfrm>
            <a:off x="7439073" y="3579784"/>
            <a:ext cx="255983" cy="255983"/>
          </a:xfrm>
          <a:prstGeom prst="ellipse">
            <a:avLst/>
          </a:prstGeom>
          <a:solidFill>
            <a:sysClr val="window" lastClr="FFFFFF"/>
          </a:solidFill>
          <a:ln w="12700" cap="flat" cmpd="sng" algn="ctr">
            <a:noFill/>
            <a:prstDash val="solid"/>
            <a:miter lim="800000"/>
          </a:ln>
          <a:effectLst/>
        </p:spPr>
        <p:txBody>
          <a:bodyPr rtlCol="0" anchor="ctr"/>
          <a:lstStyle/>
          <a:p>
            <a:pPr algn="ctr">
              <a:defRPr/>
            </a:pPr>
            <a:endParaRPr lang="en-ID"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21" name="任意多边形: 形状 20">
            <a:extLst>
              <a:ext uri="{FF2B5EF4-FFF2-40B4-BE49-F238E27FC236}">
                <a16:creationId xmlns:a16="http://schemas.microsoft.com/office/drawing/2014/main" id="{DB35B905-401B-442F-AE7E-57B0E910EF92}"/>
              </a:ext>
            </a:extLst>
          </p:cNvPr>
          <p:cNvSpPr>
            <a:spLocks/>
          </p:cNvSpPr>
          <p:nvPr/>
        </p:nvSpPr>
        <p:spPr bwMode="auto">
          <a:xfrm rot="684350">
            <a:off x="4930186" y="3721730"/>
            <a:ext cx="1647729" cy="1666545"/>
          </a:xfrm>
          <a:custGeom>
            <a:avLst/>
            <a:gdLst>
              <a:gd name="connsiteX0" fmla="*/ 392067 w 1647729"/>
              <a:gd name="connsiteY0" fmla="*/ 9976 h 1666545"/>
              <a:gd name="connsiteX1" fmla="*/ 491026 w 1647729"/>
              <a:gd name="connsiteY1" fmla="*/ 0 h 1666545"/>
              <a:gd name="connsiteX2" fmla="*/ 982052 w 1647729"/>
              <a:gd name="connsiteY2" fmla="*/ 491026 h 1666545"/>
              <a:gd name="connsiteX3" fmla="*/ 978023 w 1647729"/>
              <a:gd name="connsiteY3" fmla="*/ 530989 h 1666545"/>
              <a:gd name="connsiteX4" fmla="*/ 979801 w 1647729"/>
              <a:gd name="connsiteY4" fmla="*/ 529249 h 1666545"/>
              <a:gd name="connsiteX5" fmla="*/ 1339589 w 1647729"/>
              <a:gd name="connsiteY5" fmla="*/ 1002590 h 1666545"/>
              <a:gd name="connsiteX6" fmla="*/ 1338878 w 1647729"/>
              <a:gd name="connsiteY6" fmla="*/ 1003285 h 1666545"/>
              <a:gd name="connsiteX7" fmla="*/ 1381969 w 1647729"/>
              <a:gd name="connsiteY7" fmla="*/ 1007629 h 1666545"/>
              <a:gd name="connsiteX8" fmla="*/ 1647729 w 1647729"/>
              <a:gd name="connsiteY8" fmla="*/ 1333706 h 1666545"/>
              <a:gd name="connsiteX9" fmla="*/ 1314890 w 1647729"/>
              <a:gd name="connsiteY9" fmla="*/ 1666545 h 1666545"/>
              <a:gd name="connsiteX10" fmla="*/ 988813 w 1647729"/>
              <a:gd name="connsiteY10" fmla="*/ 1400785 h 1666545"/>
              <a:gd name="connsiteX11" fmla="*/ 983728 w 1647729"/>
              <a:gd name="connsiteY11" fmla="*/ 1350338 h 1666545"/>
              <a:gd name="connsiteX12" fmla="*/ 982190 w 1647729"/>
              <a:gd name="connsiteY12" fmla="*/ 1351842 h 1666545"/>
              <a:gd name="connsiteX13" fmla="*/ 981490 w 1647729"/>
              <a:gd name="connsiteY13" fmla="*/ 1352525 h 1666545"/>
              <a:gd name="connsiteX14" fmla="*/ 518664 w 1647729"/>
              <a:gd name="connsiteY14" fmla="*/ 980614 h 1666545"/>
              <a:gd name="connsiteX15" fmla="*/ 520200 w 1647729"/>
              <a:gd name="connsiteY15" fmla="*/ 979111 h 1666545"/>
              <a:gd name="connsiteX16" fmla="*/ 491026 w 1647729"/>
              <a:gd name="connsiteY16" fmla="*/ 982052 h 1666545"/>
              <a:gd name="connsiteX17" fmla="*/ 0 w 1647729"/>
              <a:gd name="connsiteY17" fmla="*/ 491026 h 1666545"/>
              <a:gd name="connsiteX18" fmla="*/ 392067 w 1647729"/>
              <a:gd name="connsiteY18" fmla="*/ 9976 h 1666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47729" h="1666545">
                <a:moveTo>
                  <a:pt x="392067" y="9976"/>
                </a:moveTo>
                <a:cubicBezTo>
                  <a:pt x="424032" y="3435"/>
                  <a:pt x="457127" y="0"/>
                  <a:pt x="491026" y="0"/>
                </a:cubicBezTo>
                <a:cubicBezTo>
                  <a:pt x="762212" y="0"/>
                  <a:pt x="982052" y="219840"/>
                  <a:pt x="982052" y="491026"/>
                </a:cubicBezTo>
                <a:lnTo>
                  <a:pt x="978023" y="530989"/>
                </a:lnTo>
                <a:lnTo>
                  <a:pt x="979801" y="529249"/>
                </a:lnTo>
                <a:cubicBezTo>
                  <a:pt x="952774" y="882565"/>
                  <a:pt x="1101419" y="982304"/>
                  <a:pt x="1339589" y="1002590"/>
                </a:cubicBezTo>
                <a:lnTo>
                  <a:pt x="1338878" y="1003285"/>
                </a:lnTo>
                <a:lnTo>
                  <a:pt x="1381969" y="1007629"/>
                </a:lnTo>
                <a:cubicBezTo>
                  <a:pt x="1533638" y="1038665"/>
                  <a:pt x="1647729" y="1172862"/>
                  <a:pt x="1647729" y="1333706"/>
                </a:cubicBezTo>
                <a:cubicBezTo>
                  <a:pt x="1647729" y="1517528"/>
                  <a:pt x="1498712" y="1666545"/>
                  <a:pt x="1314890" y="1666545"/>
                </a:cubicBezTo>
                <a:cubicBezTo>
                  <a:pt x="1154046" y="1666545"/>
                  <a:pt x="1019849" y="1552454"/>
                  <a:pt x="988813" y="1400785"/>
                </a:cubicBezTo>
                <a:lnTo>
                  <a:pt x="983728" y="1350338"/>
                </a:lnTo>
                <a:lnTo>
                  <a:pt x="982190" y="1351842"/>
                </a:lnTo>
                <a:cubicBezTo>
                  <a:pt x="981490" y="1352525"/>
                  <a:pt x="981490" y="1352525"/>
                  <a:pt x="981490" y="1352525"/>
                </a:cubicBezTo>
                <a:cubicBezTo>
                  <a:pt x="967977" y="1112473"/>
                  <a:pt x="871696" y="962018"/>
                  <a:pt x="518664" y="980614"/>
                </a:cubicBezTo>
                <a:lnTo>
                  <a:pt x="520200" y="979111"/>
                </a:lnTo>
                <a:lnTo>
                  <a:pt x="491026" y="982052"/>
                </a:lnTo>
                <a:cubicBezTo>
                  <a:pt x="219840" y="982053"/>
                  <a:pt x="0" y="762212"/>
                  <a:pt x="0" y="491026"/>
                </a:cubicBezTo>
                <a:cubicBezTo>
                  <a:pt x="0" y="253738"/>
                  <a:pt x="168315" y="55762"/>
                  <a:pt x="392067" y="9976"/>
                </a:cubicBez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lt1"/>
              </a:solidFill>
              <a:latin typeface="思源黑体 CN Bold" panose="020B0800000000000000" pitchFamily="34" charset="-122"/>
              <a:ea typeface="思源黑体 CN Bold" panose="020B0800000000000000" pitchFamily="34" charset="-122"/>
            </a:endParaRPr>
          </a:p>
        </p:txBody>
      </p:sp>
      <p:sp>
        <p:nvSpPr>
          <p:cNvPr id="22" name="Rectangle 82">
            <a:extLst>
              <a:ext uri="{FF2B5EF4-FFF2-40B4-BE49-F238E27FC236}">
                <a16:creationId xmlns:a16="http://schemas.microsoft.com/office/drawing/2014/main" id="{4FD86884-A4AB-4986-B83B-1116C4A0FF0A}"/>
              </a:ext>
            </a:extLst>
          </p:cNvPr>
          <p:cNvSpPr/>
          <p:nvPr/>
        </p:nvSpPr>
        <p:spPr>
          <a:xfrm>
            <a:off x="5213959" y="3850786"/>
            <a:ext cx="558918" cy="584774"/>
          </a:xfrm>
          <a:prstGeom prst="rect">
            <a:avLst/>
          </a:prstGeom>
        </p:spPr>
        <p:txBody>
          <a:bodyPr wrap="square">
            <a:spAutoFit/>
          </a:bodyPr>
          <a:lstStyle/>
          <a:p>
            <a:pPr algn="ctr">
              <a:defRPr/>
            </a:pPr>
            <a:r>
              <a:rPr lang="en-ID" sz="3200" kern="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O</a:t>
            </a:r>
            <a:endParaRPr lang="bg-BG" sz="3200" kern="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3" name="Oval 83">
            <a:extLst>
              <a:ext uri="{FF2B5EF4-FFF2-40B4-BE49-F238E27FC236}">
                <a16:creationId xmlns:a16="http://schemas.microsoft.com/office/drawing/2014/main" id="{0E4592D6-4AED-4819-9D3A-50CAE3509466}"/>
              </a:ext>
            </a:extLst>
          </p:cNvPr>
          <p:cNvSpPr/>
          <p:nvPr/>
        </p:nvSpPr>
        <p:spPr>
          <a:xfrm>
            <a:off x="6008331" y="5016745"/>
            <a:ext cx="255983" cy="255983"/>
          </a:xfrm>
          <a:prstGeom prst="ellipse">
            <a:avLst/>
          </a:prstGeom>
          <a:solidFill>
            <a:sysClr val="window" lastClr="FFFFFF"/>
          </a:solidFill>
          <a:ln w="12700" cap="flat" cmpd="sng" algn="ctr">
            <a:noFill/>
            <a:prstDash val="solid"/>
            <a:miter lim="800000"/>
          </a:ln>
          <a:effectLst/>
        </p:spPr>
        <p:txBody>
          <a:bodyPr rtlCol="0" anchor="ctr"/>
          <a:lstStyle/>
          <a:p>
            <a:pPr algn="ctr">
              <a:defRPr/>
            </a:pPr>
            <a:endParaRPr lang="en-ID"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24" name="任意多边形: 形状 23">
            <a:extLst>
              <a:ext uri="{FF2B5EF4-FFF2-40B4-BE49-F238E27FC236}">
                <a16:creationId xmlns:a16="http://schemas.microsoft.com/office/drawing/2014/main" id="{8AD670A5-15AA-429F-86D9-26F41181ABDD}"/>
              </a:ext>
            </a:extLst>
          </p:cNvPr>
          <p:cNvSpPr>
            <a:spLocks noChangeArrowheads="1"/>
          </p:cNvSpPr>
          <p:nvPr/>
        </p:nvSpPr>
        <p:spPr bwMode="auto">
          <a:xfrm rot="684350">
            <a:off x="4377233" y="2493680"/>
            <a:ext cx="1666548" cy="1648905"/>
          </a:xfrm>
          <a:custGeom>
            <a:avLst/>
            <a:gdLst>
              <a:gd name="connsiteX0" fmla="*/ 1076563 w 1666548"/>
              <a:gd name="connsiteY0" fmla="*/ 9964 h 1648905"/>
              <a:gd name="connsiteX1" fmla="*/ 1175522 w 1666548"/>
              <a:gd name="connsiteY1" fmla="*/ 0 h 1648905"/>
              <a:gd name="connsiteX2" fmla="*/ 1666548 w 1666548"/>
              <a:gd name="connsiteY2" fmla="*/ 490437 h 1648905"/>
              <a:gd name="connsiteX3" fmla="*/ 1175522 w 1666548"/>
              <a:gd name="connsiteY3" fmla="*/ 980874 h 1648905"/>
              <a:gd name="connsiteX4" fmla="*/ 1134646 w 1666548"/>
              <a:gd name="connsiteY4" fmla="*/ 976759 h 1648905"/>
              <a:gd name="connsiteX5" fmla="*/ 1138474 w 1666548"/>
              <a:gd name="connsiteY5" fmla="*/ 980686 h 1648905"/>
              <a:gd name="connsiteX6" fmla="*/ 665131 w 1666548"/>
              <a:gd name="connsiteY6" fmla="*/ 1340764 h 1648905"/>
              <a:gd name="connsiteX7" fmla="*/ 664334 w 1666548"/>
              <a:gd name="connsiteY7" fmla="*/ 1339947 h 1648905"/>
              <a:gd name="connsiteX8" fmla="*/ 660082 w 1666548"/>
              <a:gd name="connsiteY8" fmla="*/ 1382206 h 1648905"/>
              <a:gd name="connsiteX9" fmla="*/ 333428 w 1666548"/>
              <a:gd name="connsiteY9" fmla="*/ 1648905 h 1648905"/>
              <a:gd name="connsiteX10" fmla="*/ 0 w 1666548"/>
              <a:gd name="connsiteY10" fmla="*/ 1314890 h 1648905"/>
              <a:gd name="connsiteX11" fmla="*/ 266231 w 1666548"/>
              <a:gd name="connsiteY11" fmla="*/ 987661 h 1648905"/>
              <a:gd name="connsiteX12" fmla="*/ 315499 w 1666548"/>
              <a:gd name="connsiteY12" fmla="*/ 982686 h 1648905"/>
              <a:gd name="connsiteX13" fmla="*/ 315197 w 1666548"/>
              <a:gd name="connsiteY13" fmla="*/ 982377 h 1648905"/>
              <a:gd name="connsiteX14" fmla="*/ 687108 w 1666548"/>
              <a:gd name="connsiteY14" fmla="*/ 517488 h 1648905"/>
              <a:gd name="connsiteX15" fmla="*/ 687240 w 1666548"/>
              <a:gd name="connsiteY15" fmla="*/ 517622 h 1648905"/>
              <a:gd name="connsiteX16" fmla="*/ 684496 w 1666548"/>
              <a:gd name="connsiteY16" fmla="*/ 490437 h 1648905"/>
              <a:gd name="connsiteX17" fmla="*/ 1076563 w 1666548"/>
              <a:gd name="connsiteY17" fmla="*/ 9964 h 164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66548" h="1648905">
                <a:moveTo>
                  <a:pt x="1076563" y="9964"/>
                </a:moveTo>
                <a:cubicBezTo>
                  <a:pt x="1108528" y="3431"/>
                  <a:pt x="1141624" y="0"/>
                  <a:pt x="1175522" y="0"/>
                </a:cubicBezTo>
                <a:cubicBezTo>
                  <a:pt x="1446708" y="0"/>
                  <a:pt x="1666548" y="219576"/>
                  <a:pt x="1666548" y="490437"/>
                </a:cubicBezTo>
                <a:cubicBezTo>
                  <a:pt x="1666548" y="761298"/>
                  <a:pt x="1446708" y="980874"/>
                  <a:pt x="1175522" y="980874"/>
                </a:cubicBezTo>
                <a:lnTo>
                  <a:pt x="1134646" y="976759"/>
                </a:lnTo>
                <a:lnTo>
                  <a:pt x="1138474" y="980686"/>
                </a:lnTo>
                <a:cubicBezTo>
                  <a:pt x="785158" y="951947"/>
                  <a:pt x="685418" y="1100712"/>
                  <a:pt x="665131" y="1340764"/>
                </a:cubicBezTo>
                <a:lnTo>
                  <a:pt x="664334" y="1339947"/>
                </a:lnTo>
                <a:lnTo>
                  <a:pt x="660082" y="1382206"/>
                </a:lnTo>
                <a:cubicBezTo>
                  <a:pt x="628991" y="1534411"/>
                  <a:pt x="494557" y="1648905"/>
                  <a:pt x="333428" y="1648905"/>
                </a:cubicBezTo>
                <a:cubicBezTo>
                  <a:pt x="149281" y="1648905"/>
                  <a:pt x="0" y="1499361"/>
                  <a:pt x="0" y="1314890"/>
                </a:cubicBezTo>
                <a:cubicBezTo>
                  <a:pt x="0" y="1153478"/>
                  <a:pt x="114293" y="1018807"/>
                  <a:pt x="266231" y="987661"/>
                </a:cubicBezTo>
                <a:lnTo>
                  <a:pt x="315499" y="982686"/>
                </a:lnTo>
                <a:lnTo>
                  <a:pt x="315197" y="982377"/>
                </a:lnTo>
                <a:cubicBezTo>
                  <a:pt x="555249" y="968852"/>
                  <a:pt x="705704" y="870803"/>
                  <a:pt x="687108" y="517488"/>
                </a:cubicBezTo>
                <a:lnTo>
                  <a:pt x="687240" y="517622"/>
                </a:lnTo>
                <a:lnTo>
                  <a:pt x="684496" y="490437"/>
                </a:lnTo>
                <a:cubicBezTo>
                  <a:pt x="684496" y="253434"/>
                  <a:pt x="852811" y="55695"/>
                  <a:pt x="1076563" y="9964"/>
                </a:cubicBez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b="1" dirty="0">
              <a:latin typeface="思源黑体 CN Bold" panose="020B0800000000000000" pitchFamily="34" charset="-122"/>
              <a:ea typeface="思源黑体 CN Bold" panose="020B0800000000000000" pitchFamily="34" charset="-122"/>
            </a:endParaRPr>
          </a:p>
        </p:txBody>
      </p:sp>
      <p:sp>
        <p:nvSpPr>
          <p:cNvPr id="25" name="Rectangle 76">
            <a:extLst>
              <a:ext uri="{FF2B5EF4-FFF2-40B4-BE49-F238E27FC236}">
                <a16:creationId xmlns:a16="http://schemas.microsoft.com/office/drawing/2014/main" id="{B346EAC7-15DE-4C66-9256-44D763962AC1}"/>
              </a:ext>
            </a:extLst>
          </p:cNvPr>
          <p:cNvSpPr/>
          <p:nvPr/>
        </p:nvSpPr>
        <p:spPr>
          <a:xfrm>
            <a:off x="5334786" y="2753350"/>
            <a:ext cx="558917" cy="584775"/>
          </a:xfrm>
          <a:prstGeom prst="rect">
            <a:avLst/>
          </a:prstGeom>
        </p:spPr>
        <p:txBody>
          <a:bodyPr wrap="square">
            <a:spAutoFit/>
          </a:bodyPr>
          <a:lstStyle/>
          <a:p>
            <a:pPr algn="ctr">
              <a:defRPr/>
            </a:pPr>
            <a:r>
              <a:rPr lang="en-ID" sz="3200" kern="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S</a:t>
            </a:r>
            <a:endParaRPr lang="bg-BG" sz="3200" kern="0" dirty="0">
              <a:solidFill>
                <a:prstClr val="white"/>
              </a:solidFill>
              <a:effectLst>
                <a:outerShdw blurRad="38100" dist="38100" dir="2700000" algn="tl">
                  <a:srgbClr val="000000">
                    <a:alpha val="43137"/>
                  </a:srgbClr>
                </a:outerShdw>
              </a:effectLst>
              <a:latin typeface="思源黑体 CN Light" panose="020B0300000000000000" pitchFamily="34" charset="-122"/>
              <a:ea typeface="思源黑体 CN Bold" panose="020B0800000000000000" pitchFamily="34" charset="-122"/>
            </a:endParaRPr>
          </a:p>
        </p:txBody>
      </p:sp>
      <p:sp>
        <p:nvSpPr>
          <p:cNvPr id="26" name="Oval 77">
            <a:extLst>
              <a:ext uri="{FF2B5EF4-FFF2-40B4-BE49-F238E27FC236}">
                <a16:creationId xmlns:a16="http://schemas.microsoft.com/office/drawing/2014/main" id="{C99079D3-956E-4621-AD91-93A2A16C4CF6}"/>
              </a:ext>
            </a:extLst>
          </p:cNvPr>
          <p:cNvSpPr/>
          <p:nvPr/>
        </p:nvSpPr>
        <p:spPr>
          <a:xfrm>
            <a:off x="4480910" y="3579784"/>
            <a:ext cx="255983" cy="255983"/>
          </a:xfrm>
          <a:prstGeom prst="ellipse">
            <a:avLst/>
          </a:prstGeom>
          <a:solidFill>
            <a:sysClr val="window" lastClr="FFFFFF"/>
          </a:solidFill>
          <a:ln w="12700" cap="flat" cmpd="sng" algn="ctr">
            <a:noFill/>
            <a:prstDash val="solid"/>
            <a:miter lim="800000"/>
          </a:ln>
          <a:effectLst/>
        </p:spPr>
        <p:txBody>
          <a:bodyPr rtlCol="0" anchor="ctr"/>
          <a:lstStyle/>
          <a:p>
            <a:pPr algn="ctr">
              <a:defRPr/>
            </a:pPr>
            <a:endParaRPr lang="en-ID" sz="1000" kern="0" dirty="0">
              <a:solidFill>
                <a:prstClr val="white"/>
              </a:solidFill>
              <a:latin typeface="思源黑体 CN Bold" panose="020B0800000000000000" pitchFamily="34" charset="-122"/>
              <a:ea typeface="思源黑体 CN Bold" panose="020B0800000000000000" pitchFamily="34" charset="-122"/>
            </a:endParaRPr>
          </a:p>
        </p:txBody>
      </p:sp>
      <p:sp>
        <p:nvSpPr>
          <p:cNvPr id="27" name="Oval 56">
            <a:extLst>
              <a:ext uri="{FF2B5EF4-FFF2-40B4-BE49-F238E27FC236}">
                <a16:creationId xmlns:a16="http://schemas.microsoft.com/office/drawing/2014/main" id="{86B35589-7194-4F5C-B088-252E1076F173}"/>
              </a:ext>
            </a:extLst>
          </p:cNvPr>
          <p:cNvSpPr>
            <a:spLocks noChangeArrowheads="1"/>
          </p:cNvSpPr>
          <p:nvPr/>
        </p:nvSpPr>
        <p:spPr bwMode="auto">
          <a:xfrm>
            <a:off x="4209534" y="2566787"/>
            <a:ext cx="116822" cy="117061"/>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Bef>
                <a:spcPts val="1000"/>
              </a:spcBef>
              <a:buFont typeface="Arial" panose="020B0604020202020204" pitchFamily="34" charset="0"/>
              <a:buChar char="•"/>
            </a:pPr>
            <a:endParaRPr lang="id-ID" sz="2800" b="1" dirty="0">
              <a:solidFill>
                <a:schemeClr val="lt1"/>
              </a:solidFill>
              <a:latin typeface="思源黑体 CN Bold" panose="020B0800000000000000" pitchFamily="34" charset="-122"/>
              <a:ea typeface="思源黑体 CN Bold" panose="020B0800000000000000" pitchFamily="34" charset="-122"/>
            </a:endParaRPr>
          </a:p>
        </p:txBody>
      </p:sp>
      <p:sp>
        <p:nvSpPr>
          <p:cNvPr id="28" name="Oval 61">
            <a:extLst>
              <a:ext uri="{FF2B5EF4-FFF2-40B4-BE49-F238E27FC236}">
                <a16:creationId xmlns:a16="http://schemas.microsoft.com/office/drawing/2014/main" id="{04C90A2A-3172-4277-8402-A4914DBA9780}"/>
              </a:ext>
            </a:extLst>
          </p:cNvPr>
          <p:cNvSpPr>
            <a:spLocks noChangeArrowheads="1"/>
          </p:cNvSpPr>
          <p:nvPr/>
        </p:nvSpPr>
        <p:spPr bwMode="auto">
          <a:xfrm>
            <a:off x="7830232" y="2566787"/>
            <a:ext cx="116822" cy="117061"/>
          </a:xfrm>
          <a:prstGeom prst="ellipse">
            <a:avLst/>
          </a:prstGeom>
          <a:solidFill>
            <a:schemeClr val="tx1">
              <a:lumMod val="65000"/>
              <a:lumOff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dirty="0">
              <a:solidFill>
                <a:prstClr val="black"/>
              </a:solidFill>
              <a:latin typeface="思源黑体 CN Bold" panose="020B0800000000000000" pitchFamily="34" charset="-122"/>
              <a:ea typeface="思源黑体 CN Bold" panose="020B0800000000000000" pitchFamily="34" charset="-122"/>
            </a:endParaRPr>
          </a:p>
        </p:txBody>
      </p:sp>
      <p:sp>
        <p:nvSpPr>
          <p:cNvPr id="29" name="Oval 66">
            <a:extLst>
              <a:ext uri="{FF2B5EF4-FFF2-40B4-BE49-F238E27FC236}">
                <a16:creationId xmlns:a16="http://schemas.microsoft.com/office/drawing/2014/main" id="{6BB25919-867B-4A0B-9FC5-5574FC1D440F}"/>
              </a:ext>
            </a:extLst>
          </p:cNvPr>
          <p:cNvSpPr>
            <a:spLocks noChangeArrowheads="1"/>
          </p:cNvSpPr>
          <p:nvPr/>
        </p:nvSpPr>
        <p:spPr bwMode="auto">
          <a:xfrm>
            <a:off x="4209534" y="4373784"/>
            <a:ext cx="116822" cy="117061"/>
          </a:xfrm>
          <a:prstGeom prst="ellipse">
            <a:avLst/>
          </a:prstGeom>
          <a:solidFill>
            <a:schemeClr val="tx1">
              <a:lumMod val="65000"/>
              <a:lumOff val="3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dirty="0">
              <a:solidFill>
                <a:prstClr val="black"/>
              </a:solidFill>
              <a:latin typeface="思源黑体 CN Bold" panose="020B0800000000000000" pitchFamily="34" charset="-122"/>
              <a:ea typeface="思源黑体 CN Bold" panose="020B0800000000000000" pitchFamily="34" charset="-122"/>
            </a:endParaRPr>
          </a:p>
        </p:txBody>
      </p:sp>
      <p:sp>
        <p:nvSpPr>
          <p:cNvPr id="30" name="Oval 71">
            <a:extLst>
              <a:ext uri="{FF2B5EF4-FFF2-40B4-BE49-F238E27FC236}">
                <a16:creationId xmlns:a16="http://schemas.microsoft.com/office/drawing/2014/main" id="{800EB68D-53F0-4B57-B9C1-46F164793AA9}"/>
              </a:ext>
            </a:extLst>
          </p:cNvPr>
          <p:cNvSpPr>
            <a:spLocks noChangeArrowheads="1"/>
          </p:cNvSpPr>
          <p:nvPr/>
        </p:nvSpPr>
        <p:spPr bwMode="auto">
          <a:xfrm>
            <a:off x="7830232" y="4373784"/>
            <a:ext cx="116822" cy="117061"/>
          </a:xfrm>
          <a:prstGeom prst="ellipse">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a:extLst>
            <a:ext uri="{91240B29-F687-4f45-9708-019B960494DF}">
              <a14:hiddenLine xmlns=""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Bef>
                <a:spcPts val="1000"/>
              </a:spcBef>
              <a:buFont typeface="Arial" panose="020B0604020202020204" pitchFamily="34" charset="0"/>
              <a:buChar char="•"/>
            </a:pPr>
            <a:endParaRPr lang="id-ID" sz="2800" b="1" dirty="0">
              <a:solidFill>
                <a:schemeClr val="lt1"/>
              </a:solidFill>
              <a:latin typeface="思源黑体 CN Bold" panose="020B0800000000000000" pitchFamily="34" charset="-122"/>
              <a:ea typeface="思源黑体 CN Bold" panose="020B0800000000000000" pitchFamily="34" charset="-122"/>
            </a:endParaRPr>
          </a:p>
        </p:txBody>
      </p:sp>
      <p:sp>
        <p:nvSpPr>
          <p:cNvPr id="31" name="文本框 30">
            <a:extLst>
              <a:ext uri="{FF2B5EF4-FFF2-40B4-BE49-F238E27FC236}">
                <a16:creationId xmlns:a16="http://schemas.microsoft.com/office/drawing/2014/main" id="{69CA2EA2-9048-4754-925D-BF4329429A12}"/>
              </a:ext>
            </a:extLst>
          </p:cNvPr>
          <p:cNvSpPr txBox="1"/>
          <p:nvPr/>
        </p:nvSpPr>
        <p:spPr>
          <a:xfrm>
            <a:off x="8555341" y="2208693"/>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r>
              <a:rPr lang="zh-CN" altLang="en-US" sz="200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32" name="文本框 31">
            <a:extLst>
              <a:ext uri="{FF2B5EF4-FFF2-40B4-BE49-F238E27FC236}">
                <a16:creationId xmlns:a16="http://schemas.microsoft.com/office/drawing/2014/main" id="{4C40E6D0-6517-4562-ADD3-AF27C79ADEE9}"/>
              </a:ext>
            </a:extLst>
          </p:cNvPr>
          <p:cNvSpPr txBox="1"/>
          <p:nvPr/>
        </p:nvSpPr>
        <p:spPr>
          <a:xfrm>
            <a:off x="8561191" y="2601318"/>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3" name="文本框 32">
            <a:extLst>
              <a:ext uri="{FF2B5EF4-FFF2-40B4-BE49-F238E27FC236}">
                <a16:creationId xmlns:a16="http://schemas.microsoft.com/office/drawing/2014/main" id="{FEF51E3A-E5B9-4749-A72D-B4B6113EFD8E}"/>
              </a:ext>
            </a:extLst>
          </p:cNvPr>
          <p:cNvSpPr txBox="1"/>
          <p:nvPr/>
        </p:nvSpPr>
        <p:spPr>
          <a:xfrm>
            <a:off x="8555341" y="4570522"/>
            <a:ext cx="1723549" cy="400110"/>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pPr algn="l"/>
            <a:r>
              <a:rPr lang="zh-CN" altLang="en-US"/>
              <a:t>标题文字添加</a:t>
            </a:r>
            <a:endParaRPr lang="zh-CN" altLang="en-US" dirty="0"/>
          </a:p>
        </p:txBody>
      </p:sp>
      <p:sp>
        <p:nvSpPr>
          <p:cNvPr id="34" name="文本框 33">
            <a:extLst>
              <a:ext uri="{FF2B5EF4-FFF2-40B4-BE49-F238E27FC236}">
                <a16:creationId xmlns:a16="http://schemas.microsoft.com/office/drawing/2014/main" id="{99E2B240-C329-4D15-A9AD-8C7B2D05F211}"/>
              </a:ext>
            </a:extLst>
          </p:cNvPr>
          <p:cNvSpPr txBox="1"/>
          <p:nvPr/>
        </p:nvSpPr>
        <p:spPr>
          <a:xfrm>
            <a:off x="8561191" y="4963147"/>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5" name="文本框 34">
            <a:extLst>
              <a:ext uri="{FF2B5EF4-FFF2-40B4-BE49-F238E27FC236}">
                <a16:creationId xmlns:a16="http://schemas.microsoft.com/office/drawing/2014/main" id="{D0FC4DC5-DD7B-495E-BCC6-2546653B095E}"/>
              </a:ext>
            </a:extLst>
          </p:cNvPr>
          <p:cNvSpPr txBox="1"/>
          <p:nvPr/>
        </p:nvSpPr>
        <p:spPr>
          <a:xfrm flipH="1">
            <a:off x="1240967" y="2208693"/>
            <a:ext cx="2552997" cy="400110"/>
          </a:xfrm>
          <a:prstGeom prst="rect">
            <a:avLst/>
          </a:prstGeom>
        </p:spPr>
        <p:txBody>
          <a:bodyPr wrap="squar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pPr algn="r"/>
            <a:r>
              <a:rPr lang="zh-CN" altLang="en-US" dirty="0"/>
              <a:t>标题文字添加</a:t>
            </a:r>
          </a:p>
        </p:txBody>
      </p:sp>
      <p:sp>
        <p:nvSpPr>
          <p:cNvPr id="36" name="文本框 35">
            <a:extLst>
              <a:ext uri="{FF2B5EF4-FFF2-40B4-BE49-F238E27FC236}">
                <a16:creationId xmlns:a16="http://schemas.microsoft.com/office/drawing/2014/main" id="{A81CFE6F-92D7-4DDD-A495-5925FF7EA6D3}"/>
              </a:ext>
            </a:extLst>
          </p:cNvPr>
          <p:cNvSpPr txBox="1"/>
          <p:nvPr/>
        </p:nvSpPr>
        <p:spPr>
          <a:xfrm flipH="1">
            <a:off x="1070950" y="2601318"/>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7" name="文本框 36">
            <a:extLst>
              <a:ext uri="{FF2B5EF4-FFF2-40B4-BE49-F238E27FC236}">
                <a16:creationId xmlns:a16="http://schemas.microsoft.com/office/drawing/2014/main" id="{75263621-44EF-4147-81C2-C6C16C0D5918}"/>
              </a:ext>
            </a:extLst>
          </p:cNvPr>
          <p:cNvSpPr txBox="1"/>
          <p:nvPr/>
        </p:nvSpPr>
        <p:spPr>
          <a:xfrm flipH="1">
            <a:off x="1240969" y="4570522"/>
            <a:ext cx="2552996" cy="400110"/>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r>
              <a:rPr lang="zh-CN" altLang="en-US" sz="2000">
                <a:solidFill>
                  <a:schemeClr val="tx1">
                    <a:lumMod val="65000"/>
                    <a:lumOff val="3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id="{0A816D5E-BBFE-4B04-BA91-EBE24A149B67}"/>
              </a:ext>
            </a:extLst>
          </p:cNvPr>
          <p:cNvSpPr txBox="1"/>
          <p:nvPr/>
        </p:nvSpPr>
        <p:spPr>
          <a:xfrm flipH="1">
            <a:off x="1070950" y="4963147"/>
            <a:ext cx="2717165" cy="617605"/>
          </a:xfrm>
          <a:prstGeom prst="rect">
            <a:avLst/>
          </a:prstGeom>
          <a:noFill/>
        </p:spPr>
        <p:txBody>
          <a:bodyPr wrap="square" rtlCol="0">
            <a:spAutoFit/>
          </a:bodyPr>
          <a:lstStyle>
            <a:defPPr>
              <a:defRPr lang="zh-CN"/>
            </a:defPPr>
            <a:lvl1pPr>
              <a:defRPr sz="3600">
                <a:solidFill>
                  <a:schemeClr val="tx1">
                    <a:lumMod val="85000"/>
                    <a:lumOff val="15000"/>
                  </a:schemeClr>
                </a:solidFill>
                <a:latin typeface="+mj-ea"/>
                <a:ea typeface="+mj-ea"/>
              </a:defRPr>
            </a:lvl1pPr>
          </a:lstStyle>
          <a:p>
            <a:pPr algn="r">
              <a:lnSpc>
                <a:spcPct val="150000"/>
              </a:lnSpc>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单击此处键入文本单击此处键入文本单击此处键入文本单击此处键入文本</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4677384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活动奖励</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Freeform 15">
            <a:extLst>
              <a:ext uri="{FF2B5EF4-FFF2-40B4-BE49-F238E27FC236}">
                <a16:creationId xmlns:a16="http://schemas.microsoft.com/office/drawing/2014/main" id="{BF11D6BB-45A5-498E-BF56-533A34976357}"/>
              </a:ext>
            </a:extLst>
          </p:cNvPr>
          <p:cNvSpPr>
            <a:spLocks/>
          </p:cNvSpPr>
          <p:nvPr/>
        </p:nvSpPr>
        <p:spPr bwMode="auto">
          <a:xfrm>
            <a:off x="7348633" y="1529468"/>
            <a:ext cx="1164712" cy="2049763"/>
          </a:xfrm>
          <a:custGeom>
            <a:avLst/>
            <a:gdLst>
              <a:gd name="T0" fmla="*/ 1795 w 1795"/>
              <a:gd name="T1" fmla="*/ 636 h 3159"/>
              <a:gd name="T2" fmla="*/ 1374 w 1795"/>
              <a:gd name="T3" fmla="*/ 0 h 3159"/>
              <a:gd name="T4" fmla="*/ 660 w 1795"/>
              <a:gd name="T5" fmla="*/ 636 h 3159"/>
              <a:gd name="T6" fmla="*/ 854 w 1795"/>
              <a:gd name="T7" fmla="*/ 636 h 3159"/>
              <a:gd name="T8" fmla="*/ 0 w 1795"/>
              <a:gd name="T9" fmla="*/ 3159 h 3159"/>
              <a:gd name="T10" fmla="*/ 728 w 1795"/>
              <a:gd name="T11" fmla="*/ 3159 h 3159"/>
              <a:gd name="T12" fmla="*/ 1582 w 1795"/>
              <a:gd name="T13" fmla="*/ 636 h 3159"/>
              <a:gd name="T14" fmla="*/ 1795 w 1795"/>
              <a:gd name="T15" fmla="*/ 636 h 3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5" h="3159">
                <a:moveTo>
                  <a:pt x="1795" y="636"/>
                </a:moveTo>
                <a:lnTo>
                  <a:pt x="1374" y="0"/>
                </a:lnTo>
                <a:lnTo>
                  <a:pt x="660" y="636"/>
                </a:lnTo>
                <a:lnTo>
                  <a:pt x="854" y="636"/>
                </a:lnTo>
                <a:lnTo>
                  <a:pt x="0" y="3159"/>
                </a:lnTo>
                <a:lnTo>
                  <a:pt x="728" y="3159"/>
                </a:lnTo>
                <a:lnTo>
                  <a:pt x="1582" y="636"/>
                </a:lnTo>
                <a:lnTo>
                  <a:pt x="1795" y="636"/>
                </a:ln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Bef>
                <a:spcPts val="1000"/>
              </a:spcBef>
              <a:buFont typeface="Arial" panose="020B0604020202020204" pitchFamily="34" charset="0"/>
              <a:buChar char="•"/>
            </a:pPr>
            <a:endParaRPr lang="en-US" sz="2800" b="1" dirty="0">
              <a:latin typeface="思源黑体 CN Bold" panose="020B0800000000000000" pitchFamily="34" charset="-122"/>
              <a:ea typeface="思源黑体 CN Bold" panose="020B0800000000000000" pitchFamily="34" charset="-122"/>
              <a:sym typeface="+mn-lt"/>
            </a:endParaRPr>
          </a:p>
        </p:txBody>
      </p:sp>
      <p:sp>
        <p:nvSpPr>
          <p:cNvPr id="14" name="Freeform 16">
            <a:extLst>
              <a:ext uri="{FF2B5EF4-FFF2-40B4-BE49-F238E27FC236}">
                <a16:creationId xmlns:a16="http://schemas.microsoft.com/office/drawing/2014/main" id="{5F1ED0E6-A080-4BE1-955A-C81942B13943}"/>
              </a:ext>
            </a:extLst>
          </p:cNvPr>
          <p:cNvSpPr>
            <a:spLocks/>
          </p:cNvSpPr>
          <p:nvPr/>
        </p:nvSpPr>
        <p:spPr bwMode="auto">
          <a:xfrm>
            <a:off x="6780877" y="2391809"/>
            <a:ext cx="1040130" cy="1187422"/>
          </a:xfrm>
          <a:custGeom>
            <a:avLst/>
            <a:gdLst>
              <a:gd name="T0" fmla="*/ 728 w 1603"/>
              <a:gd name="T1" fmla="*/ 0 h 1830"/>
              <a:gd name="T2" fmla="*/ 1603 w 1603"/>
              <a:gd name="T3" fmla="*/ 1830 h 1830"/>
              <a:gd name="T4" fmla="*/ 875 w 1603"/>
              <a:gd name="T5" fmla="*/ 1830 h 1830"/>
              <a:gd name="T6" fmla="*/ 0 w 1603"/>
              <a:gd name="T7" fmla="*/ 0 h 1830"/>
              <a:gd name="T8" fmla="*/ 728 w 1603"/>
              <a:gd name="T9" fmla="*/ 0 h 1830"/>
            </a:gdLst>
            <a:ahLst/>
            <a:cxnLst>
              <a:cxn ang="0">
                <a:pos x="T0" y="T1"/>
              </a:cxn>
              <a:cxn ang="0">
                <a:pos x="T2" y="T3"/>
              </a:cxn>
              <a:cxn ang="0">
                <a:pos x="T4" y="T5"/>
              </a:cxn>
              <a:cxn ang="0">
                <a:pos x="T6" y="T7"/>
              </a:cxn>
              <a:cxn ang="0">
                <a:pos x="T8" y="T9"/>
              </a:cxn>
            </a:cxnLst>
            <a:rect l="0" t="0" r="r" b="b"/>
            <a:pathLst>
              <a:path w="1603" h="1830">
                <a:moveTo>
                  <a:pt x="728" y="0"/>
                </a:moveTo>
                <a:lnTo>
                  <a:pt x="1603" y="1830"/>
                </a:lnTo>
                <a:lnTo>
                  <a:pt x="875" y="1830"/>
                </a:lnTo>
                <a:lnTo>
                  <a:pt x="0" y="0"/>
                </a:lnTo>
                <a:lnTo>
                  <a:pt x="728" y="0"/>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15" name="Freeform 17">
            <a:extLst>
              <a:ext uri="{FF2B5EF4-FFF2-40B4-BE49-F238E27FC236}">
                <a16:creationId xmlns:a16="http://schemas.microsoft.com/office/drawing/2014/main" id="{C3003AC3-425F-4EFE-B910-468EF46ABFF0}"/>
              </a:ext>
            </a:extLst>
          </p:cNvPr>
          <p:cNvSpPr>
            <a:spLocks/>
          </p:cNvSpPr>
          <p:nvPr/>
        </p:nvSpPr>
        <p:spPr bwMode="auto">
          <a:xfrm>
            <a:off x="6089187" y="2391809"/>
            <a:ext cx="1164063" cy="2049763"/>
          </a:xfrm>
          <a:custGeom>
            <a:avLst/>
            <a:gdLst>
              <a:gd name="T0" fmla="*/ 726 w 1794"/>
              <a:gd name="T1" fmla="*/ 3159 h 3159"/>
              <a:gd name="T2" fmla="*/ 1794 w 1794"/>
              <a:gd name="T3" fmla="*/ 0 h 3159"/>
              <a:gd name="T4" fmla="*/ 1066 w 1794"/>
              <a:gd name="T5" fmla="*/ 0 h 3159"/>
              <a:gd name="T6" fmla="*/ 0 w 1794"/>
              <a:gd name="T7" fmla="*/ 3159 h 3159"/>
              <a:gd name="T8" fmla="*/ 726 w 1794"/>
              <a:gd name="T9" fmla="*/ 3159 h 3159"/>
            </a:gdLst>
            <a:ahLst/>
            <a:cxnLst>
              <a:cxn ang="0">
                <a:pos x="T0" y="T1"/>
              </a:cxn>
              <a:cxn ang="0">
                <a:pos x="T2" y="T3"/>
              </a:cxn>
              <a:cxn ang="0">
                <a:pos x="T4" y="T5"/>
              </a:cxn>
              <a:cxn ang="0">
                <a:pos x="T6" y="T7"/>
              </a:cxn>
              <a:cxn ang="0">
                <a:pos x="T8" y="T9"/>
              </a:cxn>
            </a:cxnLst>
            <a:rect l="0" t="0" r="r" b="b"/>
            <a:pathLst>
              <a:path w="1794" h="3159">
                <a:moveTo>
                  <a:pt x="726" y="3159"/>
                </a:moveTo>
                <a:lnTo>
                  <a:pt x="1794" y="0"/>
                </a:lnTo>
                <a:lnTo>
                  <a:pt x="1066" y="0"/>
                </a:lnTo>
                <a:lnTo>
                  <a:pt x="0" y="3159"/>
                </a:lnTo>
                <a:lnTo>
                  <a:pt x="726" y="3159"/>
                </a:ln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Bef>
                <a:spcPts val="1000"/>
              </a:spcBef>
              <a:buFont typeface="Arial" panose="020B0604020202020204" pitchFamily="34" charset="0"/>
              <a:buChar char="•"/>
            </a:pPr>
            <a:endParaRPr lang="en-US" sz="2800" b="1" dirty="0">
              <a:latin typeface="思源黑体 CN Bold" panose="020B0800000000000000" pitchFamily="34" charset="-122"/>
              <a:ea typeface="思源黑体 CN Bold" panose="020B0800000000000000" pitchFamily="34" charset="-122"/>
              <a:sym typeface="+mn-lt"/>
            </a:endParaRPr>
          </a:p>
        </p:txBody>
      </p:sp>
      <p:sp>
        <p:nvSpPr>
          <p:cNvPr id="16" name="Freeform 18">
            <a:extLst>
              <a:ext uri="{FF2B5EF4-FFF2-40B4-BE49-F238E27FC236}">
                <a16:creationId xmlns:a16="http://schemas.microsoft.com/office/drawing/2014/main" id="{C7886805-4FF6-4821-90AD-DC6BF687F425}"/>
              </a:ext>
            </a:extLst>
          </p:cNvPr>
          <p:cNvSpPr>
            <a:spLocks/>
          </p:cNvSpPr>
          <p:nvPr/>
        </p:nvSpPr>
        <p:spPr bwMode="auto">
          <a:xfrm>
            <a:off x="5521430" y="3252203"/>
            <a:ext cx="1038832" cy="1189369"/>
          </a:xfrm>
          <a:custGeom>
            <a:avLst/>
            <a:gdLst>
              <a:gd name="T0" fmla="*/ 728 w 1601"/>
              <a:gd name="T1" fmla="*/ 0 h 1833"/>
              <a:gd name="T2" fmla="*/ 1601 w 1601"/>
              <a:gd name="T3" fmla="*/ 1833 h 1833"/>
              <a:gd name="T4" fmla="*/ 875 w 1601"/>
              <a:gd name="T5" fmla="*/ 1833 h 1833"/>
              <a:gd name="T6" fmla="*/ 0 w 1601"/>
              <a:gd name="T7" fmla="*/ 0 h 1833"/>
              <a:gd name="T8" fmla="*/ 728 w 1601"/>
              <a:gd name="T9" fmla="*/ 0 h 1833"/>
            </a:gdLst>
            <a:ahLst/>
            <a:cxnLst>
              <a:cxn ang="0">
                <a:pos x="T0" y="T1"/>
              </a:cxn>
              <a:cxn ang="0">
                <a:pos x="T2" y="T3"/>
              </a:cxn>
              <a:cxn ang="0">
                <a:pos x="T4" y="T5"/>
              </a:cxn>
              <a:cxn ang="0">
                <a:pos x="T6" y="T7"/>
              </a:cxn>
              <a:cxn ang="0">
                <a:pos x="T8" y="T9"/>
              </a:cxn>
            </a:cxnLst>
            <a:rect l="0" t="0" r="r" b="b"/>
            <a:pathLst>
              <a:path w="1601" h="1833">
                <a:moveTo>
                  <a:pt x="728" y="0"/>
                </a:moveTo>
                <a:lnTo>
                  <a:pt x="1601" y="1833"/>
                </a:lnTo>
                <a:lnTo>
                  <a:pt x="875" y="1833"/>
                </a:lnTo>
                <a:lnTo>
                  <a:pt x="0" y="0"/>
                </a:lnTo>
                <a:lnTo>
                  <a:pt x="728" y="0"/>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17" name="Freeform 19">
            <a:extLst>
              <a:ext uri="{FF2B5EF4-FFF2-40B4-BE49-F238E27FC236}">
                <a16:creationId xmlns:a16="http://schemas.microsoft.com/office/drawing/2014/main" id="{D05A74A4-38C1-4BC8-A93C-72C56D346128}"/>
              </a:ext>
            </a:extLst>
          </p:cNvPr>
          <p:cNvSpPr>
            <a:spLocks/>
          </p:cNvSpPr>
          <p:nvPr/>
        </p:nvSpPr>
        <p:spPr bwMode="auto">
          <a:xfrm>
            <a:off x="4827794" y="3252203"/>
            <a:ext cx="1166010" cy="2050412"/>
          </a:xfrm>
          <a:custGeom>
            <a:avLst/>
            <a:gdLst>
              <a:gd name="T0" fmla="*/ 729 w 1797"/>
              <a:gd name="T1" fmla="*/ 3160 h 3160"/>
              <a:gd name="T2" fmla="*/ 1797 w 1797"/>
              <a:gd name="T3" fmla="*/ 0 h 3160"/>
              <a:gd name="T4" fmla="*/ 1069 w 1797"/>
              <a:gd name="T5" fmla="*/ 0 h 3160"/>
              <a:gd name="T6" fmla="*/ 0 w 1797"/>
              <a:gd name="T7" fmla="*/ 3160 h 3160"/>
              <a:gd name="T8" fmla="*/ 729 w 1797"/>
              <a:gd name="T9" fmla="*/ 3160 h 3160"/>
            </a:gdLst>
            <a:ahLst/>
            <a:cxnLst>
              <a:cxn ang="0">
                <a:pos x="T0" y="T1"/>
              </a:cxn>
              <a:cxn ang="0">
                <a:pos x="T2" y="T3"/>
              </a:cxn>
              <a:cxn ang="0">
                <a:pos x="T4" y="T5"/>
              </a:cxn>
              <a:cxn ang="0">
                <a:pos x="T6" y="T7"/>
              </a:cxn>
              <a:cxn ang="0">
                <a:pos x="T8" y="T9"/>
              </a:cxn>
            </a:cxnLst>
            <a:rect l="0" t="0" r="r" b="b"/>
            <a:pathLst>
              <a:path w="1797" h="3160">
                <a:moveTo>
                  <a:pt x="729" y="3160"/>
                </a:moveTo>
                <a:lnTo>
                  <a:pt x="1797" y="0"/>
                </a:lnTo>
                <a:lnTo>
                  <a:pt x="1069" y="0"/>
                </a:lnTo>
                <a:lnTo>
                  <a:pt x="0" y="3160"/>
                </a:lnTo>
                <a:lnTo>
                  <a:pt x="729" y="3160"/>
                </a:ln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Bef>
                <a:spcPts val="1000"/>
              </a:spcBef>
              <a:buFont typeface="Arial" panose="020B0604020202020204" pitchFamily="34" charset="0"/>
              <a:buChar char="•"/>
            </a:pPr>
            <a:endParaRPr lang="en-US" sz="2800" b="1" dirty="0">
              <a:latin typeface="思源黑体 CN Bold" panose="020B0800000000000000" pitchFamily="34" charset="-122"/>
              <a:ea typeface="思源黑体 CN Bold" panose="020B0800000000000000" pitchFamily="34" charset="-122"/>
              <a:sym typeface="+mn-lt"/>
            </a:endParaRPr>
          </a:p>
        </p:txBody>
      </p:sp>
      <p:sp>
        <p:nvSpPr>
          <p:cNvPr id="18" name="Freeform 20">
            <a:extLst>
              <a:ext uri="{FF2B5EF4-FFF2-40B4-BE49-F238E27FC236}">
                <a16:creationId xmlns:a16="http://schemas.microsoft.com/office/drawing/2014/main" id="{8BB2399B-FF67-49E5-84C4-3DE5D0DEC363}"/>
              </a:ext>
            </a:extLst>
          </p:cNvPr>
          <p:cNvSpPr>
            <a:spLocks/>
          </p:cNvSpPr>
          <p:nvPr/>
        </p:nvSpPr>
        <p:spPr bwMode="auto">
          <a:xfrm>
            <a:off x="4261984" y="4114544"/>
            <a:ext cx="1038832" cy="1188071"/>
          </a:xfrm>
          <a:custGeom>
            <a:avLst/>
            <a:gdLst>
              <a:gd name="T0" fmla="*/ 728 w 1601"/>
              <a:gd name="T1" fmla="*/ 0 h 1831"/>
              <a:gd name="T2" fmla="*/ 1601 w 1601"/>
              <a:gd name="T3" fmla="*/ 1831 h 1831"/>
              <a:gd name="T4" fmla="*/ 872 w 1601"/>
              <a:gd name="T5" fmla="*/ 1831 h 1831"/>
              <a:gd name="T6" fmla="*/ 0 w 1601"/>
              <a:gd name="T7" fmla="*/ 0 h 1831"/>
              <a:gd name="T8" fmla="*/ 728 w 1601"/>
              <a:gd name="T9" fmla="*/ 0 h 1831"/>
            </a:gdLst>
            <a:ahLst/>
            <a:cxnLst>
              <a:cxn ang="0">
                <a:pos x="T0" y="T1"/>
              </a:cxn>
              <a:cxn ang="0">
                <a:pos x="T2" y="T3"/>
              </a:cxn>
              <a:cxn ang="0">
                <a:pos x="T4" y="T5"/>
              </a:cxn>
              <a:cxn ang="0">
                <a:pos x="T6" y="T7"/>
              </a:cxn>
              <a:cxn ang="0">
                <a:pos x="T8" y="T9"/>
              </a:cxn>
            </a:cxnLst>
            <a:rect l="0" t="0" r="r" b="b"/>
            <a:pathLst>
              <a:path w="1601" h="1831">
                <a:moveTo>
                  <a:pt x="728" y="0"/>
                </a:moveTo>
                <a:lnTo>
                  <a:pt x="1601" y="1831"/>
                </a:lnTo>
                <a:lnTo>
                  <a:pt x="872" y="1831"/>
                </a:lnTo>
                <a:lnTo>
                  <a:pt x="0" y="0"/>
                </a:lnTo>
                <a:lnTo>
                  <a:pt x="728" y="0"/>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19" name="Freeform 21">
            <a:extLst>
              <a:ext uri="{FF2B5EF4-FFF2-40B4-BE49-F238E27FC236}">
                <a16:creationId xmlns:a16="http://schemas.microsoft.com/office/drawing/2014/main" id="{53F91939-C653-4657-8687-CABE6ECE60AC}"/>
              </a:ext>
            </a:extLst>
          </p:cNvPr>
          <p:cNvSpPr>
            <a:spLocks/>
          </p:cNvSpPr>
          <p:nvPr/>
        </p:nvSpPr>
        <p:spPr bwMode="auto">
          <a:xfrm>
            <a:off x="3678655" y="4114544"/>
            <a:ext cx="1055703" cy="1740255"/>
          </a:xfrm>
          <a:custGeom>
            <a:avLst/>
            <a:gdLst>
              <a:gd name="T0" fmla="*/ 729 w 1627"/>
              <a:gd name="T1" fmla="*/ 2682 h 2682"/>
              <a:gd name="T2" fmla="*/ 1627 w 1627"/>
              <a:gd name="T3" fmla="*/ 0 h 2682"/>
              <a:gd name="T4" fmla="*/ 899 w 1627"/>
              <a:gd name="T5" fmla="*/ 0 h 2682"/>
              <a:gd name="T6" fmla="*/ 0 w 1627"/>
              <a:gd name="T7" fmla="*/ 2682 h 2682"/>
              <a:gd name="T8" fmla="*/ 729 w 1627"/>
              <a:gd name="T9" fmla="*/ 2682 h 2682"/>
            </a:gdLst>
            <a:ahLst/>
            <a:cxnLst>
              <a:cxn ang="0">
                <a:pos x="T0" y="T1"/>
              </a:cxn>
              <a:cxn ang="0">
                <a:pos x="T2" y="T3"/>
              </a:cxn>
              <a:cxn ang="0">
                <a:pos x="T4" y="T5"/>
              </a:cxn>
              <a:cxn ang="0">
                <a:pos x="T6" y="T7"/>
              </a:cxn>
              <a:cxn ang="0">
                <a:pos x="T8" y="T9"/>
              </a:cxn>
            </a:cxnLst>
            <a:rect l="0" t="0" r="r" b="b"/>
            <a:pathLst>
              <a:path w="1627" h="2682">
                <a:moveTo>
                  <a:pt x="729" y="2682"/>
                </a:moveTo>
                <a:lnTo>
                  <a:pt x="1627" y="0"/>
                </a:lnTo>
                <a:lnTo>
                  <a:pt x="899" y="0"/>
                </a:lnTo>
                <a:lnTo>
                  <a:pt x="0" y="2682"/>
                </a:lnTo>
                <a:lnTo>
                  <a:pt x="729" y="2682"/>
                </a:ln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Bef>
                <a:spcPts val="1000"/>
              </a:spcBef>
              <a:buFont typeface="Arial" panose="020B0604020202020204" pitchFamily="34" charset="0"/>
              <a:buChar char="•"/>
            </a:pPr>
            <a:endParaRPr lang="en-US" sz="2800" b="1" dirty="0">
              <a:latin typeface="思源黑体 CN Bold" panose="020B0800000000000000" pitchFamily="34" charset="-122"/>
              <a:ea typeface="思源黑体 CN Bold" panose="020B0800000000000000" pitchFamily="34" charset="-122"/>
              <a:sym typeface="+mn-lt"/>
            </a:endParaRPr>
          </a:p>
        </p:txBody>
      </p:sp>
      <p:grpSp>
        <p:nvGrpSpPr>
          <p:cNvPr id="20" name="Group 26">
            <a:extLst>
              <a:ext uri="{FF2B5EF4-FFF2-40B4-BE49-F238E27FC236}">
                <a16:creationId xmlns:a16="http://schemas.microsoft.com/office/drawing/2014/main" id="{2879F428-4FB0-4C17-9102-1831E3E62CC4}"/>
              </a:ext>
            </a:extLst>
          </p:cNvPr>
          <p:cNvGrpSpPr/>
          <p:nvPr/>
        </p:nvGrpSpPr>
        <p:grpSpPr>
          <a:xfrm>
            <a:off x="5565142" y="2668724"/>
            <a:ext cx="360363" cy="361950"/>
            <a:chOff x="9161463" y="1803400"/>
            <a:chExt cx="360363" cy="361950"/>
          </a:xfrm>
          <a:solidFill>
            <a:srgbClr val="404040"/>
          </a:solidFill>
        </p:grpSpPr>
        <p:sp>
          <p:nvSpPr>
            <p:cNvPr id="21" name="Freeform 101">
              <a:extLst>
                <a:ext uri="{FF2B5EF4-FFF2-40B4-BE49-F238E27FC236}">
                  <a16:creationId xmlns:a16="http://schemas.microsoft.com/office/drawing/2014/main" id="{CBB17984-BDCC-4F71-8DF8-D40E4A405417}"/>
                </a:ext>
              </a:extLst>
            </p:cNvPr>
            <p:cNvSpPr>
              <a:spLocks/>
            </p:cNvSpPr>
            <p:nvPr/>
          </p:nvSpPr>
          <p:spPr bwMode="auto">
            <a:xfrm>
              <a:off x="9161463" y="1965325"/>
              <a:ext cx="168275" cy="93663"/>
            </a:xfrm>
            <a:custGeom>
              <a:avLst/>
              <a:gdLst>
                <a:gd name="T0" fmla="*/ 40 w 45"/>
                <a:gd name="T1" fmla="*/ 25 h 25"/>
                <a:gd name="T2" fmla="*/ 40 w 45"/>
                <a:gd name="T3" fmla="*/ 25 h 25"/>
                <a:gd name="T4" fmla="*/ 45 w 45"/>
                <a:gd name="T5" fmla="*/ 11 h 25"/>
                <a:gd name="T6" fmla="*/ 40 w 45"/>
                <a:gd name="T7" fmla="*/ 11 h 25"/>
                <a:gd name="T8" fmla="*/ 0 w 45"/>
                <a:gd name="T9" fmla="*/ 0 h 25"/>
                <a:gd name="T10" fmla="*/ 0 w 45"/>
                <a:gd name="T11" fmla="*/ 11 h 25"/>
                <a:gd name="T12" fmla="*/ 40 w 45"/>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45" h="25">
                  <a:moveTo>
                    <a:pt x="40" y="25"/>
                  </a:moveTo>
                  <a:cubicBezTo>
                    <a:pt x="40" y="25"/>
                    <a:pt x="40" y="25"/>
                    <a:pt x="40" y="25"/>
                  </a:cubicBezTo>
                  <a:cubicBezTo>
                    <a:pt x="40" y="20"/>
                    <a:pt x="42" y="15"/>
                    <a:pt x="45" y="11"/>
                  </a:cubicBezTo>
                  <a:cubicBezTo>
                    <a:pt x="43" y="11"/>
                    <a:pt x="42" y="11"/>
                    <a:pt x="40" y="11"/>
                  </a:cubicBezTo>
                  <a:cubicBezTo>
                    <a:pt x="24" y="11"/>
                    <a:pt x="7" y="7"/>
                    <a:pt x="0" y="0"/>
                  </a:cubicBezTo>
                  <a:cubicBezTo>
                    <a:pt x="0" y="11"/>
                    <a:pt x="0" y="11"/>
                    <a:pt x="0" y="11"/>
                  </a:cubicBezTo>
                  <a:cubicBezTo>
                    <a:pt x="0" y="17"/>
                    <a:pt x="18" y="25"/>
                    <a:pt x="40" y="25"/>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22" name="Freeform 102">
              <a:extLst>
                <a:ext uri="{FF2B5EF4-FFF2-40B4-BE49-F238E27FC236}">
                  <a16:creationId xmlns:a16="http://schemas.microsoft.com/office/drawing/2014/main" id="{BD20A32D-3834-482F-ACD5-EEC14D409FB2}"/>
                </a:ext>
              </a:extLst>
            </p:cNvPr>
            <p:cNvSpPr>
              <a:spLocks/>
            </p:cNvSpPr>
            <p:nvPr/>
          </p:nvSpPr>
          <p:spPr bwMode="auto">
            <a:xfrm>
              <a:off x="9161463" y="1897063"/>
              <a:ext cx="300038" cy="95250"/>
            </a:xfrm>
            <a:custGeom>
              <a:avLst/>
              <a:gdLst>
                <a:gd name="T0" fmla="*/ 40 w 80"/>
                <a:gd name="T1" fmla="*/ 25 h 25"/>
                <a:gd name="T2" fmla="*/ 48 w 80"/>
                <a:gd name="T3" fmla="*/ 25 h 25"/>
                <a:gd name="T4" fmla="*/ 70 w 80"/>
                <a:gd name="T5" fmla="*/ 15 h 25"/>
                <a:gd name="T6" fmla="*/ 78 w 80"/>
                <a:gd name="T7" fmla="*/ 16 h 25"/>
                <a:gd name="T8" fmla="*/ 80 w 80"/>
                <a:gd name="T9" fmla="*/ 15 h 25"/>
                <a:gd name="T10" fmla="*/ 80 w 80"/>
                <a:gd name="T11" fmla="*/ 2 h 25"/>
                <a:gd name="T12" fmla="*/ 40 w 80"/>
                <a:gd name="T13" fmla="*/ 11 h 25"/>
                <a:gd name="T14" fmla="*/ 0 w 80"/>
                <a:gd name="T15" fmla="*/ 0 h 25"/>
                <a:gd name="T16" fmla="*/ 0 w 80"/>
                <a:gd name="T17" fmla="*/ 11 h 25"/>
                <a:gd name="T18" fmla="*/ 40 w 80"/>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5">
                  <a:moveTo>
                    <a:pt x="40" y="25"/>
                  </a:moveTo>
                  <a:cubicBezTo>
                    <a:pt x="43" y="25"/>
                    <a:pt x="45" y="25"/>
                    <a:pt x="48" y="25"/>
                  </a:cubicBezTo>
                  <a:cubicBezTo>
                    <a:pt x="53" y="19"/>
                    <a:pt x="61" y="15"/>
                    <a:pt x="70" y="15"/>
                  </a:cubicBezTo>
                  <a:cubicBezTo>
                    <a:pt x="73" y="15"/>
                    <a:pt x="76" y="15"/>
                    <a:pt x="78" y="16"/>
                  </a:cubicBezTo>
                  <a:cubicBezTo>
                    <a:pt x="79" y="16"/>
                    <a:pt x="79" y="15"/>
                    <a:pt x="80" y="15"/>
                  </a:cubicBezTo>
                  <a:cubicBezTo>
                    <a:pt x="80" y="2"/>
                    <a:pt x="80" y="2"/>
                    <a:pt x="80" y="2"/>
                  </a:cubicBezTo>
                  <a:cubicBezTo>
                    <a:pt x="71" y="7"/>
                    <a:pt x="55" y="11"/>
                    <a:pt x="40" y="11"/>
                  </a:cubicBezTo>
                  <a:cubicBezTo>
                    <a:pt x="24" y="11"/>
                    <a:pt x="7" y="7"/>
                    <a:pt x="0" y="0"/>
                  </a:cubicBezTo>
                  <a:cubicBezTo>
                    <a:pt x="0" y="11"/>
                    <a:pt x="0" y="11"/>
                    <a:pt x="0" y="11"/>
                  </a:cubicBezTo>
                  <a:cubicBezTo>
                    <a:pt x="0" y="17"/>
                    <a:pt x="18" y="25"/>
                    <a:pt x="40" y="25"/>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23" name="Freeform 103">
              <a:extLst>
                <a:ext uri="{FF2B5EF4-FFF2-40B4-BE49-F238E27FC236}">
                  <a16:creationId xmlns:a16="http://schemas.microsoft.com/office/drawing/2014/main" id="{457C9BDF-A741-4BC7-87FB-B4739992D0DE}"/>
                </a:ext>
              </a:extLst>
            </p:cNvPr>
            <p:cNvSpPr>
              <a:spLocks/>
            </p:cNvSpPr>
            <p:nvPr/>
          </p:nvSpPr>
          <p:spPr bwMode="auto">
            <a:xfrm>
              <a:off x="9161463" y="1803400"/>
              <a:ext cx="300038" cy="120650"/>
            </a:xfrm>
            <a:custGeom>
              <a:avLst/>
              <a:gdLst>
                <a:gd name="T0" fmla="*/ 40 w 80"/>
                <a:gd name="T1" fmla="*/ 32 h 32"/>
                <a:gd name="T2" fmla="*/ 80 w 80"/>
                <a:gd name="T3" fmla="*/ 22 h 32"/>
                <a:gd name="T4" fmla="*/ 80 w 80"/>
                <a:gd name="T5" fmla="*/ 18 h 32"/>
                <a:gd name="T6" fmla="*/ 40 w 80"/>
                <a:gd name="T7" fmla="*/ 0 h 32"/>
                <a:gd name="T8" fmla="*/ 0 w 80"/>
                <a:gd name="T9" fmla="*/ 18 h 32"/>
                <a:gd name="T10" fmla="*/ 40 w 80"/>
                <a:gd name="T11" fmla="*/ 32 h 32"/>
              </a:gdLst>
              <a:ahLst/>
              <a:cxnLst>
                <a:cxn ang="0">
                  <a:pos x="T0" y="T1"/>
                </a:cxn>
                <a:cxn ang="0">
                  <a:pos x="T2" y="T3"/>
                </a:cxn>
                <a:cxn ang="0">
                  <a:pos x="T4" y="T5"/>
                </a:cxn>
                <a:cxn ang="0">
                  <a:pos x="T6" y="T7"/>
                </a:cxn>
                <a:cxn ang="0">
                  <a:pos x="T8" y="T9"/>
                </a:cxn>
                <a:cxn ang="0">
                  <a:pos x="T10" y="T11"/>
                </a:cxn>
              </a:cxnLst>
              <a:rect l="0" t="0" r="r" b="b"/>
              <a:pathLst>
                <a:path w="80" h="32">
                  <a:moveTo>
                    <a:pt x="40" y="32"/>
                  </a:moveTo>
                  <a:cubicBezTo>
                    <a:pt x="58" y="32"/>
                    <a:pt x="74" y="27"/>
                    <a:pt x="80" y="22"/>
                  </a:cubicBezTo>
                  <a:cubicBezTo>
                    <a:pt x="80" y="18"/>
                    <a:pt x="80" y="18"/>
                    <a:pt x="80" y="18"/>
                  </a:cubicBezTo>
                  <a:cubicBezTo>
                    <a:pt x="80" y="8"/>
                    <a:pt x="62" y="0"/>
                    <a:pt x="40" y="0"/>
                  </a:cubicBezTo>
                  <a:cubicBezTo>
                    <a:pt x="18" y="0"/>
                    <a:pt x="0" y="8"/>
                    <a:pt x="0" y="18"/>
                  </a:cubicBezTo>
                  <a:cubicBezTo>
                    <a:pt x="0" y="24"/>
                    <a:pt x="18" y="32"/>
                    <a:pt x="40" y="32"/>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24" name="Freeform 104">
              <a:extLst>
                <a:ext uri="{FF2B5EF4-FFF2-40B4-BE49-F238E27FC236}">
                  <a16:creationId xmlns:a16="http://schemas.microsoft.com/office/drawing/2014/main" id="{D6FDD720-3B3F-4FC5-AB80-75B51929F37C}"/>
                </a:ext>
              </a:extLst>
            </p:cNvPr>
            <p:cNvSpPr>
              <a:spLocks/>
            </p:cNvSpPr>
            <p:nvPr/>
          </p:nvSpPr>
          <p:spPr bwMode="auto">
            <a:xfrm>
              <a:off x="9161463" y="2033588"/>
              <a:ext cx="173038" cy="101600"/>
            </a:xfrm>
            <a:custGeom>
              <a:avLst/>
              <a:gdLst>
                <a:gd name="T0" fmla="*/ 40 w 46"/>
                <a:gd name="T1" fmla="*/ 11 h 27"/>
                <a:gd name="T2" fmla="*/ 0 w 46"/>
                <a:gd name="T3" fmla="*/ 0 h 27"/>
                <a:gd name="T4" fmla="*/ 0 w 46"/>
                <a:gd name="T5" fmla="*/ 9 h 27"/>
                <a:gd name="T6" fmla="*/ 40 w 46"/>
                <a:gd name="T7" fmla="*/ 27 h 27"/>
                <a:gd name="T8" fmla="*/ 46 w 46"/>
                <a:gd name="T9" fmla="*/ 27 h 27"/>
                <a:gd name="T10" fmla="*/ 40 w 46"/>
                <a:gd name="T11" fmla="*/ 11 h 27"/>
                <a:gd name="T12" fmla="*/ 40 w 46"/>
                <a:gd name="T13" fmla="*/ 11 h 27"/>
              </a:gdLst>
              <a:ahLst/>
              <a:cxnLst>
                <a:cxn ang="0">
                  <a:pos x="T0" y="T1"/>
                </a:cxn>
                <a:cxn ang="0">
                  <a:pos x="T2" y="T3"/>
                </a:cxn>
                <a:cxn ang="0">
                  <a:pos x="T4" y="T5"/>
                </a:cxn>
                <a:cxn ang="0">
                  <a:pos x="T6" y="T7"/>
                </a:cxn>
                <a:cxn ang="0">
                  <a:pos x="T8" y="T9"/>
                </a:cxn>
                <a:cxn ang="0">
                  <a:pos x="T10" y="T11"/>
                </a:cxn>
                <a:cxn ang="0">
                  <a:pos x="T12" y="T13"/>
                </a:cxn>
              </a:cxnLst>
              <a:rect l="0" t="0" r="r" b="b"/>
              <a:pathLst>
                <a:path w="46" h="27">
                  <a:moveTo>
                    <a:pt x="40" y="11"/>
                  </a:moveTo>
                  <a:cubicBezTo>
                    <a:pt x="24" y="11"/>
                    <a:pt x="7" y="7"/>
                    <a:pt x="0" y="0"/>
                  </a:cubicBezTo>
                  <a:cubicBezTo>
                    <a:pt x="0" y="9"/>
                    <a:pt x="0" y="9"/>
                    <a:pt x="0" y="9"/>
                  </a:cubicBezTo>
                  <a:cubicBezTo>
                    <a:pt x="0" y="19"/>
                    <a:pt x="18" y="27"/>
                    <a:pt x="40" y="27"/>
                  </a:cubicBezTo>
                  <a:cubicBezTo>
                    <a:pt x="42" y="27"/>
                    <a:pt x="44" y="27"/>
                    <a:pt x="46" y="27"/>
                  </a:cubicBezTo>
                  <a:cubicBezTo>
                    <a:pt x="43" y="22"/>
                    <a:pt x="40" y="17"/>
                    <a:pt x="40" y="11"/>
                  </a:cubicBezTo>
                  <a:cubicBezTo>
                    <a:pt x="40" y="11"/>
                    <a:pt x="40" y="11"/>
                    <a:pt x="40" y="11"/>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25" name="Freeform 105">
              <a:extLst>
                <a:ext uri="{FF2B5EF4-FFF2-40B4-BE49-F238E27FC236}">
                  <a16:creationId xmlns:a16="http://schemas.microsoft.com/office/drawing/2014/main" id="{54B591FE-8A33-48E7-8484-144F9E5473DC}"/>
                </a:ext>
              </a:extLst>
            </p:cNvPr>
            <p:cNvSpPr>
              <a:spLocks noEditPoints="1"/>
            </p:cNvSpPr>
            <p:nvPr/>
          </p:nvSpPr>
          <p:spPr bwMode="auto">
            <a:xfrm>
              <a:off x="9326563" y="1968500"/>
              <a:ext cx="195263" cy="196850"/>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32 w 52"/>
                <a:gd name="T11" fmla="*/ 30 h 52"/>
                <a:gd name="T12" fmla="*/ 22 w 52"/>
                <a:gd name="T13" fmla="*/ 30 h 52"/>
                <a:gd name="T14" fmla="*/ 22 w 52"/>
                <a:gd name="T15" fmla="*/ 13 h 52"/>
                <a:gd name="T16" fmla="*/ 24 w 52"/>
                <a:gd name="T17" fmla="*/ 11 h 52"/>
                <a:gd name="T18" fmla="*/ 26 w 52"/>
                <a:gd name="T19" fmla="*/ 13 h 52"/>
                <a:gd name="T20" fmla="*/ 26 w 52"/>
                <a:gd name="T21" fmla="*/ 26 h 52"/>
                <a:gd name="T22" fmla="*/ 32 w 52"/>
                <a:gd name="T23" fmla="*/ 26 h 52"/>
                <a:gd name="T24" fmla="*/ 35 w 52"/>
                <a:gd name="T25" fmla="*/ 28 h 52"/>
                <a:gd name="T26" fmla="*/ 32 w 52"/>
                <a:gd name="T27"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52">
                  <a:moveTo>
                    <a:pt x="26" y="0"/>
                  </a:moveTo>
                  <a:cubicBezTo>
                    <a:pt x="12" y="0"/>
                    <a:pt x="0" y="12"/>
                    <a:pt x="0" y="26"/>
                  </a:cubicBezTo>
                  <a:cubicBezTo>
                    <a:pt x="0" y="40"/>
                    <a:pt x="12" y="52"/>
                    <a:pt x="26" y="52"/>
                  </a:cubicBezTo>
                  <a:cubicBezTo>
                    <a:pt x="40" y="52"/>
                    <a:pt x="52" y="40"/>
                    <a:pt x="52" y="26"/>
                  </a:cubicBezTo>
                  <a:cubicBezTo>
                    <a:pt x="52" y="12"/>
                    <a:pt x="40" y="0"/>
                    <a:pt x="26" y="0"/>
                  </a:cubicBezTo>
                  <a:close/>
                  <a:moveTo>
                    <a:pt x="32" y="30"/>
                  </a:moveTo>
                  <a:cubicBezTo>
                    <a:pt x="22" y="30"/>
                    <a:pt x="22" y="30"/>
                    <a:pt x="22" y="30"/>
                  </a:cubicBezTo>
                  <a:cubicBezTo>
                    <a:pt x="22" y="13"/>
                    <a:pt x="22" y="13"/>
                    <a:pt x="22" y="13"/>
                  </a:cubicBezTo>
                  <a:cubicBezTo>
                    <a:pt x="22" y="12"/>
                    <a:pt x="23" y="11"/>
                    <a:pt x="24" y="11"/>
                  </a:cubicBezTo>
                  <a:cubicBezTo>
                    <a:pt x="25" y="11"/>
                    <a:pt x="26" y="12"/>
                    <a:pt x="26" y="13"/>
                  </a:cubicBezTo>
                  <a:cubicBezTo>
                    <a:pt x="26" y="26"/>
                    <a:pt x="26" y="26"/>
                    <a:pt x="26" y="26"/>
                  </a:cubicBezTo>
                  <a:cubicBezTo>
                    <a:pt x="32" y="26"/>
                    <a:pt x="32" y="26"/>
                    <a:pt x="32" y="26"/>
                  </a:cubicBezTo>
                  <a:cubicBezTo>
                    <a:pt x="34" y="26"/>
                    <a:pt x="35" y="27"/>
                    <a:pt x="35" y="28"/>
                  </a:cubicBezTo>
                  <a:cubicBezTo>
                    <a:pt x="35" y="29"/>
                    <a:pt x="34" y="30"/>
                    <a:pt x="32" y="30"/>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grpSp>
      <p:grpSp>
        <p:nvGrpSpPr>
          <p:cNvPr id="26" name="Group 32">
            <a:extLst>
              <a:ext uri="{FF2B5EF4-FFF2-40B4-BE49-F238E27FC236}">
                <a16:creationId xmlns:a16="http://schemas.microsoft.com/office/drawing/2014/main" id="{29E4BF68-2B82-40AF-9C30-6A1176F4A075}"/>
              </a:ext>
            </a:extLst>
          </p:cNvPr>
          <p:cNvGrpSpPr/>
          <p:nvPr/>
        </p:nvGrpSpPr>
        <p:grpSpPr>
          <a:xfrm>
            <a:off x="4330138" y="3625885"/>
            <a:ext cx="360363" cy="301626"/>
            <a:chOff x="2670175" y="2916238"/>
            <a:chExt cx="360363" cy="301626"/>
          </a:xfrm>
          <a:solidFill>
            <a:srgbClr val="404040"/>
          </a:solidFill>
        </p:grpSpPr>
        <p:sp>
          <p:nvSpPr>
            <p:cNvPr id="27" name="Freeform 33">
              <a:extLst>
                <a:ext uri="{FF2B5EF4-FFF2-40B4-BE49-F238E27FC236}">
                  <a16:creationId xmlns:a16="http://schemas.microsoft.com/office/drawing/2014/main" id="{5A8C139D-102C-47C4-87A0-339104407436}"/>
                </a:ext>
              </a:extLst>
            </p:cNvPr>
            <p:cNvSpPr>
              <a:spLocks/>
            </p:cNvSpPr>
            <p:nvPr/>
          </p:nvSpPr>
          <p:spPr bwMode="auto">
            <a:xfrm>
              <a:off x="2970213" y="3067051"/>
              <a:ext cx="60325" cy="136525"/>
            </a:xfrm>
            <a:custGeom>
              <a:avLst/>
              <a:gdLst>
                <a:gd name="T0" fmla="*/ 14 w 16"/>
                <a:gd name="T1" fmla="*/ 0 h 36"/>
                <a:gd name="T2" fmla="*/ 2 w 16"/>
                <a:gd name="T3" fmla="*/ 0 h 36"/>
                <a:gd name="T4" fmla="*/ 0 w 16"/>
                <a:gd name="T5" fmla="*/ 2 h 36"/>
                <a:gd name="T6" fmla="*/ 0 w 16"/>
                <a:gd name="T7" fmla="*/ 34 h 36"/>
                <a:gd name="T8" fmla="*/ 2 w 16"/>
                <a:gd name="T9" fmla="*/ 36 h 36"/>
                <a:gd name="T10" fmla="*/ 14 w 16"/>
                <a:gd name="T11" fmla="*/ 36 h 36"/>
                <a:gd name="T12" fmla="*/ 16 w 16"/>
                <a:gd name="T13" fmla="*/ 34 h 36"/>
                <a:gd name="T14" fmla="*/ 16 w 16"/>
                <a:gd name="T15" fmla="*/ 2 h 36"/>
                <a:gd name="T16" fmla="*/ 14 w 16"/>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6">
                  <a:moveTo>
                    <a:pt x="14" y="0"/>
                  </a:moveTo>
                  <a:cubicBezTo>
                    <a:pt x="2" y="0"/>
                    <a:pt x="2" y="0"/>
                    <a:pt x="2" y="0"/>
                  </a:cubicBezTo>
                  <a:cubicBezTo>
                    <a:pt x="1" y="0"/>
                    <a:pt x="0" y="1"/>
                    <a:pt x="0" y="2"/>
                  </a:cubicBezTo>
                  <a:cubicBezTo>
                    <a:pt x="0" y="34"/>
                    <a:pt x="0" y="34"/>
                    <a:pt x="0" y="34"/>
                  </a:cubicBezTo>
                  <a:cubicBezTo>
                    <a:pt x="0" y="35"/>
                    <a:pt x="1" y="36"/>
                    <a:pt x="2" y="36"/>
                  </a:cubicBezTo>
                  <a:cubicBezTo>
                    <a:pt x="14" y="36"/>
                    <a:pt x="14" y="36"/>
                    <a:pt x="14" y="36"/>
                  </a:cubicBezTo>
                  <a:cubicBezTo>
                    <a:pt x="15" y="36"/>
                    <a:pt x="16" y="35"/>
                    <a:pt x="16" y="34"/>
                  </a:cubicBezTo>
                  <a:cubicBezTo>
                    <a:pt x="16" y="2"/>
                    <a:pt x="16" y="2"/>
                    <a:pt x="16" y="2"/>
                  </a:cubicBezTo>
                  <a:cubicBezTo>
                    <a:pt x="16" y="1"/>
                    <a:pt x="15" y="0"/>
                    <a:pt x="14" y="0"/>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28" name="Freeform 34">
              <a:extLst>
                <a:ext uri="{FF2B5EF4-FFF2-40B4-BE49-F238E27FC236}">
                  <a16:creationId xmlns:a16="http://schemas.microsoft.com/office/drawing/2014/main" id="{54EBAB9A-AC84-4D2D-A652-C9C6A30133FA}"/>
                </a:ext>
              </a:extLst>
            </p:cNvPr>
            <p:cNvSpPr>
              <a:spLocks/>
            </p:cNvSpPr>
            <p:nvPr/>
          </p:nvSpPr>
          <p:spPr bwMode="auto">
            <a:xfrm>
              <a:off x="2714625" y="2916238"/>
              <a:ext cx="225425" cy="196850"/>
            </a:xfrm>
            <a:custGeom>
              <a:avLst/>
              <a:gdLst>
                <a:gd name="T0" fmla="*/ 58 w 60"/>
                <a:gd name="T1" fmla="*/ 0 h 52"/>
                <a:gd name="T2" fmla="*/ 42 w 60"/>
                <a:gd name="T3" fmla="*/ 0 h 52"/>
                <a:gd name="T4" fmla="*/ 42 w 60"/>
                <a:gd name="T5" fmla="*/ 34 h 52"/>
                <a:gd name="T6" fmla="*/ 30 w 60"/>
                <a:gd name="T7" fmla="*/ 24 h 52"/>
                <a:gd name="T8" fmla="*/ 18 w 60"/>
                <a:gd name="T9" fmla="*/ 34 h 52"/>
                <a:gd name="T10" fmla="*/ 18 w 60"/>
                <a:gd name="T11" fmla="*/ 0 h 52"/>
                <a:gd name="T12" fmla="*/ 2 w 60"/>
                <a:gd name="T13" fmla="*/ 0 h 52"/>
                <a:gd name="T14" fmla="*/ 0 w 60"/>
                <a:gd name="T15" fmla="*/ 2 h 52"/>
                <a:gd name="T16" fmla="*/ 0 w 60"/>
                <a:gd name="T17" fmla="*/ 48 h 52"/>
                <a:gd name="T18" fmla="*/ 4 w 60"/>
                <a:gd name="T19" fmla="*/ 48 h 52"/>
                <a:gd name="T20" fmla="*/ 15 w 60"/>
                <a:gd name="T21" fmla="*/ 52 h 52"/>
                <a:gd name="T22" fmla="*/ 22 w 60"/>
                <a:gd name="T23" fmla="*/ 48 h 52"/>
                <a:gd name="T24" fmla="*/ 35 w 60"/>
                <a:gd name="T25" fmla="*/ 48 h 52"/>
                <a:gd name="T26" fmla="*/ 36 w 60"/>
                <a:gd name="T27" fmla="*/ 47 h 52"/>
                <a:gd name="T28" fmla="*/ 54 w 60"/>
                <a:gd name="T29" fmla="*/ 40 h 52"/>
                <a:gd name="T30" fmla="*/ 60 w 60"/>
                <a:gd name="T31" fmla="*/ 40 h 52"/>
                <a:gd name="T32" fmla="*/ 60 w 60"/>
                <a:gd name="T33" fmla="*/ 2 h 52"/>
                <a:gd name="T34" fmla="*/ 58 w 60"/>
                <a:gd name="T3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52">
                  <a:moveTo>
                    <a:pt x="58" y="0"/>
                  </a:moveTo>
                  <a:cubicBezTo>
                    <a:pt x="42" y="0"/>
                    <a:pt x="42" y="0"/>
                    <a:pt x="42" y="0"/>
                  </a:cubicBezTo>
                  <a:cubicBezTo>
                    <a:pt x="42" y="34"/>
                    <a:pt x="42" y="34"/>
                    <a:pt x="42" y="34"/>
                  </a:cubicBezTo>
                  <a:cubicBezTo>
                    <a:pt x="30" y="24"/>
                    <a:pt x="30" y="24"/>
                    <a:pt x="30" y="24"/>
                  </a:cubicBezTo>
                  <a:cubicBezTo>
                    <a:pt x="18" y="34"/>
                    <a:pt x="18" y="34"/>
                    <a:pt x="18" y="34"/>
                  </a:cubicBezTo>
                  <a:cubicBezTo>
                    <a:pt x="18" y="0"/>
                    <a:pt x="18" y="0"/>
                    <a:pt x="18" y="0"/>
                  </a:cubicBezTo>
                  <a:cubicBezTo>
                    <a:pt x="2" y="0"/>
                    <a:pt x="2" y="0"/>
                    <a:pt x="2" y="0"/>
                  </a:cubicBezTo>
                  <a:cubicBezTo>
                    <a:pt x="1" y="0"/>
                    <a:pt x="0" y="1"/>
                    <a:pt x="0" y="2"/>
                  </a:cubicBezTo>
                  <a:cubicBezTo>
                    <a:pt x="0" y="48"/>
                    <a:pt x="0" y="48"/>
                    <a:pt x="0" y="48"/>
                  </a:cubicBezTo>
                  <a:cubicBezTo>
                    <a:pt x="1" y="48"/>
                    <a:pt x="2" y="48"/>
                    <a:pt x="4" y="48"/>
                  </a:cubicBezTo>
                  <a:cubicBezTo>
                    <a:pt x="15" y="52"/>
                    <a:pt x="15" y="52"/>
                    <a:pt x="15" y="52"/>
                  </a:cubicBezTo>
                  <a:cubicBezTo>
                    <a:pt x="16" y="50"/>
                    <a:pt x="19" y="48"/>
                    <a:pt x="22" y="48"/>
                  </a:cubicBezTo>
                  <a:cubicBezTo>
                    <a:pt x="35" y="48"/>
                    <a:pt x="35" y="48"/>
                    <a:pt x="35" y="48"/>
                  </a:cubicBezTo>
                  <a:cubicBezTo>
                    <a:pt x="35" y="48"/>
                    <a:pt x="35" y="48"/>
                    <a:pt x="36" y="47"/>
                  </a:cubicBezTo>
                  <a:cubicBezTo>
                    <a:pt x="39" y="45"/>
                    <a:pt x="46" y="40"/>
                    <a:pt x="54" y="40"/>
                  </a:cubicBezTo>
                  <a:cubicBezTo>
                    <a:pt x="60" y="40"/>
                    <a:pt x="60" y="40"/>
                    <a:pt x="60" y="40"/>
                  </a:cubicBezTo>
                  <a:cubicBezTo>
                    <a:pt x="60" y="2"/>
                    <a:pt x="60" y="2"/>
                    <a:pt x="60" y="2"/>
                  </a:cubicBezTo>
                  <a:cubicBezTo>
                    <a:pt x="60" y="1"/>
                    <a:pt x="59" y="0"/>
                    <a:pt x="58" y="0"/>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29" name="Freeform 35">
              <a:extLst>
                <a:ext uri="{FF2B5EF4-FFF2-40B4-BE49-F238E27FC236}">
                  <a16:creationId xmlns:a16="http://schemas.microsoft.com/office/drawing/2014/main" id="{E4E100D1-23EB-4C0B-B01D-0822841C5F97}"/>
                </a:ext>
              </a:extLst>
            </p:cNvPr>
            <p:cNvSpPr>
              <a:spLocks/>
            </p:cNvSpPr>
            <p:nvPr/>
          </p:nvSpPr>
          <p:spPr bwMode="auto">
            <a:xfrm>
              <a:off x="2670175" y="3082926"/>
              <a:ext cx="285750" cy="134938"/>
            </a:xfrm>
            <a:custGeom>
              <a:avLst/>
              <a:gdLst>
                <a:gd name="T0" fmla="*/ 76 w 76"/>
                <a:gd name="T1" fmla="*/ 0 h 36"/>
                <a:gd name="T2" fmla="*/ 66 w 76"/>
                <a:gd name="T3" fmla="*/ 0 h 36"/>
                <a:gd name="T4" fmla="*/ 50 w 76"/>
                <a:gd name="T5" fmla="*/ 6 h 36"/>
                <a:gd name="T6" fmla="*/ 48 w 76"/>
                <a:gd name="T7" fmla="*/ 8 h 36"/>
                <a:gd name="T8" fmla="*/ 46 w 76"/>
                <a:gd name="T9" fmla="*/ 8 h 36"/>
                <a:gd name="T10" fmla="*/ 34 w 76"/>
                <a:gd name="T11" fmla="*/ 8 h 36"/>
                <a:gd name="T12" fmla="*/ 32 w 76"/>
                <a:gd name="T13" fmla="*/ 8 h 36"/>
                <a:gd name="T14" fmla="*/ 32 w 76"/>
                <a:gd name="T15" fmla="*/ 8 h 36"/>
                <a:gd name="T16" fmla="*/ 31 w 76"/>
                <a:gd name="T17" fmla="*/ 9 h 36"/>
                <a:gd name="T18" fmla="*/ 30 w 76"/>
                <a:gd name="T19" fmla="*/ 12 h 36"/>
                <a:gd name="T20" fmla="*/ 34 w 76"/>
                <a:gd name="T21" fmla="*/ 16 h 36"/>
                <a:gd name="T22" fmla="*/ 56 w 76"/>
                <a:gd name="T23" fmla="*/ 16 h 36"/>
                <a:gd name="T24" fmla="*/ 58 w 76"/>
                <a:gd name="T25" fmla="*/ 18 h 36"/>
                <a:gd name="T26" fmla="*/ 56 w 76"/>
                <a:gd name="T27" fmla="*/ 20 h 36"/>
                <a:gd name="T28" fmla="*/ 34 w 76"/>
                <a:gd name="T29" fmla="*/ 20 h 36"/>
                <a:gd name="T30" fmla="*/ 26 w 76"/>
                <a:gd name="T31" fmla="*/ 12 h 36"/>
                <a:gd name="T32" fmla="*/ 26 w 76"/>
                <a:gd name="T33" fmla="*/ 12 h 36"/>
                <a:gd name="T34" fmla="*/ 15 w 76"/>
                <a:gd name="T35" fmla="*/ 8 h 36"/>
                <a:gd name="T36" fmla="*/ 1 w 76"/>
                <a:gd name="T37" fmla="*/ 13 h 36"/>
                <a:gd name="T38" fmla="*/ 0 w 76"/>
                <a:gd name="T39" fmla="*/ 15 h 36"/>
                <a:gd name="T40" fmla="*/ 1 w 76"/>
                <a:gd name="T41" fmla="*/ 16 h 36"/>
                <a:gd name="T42" fmla="*/ 21 w 76"/>
                <a:gd name="T43" fmla="*/ 26 h 36"/>
                <a:gd name="T44" fmla="*/ 45 w 76"/>
                <a:gd name="T45" fmla="*/ 36 h 36"/>
                <a:gd name="T46" fmla="*/ 67 w 76"/>
                <a:gd name="T47" fmla="*/ 30 h 36"/>
                <a:gd name="T48" fmla="*/ 76 w 76"/>
                <a:gd name="T49" fmla="*/ 27 h 36"/>
                <a:gd name="T50" fmla="*/ 76 w 76"/>
                <a:gd name="T5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36">
                  <a:moveTo>
                    <a:pt x="76" y="0"/>
                  </a:moveTo>
                  <a:cubicBezTo>
                    <a:pt x="66" y="0"/>
                    <a:pt x="66" y="0"/>
                    <a:pt x="66" y="0"/>
                  </a:cubicBezTo>
                  <a:cubicBezTo>
                    <a:pt x="59" y="0"/>
                    <a:pt x="53" y="4"/>
                    <a:pt x="50" y="6"/>
                  </a:cubicBezTo>
                  <a:cubicBezTo>
                    <a:pt x="49" y="7"/>
                    <a:pt x="48" y="8"/>
                    <a:pt x="48" y="8"/>
                  </a:cubicBezTo>
                  <a:cubicBezTo>
                    <a:pt x="46" y="8"/>
                    <a:pt x="46" y="8"/>
                    <a:pt x="46" y="8"/>
                  </a:cubicBezTo>
                  <a:cubicBezTo>
                    <a:pt x="34" y="8"/>
                    <a:pt x="34" y="8"/>
                    <a:pt x="34" y="8"/>
                  </a:cubicBezTo>
                  <a:cubicBezTo>
                    <a:pt x="33" y="8"/>
                    <a:pt x="33" y="8"/>
                    <a:pt x="32" y="8"/>
                  </a:cubicBezTo>
                  <a:cubicBezTo>
                    <a:pt x="32" y="8"/>
                    <a:pt x="32" y="8"/>
                    <a:pt x="32" y="8"/>
                  </a:cubicBezTo>
                  <a:cubicBezTo>
                    <a:pt x="32" y="9"/>
                    <a:pt x="31" y="9"/>
                    <a:pt x="31" y="9"/>
                  </a:cubicBezTo>
                  <a:cubicBezTo>
                    <a:pt x="30" y="10"/>
                    <a:pt x="30" y="11"/>
                    <a:pt x="30" y="12"/>
                  </a:cubicBezTo>
                  <a:cubicBezTo>
                    <a:pt x="30" y="14"/>
                    <a:pt x="31" y="16"/>
                    <a:pt x="34" y="16"/>
                  </a:cubicBezTo>
                  <a:cubicBezTo>
                    <a:pt x="56" y="16"/>
                    <a:pt x="56" y="16"/>
                    <a:pt x="56" y="16"/>
                  </a:cubicBezTo>
                  <a:cubicBezTo>
                    <a:pt x="57" y="16"/>
                    <a:pt x="58" y="17"/>
                    <a:pt x="58" y="18"/>
                  </a:cubicBezTo>
                  <a:cubicBezTo>
                    <a:pt x="58" y="19"/>
                    <a:pt x="57" y="20"/>
                    <a:pt x="56" y="20"/>
                  </a:cubicBezTo>
                  <a:cubicBezTo>
                    <a:pt x="34" y="20"/>
                    <a:pt x="34" y="20"/>
                    <a:pt x="34" y="20"/>
                  </a:cubicBezTo>
                  <a:cubicBezTo>
                    <a:pt x="29" y="20"/>
                    <a:pt x="26" y="16"/>
                    <a:pt x="26" y="12"/>
                  </a:cubicBezTo>
                  <a:cubicBezTo>
                    <a:pt x="26" y="12"/>
                    <a:pt x="26" y="12"/>
                    <a:pt x="26" y="12"/>
                  </a:cubicBezTo>
                  <a:cubicBezTo>
                    <a:pt x="15" y="8"/>
                    <a:pt x="15" y="8"/>
                    <a:pt x="15" y="8"/>
                  </a:cubicBezTo>
                  <a:cubicBezTo>
                    <a:pt x="9" y="7"/>
                    <a:pt x="5" y="8"/>
                    <a:pt x="1" y="13"/>
                  </a:cubicBezTo>
                  <a:cubicBezTo>
                    <a:pt x="0" y="13"/>
                    <a:pt x="0" y="14"/>
                    <a:pt x="0" y="15"/>
                  </a:cubicBezTo>
                  <a:cubicBezTo>
                    <a:pt x="0" y="15"/>
                    <a:pt x="1" y="16"/>
                    <a:pt x="1" y="16"/>
                  </a:cubicBezTo>
                  <a:cubicBezTo>
                    <a:pt x="9" y="20"/>
                    <a:pt x="16" y="24"/>
                    <a:pt x="21" y="26"/>
                  </a:cubicBezTo>
                  <a:cubicBezTo>
                    <a:pt x="33" y="33"/>
                    <a:pt x="39" y="36"/>
                    <a:pt x="45" y="36"/>
                  </a:cubicBezTo>
                  <a:cubicBezTo>
                    <a:pt x="51" y="36"/>
                    <a:pt x="56" y="34"/>
                    <a:pt x="67" y="30"/>
                  </a:cubicBezTo>
                  <a:cubicBezTo>
                    <a:pt x="70" y="29"/>
                    <a:pt x="73" y="28"/>
                    <a:pt x="76" y="27"/>
                  </a:cubicBezTo>
                  <a:lnTo>
                    <a:pt x="76" y="0"/>
                  </a:ln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grpSp>
      <p:grpSp>
        <p:nvGrpSpPr>
          <p:cNvPr id="30" name="Group 36">
            <a:extLst>
              <a:ext uri="{FF2B5EF4-FFF2-40B4-BE49-F238E27FC236}">
                <a16:creationId xmlns:a16="http://schemas.microsoft.com/office/drawing/2014/main" id="{894F0451-0779-4B06-9B3A-20645832F0AF}"/>
              </a:ext>
            </a:extLst>
          </p:cNvPr>
          <p:cNvGrpSpPr/>
          <p:nvPr/>
        </p:nvGrpSpPr>
        <p:grpSpPr>
          <a:xfrm>
            <a:off x="6780880" y="1781619"/>
            <a:ext cx="436161" cy="374948"/>
            <a:chOff x="5554667" y="2179637"/>
            <a:chExt cx="361946" cy="311149"/>
          </a:xfrm>
          <a:solidFill>
            <a:srgbClr val="404040"/>
          </a:solidFill>
        </p:grpSpPr>
        <p:sp>
          <p:nvSpPr>
            <p:cNvPr id="31" name="Freeform 37">
              <a:extLst>
                <a:ext uri="{FF2B5EF4-FFF2-40B4-BE49-F238E27FC236}">
                  <a16:creationId xmlns:a16="http://schemas.microsoft.com/office/drawing/2014/main" id="{EC1FB712-0113-4547-AAFC-6B1CFC8BAFBB}"/>
                </a:ext>
              </a:extLst>
            </p:cNvPr>
            <p:cNvSpPr>
              <a:spLocks/>
            </p:cNvSpPr>
            <p:nvPr/>
          </p:nvSpPr>
          <p:spPr bwMode="auto">
            <a:xfrm>
              <a:off x="5630864" y="2298698"/>
              <a:ext cx="165100" cy="174624"/>
            </a:xfrm>
            <a:custGeom>
              <a:avLst/>
              <a:gdLst>
                <a:gd name="T0" fmla="*/ 42 w 44"/>
                <a:gd name="T1" fmla="*/ 0 h 46"/>
                <a:gd name="T2" fmla="*/ 21 w 44"/>
                <a:gd name="T3" fmla="*/ 0 h 46"/>
                <a:gd name="T4" fmla="*/ 0 w 44"/>
                <a:gd name="T5" fmla="*/ 12 h 46"/>
                <a:gd name="T6" fmla="*/ 0 w 44"/>
                <a:gd name="T7" fmla="*/ 12 h 46"/>
                <a:gd name="T8" fmla="*/ 0 w 44"/>
                <a:gd name="T9" fmla="*/ 44 h 46"/>
                <a:gd name="T10" fmla="*/ 1 w 44"/>
                <a:gd name="T11" fmla="*/ 45 h 46"/>
                <a:gd name="T12" fmla="*/ 2 w 44"/>
                <a:gd name="T13" fmla="*/ 46 h 46"/>
                <a:gd name="T14" fmla="*/ 9 w 44"/>
                <a:gd name="T15" fmla="*/ 46 h 46"/>
                <a:gd name="T16" fmla="*/ 9 w 44"/>
                <a:gd name="T17" fmla="*/ 44 h 46"/>
                <a:gd name="T18" fmla="*/ 18 w 44"/>
                <a:gd name="T19" fmla="*/ 35 h 46"/>
                <a:gd name="T20" fmla="*/ 27 w 44"/>
                <a:gd name="T21" fmla="*/ 44 h 46"/>
                <a:gd name="T22" fmla="*/ 27 w 44"/>
                <a:gd name="T23" fmla="*/ 46 h 46"/>
                <a:gd name="T24" fmla="*/ 42 w 44"/>
                <a:gd name="T25" fmla="*/ 46 h 46"/>
                <a:gd name="T26" fmla="*/ 44 w 44"/>
                <a:gd name="T27" fmla="*/ 44 h 46"/>
                <a:gd name="T28" fmla="*/ 44 w 44"/>
                <a:gd name="T29" fmla="*/ 2 h 46"/>
                <a:gd name="T30" fmla="*/ 42 w 44"/>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46">
                  <a:moveTo>
                    <a:pt x="42" y="0"/>
                  </a:moveTo>
                  <a:cubicBezTo>
                    <a:pt x="21" y="0"/>
                    <a:pt x="21" y="0"/>
                    <a:pt x="21" y="0"/>
                  </a:cubicBezTo>
                  <a:cubicBezTo>
                    <a:pt x="16" y="7"/>
                    <a:pt x="9" y="12"/>
                    <a:pt x="0" y="12"/>
                  </a:cubicBezTo>
                  <a:cubicBezTo>
                    <a:pt x="0" y="12"/>
                    <a:pt x="0" y="12"/>
                    <a:pt x="0" y="12"/>
                  </a:cubicBezTo>
                  <a:cubicBezTo>
                    <a:pt x="0" y="44"/>
                    <a:pt x="0" y="44"/>
                    <a:pt x="0" y="44"/>
                  </a:cubicBezTo>
                  <a:cubicBezTo>
                    <a:pt x="0" y="44"/>
                    <a:pt x="0" y="45"/>
                    <a:pt x="1" y="45"/>
                  </a:cubicBezTo>
                  <a:cubicBezTo>
                    <a:pt x="1" y="46"/>
                    <a:pt x="1" y="46"/>
                    <a:pt x="2" y="46"/>
                  </a:cubicBezTo>
                  <a:cubicBezTo>
                    <a:pt x="9" y="46"/>
                    <a:pt x="9" y="46"/>
                    <a:pt x="9" y="46"/>
                  </a:cubicBezTo>
                  <a:cubicBezTo>
                    <a:pt x="9" y="45"/>
                    <a:pt x="9" y="45"/>
                    <a:pt x="9" y="44"/>
                  </a:cubicBezTo>
                  <a:cubicBezTo>
                    <a:pt x="9" y="39"/>
                    <a:pt x="13" y="35"/>
                    <a:pt x="18" y="35"/>
                  </a:cubicBezTo>
                  <a:cubicBezTo>
                    <a:pt x="23" y="35"/>
                    <a:pt x="27" y="39"/>
                    <a:pt x="27" y="44"/>
                  </a:cubicBezTo>
                  <a:cubicBezTo>
                    <a:pt x="27" y="45"/>
                    <a:pt x="27" y="45"/>
                    <a:pt x="27" y="46"/>
                  </a:cubicBezTo>
                  <a:cubicBezTo>
                    <a:pt x="42" y="46"/>
                    <a:pt x="42" y="46"/>
                    <a:pt x="42" y="46"/>
                  </a:cubicBezTo>
                  <a:cubicBezTo>
                    <a:pt x="43" y="46"/>
                    <a:pt x="44" y="45"/>
                    <a:pt x="44" y="44"/>
                  </a:cubicBezTo>
                  <a:cubicBezTo>
                    <a:pt x="44" y="2"/>
                    <a:pt x="44" y="2"/>
                    <a:pt x="44" y="2"/>
                  </a:cubicBezTo>
                  <a:cubicBezTo>
                    <a:pt x="44" y="1"/>
                    <a:pt x="43" y="0"/>
                    <a:pt x="42" y="0"/>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32" name="Oval 38">
              <a:extLst>
                <a:ext uri="{FF2B5EF4-FFF2-40B4-BE49-F238E27FC236}">
                  <a16:creationId xmlns:a16="http://schemas.microsoft.com/office/drawing/2014/main" id="{9A3BE9BD-F919-4FFA-B5F0-AC9A36BDD8EA}"/>
                </a:ext>
              </a:extLst>
            </p:cNvPr>
            <p:cNvSpPr>
              <a:spLocks noChangeArrowheads="1"/>
            </p:cNvSpPr>
            <p:nvPr/>
          </p:nvSpPr>
          <p:spPr bwMode="auto">
            <a:xfrm>
              <a:off x="5821364" y="2438398"/>
              <a:ext cx="52388" cy="52388"/>
            </a:xfrm>
            <a:prstGeom prst="ellipse">
              <a:avLst/>
            </a:pr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33" name="Oval 39">
              <a:extLst>
                <a:ext uri="{FF2B5EF4-FFF2-40B4-BE49-F238E27FC236}">
                  <a16:creationId xmlns:a16="http://schemas.microsoft.com/office/drawing/2014/main" id="{F450C83C-3444-4C6D-B9C3-59D0F1E32B86}"/>
                </a:ext>
              </a:extLst>
            </p:cNvPr>
            <p:cNvSpPr>
              <a:spLocks noChangeArrowheads="1"/>
            </p:cNvSpPr>
            <p:nvPr/>
          </p:nvSpPr>
          <p:spPr bwMode="auto">
            <a:xfrm>
              <a:off x="5672140" y="2438398"/>
              <a:ext cx="52388" cy="52388"/>
            </a:xfrm>
            <a:prstGeom prst="ellipse">
              <a:avLst/>
            </a:pr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34" name="Freeform 40">
              <a:extLst>
                <a:ext uri="{FF2B5EF4-FFF2-40B4-BE49-F238E27FC236}">
                  <a16:creationId xmlns:a16="http://schemas.microsoft.com/office/drawing/2014/main" id="{EC7FAA4F-1C12-441A-8FBA-A264CDF89D8B}"/>
                </a:ext>
              </a:extLst>
            </p:cNvPr>
            <p:cNvSpPr>
              <a:spLocks noEditPoints="1"/>
            </p:cNvSpPr>
            <p:nvPr/>
          </p:nvSpPr>
          <p:spPr bwMode="auto">
            <a:xfrm>
              <a:off x="5554667" y="2179637"/>
              <a:ext cx="150813" cy="149225"/>
            </a:xfrm>
            <a:custGeom>
              <a:avLst/>
              <a:gdLst>
                <a:gd name="T0" fmla="*/ 20 w 40"/>
                <a:gd name="T1" fmla="*/ 40 h 40"/>
                <a:gd name="T2" fmla="*/ 40 w 40"/>
                <a:gd name="T3" fmla="*/ 20 h 40"/>
                <a:gd name="T4" fmla="*/ 20 w 40"/>
                <a:gd name="T5" fmla="*/ 0 h 40"/>
                <a:gd name="T6" fmla="*/ 0 w 40"/>
                <a:gd name="T7" fmla="*/ 20 h 40"/>
                <a:gd name="T8" fmla="*/ 20 w 40"/>
                <a:gd name="T9" fmla="*/ 40 h 40"/>
                <a:gd name="T10" fmla="*/ 16 w 40"/>
                <a:gd name="T11" fmla="*/ 10 h 40"/>
                <a:gd name="T12" fmla="*/ 18 w 40"/>
                <a:gd name="T13" fmla="*/ 8 h 40"/>
                <a:gd name="T14" fmla="*/ 20 w 40"/>
                <a:gd name="T15" fmla="*/ 10 h 40"/>
                <a:gd name="T16" fmla="*/ 20 w 40"/>
                <a:gd name="T17" fmla="*/ 20 h 40"/>
                <a:gd name="T18" fmla="*/ 26 w 40"/>
                <a:gd name="T19" fmla="*/ 20 h 40"/>
                <a:gd name="T20" fmla="*/ 28 w 40"/>
                <a:gd name="T21" fmla="*/ 22 h 40"/>
                <a:gd name="T22" fmla="*/ 26 w 40"/>
                <a:gd name="T23" fmla="*/ 24 h 40"/>
                <a:gd name="T24" fmla="*/ 18 w 40"/>
                <a:gd name="T25" fmla="*/ 24 h 40"/>
                <a:gd name="T26" fmla="*/ 16 w 40"/>
                <a:gd name="T27" fmla="*/ 22 h 40"/>
                <a:gd name="T28" fmla="*/ 16 w 40"/>
                <a:gd name="T29"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0">
                  <a:moveTo>
                    <a:pt x="20" y="40"/>
                  </a:moveTo>
                  <a:cubicBezTo>
                    <a:pt x="31" y="40"/>
                    <a:pt x="40" y="31"/>
                    <a:pt x="40" y="20"/>
                  </a:cubicBezTo>
                  <a:cubicBezTo>
                    <a:pt x="40" y="9"/>
                    <a:pt x="31" y="0"/>
                    <a:pt x="20" y="0"/>
                  </a:cubicBezTo>
                  <a:cubicBezTo>
                    <a:pt x="9" y="0"/>
                    <a:pt x="0" y="9"/>
                    <a:pt x="0" y="20"/>
                  </a:cubicBezTo>
                  <a:cubicBezTo>
                    <a:pt x="0" y="31"/>
                    <a:pt x="9" y="40"/>
                    <a:pt x="20" y="40"/>
                  </a:cubicBezTo>
                  <a:close/>
                  <a:moveTo>
                    <a:pt x="16" y="10"/>
                  </a:moveTo>
                  <a:cubicBezTo>
                    <a:pt x="16" y="9"/>
                    <a:pt x="17" y="8"/>
                    <a:pt x="18" y="8"/>
                  </a:cubicBezTo>
                  <a:cubicBezTo>
                    <a:pt x="19" y="8"/>
                    <a:pt x="20" y="9"/>
                    <a:pt x="20" y="10"/>
                  </a:cubicBezTo>
                  <a:cubicBezTo>
                    <a:pt x="20" y="20"/>
                    <a:pt x="20" y="20"/>
                    <a:pt x="20" y="20"/>
                  </a:cubicBezTo>
                  <a:cubicBezTo>
                    <a:pt x="26" y="20"/>
                    <a:pt x="26" y="20"/>
                    <a:pt x="26" y="20"/>
                  </a:cubicBezTo>
                  <a:cubicBezTo>
                    <a:pt x="27" y="20"/>
                    <a:pt x="28" y="21"/>
                    <a:pt x="28" y="22"/>
                  </a:cubicBezTo>
                  <a:cubicBezTo>
                    <a:pt x="28" y="23"/>
                    <a:pt x="27" y="24"/>
                    <a:pt x="26" y="24"/>
                  </a:cubicBezTo>
                  <a:cubicBezTo>
                    <a:pt x="18" y="24"/>
                    <a:pt x="18" y="24"/>
                    <a:pt x="18" y="24"/>
                  </a:cubicBezTo>
                  <a:cubicBezTo>
                    <a:pt x="17" y="24"/>
                    <a:pt x="16" y="23"/>
                    <a:pt x="16" y="22"/>
                  </a:cubicBezTo>
                  <a:lnTo>
                    <a:pt x="16" y="10"/>
                  </a:ln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35" name="Freeform 41">
              <a:extLst>
                <a:ext uri="{FF2B5EF4-FFF2-40B4-BE49-F238E27FC236}">
                  <a16:creationId xmlns:a16="http://schemas.microsoft.com/office/drawing/2014/main" id="{DAD7479D-3F2C-46A9-B8C0-394A464697AA}"/>
                </a:ext>
              </a:extLst>
            </p:cNvPr>
            <p:cNvSpPr>
              <a:spLocks/>
            </p:cNvSpPr>
            <p:nvPr/>
          </p:nvSpPr>
          <p:spPr bwMode="auto">
            <a:xfrm>
              <a:off x="5554671" y="2371725"/>
              <a:ext cx="60325" cy="14288"/>
            </a:xfrm>
            <a:custGeom>
              <a:avLst/>
              <a:gdLst>
                <a:gd name="T0" fmla="*/ 14 w 16"/>
                <a:gd name="T1" fmla="*/ 0 h 4"/>
                <a:gd name="T2" fmla="*/ 2 w 16"/>
                <a:gd name="T3" fmla="*/ 0 h 4"/>
                <a:gd name="T4" fmla="*/ 2 w 16"/>
                <a:gd name="T5" fmla="*/ 0 h 4"/>
                <a:gd name="T6" fmla="*/ 0 w 16"/>
                <a:gd name="T7" fmla="*/ 2 h 4"/>
                <a:gd name="T8" fmla="*/ 2 w 16"/>
                <a:gd name="T9" fmla="*/ 4 h 4"/>
                <a:gd name="T10" fmla="*/ 14 w 16"/>
                <a:gd name="T11" fmla="*/ 4 h 4"/>
                <a:gd name="T12" fmla="*/ 14 w 16"/>
                <a:gd name="T13" fmla="*/ 4 h 4"/>
                <a:gd name="T14" fmla="*/ 16 w 16"/>
                <a:gd name="T15" fmla="*/ 2 h 4"/>
                <a:gd name="T16" fmla="*/ 14 w 1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
                  <a:moveTo>
                    <a:pt x="14" y="0"/>
                  </a:moveTo>
                  <a:cubicBezTo>
                    <a:pt x="2" y="0"/>
                    <a:pt x="2" y="0"/>
                    <a:pt x="2" y="0"/>
                  </a:cubicBezTo>
                  <a:cubicBezTo>
                    <a:pt x="2" y="0"/>
                    <a:pt x="2" y="0"/>
                    <a:pt x="2" y="0"/>
                  </a:cubicBezTo>
                  <a:cubicBezTo>
                    <a:pt x="1" y="0"/>
                    <a:pt x="0" y="1"/>
                    <a:pt x="0" y="2"/>
                  </a:cubicBezTo>
                  <a:cubicBezTo>
                    <a:pt x="0" y="3"/>
                    <a:pt x="1" y="4"/>
                    <a:pt x="2" y="4"/>
                  </a:cubicBezTo>
                  <a:cubicBezTo>
                    <a:pt x="14" y="4"/>
                    <a:pt x="14" y="4"/>
                    <a:pt x="14" y="4"/>
                  </a:cubicBezTo>
                  <a:cubicBezTo>
                    <a:pt x="14" y="4"/>
                    <a:pt x="14" y="4"/>
                    <a:pt x="14" y="4"/>
                  </a:cubicBezTo>
                  <a:cubicBezTo>
                    <a:pt x="15" y="4"/>
                    <a:pt x="16" y="3"/>
                    <a:pt x="16" y="2"/>
                  </a:cubicBezTo>
                  <a:cubicBezTo>
                    <a:pt x="16" y="1"/>
                    <a:pt x="15" y="0"/>
                    <a:pt x="14" y="0"/>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36" name="Freeform 42">
              <a:extLst>
                <a:ext uri="{FF2B5EF4-FFF2-40B4-BE49-F238E27FC236}">
                  <a16:creationId xmlns:a16="http://schemas.microsoft.com/office/drawing/2014/main" id="{96A3EC6B-E59F-4BD4-AF5B-A57786025370}"/>
                </a:ext>
              </a:extLst>
            </p:cNvPr>
            <p:cNvSpPr>
              <a:spLocks/>
            </p:cNvSpPr>
            <p:nvPr/>
          </p:nvSpPr>
          <p:spPr bwMode="auto">
            <a:xfrm>
              <a:off x="5578489" y="2401887"/>
              <a:ext cx="36513" cy="14288"/>
            </a:xfrm>
            <a:custGeom>
              <a:avLst/>
              <a:gdLst>
                <a:gd name="T0" fmla="*/ 8 w 10"/>
                <a:gd name="T1" fmla="*/ 0 h 4"/>
                <a:gd name="T2" fmla="*/ 2 w 10"/>
                <a:gd name="T3" fmla="*/ 0 h 4"/>
                <a:gd name="T4" fmla="*/ 0 w 10"/>
                <a:gd name="T5" fmla="*/ 2 h 4"/>
                <a:gd name="T6" fmla="*/ 2 w 10"/>
                <a:gd name="T7" fmla="*/ 4 h 4"/>
                <a:gd name="T8" fmla="*/ 8 w 10"/>
                <a:gd name="T9" fmla="*/ 4 h 4"/>
                <a:gd name="T10" fmla="*/ 10 w 10"/>
                <a:gd name="T11" fmla="*/ 2 h 4"/>
                <a:gd name="T12" fmla="*/ 8 w 1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0"/>
                  </a:moveTo>
                  <a:cubicBezTo>
                    <a:pt x="2" y="0"/>
                    <a:pt x="2" y="0"/>
                    <a:pt x="2" y="0"/>
                  </a:cubicBezTo>
                  <a:cubicBezTo>
                    <a:pt x="1" y="0"/>
                    <a:pt x="0" y="1"/>
                    <a:pt x="0" y="2"/>
                  </a:cubicBezTo>
                  <a:cubicBezTo>
                    <a:pt x="0" y="3"/>
                    <a:pt x="1" y="4"/>
                    <a:pt x="2" y="4"/>
                  </a:cubicBezTo>
                  <a:cubicBezTo>
                    <a:pt x="8" y="4"/>
                    <a:pt x="8" y="4"/>
                    <a:pt x="8" y="4"/>
                  </a:cubicBezTo>
                  <a:cubicBezTo>
                    <a:pt x="9" y="4"/>
                    <a:pt x="10" y="3"/>
                    <a:pt x="10" y="2"/>
                  </a:cubicBezTo>
                  <a:cubicBezTo>
                    <a:pt x="10" y="1"/>
                    <a:pt x="9" y="0"/>
                    <a:pt x="8" y="0"/>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37" name="Freeform 43">
              <a:extLst>
                <a:ext uri="{FF2B5EF4-FFF2-40B4-BE49-F238E27FC236}">
                  <a16:creationId xmlns:a16="http://schemas.microsoft.com/office/drawing/2014/main" id="{68E4E60B-7897-4223-A57E-4B1CB874DA0E}"/>
                </a:ext>
              </a:extLst>
            </p:cNvPr>
            <p:cNvSpPr>
              <a:spLocks/>
            </p:cNvSpPr>
            <p:nvPr/>
          </p:nvSpPr>
          <p:spPr bwMode="auto">
            <a:xfrm>
              <a:off x="5592772" y="2430462"/>
              <a:ext cx="22225" cy="15875"/>
            </a:xfrm>
            <a:custGeom>
              <a:avLst/>
              <a:gdLst>
                <a:gd name="T0" fmla="*/ 4 w 6"/>
                <a:gd name="T1" fmla="*/ 0 h 4"/>
                <a:gd name="T2" fmla="*/ 2 w 6"/>
                <a:gd name="T3" fmla="*/ 0 h 4"/>
                <a:gd name="T4" fmla="*/ 0 w 6"/>
                <a:gd name="T5" fmla="*/ 2 h 4"/>
                <a:gd name="T6" fmla="*/ 2 w 6"/>
                <a:gd name="T7" fmla="*/ 4 h 4"/>
                <a:gd name="T8" fmla="*/ 4 w 6"/>
                <a:gd name="T9" fmla="*/ 4 h 4"/>
                <a:gd name="T10" fmla="*/ 6 w 6"/>
                <a:gd name="T11" fmla="*/ 2 h 4"/>
                <a:gd name="T12" fmla="*/ 4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4" y="0"/>
                  </a:moveTo>
                  <a:cubicBezTo>
                    <a:pt x="2" y="0"/>
                    <a:pt x="2" y="0"/>
                    <a:pt x="2" y="0"/>
                  </a:cubicBezTo>
                  <a:cubicBezTo>
                    <a:pt x="1" y="0"/>
                    <a:pt x="0" y="1"/>
                    <a:pt x="0" y="2"/>
                  </a:cubicBezTo>
                  <a:cubicBezTo>
                    <a:pt x="0" y="3"/>
                    <a:pt x="1" y="4"/>
                    <a:pt x="2" y="4"/>
                  </a:cubicBezTo>
                  <a:cubicBezTo>
                    <a:pt x="4" y="4"/>
                    <a:pt x="4" y="4"/>
                    <a:pt x="4" y="4"/>
                  </a:cubicBezTo>
                  <a:cubicBezTo>
                    <a:pt x="5" y="4"/>
                    <a:pt x="6" y="3"/>
                    <a:pt x="6" y="2"/>
                  </a:cubicBezTo>
                  <a:cubicBezTo>
                    <a:pt x="6" y="1"/>
                    <a:pt x="5" y="0"/>
                    <a:pt x="4" y="0"/>
                  </a:cubicBez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sp>
          <p:nvSpPr>
            <p:cNvPr id="38" name="Freeform 44">
              <a:extLst>
                <a:ext uri="{FF2B5EF4-FFF2-40B4-BE49-F238E27FC236}">
                  <a16:creationId xmlns:a16="http://schemas.microsoft.com/office/drawing/2014/main" id="{BF6FC199-431B-4FC9-95AB-16E0E183870B}"/>
                </a:ext>
              </a:extLst>
            </p:cNvPr>
            <p:cNvSpPr>
              <a:spLocks noEditPoints="1"/>
            </p:cNvSpPr>
            <p:nvPr/>
          </p:nvSpPr>
          <p:spPr bwMode="auto">
            <a:xfrm>
              <a:off x="5803900" y="2344738"/>
              <a:ext cx="112713" cy="128588"/>
            </a:xfrm>
            <a:custGeom>
              <a:avLst/>
              <a:gdLst>
                <a:gd name="T0" fmla="*/ 30 w 30"/>
                <a:gd name="T1" fmla="*/ 18 h 34"/>
                <a:gd name="T2" fmla="*/ 30 w 30"/>
                <a:gd name="T3" fmla="*/ 17 h 34"/>
                <a:gd name="T4" fmla="*/ 30 w 30"/>
                <a:gd name="T5" fmla="*/ 17 h 34"/>
                <a:gd name="T6" fmla="*/ 30 w 30"/>
                <a:gd name="T7" fmla="*/ 17 h 34"/>
                <a:gd name="T8" fmla="*/ 20 w 30"/>
                <a:gd name="T9" fmla="*/ 1 h 34"/>
                <a:gd name="T10" fmla="*/ 18 w 30"/>
                <a:gd name="T11" fmla="*/ 0 h 34"/>
                <a:gd name="T12" fmla="*/ 2 w 30"/>
                <a:gd name="T13" fmla="*/ 0 h 34"/>
                <a:gd name="T14" fmla="*/ 0 w 30"/>
                <a:gd name="T15" fmla="*/ 2 h 34"/>
                <a:gd name="T16" fmla="*/ 0 w 30"/>
                <a:gd name="T17" fmla="*/ 18 h 34"/>
                <a:gd name="T18" fmla="*/ 0 w 30"/>
                <a:gd name="T19" fmla="*/ 32 h 34"/>
                <a:gd name="T20" fmla="*/ 2 w 30"/>
                <a:gd name="T21" fmla="*/ 34 h 34"/>
                <a:gd name="T22" fmla="*/ 3 w 30"/>
                <a:gd name="T23" fmla="*/ 34 h 34"/>
                <a:gd name="T24" fmla="*/ 3 w 30"/>
                <a:gd name="T25" fmla="*/ 32 h 34"/>
                <a:gd name="T26" fmla="*/ 12 w 30"/>
                <a:gd name="T27" fmla="*/ 23 h 34"/>
                <a:gd name="T28" fmla="*/ 21 w 30"/>
                <a:gd name="T29" fmla="*/ 32 h 34"/>
                <a:gd name="T30" fmla="*/ 21 w 30"/>
                <a:gd name="T31" fmla="*/ 34 h 34"/>
                <a:gd name="T32" fmla="*/ 28 w 30"/>
                <a:gd name="T33" fmla="*/ 34 h 34"/>
                <a:gd name="T34" fmla="*/ 30 w 30"/>
                <a:gd name="T35" fmla="*/ 32 h 34"/>
                <a:gd name="T36" fmla="*/ 30 w 30"/>
                <a:gd name="T37" fmla="*/ 18 h 34"/>
                <a:gd name="T38" fmla="*/ 30 w 30"/>
                <a:gd name="T39" fmla="*/ 18 h 34"/>
                <a:gd name="T40" fmla="*/ 4 w 30"/>
                <a:gd name="T41" fmla="*/ 16 h 34"/>
                <a:gd name="T42" fmla="*/ 4 w 30"/>
                <a:gd name="T43" fmla="*/ 4 h 34"/>
                <a:gd name="T44" fmla="*/ 17 w 30"/>
                <a:gd name="T45" fmla="*/ 4 h 34"/>
                <a:gd name="T46" fmla="*/ 24 w 30"/>
                <a:gd name="T47" fmla="*/ 16 h 34"/>
                <a:gd name="T48" fmla="*/ 4 w 30"/>
                <a:gd name="T49"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34">
                  <a:moveTo>
                    <a:pt x="30" y="18"/>
                  </a:moveTo>
                  <a:cubicBezTo>
                    <a:pt x="30" y="18"/>
                    <a:pt x="30" y="17"/>
                    <a:pt x="30" y="17"/>
                  </a:cubicBezTo>
                  <a:cubicBezTo>
                    <a:pt x="30" y="17"/>
                    <a:pt x="30" y="17"/>
                    <a:pt x="30" y="17"/>
                  </a:cubicBezTo>
                  <a:cubicBezTo>
                    <a:pt x="30" y="17"/>
                    <a:pt x="30" y="17"/>
                    <a:pt x="30" y="17"/>
                  </a:cubicBezTo>
                  <a:cubicBezTo>
                    <a:pt x="20" y="1"/>
                    <a:pt x="20" y="1"/>
                    <a:pt x="20" y="1"/>
                  </a:cubicBezTo>
                  <a:cubicBezTo>
                    <a:pt x="19" y="0"/>
                    <a:pt x="19" y="0"/>
                    <a:pt x="18" y="0"/>
                  </a:cubicBezTo>
                  <a:cubicBezTo>
                    <a:pt x="2" y="0"/>
                    <a:pt x="2" y="0"/>
                    <a:pt x="2" y="0"/>
                  </a:cubicBezTo>
                  <a:cubicBezTo>
                    <a:pt x="1" y="0"/>
                    <a:pt x="0" y="1"/>
                    <a:pt x="0" y="2"/>
                  </a:cubicBezTo>
                  <a:cubicBezTo>
                    <a:pt x="0" y="18"/>
                    <a:pt x="0" y="18"/>
                    <a:pt x="0" y="18"/>
                  </a:cubicBezTo>
                  <a:cubicBezTo>
                    <a:pt x="0" y="32"/>
                    <a:pt x="0" y="32"/>
                    <a:pt x="0" y="32"/>
                  </a:cubicBezTo>
                  <a:cubicBezTo>
                    <a:pt x="0" y="33"/>
                    <a:pt x="1" y="34"/>
                    <a:pt x="2" y="34"/>
                  </a:cubicBezTo>
                  <a:cubicBezTo>
                    <a:pt x="3" y="34"/>
                    <a:pt x="3" y="34"/>
                    <a:pt x="3" y="34"/>
                  </a:cubicBezTo>
                  <a:cubicBezTo>
                    <a:pt x="3" y="33"/>
                    <a:pt x="3" y="33"/>
                    <a:pt x="3" y="32"/>
                  </a:cubicBezTo>
                  <a:cubicBezTo>
                    <a:pt x="3" y="27"/>
                    <a:pt x="7" y="23"/>
                    <a:pt x="12" y="23"/>
                  </a:cubicBezTo>
                  <a:cubicBezTo>
                    <a:pt x="17" y="23"/>
                    <a:pt x="21" y="27"/>
                    <a:pt x="21" y="32"/>
                  </a:cubicBezTo>
                  <a:cubicBezTo>
                    <a:pt x="21" y="33"/>
                    <a:pt x="21" y="33"/>
                    <a:pt x="21" y="34"/>
                  </a:cubicBezTo>
                  <a:cubicBezTo>
                    <a:pt x="28" y="34"/>
                    <a:pt x="28" y="34"/>
                    <a:pt x="28" y="34"/>
                  </a:cubicBezTo>
                  <a:cubicBezTo>
                    <a:pt x="29" y="34"/>
                    <a:pt x="30" y="33"/>
                    <a:pt x="30" y="32"/>
                  </a:cubicBezTo>
                  <a:cubicBezTo>
                    <a:pt x="30" y="18"/>
                    <a:pt x="30" y="18"/>
                    <a:pt x="30" y="18"/>
                  </a:cubicBezTo>
                  <a:cubicBezTo>
                    <a:pt x="30" y="18"/>
                    <a:pt x="30" y="18"/>
                    <a:pt x="30" y="18"/>
                  </a:cubicBezTo>
                  <a:close/>
                  <a:moveTo>
                    <a:pt x="4" y="16"/>
                  </a:moveTo>
                  <a:cubicBezTo>
                    <a:pt x="4" y="4"/>
                    <a:pt x="4" y="4"/>
                    <a:pt x="4" y="4"/>
                  </a:cubicBezTo>
                  <a:cubicBezTo>
                    <a:pt x="17" y="4"/>
                    <a:pt x="17" y="4"/>
                    <a:pt x="17" y="4"/>
                  </a:cubicBezTo>
                  <a:cubicBezTo>
                    <a:pt x="24" y="16"/>
                    <a:pt x="24" y="16"/>
                    <a:pt x="24" y="16"/>
                  </a:cubicBezTo>
                  <a:lnTo>
                    <a:pt x="4" y="16"/>
                  </a:lnTo>
                  <a:close/>
                </a:path>
              </a:pathLst>
            </a:custGeom>
            <a:grp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latin typeface="思源黑体 CN Bold" panose="020B0800000000000000" pitchFamily="34" charset="-122"/>
                <a:ea typeface="思源黑体 CN Bold" panose="020B0800000000000000" pitchFamily="34" charset="-122"/>
                <a:sym typeface="+mn-lt"/>
              </a:endParaRPr>
            </a:p>
          </p:txBody>
        </p:sp>
      </p:grpSp>
      <p:sp>
        <p:nvSpPr>
          <p:cNvPr id="39" name="TextBox 25">
            <a:extLst>
              <a:ext uri="{FF2B5EF4-FFF2-40B4-BE49-F238E27FC236}">
                <a16:creationId xmlns:a16="http://schemas.microsoft.com/office/drawing/2014/main" id="{18CBE3B2-C590-4284-A2E3-218B8B9550DE}"/>
              </a:ext>
            </a:extLst>
          </p:cNvPr>
          <p:cNvSpPr txBox="1"/>
          <p:nvPr/>
        </p:nvSpPr>
        <p:spPr>
          <a:xfrm>
            <a:off x="5206820" y="5384264"/>
            <a:ext cx="513108" cy="369332"/>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ea"/>
                <a:sym typeface="+mn-lt"/>
              </a:rPr>
              <a:t>01</a:t>
            </a:r>
          </a:p>
        </p:txBody>
      </p:sp>
      <p:sp>
        <p:nvSpPr>
          <p:cNvPr id="40" name="TextBox 25">
            <a:extLst>
              <a:ext uri="{FF2B5EF4-FFF2-40B4-BE49-F238E27FC236}">
                <a16:creationId xmlns:a16="http://schemas.microsoft.com/office/drawing/2014/main" id="{03C6873E-164A-4BCC-9099-9CB488308939}"/>
              </a:ext>
            </a:extLst>
          </p:cNvPr>
          <p:cNvSpPr txBox="1"/>
          <p:nvPr/>
        </p:nvSpPr>
        <p:spPr>
          <a:xfrm>
            <a:off x="6466266" y="4535017"/>
            <a:ext cx="513108" cy="369332"/>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ea"/>
                <a:sym typeface="+mn-lt"/>
              </a:rPr>
              <a:t>02</a:t>
            </a:r>
          </a:p>
        </p:txBody>
      </p:sp>
      <p:sp>
        <p:nvSpPr>
          <p:cNvPr id="41" name="TextBox 25">
            <a:extLst>
              <a:ext uri="{FF2B5EF4-FFF2-40B4-BE49-F238E27FC236}">
                <a16:creationId xmlns:a16="http://schemas.microsoft.com/office/drawing/2014/main" id="{D7CC6017-878C-4234-8FEE-E972C9531ED9}"/>
              </a:ext>
            </a:extLst>
          </p:cNvPr>
          <p:cNvSpPr txBox="1"/>
          <p:nvPr/>
        </p:nvSpPr>
        <p:spPr>
          <a:xfrm>
            <a:off x="7711759" y="3667001"/>
            <a:ext cx="513108" cy="369332"/>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ea"/>
                <a:sym typeface="+mn-lt"/>
              </a:rPr>
              <a:t>03</a:t>
            </a:r>
          </a:p>
        </p:txBody>
      </p:sp>
      <p:sp>
        <p:nvSpPr>
          <p:cNvPr id="42" name="矩形 41">
            <a:extLst>
              <a:ext uri="{FF2B5EF4-FFF2-40B4-BE49-F238E27FC236}">
                <a16:creationId xmlns:a16="http://schemas.microsoft.com/office/drawing/2014/main" id="{899EBDC2-0DC2-4FED-B69C-115E19AA7D5A}"/>
              </a:ext>
            </a:extLst>
          </p:cNvPr>
          <p:cNvSpPr/>
          <p:nvPr/>
        </p:nvSpPr>
        <p:spPr>
          <a:xfrm>
            <a:off x="1466054" y="3880888"/>
            <a:ext cx="2158841" cy="400110"/>
          </a:xfrm>
          <a:prstGeom prst="rect">
            <a:avLst/>
          </a:prstGeom>
        </p:spPr>
        <p:txBody>
          <a:bodyPr wrap="square">
            <a:spAutoFit/>
          </a:bodyPr>
          <a:lstStyle/>
          <a:p>
            <a:pPr algn="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标题文字添加</a:t>
            </a:r>
          </a:p>
        </p:txBody>
      </p:sp>
      <p:sp>
        <p:nvSpPr>
          <p:cNvPr id="43" name="文本框 42">
            <a:extLst>
              <a:ext uri="{FF2B5EF4-FFF2-40B4-BE49-F238E27FC236}">
                <a16:creationId xmlns:a16="http://schemas.microsoft.com/office/drawing/2014/main" id="{EA51D9C9-9BB2-4467-B3B3-D1DB565EE6E5}"/>
              </a:ext>
            </a:extLst>
          </p:cNvPr>
          <p:cNvSpPr txBox="1"/>
          <p:nvPr/>
        </p:nvSpPr>
        <p:spPr>
          <a:xfrm>
            <a:off x="847332" y="4297127"/>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44" name="矩形 43">
            <a:extLst>
              <a:ext uri="{FF2B5EF4-FFF2-40B4-BE49-F238E27FC236}">
                <a16:creationId xmlns:a16="http://schemas.microsoft.com/office/drawing/2014/main" id="{954F069A-0D12-44B2-A955-0BBBBA691A09}"/>
              </a:ext>
            </a:extLst>
          </p:cNvPr>
          <p:cNvSpPr/>
          <p:nvPr/>
        </p:nvSpPr>
        <p:spPr>
          <a:xfrm>
            <a:off x="2849732" y="2440992"/>
            <a:ext cx="2158841" cy="400110"/>
          </a:xfrm>
          <a:prstGeom prst="rect">
            <a:avLst/>
          </a:prstGeom>
        </p:spPr>
        <p:txBody>
          <a:bodyPr wrap="square">
            <a:spAutoFit/>
          </a:bodyPr>
          <a:lstStyle/>
          <a:p>
            <a:pPr algn="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标题文字添加</a:t>
            </a:r>
          </a:p>
        </p:txBody>
      </p:sp>
      <p:sp>
        <p:nvSpPr>
          <p:cNvPr id="45" name="文本框 44">
            <a:extLst>
              <a:ext uri="{FF2B5EF4-FFF2-40B4-BE49-F238E27FC236}">
                <a16:creationId xmlns:a16="http://schemas.microsoft.com/office/drawing/2014/main" id="{8BB378F0-4C4A-4CD2-9AAB-69BA4E3F70A0}"/>
              </a:ext>
            </a:extLst>
          </p:cNvPr>
          <p:cNvSpPr txBox="1"/>
          <p:nvPr/>
        </p:nvSpPr>
        <p:spPr>
          <a:xfrm>
            <a:off x="2231010" y="2857231"/>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46" name="矩形 45">
            <a:extLst>
              <a:ext uri="{FF2B5EF4-FFF2-40B4-BE49-F238E27FC236}">
                <a16:creationId xmlns:a16="http://schemas.microsoft.com/office/drawing/2014/main" id="{DF7721A9-7A21-40E8-BEBA-E4FBDC64D1A9}"/>
              </a:ext>
            </a:extLst>
          </p:cNvPr>
          <p:cNvSpPr/>
          <p:nvPr/>
        </p:nvSpPr>
        <p:spPr>
          <a:xfrm>
            <a:off x="4233409" y="1187097"/>
            <a:ext cx="2158841" cy="400110"/>
          </a:xfrm>
          <a:prstGeom prst="rect">
            <a:avLst/>
          </a:prstGeom>
        </p:spPr>
        <p:txBody>
          <a:bodyPr wrap="square">
            <a:spAutoFit/>
          </a:bodyPr>
          <a:lstStyle/>
          <a:p>
            <a:pPr algn="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标题文字添加</a:t>
            </a:r>
          </a:p>
        </p:txBody>
      </p:sp>
      <p:sp>
        <p:nvSpPr>
          <p:cNvPr id="47" name="文本框 46">
            <a:extLst>
              <a:ext uri="{FF2B5EF4-FFF2-40B4-BE49-F238E27FC236}">
                <a16:creationId xmlns:a16="http://schemas.microsoft.com/office/drawing/2014/main" id="{9D5BD1A2-E462-4C10-AAD5-EEC581554186}"/>
              </a:ext>
            </a:extLst>
          </p:cNvPr>
          <p:cNvSpPr txBox="1"/>
          <p:nvPr/>
        </p:nvSpPr>
        <p:spPr>
          <a:xfrm>
            <a:off x="3614687" y="1603336"/>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prstClr val="black">
                    <a:lumMod val="95000"/>
                    <a:lumOff val="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48" name="矩形 47">
            <a:extLst>
              <a:ext uri="{FF2B5EF4-FFF2-40B4-BE49-F238E27FC236}">
                <a16:creationId xmlns:a16="http://schemas.microsoft.com/office/drawing/2014/main" id="{C48E7731-23AB-44C3-B398-B7F43DC1ECE8}"/>
              </a:ext>
            </a:extLst>
          </p:cNvPr>
          <p:cNvSpPr/>
          <p:nvPr/>
        </p:nvSpPr>
        <p:spPr>
          <a:xfrm flipH="1">
            <a:off x="6094803" y="5328532"/>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p>
        </p:txBody>
      </p:sp>
      <p:sp>
        <p:nvSpPr>
          <p:cNvPr id="49" name="文本框 48">
            <a:extLst>
              <a:ext uri="{FF2B5EF4-FFF2-40B4-BE49-F238E27FC236}">
                <a16:creationId xmlns:a16="http://schemas.microsoft.com/office/drawing/2014/main" id="{ACD67070-C40C-4F78-A2AA-3EF41496B975}"/>
              </a:ext>
            </a:extLst>
          </p:cNvPr>
          <p:cNvSpPr txBox="1"/>
          <p:nvPr/>
        </p:nvSpPr>
        <p:spPr>
          <a:xfrm flipH="1">
            <a:off x="6094803" y="5744771"/>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50" name="矩形 49">
            <a:extLst>
              <a:ext uri="{FF2B5EF4-FFF2-40B4-BE49-F238E27FC236}">
                <a16:creationId xmlns:a16="http://schemas.microsoft.com/office/drawing/2014/main" id="{5AC8793C-DB19-419E-A015-16AC36267BF0}"/>
              </a:ext>
            </a:extLst>
          </p:cNvPr>
          <p:cNvSpPr/>
          <p:nvPr/>
        </p:nvSpPr>
        <p:spPr>
          <a:xfrm flipH="1">
            <a:off x="7334001" y="4082385"/>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a:solidFill>
                  <a:prstClr val="black">
                    <a:lumMod val="75000"/>
                    <a:lumOff val="25000"/>
                  </a:prstClr>
                </a:solidFill>
                <a:latin typeface="思源黑体 CN Bold" panose="020B0800000000000000" pitchFamily="34" charset="-122"/>
                <a:ea typeface="思源黑体 CN Bold" panose="020B0800000000000000" pitchFamily="34" charset="-122"/>
              </a:rPr>
              <a:t>标题文字添加</a:t>
            </a:r>
            <a:endParaRPr lang="zh-CN" altLang="en-US" sz="2000" dirty="0">
              <a:solidFill>
                <a:prstClr val="black">
                  <a:lumMod val="75000"/>
                  <a:lumOff val="25000"/>
                </a:prstClr>
              </a:solidFill>
              <a:latin typeface="思源黑体 CN Bold" panose="020B0800000000000000" pitchFamily="34" charset="-122"/>
              <a:ea typeface="思源黑体 CN Bold" panose="020B0800000000000000" pitchFamily="34" charset="-122"/>
            </a:endParaRPr>
          </a:p>
        </p:txBody>
      </p:sp>
      <p:sp>
        <p:nvSpPr>
          <p:cNvPr id="51" name="文本框 50">
            <a:extLst>
              <a:ext uri="{FF2B5EF4-FFF2-40B4-BE49-F238E27FC236}">
                <a16:creationId xmlns:a16="http://schemas.microsoft.com/office/drawing/2014/main" id="{01F4311C-F7A4-4B63-813E-D509CDB5734A}"/>
              </a:ext>
            </a:extLst>
          </p:cNvPr>
          <p:cNvSpPr txBox="1"/>
          <p:nvPr/>
        </p:nvSpPr>
        <p:spPr>
          <a:xfrm flipH="1">
            <a:off x="7334001" y="4498624"/>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
        <p:nvSpPr>
          <p:cNvPr id="52" name="矩形 51">
            <a:extLst>
              <a:ext uri="{FF2B5EF4-FFF2-40B4-BE49-F238E27FC236}">
                <a16:creationId xmlns:a16="http://schemas.microsoft.com/office/drawing/2014/main" id="{0079C081-A70D-44C4-9148-7F5994F1E87E}"/>
              </a:ext>
            </a:extLst>
          </p:cNvPr>
          <p:cNvSpPr/>
          <p:nvPr/>
        </p:nvSpPr>
        <p:spPr>
          <a:xfrm flipH="1">
            <a:off x="8512697" y="2914965"/>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a:solidFill>
                  <a:srgbClr val="404040"/>
                </a:solidFill>
                <a:latin typeface="思源黑体 CN Bold" panose="020B0800000000000000" pitchFamily="34" charset="-122"/>
                <a:ea typeface="思源黑体 CN Bold" panose="020B0800000000000000" pitchFamily="34" charset="-122"/>
              </a:rPr>
              <a:t>标题文字添加</a:t>
            </a:r>
            <a:endParaRPr lang="zh-CN" altLang="en-US" sz="2000" dirty="0">
              <a:solidFill>
                <a:srgbClr val="404040"/>
              </a:solidFill>
              <a:latin typeface="思源黑体 CN Bold" panose="020B0800000000000000" pitchFamily="34" charset="-122"/>
              <a:ea typeface="思源黑体 CN Bold" panose="020B0800000000000000" pitchFamily="34" charset="-122"/>
            </a:endParaRPr>
          </a:p>
        </p:txBody>
      </p:sp>
      <p:sp>
        <p:nvSpPr>
          <p:cNvPr id="53" name="文本框 52">
            <a:extLst>
              <a:ext uri="{FF2B5EF4-FFF2-40B4-BE49-F238E27FC236}">
                <a16:creationId xmlns:a16="http://schemas.microsoft.com/office/drawing/2014/main" id="{EF6A273F-A946-4A4C-B9B5-59E43AAF1A44}"/>
              </a:ext>
            </a:extLst>
          </p:cNvPr>
          <p:cNvSpPr txBox="1"/>
          <p:nvPr/>
        </p:nvSpPr>
        <p:spPr>
          <a:xfrm flipH="1">
            <a:off x="8512697" y="3331204"/>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p>
        </p:txBody>
      </p:sp>
    </p:spTree>
    <p:extLst>
      <p:ext uri="{BB962C8B-B14F-4D97-AF65-F5344CB8AC3E}">
        <p14:creationId xmlns:p14="http://schemas.microsoft.com/office/powerpoint/2010/main" val="12231559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id="{84135D97-3E0C-40C9-8DE6-64206AB5F471}"/>
              </a:ext>
            </a:extLst>
          </p:cNvPr>
          <p:cNvSpPr txBox="1"/>
          <p:nvPr/>
        </p:nvSpPr>
        <p:spPr>
          <a:xfrm>
            <a:off x="1480457" y="1722974"/>
            <a:ext cx="9231086" cy="2646878"/>
          </a:xfrm>
          <a:prstGeom prst="rect">
            <a:avLst/>
          </a:prstGeom>
          <a:noFill/>
        </p:spPr>
        <p:txBody>
          <a:bodyPr wrap="square" rtlCol="0">
            <a:spAutoFit/>
          </a:bodyPr>
          <a:lstStyle/>
          <a:p>
            <a:pPr algn="ctr"/>
            <a:r>
              <a:rPr lang="en-US" altLang="zh-CN" sz="16600" dirty="0">
                <a:solidFill>
                  <a:sysClr val="windowText" lastClr="000000">
                    <a:alpha val="3000"/>
                  </a:sysClr>
                </a:solidFill>
                <a:latin typeface="思源黑体 CN Bold" panose="020B0800000000000000" pitchFamily="34" charset="-122"/>
                <a:ea typeface="思源黑体 CN Bold" panose="020B0800000000000000" pitchFamily="34" charset="-122"/>
              </a:rPr>
              <a:t>THANKS</a:t>
            </a:r>
            <a:endParaRPr lang="zh-CN" altLang="en-US" sz="16600" dirty="0">
              <a:solidFill>
                <a:sysClr val="windowText" lastClr="000000">
                  <a:alpha val="3000"/>
                </a:sysClr>
              </a:solidFill>
              <a:latin typeface="思源黑体 CN Bold" panose="020B0800000000000000" pitchFamily="34" charset="-122"/>
              <a:ea typeface="思源黑体 CN Bold" panose="020B0800000000000000" pitchFamily="34" charset="-122"/>
            </a:endParaRPr>
          </a:p>
        </p:txBody>
      </p:sp>
      <p:sp>
        <p:nvSpPr>
          <p:cNvPr id="6" name="矩形 5">
            <a:extLst>
              <a:ext uri="{FF2B5EF4-FFF2-40B4-BE49-F238E27FC236}">
                <a16:creationId xmlns:a16="http://schemas.microsoft.com/office/drawing/2014/main" id="{7DC69EF5-3453-4F6C-97B3-9DCC1525B436}"/>
              </a:ext>
            </a:extLst>
          </p:cNvPr>
          <p:cNvSpPr/>
          <p:nvPr/>
        </p:nvSpPr>
        <p:spPr>
          <a:xfrm flipH="1">
            <a:off x="-6240" y="5511801"/>
            <a:ext cx="12214006" cy="1346200"/>
          </a:xfrm>
          <a:custGeom>
            <a:avLst/>
            <a:gdLst>
              <a:gd name="connsiteX0" fmla="*/ 0 w 12192000"/>
              <a:gd name="connsiteY0" fmla="*/ 0 h 1531257"/>
              <a:gd name="connsiteX1" fmla="*/ 12192000 w 12192000"/>
              <a:gd name="connsiteY1" fmla="*/ 0 h 1531257"/>
              <a:gd name="connsiteX2" fmla="*/ 12192000 w 12192000"/>
              <a:gd name="connsiteY2" fmla="*/ 1531257 h 1531257"/>
              <a:gd name="connsiteX3" fmla="*/ 0 w 12192000"/>
              <a:gd name="connsiteY3" fmla="*/ 1531257 h 1531257"/>
              <a:gd name="connsiteX4" fmla="*/ 0 w 12192000"/>
              <a:gd name="connsiteY4" fmla="*/ 0 h 1531257"/>
              <a:gd name="connsiteX0" fmla="*/ 0 w 12213021"/>
              <a:gd name="connsiteY0" fmla="*/ 220717 h 1531257"/>
              <a:gd name="connsiteX1" fmla="*/ 12213021 w 12213021"/>
              <a:gd name="connsiteY1" fmla="*/ 0 h 1531257"/>
              <a:gd name="connsiteX2" fmla="*/ 12213021 w 12213021"/>
              <a:gd name="connsiteY2" fmla="*/ 1531257 h 1531257"/>
              <a:gd name="connsiteX3" fmla="*/ 21021 w 12213021"/>
              <a:gd name="connsiteY3" fmla="*/ 1531257 h 1531257"/>
              <a:gd name="connsiteX4" fmla="*/ 0 w 12213021"/>
              <a:gd name="connsiteY4" fmla="*/ 220717 h 1531257"/>
              <a:gd name="connsiteX0" fmla="*/ 0 w 12213021"/>
              <a:gd name="connsiteY0" fmla="*/ 220717 h 1531257"/>
              <a:gd name="connsiteX1" fmla="*/ 3573519 w 12213021"/>
              <a:gd name="connsiteY1" fmla="*/ 958443 h 1531257"/>
              <a:gd name="connsiteX2" fmla="*/ 12213021 w 12213021"/>
              <a:gd name="connsiteY2" fmla="*/ 0 h 1531257"/>
              <a:gd name="connsiteX3" fmla="*/ 12213021 w 12213021"/>
              <a:gd name="connsiteY3" fmla="*/ 1531257 h 1531257"/>
              <a:gd name="connsiteX4" fmla="*/ 21021 w 12213021"/>
              <a:gd name="connsiteY4" fmla="*/ 1531257 h 1531257"/>
              <a:gd name="connsiteX5" fmla="*/ 0 w 12213021"/>
              <a:gd name="connsiteY5" fmla="*/ 220717 h 1531257"/>
              <a:gd name="connsiteX0" fmla="*/ 0 w 12213021"/>
              <a:gd name="connsiteY0" fmla="*/ 220717 h 1531257"/>
              <a:gd name="connsiteX1" fmla="*/ 3573519 w 12213021"/>
              <a:gd name="connsiteY1" fmla="*/ 958443 h 1531257"/>
              <a:gd name="connsiteX2" fmla="*/ 12213021 w 12213021"/>
              <a:gd name="connsiteY2" fmla="*/ 0 h 1531257"/>
              <a:gd name="connsiteX3" fmla="*/ 12213021 w 12213021"/>
              <a:gd name="connsiteY3" fmla="*/ 1531257 h 1531257"/>
              <a:gd name="connsiteX4" fmla="*/ 21021 w 12213021"/>
              <a:gd name="connsiteY4" fmla="*/ 1531257 h 1531257"/>
              <a:gd name="connsiteX5" fmla="*/ 0 w 12213021"/>
              <a:gd name="connsiteY5"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12213021 w 12213021"/>
              <a:gd name="connsiteY3" fmla="*/ 0 h 1531257"/>
              <a:gd name="connsiteX4" fmla="*/ 12213021 w 12213021"/>
              <a:gd name="connsiteY4" fmla="*/ 1531257 h 1531257"/>
              <a:gd name="connsiteX5" fmla="*/ 21021 w 12213021"/>
              <a:gd name="connsiteY5" fmla="*/ 1531257 h 1531257"/>
              <a:gd name="connsiteX6" fmla="*/ 0 w 12213021"/>
              <a:gd name="connsiteY6"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720 h 1311260"/>
              <a:gd name="connsiteX1" fmla="*/ 3573519 w 12223531"/>
              <a:gd name="connsiteY1" fmla="*/ 738446 h 1311260"/>
              <a:gd name="connsiteX2" fmla="*/ 6064470 w 12223531"/>
              <a:gd name="connsiteY2" fmla="*/ 297012 h 1311260"/>
              <a:gd name="connsiteX3" fmla="*/ 9007367 w 12223531"/>
              <a:gd name="connsiteY3" fmla="*/ 1032736 h 1311260"/>
              <a:gd name="connsiteX4" fmla="*/ 12223531 w 12223531"/>
              <a:gd name="connsiteY4" fmla="*/ 189907 h 1311260"/>
              <a:gd name="connsiteX5" fmla="*/ 12213021 w 12223531"/>
              <a:gd name="connsiteY5" fmla="*/ 1311260 h 1311260"/>
              <a:gd name="connsiteX6" fmla="*/ 21021 w 12223531"/>
              <a:gd name="connsiteY6" fmla="*/ 1311260 h 1311260"/>
              <a:gd name="connsiteX7" fmla="*/ 0 w 12223531"/>
              <a:gd name="connsiteY7" fmla="*/ 720 h 1311260"/>
              <a:gd name="connsiteX0" fmla="*/ 0 w 12223531"/>
              <a:gd name="connsiteY0" fmla="*/ 4247 h 1314787"/>
              <a:gd name="connsiteX1" fmla="*/ 3573519 w 12223531"/>
              <a:gd name="connsiteY1" fmla="*/ 741973 h 1314787"/>
              <a:gd name="connsiteX2" fmla="*/ 6064470 w 12223531"/>
              <a:gd name="connsiteY2" fmla="*/ 300539 h 1314787"/>
              <a:gd name="connsiteX3" fmla="*/ 9007367 w 12223531"/>
              <a:gd name="connsiteY3" fmla="*/ 1036263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4247 h 1314787"/>
              <a:gd name="connsiteX1" fmla="*/ 3573519 w 12223531"/>
              <a:gd name="connsiteY1" fmla="*/ 741973 h 1314787"/>
              <a:gd name="connsiteX2" fmla="*/ 6064470 w 12223531"/>
              <a:gd name="connsiteY2" fmla="*/ 300539 h 1314787"/>
              <a:gd name="connsiteX3" fmla="*/ 9664592 w 12223531"/>
              <a:gd name="connsiteY3" fmla="*/ 654550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4247 h 1314787"/>
              <a:gd name="connsiteX1" fmla="*/ 3573519 w 12223531"/>
              <a:gd name="connsiteY1" fmla="*/ 741973 h 1314787"/>
              <a:gd name="connsiteX2" fmla="*/ 6064470 w 12223531"/>
              <a:gd name="connsiteY2" fmla="*/ 300539 h 1314787"/>
              <a:gd name="connsiteX3" fmla="*/ 9664592 w 12223531"/>
              <a:gd name="connsiteY3" fmla="*/ 654550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4247 h 1314787"/>
              <a:gd name="connsiteX1" fmla="*/ 3573519 w 12223531"/>
              <a:gd name="connsiteY1" fmla="*/ 741973 h 1314787"/>
              <a:gd name="connsiteX2" fmla="*/ 8547320 w 12223531"/>
              <a:gd name="connsiteY2" fmla="*/ 436259 h 1314787"/>
              <a:gd name="connsiteX3" fmla="*/ 9664592 w 12223531"/>
              <a:gd name="connsiteY3" fmla="*/ 654550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4247 h 1314787"/>
              <a:gd name="connsiteX1" fmla="*/ 3573519 w 12223531"/>
              <a:gd name="connsiteY1" fmla="*/ 741973 h 1314787"/>
              <a:gd name="connsiteX2" fmla="*/ 8547320 w 12223531"/>
              <a:gd name="connsiteY2" fmla="*/ 436259 h 1314787"/>
              <a:gd name="connsiteX3" fmla="*/ 9664592 w 12223531"/>
              <a:gd name="connsiteY3" fmla="*/ 654550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3910 h 1314450"/>
              <a:gd name="connsiteX1" fmla="*/ 6081769 w 12223531"/>
              <a:gd name="connsiteY1" fmla="*/ 815151 h 1314450"/>
              <a:gd name="connsiteX2" fmla="*/ 8547320 w 12223531"/>
              <a:gd name="connsiteY2" fmla="*/ 435922 h 1314450"/>
              <a:gd name="connsiteX3" fmla="*/ 9664592 w 12223531"/>
              <a:gd name="connsiteY3" fmla="*/ 654213 h 1314450"/>
              <a:gd name="connsiteX4" fmla="*/ 12223531 w 12223531"/>
              <a:gd name="connsiteY4" fmla="*/ 193097 h 1314450"/>
              <a:gd name="connsiteX5" fmla="*/ 12213021 w 12223531"/>
              <a:gd name="connsiteY5" fmla="*/ 1314450 h 1314450"/>
              <a:gd name="connsiteX6" fmla="*/ 21021 w 12223531"/>
              <a:gd name="connsiteY6" fmla="*/ 1314450 h 1314450"/>
              <a:gd name="connsiteX7" fmla="*/ 0 w 12223531"/>
              <a:gd name="connsiteY7" fmla="*/ 3910 h 1314450"/>
              <a:gd name="connsiteX0" fmla="*/ 0 w 12223531"/>
              <a:gd name="connsiteY0" fmla="*/ 3910 h 1314450"/>
              <a:gd name="connsiteX1" fmla="*/ 6081769 w 12223531"/>
              <a:gd name="connsiteY1" fmla="*/ 815151 h 1314450"/>
              <a:gd name="connsiteX2" fmla="*/ 8547320 w 12223531"/>
              <a:gd name="connsiteY2" fmla="*/ 435922 h 1314450"/>
              <a:gd name="connsiteX3" fmla="*/ 9664592 w 12223531"/>
              <a:gd name="connsiteY3" fmla="*/ 654213 h 1314450"/>
              <a:gd name="connsiteX4" fmla="*/ 12223531 w 12223531"/>
              <a:gd name="connsiteY4" fmla="*/ 193097 h 1314450"/>
              <a:gd name="connsiteX5" fmla="*/ 12213021 w 12223531"/>
              <a:gd name="connsiteY5" fmla="*/ 1314450 h 1314450"/>
              <a:gd name="connsiteX6" fmla="*/ 21021 w 12223531"/>
              <a:gd name="connsiteY6" fmla="*/ 1314450 h 1314450"/>
              <a:gd name="connsiteX7" fmla="*/ 0 w 12223531"/>
              <a:gd name="connsiteY7" fmla="*/ 3910 h 1314450"/>
              <a:gd name="connsiteX0" fmla="*/ 0 w 12223531"/>
              <a:gd name="connsiteY0" fmla="*/ 3910 h 1314450"/>
              <a:gd name="connsiteX1" fmla="*/ 6081769 w 12223531"/>
              <a:gd name="connsiteY1" fmla="*/ 815151 h 1314450"/>
              <a:gd name="connsiteX2" fmla="*/ 8547320 w 12223531"/>
              <a:gd name="connsiteY2" fmla="*/ 435922 h 1314450"/>
              <a:gd name="connsiteX3" fmla="*/ 9664592 w 12223531"/>
              <a:gd name="connsiteY3" fmla="*/ 654213 h 1314450"/>
              <a:gd name="connsiteX4" fmla="*/ 12223531 w 12223531"/>
              <a:gd name="connsiteY4" fmla="*/ 193097 h 1314450"/>
              <a:gd name="connsiteX5" fmla="*/ 12213021 w 12223531"/>
              <a:gd name="connsiteY5" fmla="*/ 1314450 h 1314450"/>
              <a:gd name="connsiteX6" fmla="*/ 21021 w 12223531"/>
              <a:gd name="connsiteY6" fmla="*/ 1314450 h 1314450"/>
              <a:gd name="connsiteX7" fmla="*/ 0 w 12223531"/>
              <a:gd name="connsiteY7" fmla="*/ 3910 h 1314450"/>
              <a:gd name="connsiteX0" fmla="*/ 0 w 12223531"/>
              <a:gd name="connsiteY0" fmla="*/ 3910 h 1314450"/>
              <a:gd name="connsiteX1" fmla="*/ 6081769 w 12223531"/>
              <a:gd name="connsiteY1" fmla="*/ 815151 h 1314450"/>
              <a:gd name="connsiteX2" fmla="*/ 8547320 w 12223531"/>
              <a:gd name="connsiteY2" fmla="*/ 435922 h 1314450"/>
              <a:gd name="connsiteX3" fmla="*/ 9664592 w 12223531"/>
              <a:gd name="connsiteY3" fmla="*/ 654213 h 1314450"/>
              <a:gd name="connsiteX4" fmla="*/ 12223531 w 12223531"/>
              <a:gd name="connsiteY4" fmla="*/ 193097 h 1314450"/>
              <a:gd name="connsiteX5" fmla="*/ 12213021 w 12223531"/>
              <a:gd name="connsiteY5" fmla="*/ 1314450 h 1314450"/>
              <a:gd name="connsiteX6" fmla="*/ 21021 w 12223531"/>
              <a:gd name="connsiteY6" fmla="*/ 1314450 h 1314450"/>
              <a:gd name="connsiteX7" fmla="*/ 0 w 12223531"/>
              <a:gd name="connsiteY7" fmla="*/ 3910 h 1314450"/>
              <a:gd name="connsiteX0" fmla="*/ 0 w 12252106"/>
              <a:gd name="connsiteY0" fmla="*/ 346374 h 1198859"/>
              <a:gd name="connsiteX1" fmla="*/ 6110344 w 12252106"/>
              <a:gd name="connsiteY1" fmla="*/ 699560 h 1198859"/>
              <a:gd name="connsiteX2" fmla="*/ 8575895 w 12252106"/>
              <a:gd name="connsiteY2" fmla="*/ 320331 h 1198859"/>
              <a:gd name="connsiteX3" fmla="*/ 9693167 w 12252106"/>
              <a:gd name="connsiteY3" fmla="*/ 538622 h 1198859"/>
              <a:gd name="connsiteX4" fmla="*/ 12252106 w 12252106"/>
              <a:gd name="connsiteY4" fmla="*/ 77506 h 1198859"/>
              <a:gd name="connsiteX5" fmla="*/ 12241596 w 12252106"/>
              <a:gd name="connsiteY5" fmla="*/ 1198859 h 1198859"/>
              <a:gd name="connsiteX6" fmla="*/ 49596 w 12252106"/>
              <a:gd name="connsiteY6" fmla="*/ 1198859 h 1198859"/>
              <a:gd name="connsiteX7" fmla="*/ 0 w 12252106"/>
              <a:gd name="connsiteY7" fmla="*/ 346374 h 1198859"/>
              <a:gd name="connsiteX0" fmla="*/ 0 w 12214006"/>
              <a:gd name="connsiteY0" fmla="*/ 354857 h 1198859"/>
              <a:gd name="connsiteX1" fmla="*/ 6072244 w 12214006"/>
              <a:gd name="connsiteY1" fmla="*/ 699560 h 1198859"/>
              <a:gd name="connsiteX2" fmla="*/ 8537795 w 12214006"/>
              <a:gd name="connsiteY2" fmla="*/ 320331 h 1198859"/>
              <a:gd name="connsiteX3" fmla="*/ 9655067 w 12214006"/>
              <a:gd name="connsiteY3" fmla="*/ 538622 h 1198859"/>
              <a:gd name="connsiteX4" fmla="*/ 12214006 w 12214006"/>
              <a:gd name="connsiteY4" fmla="*/ 77506 h 1198859"/>
              <a:gd name="connsiteX5" fmla="*/ 12203496 w 12214006"/>
              <a:gd name="connsiteY5" fmla="*/ 1198859 h 1198859"/>
              <a:gd name="connsiteX6" fmla="*/ 11496 w 12214006"/>
              <a:gd name="connsiteY6" fmla="*/ 1198859 h 1198859"/>
              <a:gd name="connsiteX7" fmla="*/ 0 w 12214006"/>
              <a:gd name="connsiteY7" fmla="*/ 354857 h 1198859"/>
              <a:gd name="connsiteX0" fmla="*/ 0 w 12214006"/>
              <a:gd name="connsiteY0" fmla="*/ 354857 h 1198859"/>
              <a:gd name="connsiteX1" fmla="*/ 6072244 w 12214006"/>
              <a:gd name="connsiteY1" fmla="*/ 699560 h 1198859"/>
              <a:gd name="connsiteX2" fmla="*/ 8537795 w 12214006"/>
              <a:gd name="connsiteY2" fmla="*/ 320331 h 1198859"/>
              <a:gd name="connsiteX3" fmla="*/ 9655067 w 12214006"/>
              <a:gd name="connsiteY3" fmla="*/ 538622 h 1198859"/>
              <a:gd name="connsiteX4" fmla="*/ 12214006 w 12214006"/>
              <a:gd name="connsiteY4" fmla="*/ 77506 h 1198859"/>
              <a:gd name="connsiteX5" fmla="*/ 12203496 w 12214006"/>
              <a:gd name="connsiteY5" fmla="*/ 1198859 h 1198859"/>
              <a:gd name="connsiteX6" fmla="*/ 11496 w 12214006"/>
              <a:gd name="connsiteY6" fmla="*/ 1198859 h 1198859"/>
              <a:gd name="connsiteX7" fmla="*/ 0 w 12214006"/>
              <a:gd name="connsiteY7" fmla="*/ 354857 h 1198859"/>
              <a:gd name="connsiteX0" fmla="*/ 0 w 12214006"/>
              <a:gd name="connsiteY0" fmla="*/ 354857 h 1198859"/>
              <a:gd name="connsiteX1" fmla="*/ 6072244 w 12214006"/>
              <a:gd name="connsiteY1" fmla="*/ 699560 h 1198859"/>
              <a:gd name="connsiteX2" fmla="*/ 8537795 w 12214006"/>
              <a:gd name="connsiteY2" fmla="*/ 320331 h 1198859"/>
              <a:gd name="connsiteX3" fmla="*/ 9655067 w 12214006"/>
              <a:gd name="connsiteY3" fmla="*/ 538622 h 1198859"/>
              <a:gd name="connsiteX4" fmla="*/ 12214006 w 12214006"/>
              <a:gd name="connsiteY4" fmla="*/ 77506 h 1198859"/>
              <a:gd name="connsiteX5" fmla="*/ 12203496 w 12214006"/>
              <a:gd name="connsiteY5" fmla="*/ 1198859 h 1198859"/>
              <a:gd name="connsiteX6" fmla="*/ 11496 w 12214006"/>
              <a:gd name="connsiteY6" fmla="*/ 1198859 h 1198859"/>
              <a:gd name="connsiteX7" fmla="*/ 0 w 12214006"/>
              <a:gd name="connsiteY7" fmla="*/ 354857 h 1198859"/>
              <a:gd name="connsiteX0" fmla="*/ 0 w 12214006"/>
              <a:gd name="connsiteY0" fmla="*/ 354857 h 1198859"/>
              <a:gd name="connsiteX1" fmla="*/ 6072244 w 12214006"/>
              <a:gd name="connsiteY1" fmla="*/ 699560 h 1198859"/>
              <a:gd name="connsiteX2" fmla="*/ 8537795 w 12214006"/>
              <a:gd name="connsiteY2" fmla="*/ 320331 h 1198859"/>
              <a:gd name="connsiteX3" fmla="*/ 9655067 w 12214006"/>
              <a:gd name="connsiteY3" fmla="*/ 538622 h 1198859"/>
              <a:gd name="connsiteX4" fmla="*/ 12214006 w 12214006"/>
              <a:gd name="connsiteY4" fmla="*/ 77506 h 1198859"/>
              <a:gd name="connsiteX5" fmla="*/ 12203496 w 12214006"/>
              <a:gd name="connsiteY5" fmla="*/ 1198859 h 1198859"/>
              <a:gd name="connsiteX6" fmla="*/ 11496 w 12214006"/>
              <a:gd name="connsiteY6" fmla="*/ 1198859 h 1198859"/>
              <a:gd name="connsiteX7" fmla="*/ 0 w 12214006"/>
              <a:gd name="connsiteY7" fmla="*/ 354857 h 119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14006" h="1198859">
                <a:moveTo>
                  <a:pt x="0" y="354857"/>
                </a:moveTo>
                <a:cubicBezTo>
                  <a:pt x="3842225" y="-112900"/>
                  <a:pt x="4930120" y="832691"/>
                  <a:pt x="6072244" y="699560"/>
                </a:cubicBezTo>
                <a:cubicBezTo>
                  <a:pt x="7214368" y="566429"/>
                  <a:pt x="7864458" y="313224"/>
                  <a:pt x="8537795" y="320331"/>
                </a:cubicBezTo>
                <a:cubicBezTo>
                  <a:pt x="9211132" y="327438"/>
                  <a:pt x="9432816" y="461662"/>
                  <a:pt x="9655067" y="538622"/>
                </a:cubicBezTo>
                <a:cubicBezTo>
                  <a:pt x="10371851" y="146721"/>
                  <a:pt x="10658475" y="-146048"/>
                  <a:pt x="12214006" y="77506"/>
                </a:cubicBezTo>
                <a:cubicBezTo>
                  <a:pt x="12210503" y="451290"/>
                  <a:pt x="12206999" y="825075"/>
                  <a:pt x="12203496" y="1198859"/>
                </a:cubicBezTo>
                <a:lnTo>
                  <a:pt x="11496" y="1198859"/>
                </a:lnTo>
                <a:lnTo>
                  <a:pt x="0" y="354857"/>
                </a:lnTo>
                <a:close/>
              </a:path>
            </a:pathLst>
          </a:custGeom>
          <a:gradFill flip="none" rotWithShape="1">
            <a:gsLst>
              <a:gs pos="74000">
                <a:srgbClr val="F4A728"/>
              </a:gs>
              <a:gs pos="52000">
                <a:srgbClr val="FDF186"/>
              </a:gs>
            </a:gsLst>
            <a:lin ang="27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矩形 5">
            <a:extLst>
              <a:ext uri="{FF2B5EF4-FFF2-40B4-BE49-F238E27FC236}">
                <a16:creationId xmlns:a16="http://schemas.microsoft.com/office/drawing/2014/main" id="{9F850963-2BE9-44AB-844B-72D705A1227C}"/>
              </a:ext>
            </a:extLst>
          </p:cNvPr>
          <p:cNvSpPr/>
          <p:nvPr/>
        </p:nvSpPr>
        <p:spPr>
          <a:xfrm flipH="1">
            <a:off x="-21022" y="4694437"/>
            <a:ext cx="12236231" cy="2163563"/>
          </a:xfrm>
          <a:custGeom>
            <a:avLst/>
            <a:gdLst>
              <a:gd name="connsiteX0" fmla="*/ 0 w 12192000"/>
              <a:gd name="connsiteY0" fmla="*/ 0 h 1531257"/>
              <a:gd name="connsiteX1" fmla="*/ 12192000 w 12192000"/>
              <a:gd name="connsiteY1" fmla="*/ 0 h 1531257"/>
              <a:gd name="connsiteX2" fmla="*/ 12192000 w 12192000"/>
              <a:gd name="connsiteY2" fmla="*/ 1531257 h 1531257"/>
              <a:gd name="connsiteX3" fmla="*/ 0 w 12192000"/>
              <a:gd name="connsiteY3" fmla="*/ 1531257 h 1531257"/>
              <a:gd name="connsiteX4" fmla="*/ 0 w 12192000"/>
              <a:gd name="connsiteY4" fmla="*/ 0 h 1531257"/>
              <a:gd name="connsiteX0" fmla="*/ 0 w 12213021"/>
              <a:gd name="connsiteY0" fmla="*/ 220717 h 1531257"/>
              <a:gd name="connsiteX1" fmla="*/ 12213021 w 12213021"/>
              <a:gd name="connsiteY1" fmla="*/ 0 h 1531257"/>
              <a:gd name="connsiteX2" fmla="*/ 12213021 w 12213021"/>
              <a:gd name="connsiteY2" fmla="*/ 1531257 h 1531257"/>
              <a:gd name="connsiteX3" fmla="*/ 21021 w 12213021"/>
              <a:gd name="connsiteY3" fmla="*/ 1531257 h 1531257"/>
              <a:gd name="connsiteX4" fmla="*/ 0 w 12213021"/>
              <a:gd name="connsiteY4" fmla="*/ 220717 h 1531257"/>
              <a:gd name="connsiteX0" fmla="*/ 0 w 12213021"/>
              <a:gd name="connsiteY0" fmla="*/ 220717 h 1531257"/>
              <a:gd name="connsiteX1" fmla="*/ 3573519 w 12213021"/>
              <a:gd name="connsiteY1" fmla="*/ 958443 h 1531257"/>
              <a:gd name="connsiteX2" fmla="*/ 12213021 w 12213021"/>
              <a:gd name="connsiteY2" fmla="*/ 0 h 1531257"/>
              <a:gd name="connsiteX3" fmla="*/ 12213021 w 12213021"/>
              <a:gd name="connsiteY3" fmla="*/ 1531257 h 1531257"/>
              <a:gd name="connsiteX4" fmla="*/ 21021 w 12213021"/>
              <a:gd name="connsiteY4" fmla="*/ 1531257 h 1531257"/>
              <a:gd name="connsiteX5" fmla="*/ 0 w 12213021"/>
              <a:gd name="connsiteY5" fmla="*/ 220717 h 1531257"/>
              <a:gd name="connsiteX0" fmla="*/ 0 w 12213021"/>
              <a:gd name="connsiteY0" fmla="*/ 220717 h 1531257"/>
              <a:gd name="connsiteX1" fmla="*/ 3573519 w 12213021"/>
              <a:gd name="connsiteY1" fmla="*/ 958443 h 1531257"/>
              <a:gd name="connsiteX2" fmla="*/ 12213021 w 12213021"/>
              <a:gd name="connsiteY2" fmla="*/ 0 h 1531257"/>
              <a:gd name="connsiteX3" fmla="*/ 12213021 w 12213021"/>
              <a:gd name="connsiteY3" fmla="*/ 1531257 h 1531257"/>
              <a:gd name="connsiteX4" fmla="*/ 21021 w 12213021"/>
              <a:gd name="connsiteY4" fmla="*/ 1531257 h 1531257"/>
              <a:gd name="connsiteX5" fmla="*/ 0 w 12213021"/>
              <a:gd name="connsiteY5"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12213021 w 12213021"/>
              <a:gd name="connsiteY3" fmla="*/ 0 h 1531257"/>
              <a:gd name="connsiteX4" fmla="*/ 12213021 w 12213021"/>
              <a:gd name="connsiteY4" fmla="*/ 1531257 h 1531257"/>
              <a:gd name="connsiteX5" fmla="*/ 21021 w 12213021"/>
              <a:gd name="connsiteY5" fmla="*/ 1531257 h 1531257"/>
              <a:gd name="connsiteX6" fmla="*/ 0 w 12213021"/>
              <a:gd name="connsiteY6"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13021"/>
              <a:gd name="connsiteY0" fmla="*/ 220717 h 1531257"/>
              <a:gd name="connsiteX1" fmla="*/ 3573519 w 12213021"/>
              <a:gd name="connsiteY1" fmla="*/ 958443 h 1531257"/>
              <a:gd name="connsiteX2" fmla="*/ 6064470 w 12213021"/>
              <a:gd name="connsiteY2" fmla="*/ 517009 h 1531257"/>
              <a:gd name="connsiteX3" fmla="*/ 9007367 w 12213021"/>
              <a:gd name="connsiteY3" fmla="*/ 1252733 h 1531257"/>
              <a:gd name="connsiteX4" fmla="*/ 12213021 w 12213021"/>
              <a:gd name="connsiteY4" fmla="*/ 0 h 1531257"/>
              <a:gd name="connsiteX5" fmla="*/ 12213021 w 12213021"/>
              <a:gd name="connsiteY5" fmla="*/ 1531257 h 1531257"/>
              <a:gd name="connsiteX6" fmla="*/ 21021 w 12213021"/>
              <a:gd name="connsiteY6" fmla="*/ 1531257 h 1531257"/>
              <a:gd name="connsiteX7" fmla="*/ 0 w 12213021"/>
              <a:gd name="connsiteY7" fmla="*/ 220717 h 1531257"/>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2879 h 1313419"/>
              <a:gd name="connsiteX1" fmla="*/ 3573519 w 12223531"/>
              <a:gd name="connsiteY1" fmla="*/ 740605 h 1313419"/>
              <a:gd name="connsiteX2" fmla="*/ 6064470 w 12223531"/>
              <a:gd name="connsiteY2" fmla="*/ 299171 h 1313419"/>
              <a:gd name="connsiteX3" fmla="*/ 9007367 w 12223531"/>
              <a:gd name="connsiteY3" fmla="*/ 1034895 h 1313419"/>
              <a:gd name="connsiteX4" fmla="*/ 12223531 w 12223531"/>
              <a:gd name="connsiteY4" fmla="*/ 192066 h 1313419"/>
              <a:gd name="connsiteX5" fmla="*/ 12213021 w 12223531"/>
              <a:gd name="connsiteY5" fmla="*/ 1313419 h 1313419"/>
              <a:gd name="connsiteX6" fmla="*/ 21021 w 12223531"/>
              <a:gd name="connsiteY6" fmla="*/ 1313419 h 1313419"/>
              <a:gd name="connsiteX7" fmla="*/ 0 w 12223531"/>
              <a:gd name="connsiteY7" fmla="*/ 2879 h 1313419"/>
              <a:gd name="connsiteX0" fmla="*/ 0 w 12223531"/>
              <a:gd name="connsiteY0" fmla="*/ 720 h 1311260"/>
              <a:gd name="connsiteX1" fmla="*/ 3573519 w 12223531"/>
              <a:gd name="connsiteY1" fmla="*/ 738446 h 1311260"/>
              <a:gd name="connsiteX2" fmla="*/ 6064470 w 12223531"/>
              <a:gd name="connsiteY2" fmla="*/ 297012 h 1311260"/>
              <a:gd name="connsiteX3" fmla="*/ 9007367 w 12223531"/>
              <a:gd name="connsiteY3" fmla="*/ 1032736 h 1311260"/>
              <a:gd name="connsiteX4" fmla="*/ 12223531 w 12223531"/>
              <a:gd name="connsiteY4" fmla="*/ 189907 h 1311260"/>
              <a:gd name="connsiteX5" fmla="*/ 12213021 w 12223531"/>
              <a:gd name="connsiteY5" fmla="*/ 1311260 h 1311260"/>
              <a:gd name="connsiteX6" fmla="*/ 21021 w 12223531"/>
              <a:gd name="connsiteY6" fmla="*/ 1311260 h 1311260"/>
              <a:gd name="connsiteX7" fmla="*/ 0 w 12223531"/>
              <a:gd name="connsiteY7" fmla="*/ 720 h 1311260"/>
              <a:gd name="connsiteX0" fmla="*/ 0 w 12223531"/>
              <a:gd name="connsiteY0" fmla="*/ 4247 h 1314787"/>
              <a:gd name="connsiteX1" fmla="*/ 3573519 w 12223531"/>
              <a:gd name="connsiteY1" fmla="*/ 741973 h 1314787"/>
              <a:gd name="connsiteX2" fmla="*/ 6064470 w 12223531"/>
              <a:gd name="connsiteY2" fmla="*/ 300539 h 1314787"/>
              <a:gd name="connsiteX3" fmla="*/ 9007367 w 12223531"/>
              <a:gd name="connsiteY3" fmla="*/ 1036263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23531"/>
              <a:gd name="connsiteY0" fmla="*/ 4247 h 1314787"/>
              <a:gd name="connsiteX1" fmla="*/ 3573519 w 12223531"/>
              <a:gd name="connsiteY1" fmla="*/ 741973 h 1314787"/>
              <a:gd name="connsiteX2" fmla="*/ 6064470 w 12223531"/>
              <a:gd name="connsiteY2" fmla="*/ 300539 h 1314787"/>
              <a:gd name="connsiteX3" fmla="*/ 9007367 w 12223531"/>
              <a:gd name="connsiteY3" fmla="*/ 1036263 h 1314787"/>
              <a:gd name="connsiteX4" fmla="*/ 12223531 w 12223531"/>
              <a:gd name="connsiteY4" fmla="*/ 193434 h 1314787"/>
              <a:gd name="connsiteX5" fmla="*/ 12213021 w 12223531"/>
              <a:gd name="connsiteY5" fmla="*/ 1314787 h 1314787"/>
              <a:gd name="connsiteX6" fmla="*/ 21021 w 12223531"/>
              <a:gd name="connsiteY6" fmla="*/ 1314787 h 1314787"/>
              <a:gd name="connsiteX7" fmla="*/ 0 w 12223531"/>
              <a:gd name="connsiteY7" fmla="*/ 4247 h 1314787"/>
              <a:gd name="connsiteX0" fmla="*/ 0 w 12236231"/>
              <a:gd name="connsiteY0" fmla="*/ 2123 h 2163563"/>
              <a:gd name="connsiteX1" fmla="*/ 3586219 w 12236231"/>
              <a:gd name="connsiteY1" fmla="*/ 1590749 h 2163563"/>
              <a:gd name="connsiteX2" fmla="*/ 6077170 w 12236231"/>
              <a:gd name="connsiteY2" fmla="*/ 1149315 h 2163563"/>
              <a:gd name="connsiteX3" fmla="*/ 9020067 w 12236231"/>
              <a:gd name="connsiteY3" fmla="*/ 1885039 h 2163563"/>
              <a:gd name="connsiteX4" fmla="*/ 12236231 w 12236231"/>
              <a:gd name="connsiteY4" fmla="*/ 1042210 h 2163563"/>
              <a:gd name="connsiteX5" fmla="*/ 12225721 w 12236231"/>
              <a:gd name="connsiteY5" fmla="*/ 2163563 h 2163563"/>
              <a:gd name="connsiteX6" fmla="*/ 33721 w 12236231"/>
              <a:gd name="connsiteY6" fmla="*/ 2163563 h 2163563"/>
              <a:gd name="connsiteX7" fmla="*/ 0 w 12236231"/>
              <a:gd name="connsiteY7" fmla="*/ 2123 h 2163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36231" h="2163563">
                <a:moveTo>
                  <a:pt x="0" y="2123"/>
                </a:moveTo>
                <a:cubicBezTo>
                  <a:pt x="2165132" y="-67279"/>
                  <a:pt x="2128237" y="1587564"/>
                  <a:pt x="3586219" y="1590749"/>
                </a:cubicBezTo>
                <a:cubicBezTo>
                  <a:pt x="4728343" y="1457618"/>
                  <a:pt x="4589255" y="1137403"/>
                  <a:pt x="6077170" y="1149315"/>
                </a:cubicBezTo>
                <a:cubicBezTo>
                  <a:pt x="7565085" y="1161227"/>
                  <a:pt x="7699266" y="1955109"/>
                  <a:pt x="9020067" y="1885039"/>
                </a:cubicBezTo>
                <a:cubicBezTo>
                  <a:pt x="10197226" y="1761751"/>
                  <a:pt x="10680700" y="818656"/>
                  <a:pt x="12236231" y="1042210"/>
                </a:cubicBezTo>
                <a:cubicBezTo>
                  <a:pt x="12232728" y="1415994"/>
                  <a:pt x="12229224" y="1789779"/>
                  <a:pt x="12225721" y="2163563"/>
                </a:cubicBezTo>
                <a:lnTo>
                  <a:pt x="33721" y="2163563"/>
                </a:lnTo>
                <a:lnTo>
                  <a:pt x="0" y="2123"/>
                </a:lnTo>
                <a:close/>
              </a:path>
            </a:pathLst>
          </a:custGeom>
          <a:gradFill flip="none" rotWithShape="1">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椭圆 9">
            <a:extLst>
              <a:ext uri="{FF2B5EF4-FFF2-40B4-BE49-F238E27FC236}">
                <a16:creationId xmlns:a16="http://schemas.microsoft.com/office/drawing/2014/main" id="{C598356D-C05C-44CA-9C5A-D2C9E9740492}"/>
              </a:ext>
            </a:extLst>
          </p:cNvPr>
          <p:cNvSpPr/>
          <p:nvPr/>
        </p:nvSpPr>
        <p:spPr>
          <a:xfrm>
            <a:off x="491422" y="3067553"/>
            <a:ext cx="1381125" cy="1381125"/>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4" name="椭圆 13">
            <a:extLst>
              <a:ext uri="{FF2B5EF4-FFF2-40B4-BE49-F238E27FC236}">
                <a16:creationId xmlns:a16="http://schemas.microsoft.com/office/drawing/2014/main" id="{714D8166-314D-4120-A106-9198CB8FE4A9}"/>
              </a:ext>
            </a:extLst>
          </p:cNvPr>
          <p:cNvSpPr/>
          <p:nvPr/>
        </p:nvSpPr>
        <p:spPr>
          <a:xfrm>
            <a:off x="10374033" y="1311197"/>
            <a:ext cx="978697" cy="978697"/>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5" name="文本框 14">
            <a:extLst>
              <a:ext uri="{FF2B5EF4-FFF2-40B4-BE49-F238E27FC236}">
                <a16:creationId xmlns:a16="http://schemas.microsoft.com/office/drawing/2014/main" id="{B603D3AB-2872-4C99-9B8F-DA9BF4E4ECBC}"/>
              </a:ext>
            </a:extLst>
          </p:cNvPr>
          <p:cNvSpPr txBox="1"/>
          <p:nvPr/>
        </p:nvSpPr>
        <p:spPr>
          <a:xfrm>
            <a:off x="2290202" y="1551712"/>
            <a:ext cx="1595309" cy="1785104"/>
          </a:xfrm>
          <a:prstGeom prst="rect">
            <a:avLst/>
          </a:prstGeom>
          <a:noFill/>
        </p:spPr>
        <p:txBody>
          <a:bodyPr wrap="none" rtlCol="0">
            <a:spAutoFit/>
          </a:bodyPr>
          <a:lstStyle/>
          <a:p>
            <a:pPr algn="ctr"/>
            <a:r>
              <a:rPr lang="zh-CN" altLang="en-US" sz="11000" i="1" dirty="0">
                <a:gradFill>
                  <a:gsLst>
                    <a:gs pos="100000">
                      <a:srgbClr val="BF35F7"/>
                    </a:gs>
                    <a:gs pos="33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感</a:t>
            </a:r>
          </a:p>
        </p:txBody>
      </p:sp>
      <p:sp>
        <p:nvSpPr>
          <p:cNvPr id="16" name="文本框 15">
            <a:extLst>
              <a:ext uri="{FF2B5EF4-FFF2-40B4-BE49-F238E27FC236}">
                <a16:creationId xmlns:a16="http://schemas.microsoft.com/office/drawing/2014/main" id="{B6FE30BB-1B7A-4FCA-88BD-A2F3775A02CD}"/>
              </a:ext>
            </a:extLst>
          </p:cNvPr>
          <p:cNvSpPr txBox="1"/>
          <p:nvPr/>
        </p:nvSpPr>
        <p:spPr>
          <a:xfrm>
            <a:off x="3609271" y="1982458"/>
            <a:ext cx="1595309" cy="1785104"/>
          </a:xfrm>
          <a:prstGeom prst="rect">
            <a:avLst/>
          </a:prstGeom>
          <a:noFill/>
        </p:spPr>
        <p:txBody>
          <a:bodyPr wrap="none" rtlCol="0">
            <a:spAutoFit/>
          </a:bodyPr>
          <a:lstStyle/>
          <a:p>
            <a:pPr algn="ctr"/>
            <a:r>
              <a:rPr lang="zh-CN" altLang="en-US" sz="11000" i="1" dirty="0">
                <a:gradFill>
                  <a:gsLst>
                    <a:gs pos="100000">
                      <a:srgbClr val="BF35F7"/>
                    </a:gs>
                    <a:gs pos="33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谢</a:t>
            </a:r>
          </a:p>
        </p:txBody>
      </p:sp>
      <p:sp>
        <p:nvSpPr>
          <p:cNvPr id="17" name="文本框 16">
            <a:extLst>
              <a:ext uri="{FF2B5EF4-FFF2-40B4-BE49-F238E27FC236}">
                <a16:creationId xmlns:a16="http://schemas.microsoft.com/office/drawing/2014/main" id="{996601ED-3145-4823-8D78-D2ECF6932EA5}"/>
              </a:ext>
            </a:extLst>
          </p:cNvPr>
          <p:cNvSpPr txBox="1"/>
          <p:nvPr/>
        </p:nvSpPr>
        <p:spPr>
          <a:xfrm>
            <a:off x="5147500" y="1716117"/>
            <a:ext cx="1313180" cy="1446550"/>
          </a:xfrm>
          <a:prstGeom prst="rect">
            <a:avLst/>
          </a:prstGeom>
          <a:noFill/>
        </p:spPr>
        <p:txBody>
          <a:bodyPr wrap="none" rtlCol="0">
            <a:spAutoFit/>
          </a:bodyPr>
          <a:lstStyle/>
          <a:p>
            <a:pPr algn="ctr"/>
            <a:r>
              <a:rPr lang="zh-CN" altLang="en-US" sz="8800" i="1" dirty="0">
                <a:gradFill>
                  <a:gsLst>
                    <a:gs pos="100000">
                      <a:srgbClr val="BF35F7"/>
                    </a:gs>
                    <a:gs pos="33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踊</a:t>
            </a:r>
          </a:p>
        </p:txBody>
      </p:sp>
      <p:sp>
        <p:nvSpPr>
          <p:cNvPr id="18" name="文本框 17">
            <a:extLst>
              <a:ext uri="{FF2B5EF4-FFF2-40B4-BE49-F238E27FC236}">
                <a16:creationId xmlns:a16="http://schemas.microsoft.com/office/drawing/2014/main" id="{66DBD8C4-E088-49DA-84DC-330ED2AE67BC}"/>
              </a:ext>
            </a:extLst>
          </p:cNvPr>
          <p:cNvSpPr txBox="1"/>
          <p:nvPr/>
        </p:nvSpPr>
        <p:spPr>
          <a:xfrm>
            <a:off x="6229386" y="2089046"/>
            <a:ext cx="1313180" cy="1446550"/>
          </a:xfrm>
          <a:prstGeom prst="rect">
            <a:avLst/>
          </a:prstGeom>
          <a:noFill/>
        </p:spPr>
        <p:txBody>
          <a:bodyPr wrap="none" rtlCol="0">
            <a:spAutoFit/>
          </a:bodyPr>
          <a:lstStyle/>
          <a:p>
            <a:pPr algn="ctr"/>
            <a:r>
              <a:rPr lang="zh-CN" altLang="en-US" sz="8800" i="1" dirty="0">
                <a:gradFill>
                  <a:gsLst>
                    <a:gs pos="100000">
                      <a:srgbClr val="BF35F7"/>
                    </a:gs>
                    <a:gs pos="33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跃</a:t>
            </a:r>
          </a:p>
        </p:txBody>
      </p:sp>
      <p:sp>
        <p:nvSpPr>
          <p:cNvPr id="21" name="文本框 20">
            <a:extLst>
              <a:ext uri="{FF2B5EF4-FFF2-40B4-BE49-F238E27FC236}">
                <a16:creationId xmlns:a16="http://schemas.microsoft.com/office/drawing/2014/main" id="{24B64B74-E551-4112-A59A-B04A5704C0B5}"/>
              </a:ext>
            </a:extLst>
          </p:cNvPr>
          <p:cNvSpPr txBox="1"/>
          <p:nvPr/>
        </p:nvSpPr>
        <p:spPr>
          <a:xfrm>
            <a:off x="5036821" y="3299157"/>
            <a:ext cx="2400300" cy="276999"/>
          </a:xfrm>
          <a:prstGeom prst="rect">
            <a:avLst/>
          </a:prstGeom>
          <a:noFill/>
        </p:spPr>
        <p:txBody>
          <a:bodyPr wrap="square" rtlCol="0">
            <a:spAutoFit/>
          </a:bodyPr>
          <a:lstStyle>
            <a:defPPr>
              <a:defRPr lang="zh-CN"/>
            </a:defPPr>
            <a:lvl1pPr algn="dist">
              <a:defRPr sz="1400" i="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en-US" altLang="zh-CN" sz="1200" dirty="0"/>
              <a:t>ENTHUSIASTICALLY</a:t>
            </a:r>
          </a:p>
        </p:txBody>
      </p:sp>
      <p:sp>
        <p:nvSpPr>
          <p:cNvPr id="22" name="文本框 21">
            <a:extLst>
              <a:ext uri="{FF2B5EF4-FFF2-40B4-BE49-F238E27FC236}">
                <a16:creationId xmlns:a16="http://schemas.microsoft.com/office/drawing/2014/main" id="{B3B90777-D9BD-4EE4-BB4B-42438E9A31BA}"/>
              </a:ext>
            </a:extLst>
          </p:cNvPr>
          <p:cNvSpPr txBox="1"/>
          <p:nvPr/>
        </p:nvSpPr>
        <p:spPr>
          <a:xfrm>
            <a:off x="4041276" y="1793709"/>
            <a:ext cx="1106223" cy="307777"/>
          </a:xfrm>
          <a:prstGeom prst="rect">
            <a:avLst/>
          </a:prstGeom>
          <a:noFill/>
        </p:spPr>
        <p:txBody>
          <a:bodyPr wrap="square" rtlCol="0">
            <a:spAutoFit/>
          </a:bodyPr>
          <a:lstStyle>
            <a:defPPr>
              <a:defRPr lang="zh-CN"/>
            </a:defPPr>
            <a:lvl1pPr algn="dist">
              <a:defRPr sz="1400" i="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en-US" altLang="zh-CN" dirty="0"/>
              <a:t>THANKS</a:t>
            </a:r>
          </a:p>
        </p:txBody>
      </p:sp>
      <p:sp>
        <p:nvSpPr>
          <p:cNvPr id="23" name="文本框 22">
            <a:extLst>
              <a:ext uri="{FF2B5EF4-FFF2-40B4-BE49-F238E27FC236}">
                <a16:creationId xmlns:a16="http://schemas.microsoft.com/office/drawing/2014/main" id="{A105DB6B-9F9B-4977-9B40-98D83582DDCC}"/>
              </a:ext>
            </a:extLst>
          </p:cNvPr>
          <p:cNvSpPr txBox="1"/>
          <p:nvPr/>
        </p:nvSpPr>
        <p:spPr>
          <a:xfrm>
            <a:off x="7331089" y="1722974"/>
            <a:ext cx="1313180" cy="1446550"/>
          </a:xfrm>
          <a:prstGeom prst="rect">
            <a:avLst/>
          </a:prstGeom>
          <a:noFill/>
        </p:spPr>
        <p:txBody>
          <a:bodyPr wrap="none" rtlCol="0">
            <a:spAutoFit/>
          </a:bodyPr>
          <a:lstStyle/>
          <a:p>
            <a:pPr algn="ctr"/>
            <a:r>
              <a:rPr lang="zh-CN" altLang="en-US" sz="8800" i="1" dirty="0">
                <a:gradFill>
                  <a:gsLst>
                    <a:gs pos="100000">
                      <a:srgbClr val="BF35F7"/>
                    </a:gs>
                    <a:gs pos="33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参</a:t>
            </a:r>
          </a:p>
        </p:txBody>
      </p:sp>
      <p:sp>
        <p:nvSpPr>
          <p:cNvPr id="24" name="文本框 23">
            <a:extLst>
              <a:ext uri="{FF2B5EF4-FFF2-40B4-BE49-F238E27FC236}">
                <a16:creationId xmlns:a16="http://schemas.microsoft.com/office/drawing/2014/main" id="{3C242A8C-505E-4D46-9FA6-8770FA716702}"/>
              </a:ext>
            </a:extLst>
          </p:cNvPr>
          <p:cNvSpPr txBox="1"/>
          <p:nvPr/>
        </p:nvSpPr>
        <p:spPr>
          <a:xfrm>
            <a:off x="8254216" y="2119941"/>
            <a:ext cx="1415772" cy="1569660"/>
          </a:xfrm>
          <a:prstGeom prst="rect">
            <a:avLst/>
          </a:prstGeom>
          <a:noFill/>
        </p:spPr>
        <p:txBody>
          <a:bodyPr wrap="none" rtlCol="0">
            <a:spAutoFit/>
          </a:bodyPr>
          <a:lstStyle/>
          <a:p>
            <a:pPr algn="ctr"/>
            <a:r>
              <a:rPr lang="zh-CN" altLang="en-US" sz="9600" i="1" dirty="0">
                <a:gradFill>
                  <a:gsLst>
                    <a:gs pos="100000">
                      <a:srgbClr val="BF35F7"/>
                    </a:gs>
                    <a:gs pos="33000">
                      <a:srgbClr val="00DBDE"/>
                    </a:gs>
                  </a:gsLst>
                  <a:path path="circle">
                    <a:fillToRect r="100000" b="100000"/>
                  </a:path>
                </a:gradFill>
                <a:effectLst>
                  <a:outerShdw blurRad="12700" dist="25400" dir="2700000" algn="tl" rotWithShape="0">
                    <a:prstClr val="black">
                      <a:alpha val="20000"/>
                    </a:prstClr>
                  </a:outerShdw>
                </a:effectLst>
                <a:latin typeface="思源黑体 CN Bold" panose="020B0800000000000000" pitchFamily="34" charset="-122"/>
                <a:ea typeface="思源黑体 CN Bold" panose="020B0800000000000000" pitchFamily="34" charset="-122"/>
              </a:rPr>
              <a:t>与</a:t>
            </a:r>
          </a:p>
        </p:txBody>
      </p:sp>
      <p:sp>
        <p:nvSpPr>
          <p:cNvPr id="31" name="任意多边形: 形状 30">
            <a:extLst>
              <a:ext uri="{FF2B5EF4-FFF2-40B4-BE49-F238E27FC236}">
                <a16:creationId xmlns:a16="http://schemas.microsoft.com/office/drawing/2014/main" id="{BE45BC9C-9BD6-4D90-B9DA-C1273B847BF1}"/>
              </a:ext>
            </a:extLst>
          </p:cNvPr>
          <p:cNvSpPr/>
          <p:nvPr/>
        </p:nvSpPr>
        <p:spPr>
          <a:xfrm flipH="1" flipV="1">
            <a:off x="4" y="1"/>
            <a:ext cx="12191999" cy="1667255"/>
          </a:xfrm>
          <a:custGeom>
            <a:avLst/>
            <a:gdLst>
              <a:gd name="connsiteX0" fmla="*/ 3403135 w 12191999"/>
              <a:gd name="connsiteY0" fmla="*/ 1667255 h 1667255"/>
              <a:gd name="connsiteX1" fmla="*/ 0 w 12191999"/>
              <a:gd name="connsiteY1" fmla="*/ 1667255 h 1667255"/>
              <a:gd name="connsiteX2" fmla="*/ 0 w 12191999"/>
              <a:gd name="connsiteY2" fmla="*/ 325882 h 1667255"/>
              <a:gd name="connsiteX3" fmla="*/ 32187 w 12191999"/>
              <a:gd name="connsiteY3" fmla="*/ 345225 h 1667255"/>
              <a:gd name="connsiteX4" fmla="*/ 759521 w 12191999"/>
              <a:gd name="connsiteY4" fmla="*/ 1353953 h 1667255"/>
              <a:gd name="connsiteX5" fmla="*/ 2085593 w 12191999"/>
              <a:gd name="connsiteY5" fmla="*/ 1053804 h 1667255"/>
              <a:gd name="connsiteX6" fmla="*/ 3309575 w 12191999"/>
              <a:gd name="connsiteY6" fmla="*/ 1628288 h 1667255"/>
              <a:gd name="connsiteX7" fmla="*/ 7945564 w 12191999"/>
              <a:gd name="connsiteY7" fmla="*/ 1667255 h 1667255"/>
              <a:gd name="connsiteX8" fmla="*/ 4713433 w 12191999"/>
              <a:gd name="connsiteY8" fmla="*/ 1667255 h 1667255"/>
              <a:gd name="connsiteX9" fmla="*/ 4736173 w 12191999"/>
              <a:gd name="connsiteY9" fmla="*/ 1659557 h 1667255"/>
              <a:gd name="connsiteX10" fmla="*/ 6268986 w 12191999"/>
              <a:gd name="connsiteY10" fmla="*/ 1002272 h 1667255"/>
              <a:gd name="connsiteX11" fmla="*/ 7908850 w 12191999"/>
              <a:gd name="connsiteY11" fmla="*/ 1656549 h 1667255"/>
              <a:gd name="connsiteX12" fmla="*/ 12172545 w 12191999"/>
              <a:gd name="connsiteY12" fmla="*/ 1667255 h 1667255"/>
              <a:gd name="connsiteX13" fmla="*/ 8874030 w 12191999"/>
              <a:gd name="connsiteY13" fmla="*/ 1667255 h 1667255"/>
              <a:gd name="connsiteX14" fmla="*/ 8972398 w 12191999"/>
              <a:gd name="connsiteY14" fmla="*/ 1629940 h 1667255"/>
              <a:gd name="connsiteX15" fmla="*/ 9958005 w 12191999"/>
              <a:gd name="connsiteY15" fmla="*/ 1044279 h 1667255"/>
              <a:gd name="connsiteX16" fmla="*/ 11215305 w 12191999"/>
              <a:gd name="connsiteY16" fmla="*/ 764879 h 1667255"/>
              <a:gd name="connsiteX17" fmla="*/ 12169297 w 12191999"/>
              <a:gd name="connsiteY17" fmla="*/ 10580 h 1667255"/>
              <a:gd name="connsiteX18" fmla="*/ 12191999 w 12191999"/>
              <a:gd name="connsiteY18" fmla="*/ 31449 h 1667255"/>
              <a:gd name="connsiteX19" fmla="*/ 12191999 w 12191999"/>
              <a:gd name="connsiteY19" fmla="*/ 655829 h 1667255"/>
              <a:gd name="connsiteX20" fmla="*/ 12189279 w 12191999"/>
              <a:gd name="connsiteY20" fmla="*/ 797885 h 1667255"/>
              <a:gd name="connsiteX21" fmla="*/ 12172613 w 12191999"/>
              <a:gd name="connsiteY21" fmla="*/ 1663839 h 166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1999" h="1667255">
                <a:moveTo>
                  <a:pt x="3403135" y="1667255"/>
                </a:moveTo>
                <a:lnTo>
                  <a:pt x="0" y="1667255"/>
                </a:lnTo>
                <a:lnTo>
                  <a:pt x="0" y="325882"/>
                </a:lnTo>
                <a:lnTo>
                  <a:pt x="32187" y="345225"/>
                </a:lnTo>
                <a:cubicBezTo>
                  <a:pt x="352107" y="577602"/>
                  <a:pt x="428148" y="1236910"/>
                  <a:pt x="759521" y="1353953"/>
                </a:cubicBezTo>
                <a:cubicBezTo>
                  <a:pt x="1112986" y="1478798"/>
                  <a:pt x="1370339" y="1113883"/>
                  <a:pt x="2085593" y="1053804"/>
                </a:cubicBezTo>
                <a:cubicBezTo>
                  <a:pt x="2521668" y="1051790"/>
                  <a:pt x="2836332" y="1410641"/>
                  <a:pt x="3309575" y="1628288"/>
                </a:cubicBezTo>
                <a:close/>
                <a:moveTo>
                  <a:pt x="7945564" y="1667255"/>
                </a:moveTo>
                <a:lnTo>
                  <a:pt x="4713433" y="1667255"/>
                </a:lnTo>
                <a:lnTo>
                  <a:pt x="4736173" y="1659557"/>
                </a:lnTo>
                <a:cubicBezTo>
                  <a:pt x="5323772" y="1436885"/>
                  <a:pt x="5736776" y="1008501"/>
                  <a:pt x="6268986" y="1002272"/>
                </a:cubicBezTo>
                <a:cubicBezTo>
                  <a:pt x="6845546" y="995524"/>
                  <a:pt x="7320270" y="1460155"/>
                  <a:pt x="7908850" y="1656549"/>
                </a:cubicBezTo>
                <a:close/>
                <a:moveTo>
                  <a:pt x="12172545" y="1667255"/>
                </a:moveTo>
                <a:lnTo>
                  <a:pt x="8874030" y="1667255"/>
                </a:lnTo>
                <a:lnTo>
                  <a:pt x="8972398" y="1629940"/>
                </a:lnTo>
                <a:cubicBezTo>
                  <a:pt x="9365438" y="1462576"/>
                  <a:pt x="9628219" y="1156077"/>
                  <a:pt x="9958005" y="1044279"/>
                </a:cubicBezTo>
                <a:cubicBezTo>
                  <a:pt x="10437694" y="881664"/>
                  <a:pt x="10840939" y="931813"/>
                  <a:pt x="11215305" y="764879"/>
                </a:cubicBezTo>
                <a:cubicBezTo>
                  <a:pt x="11566275" y="608378"/>
                  <a:pt x="11979430" y="-94074"/>
                  <a:pt x="12169297" y="10580"/>
                </a:cubicBezTo>
                <a:lnTo>
                  <a:pt x="12191999" y="31449"/>
                </a:lnTo>
                <a:lnTo>
                  <a:pt x="12191999" y="655829"/>
                </a:lnTo>
                <a:lnTo>
                  <a:pt x="12189279" y="797885"/>
                </a:lnTo>
                <a:cubicBezTo>
                  <a:pt x="12183277" y="1111763"/>
                  <a:pt x="12176829" y="1450867"/>
                  <a:pt x="12172613" y="1663839"/>
                </a:cubicBez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1" name="任意多边形: 形状 40">
            <a:extLst>
              <a:ext uri="{FF2B5EF4-FFF2-40B4-BE49-F238E27FC236}">
                <a16:creationId xmlns:a16="http://schemas.microsoft.com/office/drawing/2014/main" id="{F4B3B0C7-1FDA-4BB8-8945-322A026958F4}"/>
              </a:ext>
            </a:extLst>
          </p:cNvPr>
          <p:cNvSpPr/>
          <p:nvPr/>
        </p:nvSpPr>
        <p:spPr>
          <a:xfrm flipH="1" flipV="1">
            <a:off x="3" y="2"/>
            <a:ext cx="12191999" cy="961619"/>
          </a:xfrm>
          <a:custGeom>
            <a:avLst/>
            <a:gdLst>
              <a:gd name="connsiteX0" fmla="*/ 7610305 w 12191999"/>
              <a:gd name="connsiteY0" fmla="*/ 961619 h 961619"/>
              <a:gd name="connsiteX1" fmla="*/ 0 w 12191999"/>
              <a:gd name="connsiteY1" fmla="*/ 961619 h 961619"/>
              <a:gd name="connsiteX2" fmla="*/ 0 w 12191999"/>
              <a:gd name="connsiteY2" fmla="*/ 603736 h 961619"/>
              <a:gd name="connsiteX3" fmla="*/ 123992 w 12191999"/>
              <a:gd name="connsiteY3" fmla="*/ 673476 h 961619"/>
              <a:gd name="connsiteX4" fmla="*/ 746821 w 12191999"/>
              <a:gd name="connsiteY4" fmla="*/ 695346 h 961619"/>
              <a:gd name="connsiteX5" fmla="*/ 2072893 w 12191999"/>
              <a:gd name="connsiteY5" fmla="*/ 540406 h 961619"/>
              <a:gd name="connsiteX6" fmla="*/ 4066793 w 12191999"/>
              <a:gd name="connsiteY6" fmla="*/ 920647 h 961619"/>
              <a:gd name="connsiteX7" fmla="*/ 6165470 w 12191999"/>
              <a:gd name="connsiteY7" fmla="*/ 602821 h 961619"/>
              <a:gd name="connsiteX8" fmla="*/ 7557856 w 12191999"/>
              <a:gd name="connsiteY8" fmla="*/ 951972 h 961619"/>
              <a:gd name="connsiteX9" fmla="*/ 12191999 w 12191999"/>
              <a:gd name="connsiteY9" fmla="*/ 961619 h 961619"/>
              <a:gd name="connsiteX10" fmla="*/ 9104601 w 12191999"/>
              <a:gd name="connsiteY10" fmla="*/ 961619 h 961619"/>
              <a:gd name="connsiteX11" fmla="*/ 9216110 w 12191999"/>
              <a:gd name="connsiteY11" fmla="*/ 932379 h 961619"/>
              <a:gd name="connsiteX12" fmla="*/ 9500805 w 12191999"/>
              <a:gd name="connsiteY12" fmla="*/ 852989 h 961619"/>
              <a:gd name="connsiteX13" fmla="*/ 10821606 w 12191999"/>
              <a:gd name="connsiteY13" fmla="*/ 353160 h 961619"/>
              <a:gd name="connsiteX14" fmla="*/ 12191509 w 12191999"/>
              <a:gd name="connsiteY14" fmla="*/ 18449 h 961619"/>
              <a:gd name="connsiteX15" fmla="*/ 12191563 w 12191999"/>
              <a:gd name="connsiteY15" fmla="*/ 70708 h 961619"/>
              <a:gd name="connsiteX16" fmla="*/ 12191999 w 12191999"/>
              <a:gd name="connsiteY16" fmla="*/ 93591 h 96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961619">
                <a:moveTo>
                  <a:pt x="7610305" y="961619"/>
                </a:moveTo>
                <a:lnTo>
                  <a:pt x="0" y="961619"/>
                </a:lnTo>
                <a:lnTo>
                  <a:pt x="0" y="603736"/>
                </a:lnTo>
                <a:lnTo>
                  <a:pt x="123992" y="673476"/>
                </a:lnTo>
                <a:cubicBezTo>
                  <a:pt x="398603" y="820957"/>
                  <a:pt x="434761" y="778787"/>
                  <a:pt x="746821" y="695346"/>
                </a:cubicBezTo>
                <a:cubicBezTo>
                  <a:pt x="1103461" y="599984"/>
                  <a:pt x="1357639" y="571419"/>
                  <a:pt x="2072893" y="540406"/>
                </a:cubicBezTo>
                <a:cubicBezTo>
                  <a:pt x="2707184" y="538894"/>
                  <a:pt x="3384697" y="910244"/>
                  <a:pt x="4066793" y="920647"/>
                </a:cubicBezTo>
                <a:cubicBezTo>
                  <a:pt x="4748889" y="931049"/>
                  <a:pt x="5259801" y="614098"/>
                  <a:pt x="6165470" y="602821"/>
                </a:cubicBezTo>
                <a:cubicBezTo>
                  <a:pt x="6750662" y="768278"/>
                  <a:pt x="7200040" y="880354"/>
                  <a:pt x="7557856" y="951972"/>
                </a:cubicBezTo>
                <a:close/>
                <a:moveTo>
                  <a:pt x="12191999" y="961619"/>
                </a:moveTo>
                <a:lnTo>
                  <a:pt x="9104601" y="961619"/>
                </a:lnTo>
                <a:lnTo>
                  <a:pt x="9216110" y="932379"/>
                </a:lnTo>
                <a:lnTo>
                  <a:pt x="9500805" y="852989"/>
                </a:lnTo>
                <a:cubicBezTo>
                  <a:pt x="10327629" y="633579"/>
                  <a:pt x="10447237" y="439333"/>
                  <a:pt x="10821606" y="353160"/>
                </a:cubicBezTo>
                <a:cubicBezTo>
                  <a:pt x="12135773" y="406687"/>
                  <a:pt x="12022092" y="-101742"/>
                  <a:pt x="12191509" y="18449"/>
                </a:cubicBezTo>
                <a:cubicBezTo>
                  <a:pt x="12191098" y="26353"/>
                  <a:pt x="12191157" y="44580"/>
                  <a:pt x="12191563" y="70708"/>
                </a:cubicBezTo>
                <a:lnTo>
                  <a:pt x="12191999" y="93591"/>
                </a:ln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2" name="文本框 31">
            <a:extLst>
              <a:ext uri="{FF2B5EF4-FFF2-40B4-BE49-F238E27FC236}">
                <a16:creationId xmlns:a16="http://schemas.microsoft.com/office/drawing/2014/main" id="{DDAF5A25-FFBA-4ED6-812D-71110E6E5EBC}"/>
              </a:ext>
            </a:extLst>
          </p:cNvPr>
          <p:cNvSpPr txBox="1"/>
          <p:nvPr/>
        </p:nvSpPr>
        <p:spPr>
          <a:xfrm>
            <a:off x="2885443" y="3884144"/>
            <a:ext cx="6421114" cy="276999"/>
          </a:xfrm>
          <a:prstGeom prst="rect">
            <a:avLst/>
          </a:prstGeom>
          <a:noFill/>
        </p:spPr>
        <p:txBody>
          <a:bodyPr wrap="square" rtlCol="0">
            <a:spAutoFit/>
          </a:bodyPr>
          <a:lstStyle/>
          <a:p>
            <a:pPr algn="dist"/>
            <a:r>
              <a:rPr lang="en-US" altLang="zh-CN" sz="1200" dirty="0">
                <a:solidFill>
                  <a:schemeClr val="tx1">
                    <a:lumMod val="65000"/>
                    <a:lumOff val="35000"/>
                  </a:schemeClr>
                </a:solidFill>
                <a:effectLst>
                  <a:outerShdw blurRad="38100" dist="38100" dir="2700000" algn="tl">
                    <a:srgbClr val="000000">
                      <a:alpha val="20000"/>
                    </a:srgbClr>
                  </a:outerShdw>
                </a:effectLst>
                <a:latin typeface="思源黑体 CN Light" panose="020B0300000000000000" pitchFamily="34" charset="-122"/>
                <a:ea typeface="思源黑体 CN Light" panose="020B0300000000000000" pitchFamily="34" charset="-122"/>
              </a:rPr>
              <a:t>PPT TEMPLATE FOR TEAM BUILDING OF COLLEGE STUDENTS</a:t>
            </a:r>
            <a:endParaRPr lang="zh-CN" altLang="en-US" sz="1200" dirty="0">
              <a:solidFill>
                <a:schemeClr val="tx1">
                  <a:lumMod val="65000"/>
                  <a:lumOff val="35000"/>
                </a:schemeClr>
              </a:solidFill>
              <a:effectLst>
                <a:outerShdw blurRad="38100" dist="38100" dir="2700000" algn="tl">
                  <a:srgbClr val="000000">
                    <a:alpha val="20000"/>
                  </a:srgbClr>
                </a:outerShdw>
              </a:effectLst>
              <a:latin typeface="思源黑体 CN Light" panose="020B0300000000000000" pitchFamily="34" charset="-122"/>
              <a:ea typeface="思源黑体 CN Light" panose="020B0300000000000000" pitchFamily="34" charset="-122"/>
            </a:endParaRPr>
          </a:p>
        </p:txBody>
      </p:sp>
      <p:cxnSp>
        <p:nvCxnSpPr>
          <p:cNvPr id="33" name="直接连接符 32">
            <a:extLst>
              <a:ext uri="{FF2B5EF4-FFF2-40B4-BE49-F238E27FC236}">
                <a16:creationId xmlns:a16="http://schemas.microsoft.com/office/drawing/2014/main" id="{4B234A84-6CA0-410D-95F9-F4E79D832981}"/>
              </a:ext>
            </a:extLst>
          </p:cNvPr>
          <p:cNvCxnSpPr>
            <a:cxnSpLocks/>
          </p:cNvCxnSpPr>
          <p:nvPr/>
        </p:nvCxnSpPr>
        <p:spPr>
          <a:xfrm>
            <a:off x="2694824" y="3726688"/>
            <a:ext cx="673431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椭圆 34">
            <a:extLst>
              <a:ext uri="{FF2B5EF4-FFF2-40B4-BE49-F238E27FC236}">
                <a16:creationId xmlns:a16="http://schemas.microsoft.com/office/drawing/2014/main" id="{5C102C1C-831B-4820-A7BE-1E9767B1EFF9}"/>
              </a:ext>
            </a:extLst>
          </p:cNvPr>
          <p:cNvSpPr/>
          <p:nvPr/>
        </p:nvSpPr>
        <p:spPr>
          <a:xfrm>
            <a:off x="2288422" y="4315425"/>
            <a:ext cx="406402" cy="406402"/>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6" name="椭圆 35">
            <a:extLst>
              <a:ext uri="{FF2B5EF4-FFF2-40B4-BE49-F238E27FC236}">
                <a16:creationId xmlns:a16="http://schemas.microsoft.com/office/drawing/2014/main" id="{092F9D6D-CF4D-4EED-86AA-95655F75658A}"/>
              </a:ext>
            </a:extLst>
          </p:cNvPr>
          <p:cNvSpPr/>
          <p:nvPr/>
        </p:nvSpPr>
        <p:spPr>
          <a:xfrm>
            <a:off x="9541002" y="1257725"/>
            <a:ext cx="283370" cy="283370"/>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9" name="文本框 38">
            <a:extLst>
              <a:ext uri="{FF2B5EF4-FFF2-40B4-BE49-F238E27FC236}">
                <a16:creationId xmlns:a16="http://schemas.microsoft.com/office/drawing/2014/main" id="{41EC1122-8D27-4E95-97AA-95FDC84EDFE1}"/>
              </a:ext>
            </a:extLst>
          </p:cNvPr>
          <p:cNvSpPr txBox="1"/>
          <p:nvPr/>
        </p:nvSpPr>
        <p:spPr>
          <a:xfrm>
            <a:off x="7483856" y="3157002"/>
            <a:ext cx="1440858" cy="261610"/>
          </a:xfrm>
          <a:prstGeom prst="rect">
            <a:avLst/>
          </a:prstGeom>
          <a:noFill/>
        </p:spPr>
        <p:txBody>
          <a:bodyPr wrap="square" rtlCol="0">
            <a:spAutoFit/>
          </a:bodyPr>
          <a:lstStyle>
            <a:defPPr>
              <a:defRPr lang="zh-CN"/>
            </a:defPPr>
            <a:lvl1pPr algn="dist">
              <a:defRPr sz="1400" i="1">
                <a:solidFill>
                  <a:schemeClr val="tx1">
                    <a:lumMod val="75000"/>
                    <a:lumOff val="25000"/>
                  </a:schemeClr>
                </a:solidFill>
                <a:latin typeface="思源黑体 CN Bold" panose="020B0800000000000000" pitchFamily="34" charset="-122"/>
                <a:ea typeface="思源黑体 CN Bold" panose="020B0800000000000000" pitchFamily="34" charset="-122"/>
              </a:defRPr>
            </a:lvl1pPr>
          </a:lstStyle>
          <a:p>
            <a:r>
              <a:rPr lang="en-US" altLang="zh-CN" sz="1100" dirty="0"/>
              <a:t>PARTICIPATE</a:t>
            </a:r>
          </a:p>
        </p:txBody>
      </p:sp>
      <p:sp>
        <p:nvSpPr>
          <p:cNvPr id="25" name="文本框 24">
            <a:extLst>
              <a:ext uri="{FF2B5EF4-FFF2-40B4-BE49-F238E27FC236}">
                <a16:creationId xmlns:a16="http://schemas.microsoft.com/office/drawing/2014/main" id="{F87C51EC-1F47-4381-BFF3-96DB9F9FA933}"/>
              </a:ext>
            </a:extLst>
          </p:cNvPr>
          <p:cNvSpPr txBox="1"/>
          <p:nvPr/>
        </p:nvSpPr>
        <p:spPr>
          <a:xfrm>
            <a:off x="4815840" y="6384472"/>
            <a:ext cx="2560320" cy="261610"/>
          </a:xfrm>
          <a:prstGeom prst="rect">
            <a:avLst/>
          </a:prstGeom>
          <a:noFill/>
        </p:spPr>
        <p:txBody>
          <a:bodyPr wrap="square" rtlCol="0">
            <a:spAutoFit/>
          </a:bodyPr>
          <a:lstStyle/>
          <a:p>
            <a:pPr algn="dist"/>
            <a:r>
              <a:rPr lang="zh-CN" altLang="en-US" sz="1100" dirty="0">
                <a:solidFill>
                  <a:schemeClr val="bg1"/>
                </a:solidFill>
                <a:effectLst>
                  <a:outerShdw blurRad="38100" dist="38100" dir="2700000" algn="tl">
                    <a:srgbClr val="000000">
                      <a:alpha val="20000"/>
                    </a:srgbClr>
                  </a:outerShdw>
                </a:effectLst>
                <a:latin typeface="思源黑体 CN Light" panose="020B0300000000000000" pitchFamily="34" charset="-122"/>
                <a:ea typeface="思源黑体 CN Light" panose="020B0300000000000000" pitchFamily="34" charset="-122"/>
              </a:rPr>
              <a:t>大学生户外团建策划方案</a:t>
            </a:r>
          </a:p>
        </p:txBody>
      </p:sp>
      <p:sp>
        <p:nvSpPr>
          <p:cNvPr id="26" name="矩形: 圆角 25">
            <a:extLst>
              <a:ext uri="{FF2B5EF4-FFF2-40B4-BE49-F238E27FC236}">
                <a16:creationId xmlns:a16="http://schemas.microsoft.com/office/drawing/2014/main" id="{24F604BA-AAE6-4E8D-BAE2-96D67ED36D9A}"/>
              </a:ext>
            </a:extLst>
          </p:cNvPr>
          <p:cNvSpPr/>
          <p:nvPr/>
        </p:nvSpPr>
        <p:spPr>
          <a:xfrm>
            <a:off x="6328427" y="4604009"/>
            <a:ext cx="2100178" cy="347108"/>
          </a:xfrm>
          <a:prstGeom prst="roundRect">
            <a:avLst>
              <a:gd name="adj" fmla="val 50000"/>
            </a:avLst>
          </a:prstGeom>
          <a:gradFill flip="none" rotWithShape="1">
            <a:gsLst>
              <a:gs pos="100000">
                <a:srgbClr val="BF35F7"/>
              </a:gs>
              <a:gs pos="8000">
                <a:srgbClr val="00DBDE"/>
              </a:gs>
            </a:gsLst>
            <a:lin ang="2700000" scaled="1"/>
            <a:tileRect/>
          </a:gradFill>
          <a:ln>
            <a:solidFill>
              <a:schemeClr val="bg1"/>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团建部门：</a:t>
            </a:r>
            <a:r>
              <a:rPr lang="en-US" altLang="zh-CN"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2">
                  <a:extLst>
                    <a:ext uri="{A12FA001-AC4F-418D-AE19-62706E023703}">
                      <ahyp:hlinkClr xmlns:ahyp="http://schemas.microsoft.com/office/drawing/2018/hyperlinkcolor" val="tx"/>
                    </a:ext>
                  </a:extLst>
                </a:hlinkClick>
              </a:rPr>
              <a:t>PPT</a:t>
            </a: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2">
                  <a:extLst>
                    <a:ext uri="{A12FA001-AC4F-418D-AE19-62706E023703}">
                      <ahyp:hlinkClr xmlns:ahyp="http://schemas.microsoft.com/office/drawing/2018/hyperlinkcolor" val="tx"/>
                    </a:ext>
                  </a:extLst>
                </a:hlinkClick>
              </a:rPr>
              <a:t>世界</a:t>
            </a:r>
            <a:endPar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sp>
        <p:nvSpPr>
          <p:cNvPr id="27" name="矩形: 圆角 26">
            <a:hlinkClick r:id="rId2"/>
            <a:extLst>
              <a:ext uri="{FF2B5EF4-FFF2-40B4-BE49-F238E27FC236}">
                <a16:creationId xmlns:a16="http://schemas.microsoft.com/office/drawing/2014/main" id="{05CEDDE4-37EA-40C1-A814-1B1B2596AEB4}"/>
              </a:ext>
            </a:extLst>
          </p:cNvPr>
          <p:cNvSpPr/>
          <p:nvPr/>
        </p:nvSpPr>
        <p:spPr>
          <a:xfrm>
            <a:off x="3763396" y="4604009"/>
            <a:ext cx="2100178" cy="347108"/>
          </a:xfrm>
          <a:prstGeom prst="roundRect">
            <a:avLst>
              <a:gd name="adj" fmla="val 50000"/>
            </a:avLst>
          </a:prstGeom>
          <a:gradFill flip="none" rotWithShape="1">
            <a:gsLst>
              <a:gs pos="100000">
                <a:srgbClr val="BF35F7"/>
              </a:gs>
              <a:gs pos="8000">
                <a:srgbClr val="00DBDE"/>
              </a:gs>
            </a:gsLst>
            <a:lin ang="2700000" scaled="1"/>
            <a:tileRect/>
          </a:gradFill>
          <a:ln>
            <a:solidFill>
              <a:schemeClr val="bg1"/>
            </a:solid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rPr>
              <a:t>活动策划人：</a:t>
            </a:r>
            <a:r>
              <a:rPr lang="en-US" altLang="zh-CN"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2">
                  <a:extLst>
                    <a:ext uri="{A12FA001-AC4F-418D-AE19-62706E023703}">
                      <ahyp:hlinkClr xmlns:ahyp="http://schemas.microsoft.com/office/drawing/2018/hyperlinkcolor" val="tx"/>
                    </a:ext>
                  </a:extLst>
                </a:hlinkClick>
              </a:rPr>
              <a:t>PPT</a:t>
            </a:r>
            <a:r>
              <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hlinkClick r:id="rId2">
                  <a:extLst>
                    <a:ext uri="{A12FA001-AC4F-418D-AE19-62706E023703}">
                      <ahyp:hlinkClr xmlns:ahyp="http://schemas.microsoft.com/office/drawing/2018/hyperlinkcolor" val="tx"/>
                    </a:ext>
                  </a:extLst>
                </a:hlinkClick>
              </a:rPr>
              <a:t>世界</a:t>
            </a:r>
            <a:endParaRPr lang="zh-CN" altLang="en-US" sz="14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endParaRPr>
          </a:p>
        </p:txBody>
      </p:sp>
      <p:pic>
        <p:nvPicPr>
          <p:cNvPr id="29" name="图片 28">
            <a:hlinkClick r:id="rId2"/>
            <a:extLst>
              <a:ext uri="{FF2B5EF4-FFF2-40B4-BE49-F238E27FC236}">
                <a16:creationId xmlns:a16="http://schemas.microsoft.com/office/drawing/2014/main" id="{334A6F8F-BE2A-49A0-BF68-180F0FE41949}"/>
              </a:ext>
            </a:extLst>
          </p:cNvPr>
          <p:cNvPicPr>
            <a:picLocks noChangeAspect="1"/>
          </p:cNvPicPr>
          <p:nvPr/>
        </p:nvPicPr>
        <p:blipFill>
          <a:blip r:embed="rId3">
            <a:lum/>
          </a:blip>
          <a:stretch>
            <a:fillRect/>
          </a:stretch>
        </p:blipFill>
        <p:spPr>
          <a:xfrm>
            <a:off x="721560" y="714414"/>
            <a:ext cx="1405279" cy="343623"/>
          </a:xfrm>
          <a:prstGeom prst="rect">
            <a:avLst/>
          </a:prstGeom>
        </p:spPr>
      </p:pic>
    </p:spTree>
    <p:extLst>
      <p:ext uri="{BB962C8B-B14F-4D97-AF65-F5344CB8AC3E}">
        <p14:creationId xmlns:p14="http://schemas.microsoft.com/office/powerpoint/2010/main" val="3196247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5989787A-365E-4688-958C-CC5DEFC03E83}"/>
              </a:ext>
            </a:extLst>
          </p:cNvPr>
          <p:cNvSpPr txBox="1"/>
          <p:nvPr/>
        </p:nvSpPr>
        <p:spPr>
          <a:xfrm>
            <a:off x="3321843" y="825014"/>
            <a:ext cx="5548314" cy="1200329"/>
          </a:xfrm>
          <a:prstGeom prst="rect">
            <a:avLst/>
          </a:prstGeom>
          <a:noFill/>
        </p:spPr>
        <p:txBody>
          <a:bodyPr wrap="square" rtlCol="0">
            <a:spAutoFit/>
          </a:bodyPr>
          <a:lstStyle/>
          <a:p>
            <a:pPr algn="ctr"/>
            <a:r>
              <a:rPr lang="en-US" altLang="zh-CN" sz="7200" dirty="0">
                <a:solidFill>
                  <a:sysClr val="windowText" lastClr="000000">
                    <a:alpha val="3000"/>
                  </a:sysClr>
                </a:solidFill>
                <a:latin typeface="思源黑体 CN Bold" panose="020B0800000000000000" pitchFamily="34" charset="-122"/>
                <a:ea typeface="思源黑体 CN Bold" panose="020B0800000000000000" pitchFamily="34" charset="-122"/>
              </a:rPr>
              <a:t>CONTENTS</a:t>
            </a:r>
          </a:p>
        </p:txBody>
      </p:sp>
      <p:sp>
        <p:nvSpPr>
          <p:cNvPr id="6" name="矩形 5">
            <a:extLst>
              <a:ext uri="{FF2B5EF4-FFF2-40B4-BE49-F238E27FC236}">
                <a16:creationId xmlns:a16="http://schemas.microsoft.com/office/drawing/2014/main" id="{82266F51-8E88-4998-917E-F839B3D97F05}"/>
              </a:ext>
            </a:extLst>
          </p:cNvPr>
          <p:cNvSpPr/>
          <p:nvPr/>
        </p:nvSpPr>
        <p:spPr>
          <a:xfrm>
            <a:off x="254000" y="322943"/>
            <a:ext cx="11684000" cy="6212115"/>
          </a:xfrm>
          <a:prstGeom prst="rect">
            <a:avLst/>
          </a:prstGeom>
          <a:noFill/>
          <a:ln>
            <a:solidFill>
              <a:srgbClr val="1169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3" name="任意多边形: 形状 32">
            <a:extLst>
              <a:ext uri="{FF2B5EF4-FFF2-40B4-BE49-F238E27FC236}">
                <a16:creationId xmlns:a16="http://schemas.microsoft.com/office/drawing/2014/main" id="{52F9E9EE-895D-46FC-A24F-174409F23D4E}"/>
              </a:ext>
            </a:extLst>
          </p:cNvPr>
          <p:cNvSpPr/>
          <p:nvPr/>
        </p:nvSpPr>
        <p:spPr>
          <a:xfrm rot="5698348" flipH="1">
            <a:off x="8015349" y="2646187"/>
            <a:ext cx="5132329" cy="3624802"/>
          </a:xfrm>
          <a:custGeom>
            <a:avLst/>
            <a:gdLst>
              <a:gd name="connsiteX0" fmla="*/ 5131112 w 5132329"/>
              <a:gd name="connsiteY0" fmla="*/ 479220 h 3624802"/>
              <a:gd name="connsiteX1" fmla="*/ 5131414 w 5132329"/>
              <a:gd name="connsiteY1" fmla="*/ 428498 h 3624802"/>
              <a:gd name="connsiteX2" fmla="*/ 5128929 w 5132329"/>
              <a:gd name="connsiteY2" fmla="*/ 418801 h 3624802"/>
              <a:gd name="connsiteX3" fmla="*/ 315374 w 5132329"/>
              <a:gd name="connsiteY3" fmla="*/ 0 h 3624802"/>
              <a:gd name="connsiteX4" fmla="*/ 0 w 5132329"/>
              <a:gd name="connsiteY4" fmla="*/ 3624802 h 3624802"/>
              <a:gd name="connsiteX5" fmla="*/ 12571 w 5132329"/>
              <a:gd name="connsiteY5" fmla="*/ 3623341 h 3624802"/>
              <a:gd name="connsiteX6" fmla="*/ 1195084 w 5132329"/>
              <a:gd name="connsiteY6" fmla="*/ 3010447 h 3624802"/>
              <a:gd name="connsiteX7" fmla="*/ 1138710 w 5132329"/>
              <a:gd name="connsiteY7" fmla="*/ 1463932 h 3624802"/>
              <a:gd name="connsiteX8" fmla="*/ 1811910 w 5132329"/>
              <a:gd name="connsiteY8" fmla="*/ 760347 h 3624802"/>
              <a:gd name="connsiteX9" fmla="*/ 4149632 w 5132329"/>
              <a:gd name="connsiteY9" fmla="*/ 1579090 h 3624802"/>
              <a:gd name="connsiteX10" fmla="*/ 5131112 w 5132329"/>
              <a:gd name="connsiteY10" fmla="*/ 479220 h 362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32329" h="3624802">
                <a:moveTo>
                  <a:pt x="5131112" y="479220"/>
                </a:moveTo>
                <a:cubicBezTo>
                  <a:pt x="5132626" y="460264"/>
                  <a:pt x="5132730" y="443251"/>
                  <a:pt x="5131414" y="428498"/>
                </a:cubicBezTo>
                <a:lnTo>
                  <a:pt x="5128929" y="418801"/>
                </a:lnTo>
                <a:lnTo>
                  <a:pt x="315374" y="0"/>
                </a:lnTo>
                <a:lnTo>
                  <a:pt x="0" y="3624802"/>
                </a:lnTo>
                <a:lnTo>
                  <a:pt x="12571" y="3623341"/>
                </a:lnTo>
                <a:cubicBezTo>
                  <a:pt x="540985" y="3543003"/>
                  <a:pt x="1035145" y="3333141"/>
                  <a:pt x="1195084" y="3010447"/>
                </a:cubicBezTo>
                <a:cubicBezTo>
                  <a:pt x="1560657" y="2272862"/>
                  <a:pt x="1035906" y="1838948"/>
                  <a:pt x="1138710" y="1463932"/>
                </a:cubicBezTo>
                <a:cubicBezTo>
                  <a:pt x="1241514" y="1088915"/>
                  <a:pt x="1196834" y="906566"/>
                  <a:pt x="1811910" y="760347"/>
                </a:cubicBezTo>
                <a:cubicBezTo>
                  <a:pt x="2426985" y="614126"/>
                  <a:pt x="3489449" y="1679200"/>
                  <a:pt x="4149632" y="1579090"/>
                </a:cubicBezTo>
                <a:cubicBezTo>
                  <a:pt x="4768555" y="1485237"/>
                  <a:pt x="5108406" y="763559"/>
                  <a:pt x="5131112" y="479220"/>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31" name="任意多边形: 形状 30">
            <a:extLst>
              <a:ext uri="{FF2B5EF4-FFF2-40B4-BE49-F238E27FC236}">
                <a16:creationId xmlns:a16="http://schemas.microsoft.com/office/drawing/2014/main" id="{4EF3AAEE-9601-441A-ACFE-DA4151DAA62C}"/>
              </a:ext>
            </a:extLst>
          </p:cNvPr>
          <p:cNvSpPr/>
          <p:nvPr/>
        </p:nvSpPr>
        <p:spPr>
          <a:xfrm rot="18894793" flipH="1">
            <a:off x="-912878" y="-798180"/>
            <a:ext cx="4769181" cy="3256751"/>
          </a:xfrm>
          <a:custGeom>
            <a:avLst/>
            <a:gdLst>
              <a:gd name="connsiteX0" fmla="*/ 2835744 w 4769181"/>
              <a:gd name="connsiteY0" fmla="*/ 0 h 3256751"/>
              <a:gd name="connsiteX1" fmla="*/ 0 w 4769181"/>
              <a:gd name="connsiteY1" fmla="*/ 2844347 h 3256751"/>
              <a:gd name="connsiteX2" fmla="*/ 140002 w 4769181"/>
              <a:gd name="connsiteY2" fmla="*/ 2907494 h 3256751"/>
              <a:gd name="connsiteX3" fmla="*/ 1517036 w 4769181"/>
              <a:gd name="connsiteY3" fmla="*/ 3256186 h 3256751"/>
              <a:gd name="connsiteX4" fmla="*/ 3333097 w 4769181"/>
              <a:gd name="connsiteY4" fmla="*/ 1716373 h 3256751"/>
              <a:gd name="connsiteX5" fmla="*/ 4762098 w 4769181"/>
              <a:gd name="connsiteY5" fmla="*/ 1928016 h 3256751"/>
              <a:gd name="connsiteX6" fmla="*/ 4769181 w 4769181"/>
              <a:gd name="connsiteY6" fmla="*/ 1927589 h 3256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9181" h="3256751">
                <a:moveTo>
                  <a:pt x="2835744" y="0"/>
                </a:moveTo>
                <a:lnTo>
                  <a:pt x="0" y="2844347"/>
                </a:lnTo>
                <a:lnTo>
                  <a:pt x="140002" y="2907494"/>
                </a:lnTo>
                <a:cubicBezTo>
                  <a:pt x="649782" y="3124701"/>
                  <a:pt x="1187650" y="3266888"/>
                  <a:pt x="1517036" y="3256186"/>
                </a:cubicBezTo>
                <a:cubicBezTo>
                  <a:pt x="2269917" y="3231722"/>
                  <a:pt x="2717401" y="2002218"/>
                  <a:pt x="3333097" y="1716373"/>
                </a:cubicBezTo>
                <a:cubicBezTo>
                  <a:pt x="3910311" y="1448395"/>
                  <a:pt x="4329647" y="1921300"/>
                  <a:pt x="4762098" y="1928016"/>
                </a:cubicBezTo>
                <a:lnTo>
                  <a:pt x="4769181" y="1927589"/>
                </a:lnTo>
                <a:close/>
              </a:path>
            </a:pathLst>
          </a:custGeom>
          <a:gradFill flip="none" rotWithShape="1">
            <a:gsLst>
              <a:gs pos="83000">
                <a:srgbClr val="FC00FF"/>
              </a:gs>
              <a:gs pos="20000">
                <a:srgbClr val="00DBDE"/>
              </a:gs>
            </a:gsLst>
            <a:lin ang="27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35" name="任意多边形: 形状 34">
            <a:extLst>
              <a:ext uri="{FF2B5EF4-FFF2-40B4-BE49-F238E27FC236}">
                <a16:creationId xmlns:a16="http://schemas.microsoft.com/office/drawing/2014/main" id="{21876753-AA44-41D4-AD7B-E7CCF92D4EAE}"/>
              </a:ext>
            </a:extLst>
          </p:cNvPr>
          <p:cNvSpPr/>
          <p:nvPr/>
        </p:nvSpPr>
        <p:spPr>
          <a:xfrm rot="18307667" flipH="1">
            <a:off x="10219376" y="-401736"/>
            <a:ext cx="1106234" cy="1093805"/>
          </a:xfrm>
          <a:custGeom>
            <a:avLst/>
            <a:gdLst>
              <a:gd name="connsiteX0" fmla="*/ 760392 w 1106234"/>
              <a:gd name="connsiteY0" fmla="*/ 0 h 1093805"/>
              <a:gd name="connsiteX1" fmla="*/ 0 w 1106234"/>
              <a:gd name="connsiteY1" fmla="*/ 1080814 h 1093805"/>
              <a:gd name="connsiteX2" fmla="*/ 14988 w 1106234"/>
              <a:gd name="connsiteY2" fmla="*/ 1083612 h 1093805"/>
              <a:gd name="connsiteX3" fmla="*/ 178035 w 1106234"/>
              <a:gd name="connsiteY3" fmla="*/ 1093239 h 1093805"/>
              <a:gd name="connsiteX4" fmla="*/ 1106234 w 1106234"/>
              <a:gd name="connsiteY4" fmla="*/ 670336 h 1093805"/>
              <a:gd name="connsiteX5" fmla="*/ 863970 w 1106234"/>
              <a:gd name="connsiteY5" fmla="*/ 85459 h 1093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234" h="1093805">
                <a:moveTo>
                  <a:pt x="760392" y="0"/>
                </a:moveTo>
                <a:lnTo>
                  <a:pt x="0" y="1080814"/>
                </a:lnTo>
                <a:lnTo>
                  <a:pt x="14988" y="1083612"/>
                </a:lnTo>
                <a:cubicBezTo>
                  <a:pt x="66498" y="1089886"/>
                  <a:pt x="120933" y="1093238"/>
                  <a:pt x="178035" y="1093239"/>
                </a:cubicBezTo>
                <a:cubicBezTo>
                  <a:pt x="634852" y="1093238"/>
                  <a:pt x="1106234" y="1127153"/>
                  <a:pt x="1106234" y="670336"/>
                </a:cubicBezTo>
                <a:cubicBezTo>
                  <a:pt x="1106234" y="441928"/>
                  <a:pt x="1013653" y="235142"/>
                  <a:pt x="863970" y="85459"/>
                </a:cubicBez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37" name="任意多边形: 形状 36">
            <a:extLst>
              <a:ext uri="{FF2B5EF4-FFF2-40B4-BE49-F238E27FC236}">
                <a16:creationId xmlns:a16="http://schemas.microsoft.com/office/drawing/2014/main" id="{6162C942-FBC4-427A-8D2C-E97C19DF60DB}"/>
              </a:ext>
            </a:extLst>
          </p:cNvPr>
          <p:cNvSpPr/>
          <p:nvPr/>
        </p:nvSpPr>
        <p:spPr>
          <a:xfrm rot="11700000" flipH="1">
            <a:off x="-161894" y="5226968"/>
            <a:ext cx="1346420" cy="1077601"/>
          </a:xfrm>
          <a:custGeom>
            <a:avLst/>
            <a:gdLst>
              <a:gd name="connsiteX0" fmla="*/ 0 w 1346420"/>
              <a:gd name="connsiteY0" fmla="*/ 1075691 h 1077601"/>
              <a:gd name="connsiteX1" fmla="*/ 66110 w 1346420"/>
              <a:gd name="connsiteY1" fmla="*/ 1067263 h 1077601"/>
              <a:gd name="connsiteX2" fmla="*/ 494622 w 1346420"/>
              <a:gd name="connsiteY2" fmla="*/ 1000396 h 1077601"/>
              <a:gd name="connsiteX3" fmla="*/ 1332602 w 1346420"/>
              <a:gd name="connsiteY3" fmla="*/ 819026 h 1077601"/>
              <a:gd name="connsiteX4" fmla="*/ 513826 w 1346420"/>
              <a:gd name="connsiteY4" fmla="*/ 249 h 1077601"/>
              <a:gd name="connsiteX5" fmla="*/ 307011 w 1346420"/>
              <a:gd name="connsiteY5" fmla="*/ 51656 h 1077601"/>
              <a:gd name="connsiteX6" fmla="*/ 270057 w 1346420"/>
              <a:gd name="connsiteY6" fmla="*/ 67825 h 1077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6420" h="1077601">
                <a:moveTo>
                  <a:pt x="0" y="1075691"/>
                </a:moveTo>
                <a:lnTo>
                  <a:pt x="66110" y="1067263"/>
                </a:lnTo>
                <a:cubicBezTo>
                  <a:pt x="222735" y="1041791"/>
                  <a:pt x="381598" y="1004008"/>
                  <a:pt x="494622" y="1000396"/>
                </a:cubicBezTo>
                <a:cubicBezTo>
                  <a:pt x="796020" y="990764"/>
                  <a:pt x="1332602" y="1271224"/>
                  <a:pt x="1332602" y="819026"/>
                </a:cubicBezTo>
                <a:cubicBezTo>
                  <a:pt x="1447649" y="259566"/>
                  <a:pt x="815224" y="-9382"/>
                  <a:pt x="513826" y="249"/>
                </a:cubicBezTo>
                <a:cubicBezTo>
                  <a:pt x="457314" y="2056"/>
                  <a:pt x="385739" y="20436"/>
                  <a:pt x="307011" y="51656"/>
                </a:cubicBezTo>
                <a:lnTo>
                  <a:pt x="270057" y="67825"/>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12" name="文本框 11">
            <a:extLst>
              <a:ext uri="{FF2B5EF4-FFF2-40B4-BE49-F238E27FC236}">
                <a16:creationId xmlns:a16="http://schemas.microsoft.com/office/drawing/2014/main" id="{D11E0B33-3B68-4D31-AFE8-F6B29B9379CA}"/>
              </a:ext>
            </a:extLst>
          </p:cNvPr>
          <p:cNvSpPr txBox="1"/>
          <p:nvPr>
            <p:custDataLst>
              <p:tags r:id="rId1"/>
            </p:custDataLst>
          </p:nvPr>
        </p:nvSpPr>
        <p:spPr>
          <a:xfrm>
            <a:off x="4142820" y="1181364"/>
            <a:ext cx="3906360" cy="769441"/>
          </a:xfrm>
          <a:prstGeom prst="rect">
            <a:avLst/>
          </a:prstGeom>
          <a:noFill/>
        </p:spPr>
        <p:txBody>
          <a:bodyPr wrap="square" rtlCol="0">
            <a:spAutoFit/>
          </a:bodyPr>
          <a:lstStyle/>
          <a:p>
            <a:pPr algn="ctr"/>
            <a:r>
              <a:rPr lang="en-US" altLang="zh-CN" sz="4400" b="1" dirty="0">
                <a:gradFill>
                  <a:gsLst>
                    <a:gs pos="83000">
                      <a:srgbClr val="FC00FF"/>
                    </a:gs>
                    <a:gs pos="20000">
                      <a:srgbClr val="00DBDE"/>
                    </a:gs>
                  </a:gsLst>
                  <a:lin ang="2700000" scaled="1"/>
                </a:gradFill>
                <a:latin typeface="思源黑体 CN Bold" panose="020B0800000000000000" pitchFamily="34" charset="-122"/>
                <a:ea typeface="思源黑体 CN Bold" panose="020B0800000000000000" pitchFamily="34" charset="-122"/>
              </a:rPr>
              <a:t>CONTENTS</a:t>
            </a:r>
            <a:endParaRPr lang="zh-CN" altLang="en-US" sz="4400" b="1" dirty="0">
              <a:gradFill>
                <a:gsLst>
                  <a:gs pos="83000">
                    <a:srgbClr val="FC00FF"/>
                  </a:gs>
                  <a:gs pos="20000">
                    <a:srgbClr val="00DBDE"/>
                  </a:gs>
                </a:gsLst>
                <a:lin ang="2700000" scaled="1"/>
              </a:gradFill>
              <a:latin typeface="思源黑体 CN Bold" panose="020B0800000000000000" pitchFamily="34" charset="-122"/>
              <a:ea typeface="思源黑体 CN Bold" panose="020B0800000000000000" pitchFamily="34" charset="-122"/>
            </a:endParaRPr>
          </a:p>
        </p:txBody>
      </p:sp>
      <p:cxnSp>
        <p:nvCxnSpPr>
          <p:cNvPr id="13" name="直接连接符 12">
            <a:extLst>
              <a:ext uri="{FF2B5EF4-FFF2-40B4-BE49-F238E27FC236}">
                <a16:creationId xmlns:a16="http://schemas.microsoft.com/office/drawing/2014/main" id="{98D0A19E-38FC-452A-94DA-88DA2B16959E}"/>
              </a:ext>
            </a:extLst>
          </p:cNvPr>
          <p:cNvCxnSpPr>
            <a:cxnSpLocks/>
          </p:cNvCxnSpPr>
          <p:nvPr>
            <p:custDataLst>
              <p:tags r:id="rId2"/>
            </p:custDataLst>
          </p:nvPr>
        </p:nvCxnSpPr>
        <p:spPr>
          <a:xfrm>
            <a:off x="5569189" y="2080072"/>
            <a:ext cx="1053623" cy="0"/>
          </a:xfrm>
          <a:prstGeom prst="line">
            <a:avLst/>
          </a:prstGeom>
          <a:solidFill>
            <a:srgbClr val="080808"/>
          </a:solidFill>
          <a:ln w="47625" cap="rnd" cmpd="sng" algn="ctr">
            <a:solidFill>
              <a:schemeClr val="tx1">
                <a:lumMod val="75000"/>
                <a:lumOff val="25000"/>
              </a:schemeClr>
            </a:solidFill>
            <a:prstDash val="solid"/>
            <a:round/>
          </a:ln>
          <a:effectLst/>
        </p:spPr>
      </p:cxnSp>
      <p:sp>
        <p:nvSpPr>
          <p:cNvPr id="15" name="椭圆 14">
            <a:extLst>
              <a:ext uri="{FF2B5EF4-FFF2-40B4-BE49-F238E27FC236}">
                <a16:creationId xmlns:a16="http://schemas.microsoft.com/office/drawing/2014/main" id="{8EDD7FE7-5608-4A65-BB41-EDB9BB8A0045}"/>
              </a:ext>
            </a:extLst>
          </p:cNvPr>
          <p:cNvSpPr/>
          <p:nvPr/>
        </p:nvSpPr>
        <p:spPr>
          <a:xfrm>
            <a:off x="2763428" y="2780487"/>
            <a:ext cx="766892" cy="766891"/>
          </a:xfrm>
          <a:prstGeom prst="ellipse">
            <a:avLst/>
          </a:prstGeom>
          <a:gradFill flip="none" rotWithShape="1">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solidFill>
                <a:schemeClr val="lt1"/>
              </a:solidFill>
              <a:latin typeface="思源黑体 CN Bold" panose="020B0800000000000000" pitchFamily="34" charset="-122"/>
              <a:ea typeface="思源黑体 CN Bold" panose="020B0800000000000000" pitchFamily="34" charset="-122"/>
            </a:endParaRPr>
          </a:p>
        </p:txBody>
      </p:sp>
      <p:sp>
        <p:nvSpPr>
          <p:cNvPr id="16" name="文本框 15">
            <a:extLst>
              <a:ext uri="{FF2B5EF4-FFF2-40B4-BE49-F238E27FC236}">
                <a16:creationId xmlns:a16="http://schemas.microsoft.com/office/drawing/2014/main" id="{C4EBB7D9-FB2E-4801-96B2-447D14394397}"/>
              </a:ext>
            </a:extLst>
          </p:cNvPr>
          <p:cNvSpPr txBox="1"/>
          <p:nvPr>
            <p:custDataLst>
              <p:tags r:id="rId3"/>
            </p:custDataLst>
          </p:nvPr>
        </p:nvSpPr>
        <p:spPr>
          <a:xfrm>
            <a:off x="3740019" y="2902322"/>
            <a:ext cx="1731497" cy="523220"/>
          </a:xfrm>
          <a:prstGeom prst="rect">
            <a:avLst/>
          </a:prstGeom>
          <a:noFill/>
        </p:spPr>
        <p:txBody>
          <a:bodyPr wrap="square" rtlCol="0">
            <a:spAutoFit/>
          </a:bodyPr>
          <a:lstStyle/>
          <a:p>
            <a:pPr lvl="0" algn="dist"/>
            <a:r>
              <a:rPr lang="zh-CN" altLang="en-US" sz="2800" b="1" dirty="0">
                <a:gradFill>
                  <a:gsLst>
                    <a:gs pos="83000">
                      <a:srgbClr val="FC00FF"/>
                    </a:gs>
                    <a:gs pos="20000">
                      <a:srgbClr val="00DBDE"/>
                    </a:gs>
                  </a:gsLst>
                  <a:lin ang="2700000" scaled="1"/>
                </a:gradFill>
                <a:latin typeface="思源黑体 CN Bold" panose="020B0800000000000000" pitchFamily="34" charset="-122"/>
                <a:ea typeface="思源黑体 CN Bold" panose="020B0800000000000000" pitchFamily="34" charset="-122"/>
              </a:rPr>
              <a:t>活动主题</a:t>
            </a:r>
          </a:p>
        </p:txBody>
      </p:sp>
      <p:sp>
        <p:nvSpPr>
          <p:cNvPr id="17" name="文本框 38">
            <a:extLst>
              <a:ext uri="{FF2B5EF4-FFF2-40B4-BE49-F238E27FC236}">
                <a16:creationId xmlns:a16="http://schemas.microsoft.com/office/drawing/2014/main" id="{B0557329-7AC0-429F-A963-4B5C8D6B6AA9}"/>
              </a:ext>
            </a:extLst>
          </p:cNvPr>
          <p:cNvSpPr txBox="1"/>
          <p:nvPr>
            <p:custDataLst>
              <p:tags r:id="rId4"/>
            </p:custDataLst>
          </p:nvPr>
        </p:nvSpPr>
        <p:spPr>
          <a:xfrm>
            <a:off x="2763428" y="2902323"/>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9" name="椭圆 18">
            <a:extLst>
              <a:ext uri="{FF2B5EF4-FFF2-40B4-BE49-F238E27FC236}">
                <a16:creationId xmlns:a16="http://schemas.microsoft.com/office/drawing/2014/main" id="{CBAD701E-6D59-485B-8785-E9D489B08A0A}"/>
              </a:ext>
            </a:extLst>
          </p:cNvPr>
          <p:cNvSpPr/>
          <p:nvPr/>
        </p:nvSpPr>
        <p:spPr>
          <a:xfrm>
            <a:off x="7072589" y="2780487"/>
            <a:ext cx="766892" cy="766891"/>
          </a:xfrm>
          <a:prstGeom prst="ellipse">
            <a:avLst/>
          </a:prstGeom>
          <a:solidFill>
            <a:schemeClr val="tx1">
              <a:lumMod val="65000"/>
              <a:lumOff val="35000"/>
            </a:schemeClr>
          </a:solidFill>
          <a:ln w="38100" cap="flat" cmpd="sng" algn="ctr">
            <a:noFill/>
            <a:prstDash val="solid"/>
            <a:miter lim="800000"/>
          </a:ln>
          <a:effectLst>
            <a:outerShdw blurRad="1270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kern="0" dirty="0">
              <a:solidFill>
                <a:prstClr val="white"/>
              </a:solidFill>
              <a:latin typeface="思源黑体 CN Bold" panose="020B0800000000000000" pitchFamily="34" charset="-122"/>
              <a:ea typeface="思源黑体 CN Bold" panose="020B0800000000000000" pitchFamily="34" charset="-122"/>
            </a:endParaRPr>
          </a:p>
        </p:txBody>
      </p:sp>
      <p:sp>
        <p:nvSpPr>
          <p:cNvPr id="20" name="文本框 38">
            <a:extLst>
              <a:ext uri="{FF2B5EF4-FFF2-40B4-BE49-F238E27FC236}">
                <a16:creationId xmlns:a16="http://schemas.microsoft.com/office/drawing/2014/main" id="{3BBE7219-5B5A-444B-B6AC-3955FD1C9E72}"/>
              </a:ext>
            </a:extLst>
          </p:cNvPr>
          <p:cNvSpPr txBox="1"/>
          <p:nvPr>
            <p:custDataLst>
              <p:tags r:id="rId5"/>
            </p:custDataLst>
          </p:nvPr>
        </p:nvSpPr>
        <p:spPr>
          <a:xfrm>
            <a:off x="8049180" y="2902323"/>
            <a:ext cx="1731497" cy="523219"/>
          </a:xfrm>
          <a:prstGeom prst="rect">
            <a:avLst/>
          </a:prstGeom>
          <a:noFill/>
        </p:spPr>
        <p:txBody>
          <a:bodyPr wrap="square" rtlCol="0">
            <a:spAutoFit/>
          </a:bodyPr>
          <a:lstStyle/>
          <a:p>
            <a:pPr lvl="0" algn="dist"/>
            <a:r>
              <a:rPr lang="zh-CN" altLang="en-US" sz="2800" b="1" dirty="0">
                <a:solidFill>
                  <a:schemeClr val="tx1">
                    <a:lumMod val="65000"/>
                    <a:lumOff val="35000"/>
                  </a:schemeClr>
                </a:solidFill>
                <a:latin typeface="思源黑体 CN Bold" panose="020B0800000000000000" pitchFamily="34" charset="-122"/>
                <a:ea typeface="思源黑体 CN Bold" panose="020B0800000000000000" pitchFamily="34" charset="-122"/>
              </a:rPr>
              <a:t>活动内容</a:t>
            </a:r>
          </a:p>
        </p:txBody>
      </p:sp>
      <p:sp>
        <p:nvSpPr>
          <p:cNvPr id="21" name="文本框 38">
            <a:extLst>
              <a:ext uri="{FF2B5EF4-FFF2-40B4-BE49-F238E27FC236}">
                <a16:creationId xmlns:a16="http://schemas.microsoft.com/office/drawing/2014/main" id="{C499261A-9E90-44DD-AAE0-C6DD6D781263}"/>
              </a:ext>
            </a:extLst>
          </p:cNvPr>
          <p:cNvSpPr txBox="1"/>
          <p:nvPr>
            <p:custDataLst>
              <p:tags r:id="rId6"/>
            </p:custDataLst>
          </p:nvPr>
        </p:nvSpPr>
        <p:spPr>
          <a:xfrm>
            <a:off x="7072589" y="2902323"/>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3" name="椭圆 22">
            <a:extLst>
              <a:ext uri="{FF2B5EF4-FFF2-40B4-BE49-F238E27FC236}">
                <a16:creationId xmlns:a16="http://schemas.microsoft.com/office/drawing/2014/main" id="{3366B4CF-1EB5-4DC5-B62E-A5A1E68A8277}"/>
              </a:ext>
            </a:extLst>
          </p:cNvPr>
          <p:cNvSpPr/>
          <p:nvPr/>
        </p:nvSpPr>
        <p:spPr>
          <a:xfrm>
            <a:off x="2763428" y="4255226"/>
            <a:ext cx="766892" cy="766891"/>
          </a:xfrm>
          <a:prstGeom prst="ellipse">
            <a:avLst/>
          </a:prstGeom>
          <a:solidFill>
            <a:schemeClr val="tx1">
              <a:lumMod val="65000"/>
              <a:lumOff val="35000"/>
            </a:schemeClr>
          </a:solidFill>
          <a:ln w="38100" cap="flat" cmpd="sng" algn="ctr">
            <a:noFill/>
            <a:prstDash val="solid"/>
            <a:miter lim="800000"/>
          </a:ln>
          <a:effectLst>
            <a:outerShdw blurRad="1270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kern="0" dirty="0">
              <a:solidFill>
                <a:prstClr val="white"/>
              </a:solidFill>
              <a:latin typeface="思源黑体 CN Bold" panose="020B0800000000000000" pitchFamily="34" charset="-122"/>
              <a:ea typeface="思源黑体 CN Bold" panose="020B0800000000000000" pitchFamily="34" charset="-122"/>
            </a:endParaRPr>
          </a:p>
        </p:txBody>
      </p:sp>
      <p:sp>
        <p:nvSpPr>
          <p:cNvPr id="24" name="文本框 38">
            <a:extLst>
              <a:ext uri="{FF2B5EF4-FFF2-40B4-BE49-F238E27FC236}">
                <a16:creationId xmlns:a16="http://schemas.microsoft.com/office/drawing/2014/main" id="{DA58D49C-8BC0-47CF-832C-26CE8D556CE1}"/>
              </a:ext>
            </a:extLst>
          </p:cNvPr>
          <p:cNvSpPr txBox="1"/>
          <p:nvPr>
            <p:custDataLst>
              <p:tags r:id="rId7"/>
            </p:custDataLst>
          </p:nvPr>
        </p:nvSpPr>
        <p:spPr>
          <a:xfrm>
            <a:off x="3740019" y="4377062"/>
            <a:ext cx="1731497" cy="523220"/>
          </a:xfrm>
          <a:prstGeom prst="rect">
            <a:avLst/>
          </a:prstGeom>
          <a:noFill/>
        </p:spPr>
        <p:txBody>
          <a:bodyPr wrap="square" rtlCol="0">
            <a:spAutoFit/>
          </a:bodyPr>
          <a:lstStyle/>
          <a:p>
            <a:pPr lvl="0" algn="dist"/>
            <a:r>
              <a:rPr lang="zh-CN" altLang="en-US" sz="2800" b="1" dirty="0">
                <a:solidFill>
                  <a:schemeClr val="tx1">
                    <a:lumMod val="65000"/>
                    <a:lumOff val="35000"/>
                  </a:schemeClr>
                </a:solidFill>
                <a:latin typeface="思源黑体 CN Bold" panose="020B0800000000000000" pitchFamily="34" charset="-122"/>
                <a:ea typeface="思源黑体 CN Bold" panose="020B0800000000000000" pitchFamily="34" charset="-122"/>
              </a:rPr>
              <a:t>活动方案</a:t>
            </a:r>
          </a:p>
        </p:txBody>
      </p:sp>
      <p:sp>
        <p:nvSpPr>
          <p:cNvPr id="25" name="文本框 38">
            <a:extLst>
              <a:ext uri="{FF2B5EF4-FFF2-40B4-BE49-F238E27FC236}">
                <a16:creationId xmlns:a16="http://schemas.microsoft.com/office/drawing/2014/main" id="{B357081F-574B-4583-8E80-942735EE56E7}"/>
              </a:ext>
            </a:extLst>
          </p:cNvPr>
          <p:cNvSpPr txBox="1"/>
          <p:nvPr>
            <p:custDataLst>
              <p:tags r:id="rId8"/>
            </p:custDataLst>
          </p:nvPr>
        </p:nvSpPr>
        <p:spPr>
          <a:xfrm>
            <a:off x="2763428" y="4377062"/>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7" name="椭圆 26">
            <a:extLst>
              <a:ext uri="{FF2B5EF4-FFF2-40B4-BE49-F238E27FC236}">
                <a16:creationId xmlns:a16="http://schemas.microsoft.com/office/drawing/2014/main" id="{34EE4235-8051-41D1-98CC-5FA79B3C9620}"/>
              </a:ext>
            </a:extLst>
          </p:cNvPr>
          <p:cNvSpPr/>
          <p:nvPr/>
        </p:nvSpPr>
        <p:spPr>
          <a:xfrm>
            <a:off x="7072589" y="4255225"/>
            <a:ext cx="766892" cy="766892"/>
          </a:xfrm>
          <a:prstGeom prst="ellipse">
            <a:avLst/>
          </a:prstGeom>
          <a:gradFill flip="none" rotWithShape="1">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solidFill>
                <a:schemeClr val="lt1"/>
              </a:solidFill>
              <a:latin typeface="思源黑体 CN Bold" panose="020B0800000000000000" pitchFamily="34" charset="-122"/>
              <a:ea typeface="思源黑体 CN Bold" panose="020B0800000000000000" pitchFamily="34" charset="-122"/>
            </a:endParaRPr>
          </a:p>
        </p:txBody>
      </p:sp>
      <p:sp>
        <p:nvSpPr>
          <p:cNvPr id="28" name="文本框 38">
            <a:extLst>
              <a:ext uri="{FF2B5EF4-FFF2-40B4-BE49-F238E27FC236}">
                <a16:creationId xmlns:a16="http://schemas.microsoft.com/office/drawing/2014/main" id="{A8ED7A6F-7B16-4F02-92E6-653A1B05588B}"/>
              </a:ext>
            </a:extLst>
          </p:cNvPr>
          <p:cNvSpPr txBox="1"/>
          <p:nvPr>
            <p:custDataLst>
              <p:tags r:id="rId9"/>
            </p:custDataLst>
          </p:nvPr>
        </p:nvSpPr>
        <p:spPr>
          <a:xfrm>
            <a:off x="8049180" y="4377061"/>
            <a:ext cx="1731497" cy="523220"/>
          </a:xfrm>
          <a:prstGeom prst="rect">
            <a:avLst/>
          </a:prstGeom>
          <a:noFill/>
        </p:spPr>
        <p:txBody>
          <a:bodyPr wrap="square" rtlCol="0">
            <a:spAutoFit/>
          </a:bodyPr>
          <a:lstStyle/>
          <a:p>
            <a:pPr lvl="0" algn="dist"/>
            <a:r>
              <a:rPr lang="zh-CN" altLang="en-US" sz="2800" b="1" dirty="0">
                <a:gradFill>
                  <a:gsLst>
                    <a:gs pos="83000">
                      <a:srgbClr val="FC00FF"/>
                    </a:gs>
                    <a:gs pos="20000">
                      <a:srgbClr val="00DBDE"/>
                    </a:gs>
                  </a:gsLst>
                  <a:lin ang="2700000" scaled="1"/>
                </a:gradFill>
                <a:latin typeface="思源黑体 CN Bold" panose="020B0800000000000000" pitchFamily="34" charset="-122"/>
                <a:ea typeface="思源黑体 CN Bold" panose="020B0800000000000000" pitchFamily="34" charset="-122"/>
              </a:rPr>
              <a:t>活动奖励</a:t>
            </a:r>
          </a:p>
        </p:txBody>
      </p:sp>
      <p:sp>
        <p:nvSpPr>
          <p:cNvPr id="29" name="文本框 38">
            <a:extLst>
              <a:ext uri="{FF2B5EF4-FFF2-40B4-BE49-F238E27FC236}">
                <a16:creationId xmlns:a16="http://schemas.microsoft.com/office/drawing/2014/main" id="{C7CB6F70-D9AB-49AF-98AC-E19A187147E1}"/>
              </a:ext>
            </a:extLst>
          </p:cNvPr>
          <p:cNvSpPr txBox="1"/>
          <p:nvPr>
            <p:custDataLst>
              <p:tags r:id="rId10"/>
            </p:custDataLst>
          </p:nvPr>
        </p:nvSpPr>
        <p:spPr>
          <a:xfrm>
            <a:off x="7072589" y="4377061"/>
            <a:ext cx="766892" cy="523220"/>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9631179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8"/>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13"/>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print">
            <a:extLst>
              <a:ext uri="{28A0092B-C50C-407E-A947-70E740481C1C}">
                <a14:useLocalDpi xmlns:a14="http://schemas.microsoft.com/office/drawing/2010/main" val="0"/>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print">
            <a:extLst>
              <a:ext uri="{28A0092B-C50C-407E-A947-70E740481C1C}">
                <a14:useLocalDpi xmlns:a14="http://schemas.microsoft.com/office/drawing/2010/main" val="0"/>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1C9526C-BABA-0971-16B2-0CD0FA40298C}"/>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2081455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a:extLst>
              <a:ext uri="{FF2B5EF4-FFF2-40B4-BE49-F238E27FC236}">
                <a16:creationId xmlns:a16="http://schemas.microsoft.com/office/drawing/2014/main" id="{0040FF08-1D19-48A8-8813-0961D1DB41BA}"/>
              </a:ext>
            </a:extLst>
          </p:cNvPr>
          <p:cNvSpPr/>
          <p:nvPr/>
        </p:nvSpPr>
        <p:spPr>
          <a:xfrm flipV="1">
            <a:off x="4" y="1"/>
            <a:ext cx="12191999" cy="1667255"/>
          </a:xfrm>
          <a:custGeom>
            <a:avLst/>
            <a:gdLst>
              <a:gd name="connsiteX0" fmla="*/ 8898221 w 12191999"/>
              <a:gd name="connsiteY0" fmla="*/ 1667255 h 1667255"/>
              <a:gd name="connsiteX1" fmla="*/ 12191999 w 12191999"/>
              <a:gd name="connsiteY1" fmla="*/ 1667255 h 1667255"/>
              <a:gd name="connsiteX2" fmla="*/ 12191999 w 12191999"/>
              <a:gd name="connsiteY2" fmla="*/ 10195 h 1667255"/>
              <a:gd name="connsiteX3" fmla="*/ 12152622 w 12191999"/>
              <a:gd name="connsiteY3" fmla="*/ 9 h 1667255"/>
              <a:gd name="connsiteX4" fmla="*/ 11239497 w 12191999"/>
              <a:gd name="connsiteY4" fmla="*/ 764879 h 1667255"/>
              <a:gd name="connsiteX5" fmla="*/ 9982197 w 12191999"/>
              <a:gd name="connsiteY5" fmla="*/ 1044279 h 1667255"/>
              <a:gd name="connsiteX6" fmla="*/ 8996589 w 12191999"/>
              <a:gd name="connsiteY6" fmla="*/ 1629940 h 1667255"/>
              <a:gd name="connsiteX7" fmla="*/ 4737624 w 12191999"/>
              <a:gd name="connsiteY7" fmla="*/ 1667255 h 1667255"/>
              <a:gd name="connsiteX8" fmla="*/ 7969756 w 12191999"/>
              <a:gd name="connsiteY8" fmla="*/ 1667255 h 1667255"/>
              <a:gd name="connsiteX9" fmla="*/ 7933042 w 12191999"/>
              <a:gd name="connsiteY9" fmla="*/ 1656549 h 1667255"/>
              <a:gd name="connsiteX10" fmla="*/ 6293177 w 12191999"/>
              <a:gd name="connsiteY10" fmla="*/ 1002272 h 1667255"/>
              <a:gd name="connsiteX11" fmla="*/ 4760364 w 12191999"/>
              <a:gd name="connsiteY11" fmla="*/ 1659557 h 1667255"/>
              <a:gd name="connsiteX12" fmla="*/ 0 w 12191999"/>
              <a:gd name="connsiteY12" fmla="*/ 1667255 h 1667255"/>
              <a:gd name="connsiteX13" fmla="*/ 3427327 w 12191999"/>
              <a:gd name="connsiteY13" fmla="*/ 1667255 h 1667255"/>
              <a:gd name="connsiteX14" fmla="*/ 3333766 w 12191999"/>
              <a:gd name="connsiteY14" fmla="*/ 1628288 h 1667255"/>
              <a:gd name="connsiteX15" fmla="*/ 2109785 w 12191999"/>
              <a:gd name="connsiteY15" fmla="*/ 1053804 h 1667255"/>
              <a:gd name="connsiteX16" fmla="*/ 783713 w 12191999"/>
              <a:gd name="connsiteY16" fmla="*/ 1353953 h 1667255"/>
              <a:gd name="connsiteX17" fmla="*/ 56378 w 12191999"/>
              <a:gd name="connsiteY17" fmla="*/ 345225 h 1667255"/>
              <a:gd name="connsiteX18" fmla="*/ 0 w 12191999"/>
              <a:gd name="connsiteY18" fmla="*/ 311344 h 166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1999" h="1667255">
                <a:moveTo>
                  <a:pt x="8898221" y="1667255"/>
                </a:moveTo>
                <a:lnTo>
                  <a:pt x="12191999" y="1667255"/>
                </a:lnTo>
                <a:lnTo>
                  <a:pt x="12191999" y="10195"/>
                </a:lnTo>
                <a:lnTo>
                  <a:pt x="12152622" y="9"/>
                </a:lnTo>
                <a:cubicBezTo>
                  <a:pt x="11948810" y="-2840"/>
                  <a:pt x="11567068" y="618811"/>
                  <a:pt x="11239497" y="764879"/>
                </a:cubicBezTo>
                <a:cubicBezTo>
                  <a:pt x="10865130" y="931813"/>
                  <a:pt x="10461886" y="881664"/>
                  <a:pt x="9982197" y="1044279"/>
                </a:cubicBezTo>
                <a:cubicBezTo>
                  <a:pt x="9652411" y="1156077"/>
                  <a:pt x="9389629" y="1462576"/>
                  <a:pt x="8996589" y="1629940"/>
                </a:cubicBezTo>
                <a:close/>
                <a:moveTo>
                  <a:pt x="4737624" y="1667255"/>
                </a:moveTo>
                <a:lnTo>
                  <a:pt x="7969756" y="1667255"/>
                </a:lnTo>
                <a:lnTo>
                  <a:pt x="7933042" y="1656549"/>
                </a:lnTo>
                <a:cubicBezTo>
                  <a:pt x="7344461" y="1460155"/>
                  <a:pt x="6869738" y="995524"/>
                  <a:pt x="6293177" y="1002272"/>
                </a:cubicBezTo>
                <a:cubicBezTo>
                  <a:pt x="5760968" y="1008501"/>
                  <a:pt x="5347964" y="1436885"/>
                  <a:pt x="4760364" y="1659557"/>
                </a:cubicBezTo>
                <a:close/>
                <a:moveTo>
                  <a:pt x="0" y="1667255"/>
                </a:moveTo>
                <a:lnTo>
                  <a:pt x="3427327" y="1667255"/>
                </a:lnTo>
                <a:lnTo>
                  <a:pt x="3333766" y="1628288"/>
                </a:lnTo>
                <a:cubicBezTo>
                  <a:pt x="2860524" y="1410641"/>
                  <a:pt x="2545860" y="1051790"/>
                  <a:pt x="2109785" y="1053804"/>
                </a:cubicBezTo>
                <a:cubicBezTo>
                  <a:pt x="1394531" y="1113883"/>
                  <a:pt x="1137177" y="1478798"/>
                  <a:pt x="783713" y="1353953"/>
                </a:cubicBezTo>
                <a:cubicBezTo>
                  <a:pt x="452339" y="1236910"/>
                  <a:pt x="376299" y="577602"/>
                  <a:pt x="56378" y="345225"/>
                </a:cubicBezTo>
                <a:lnTo>
                  <a:pt x="0" y="311344"/>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0" name="任意多边形: 形状 19">
            <a:extLst>
              <a:ext uri="{FF2B5EF4-FFF2-40B4-BE49-F238E27FC236}">
                <a16:creationId xmlns:a16="http://schemas.microsoft.com/office/drawing/2014/main" id="{56A0F108-6F37-44C9-B1DF-560E588C2600}"/>
              </a:ext>
            </a:extLst>
          </p:cNvPr>
          <p:cNvSpPr/>
          <p:nvPr/>
        </p:nvSpPr>
        <p:spPr>
          <a:xfrm flipV="1">
            <a:off x="4" y="1"/>
            <a:ext cx="12191999" cy="961619"/>
          </a:xfrm>
          <a:custGeom>
            <a:avLst/>
            <a:gdLst>
              <a:gd name="connsiteX0" fmla="*/ 9128793 w 12191999"/>
              <a:gd name="connsiteY0" fmla="*/ 961619 h 961619"/>
              <a:gd name="connsiteX1" fmla="*/ 12179790 w 12191999"/>
              <a:gd name="connsiteY1" fmla="*/ 961619 h 961619"/>
              <a:gd name="connsiteX2" fmla="*/ 12180732 w 12191999"/>
              <a:gd name="connsiteY2" fmla="*/ 940654 h 961619"/>
              <a:gd name="connsiteX3" fmla="*/ 12191768 w 12191999"/>
              <a:gd name="connsiteY3" fmla="*/ 651338 h 961619"/>
              <a:gd name="connsiteX4" fmla="*/ 12191999 w 12191999"/>
              <a:gd name="connsiteY4" fmla="*/ 645097 h 961619"/>
              <a:gd name="connsiteX5" fmla="*/ 12191999 w 12191999"/>
              <a:gd name="connsiteY5" fmla="*/ 5755 h 961619"/>
              <a:gd name="connsiteX6" fmla="*/ 12186834 w 12191999"/>
              <a:gd name="connsiteY6" fmla="*/ 2989 h 961619"/>
              <a:gd name="connsiteX7" fmla="*/ 10845797 w 12191999"/>
              <a:gd name="connsiteY7" fmla="*/ 353160 h 961619"/>
              <a:gd name="connsiteX8" fmla="*/ 9524997 w 12191999"/>
              <a:gd name="connsiteY8" fmla="*/ 852989 h 961619"/>
              <a:gd name="connsiteX9" fmla="*/ 9240301 w 12191999"/>
              <a:gd name="connsiteY9" fmla="*/ 932379 h 961619"/>
              <a:gd name="connsiteX10" fmla="*/ 0 w 12191999"/>
              <a:gd name="connsiteY10" fmla="*/ 961619 h 961619"/>
              <a:gd name="connsiteX11" fmla="*/ 7634497 w 12191999"/>
              <a:gd name="connsiteY11" fmla="*/ 961619 h 961619"/>
              <a:gd name="connsiteX12" fmla="*/ 7582047 w 12191999"/>
              <a:gd name="connsiteY12" fmla="*/ 951972 h 961619"/>
              <a:gd name="connsiteX13" fmla="*/ 6189661 w 12191999"/>
              <a:gd name="connsiteY13" fmla="*/ 602821 h 961619"/>
              <a:gd name="connsiteX14" fmla="*/ 4090985 w 12191999"/>
              <a:gd name="connsiteY14" fmla="*/ 920647 h 961619"/>
              <a:gd name="connsiteX15" fmla="*/ 2097085 w 12191999"/>
              <a:gd name="connsiteY15" fmla="*/ 540406 h 961619"/>
              <a:gd name="connsiteX16" fmla="*/ 771013 w 12191999"/>
              <a:gd name="connsiteY16" fmla="*/ 695346 h 961619"/>
              <a:gd name="connsiteX17" fmla="*/ 14395 w 12191999"/>
              <a:gd name="connsiteY17" fmla="*/ 598226 h 961619"/>
              <a:gd name="connsiteX18" fmla="*/ 0 w 12191999"/>
              <a:gd name="connsiteY18" fmla="*/ 794853 h 96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1999" h="961619">
                <a:moveTo>
                  <a:pt x="9128793" y="961619"/>
                </a:moveTo>
                <a:lnTo>
                  <a:pt x="12179790" y="961619"/>
                </a:lnTo>
                <a:lnTo>
                  <a:pt x="12180732" y="940654"/>
                </a:lnTo>
                <a:cubicBezTo>
                  <a:pt x="12182757" y="892445"/>
                  <a:pt x="12186952" y="780935"/>
                  <a:pt x="12191768" y="651338"/>
                </a:cubicBezTo>
                <a:lnTo>
                  <a:pt x="12191999" y="645097"/>
                </a:lnTo>
                <a:lnTo>
                  <a:pt x="12191999" y="5755"/>
                </a:lnTo>
                <a:lnTo>
                  <a:pt x="12186834" y="2989"/>
                </a:lnTo>
                <a:cubicBezTo>
                  <a:pt x="12054917" y="-40384"/>
                  <a:pt x="12077829" y="403341"/>
                  <a:pt x="10845797" y="353160"/>
                </a:cubicBezTo>
                <a:cubicBezTo>
                  <a:pt x="10471430" y="439333"/>
                  <a:pt x="10351820" y="633579"/>
                  <a:pt x="9524997" y="852989"/>
                </a:cubicBezTo>
                <a:cubicBezTo>
                  <a:pt x="9421644" y="880415"/>
                  <a:pt x="9328590" y="907417"/>
                  <a:pt x="9240301" y="932379"/>
                </a:cubicBezTo>
                <a:close/>
                <a:moveTo>
                  <a:pt x="0" y="961619"/>
                </a:moveTo>
                <a:lnTo>
                  <a:pt x="7634497" y="961619"/>
                </a:lnTo>
                <a:lnTo>
                  <a:pt x="7582047" y="951972"/>
                </a:lnTo>
                <a:cubicBezTo>
                  <a:pt x="7224232" y="880354"/>
                  <a:pt x="6774853" y="768278"/>
                  <a:pt x="6189661" y="602821"/>
                </a:cubicBezTo>
                <a:cubicBezTo>
                  <a:pt x="5283993" y="614098"/>
                  <a:pt x="4773081" y="931049"/>
                  <a:pt x="4090985" y="920647"/>
                </a:cubicBezTo>
                <a:cubicBezTo>
                  <a:pt x="3408889" y="910244"/>
                  <a:pt x="2731376" y="538894"/>
                  <a:pt x="2097085" y="540406"/>
                </a:cubicBezTo>
                <a:cubicBezTo>
                  <a:pt x="1381830" y="571419"/>
                  <a:pt x="1127653" y="599984"/>
                  <a:pt x="771013" y="695346"/>
                </a:cubicBezTo>
                <a:cubicBezTo>
                  <a:pt x="414373" y="790708"/>
                  <a:pt x="418095" y="832163"/>
                  <a:pt x="14395" y="598226"/>
                </a:cubicBezTo>
                <a:lnTo>
                  <a:pt x="0" y="794853"/>
                </a:ln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8" name="任意多边形: 形状 27">
            <a:extLst>
              <a:ext uri="{FF2B5EF4-FFF2-40B4-BE49-F238E27FC236}">
                <a16:creationId xmlns:a16="http://schemas.microsoft.com/office/drawing/2014/main" id="{EEE55CBA-3DFA-4D58-82DA-4E6334E82555}"/>
              </a:ext>
            </a:extLst>
          </p:cNvPr>
          <p:cNvSpPr/>
          <p:nvPr/>
        </p:nvSpPr>
        <p:spPr>
          <a:xfrm>
            <a:off x="3" y="5209713"/>
            <a:ext cx="12191994" cy="1648288"/>
          </a:xfrm>
          <a:custGeom>
            <a:avLst/>
            <a:gdLst>
              <a:gd name="connsiteX0" fmla="*/ 12187110 w 12191994"/>
              <a:gd name="connsiteY0" fmla="*/ 0 h 1648288"/>
              <a:gd name="connsiteX1" fmla="*/ 12191994 w 12191994"/>
              <a:gd name="connsiteY1" fmla="*/ 254 h 1648288"/>
              <a:gd name="connsiteX2" fmla="*/ 12191994 w 12191994"/>
              <a:gd name="connsiteY2" fmla="*/ 1648288 h 1648288"/>
              <a:gd name="connsiteX3" fmla="*/ 10257 w 12191994"/>
              <a:gd name="connsiteY3" fmla="*/ 1648288 h 1648288"/>
              <a:gd name="connsiteX4" fmla="*/ 2374 w 12191994"/>
              <a:gd name="connsiteY4" fmla="*/ 1443080 h 1648288"/>
              <a:gd name="connsiteX5" fmla="*/ 0 w 12191994"/>
              <a:gd name="connsiteY5" fmla="*/ 1445135 h 1648288"/>
              <a:gd name="connsiteX6" fmla="*/ 0 w 12191994"/>
              <a:gd name="connsiteY6" fmla="*/ 1235862 h 1648288"/>
              <a:gd name="connsiteX7" fmla="*/ 86059 w 12191994"/>
              <a:gd name="connsiteY7" fmla="*/ 1183423 h 1648288"/>
              <a:gd name="connsiteX8" fmla="*/ 2677539 w 12191994"/>
              <a:gd name="connsiteY8" fmla="*/ 890649 h 1648288"/>
              <a:gd name="connsiteX9" fmla="*/ 5250548 w 12191994"/>
              <a:gd name="connsiteY9" fmla="*/ 1421308 h 1648288"/>
              <a:gd name="connsiteX10" fmla="*/ 7160389 w 12191994"/>
              <a:gd name="connsiteY10" fmla="*/ 885338 h 1648288"/>
              <a:gd name="connsiteX11" fmla="*/ 9206883 w 12191994"/>
              <a:gd name="connsiteY11" fmla="*/ 1397327 h 1648288"/>
              <a:gd name="connsiteX12" fmla="*/ 10971708 w 12191994"/>
              <a:gd name="connsiteY12" fmla="*/ 1280799 h 1648288"/>
              <a:gd name="connsiteX13" fmla="*/ 12187110 w 12191994"/>
              <a:gd name="connsiteY13" fmla="*/ 0 h 164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1994" h="1648288">
                <a:moveTo>
                  <a:pt x="12187110" y="0"/>
                </a:moveTo>
                <a:lnTo>
                  <a:pt x="12191994" y="254"/>
                </a:lnTo>
                <a:lnTo>
                  <a:pt x="12191994" y="1648288"/>
                </a:lnTo>
                <a:lnTo>
                  <a:pt x="10257" y="1648288"/>
                </a:lnTo>
                <a:cubicBezTo>
                  <a:pt x="7630" y="1484471"/>
                  <a:pt x="5002" y="1447873"/>
                  <a:pt x="2374" y="1443080"/>
                </a:cubicBezTo>
                <a:lnTo>
                  <a:pt x="0" y="1445135"/>
                </a:lnTo>
                <a:lnTo>
                  <a:pt x="0" y="1235862"/>
                </a:lnTo>
                <a:lnTo>
                  <a:pt x="86059" y="1183423"/>
                </a:lnTo>
                <a:cubicBezTo>
                  <a:pt x="618764" y="904490"/>
                  <a:pt x="1855459" y="862698"/>
                  <a:pt x="2677539" y="890649"/>
                </a:cubicBezTo>
                <a:cubicBezTo>
                  <a:pt x="3554423" y="920463"/>
                  <a:pt x="4449527" y="1430029"/>
                  <a:pt x="5250548" y="1421308"/>
                </a:cubicBezTo>
                <a:cubicBezTo>
                  <a:pt x="6051570" y="1412587"/>
                  <a:pt x="6501000" y="889335"/>
                  <a:pt x="7160389" y="885338"/>
                </a:cubicBezTo>
                <a:cubicBezTo>
                  <a:pt x="7819778" y="881341"/>
                  <a:pt x="8344414" y="1224772"/>
                  <a:pt x="9206883" y="1397327"/>
                </a:cubicBezTo>
                <a:cubicBezTo>
                  <a:pt x="10069351" y="1569880"/>
                  <a:pt x="10224293" y="1292920"/>
                  <a:pt x="10971708" y="1280799"/>
                </a:cubicBezTo>
                <a:cubicBezTo>
                  <a:pt x="11695767" y="1269058"/>
                  <a:pt x="11865695" y="23310"/>
                  <a:pt x="12187110" y="0"/>
                </a:cubicBezTo>
                <a:close/>
              </a:path>
            </a:pathLst>
          </a:custGeom>
          <a:gradFill flip="none" rotWithShape="1">
            <a:gsLst>
              <a:gs pos="83000">
                <a:srgbClr val="FC00FF"/>
              </a:gs>
              <a:gs pos="20000">
                <a:srgbClr val="00DBDE"/>
              </a:gs>
            </a:gsLst>
            <a:lin ang="27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6" name="任意多边形: 形状 25">
            <a:extLst>
              <a:ext uri="{FF2B5EF4-FFF2-40B4-BE49-F238E27FC236}">
                <a16:creationId xmlns:a16="http://schemas.microsoft.com/office/drawing/2014/main" id="{66805307-5E2A-41C2-943B-7970917A275D}"/>
              </a:ext>
            </a:extLst>
          </p:cNvPr>
          <p:cNvSpPr/>
          <p:nvPr/>
        </p:nvSpPr>
        <p:spPr>
          <a:xfrm>
            <a:off x="3" y="5915017"/>
            <a:ext cx="12191994" cy="942984"/>
          </a:xfrm>
          <a:custGeom>
            <a:avLst/>
            <a:gdLst>
              <a:gd name="connsiteX0" fmla="*/ 4781548 w 12191994"/>
              <a:gd name="connsiteY0" fmla="*/ 9 h 942984"/>
              <a:gd name="connsiteX1" fmla="*/ 5962649 w 12191994"/>
              <a:gd name="connsiteY1" fmla="*/ 762009 h 942984"/>
              <a:gd name="connsiteX2" fmla="*/ 7212340 w 12191994"/>
              <a:gd name="connsiteY2" fmla="*/ 583477 h 942984"/>
              <a:gd name="connsiteX3" fmla="*/ 9610724 w 12191994"/>
              <a:gd name="connsiteY3" fmla="*/ 864576 h 942984"/>
              <a:gd name="connsiteX4" fmla="*/ 12118910 w 12191994"/>
              <a:gd name="connsiteY4" fmla="*/ 486580 h 942984"/>
              <a:gd name="connsiteX5" fmla="*/ 12191994 w 12191994"/>
              <a:gd name="connsiteY5" fmla="*/ 539549 h 942984"/>
              <a:gd name="connsiteX6" fmla="*/ 12191994 w 12191994"/>
              <a:gd name="connsiteY6" fmla="*/ 942984 h 942984"/>
              <a:gd name="connsiteX7" fmla="*/ 5254 w 12191994"/>
              <a:gd name="connsiteY7" fmla="*/ 942984 h 942984"/>
              <a:gd name="connsiteX8" fmla="*/ 0 w 12191994"/>
              <a:gd name="connsiteY8" fmla="*/ 859262 h 942984"/>
              <a:gd name="connsiteX9" fmla="*/ 0 w 12191994"/>
              <a:gd name="connsiteY9" fmla="*/ 147257 h 942984"/>
              <a:gd name="connsiteX10" fmla="*/ 104394 w 12191994"/>
              <a:gd name="connsiteY10" fmla="*/ 134596 h 942984"/>
              <a:gd name="connsiteX11" fmla="*/ 2109276 w 12191994"/>
              <a:gd name="connsiteY11" fmla="*/ 503358 h 942984"/>
              <a:gd name="connsiteX12" fmla="*/ 4781548 w 12191994"/>
              <a:gd name="connsiteY12" fmla="*/ 9 h 9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1994" h="942984">
                <a:moveTo>
                  <a:pt x="4781548" y="9"/>
                </a:moveTo>
                <a:cubicBezTo>
                  <a:pt x="5415839" y="-2920"/>
                  <a:pt x="5628159" y="727471"/>
                  <a:pt x="5962649" y="762009"/>
                </a:cubicBezTo>
                <a:cubicBezTo>
                  <a:pt x="6411435" y="753685"/>
                  <a:pt x="6604327" y="566382"/>
                  <a:pt x="7212340" y="583477"/>
                </a:cubicBezTo>
                <a:cubicBezTo>
                  <a:pt x="7820353" y="600572"/>
                  <a:pt x="9069038" y="943212"/>
                  <a:pt x="9610724" y="864576"/>
                </a:cubicBezTo>
                <a:cubicBezTo>
                  <a:pt x="10135482" y="788398"/>
                  <a:pt x="11196091" y="-128616"/>
                  <a:pt x="12118910" y="486580"/>
                </a:cubicBezTo>
                <a:lnTo>
                  <a:pt x="12191994" y="539549"/>
                </a:lnTo>
                <a:lnTo>
                  <a:pt x="12191994" y="942984"/>
                </a:lnTo>
                <a:lnTo>
                  <a:pt x="5254" y="942984"/>
                </a:lnTo>
                <a:lnTo>
                  <a:pt x="0" y="859262"/>
                </a:lnTo>
                <a:lnTo>
                  <a:pt x="0" y="147257"/>
                </a:lnTo>
                <a:lnTo>
                  <a:pt x="104394" y="134596"/>
                </a:lnTo>
                <a:cubicBezTo>
                  <a:pt x="1570585" y="-33936"/>
                  <a:pt x="887184" y="343454"/>
                  <a:pt x="2109276" y="503358"/>
                </a:cubicBezTo>
                <a:cubicBezTo>
                  <a:pt x="3370791" y="668420"/>
                  <a:pt x="4066294" y="60088"/>
                  <a:pt x="4781548" y="9"/>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矩形: 圆角 29">
            <a:extLst>
              <a:ext uri="{FF2B5EF4-FFF2-40B4-BE49-F238E27FC236}">
                <a16:creationId xmlns:a16="http://schemas.microsoft.com/office/drawing/2014/main" id="{5C28A37F-8DEC-42AF-818D-73CC78A70C07}"/>
              </a:ext>
            </a:extLst>
          </p:cNvPr>
          <p:cNvSpPr/>
          <p:nvPr/>
        </p:nvSpPr>
        <p:spPr>
          <a:xfrm>
            <a:off x="3308349" y="2238703"/>
            <a:ext cx="5575302" cy="2299193"/>
          </a:xfrm>
          <a:prstGeom prst="roundRect">
            <a:avLst>
              <a:gd name="adj" fmla="val 11183"/>
            </a:avLst>
          </a:prstGeom>
          <a:noFill/>
          <a:ln w="254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CN Bold" panose="020B0800000000000000" pitchFamily="34" charset="-122"/>
              <a:ea typeface="思源黑体 CN Bold" panose="020B0800000000000000" pitchFamily="34" charset="-122"/>
            </a:endParaRPr>
          </a:p>
        </p:txBody>
      </p:sp>
      <p:sp>
        <p:nvSpPr>
          <p:cNvPr id="11" name="文本框 5">
            <a:extLst>
              <a:ext uri="{FF2B5EF4-FFF2-40B4-BE49-F238E27FC236}">
                <a16:creationId xmlns:a16="http://schemas.microsoft.com/office/drawing/2014/main" id="{9A9E222F-6DA7-41D5-82E9-11EB078A0771}"/>
              </a:ext>
            </a:extLst>
          </p:cNvPr>
          <p:cNvSpPr txBox="1"/>
          <p:nvPr/>
        </p:nvSpPr>
        <p:spPr>
          <a:xfrm>
            <a:off x="4196937" y="2610065"/>
            <a:ext cx="3798126" cy="1107996"/>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lvl="0">
              <a:defRPr/>
            </a:pPr>
            <a:r>
              <a:rPr lang="zh-CN" altLang="en-US" sz="6600" b="1" dirty="0">
                <a:solidFill>
                  <a:schemeClr val="tx1">
                    <a:lumMod val="65000"/>
                    <a:lumOff val="35000"/>
                  </a:schemeClr>
                </a:solidFill>
                <a:effectLst>
                  <a:outerShdw blurRad="63500" sx="102000" sy="102000" algn="ctr" rotWithShape="0">
                    <a:schemeClr val="bg1">
                      <a:alpha val="20000"/>
                    </a:schemeClr>
                  </a:outerShdw>
                </a:effectLst>
                <a:latin typeface="思源黑体 CN Bold" panose="020B0800000000000000" pitchFamily="34" charset="-122"/>
                <a:ea typeface="思源黑体 CN Bold" panose="020B0800000000000000" pitchFamily="34" charset="-122"/>
                <a:sym typeface="思源黑体" panose="020B0500000000000000" pitchFamily="34" charset="-122"/>
              </a:rPr>
              <a:t>活动主题</a:t>
            </a:r>
          </a:p>
        </p:txBody>
      </p:sp>
      <p:sp>
        <p:nvSpPr>
          <p:cNvPr id="12" name="文本框 6">
            <a:extLst>
              <a:ext uri="{FF2B5EF4-FFF2-40B4-BE49-F238E27FC236}">
                <a16:creationId xmlns:a16="http://schemas.microsoft.com/office/drawing/2014/main" id="{57AD97B4-6709-44E5-861B-60DAE613B60B}"/>
              </a:ext>
            </a:extLst>
          </p:cNvPr>
          <p:cNvSpPr txBox="1"/>
          <p:nvPr/>
        </p:nvSpPr>
        <p:spPr>
          <a:xfrm>
            <a:off x="3938312" y="3930668"/>
            <a:ext cx="4315377" cy="338554"/>
          </a:xfrm>
          <a:prstGeom prst="rect">
            <a:avLst/>
          </a:prstGeom>
          <a:noFill/>
        </p:spPr>
        <p:txBody>
          <a:bodyPr wrap="square" rtlCol="0">
            <a:spAutoFit/>
          </a:bodyPr>
          <a:lstStyle/>
          <a:p>
            <a:pPr algn="dist"/>
            <a:r>
              <a:rPr lang="en-US" altLang="zh-CN" sz="1600" dirty="0">
                <a:solidFill>
                  <a:schemeClr val="bg1">
                    <a:lumMod val="50000"/>
                  </a:schemeClr>
                </a:solidFill>
                <a:latin typeface="思源黑体 CN Light" panose="020B0300000000000000" pitchFamily="34" charset="-122"/>
                <a:ea typeface="思源黑体 CN Light" panose="020B0300000000000000" pitchFamily="34" charset="-122"/>
                <a:cs typeface="+mn-ea"/>
                <a:sym typeface="思源黑体" panose="020B0500000000000000" pitchFamily="34" charset="-122"/>
              </a:rPr>
              <a:t>ACTIVITY THEME</a:t>
            </a:r>
          </a:p>
        </p:txBody>
      </p:sp>
      <p:cxnSp>
        <p:nvCxnSpPr>
          <p:cNvPr id="13" name="直接连接符 12">
            <a:extLst>
              <a:ext uri="{FF2B5EF4-FFF2-40B4-BE49-F238E27FC236}">
                <a16:creationId xmlns:a16="http://schemas.microsoft.com/office/drawing/2014/main" id="{B98DE455-7434-4322-BD57-6020460C23C0}"/>
              </a:ext>
            </a:extLst>
          </p:cNvPr>
          <p:cNvCxnSpPr/>
          <p:nvPr/>
        </p:nvCxnSpPr>
        <p:spPr>
          <a:xfrm>
            <a:off x="3844926" y="3845252"/>
            <a:ext cx="450214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DFD74FEE-9739-4059-8278-DFCD685A4331}"/>
              </a:ext>
            </a:extLst>
          </p:cNvPr>
          <p:cNvSpPr/>
          <p:nvPr/>
        </p:nvSpPr>
        <p:spPr>
          <a:xfrm>
            <a:off x="1794586" y="4197552"/>
            <a:ext cx="559367" cy="559367"/>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6" name="椭圆 15">
            <a:extLst>
              <a:ext uri="{FF2B5EF4-FFF2-40B4-BE49-F238E27FC236}">
                <a16:creationId xmlns:a16="http://schemas.microsoft.com/office/drawing/2014/main" id="{54AEFF11-A164-4FCE-916B-5E28D36EA96C}"/>
              </a:ext>
            </a:extLst>
          </p:cNvPr>
          <p:cNvSpPr/>
          <p:nvPr/>
        </p:nvSpPr>
        <p:spPr>
          <a:xfrm>
            <a:off x="2429178" y="4584607"/>
            <a:ext cx="164596" cy="164596"/>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8" name="椭圆 17">
            <a:extLst>
              <a:ext uri="{FF2B5EF4-FFF2-40B4-BE49-F238E27FC236}">
                <a16:creationId xmlns:a16="http://schemas.microsoft.com/office/drawing/2014/main" id="{CB35D52E-5322-4857-A98F-25F2A5F32D7A}"/>
              </a:ext>
            </a:extLst>
          </p:cNvPr>
          <p:cNvSpPr/>
          <p:nvPr/>
        </p:nvSpPr>
        <p:spPr>
          <a:xfrm>
            <a:off x="8727162" y="2218183"/>
            <a:ext cx="283370" cy="283370"/>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9" name="椭圆 18">
            <a:extLst>
              <a:ext uri="{FF2B5EF4-FFF2-40B4-BE49-F238E27FC236}">
                <a16:creationId xmlns:a16="http://schemas.microsoft.com/office/drawing/2014/main" id="{1155057C-6847-4DC5-9985-D678C0CDA56A}"/>
              </a:ext>
            </a:extLst>
          </p:cNvPr>
          <p:cNvSpPr/>
          <p:nvPr/>
        </p:nvSpPr>
        <p:spPr>
          <a:xfrm>
            <a:off x="9141021" y="1553336"/>
            <a:ext cx="978697" cy="978697"/>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矩形: 圆角 29">
            <a:extLst>
              <a:ext uri="{FF2B5EF4-FFF2-40B4-BE49-F238E27FC236}">
                <a16:creationId xmlns:a16="http://schemas.microsoft.com/office/drawing/2014/main" id="{A79164BC-6C21-4189-B36E-9E65AAB5960D}"/>
              </a:ext>
            </a:extLst>
          </p:cNvPr>
          <p:cNvSpPr/>
          <p:nvPr/>
        </p:nvSpPr>
        <p:spPr>
          <a:xfrm>
            <a:off x="4850744" y="1915119"/>
            <a:ext cx="2490513" cy="538992"/>
          </a:xfrm>
          <a:prstGeom prst="roundRect">
            <a:avLst>
              <a:gd name="adj" fmla="val 11183"/>
            </a:avLst>
          </a:pr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矩形 3">
            <a:extLst>
              <a:ext uri="{FF2B5EF4-FFF2-40B4-BE49-F238E27FC236}">
                <a16:creationId xmlns:a16="http://schemas.microsoft.com/office/drawing/2014/main" id="{72C1E880-6C9E-4907-8C14-F41FDE4948EE}"/>
              </a:ext>
            </a:extLst>
          </p:cNvPr>
          <p:cNvSpPr/>
          <p:nvPr>
            <p:custDataLst>
              <p:tags r:id="rId1"/>
            </p:custDataLst>
          </p:nvPr>
        </p:nvSpPr>
        <p:spPr>
          <a:xfrm>
            <a:off x="5035550" y="1984560"/>
            <a:ext cx="2120900" cy="400110"/>
          </a:xfrm>
          <a:prstGeom prst="rect">
            <a:avLst/>
          </a:prstGeom>
        </p:spPr>
        <p:txBody>
          <a:bodyPr wrap="square">
            <a:spAutoFit/>
          </a:bodyPr>
          <a:lstStyle/>
          <a:p>
            <a:pPr algn="dist"/>
            <a:r>
              <a:rPr lang="en-US" alt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思源黑体" panose="020B0500000000000000" pitchFamily="34" charset="-122"/>
              </a:rPr>
              <a:t>PRAT 01</a:t>
            </a:r>
            <a:endParaRPr lang="zh-CN" altLang="en-US"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思源黑体" panose="020B0500000000000000" pitchFamily="34" charset="-122"/>
            </a:endParaRPr>
          </a:p>
        </p:txBody>
      </p:sp>
      <p:pic>
        <p:nvPicPr>
          <p:cNvPr id="23" name="图片 22">
            <a:hlinkClick r:id="rId3"/>
            <a:extLst>
              <a:ext uri="{FF2B5EF4-FFF2-40B4-BE49-F238E27FC236}">
                <a16:creationId xmlns:a16="http://schemas.microsoft.com/office/drawing/2014/main" id="{7311E612-FB42-4DFE-9159-E2CE3160D618}"/>
              </a:ext>
            </a:extLst>
          </p:cNvPr>
          <p:cNvPicPr>
            <a:picLocks noChangeAspect="1"/>
          </p:cNvPicPr>
          <p:nvPr/>
        </p:nvPicPr>
        <p:blipFill>
          <a:blip r:embed="rId4">
            <a:lum/>
          </a:blip>
          <a:stretch>
            <a:fillRect/>
          </a:stretch>
        </p:blipFill>
        <p:spPr>
          <a:xfrm>
            <a:off x="721560" y="714414"/>
            <a:ext cx="1405279" cy="343623"/>
          </a:xfrm>
          <a:prstGeom prst="rect">
            <a:avLst/>
          </a:prstGeom>
        </p:spPr>
      </p:pic>
    </p:spTree>
    <p:extLst>
      <p:ext uri="{BB962C8B-B14F-4D97-AF65-F5344CB8AC3E}">
        <p14:creationId xmlns:p14="http://schemas.microsoft.com/office/powerpoint/2010/main" val="102058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活动主题</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7" name="椭圆 36">
            <a:extLst>
              <a:ext uri="{FF2B5EF4-FFF2-40B4-BE49-F238E27FC236}">
                <a16:creationId xmlns:a16="http://schemas.microsoft.com/office/drawing/2014/main" id="{B35777E4-F62F-4150-B9A5-670C13D323C8}"/>
              </a:ext>
            </a:extLst>
          </p:cNvPr>
          <p:cNvSpPr/>
          <p:nvPr/>
        </p:nvSpPr>
        <p:spPr>
          <a:xfrm>
            <a:off x="1029233" y="3561349"/>
            <a:ext cx="689810" cy="689810"/>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燕尾形 6">
            <a:extLst>
              <a:ext uri="{FF2B5EF4-FFF2-40B4-BE49-F238E27FC236}">
                <a16:creationId xmlns:a16="http://schemas.microsoft.com/office/drawing/2014/main" id="{9FABBF2A-5D31-40A6-9645-4CA57A47334E}"/>
              </a:ext>
            </a:extLst>
          </p:cNvPr>
          <p:cNvSpPr/>
          <p:nvPr/>
        </p:nvSpPr>
        <p:spPr>
          <a:xfrm>
            <a:off x="1221738" y="3753854"/>
            <a:ext cx="304800" cy="304800"/>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思源黑体 CN Bold" panose="020B0800000000000000" pitchFamily="34" charset="-122"/>
            </a:endParaRPr>
          </a:p>
        </p:txBody>
      </p:sp>
      <p:sp>
        <p:nvSpPr>
          <p:cNvPr id="39" name="圆角矩形 11">
            <a:extLst>
              <a:ext uri="{FF2B5EF4-FFF2-40B4-BE49-F238E27FC236}">
                <a16:creationId xmlns:a16="http://schemas.microsoft.com/office/drawing/2014/main" id="{8FB87435-1FB2-4631-AB23-849A39B65007}"/>
              </a:ext>
            </a:extLst>
          </p:cNvPr>
          <p:cNvSpPr/>
          <p:nvPr/>
        </p:nvSpPr>
        <p:spPr>
          <a:xfrm>
            <a:off x="2242311" y="2422360"/>
            <a:ext cx="2149642" cy="2967789"/>
          </a:xfrm>
          <a:prstGeom prst="roundRect">
            <a:avLst/>
          </a:prstGeom>
          <a:no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思源黑体 CN Bold" panose="020B0800000000000000" pitchFamily="34" charset="-122"/>
            </a:endParaRPr>
          </a:p>
        </p:txBody>
      </p:sp>
      <p:sp>
        <p:nvSpPr>
          <p:cNvPr id="40" name="矩形 39">
            <a:extLst>
              <a:ext uri="{FF2B5EF4-FFF2-40B4-BE49-F238E27FC236}">
                <a16:creationId xmlns:a16="http://schemas.microsoft.com/office/drawing/2014/main" id="{9E3F59D8-B9C5-4C06-AA41-EDFDBDCAAE86}"/>
              </a:ext>
            </a:extLst>
          </p:cNvPr>
          <p:cNvSpPr/>
          <p:nvPr/>
        </p:nvSpPr>
        <p:spPr>
          <a:xfrm>
            <a:off x="2147581" y="3577391"/>
            <a:ext cx="2339102" cy="369332"/>
          </a:xfrm>
          <a:prstGeom prst="rect">
            <a:avLst/>
          </a:prstGeom>
        </p:spPr>
        <p:txBody>
          <a:bodyPr wrap="none">
            <a:spAutoFit/>
          </a:bodyPr>
          <a:lstStyle/>
          <a:p>
            <a:pPr algn="ctr"/>
            <a:r>
              <a:rPr lang="zh-CN" altLang="en-US" b="1"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标题文字添加</a:t>
            </a:r>
          </a:p>
        </p:txBody>
      </p:sp>
      <p:sp>
        <p:nvSpPr>
          <p:cNvPr id="41" name="文本框 40">
            <a:extLst>
              <a:ext uri="{FF2B5EF4-FFF2-40B4-BE49-F238E27FC236}">
                <a16:creationId xmlns:a16="http://schemas.microsoft.com/office/drawing/2014/main" id="{23818CB3-3A9E-404E-B396-51212A7DBA08}"/>
              </a:ext>
            </a:extLst>
          </p:cNvPr>
          <p:cNvSpPr txBox="1"/>
          <p:nvPr/>
        </p:nvSpPr>
        <p:spPr>
          <a:xfrm>
            <a:off x="2360339" y="3925517"/>
            <a:ext cx="1913587" cy="1138773"/>
          </a:xfrm>
          <a:prstGeom prst="rect">
            <a:avLst/>
          </a:prstGeom>
          <a:noFill/>
        </p:spPr>
        <p:txBody>
          <a:bodyPr wrap="square" rtlCol="0">
            <a:spAutoFit/>
          </a:bodyPr>
          <a:lstStyle/>
          <a:p>
            <a:pPr marL="0" marR="0" lvl="0" indent="0" algn="ctr" defTabSz="914400" eaLnBrk="1" fontAlgn="auto" latinLnBrk="0" hangingPunct="1">
              <a:lnSpc>
                <a:spcPct val="2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a:t>
            </a:r>
          </a:p>
        </p:txBody>
      </p:sp>
      <p:sp>
        <p:nvSpPr>
          <p:cNvPr id="42" name="图形 6">
            <a:extLst>
              <a:ext uri="{FF2B5EF4-FFF2-40B4-BE49-F238E27FC236}">
                <a16:creationId xmlns:a16="http://schemas.microsoft.com/office/drawing/2014/main" id="{F3F12B01-4522-409E-A8F4-17302DABAC1A}"/>
              </a:ext>
            </a:extLst>
          </p:cNvPr>
          <p:cNvSpPr/>
          <p:nvPr/>
        </p:nvSpPr>
        <p:spPr>
          <a:xfrm>
            <a:off x="2993002" y="2798667"/>
            <a:ext cx="648260" cy="482848"/>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gradFill flip="none" rotWithShape="0">
            <a:gsLst>
              <a:gs pos="100000">
                <a:srgbClr val="6285EB"/>
              </a:gs>
              <a:gs pos="0">
                <a:srgbClr val="00DBDE"/>
              </a:gs>
            </a:gsLst>
            <a:lin ang="2700000" scaled="1"/>
            <a:tileRect/>
          </a:gra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mn-cs"/>
            </a:endParaRPr>
          </a:p>
        </p:txBody>
      </p:sp>
      <p:sp>
        <p:nvSpPr>
          <p:cNvPr id="44" name="圆角矩形 27">
            <a:extLst>
              <a:ext uri="{FF2B5EF4-FFF2-40B4-BE49-F238E27FC236}">
                <a16:creationId xmlns:a16="http://schemas.microsoft.com/office/drawing/2014/main" id="{6678F7CD-07CA-44B3-85F3-A6F7E8697477}"/>
              </a:ext>
            </a:extLst>
          </p:cNvPr>
          <p:cNvSpPr/>
          <p:nvPr/>
        </p:nvSpPr>
        <p:spPr>
          <a:xfrm>
            <a:off x="4915221" y="2159706"/>
            <a:ext cx="2390697" cy="3493096"/>
          </a:xfrm>
          <a:prstGeom prst="roundRect">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dirty="0">
              <a:latin typeface="思源黑体 CN Bold" panose="020B0800000000000000" pitchFamily="34" charset="-122"/>
              <a:ea typeface="思源黑体 CN Bold" panose="020B0800000000000000" pitchFamily="34" charset="-122"/>
            </a:endParaRPr>
          </a:p>
        </p:txBody>
      </p:sp>
      <p:sp>
        <p:nvSpPr>
          <p:cNvPr id="45" name="矩形 44">
            <a:extLst>
              <a:ext uri="{FF2B5EF4-FFF2-40B4-BE49-F238E27FC236}">
                <a16:creationId xmlns:a16="http://schemas.microsoft.com/office/drawing/2014/main" id="{099AF783-7277-4D32-937C-EF9201948964}"/>
              </a:ext>
            </a:extLst>
          </p:cNvPr>
          <p:cNvSpPr/>
          <p:nvPr/>
        </p:nvSpPr>
        <p:spPr>
          <a:xfrm>
            <a:off x="5325741" y="3444259"/>
            <a:ext cx="1569661"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mn-cs"/>
              </a:rPr>
              <a:t>标题文字添加</a:t>
            </a:r>
          </a:p>
        </p:txBody>
      </p:sp>
      <p:sp>
        <p:nvSpPr>
          <p:cNvPr id="46" name="文本框 25">
            <a:extLst>
              <a:ext uri="{FF2B5EF4-FFF2-40B4-BE49-F238E27FC236}">
                <a16:creationId xmlns:a16="http://schemas.microsoft.com/office/drawing/2014/main" id="{6612A176-A76B-4528-B90C-DECDBCEB3219}"/>
              </a:ext>
            </a:extLst>
          </p:cNvPr>
          <p:cNvSpPr txBox="1"/>
          <p:nvPr/>
        </p:nvSpPr>
        <p:spPr>
          <a:xfrm>
            <a:off x="5046484" y="3838698"/>
            <a:ext cx="2128171" cy="15081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在这里输入你需要的文本内容在这里输入你需要的文本内容在这里输入你需要的文本内容</a:t>
            </a:r>
          </a:p>
        </p:txBody>
      </p:sp>
      <p:sp>
        <p:nvSpPr>
          <p:cNvPr id="47" name="图形 8">
            <a:extLst>
              <a:ext uri="{FF2B5EF4-FFF2-40B4-BE49-F238E27FC236}">
                <a16:creationId xmlns:a16="http://schemas.microsoft.com/office/drawing/2014/main" id="{F38CB202-A7F1-429E-8A1B-FCD9562F7A47}"/>
              </a:ext>
            </a:extLst>
          </p:cNvPr>
          <p:cNvSpPr/>
          <p:nvPr/>
        </p:nvSpPr>
        <p:spPr>
          <a:xfrm>
            <a:off x="5820914" y="2648214"/>
            <a:ext cx="579310" cy="554916"/>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ysClr val="window" lastClr="FFFFFF"/>
          </a:solidFill>
          <a:ln w="1863"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思源黑体 CN Bold" panose="020B0800000000000000" pitchFamily="34" charset="-122"/>
            </a:endParaRPr>
          </a:p>
        </p:txBody>
      </p:sp>
      <p:sp>
        <p:nvSpPr>
          <p:cNvPr id="49" name="椭圆 48">
            <a:extLst>
              <a:ext uri="{FF2B5EF4-FFF2-40B4-BE49-F238E27FC236}">
                <a16:creationId xmlns:a16="http://schemas.microsoft.com/office/drawing/2014/main" id="{5D3EFD75-3C01-48AE-9BCF-381A4AB572EC}"/>
              </a:ext>
            </a:extLst>
          </p:cNvPr>
          <p:cNvSpPr/>
          <p:nvPr/>
        </p:nvSpPr>
        <p:spPr>
          <a:xfrm>
            <a:off x="10502096" y="3561349"/>
            <a:ext cx="689810" cy="689810"/>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0" name="燕尾形 10">
            <a:extLst>
              <a:ext uri="{FF2B5EF4-FFF2-40B4-BE49-F238E27FC236}">
                <a16:creationId xmlns:a16="http://schemas.microsoft.com/office/drawing/2014/main" id="{3A5B5BB1-F4E7-4517-8AA6-03A9C1E47437}"/>
              </a:ext>
            </a:extLst>
          </p:cNvPr>
          <p:cNvSpPr/>
          <p:nvPr/>
        </p:nvSpPr>
        <p:spPr>
          <a:xfrm flipH="1">
            <a:off x="10694601" y="3753854"/>
            <a:ext cx="304800" cy="304800"/>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思源黑体 CN Bold" panose="020B0800000000000000" pitchFamily="34" charset="-122"/>
            </a:endParaRPr>
          </a:p>
        </p:txBody>
      </p:sp>
      <p:sp>
        <p:nvSpPr>
          <p:cNvPr id="51" name="圆角矩形 32">
            <a:extLst>
              <a:ext uri="{FF2B5EF4-FFF2-40B4-BE49-F238E27FC236}">
                <a16:creationId xmlns:a16="http://schemas.microsoft.com/office/drawing/2014/main" id="{C7D0E4D3-561E-4902-8582-A314818D9DC6}"/>
              </a:ext>
            </a:extLst>
          </p:cNvPr>
          <p:cNvSpPr/>
          <p:nvPr/>
        </p:nvSpPr>
        <p:spPr>
          <a:xfrm>
            <a:off x="7829186" y="2422360"/>
            <a:ext cx="2149642" cy="2967789"/>
          </a:xfrm>
          <a:prstGeom prst="roundRect">
            <a:avLst/>
          </a:prstGeom>
          <a:noFill/>
          <a:ln w="12700" cap="flat" cmpd="sng" algn="ctr">
            <a:solidFill>
              <a:sysClr val="window" lastClr="FFFFFF">
                <a:lumMod val="75000"/>
              </a:sys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52" name="矩形 51">
            <a:extLst>
              <a:ext uri="{FF2B5EF4-FFF2-40B4-BE49-F238E27FC236}">
                <a16:creationId xmlns:a16="http://schemas.microsoft.com/office/drawing/2014/main" id="{3C7FE1CF-C442-46E7-9E63-659649380308}"/>
              </a:ext>
            </a:extLst>
          </p:cNvPr>
          <p:cNvSpPr/>
          <p:nvPr/>
        </p:nvSpPr>
        <p:spPr>
          <a:xfrm>
            <a:off x="8119177" y="3577391"/>
            <a:ext cx="1569660"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gradFill>
                  <a:gsLst>
                    <a:gs pos="100000">
                      <a:srgbClr val="6285EB"/>
                    </a:gs>
                    <a:gs pos="0">
                      <a:srgbClr val="0CEBEB"/>
                    </a:gs>
                  </a:gsLst>
                  <a:lin ang="5400000" scaled="0"/>
                </a:gradFill>
                <a:effectLst/>
                <a:uLnTx/>
                <a:uFillTx/>
                <a:latin typeface="思源黑体 CN Bold" panose="020B0800000000000000" pitchFamily="34" charset="-122"/>
                <a:ea typeface="思源黑体 CN Bold" panose="020B0800000000000000" pitchFamily="34" charset="-122"/>
                <a:cs typeface="+mn-cs"/>
              </a:rPr>
              <a:t>标题文字添加</a:t>
            </a:r>
          </a:p>
        </p:txBody>
      </p:sp>
      <p:sp>
        <p:nvSpPr>
          <p:cNvPr id="53" name="文本框 20">
            <a:extLst>
              <a:ext uri="{FF2B5EF4-FFF2-40B4-BE49-F238E27FC236}">
                <a16:creationId xmlns:a16="http://schemas.microsoft.com/office/drawing/2014/main" id="{EA182149-7F8E-4036-8E74-F20F063D6EC4}"/>
              </a:ext>
            </a:extLst>
          </p:cNvPr>
          <p:cNvSpPr txBox="1"/>
          <p:nvPr/>
        </p:nvSpPr>
        <p:spPr>
          <a:xfrm>
            <a:off x="7947214" y="3925517"/>
            <a:ext cx="1913587" cy="113877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在这里输入你需要的文本内容在这里输入你需要的文本内容</a:t>
            </a:r>
          </a:p>
        </p:txBody>
      </p:sp>
      <p:grpSp>
        <p:nvGrpSpPr>
          <p:cNvPr id="54" name="图形 10">
            <a:extLst>
              <a:ext uri="{FF2B5EF4-FFF2-40B4-BE49-F238E27FC236}">
                <a16:creationId xmlns:a16="http://schemas.microsoft.com/office/drawing/2014/main" id="{4E88B163-0DB3-48C4-99A6-A3F73A607361}"/>
              </a:ext>
            </a:extLst>
          </p:cNvPr>
          <p:cNvGrpSpPr/>
          <p:nvPr/>
        </p:nvGrpSpPr>
        <p:grpSpPr>
          <a:xfrm>
            <a:off x="8609428" y="2779975"/>
            <a:ext cx="589159" cy="520232"/>
            <a:chOff x="4970510" y="2591852"/>
            <a:chExt cx="1896140" cy="1674305"/>
          </a:xfrm>
          <a:gradFill>
            <a:gsLst>
              <a:gs pos="100000">
                <a:srgbClr val="6285EB"/>
              </a:gs>
              <a:gs pos="0">
                <a:srgbClr val="00DBDE"/>
              </a:gs>
            </a:gsLst>
            <a:lin ang="2700000" scaled="1"/>
          </a:gradFill>
        </p:grpSpPr>
        <p:sp>
          <p:nvSpPr>
            <p:cNvPr id="55" name="任意多边形: 形状 54">
              <a:extLst>
                <a:ext uri="{FF2B5EF4-FFF2-40B4-BE49-F238E27FC236}">
                  <a16:creationId xmlns:a16="http://schemas.microsoft.com/office/drawing/2014/main" id="{AD971EA4-0E6E-427B-81D3-5FD73EE31AA3}"/>
                </a:ext>
              </a:extLst>
            </p:cNvPr>
            <p:cNvSpPr/>
            <p:nvPr/>
          </p:nvSpPr>
          <p:spPr>
            <a:xfrm>
              <a:off x="4970510" y="2759658"/>
              <a:ext cx="288341"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mn-cs"/>
              </a:endParaRPr>
            </a:p>
          </p:txBody>
        </p:sp>
        <p:sp>
          <p:nvSpPr>
            <p:cNvPr id="56" name="任意多边形: 形状 55">
              <a:extLst>
                <a:ext uri="{FF2B5EF4-FFF2-40B4-BE49-F238E27FC236}">
                  <a16:creationId xmlns:a16="http://schemas.microsoft.com/office/drawing/2014/main" id="{3DF5DA9B-583B-450D-978D-7D4747949970}"/>
                </a:ext>
              </a:extLst>
            </p:cNvPr>
            <p:cNvSpPr/>
            <p:nvPr/>
          </p:nvSpPr>
          <p:spPr>
            <a:xfrm>
              <a:off x="5121269"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mn-cs"/>
              </a:endParaRPr>
            </a:p>
          </p:txBody>
        </p:sp>
        <p:sp>
          <p:nvSpPr>
            <p:cNvPr id="57" name="任意多边形: 形状 56">
              <a:extLst>
                <a:ext uri="{FF2B5EF4-FFF2-40B4-BE49-F238E27FC236}">
                  <a16:creationId xmlns:a16="http://schemas.microsoft.com/office/drawing/2014/main" id="{539E0073-847D-42D8-9506-E9651A03E262}"/>
                </a:ext>
              </a:extLst>
            </p:cNvPr>
            <p:cNvSpPr/>
            <p:nvPr/>
          </p:nvSpPr>
          <p:spPr>
            <a:xfrm>
              <a:off x="6578315" y="2760444"/>
              <a:ext cx="288335" cy="1420156"/>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mn-cs"/>
              </a:endParaRPr>
            </a:p>
          </p:txBody>
        </p:sp>
      </p:grpSp>
    </p:spTree>
    <p:extLst>
      <p:ext uri="{BB962C8B-B14F-4D97-AF65-F5344CB8AC3E}">
        <p14:creationId xmlns:p14="http://schemas.microsoft.com/office/powerpoint/2010/main" val="869586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活动主题</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椭圆 12">
            <a:extLst>
              <a:ext uri="{FF2B5EF4-FFF2-40B4-BE49-F238E27FC236}">
                <a16:creationId xmlns:a16="http://schemas.microsoft.com/office/drawing/2014/main" id="{3098CE16-9B70-44FD-B623-C46DAC221EB0}"/>
              </a:ext>
            </a:extLst>
          </p:cNvPr>
          <p:cNvSpPr/>
          <p:nvPr/>
        </p:nvSpPr>
        <p:spPr>
          <a:xfrm>
            <a:off x="1726355" y="1744663"/>
            <a:ext cx="1249680" cy="1249680"/>
          </a:xfrm>
          <a:prstGeom prst="ellipse">
            <a:avLst/>
          </a:prstGeom>
          <a:gradFill flip="none" rotWithShape="1">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latin typeface="思源黑体 CN Bold" panose="020B0800000000000000" pitchFamily="34" charset="-122"/>
              <a:ea typeface="思源黑体 CN Bold" panose="020B0800000000000000" pitchFamily="34" charset="-122"/>
            </a:endParaRPr>
          </a:p>
        </p:txBody>
      </p:sp>
      <p:sp>
        <p:nvSpPr>
          <p:cNvPr id="14" name="任意多边形 109">
            <a:extLst>
              <a:ext uri="{FF2B5EF4-FFF2-40B4-BE49-F238E27FC236}">
                <a16:creationId xmlns:a16="http://schemas.microsoft.com/office/drawing/2014/main" id="{010D94F4-9442-4EA4-B2EB-EFE2CD813B04}"/>
              </a:ext>
            </a:extLst>
          </p:cNvPr>
          <p:cNvSpPr/>
          <p:nvPr/>
        </p:nvSpPr>
        <p:spPr>
          <a:xfrm>
            <a:off x="2082273" y="2133918"/>
            <a:ext cx="537845" cy="471170"/>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5601" h="4907">
                <a:moveTo>
                  <a:pt x="4624" y="4357"/>
                </a:moveTo>
                <a:lnTo>
                  <a:pt x="4624" y="4797"/>
                </a:lnTo>
                <a:lnTo>
                  <a:pt x="4624" y="4800"/>
                </a:lnTo>
                <a:lnTo>
                  <a:pt x="4624" y="4803"/>
                </a:lnTo>
                <a:cubicBezTo>
                  <a:pt x="4625" y="4862"/>
                  <a:pt x="4561" y="4908"/>
                  <a:pt x="4519" y="4907"/>
                </a:cubicBezTo>
                <a:lnTo>
                  <a:pt x="4516" y="4907"/>
                </a:lnTo>
                <a:lnTo>
                  <a:pt x="4514" y="4907"/>
                </a:lnTo>
                <a:lnTo>
                  <a:pt x="3180" y="4907"/>
                </a:lnTo>
                <a:lnTo>
                  <a:pt x="3180" y="3567"/>
                </a:lnTo>
                <a:lnTo>
                  <a:pt x="2380" y="3567"/>
                </a:lnTo>
                <a:lnTo>
                  <a:pt x="2380" y="4907"/>
                </a:lnTo>
                <a:lnTo>
                  <a:pt x="1049" y="4907"/>
                </a:lnTo>
                <a:lnTo>
                  <a:pt x="1046" y="4907"/>
                </a:lnTo>
                <a:lnTo>
                  <a:pt x="1043" y="4907"/>
                </a:lnTo>
                <a:cubicBezTo>
                  <a:pt x="984" y="4908"/>
                  <a:pt x="937" y="4844"/>
                  <a:pt x="939" y="4802"/>
                </a:cubicBezTo>
                <a:lnTo>
                  <a:pt x="939" y="4799"/>
                </a:lnTo>
                <a:lnTo>
                  <a:pt x="939" y="4797"/>
                </a:lnTo>
                <a:lnTo>
                  <a:pt x="939" y="2817"/>
                </a:lnTo>
                <a:lnTo>
                  <a:pt x="2781" y="1217"/>
                </a:lnTo>
                <a:lnTo>
                  <a:pt x="4624" y="2817"/>
                </a:lnTo>
                <a:lnTo>
                  <a:pt x="4624" y="4357"/>
                </a:lnTo>
                <a:close/>
                <a:moveTo>
                  <a:pt x="4230" y="825"/>
                </a:moveTo>
                <a:cubicBezTo>
                  <a:pt x="4228" y="770"/>
                  <a:pt x="4279" y="726"/>
                  <a:pt x="4328" y="727"/>
                </a:cubicBezTo>
                <a:lnTo>
                  <a:pt x="4721" y="727"/>
                </a:lnTo>
                <a:cubicBezTo>
                  <a:pt x="4777" y="725"/>
                  <a:pt x="4821" y="776"/>
                  <a:pt x="4820" y="825"/>
                </a:cubicBezTo>
                <a:lnTo>
                  <a:pt x="4820" y="1678"/>
                </a:lnTo>
                <a:lnTo>
                  <a:pt x="5568" y="2352"/>
                </a:lnTo>
                <a:cubicBezTo>
                  <a:pt x="5593" y="2370"/>
                  <a:pt x="5602" y="2403"/>
                  <a:pt x="5601" y="2427"/>
                </a:cubicBezTo>
                <a:cubicBezTo>
                  <a:pt x="5602" y="2454"/>
                  <a:pt x="5589" y="2483"/>
                  <a:pt x="5577" y="2494"/>
                </a:cubicBezTo>
                <a:lnTo>
                  <a:pt x="5576" y="2495"/>
                </a:lnTo>
                <a:lnTo>
                  <a:pt x="5304" y="2798"/>
                </a:lnTo>
                <a:cubicBezTo>
                  <a:pt x="5286" y="2822"/>
                  <a:pt x="5252" y="2831"/>
                  <a:pt x="5229" y="2831"/>
                </a:cubicBezTo>
                <a:cubicBezTo>
                  <a:pt x="5202" y="2831"/>
                  <a:pt x="5173" y="2819"/>
                  <a:pt x="5162" y="2807"/>
                </a:cubicBezTo>
                <a:lnTo>
                  <a:pt x="5160" y="2805"/>
                </a:lnTo>
                <a:lnTo>
                  <a:pt x="2801" y="681"/>
                </a:lnTo>
                <a:lnTo>
                  <a:pt x="441" y="2805"/>
                </a:lnTo>
                <a:cubicBezTo>
                  <a:pt x="424" y="2824"/>
                  <a:pt x="394" y="2832"/>
                  <a:pt x="374" y="2831"/>
                </a:cubicBezTo>
                <a:cubicBezTo>
                  <a:pt x="347" y="2832"/>
                  <a:pt x="318" y="2818"/>
                  <a:pt x="305" y="2805"/>
                </a:cubicBezTo>
                <a:lnTo>
                  <a:pt x="303" y="2803"/>
                </a:lnTo>
                <a:lnTo>
                  <a:pt x="302" y="2801"/>
                </a:lnTo>
                <a:lnTo>
                  <a:pt x="300" y="2800"/>
                </a:lnTo>
                <a:lnTo>
                  <a:pt x="298" y="2798"/>
                </a:lnTo>
                <a:lnTo>
                  <a:pt x="26" y="2495"/>
                </a:lnTo>
                <a:cubicBezTo>
                  <a:pt x="7" y="2478"/>
                  <a:pt x="-1" y="2447"/>
                  <a:pt x="0" y="2428"/>
                </a:cubicBezTo>
                <a:cubicBezTo>
                  <a:pt x="-1" y="2401"/>
                  <a:pt x="13" y="2372"/>
                  <a:pt x="26" y="2359"/>
                </a:cubicBezTo>
                <a:lnTo>
                  <a:pt x="28" y="2357"/>
                </a:lnTo>
                <a:lnTo>
                  <a:pt x="29" y="2356"/>
                </a:lnTo>
                <a:lnTo>
                  <a:pt x="31" y="2354"/>
                </a:lnTo>
                <a:lnTo>
                  <a:pt x="33" y="2352"/>
                </a:lnTo>
                <a:lnTo>
                  <a:pt x="2140" y="455"/>
                </a:lnTo>
                <a:lnTo>
                  <a:pt x="2463" y="132"/>
                </a:lnTo>
                <a:cubicBezTo>
                  <a:pt x="2542" y="36"/>
                  <a:pt x="2687" y="-3"/>
                  <a:pt x="2783" y="0"/>
                </a:cubicBezTo>
                <a:cubicBezTo>
                  <a:pt x="2908" y="-4"/>
                  <a:pt x="3046" y="60"/>
                  <a:pt x="3103" y="124"/>
                </a:cubicBezTo>
                <a:lnTo>
                  <a:pt x="3110" y="132"/>
                </a:lnTo>
                <a:lnTo>
                  <a:pt x="3175" y="197"/>
                </a:lnTo>
                <a:lnTo>
                  <a:pt x="4230" y="1147"/>
                </a:lnTo>
                <a:lnTo>
                  <a:pt x="4230" y="8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5" name="任意多边形 5">
            <a:extLst>
              <a:ext uri="{FF2B5EF4-FFF2-40B4-BE49-F238E27FC236}">
                <a16:creationId xmlns:a16="http://schemas.microsoft.com/office/drawing/2014/main" id="{195C8F06-0F66-444A-87C5-98DF5ABD7E58}"/>
              </a:ext>
            </a:extLst>
          </p:cNvPr>
          <p:cNvSpPr/>
          <p:nvPr/>
        </p:nvSpPr>
        <p:spPr>
          <a:xfrm>
            <a:off x="1185970" y="33312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gradFill flip="none" rotWithShape="1">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latin typeface="思源黑体 CN Bold" panose="020B0800000000000000" pitchFamily="34" charset="-122"/>
              <a:ea typeface="思源黑体 CN Bold" panose="020B0800000000000000" pitchFamily="34" charset="-122"/>
            </a:endParaRPr>
          </a:p>
        </p:txBody>
      </p:sp>
      <p:sp>
        <p:nvSpPr>
          <p:cNvPr id="16" name="文本框 15">
            <a:extLst>
              <a:ext uri="{FF2B5EF4-FFF2-40B4-BE49-F238E27FC236}">
                <a16:creationId xmlns:a16="http://schemas.microsoft.com/office/drawing/2014/main" id="{EA6D81D3-7F9F-460C-A207-1D9F4E0BE15E}"/>
              </a:ext>
            </a:extLst>
          </p:cNvPr>
          <p:cNvSpPr txBox="1"/>
          <p:nvPr/>
        </p:nvSpPr>
        <p:spPr>
          <a:xfrm>
            <a:off x="1489420" y="3952809"/>
            <a:ext cx="1723549" cy="400110"/>
          </a:xfrm>
          <a:prstGeom prst="rect">
            <a:avLst/>
          </a:prstGeom>
        </p:spPr>
        <p:txBody>
          <a:bodyPr wrap="none">
            <a:spAutoFit/>
          </a:bodyPr>
          <a:lstStyle>
            <a:defPPr>
              <a:defRPr lang="zh-CN"/>
            </a:defPPr>
            <a:lvl1pPr algn="ctr">
              <a:defRPr b="1">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sz="2000" b="0" dirty="0"/>
              <a:t>标题文字添加</a:t>
            </a:r>
          </a:p>
        </p:txBody>
      </p:sp>
      <p:sp>
        <p:nvSpPr>
          <p:cNvPr id="17" name="矩形 16">
            <a:extLst>
              <a:ext uri="{FF2B5EF4-FFF2-40B4-BE49-F238E27FC236}">
                <a16:creationId xmlns:a16="http://schemas.microsoft.com/office/drawing/2014/main" id="{542F05FE-D891-4A22-B533-684A0CDC4139}"/>
              </a:ext>
            </a:extLst>
          </p:cNvPr>
          <p:cNvSpPr/>
          <p:nvPr/>
        </p:nvSpPr>
        <p:spPr>
          <a:xfrm>
            <a:off x="1243361" y="4623215"/>
            <a:ext cx="2215669" cy="1081643"/>
          </a:xfrm>
          <a:prstGeom prst="rect">
            <a:avLst/>
          </a:prstGeom>
        </p:spPr>
        <p:txBody>
          <a:bodyPr vert="horz" wrap="square">
            <a:spAutoFit/>
          </a:bodyPr>
          <a:lstStyle/>
          <a:p>
            <a:pPr algn="ctr">
              <a:lnSpc>
                <a:spcPct val="150000"/>
              </a:lnSpc>
            </a:pPr>
            <a:r>
              <a:rPr lang="zh-CN" altLang="en-US" sz="1100" dirty="0">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latin typeface="思源黑体 CN Light" panose="020B0300000000000000" pitchFamily="34" charset="-122"/>
              <a:ea typeface="思源黑体 CN Light" panose="020B0300000000000000" pitchFamily="34" charset="-122"/>
            </a:endParaRPr>
          </a:p>
          <a:p>
            <a:pPr algn="ctr">
              <a:lnSpc>
                <a:spcPct val="150000"/>
              </a:lnSpc>
            </a:pPr>
            <a:r>
              <a:rPr lang="zh-CN" altLang="en-US" sz="1100" dirty="0">
                <a:latin typeface="思源黑体 CN Light" panose="020B0300000000000000" pitchFamily="34" charset="-122"/>
                <a:ea typeface="思源黑体 CN Light" panose="020B0300000000000000" pitchFamily="34" charset="-122"/>
              </a:rPr>
              <a:t>添加文本内容，如关键词、部分简单介绍等。</a:t>
            </a:r>
          </a:p>
        </p:txBody>
      </p:sp>
      <p:cxnSp>
        <p:nvCxnSpPr>
          <p:cNvPr id="18" name="直接连接符 17">
            <a:extLst>
              <a:ext uri="{FF2B5EF4-FFF2-40B4-BE49-F238E27FC236}">
                <a16:creationId xmlns:a16="http://schemas.microsoft.com/office/drawing/2014/main" id="{0FD7068B-EF34-459A-B88A-CEE9C83D9BEF}"/>
              </a:ext>
            </a:extLst>
          </p:cNvPr>
          <p:cNvCxnSpPr>
            <a:cxnSpLocks/>
          </p:cNvCxnSpPr>
          <p:nvPr/>
        </p:nvCxnSpPr>
        <p:spPr>
          <a:xfrm>
            <a:off x="1711915" y="4493917"/>
            <a:ext cx="1278560" cy="0"/>
          </a:xfrm>
          <a:prstGeom prst="line">
            <a:avLst/>
          </a:prstGeom>
          <a:noFill/>
          <a:ln w="12700" cap="flat" cmpd="sng" algn="ctr">
            <a:solidFill>
              <a:schemeClr val="tx1">
                <a:lumMod val="95000"/>
                <a:lumOff val="5000"/>
              </a:schemeClr>
            </a:solidFill>
            <a:prstDash val="solid"/>
            <a:miter lim="800000"/>
          </a:ln>
          <a:effectLst/>
        </p:spPr>
      </p:cxnSp>
      <p:sp>
        <p:nvSpPr>
          <p:cNvPr id="20" name="椭圆 19">
            <a:extLst>
              <a:ext uri="{FF2B5EF4-FFF2-40B4-BE49-F238E27FC236}">
                <a16:creationId xmlns:a16="http://schemas.microsoft.com/office/drawing/2014/main" id="{C0409B4D-7FF6-41C0-9CD7-18312E4CC7F6}"/>
              </a:ext>
            </a:extLst>
          </p:cNvPr>
          <p:cNvSpPr/>
          <p:nvPr/>
        </p:nvSpPr>
        <p:spPr>
          <a:xfrm>
            <a:off x="4222892" y="1744663"/>
            <a:ext cx="1249680" cy="1249680"/>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Shape 1687">
            <a:extLst>
              <a:ext uri="{FF2B5EF4-FFF2-40B4-BE49-F238E27FC236}">
                <a16:creationId xmlns:a16="http://schemas.microsoft.com/office/drawing/2014/main" id="{811E2BE8-5DD6-4844-8FF2-3261F565DDBF}"/>
              </a:ext>
            </a:extLst>
          </p:cNvPr>
          <p:cNvSpPr/>
          <p:nvPr/>
        </p:nvSpPr>
        <p:spPr>
          <a:xfrm>
            <a:off x="4588335" y="2110106"/>
            <a:ext cx="518795" cy="518795"/>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bg1"/>
          </a:soli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chemeClr val="lt1"/>
              </a:solidFill>
              <a:latin typeface="思源黑体 CN Bold" panose="020B0800000000000000" pitchFamily="34" charset="-122"/>
              <a:ea typeface="思源黑体 CN Bold" panose="020B0800000000000000" pitchFamily="34" charset="-122"/>
              <a:sym typeface="Times New Roman" panose="02020603050405020304" pitchFamily="18" charset="0"/>
            </a:endParaRPr>
          </a:p>
        </p:txBody>
      </p:sp>
      <p:sp>
        <p:nvSpPr>
          <p:cNvPr id="22" name="任意多边形 12">
            <a:extLst>
              <a:ext uri="{FF2B5EF4-FFF2-40B4-BE49-F238E27FC236}">
                <a16:creationId xmlns:a16="http://schemas.microsoft.com/office/drawing/2014/main" id="{BB5D2ABE-4151-4D8B-8002-AA4B2EB5BA16}"/>
              </a:ext>
            </a:extLst>
          </p:cNvPr>
          <p:cNvSpPr/>
          <p:nvPr/>
        </p:nvSpPr>
        <p:spPr>
          <a:xfrm>
            <a:off x="3682507" y="33312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3" name="文本框 22">
            <a:extLst>
              <a:ext uri="{FF2B5EF4-FFF2-40B4-BE49-F238E27FC236}">
                <a16:creationId xmlns:a16="http://schemas.microsoft.com/office/drawing/2014/main" id="{DCB1184E-7FD0-442D-AAA6-920D783E756B}"/>
              </a:ext>
            </a:extLst>
          </p:cNvPr>
          <p:cNvSpPr txBox="1"/>
          <p:nvPr/>
        </p:nvSpPr>
        <p:spPr>
          <a:xfrm>
            <a:off x="3739898" y="3934792"/>
            <a:ext cx="2215668"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24" name="矩形 23">
            <a:extLst>
              <a:ext uri="{FF2B5EF4-FFF2-40B4-BE49-F238E27FC236}">
                <a16:creationId xmlns:a16="http://schemas.microsoft.com/office/drawing/2014/main" id="{E84AD820-31AE-451E-993D-3BD489EA4627}"/>
              </a:ext>
            </a:extLst>
          </p:cNvPr>
          <p:cNvSpPr/>
          <p:nvPr/>
        </p:nvSpPr>
        <p:spPr>
          <a:xfrm>
            <a:off x="3739898" y="4623215"/>
            <a:ext cx="2215669" cy="1081643"/>
          </a:xfrm>
          <a:prstGeom prst="rect">
            <a:avLst/>
          </a:prstGeom>
        </p:spPr>
        <p:txBody>
          <a:bodyPr vert="horz" wrap="square">
            <a:spAutoFit/>
          </a:bodyPr>
          <a:lstStyle/>
          <a:p>
            <a:pPr algn="ctr">
              <a:lnSpc>
                <a:spcPct val="150000"/>
              </a:lnSpc>
            </a:pPr>
            <a:r>
              <a:rPr lang="zh-CN" altLang="en-US" sz="1100" dirty="0">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latin typeface="思源黑体 CN Light" panose="020B0300000000000000" pitchFamily="34" charset="-122"/>
              <a:ea typeface="思源黑体 CN Light" panose="020B0300000000000000" pitchFamily="34" charset="-122"/>
            </a:endParaRPr>
          </a:p>
          <a:p>
            <a:pPr algn="ctr">
              <a:lnSpc>
                <a:spcPct val="150000"/>
              </a:lnSpc>
            </a:pPr>
            <a:r>
              <a:rPr lang="zh-CN" altLang="en-US" sz="1100" dirty="0">
                <a:latin typeface="思源黑体 CN Light" panose="020B0300000000000000" pitchFamily="34" charset="-122"/>
                <a:ea typeface="思源黑体 CN Light" panose="020B0300000000000000" pitchFamily="34" charset="-122"/>
              </a:rPr>
              <a:t>添加文本内容，如关键词、部分简单介绍等。</a:t>
            </a:r>
          </a:p>
        </p:txBody>
      </p:sp>
      <p:cxnSp>
        <p:nvCxnSpPr>
          <p:cNvPr id="25" name="直接连接符 24">
            <a:extLst>
              <a:ext uri="{FF2B5EF4-FFF2-40B4-BE49-F238E27FC236}">
                <a16:creationId xmlns:a16="http://schemas.microsoft.com/office/drawing/2014/main" id="{E05FE53B-AA89-4FB8-A3C6-DBD9648ACD3D}"/>
              </a:ext>
            </a:extLst>
          </p:cNvPr>
          <p:cNvCxnSpPr>
            <a:cxnSpLocks/>
          </p:cNvCxnSpPr>
          <p:nvPr/>
        </p:nvCxnSpPr>
        <p:spPr>
          <a:xfrm>
            <a:off x="4208452" y="4493917"/>
            <a:ext cx="1278560" cy="0"/>
          </a:xfrm>
          <a:prstGeom prst="line">
            <a:avLst/>
          </a:prstGeom>
          <a:noFill/>
          <a:ln w="12700" cap="flat" cmpd="sng" algn="ctr">
            <a:solidFill>
              <a:schemeClr val="tx1">
                <a:lumMod val="95000"/>
                <a:lumOff val="5000"/>
              </a:schemeClr>
            </a:solidFill>
            <a:prstDash val="solid"/>
            <a:miter lim="800000"/>
          </a:ln>
          <a:effectLst/>
        </p:spPr>
      </p:cxnSp>
      <p:sp>
        <p:nvSpPr>
          <p:cNvPr id="26" name="椭圆 25">
            <a:extLst>
              <a:ext uri="{FF2B5EF4-FFF2-40B4-BE49-F238E27FC236}">
                <a16:creationId xmlns:a16="http://schemas.microsoft.com/office/drawing/2014/main" id="{B1E641F4-8DCA-485E-9B97-B9F40E86ECF1}"/>
              </a:ext>
            </a:extLst>
          </p:cNvPr>
          <p:cNvSpPr/>
          <p:nvPr/>
        </p:nvSpPr>
        <p:spPr>
          <a:xfrm>
            <a:off x="6719429" y="1744663"/>
            <a:ext cx="1249680" cy="1249680"/>
          </a:xfrm>
          <a:prstGeom prst="ellipse">
            <a:avLst/>
          </a:prstGeom>
          <a:gradFill flip="none" rotWithShape="1">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latin typeface="思源黑体 CN Bold" panose="020B0800000000000000" pitchFamily="34" charset="-122"/>
              <a:ea typeface="思源黑体 CN Bold" panose="020B0800000000000000" pitchFamily="34" charset="-122"/>
            </a:endParaRPr>
          </a:p>
        </p:txBody>
      </p:sp>
      <p:sp>
        <p:nvSpPr>
          <p:cNvPr id="27" name="任意多边形 46">
            <a:extLst>
              <a:ext uri="{FF2B5EF4-FFF2-40B4-BE49-F238E27FC236}">
                <a16:creationId xmlns:a16="http://schemas.microsoft.com/office/drawing/2014/main" id="{A4DF14D1-37EC-4344-8D8B-20DB0EB36071}"/>
              </a:ext>
            </a:extLst>
          </p:cNvPr>
          <p:cNvSpPr/>
          <p:nvPr/>
        </p:nvSpPr>
        <p:spPr>
          <a:xfrm>
            <a:off x="7100429" y="2165351"/>
            <a:ext cx="487680" cy="40830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001" h="2507">
                <a:moveTo>
                  <a:pt x="5" y="2351"/>
                </a:moveTo>
                <a:lnTo>
                  <a:pt x="5" y="2346"/>
                </a:lnTo>
                <a:cubicBezTo>
                  <a:pt x="3" y="2261"/>
                  <a:pt x="89" y="2192"/>
                  <a:pt x="158" y="2194"/>
                </a:cubicBezTo>
                <a:lnTo>
                  <a:pt x="162" y="2194"/>
                </a:lnTo>
                <a:lnTo>
                  <a:pt x="163" y="2194"/>
                </a:lnTo>
                <a:cubicBezTo>
                  <a:pt x="171" y="2194"/>
                  <a:pt x="186" y="2196"/>
                  <a:pt x="185" y="2196"/>
                </a:cubicBezTo>
                <a:cubicBezTo>
                  <a:pt x="187" y="2195"/>
                  <a:pt x="197" y="2194"/>
                  <a:pt x="198" y="2194"/>
                </a:cubicBezTo>
                <a:lnTo>
                  <a:pt x="198" y="2194"/>
                </a:lnTo>
                <a:lnTo>
                  <a:pt x="2801" y="2194"/>
                </a:lnTo>
                <a:lnTo>
                  <a:pt x="2802" y="2194"/>
                </a:lnTo>
                <a:cubicBezTo>
                  <a:pt x="2808" y="2194"/>
                  <a:pt x="2818" y="2197"/>
                  <a:pt x="2817" y="2197"/>
                </a:cubicBezTo>
                <a:cubicBezTo>
                  <a:pt x="2824" y="2195"/>
                  <a:pt x="2840" y="2194"/>
                  <a:pt x="2843" y="2194"/>
                </a:cubicBezTo>
                <a:lnTo>
                  <a:pt x="2844" y="2194"/>
                </a:lnTo>
                <a:lnTo>
                  <a:pt x="2844" y="2194"/>
                </a:lnTo>
                <a:lnTo>
                  <a:pt x="2845" y="2194"/>
                </a:lnTo>
                <a:lnTo>
                  <a:pt x="2849" y="2194"/>
                </a:lnTo>
                <a:cubicBezTo>
                  <a:pt x="2935" y="2192"/>
                  <a:pt x="3003" y="2278"/>
                  <a:pt x="3001" y="2347"/>
                </a:cubicBezTo>
                <a:lnTo>
                  <a:pt x="3001" y="2351"/>
                </a:lnTo>
                <a:lnTo>
                  <a:pt x="3001" y="2355"/>
                </a:lnTo>
                <a:cubicBezTo>
                  <a:pt x="3004" y="2441"/>
                  <a:pt x="2917" y="2509"/>
                  <a:pt x="2848" y="2507"/>
                </a:cubicBezTo>
                <a:lnTo>
                  <a:pt x="2845" y="2507"/>
                </a:lnTo>
                <a:lnTo>
                  <a:pt x="2843" y="2507"/>
                </a:lnTo>
                <a:lnTo>
                  <a:pt x="2842" y="2507"/>
                </a:lnTo>
                <a:cubicBezTo>
                  <a:pt x="2833" y="2507"/>
                  <a:pt x="2818" y="2505"/>
                  <a:pt x="2817" y="2505"/>
                </a:cubicBezTo>
                <a:cubicBezTo>
                  <a:pt x="2815" y="2506"/>
                  <a:pt x="2804" y="2507"/>
                  <a:pt x="2802" y="2507"/>
                </a:cubicBezTo>
                <a:lnTo>
                  <a:pt x="2801" y="2507"/>
                </a:lnTo>
                <a:lnTo>
                  <a:pt x="2801" y="2507"/>
                </a:lnTo>
                <a:lnTo>
                  <a:pt x="198" y="2507"/>
                </a:lnTo>
                <a:lnTo>
                  <a:pt x="197" y="2507"/>
                </a:lnTo>
                <a:cubicBezTo>
                  <a:pt x="192" y="2507"/>
                  <a:pt x="184" y="2505"/>
                  <a:pt x="185" y="2505"/>
                </a:cubicBezTo>
                <a:cubicBezTo>
                  <a:pt x="180" y="2506"/>
                  <a:pt x="165" y="2507"/>
                  <a:pt x="163" y="2507"/>
                </a:cubicBezTo>
                <a:lnTo>
                  <a:pt x="162" y="2507"/>
                </a:lnTo>
                <a:lnTo>
                  <a:pt x="162" y="2507"/>
                </a:lnTo>
                <a:lnTo>
                  <a:pt x="162" y="2507"/>
                </a:lnTo>
                <a:lnTo>
                  <a:pt x="157" y="2507"/>
                </a:lnTo>
                <a:cubicBezTo>
                  <a:pt x="72" y="2510"/>
                  <a:pt x="3" y="2423"/>
                  <a:pt x="5" y="2354"/>
                </a:cubicBezTo>
                <a:lnTo>
                  <a:pt x="5" y="2351"/>
                </a:lnTo>
                <a:close/>
                <a:moveTo>
                  <a:pt x="0" y="333"/>
                </a:moveTo>
                <a:lnTo>
                  <a:pt x="0" y="325"/>
                </a:lnTo>
                <a:cubicBezTo>
                  <a:pt x="-5" y="142"/>
                  <a:pt x="179" y="-4"/>
                  <a:pt x="325" y="0"/>
                </a:cubicBezTo>
                <a:lnTo>
                  <a:pt x="333" y="0"/>
                </a:lnTo>
                <a:lnTo>
                  <a:pt x="2668" y="0"/>
                </a:lnTo>
                <a:lnTo>
                  <a:pt x="2676" y="0"/>
                </a:lnTo>
                <a:cubicBezTo>
                  <a:pt x="2859" y="-5"/>
                  <a:pt x="3005" y="179"/>
                  <a:pt x="3001" y="325"/>
                </a:cubicBezTo>
                <a:lnTo>
                  <a:pt x="3001" y="333"/>
                </a:lnTo>
                <a:lnTo>
                  <a:pt x="3001" y="1667"/>
                </a:lnTo>
                <a:lnTo>
                  <a:pt x="3001" y="1675"/>
                </a:lnTo>
                <a:cubicBezTo>
                  <a:pt x="3006" y="1858"/>
                  <a:pt x="2822" y="2004"/>
                  <a:pt x="2676" y="2000"/>
                </a:cubicBezTo>
                <a:lnTo>
                  <a:pt x="2668" y="2000"/>
                </a:lnTo>
                <a:lnTo>
                  <a:pt x="333" y="2000"/>
                </a:lnTo>
                <a:lnTo>
                  <a:pt x="325" y="2000"/>
                </a:lnTo>
                <a:cubicBezTo>
                  <a:pt x="142" y="2005"/>
                  <a:pt x="-4" y="1821"/>
                  <a:pt x="0" y="1675"/>
                </a:cubicBezTo>
                <a:lnTo>
                  <a:pt x="0" y="1667"/>
                </a:lnTo>
                <a:lnTo>
                  <a:pt x="0" y="333"/>
                </a:lnTo>
                <a:close/>
                <a:moveTo>
                  <a:pt x="276" y="495"/>
                </a:moveTo>
                <a:lnTo>
                  <a:pt x="276" y="489"/>
                </a:lnTo>
                <a:cubicBezTo>
                  <a:pt x="272" y="350"/>
                  <a:pt x="411" y="240"/>
                  <a:pt x="522" y="243"/>
                </a:cubicBezTo>
                <a:lnTo>
                  <a:pt x="528" y="243"/>
                </a:lnTo>
                <a:lnTo>
                  <a:pt x="2473" y="243"/>
                </a:lnTo>
                <a:lnTo>
                  <a:pt x="2479" y="243"/>
                </a:lnTo>
                <a:cubicBezTo>
                  <a:pt x="2618" y="239"/>
                  <a:pt x="2728" y="378"/>
                  <a:pt x="2725" y="489"/>
                </a:cubicBezTo>
                <a:lnTo>
                  <a:pt x="2725" y="495"/>
                </a:lnTo>
                <a:lnTo>
                  <a:pt x="2725" y="1505"/>
                </a:lnTo>
                <a:lnTo>
                  <a:pt x="2725" y="1511"/>
                </a:lnTo>
                <a:cubicBezTo>
                  <a:pt x="2729" y="1650"/>
                  <a:pt x="2590" y="1760"/>
                  <a:pt x="2479" y="1757"/>
                </a:cubicBezTo>
                <a:lnTo>
                  <a:pt x="2473" y="1757"/>
                </a:lnTo>
                <a:lnTo>
                  <a:pt x="528" y="1757"/>
                </a:lnTo>
                <a:lnTo>
                  <a:pt x="522" y="1757"/>
                </a:lnTo>
                <a:cubicBezTo>
                  <a:pt x="383" y="1761"/>
                  <a:pt x="273" y="1622"/>
                  <a:pt x="276" y="1511"/>
                </a:cubicBezTo>
                <a:lnTo>
                  <a:pt x="276" y="1505"/>
                </a:lnTo>
                <a:lnTo>
                  <a:pt x="276" y="495"/>
                </a:lnTo>
                <a:close/>
                <a:moveTo>
                  <a:pt x="1331" y="367"/>
                </a:moveTo>
                <a:cubicBezTo>
                  <a:pt x="1332" y="367"/>
                  <a:pt x="1340" y="366"/>
                  <a:pt x="1340" y="366"/>
                </a:cubicBezTo>
                <a:lnTo>
                  <a:pt x="1340" y="366"/>
                </a:lnTo>
                <a:lnTo>
                  <a:pt x="1669" y="366"/>
                </a:lnTo>
                <a:cubicBezTo>
                  <a:pt x="1672" y="366"/>
                  <a:pt x="1677" y="367"/>
                  <a:pt x="1676" y="367"/>
                </a:cubicBezTo>
                <a:lnTo>
                  <a:pt x="1678" y="366"/>
                </a:lnTo>
                <a:lnTo>
                  <a:pt x="1681" y="366"/>
                </a:lnTo>
                <a:lnTo>
                  <a:pt x="1684" y="366"/>
                </a:lnTo>
                <a:lnTo>
                  <a:pt x="1687" y="366"/>
                </a:lnTo>
                <a:lnTo>
                  <a:pt x="1690" y="366"/>
                </a:lnTo>
                <a:cubicBezTo>
                  <a:pt x="1752" y="364"/>
                  <a:pt x="1801" y="426"/>
                  <a:pt x="1799" y="475"/>
                </a:cubicBezTo>
                <a:lnTo>
                  <a:pt x="1799" y="478"/>
                </a:lnTo>
                <a:lnTo>
                  <a:pt x="1799" y="481"/>
                </a:lnTo>
                <a:cubicBezTo>
                  <a:pt x="1801" y="543"/>
                  <a:pt x="1739" y="592"/>
                  <a:pt x="1690" y="590"/>
                </a:cubicBezTo>
                <a:cubicBezTo>
                  <a:pt x="1685" y="590"/>
                  <a:pt x="1672" y="589"/>
                  <a:pt x="1675" y="589"/>
                </a:cubicBezTo>
                <a:lnTo>
                  <a:pt x="1674" y="589"/>
                </a:lnTo>
                <a:lnTo>
                  <a:pt x="1673" y="590"/>
                </a:lnTo>
                <a:lnTo>
                  <a:pt x="1671" y="590"/>
                </a:lnTo>
                <a:lnTo>
                  <a:pt x="1670" y="590"/>
                </a:lnTo>
                <a:lnTo>
                  <a:pt x="1669" y="590"/>
                </a:lnTo>
                <a:lnTo>
                  <a:pt x="1340" y="590"/>
                </a:lnTo>
                <a:lnTo>
                  <a:pt x="1339" y="590"/>
                </a:lnTo>
                <a:cubicBezTo>
                  <a:pt x="1336" y="590"/>
                  <a:pt x="1331" y="589"/>
                  <a:pt x="1331" y="589"/>
                </a:cubicBezTo>
                <a:cubicBezTo>
                  <a:pt x="1326" y="590"/>
                  <a:pt x="1316" y="590"/>
                  <a:pt x="1315" y="590"/>
                </a:cubicBezTo>
                <a:lnTo>
                  <a:pt x="1314" y="590"/>
                </a:lnTo>
                <a:lnTo>
                  <a:pt x="1314" y="590"/>
                </a:lnTo>
                <a:lnTo>
                  <a:pt x="1311" y="590"/>
                </a:lnTo>
                <a:cubicBezTo>
                  <a:pt x="1250" y="592"/>
                  <a:pt x="1201" y="530"/>
                  <a:pt x="1202" y="481"/>
                </a:cubicBezTo>
                <a:lnTo>
                  <a:pt x="1202" y="478"/>
                </a:lnTo>
                <a:lnTo>
                  <a:pt x="1202" y="475"/>
                </a:lnTo>
                <a:cubicBezTo>
                  <a:pt x="1200" y="414"/>
                  <a:pt x="1262" y="365"/>
                  <a:pt x="1311" y="366"/>
                </a:cubicBezTo>
                <a:lnTo>
                  <a:pt x="1314" y="366"/>
                </a:lnTo>
                <a:lnTo>
                  <a:pt x="1315" y="366"/>
                </a:lnTo>
                <a:cubicBezTo>
                  <a:pt x="1322" y="366"/>
                  <a:pt x="1332" y="367"/>
                  <a:pt x="1331" y="3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8" name="任意多边形 26">
            <a:extLst>
              <a:ext uri="{FF2B5EF4-FFF2-40B4-BE49-F238E27FC236}">
                <a16:creationId xmlns:a16="http://schemas.microsoft.com/office/drawing/2014/main" id="{7913E232-FD3F-47D8-8302-A1A70794ACF5}"/>
              </a:ext>
            </a:extLst>
          </p:cNvPr>
          <p:cNvSpPr/>
          <p:nvPr/>
        </p:nvSpPr>
        <p:spPr>
          <a:xfrm>
            <a:off x="6179044" y="33312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gradFill flip="none" rotWithShape="1">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latin typeface="思源黑体 CN Bold" panose="020B0800000000000000" pitchFamily="34" charset="-122"/>
              <a:ea typeface="思源黑体 CN Bold" panose="020B0800000000000000" pitchFamily="34" charset="-122"/>
            </a:endParaRPr>
          </a:p>
        </p:txBody>
      </p:sp>
      <p:sp>
        <p:nvSpPr>
          <p:cNvPr id="29" name="文本框 28">
            <a:extLst>
              <a:ext uri="{FF2B5EF4-FFF2-40B4-BE49-F238E27FC236}">
                <a16:creationId xmlns:a16="http://schemas.microsoft.com/office/drawing/2014/main" id="{17A30585-C1FA-4442-8E1F-B1EF0ECCE883}"/>
              </a:ext>
            </a:extLst>
          </p:cNvPr>
          <p:cNvSpPr txBox="1"/>
          <p:nvPr/>
        </p:nvSpPr>
        <p:spPr>
          <a:xfrm>
            <a:off x="6482494" y="3952809"/>
            <a:ext cx="1723549" cy="400110"/>
          </a:xfrm>
          <a:prstGeom prst="rect">
            <a:avLst/>
          </a:prstGeom>
        </p:spPr>
        <p:txBody>
          <a:bodyPr wrap="none">
            <a:spAutoFit/>
          </a:bodyPr>
          <a:lstStyle>
            <a:defPPr>
              <a:defRPr lang="zh-CN"/>
            </a:defPPr>
            <a:lvl1pPr algn="ctr">
              <a:defRPr b="1">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sz="2000" b="0" dirty="0"/>
              <a:t>标题文字添加</a:t>
            </a:r>
          </a:p>
        </p:txBody>
      </p:sp>
      <p:sp>
        <p:nvSpPr>
          <p:cNvPr id="30" name="矩形 29">
            <a:extLst>
              <a:ext uri="{FF2B5EF4-FFF2-40B4-BE49-F238E27FC236}">
                <a16:creationId xmlns:a16="http://schemas.microsoft.com/office/drawing/2014/main" id="{5AB02C74-F357-41CD-90CE-CDAD0C757FE5}"/>
              </a:ext>
            </a:extLst>
          </p:cNvPr>
          <p:cNvSpPr/>
          <p:nvPr/>
        </p:nvSpPr>
        <p:spPr>
          <a:xfrm>
            <a:off x="6236435" y="4623215"/>
            <a:ext cx="2215669" cy="1081643"/>
          </a:xfrm>
          <a:prstGeom prst="rect">
            <a:avLst/>
          </a:prstGeom>
        </p:spPr>
        <p:txBody>
          <a:bodyPr vert="horz" wrap="square">
            <a:spAutoFit/>
          </a:bodyPr>
          <a:lstStyle/>
          <a:p>
            <a:pPr algn="ctr">
              <a:lnSpc>
                <a:spcPct val="150000"/>
              </a:lnSpc>
            </a:pPr>
            <a:r>
              <a:rPr lang="zh-CN" altLang="en-US" sz="1100" dirty="0">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latin typeface="思源黑体 CN Light" panose="020B0300000000000000" pitchFamily="34" charset="-122"/>
              <a:ea typeface="思源黑体 CN Light" panose="020B0300000000000000" pitchFamily="34" charset="-122"/>
            </a:endParaRPr>
          </a:p>
          <a:p>
            <a:pPr algn="ctr">
              <a:lnSpc>
                <a:spcPct val="150000"/>
              </a:lnSpc>
            </a:pPr>
            <a:r>
              <a:rPr lang="zh-CN" altLang="en-US" sz="1100" dirty="0">
                <a:latin typeface="思源黑体 CN Light" panose="020B0300000000000000" pitchFamily="34" charset="-122"/>
                <a:ea typeface="思源黑体 CN Light" panose="020B0300000000000000" pitchFamily="34" charset="-122"/>
              </a:rPr>
              <a:t>添加文本内容，如关键词、部分简单介绍等。</a:t>
            </a:r>
          </a:p>
        </p:txBody>
      </p:sp>
      <p:cxnSp>
        <p:nvCxnSpPr>
          <p:cNvPr id="31" name="直接连接符 30">
            <a:extLst>
              <a:ext uri="{FF2B5EF4-FFF2-40B4-BE49-F238E27FC236}">
                <a16:creationId xmlns:a16="http://schemas.microsoft.com/office/drawing/2014/main" id="{04ACA221-38BF-479A-B124-A501581BE1A7}"/>
              </a:ext>
            </a:extLst>
          </p:cNvPr>
          <p:cNvCxnSpPr>
            <a:cxnSpLocks/>
          </p:cNvCxnSpPr>
          <p:nvPr/>
        </p:nvCxnSpPr>
        <p:spPr>
          <a:xfrm>
            <a:off x="6704989" y="4493917"/>
            <a:ext cx="1278560" cy="0"/>
          </a:xfrm>
          <a:prstGeom prst="line">
            <a:avLst/>
          </a:prstGeom>
          <a:noFill/>
          <a:ln w="12700" cap="flat" cmpd="sng" algn="ctr">
            <a:solidFill>
              <a:schemeClr val="tx1">
                <a:lumMod val="95000"/>
                <a:lumOff val="5000"/>
              </a:schemeClr>
            </a:solidFill>
            <a:prstDash val="solid"/>
            <a:miter lim="800000"/>
          </a:ln>
          <a:effectLst/>
        </p:spPr>
      </p:cxnSp>
      <p:sp>
        <p:nvSpPr>
          <p:cNvPr id="33" name="椭圆 32">
            <a:extLst>
              <a:ext uri="{FF2B5EF4-FFF2-40B4-BE49-F238E27FC236}">
                <a16:creationId xmlns:a16="http://schemas.microsoft.com/office/drawing/2014/main" id="{51A0D071-187F-447F-976D-CCF9D271987C}"/>
              </a:ext>
            </a:extLst>
          </p:cNvPr>
          <p:cNvSpPr/>
          <p:nvPr/>
        </p:nvSpPr>
        <p:spPr>
          <a:xfrm>
            <a:off x="9215966" y="1744663"/>
            <a:ext cx="1249680" cy="1249680"/>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4" name="任意多边形 47">
            <a:extLst>
              <a:ext uri="{FF2B5EF4-FFF2-40B4-BE49-F238E27FC236}">
                <a16:creationId xmlns:a16="http://schemas.microsoft.com/office/drawing/2014/main" id="{FF8A2825-9A8E-4FB4-9AF2-B5E6D8BE06E3}"/>
              </a:ext>
            </a:extLst>
          </p:cNvPr>
          <p:cNvSpPr/>
          <p:nvPr/>
        </p:nvSpPr>
        <p:spPr>
          <a:xfrm>
            <a:off x="9680151" y="2119948"/>
            <a:ext cx="321310" cy="4991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752" h="2715">
                <a:moveTo>
                  <a:pt x="698" y="2137"/>
                </a:moveTo>
                <a:lnTo>
                  <a:pt x="698" y="2132"/>
                </a:lnTo>
                <a:cubicBezTo>
                  <a:pt x="695" y="2035"/>
                  <a:pt x="794" y="1957"/>
                  <a:pt x="872" y="1959"/>
                </a:cubicBezTo>
                <a:lnTo>
                  <a:pt x="876" y="1959"/>
                </a:lnTo>
                <a:lnTo>
                  <a:pt x="881" y="1959"/>
                </a:lnTo>
                <a:cubicBezTo>
                  <a:pt x="979" y="1956"/>
                  <a:pt x="1056" y="2055"/>
                  <a:pt x="1054" y="2133"/>
                </a:cubicBezTo>
                <a:lnTo>
                  <a:pt x="1054" y="2137"/>
                </a:lnTo>
                <a:lnTo>
                  <a:pt x="1054" y="2142"/>
                </a:lnTo>
                <a:cubicBezTo>
                  <a:pt x="1057" y="2240"/>
                  <a:pt x="959" y="2317"/>
                  <a:pt x="880" y="2315"/>
                </a:cubicBezTo>
                <a:lnTo>
                  <a:pt x="876" y="2315"/>
                </a:lnTo>
                <a:lnTo>
                  <a:pt x="871" y="2315"/>
                </a:lnTo>
                <a:cubicBezTo>
                  <a:pt x="774" y="2318"/>
                  <a:pt x="696" y="2220"/>
                  <a:pt x="698" y="2141"/>
                </a:cubicBezTo>
                <a:lnTo>
                  <a:pt x="698" y="2137"/>
                </a:lnTo>
                <a:close/>
                <a:moveTo>
                  <a:pt x="0" y="292"/>
                </a:moveTo>
                <a:lnTo>
                  <a:pt x="0" y="284"/>
                </a:lnTo>
                <a:lnTo>
                  <a:pt x="0" y="277"/>
                </a:lnTo>
                <a:cubicBezTo>
                  <a:pt x="-3" y="120"/>
                  <a:pt x="167" y="-3"/>
                  <a:pt x="279" y="0"/>
                </a:cubicBezTo>
                <a:lnTo>
                  <a:pt x="285" y="0"/>
                </a:lnTo>
                <a:lnTo>
                  <a:pt x="292" y="0"/>
                </a:lnTo>
                <a:lnTo>
                  <a:pt x="1460" y="0"/>
                </a:lnTo>
                <a:lnTo>
                  <a:pt x="1468" y="0"/>
                </a:lnTo>
                <a:lnTo>
                  <a:pt x="1475" y="0"/>
                </a:lnTo>
                <a:cubicBezTo>
                  <a:pt x="1632" y="-3"/>
                  <a:pt x="1755" y="167"/>
                  <a:pt x="1752" y="279"/>
                </a:cubicBezTo>
                <a:lnTo>
                  <a:pt x="1752" y="285"/>
                </a:lnTo>
                <a:lnTo>
                  <a:pt x="1752" y="292"/>
                </a:lnTo>
                <a:lnTo>
                  <a:pt x="1752" y="2423"/>
                </a:lnTo>
                <a:lnTo>
                  <a:pt x="1752" y="2431"/>
                </a:lnTo>
                <a:lnTo>
                  <a:pt x="1752" y="2438"/>
                </a:lnTo>
                <a:cubicBezTo>
                  <a:pt x="1755" y="2595"/>
                  <a:pt x="1585" y="2718"/>
                  <a:pt x="1473" y="2715"/>
                </a:cubicBezTo>
                <a:lnTo>
                  <a:pt x="1467" y="2715"/>
                </a:lnTo>
                <a:lnTo>
                  <a:pt x="1460" y="2715"/>
                </a:lnTo>
                <a:lnTo>
                  <a:pt x="292" y="2715"/>
                </a:lnTo>
                <a:lnTo>
                  <a:pt x="284" y="2715"/>
                </a:lnTo>
                <a:lnTo>
                  <a:pt x="277" y="2715"/>
                </a:lnTo>
                <a:cubicBezTo>
                  <a:pt x="120" y="2718"/>
                  <a:pt x="-3" y="2548"/>
                  <a:pt x="0" y="2436"/>
                </a:cubicBezTo>
                <a:lnTo>
                  <a:pt x="0" y="2430"/>
                </a:lnTo>
                <a:lnTo>
                  <a:pt x="0" y="2423"/>
                </a:lnTo>
                <a:lnTo>
                  <a:pt x="0" y="292"/>
                </a:lnTo>
                <a:close/>
                <a:moveTo>
                  <a:pt x="254" y="474"/>
                </a:moveTo>
                <a:lnTo>
                  <a:pt x="254" y="469"/>
                </a:lnTo>
                <a:lnTo>
                  <a:pt x="254" y="464"/>
                </a:lnTo>
                <a:cubicBezTo>
                  <a:pt x="252" y="352"/>
                  <a:pt x="372" y="265"/>
                  <a:pt x="452" y="267"/>
                </a:cubicBezTo>
                <a:lnTo>
                  <a:pt x="456" y="267"/>
                </a:lnTo>
                <a:lnTo>
                  <a:pt x="461" y="267"/>
                </a:lnTo>
                <a:lnTo>
                  <a:pt x="1291" y="267"/>
                </a:lnTo>
                <a:lnTo>
                  <a:pt x="1296" y="267"/>
                </a:lnTo>
                <a:lnTo>
                  <a:pt x="1301" y="267"/>
                </a:lnTo>
                <a:cubicBezTo>
                  <a:pt x="1413" y="265"/>
                  <a:pt x="1500" y="386"/>
                  <a:pt x="1498" y="465"/>
                </a:cubicBezTo>
                <a:lnTo>
                  <a:pt x="1498" y="470"/>
                </a:lnTo>
                <a:lnTo>
                  <a:pt x="1498" y="474"/>
                </a:lnTo>
                <a:lnTo>
                  <a:pt x="1498" y="2241"/>
                </a:lnTo>
                <a:lnTo>
                  <a:pt x="1498" y="2246"/>
                </a:lnTo>
                <a:lnTo>
                  <a:pt x="1498" y="2251"/>
                </a:lnTo>
                <a:cubicBezTo>
                  <a:pt x="1500" y="2363"/>
                  <a:pt x="1380" y="2450"/>
                  <a:pt x="1300" y="2448"/>
                </a:cubicBezTo>
                <a:lnTo>
                  <a:pt x="1296" y="2448"/>
                </a:lnTo>
                <a:lnTo>
                  <a:pt x="1291" y="2448"/>
                </a:lnTo>
                <a:lnTo>
                  <a:pt x="461" y="2448"/>
                </a:lnTo>
                <a:lnTo>
                  <a:pt x="456" y="2448"/>
                </a:lnTo>
                <a:lnTo>
                  <a:pt x="451" y="2448"/>
                </a:lnTo>
                <a:cubicBezTo>
                  <a:pt x="339" y="2450"/>
                  <a:pt x="252" y="2329"/>
                  <a:pt x="254" y="2250"/>
                </a:cubicBezTo>
                <a:lnTo>
                  <a:pt x="254" y="2245"/>
                </a:lnTo>
                <a:lnTo>
                  <a:pt x="254" y="2241"/>
                </a:lnTo>
                <a:lnTo>
                  <a:pt x="254" y="474"/>
                </a:lnTo>
                <a:close/>
                <a:moveTo>
                  <a:pt x="512" y="483"/>
                </a:moveTo>
                <a:cubicBezTo>
                  <a:pt x="511" y="462"/>
                  <a:pt x="532" y="445"/>
                  <a:pt x="549" y="446"/>
                </a:cubicBezTo>
                <a:lnTo>
                  <a:pt x="1203" y="446"/>
                </a:lnTo>
                <a:cubicBezTo>
                  <a:pt x="1224" y="445"/>
                  <a:pt x="1241" y="466"/>
                  <a:pt x="1240" y="483"/>
                </a:cubicBezTo>
                <a:lnTo>
                  <a:pt x="1240" y="631"/>
                </a:lnTo>
                <a:cubicBezTo>
                  <a:pt x="1241" y="652"/>
                  <a:pt x="1220" y="669"/>
                  <a:pt x="1203" y="668"/>
                </a:cubicBezTo>
                <a:lnTo>
                  <a:pt x="549" y="668"/>
                </a:lnTo>
                <a:cubicBezTo>
                  <a:pt x="528" y="669"/>
                  <a:pt x="511" y="649"/>
                  <a:pt x="512" y="631"/>
                </a:cubicBezTo>
                <a:lnTo>
                  <a:pt x="512" y="483"/>
                </a:lnTo>
                <a:close/>
              </a:path>
            </a:pathLst>
          </a:custGeom>
          <a:solidFill>
            <a:schemeClr val="bg1"/>
          </a:soli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5" name="任意多边形 27">
            <a:extLst>
              <a:ext uri="{FF2B5EF4-FFF2-40B4-BE49-F238E27FC236}">
                <a16:creationId xmlns:a16="http://schemas.microsoft.com/office/drawing/2014/main" id="{946F1E89-B4F5-4086-BDB2-C8D47C18AA54}"/>
              </a:ext>
            </a:extLst>
          </p:cNvPr>
          <p:cNvSpPr/>
          <p:nvPr/>
        </p:nvSpPr>
        <p:spPr>
          <a:xfrm>
            <a:off x="8675581" y="3331210"/>
            <a:ext cx="2330450" cy="254635"/>
          </a:xfrm>
          <a:custGeom>
            <a:avLst/>
            <a:gdLst/>
            <a:ahLst/>
            <a:cxnLst>
              <a:cxn ang="3">
                <a:pos x="hc" y="t"/>
              </a:cxn>
              <a:cxn ang="cd2">
                <a:pos x="l" y="vc"/>
              </a:cxn>
              <a:cxn ang="cd4">
                <a:pos x="hc" y="b"/>
              </a:cxn>
              <a:cxn ang="0">
                <a:pos x="r" y="vc"/>
              </a:cxn>
            </a:cxnLst>
            <a:rect l="l" t="t" r="r" b="b"/>
            <a:pathLst>
              <a:path w="3670" h="401">
                <a:moveTo>
                  <a:pt x="0" y="0"/>
                </a:moveTo>
                <a:lnTo>
                  <a:pt x="3670" y="0"/>
                </a:lnTo>
                <a:lnTo>
                  <a:pt x="3670" y="227"/>
                </a:lnTo>
                <a:lnTo>
                  <a:pt x="2001" y="227"/>
                </a:lnTo>
                <a:lnTo>
                  <a:pt x="1835" y="401"/>
                </a:lnTo>
                <a:lnTo>
                  <a:pt x="1669" y="227"/>
                </a:lnTo>
                <a:lnTo>
                  <a:pt x="0" y="227"/>
                </a:lnTo>
                <a:lnTo>
                  <a:pt x="0" y="0"/>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6" name="文本框 35">
            <a:extLst>
              <a:ext uri="{FF2B5EF4-FFF2-40B4-BE49-F238E27FC236}">
                <a16:creationId xmlns:a16="http://schemas.microsoft.com/office/drawing/2014/main" id="{11F09A4B-623A-4103-9330-42054430F7A5}"/>
              </a:ext>
            </a:extLst>
          </p:cNvPr>
          <p:cNvSpPr txBox="1"/>
          <p:nvPr/>
        </p:nvSpPr>
        <p:spPr>
          <a:xfrm>
            <a:off x="8732972" y="3934792"/>
            <a:ext cx="2215668" cy="40011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0" spc="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p>
        </p:txBody>
      </p:sp>
      <p:sp>
        <p:nvSpPr>
          <p:cNvPr id="37" name="矩形 36">
            <a:extLst>
              <a:ext uri="{FF2B5EF4-FFF2-40B4-BE49-F238E27FC236}">
                <a16:creationId xmlns:a16="http://schemas.microsoft.com/office/drawing/2014/main" id="{471AFD6A-996C-4815-8BEF-46787F174204}"/>
              </a:ext>
            </a:extLst>
          </p:cNvPr>
          <p:cNvSpPr/>
          <p:nvPr/>
        </p:nvSpPr>
        <p:spPr>
          <a:xfrm>
            <a:off x="8732972" y="4623215"/>
            <a:ext cx="2215669" cy="1081643"/>
          </a:xfrm>
          <a:prstGeom prst="rect">
            <a:avLst/>
          </a:prstGeom>
        </p:spPr>
        <p:txBody>
          <a:bodyPr vert="horz" wrap="square">
            <a:spAutoFit/>
          </a:bodyPr>
          <a:lstStyle/>
          <a:p>
            <a:pPr algn="ctr">
              <a:lnSpc>
                <a:spcPct val="150000"/>
              </a:lnSpc>
            </a:pPr>
            <a:r>
              <a:rPr lang="zh-CN" altLang="en-US" sz="1100" dirty="0">
                <a:latin typeface="思源黑体 CN Light" panose="020B0300000000000000" pitchFamily="34" charset="-122"/>
                <a:ea typeface="思源黑体 CN Light" panose="020B0300000000000000" pitchFamily="34" charset="-122"/>
              </a:rPr>
              <a:t>点击此处添加文本内容，如关键词、部分简单介绍等。点击此处</a:t>
            </a:r>
            <a:endParaRPr lang="en-US" altLang="zh-CN" sz="1100" dirty="0">
              <a:latin typeface="思源黑体 CN Light" panose="020B0300000000000000" pitchFamily="34" charset="-122"/>
              <a:ea typeface="思源黑体 CN Light" panose="020B0300000000000000" pitchFamily="34" charset="-122"/>
            </a:endParaRPr>
          </a:p>
          <a:p>
            <a:pPr algn="ctr">
              <a:lnSpc>
                <a:spcPct val="150000"/>
              </a:lnSpc>
            </a:pPr>
            <a:r>
              <a:rPr lang="zh-CN" altLang="en-US" sz="1100" dirty="0">
                <a:latin typeface="思源黑体 CN Light" panose="020B0300000000000000" pitchFamily="34" charset="-122"/>
                <a:ea typeface="思源黑体 CN Light" panose="020B0300000000000000" pitchFamily="34" charset="-122"/>
              </a:rPr>
              <a:t>添加文本内容，如关键词、部分简单介绍等。</a:t>
            </a:r>
          </a:p>
        </p:txBody>
      </p:sp>
      <p:cxnSp>
        <p:nvCxnSpPr>
          <p:cNvPr id="38" name="直接连接符 37">
            <a:extLst>
              <a:ext uri="{FF2B5EF4-FFF2-40B4-BE49-F238E27FC236}">
                <a16:creationId xmlns:a16="http://schemas.microsoft.com/office/drawing/2014/main" id="{6EE8AEE4-9F94-4558-B760-5BB14D9C3C43}"/>
              </a:ext>
            </a:extLst>
          </p:cNvPr>
          <p:cNvCxnSpPr>
            <a:cxnSpLocks/>
          </p:cNvCxnSpPr>
          <p:nvPr/>
        </p:nvCxnSpPr>
        <p:spPr>
          <a:xfrm>
            <a:off x="9201526" y="4493917"/>
            <a:ext cx="1278560" cy="0"/>
          </a:xfrm>
          <a:prstGeom prst="line">
            <a:avLst/>
          </a:prstGeom>
          <a:noFill/>
          <a:ln w="12700" cap="flat" cmpd="sng" algn="ctr">
            <a:solidFill>
              <a:schemeClr val="tx1">
                <a:lumMod val="95000"/>
                <a:lumOff val="5000"/>
              </a:schemeClr>
            </a:solidFill>
            <a:prstDash val="solid"/>
            <a:miter lim="800000"/>
          </a:ln>
          <a:effectLst/>
        </p:spPr>
      </p:cxnSp>
    </p:spTree>
    <p:extLst>
      <p:ext uri="{BB962C8B-B14F-4D97-AF65-F5344CB8AC3E}">
        <p14:creationId xmlns:p14="http://schemas.microsoft.com/office/powerpoint/2010/main" val="3202991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活动主题</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Freeform 10">
            <a:extLst>
              <a:ext uri="{FF2B5EF4-FFF2-40B4-BE49-F238E27FC236}">
                <a16:creationId xmlns:a16="http://schemas.microsoft.com/office/drawing/2014/main" id="{B867A084-CCC2-48CB-A5E7-1DF84F9D1DA8}"/>
              </a:ext>
            </a:extLst>
          </p:cNvPr>
          <p:cNvSpPr/>
          <p:nvPr/>
        </p:nvSpPr>
        <p:spPr>
          <a:xfrm>
            <a:off x="3524612" y="2456319"/>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思源黑体 CN Bold" panose="020B0800000000000000" pitchFamily="34" charset="-122"/>
              <a:ea typeface="思源黑体 CN Bold" panose="020B0800000000000000" pitchFamily="34" charset="-122"/>
            </a:endParaRPr>
          </a:p>
        </p:txBody>
      </p:sp>
      <p:sp>
        <p:nvSpPr>
          <p:cNvPr id="14" name="Freeform 105">
            <a:extLst>
              <a:ext uri="{FF2B5EF4-FFF2-40B4-BE49-F238E27FC236}">
                <a16:creationId xmlns:a16="http://schemas.microsoft.com/office/drawing/2014/main" id="{1FDD7430-911E-4E45-A26E-D6A2108C40E9}"/>
              </a:ext>
            </a:extLst>
          </p:cNvPr>
          <p:cNvSpPr>
            <a:spLocks noEditPoints="1"/>
          </p:cNvSpPr>
          <p:nvPr/>
        </p:nvSpPr>
        <p:spPr bwMode="auto">
          <a:xfrm>
            <a:off x="3985342" y="3182479"/>
            <a:ext cx="661809" cy="664739"/>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15" name="Freeform 106">
            <a:extLst>
              <a:ext uri="{FF2B5EF4-FFF2-40B4-BE49-F238E27FC236}">
                <a16:creationId xmlns:a16="http://schemas.microsoft.com/office/drawing/2014/main" id="{545DF230-0799-4024-9607-C810C554D080}"/>
              </a:ext>
            </a:extLst>
          </p:cNvPr>
          <p:cNvSpPr>
            <a:spLocks noEditPoints="1"/>
          </p:cNvSpPr>
          <p:nvPr/>
        </p:nvSpPr>
        <p:spPr bwMode="auto">
          <a:xfrm>
            <a:off x="4254751" y="3284971"/>
            <a:ext cx="155204" cy="158132"/>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16" name="Rectangle 16">
            <a:extLst>
              <a:ext uri="{FF2B5EF4-FFF2-40B4-BE49-F238E27FC236}">
                <a16:creationId xmlns:a16="http://schemas.microsoft.com/office/drawing/2014/main" id="{0332BE41-8C9E-4AB4-812C-DCCDF335A28C}"/>
              </a:ext>
            </a:extLst>
          </p:cNvPr>
          <p:cNvSpPr/>
          <p:nvPr/>
        </p:nvSpPr>
        <p:spPr>
          <a:xfrm flipH="1">
            <a:off x="3133125" y="15357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7" name="Title 11">
            <a:extLst>
              <a:ext uri="{FF2B5EF4-FFF2-40B4-BE49-F238E27FC236}">
                <a16:creationId xmlns:a16="http://schemas.microsoft.com/office/drawing/2014/main" id="{F52D3243-6563-44C3-98A9-8D1B5ABAF54C}"/>
              </a:ext>
            </a:extLst>
          </p:cNvPr>
          <p:cNvSpPr txBox="1">
            <a:spLocks/>
          </p:cNvSpPr>
          <p:nvPr/>
        </p:nvSpPr>
        <p:spPr>
          <a:xfrm flipH="1">
            <a:off x="3281458" y="116140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sp>
        <p:nvSpPr>
          <p:cNvPr id="18" name="Freeform 18">
            <a:extLst>
              <a:ext uri="{FF2B5EF4-FFF2-40B4-BE49-F238E27FC236}">
                <a16:creationId xmlns:a16="http://schemas.microsoft.com/office/drawing/2014/main" id="{71E1C402-32CD-4EC3-8710-59193B8E853E}"/>
              </a:ext>
            </a:extLst>
          </p:cNvPr>
          <p:cNvSpPr/>
          <p:nvPr/>
        </p:nvSpPr>
        <p:spPr>
          <a:xfrm>
            <a:off x="7385452" y="2456319"/>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latin typeface="思源黑体 CN Bold" panose="020B0800000000000000" pitchFamily="34" charset="-122"/>
              <a:ea typeface="思源黑体 CN Bold" panose="020B0800000000000000" pitchFamily="34" charset="-122"/>
            </a:endParaRPr>
          </a:p>
        </p:txBody>
      </p:sp>
      <p:sp>
        <p:nvSpPr>
          <p:cNvPr id="19" name="Freeform 90">
            <a:extLst>
              <a:ext uri="{FF2B5EF4-FFF2-40B4-BE49-F238E27FC236}">
                <a16:creationId xmlns:a16="http://schemas.microsoft.com/office/drawing/2014/main" id="{9DA45812-28C7-48E9-B671-64FF4C737EE8}"/>
              </a:ext>
            </a:extLst>
          </p:cNvPr>
          <p:cNvSpPr>
            <a:spLocks noEditPoints="1"/>
          </p:cNvSpPr>
          <p:nvPr/>
        </p:nvSpPr>
        <p:spPr bwMode="auto">
          <a:xfrm>
            <a:off x="7865572" y="3203335"/>
            <a:ext cx="623027" cy="623027"/>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20" name="Rectangle 16">
            <a:extLst>
              <a:ext uri="{FF2B5EF4-FFF2-40B4-BE49-F238E27FC236}">
                <a16:creationId xmlns:a16="http://schemas.microsoft.com/office/drawing/2014/main" id="{30B7E93E-81A8-4327-9622-5D0B537AB995}"/>
              </a:ext>
            </a:extLst>
          </p:cNvPr>
          <p:cNvSpPr/>
          <p:nvPr/>
        </p:nvSpPr>
        <p:spPr>
          <a:xfrm flipH="1">
            <a:off x="7055459" y="15357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1" name="Title 11">
            <a:extLst>
              <a:ext uri="{FF2B5EF4-FFF2-40B4-BE49-F238E27FC236}">
                <a16:creationId xmlns:a16="http://schemas.microsoft.com/office/drawing/2014/main" id="{459248B9-1B10-44FE-A7FB-DA022656E002}"/>
              </a:ext>
            </a:extLst>
          </p:cNvPr>
          <p:cNvSpPr txBox="1">
            <a:spLocks/>
          </p:cNvSpPr>
          <p:nvPr/>
        </p:nvSpPr>
        <p:spPr>
          <a:xfrm flipH="1">
            <a:off x="7203792" y="1161408"/>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rPr>
              <a:t>标题文字添加</a:t>
            </a:r>
            <a:endParaRPr kumimoji="0" lang="en-US" sz="2000" b="0" i="0" u="none" strike="noStrike" kern="0" cap="none" spc="0" normalizeH="0" baseline="0" noProof="0" dirty="0">
              <a:ln>
                <a:noFill/>
              </a:ln>
              <a:solidFill>
                <a:schemeClr val="tx1">
                  <a:lumMod val="65000"/>
                  <a:lumOff val="35000"/>
                </a:schemeClr>
              </a:solidFill>
              <a:effectLst/>
              <a:uLnTx/>
              <a:uFillTx/>
              <a:latin typeface="思源黑体 CN Bold" panose="020B0800000000000000" pitchFamily="34" charset="-122"/>
              <a:ea typeface="思源黑体 CN Bold" panose="020B0800000000000000" pitchFamily="34" charset="-122"/>
            </a:endParaRPr>
          </a:p>
        </p:txBody>
      </p:sp>
      <p:sp>
        <p:nvSpPr>
          <p:cNvPr id="22" name="Freeform 3">
            <a:extLst>
              <a:ext uri="{FF2B5EF4-FFF2-40B4-BE49-F238E27FC236}">
                <a16:creationId xmlns:a16="http://schemas.microsoft.com/office/drawing/2014/main" id="{5F43B241-74EB-473E-A087-6B45398B0038}"/>
              </a:ext>
            </a:extLst>
          </p:cNvPr>
          <p:cNvSpPr/>
          <p:nvPr/>
        </p:nvSpPr>
        <p:spPr>
          <a:xfrm flipV="1">
            <a:off x="1563141" y="2699880"/>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23" name="Freeform 131">
            <a:extLst>
              <a:ext uri="{FF2B5EF4-FFF2-40B4-BE49-F238E27FC236}">
                <a16:creationId xmlns:a16="http://schemas.microsoft.com/office/drawing/2014/main" id="{3F8242BD-7184-448F-806A-48F454D410F0}"/>
              </a:ext>
            </a:extLst>
          </p:cNvPr>
          <p:cNvSpPr>
            <a:spLocks noEditPoints="1"/>
          </p:cNvSpPr>
          <p:nvPr/>
        </p:nvSpPr>
        <p:spPr bwMode="auto">
          <a:xfrm>
            <a:off x="2072744" y="3250214"/>
            <a:ext cx="564061" cy="529273"/>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24" name="Rectangle 16">
            <a:extLst>
              <a:ext uri="{FF2B5EF4-FFF2-40B4-BE49-F238E27FC236}">
                <a16:creationId xmlns:a16="http://schemas.microsoft.com/office/drawing/2014/main" id="{487BE95B-9875-4B16-B78E-12B38C80551A}"/>
              </a:ext>
            </a:extLst>
          </p:cNvPr>
          <p:cNvSpPr/>
          <p:nvPr/>
        </p:nvSpPr>
        <p:spPr>
          <a:xfrm flipH="1">
            <a:off x="1171958" y="52949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5" name="Title 11">
            <a:extLst>
              <a:ext uri="{FF2B5EF4-FFF2-40B4-BE49-F238E27FC236}">
                <a16:creationId xmlns:a16="http://schemas.microsoft.com/office/drawing/2014/main" id="{6C771E46-5320-465F-B0A5-60A65A5921B5}"/>
              </a:ext>
            </a:extLst>
          </p:cNvPr>
          <p:cNvSpPr txBox="1">
            <a:spLocks/>
          </p:cNvSpPr>
          <p:nvPr/>
        </p:nvSpPr>
        <p:spPr>
          <a:xfrm flipH="1">
            <a:off x="1320291" y="4920608"/>
            <a:ext cx="1946587" cy="400111"/>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dirty="0"/>
              <a:t>标题文字添加</a:t>
            </a:r>
            <a:endParaRPr lang="en-US" dirty="0"/>
          </a:p>
        </p:txBody>
      </p:sp>
      <p:sp>
        <p:nvSpPr>
          <p:cNvPr id="26" name="Freeform 15">
            <a:extLst>
              <a:ext uri="{FF2B5EF4-FFF2-40B4-BE49-F238E27FC236}">
                <a16:creationId xmlns:a16="http://schemas.microsoft.com/office/drawing/2014/main" id="{E15CC92E-1603-4178-9A53-1D001BF42DC2}"/>
              </a:ext>
            </a:extLst>
          </p:cNvPr>
          <p:cNvSpPr/>
          <p:nvPr/>
        </p:nvSpPr>
        <p:spPr>
          <a:xfrm flipV="1">
            <a:off x="5442259" y="2699880"/>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27" name="Freeform 128">
            <a:extLst>
              <a:ext uri="{FF2B5EF4-FFF2-40B4-BE49-F238E27FC236}">
                <a16:creationId xmlns:a16="http://schemas.microsoft.com/office/drawing/2014/main" id="{89E7021B-4DDB-442E-94AD-8FF2F734C3FC}"/>
              </a:ext>
            </a:extLst>
          </p:cNvPr>
          <p:cNvSpPr>
            <a:spLocks noEditPoints="1"/>
          </p:cNvSpPr>
          <p:nvPr/>
        </p:nvSpPr>
        <p:spPr bwMode="auto">
          <a:xfrm>
            <a:off x="6068718" y="3379169"/>
            <a:ext cx="330350" cy="333299"/>
          </a:xfrm>
          <a:custGeom>
            <a:avLst/>
            <a:gdLst/>
            <a:ahLst/>
            <a:cxnLst>
              <a:cxn ang="0">
                <a:pos x="31" y="0"/>
              </a:cxn>
              <a:cxn ang="0">
                <a:pos x="0" y="30"/>
              </a:cxn>
              <a:cxn ang="0">
                <a:pos x="31" y="61"/>
              </a:cxn>
              <a:cxn ang="0">
                <a:pos x="61" y="30"/>
              </a:cxn>
              <a:cxn ang="0">
                <a:pos x="31" y="0"/>
              </a:cxn>
              <a:cxn ang="0">
                <a:pos x="48" y="45"/>
              </a:cxn>
              <a:cxn ang="0">
                <a:pos x="16" y="48"/>
              </a:cxn>
              <a:cxn ang="0">
                <a:pos x="13" y="15"/>
              </a:cxn>
              <a:cxn ang="0">
                <a:pos x="46" y="13"/>
              </a:cxn>
              <a:cxn ang="0">
                <a:pos x="48" y="45"/>
              </a:cxn>
              <a:cxn ang="0">
                <a:pos x="48" y="45"/>
              </a:cxn>
              <a:cxn ang="0">
                <a:pos x="48" y="45"/>
              </a:cxn>
            </a:cxnLst>
            <a:rect l="0" t="0" r="r" b="b"/>
            <a:pathLst>
              <a:path w="61" h="61">
                <a:moveTo>
                  <a:pt x="31" y="0"/>
                </a:moveTo>
                <a:cubicBezTo>
                  <a:pt x="14" y="0"/>
                  <a:pt x="0" y="13"/>
                  <a:pt x="0" y="30"/>
                </a:cubicBezTo>
                <a:cubicBezTo>
                  <a:pt x="0" y="47"/>
                  <a:pt x="14" y="61"/>
                  <a:pt x="31" y="61"/>
                </a:cubicBezTo>
                <a:cubicBezTo>
                  <a:pt x="48" y="61"/>
                  <a:pt x="61" y="47"/>
                  <a:pt x="61" y="30"/>
                </a:cubicBezTo>
                <a:cubicBezTo>
                  <a:pt x="61" y="13"/>
                  <a:pt x="48" y="0"/>
                  <a:pt x="31" y="0"/>
                </a:cubicBezTo>
                <a:close/>
                <a:moveTo>
                  <a:pt x="48" y="45"/>
                </a:moveTo>
                <a:cubicBezTo>
                  <a:pt x="40" y="55"/>
                  <a:pt x="25" y="56"/>
                  <a:pt x="16" y="48"/>
                </a:cubicBezTo>
                <a:cubicBezTo>
                  <a:pt x="6" y="39"/>
                  <a:pt x="5" y="25"/>
                  <a:pt x="13" y="15"/>
                </a:cubicBezTo>
                <a:cubicBezTo>
                  <a:pt x="22" y="6"/>
                  <a:pt x="36" y="5"/>
                  <a:pt x="46" y="13"/>
                </a:cubicBezTo>
                <a:cubicBezTo>
                  <a:pt x="55" y="21"/>
                  <a:pt x="57" y="36"/>
                  <a:pt x="48" y="45"/>
                </a:cubicBezTo>
                <a:close/>
                <a:moveTo>
                  <a:pt x="48" y="45"/>
                </a:moveTo>
                <a:cubicBezTo>
                  <a:pt x="48" y="45"/>
                  <a:pt x="48" y="45"/>
                  <a:pt x="48" y="45"/>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28" name="Freeform 129">
            <a:extLst>
              <a:ext uri="{FF2B5EF4-FFF2-40B4-BE49-F238E27FC236}">
                <a16:creationId xmlns:a16="http://schemas.microsoft.com/office/drawing/2014/main" id="{A4EC4428-029C-4096-94F2-C14DACD6319E}"/>
              </a:ext>
            </a:extLst>
          </p:cNvPr>
          <p:cNvSpPr>
            <a:spLocks noEditPoints="1"/>
          </p:cNvSpPr>
          <p:nvPr/>
        </p:nvSpPr>
        <p:spPr bwMode="auto">
          <a:xfrm>
            <a:off x="6148356" y="3461756"/>
            <a:ext cx="100285" cy="94385"/>
          </a:xfrm>
          <a:custGeom>
            <a:avLst/>
            <a:gdLst/>
            <a:ahLst/>
            <a:cxnLst>
              <a:cxn ang="0">
                <a:pos x="16" y="0"/>
              </a:cxn>
              <a:cxn ang="0">
                <a:pos x="0" y="15"/>
              </a:cxn>
              <a:cxn ang="0">
                <a:pos x="2" y="17"/>
              </a:cxn>
              <a:cxn ang="0">
                <a:pos x="4" y="15"/>
              </a:cxn>
              <a:cxn ang="0">
                <a:pos x="16" y="4"/>
              </a:cxn>
              <a:cxn ang="0">
                <a:pos x="18" y="2"/>
              </a:cxn>
              <a:cxn ang="0">
                <a:pos x="16" y="0"/>
              </a:cxn>
              <a:cxn ang="0">
                <a:pos x="16" y="0"/>
              </a:cxn>
              <a:cxn ang="0">
                <a:pos x="16" y="0"/>
              </a:cxn>
            </a:cxnLst>
            <a:rect l="0" t="0" r="r" b="b"/>
            <a:pathLst>
              <a:path w="18" h="17">
                <a:moveTo>
                  <a:pt x="16" y="0"/>
                </a:moveTo>
                <a:cubicBezTo>
                  <a:pt x="7" y="0"/>
                  <a:pt x="0" y="7"/>
                  <a:pt x="0" y="15"/>
                </a:cubicBezTo>
                <a:cubicBezTo>
                  <a:pt x="0" y="16"/>
                  <a:pt x="1" y="17"/>
                  <a:pt x="2" y="17"/>
                </a:cubicBezTo>
                <a:cubicBezTo>
                  <a:pt x="3" y="17"/>
                  <a:pt x="4" y="16"/>
                  <a:pt x="4" y="15"/>
                </a:cubicBezTo>
                <a:cubicBezTo>
                  <a:pt x="4" y="9"/>
                  <a:pt x="9" y="4"/>
                  <a:pt x="16" y="4"/>
                </a:cubicBezTo>
                <a:cubicBezTo>
                  <a:pt x="17" y="4"/>
                  <a:pt x="18" y="3"/>
                  <a:pt x="18" y="2"/>
                </a:cubicBezTo>
                <a:cubicBezTo>
                  <a:pt x="18" y="1"/>
                  <a:pt x="17" y="0"/>
                  <a:pt x="16" y="0"/>
                </a:cubicBezTo>
                <a:close/>
                <a:moveTo>
                  <a:pt x="16" y="0"/>
                </a:moveTo>
                <a:cubicBezTo>
                  <a:pt x="16" y="0"/>
                  <a:pt x="16" y="0"/>
                  <a:pt x="16" y="0"/>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29" name="Freeform 130">
            <a:extLst>
              <a:ext uri="{FF2B5EF4-FFF2-40B4-BE49-F238E27FC236}">
                <a16:creationId xmlns:a16="http://schemas.microsoft.com/office/drawing/2014/main" id="{9DFFA22C-D921-43D0-931A-F9BF19F64AD3}"/>
              </a:ext>
            </a:extLst>
          </p:cNvPr>
          <p:cNvSpPr>
            <a:spLocks noEditPoints="1"/>
          </p:cNvSpPr>
          <p:nvPr/>
        </p:nvSpPr>
        <p:spPr bwMode="auto">
          <a:xfrm>
            <a:off x="5900594" y="3234642"/>
            <a:ext cx="666599" cy="560413"/>
          </a:xfrm>
          <a:custGeom>
            <a:avLst/>
            <a:gdLst/>
            <a:ahLst/>
            <a:cxnLst>
              <a:cxn ang="0">
                <a:pos x="114" y="23"/>
              </a:cxn>
              <a:cxn ang="0">
                <a:pos x="97" y="20"/>
              </a:cxn>
              <a:cxn ang="0">
                <a:pos x="92" y="7"/>
              </a:cxn>
              <a:cxn ang="0">
                <a:pos x="81" y="0"/>
              </a:cxn>
              <a:cxn ang="0">
                <a:pos x="43" y="0"/>
              </a:cxn>
              <a:cxn ang="0">
                <a:pos x="32" y="7"/>
              </a:cxn>
              <a:cxn ang="0">
                <a:pos x="27" y="20"/>
              </a:cxn>
              <a:cxn ang="0">
                <a:pos x="10" y="23"/>
              </a:cxn>
              <a:cxn ang="0">
                <a:pos x="0" y="34"/>
              </a:cxn>
              <a:cxn ang="0">
                <a:pos x="0" y="92"/>
              </a:cxn>
              <a:cxn ang="0">
                <a:pos x="12" y="103"/>
              </a:cxn>
              <a:cxn ang="0">
                <a:pos x="112" y="103"/>
              </a:cxn>
              <a:cxn ang="0">
                <a:pos x="123" y="92"/>
              </a:cxn>
              <a:cxn ang="0">
                <a:pos x="123" y="34"/>
              </a:cxn>
              <a:cxn ang="0">
                <a:pos x="114" y="23"/>
              </a:cxn>
              <a:cxn ang="0">
                <a:pos x="115" y="92"/>
              </a:cxn>
              <a:cxn ang="0">
                <a:pos x="112" y="96"/>
              </a:cxn>
              <a:cxn ang="0">
                <a:pos x="12" y="96"/>
              </a:cxn>
              <a:cxn ang="0">
                <a:pos x="8" y="92"/>
              </a:cxn>
              <a:cxn ang="0">
                <a:pos x="8" y="34"/>
              </a:cxn>
              <a:cxn ang="0">
                <a:pos x="11" y="30"/>
              </a:cxn>
              <a:cxn ang="0">
                <a:pos x="32" y="27"/>
              </a:cxn>
              <a:cxn ang="0">
                <a:pos x="39" y="10"/>
              </a:cxn>
              <a:cxn ang="0">
                <a:pos x="43" y="7"/>
              </a:cxn>
              <a:cxn ang="0">
                <a:pos x="81" y="7"/>
              </a:cxn>
              <a:cxn ang="0">
                <a:pos x="85" y="10"/>
              </a:cxn>
              <a:cxn ang="0">
                <a:pos x="91" y="27"/>
              </a:cxn>
              <a:cxn ang="0">
                <a:pos x="112" y="30"/>
              </a:cxn>
              <a:cxn ang="0">
                <a:pos x="115" y="34"/>
              </a:cxn>
              <a:cxn ang="0">
                <a:pos x="115" y="92"/>
              </a:cxn>
              <a:cxn ang="0">
                <a:pos x="115" y="92"/>
              </a:cxn>
              <a:cxn ang="0">
                <a:pos x="115" y="92"/>
              </a:cxn>
            </a:cxnLst>
            <a:rect l="0" t="0" r="r" b="b"/>
            <a:pathLst>
              <a:path w="123" h="103">
                <a:moveTo>
                  <a:pt x="114" y="23"/>
                </a:moveTo>
                <a:cubicBezTo>
                  <a:pt x="97" y="20"/>
                  <a:pt x="97" y="20"/>
                  <a:pt x="97" y="20"/>
                </a:cubicBezTo>
                <a:cubicBezTo>
                  <a:pt x="92" y="7"/>
                  <a:pt x="92" y="7"/>
                  <a:pt x="92" y="7"/>
                </a:cubicBezTo>
                <a:cubicBezTo>
                  <a:pt x="90" y="3"/>
                  <a:pt x="86" y="0"/>
                  <a:pt x="81" y="0"/>
                </a:cubicBezTo>
                <a:cubicBezTo>
                  <a:pt x="43" y="0"/>
                  <a:pt x="43" y="0"/>
                  <a:pt x="43" y="0"/>
                </a:cubicBezTo>
                <a:cubicBezTo>
                  <a:pt x="38" y="0"/>
                  <a:pt x="34" y="3"/>
                  <a:pt x="32" y="7"/>
                </a:cubicBezTo>
                <a:cubicBezTo>
                  <a:pt x="27" y="20"/>
                  <a:pt x="27" y="20"/>
                  <a:pt x="27" y="20"/>
                </a:cubicBezTo>
                <a:cubicBezTo>
                  <a:pt x="10" y="23"/>
                  <a:pt x="10" y="23"/>
                  <a:pt x="10" y="23"/>
                </a:cubicBezTo>
                <a:cubicBezTo>
                  <a:pt x="4" y="24"/>
                  <a:pt x="0" y="29"/>
                  <a:pt x="0" y="34"/>
                </a:cubicBezTo>
                <a:cubicBezTo>
                  <a:pt x="0" y="92"/>
                  <a:pt x="0" y="92"/>
                  <a:pt x="0" y="92"/>
                </a:cubicBezTo>
                <a:cubicBezTo>
                  <a:pt x="0" y="98"/>
                  <a:pt x="6" y="103"/>
                  <a:pt x="12" y="103"/>
                </a:cubicBezTo>
                <a:cubicBezTo>
                  <a:pt x="112" y="103"/>
                  <a:pt x="112" y="103"/>
                  <a:pt x="112" y="103"/>
                </a:cubicBezTo>
                <a:cubicBezTo>
                  <a:pt x="118" y="103"/>
                  <a:pt x="123" y="98"/>
                  <a:pt x="123" y="92"/>
                </a:cubicBezTo>
                <a:cubicBezTo>
                  <a:pt x="123" y="34"/>
                  <a:pt x="123" y="34"/>
                  <a:pt x="123" y="34"/>
                </a:cubicBezTo>
                <a:cubicBezTo>
                  <a:pt x="123" y="29"/>
                  <a:pt x="119" y="24"/>
                  <a:pt x="114" y="23"/>
                </a:cubicBezTo>
                <a:close/>
                <a:moveTo>
                  <a:pt x="115" y="92"/>
                </a:moveTo>
                <a:cubicBezTo>
                  <a:pt x="115" y="94"/>
                  <a:pt x="114" y="96"/>
                  <a:pt x="112" y="96"/>
                </a:cubicBezTo>
                <a:cubicBezTo>
                  <a:pt x="12" y="96"/>
                  <a:pt x="12" y="96"/>
                  <a:pt x="12" y="96"/>
                </a:cubicBezTo>
                <a:cubicBezTo>
                  <a:pt x="10" y="96"/>
                  <a:pt x="8" y="94"/>
                  <a:pt x="8" y="92"/>
                </a:cubicBezTo>
                <a:cubicBezTo>
                  <a:pt x="8" y="34"/>
                  <a:pt x="8" y="34"/>
                  <a:pt x="8" y="34"/>
                </a:cubicBezTo>
                <a:cubicBezTo>
                  <a:pt x="8" y="32"/>
                  <a:pt x="9" y="31"/>
                  <a:pt x="11" y="30"/>
                </a:cubicBezTo>
                <a:cubicBezTo>
                  <a:pt x="32" y="27"/>
                  <a:pt x="32" y="27"/>
                  <a:pt x="32" y="27"/>
                </a:cubicBezTo>
                <a:cubicBezTo>
                  <a:pt x="39" y="10"/>
                  <a:pt x="39" y="10"/>
                  <a:pt x="39" y="10"/>
                </a:cubicBezTo>
                <a:cubicBezTo>
                  <a:pt x="40" y="8"/>
                  <a:pt x="41" y="7"/>
                  <a:pt x="43" y="7"/>
                </a:cubicBezTo>
                <a:cubicBezTo>
                  <a:pt x="81" y="7"/>
                  <a:pt x="81" y="7"/>
                  <a:pt x="81" y="7"/>
                </a:cubicBezTo>
                <a:cubicBezTo>
                  <a:pt x="83" y="7"/>
                  <a:pt x="84" y="8"/>
                  <a:pt x="85" y="10"/>
                </a:cubicBezTo>
                <a:cubicBezTo>
                  <a:pt x="91" y="27"/>
                  <a:pt x="91" y="27"/>
                  <a:pt x="91" y="27"/>
                </a:cubicBezTo>
                <a:cubicBezTo>
                  <a:pt x="112" y="30"/>
                  <a:pt x="112" y="30"/>
                  <a:pt x="112" y="30"/>
                </a:cubicBezTo>
                <a:cubicBezTo>
                  <a:pt x="114" y="31"/>
                  <a:pt x="115" y="32"/>
                  <a:pt x="115" y="34"/>
                </a:cubicBezTo>
                <a:lnTo>
                  <a:pt x="115" y="92"/>
                </a:lnTo>
                <a:close/>
                <a:moveTo>
                  <a:pt x="115" y="92"/>
                </a:moveTo>
                <a:cubicBezTo>
                  <a:pt x="115" y="92"/>
                  <a:pt x="115" y="92"/>
                  <a:pt x="115" y="92"/>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30" name="Rectangle 16">
            <a:extLst>
              <a:ext uri="{FF2B5EF4-FFF2-40B4-BE49-F238E27FC236}">
                <a16:creationId xmlns:a16="http://schemas.microsoft.com/office/drawing/2014/main" id="{51D3F6B6-FCC6-431C-8173-B3B06CBC1E08}"/>
              </a:ext>
            </a:extLst>
          </p:cNvPr>
          <p:cNvSpPr/>
          <p:nvPr/>
        </p:nvSpPr>
        <p:spPr>
          <a:xfrm flipH="1">
            <a:off x="5094292" y="52949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1" name="Title 11">
            <a:extLst>
              <a:ext uri="{FF2B5EF4-FFF2-40B4-BE49-F238E27FC236}">
                <a16:creationId xmlns:a16="http://schemas.microsoft.com/office/drawing/2014/main" id="{333AC553-4B04-44F3-9F6B-E285F051987A}"/>
              </a:ext>
            </a:extLst>
          </p:cNvPr>
          <p:cNvSpPr txBox="1">
            <a:spLocks/>
          </p:cNvSpPr>
          <p:nvPr/>
        </p:nvSpPr>
        <p:spPr>
          <a:xfrm flipH="1">
            <a:off x="5242625" y="4920608"/>
            <a:ext cx="1946587" cy="400111"/>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a:t>标题文字添加</a:t>
            </a:r>
            <a:endParaRPr lang="en-US" dirty="0"/>
          </a:p>
        </p:txBody>
      </p:sp>
      <p:sp>
        <p:nvSpPr>
          <p:cNvPr id="32" name="Freeform 21">
            <a:extLst>
              <a:ext uri="{FF2B5EF4-FFF2-40B4-BE49-F238E27FC236}">
                <a16:creationId xmlns:a16="http://schemas.microsoft.com/office/drawing/2014/main" id="{9413833C-2435-424E-806F-9CCCE084C31C}"/>
              </a:ext>
            </a:extLst>
          </p:cNvPr>
          <p:cNvSpPr/>
          <p:nvPr/>
        </p:nvSpPr>
        <p:spPr>
          <a:xfrm flipV="1">
            <a:off x="9346620" y="2699880"/>
            <a:ext cx="1583268" cy="1945361"/>
          </a:xfrm>
          <a:custGeom>
            <a:avLst/>
            <a:gdLst>
              <a:gd name="connsiteX0" fmla="*/ 0 w 1600200"/>
              <a:gd name="connsiteY0" fmla="*/ 800100 h 1600200"/>
              <a:gd name="connsiteX1" fmla="*/ 234345 w 1600200"/>
              <a:gd name="connsiteY1" fmla="*/ 234344 h 1600200"/>
              <a:gd name="connsiteX2" fmla="*/ 800102 w 1600200"/>
              <a:gd name="connsiteY2" fmla="*/ 1 h 1600200"/>
              <a:gd name="connsiteX3" fmla="*/ 1365858 w 1600200"/>
              <a:gd name="connsiteY3" fmla="*/ 234346 h 1600200"/>
              <a:gd name="connsiteX4" fmla="*/ 1600201 w 1600200"/>
              <a:gd name="connsiteY4" fmla="*/ 800103 h 1600200"/>
              <a:gd name="connsiteX5" fmla="*/ 1365857 w 1600200"/>
              <a:gd name="connsiteY5" fmla="*/ 1365859 h 1600200"/>
              <a:gd name="connsiteX6" fmla="*/ 800101 w 1600200"/>
              <a:gd name="connsiteY6" fmla="*/ 1600203 h 1600200"/>
              <a:gd name="connsiteX7" fmla="*/ 234345 w 1600200"/>
              <a:gd name="connsiteY7" fmla="*/ 1365859 h 1600200"/>
              <a:gd name="connsiteX8" fmla="*/ 2 w 1600200"/>
              <a:gd name="connsiteY8" fmla="*/ 800102 h 1600200"/>
              <a:gd name="connsiteX9" fmla="*/ 0 w 1600200"/>
              <a:gd name="connsiteY9" fmla="*/ 800100 h 1600200"/>
              <a:gd name="connsiteX0" fmla="*/ 0 w 1600201"/>
              <a:gd name="connsiteY0" fmla="*/ 1166064 h 1966167"/>
              <a:gd name="connsiteX1" fmla="*/ 234345 w 1600201"/>
              <a:gd name="connsiteY1" fmla="*/ 600308 h 1966167"/>
              <a:gd name="connsiteX2" fmla="*/ 800102 w 1600201"/>
              <a:gd name="connsiteY2" fmla="*/ 0 h 1966167"/>
              <a:gd name="connsiteX3" fmla="*/ 1365858 w 1600201"/>
              <a:gd name="connsiteY3" fmla="*/ 600310 h 1966167"/>
              <a:gd name="connsiteX4" fmla="*/ 1600201 w 1600201"/>
              <a:gd name="connsiteY4" fmla="*/ 1166067 h 1966167"/>
              <a:gd name="connsiteX5" fmla="*/ 1365857 w 1600201"/>
              <a:gd name="connsiteY5" fmla="*/ 1731823 h 1966167"/>
              <a:gd name="connsiteX6" fmla="*/ 800101 w 1600201"/>
              <a:gd name="connsiteY6" fmla="*/ 1966167 h 1966167"/>
              <a:gd name="connsiteX7" fmla="*/ 234345 w 1600201"/>
              <a:gd name="connsiteY7" fmla="*/ 1731823 h 1966167"/>
              <a:gd name="connsiteX8" fmla="*/ 2 w 1600201"/>
              <a:gd name="connsiteY8" fmla="*/ 1166066 h 1966167"/>
              <a:gd name="connsiteX9" fmla="*/ 0 w 1600201"/>
              <a:gd name="connsiteY9" fmla="*/ 1166064 h 196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0201" h="1966167">
                <a:moveTo>
                  <a:pt x="0" y="1166064"/>
                </a:moveTo>
                <a:cubicBezTo>
                  <a:pt x="0" y="953864"/>
                  <a:pt x="100995" y="794652"/>
                  <a:pt x="234345" y="600308"/>
                </a:cubicBezTo>
                <a:cubicBezTo>
                  <a:pt x="367695" y="405964"/>
                  <a:pt x="587902" y="0"/>
                  <a:pt x="800102" y="0"/>
                </a:cubicBezTo>
                <a:cubicBezTo>
                  <a:pt x="1012302" y="0"/>
                  <a:pt x="1232508" y="405965"/>
                  <a:pt x="1365858" y="600310"/>
                </a:cubicBezTo>
                <a:cubicBezTo>
                  <a:pt x="1499208" y="794655"/>
                  <a:pt x="1600201" y="953867"/>
                  <a:pt x="1600201" y="1166067"/>
                </a:cubicBezTo>
                <a:cubicBezTo>
                  <a:pt x="1600201" y="1378267"/>
                  <a:pt x="1515905" y="1581775"/>
                  <a:pt x="1365857" y="1731823"/>
                </a:cubicBezTo>
                <a:cubicBezTo>
                  <a:pt x="1215809" y="1881871"/>
                  <a:pt x="1012300" y="1966167"/>
                  <a:pt x="800101" y="1966167"/>
                </a:cubicBezTo>
                <a:cubicBezTo>
                  <a:pt x="587901" y="1966167"/>
                  <a:pt x="384393" y="1881871"/>
                  <a:pt x="234345" y="1731823"/>
                </a:cubicBezTo>
                <a:cubicBezTo>
                  <a:pt x="84297" y="1581775"/>
                  <a:pt x="1" y="1378266"/>
                  <a:pt x="2" y="1166066"/>
                </a:cubicBezTo>
                <a:lnTo>
                  <a:pt x="0" y="1166064"/>
                </a:lnTo>
                <a:close/>
              </a:path>
            </a:pathLst>
          </a:cu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思源黑体 CN Bold" panose="020B0800000000000000" pitchFamily="34" charset="-122"/>
              <a:ea typeface="思源黑体 CN Bold" panose="020B0800000000000000" pitchFamily="34" charset="-122"/>
            </a:endParaRPr>
          </a:p>
        </p:txBody>
      </p:sp>
      <p:sp>
        <p:nvSpPr>
          <p:cNvPr id="33" name="Freeform 153">
            <a:extLst>
              <a:ext uri="{FF2B5EF4-FFF2-40B4-BE49-F238E27FC236}">
                <a16:creationId xmlns:a16="http://schemas.microsoft.com/office/drawing/2014/main" id="{3117C93A-653C-4E74-98A4-B50FEB535F58}"/>
              </a:ext>
            </a:extLst>
          </p:cNvPr>
          <p:cNvSpPr>
            <a:spLocks noEditPoints="1"/>
          </p:cNvSpPr>
          <p:nvPr/>
        </p:nvSpPr>
        <p:spPr bwMode="auto">
          <a:xfrm>
            <a:off x="9833453" y="3205836"/>
            <a:ext cx="609600" cy="618028"/>
          </a:xfrm>
          <a:custGeom>
            <a:avLst/>
            <a:gdLst/>
            <a:ahLst/>
            <a:cxnLst>
              <a:cxn ang="0">
                <a:pos x="0" y="59"/>
              </a:cxn>
              <a:cxn ang="0">
                <a:pos x="118" y="59"/>
              </a:cxn>
              <a:cxn ang="0">
                <a:pos x="111" y="57"/>
              </a:cxn>
              <a:cxn ang="0">
                <a:pos x="83" y="33"/>
              </a:cxn>
              <a:cxn ang="0">
                <a:pos x="111" y="57"/>
              </a:cxn>
              <a:cxn ang="0">
                <a:pos x="41" y="91"/>
              </a:cxn>
              <a:cxn ang="0">
                <a:pos x="57" y="111"/>
              </a:cxn>
              <a:cxn ang="0">
                <a:pos x="61" y="8"/>
              </a:cxn>
              <a:cxn ang="0">
                <a:pos x="61" y="34"/>
              </a:cxn>
              <a:cxn ang="0">
                <a:pos x="61" y="8"/>
              </a:cxn>
              <a:cxn ang="0">
                <a:pos x="95" y="22"/>
              </a:cxn>
              <a:cxn ang="0">
                <a:pos x="67" y="8"/>
              </a:cxn>
              <a:cxn ang="0">
                <a:pos x="57" y="34"/>
              </a:cxn>
              <a:cxn ang="0">
                <a:pos x="57" y="8"/>
              </a:cxn>
              <a:cxn ang="0">
                <a:pos x="36" y="30"/>
              </a:cxn>
              <a:cxn ang="0">
                <a:pos x="50" y="8"/>
              </a:cxn>
              <a:cxn ang="0">
                <a:pos x="38" y="35"/>
              </a:cxn>
              <a:cxn ang="0">
                <a:pos x="57" y="57"/>
              </a:cxn>
              <a:cxn ang="0">
                <a:pos x="38" y="35"/>
              </a:cxn>
              <a:cxn ang="0">
                <a:pos x="57" y="84"/>
              </a:cxn>
              <a:cxn ang="0">
                <a:pos x="34" y="61"/>
              </a:cxn>
              <a:cxn ang="0">
                <a:pos x="50" y="110"/>
              </a:cxn>
              <a:cxn ang="0">
                <a:pos x="38" y="92"/>
              </a:cxn>
              <a:cxn ang="0">
                <a:pos x="61" y="111"/>
              </a:cxn>
              <a:cxn ang="0">
                <a:pos x="77" y="91"/>
              </a:cxn>
              <a:cxn ang="0">
                <a:pos x="61" y="111"/>
              </a:cxn>
              <a:cxn ang="0">
                <a:pos x="93" y="99"/>
              </a:cxn>
              <a:cxn ang="0">
                <a:pos x="80" y="92"/>
              </a:cxn>
              <a:cxn ang="0">
                <a:pos x="61" y="84"/>
              </a:cxn>
              <a:cxn ang="0">
                <a:pos x="84" y="61"/>
              </a:cxn>
              <a:cxn ang="0">
                <a:pos x="61" y="57"/>
              </a:cxn>
              <a:cxn ang="0">
                <a:pos x="80" y="35"/>
              </a:cxn>
              <a:cxn ang="0">
                <a:pos x="61" y="57"/>
              </a:cxn>
              <a:cxn ang="0">
                <a:pos x="35" y="33"/>
              </a:cxn>
              <a:cxn ang="0">
                <a:pos x="7" y="57"/>
              </a:cxn>
              <a:cxn ang="0">
                <a:pos x="7" y="61"/>
              </a:cxn>
              <a:cxn ang="0">
                <a:pos x="36" y="89"/>
              </a:cxn>
              <a:cxn ang="0">
                <a:pos x="7" y="61"/>
              </a:cxn>
              <a:cxn ang="0">
                <a:pos x="82" y="89"/>
              </a:cxn>
              <a:cxn ang="0">
                <a:pos x="111" y="61"/>
              </a:cxn>
              <a:cxn ang="0">
                <a:pos x="95" y="96"/>
              </a:cxn>
            </a:cxnLst>
            <a:rect l="0" t="0" r="r" b="b"/>
            <a:pathLst>
              <a:path w="118" h="119">
                <a:moveTo>
                  <a:pt x="59" y="0"/>
                </a:moveTo>
                <a:cubicBezTo>
                  <a:pt x="26" y="0"/>
                  <a:pt x="0" y="27"/>
                  <a:pt x="0" y="59"/>
                </a:cubicBezTo>
                <a:cubicBezTo>
                  <a:pt x="0" y="92"/>
                  <a:pt x="26" y="119"/>
                  <a:pt x="59" y="119"/>
                </a:cubicBezTo>
                <a:cubicBezTo>
                  <a:pt x="92" y="119"/>
                  <a:pt x="118" y="92"/>
                  <a:pt x="118" y="59"/>
                </a:cubicBezTo>
                <a:cubicBezTo>
                  <a:pt x="118" y="27"/>
                  <a:pt x="92" y="0"/>
                  <a:pt x="59" y="0"/>
                </a:cubicBezTo>
                <a:close/>
                <a:moveTo>
                  <a:pt x="111" y="57"/>
                </a:moveTo>
                <a:cubicBezTo>
                  <a:pt x="88" y="57"/>
                  <a:pt x="88" y="57"/>
                  <a:pt x="88" y="57"/>
                </a:cubicBezTo>
                <a:cubicBezTo>
                  <a:pt x="87" y="49"/>
                  <a:pt x="86" y="41"/>
                  <a:pt x="83" y="33"/>
                </a:cubicBezTo>
                <a:cubicBezTo>
                  <a:pt x="88" y="31"/>
                  <a:pt x="93" y="28"/>
                  <a:pt x="98" y="25"/>
                </a:cubicBezTo>
                <a:cubicBezTo>
                  <a:pt x="105" y="34"/>
                  <a:pt x="110" y="45"/>
                  <a:pt x="111" y="57"/>
                </a:cubicBezTo>
                <a:close/>
                <a:moveTo>
                  <a:pt x="57" y="111"/>
                </a:moveTo>
                <a:cubicBezTo>
                  <a:pt x="50" y="106"/>
                  <a:pt x="45" y="99"/>
                  <a:pt x="41" y="91"/>
                </a:cubicBezTo>
                <a:cubicBezTo>
                  <a:pt x="46" y="89"/>
                  <a:pt x="52" y="88"/>
                  <a:pt x="57" y="88"/>
                </a:cubicBezTo>
                <a:cubicBezTo>
                  <a:pt x="57" y="111"/>
                  <a:pt x="57" y="111"/>
                  <a:pt x="57" y="111"/>
                </a:cubicBezTo>
                <a:cubicBezTo>
                  <a:pt x="57" y="111"/>
                  <a:pt x="57" y="111"/>
                  <a:pt x="57" y="111"/>
                </a:cubicBezTo>
                <a:close/>
                <a:moveTo>
                  <a:pt x="61" y="8"/>
                </a:moveTo>
                <a:cubicBezTo>
                  <a:pt x="68" y="14"/>
                  <a:pt x="74" y="22"/>
                  <a:pt x="78" y="31"/>
                </a:cubicBezTo>
                <a:cubicBezTo>
                  <a:pt x="73" y="33"/>
                  <a:pt x="67" y="34"/>
                  <a:pt x="61" y="34"/>
                </a:cubicBezTo>
                <a:cubicBezTo>
                  <a:pt x="61" y="8"/>
                  <a:pt x="61" y="8"/>
                  <a:pt x="61" y="8"/>
                </a:cubicBezTo>
                <a:cubicBezTo>
                  <a:pt x="61" y="8"/>
                  <a:pt x="61" y="8"/>
                  <a:pt x="61" y="8"/>
                </a:cubicBezTo>
                <a:close/>
                <a:moveTo>
                  <a:pt x="67" y="8"/>
                </a:moveTo>
                <a:cubicBezTo>
                  <a:pt x="78" y="10"/>
                  <a:pt x="88" y="15"/>
                  <a:pt x="95" y="22"/>
                </a:cubicBezTo>
                <a:cubicBezTo>
                  <a:pt x="91" y="25"/>
                  <a:pt x="87" y="28"/>
                  <a:pt x="82" y="30"/>
                </a:cubicBezTo>
                <a:cubicBezTo>
                  <a:pt x="78" y="22"/>
                  <a:pt x="73" y="14"/>
                  <a:pt x="67" y="8"/>
                </a:cubicBezTo>
                <a:close/>
                <a:moveTo>
                  <a:pt x="57" y="8"/>
                </a:moveTo>
                <a:cubicBezTo>
                  <a:pt x="57" y="34"/>
                  <a:pt x="57" y="34"/>
                  <a:pt x="57" y="34"/>
                </a:cubicBezTo>
                <a:cubicBezTo>
                  <a:pt x="51" y="34"/>
                  <a:pt x="45" y="33"/>
                  <a:pt x="40" y="31"/>
                </a:cubicBezTo>
                <a:cubicBezTo>
                  <a:pt x="44" y="22"/>
                  <a:pt x="50" y="14"/>
                  <a:pt x="57" y="8"/>
                </a:cubicBezTo>
                <a:cubicBezTo>
                  <a:pt x="57" y="8"/>
                  <a:pt x="57" y="8"/>
                  <a:pt x="57" y="8"/>
                </a:cubicBezTo>
                <a:close/>
                <a:moveTo>
                  <a:pt x="36" y="30"/>
                </a:moveTo>
                <a:cubicBezTo>
                  <a:pt x="31" y="28"/>
                  <a:pt x="27" y="25"/>
                  <a:pt x="23" y="22"/>
                </a:cubicBezTo>
                <a:cubicBezTo>
                  <a:pt x="30" y="15"/>
                  <a:pt x="40" y="10"/>
                  <a:pt x="50" y="8"/>
                </a:cubicBezTo>
                <a:cubicBezTo>
                  <a:pt x="45" y="14"/>
                  <a:pt x="40" y="22"/>
                  <a:pt x="36" y="30"/>
                </a:cubicBezTo>
                <a:close/>
                <a:moveTo>
                  <a:pt x="38" y="35"/>
                </a:moveTo>
                <a:cubicBezTo>
                  <a:pt x="44" y="37"/>
                  <a:pt x="50" y="38"/>
                  <a:pt x="57" y="38"/>
                </a:cubicBezTo>
                <a:cubicBezTo>
                  <a:pt x="57" y="57"/>
                  <a:pt x="57" y="57"/>
                  <a:pt x="57" y="57"/>
                </a:cubicBezTo>
                <a:cubicBezTo>
                  <a:pt x="34" y="57"/>
                  <a:pt x="34" y="57"/>
                  <a:pt x="34" y="57"/>
                </a:cubicBezTo>
                <a:cubicBezTo>
                  <a:pt x="34" y="49"/>
                  <a:pt x="36" y="42"/>
                  <a:pt x="38" y="35"/>
                </a:cubicBezTo>
                <a:close/>
                <a:moveTo>
                  <a:pt x="57" y="61"/>
                </a:moveTo>
                <a:cubicBezTo>
                  <a:pt x="57" y="84"/>
                  <a:pt x="57" y="84"/>
                  <a:pt x="57" y="84"/>
                </a:cubicBezTo>
                <a:cubicBezTo>
                  <a:pt x="51" y="85"/>
                  <a:pt x="45" y="86"/>
                  <a:pt x="40" y="87"/>
                </a:cubicBezTo>
                <a:cubicBezTo>
                  <a:pt x="36" y="79"/>
                  <a:pt x="34" y="71"/>
                  <a:pt x="34" y="61"/>
                </a:cubicBezTo>
                <a:lnTo>
                  <a:pt x="57" y="61"/>
                </a:lnTo>
                <a:close/>
                <a:moveTo>
                  <a:pt x="50" y="110"/>
                </a:moveTo>
                <a:cubicBezTo>
                  <a:pt x="41" y="109"/>
                  <a:pt x="32" y="105"/>
                  <a:pt x="25" y="99"/>
                </a:cubicBezTo>
                <a:cubicBezTo>
                  <a:pt x="29" y="96"/>
                  <a:pt x="33" y="94"/>
                  <a:pt x="38" y="92"/>
                </a:cubicBezTo>
                <a:cubicBezTo>
                  <a:pt x="41" y="99"/>
                  <a:pt x="45" y="105"/>
                  <a:pt x="50" y="110"/>
                </a:cubicBezTo>
                <a:close/>
                <a:moveTo>
                  <a:pt x="61" y="111"/>
                </a:moveTo>
                <a:cubicBezTo>
                  <a:pt x="61" y="88"/>
                  <a:pt x="61" y="88"/>
                  <a:pt x="61" y="88"/>
                </a:cubicBezTo>
                <a:cubicBezTo>
                  <a:pt x="66" y="88"/>
                  <a:pt x="72" y="89"/>
                  <a:pt x="77" y="91"/>
                </a:cubicBezTo>
                <a:cubicBezTo>
                  <a:pt x="73" y="99"/>
                  <a:pt x="67" y="106"/>
                  <a:pt x="61" y="111"/>
                </a:cubicBezTo>
                <a:cubicBezTo>
                  <a:pt x="61" y="111"/>
                  <a:pt x="61" y="111"/>
                  <a:pt x="61" y="111"/>
                </a:cubicBezTo>
                <a:close/>
                <a:moveTo>
                  <a:pt x="80" y="92"/>
                </a:moveTo>
                <a:cubicBezTo>
                  <a:pt x="85" y="94"/>
                  <a:pt x="89" y="96"/>
                  <a:pt x="93" y="99"/>
                </a:cubicBezTo>
                <a:cubicBezTo>
                  <a:pt x="86" y="105"/>
                  <a:pt x="77" y="109"/>
                  <a:pt x="67" y="110"/>
                </a:cubicBezTo>
                <a:cubicBezTo>
                  <a:pt x="73" y="105"/>
                  <a:pt x="77" y="99"/>
                  <a:pt x="80" y="92"/>
                </a:cubicBezTo>
                <a:close/>
                <a:moveTo>
                  <a:pt x="78" y="87"/>
                </a:moveTo>
                <a:cubicBezTo>
                  <a:pt x="73" y="86"/>
                  <a:pt x="67" y="85"/>
                  <a:pt x="61" y="84"/>
                </a:cubicBezTo>
                <a:cubicBezTo>
                  <a:pt x="61" y="61"/>
                  <a:pt x="61" y="61"/>
                  <a:pt x="61" y="61"/>
                </a:cubicBezTo>
                <a:cubicBezTo>
                  <a:pt x="84" y="61"/>
                  <a:pt x="84" y="61"/>
                  <a:pt x="84" y="61"/>
                </a:cubicBezTo>
                <a:cubicBezTo>
                  <a:pt x="84" y="71"/>
                  <a:pt x="82" y="79"/>
                  <a:pt x="78" y="87"/>
                </a:cubicBezTo>
                <a:close/>
                <a:moveTo>
                  <a:pt x="61" y="57"/>
                </a:moveTo>
                <a:cubicBezTo>
                  <a:pt x="61" y="38"/>
                  <a:pt x="61" y="38"/>
                  <a:pt x="61" y="38"/>
                </a:cubicBezTo>
                <a:cubicBezTo>
                  <a:pt x="67" y="38"/>
                  <a:pt x="74" y="37"/>
                  <a:pt x="80" y="35"/>
                </a:cubicBezTo>
                <a:cubicBezTo>
                  <a:pt x="82" y="42"/>
                  <a:pt x="84" y="49"/>
                  <a:pt x="84" y="57"/>
                </a:cubicBezTo>
                <a:lnTo>
                  <a:pt x="61" y="57"/>
                </a:lnTo>
                <a:close/>
                <a:moveTo>
                  <a:pt x="20" y="25"/>
                </a:moveTo>
                <a:cubicBezTo>
                  <a:pt x="25" y="28"/>
                  <a:pt x="30" y="31"/>
                  <a:pt x="35" y="33"/>
                </a:cubicBezTo>
                <a:cubicBezTo>
                  <a:pt x="32" y="41"/>
                  <a:pt x="30" y="49"/>
                  <a:pt x="30" y="57"/>
                </a:cubicBezTo>
                <a:cubicBezTo>
                  <a:pt x="7" y="57"/>
                  <a:pt x="7" y="57"/>
                  <a:pt x="7" y="57"/>
                </a:cubicBezTo>
                <a:cubicBezTo>
                  <a:pt x="8" y="45"/>
                  <a:pt x="13" y="34"/>
                  <a:pt x="20" y="25"/>
                </a:cubicBezTo>
                <a:close/>
                <a:moveTo>
                  <a:pt x="7" y="61"/>
                </a:moveTo>
                <a:cubicBezTo>
                  <a:pt x="30" y="61"/>
                  <a:pt x="30" y="61"/>
                  <a:pt x="30" y="61"/>
                </a:cubicBezTo>
                <a:cubicBezTo>
                  <a:pt x="31" y="71"/>
                  <a:pt x="33" y="80"/>
                  <a:pt x="36" y="89"/>
                </a:cubicBezTo>
                <a:cubicBezTo>
                  <a:pt x="31" y="91"/>
                  <a:pt x="27" y="93"/>
                  <a:pt x="22" y="96"/>
                </a:cubicBezTo>
                <a:cubicBezTo>
                  <a:pt x="13" y="87"/>
                  <a:pt x="8" y="75"/>
                  <a:pt x="7" y="61"/>
                </a:cubicBezTo>
                <a:close/>
                <a:moveTo>
                  <a:pt x="95" y="96"/>
                </a:moveTo>
                <a:cubicBezTo>
                  <a:pt x="91" y="93"/>
                  <a:pt x="87" y="91"/>
                  <a:pt x="82" y="89"/>
                </a:cubicBezTo>
                <a:cubicBezTo>
                  <a:pt x="85" y="80"/>
                  <a:pt x="87" y="71"/>
                  <a:pt x="88" y="61"/>
                </a:cubicBezTo>
                <a:cubicBezTo>
                  <a:pt x="111" y="61"/>
                  <a:pt x="111" y="61"/>
                  <a:pt x="111" y="61"/>
                </a:cubicBezTo>
                <a:cubicBezTo>
                  <a:pt x="110" y="75"/>
                  <a:pt x="104" y="87"/>
                  <a:pt x="95" y="96"/>
                </a:cubicBezTo>
                <a:close/>
                <a:moveTo>
                  <a:pt x="95" y="96"/>
                </a:moveTo>
                <a:cubicBezTo>
                  <a:pt x="95" y="96"/>
                  <a:pt x="95" y="96"/>
                  <a:pt x="95" y="96"/>
                </a:cubicBezTo>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Light"/>
            </a:endParaRPr>
          </a:p>
        </p:txBody>
      </p:sp>
      <p:sp>
        <p:nvSpPr>
          <p:cNvPr id="34" name="Rectangle 16">
            <a:extLst>
              <a:ext uri="{FF2B5EF4-FFF2-40B4-BE49-F238E27FC236}">
                <a16:creationId xmlns:a16="http://schemas.microsoft.com/office/drawing/2014/main" id="{2595A997-8A13-4391-A7E9-AFB9DE123925}"/>
              </a:ext>
            </a:extLst>
          </p:cNvPr>
          <p:cNvSpPr/>
          <p:nvPr/>
        </p:nvSpPr>
        <p:spPr>
          <a:xfrm flipH="1">
            <a:off x="9016627" y="5294933"/>
            <a:ext cx="2243252" cy="794320"/>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a:p>
            <a:pPr marL="0" marR="0" lvl="0" indent="0" algn="ctr" defTabSz="914400" eaLnBrk="1" fontAlgn="auto" latinLnBrk="0" hangingPunct="1">
              <a:lnSpc>
                <a:spcPct val="150000"/>
              </a:lnSpc>
              <a:spcBef>
                <a:spcPts val="0"/>
              </a:spcBef>
              <a:spcAft>
                <a:spcPts val="0"/>
              </a:spcAft>
              <a:buClr>
                <a:srgbClr val="E24848"/>
              </a:buClr>
              <a:buSzTx/>
              <a:buFontTx/>
              <a:buNone/>
              <a:tabLst/>
              <a:defRPr/>
            </a:pPr>
            <a:r>
              <a:rPr kumimoji="0" lang="zh-CN" altLang="en-US"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kumimoji="0" lang="en-US" altLang="zh-CN" sz="1050" b="0" i="0" u="none" strike="noStrike" kern="0" cap="none" spc="0" normalizeH="0" baseline="0" noProof="1">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5" name="Title 11">
            <a:extLst>
              <a:ext uri="{FF2B5EF4-FFF2-40B4-BE49-F238E27FC236}">
                <a16:creationId xmlns:a16="http://schemas.microsoft.com/office/drawing/2014/main" id="{EB34F60E-232A-4B33-967D-E81044EBA7FF}"/>
              </a:ext>
            </a:extLst>
          </p:cNvPr>
          <p:cNvSpPr txBox="1">
            <a:spLocks/>
          </p:cNvSpPr>
          <p:nvPr/>
        </p:nvSpPr>
        <p:spPr>
          <a:xfrm flipH="1">
            <a:off x="9164960" y="4920608"/>
            <a:ext cx="1946587" cy="400111"/>
          </a:xfrm>
          <a:prstGeom prst="rect">
            <a:avLst/>
          </a:prstGeom>
        </p:spPr>
        <p:txBody>
          <a:bodyPr wrap="none">
            <a:spAutoFit/>
          </a:bodyPr>
          <a:lstStyle>
            <a:defPPr>
              <a:defRPr lang="zh-CN"/>
            </a:defPPr>
            <a:lvl1pPr algn="ctr">
              <a:defRPr sz="2000" b="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defRPr>
            </a:lvl1pPr>
          </a:lstStyle>
          <a:p>
            <a:r>
              <a:rPr lang="zh-CN" altLang="en-US" dirty="0"/>
              <a:t>标题文字添加</a:t>
            </a:r>
            <a:endParaRPr lang="en-US" dirty="0"/>
          </a:p>
        </p:txBody>
      </p:sp>
    </p:spTree>
    <p:extLst>
      <p:ext uri="{BB962C8B-B14F-4D97-AF65-F5344CB8AC3E}">
        <p14:creationId xmlns:p14="http://schemas.microsoft.com/office/powerpoint/2010/main" val="2895393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9B116DCB-DF9B-4629-9C06-003ED9ED83DF}"/>
              </a:ext>
            </a:extLst>
          </p:cNvPr>
          <p:cNvSpPr/>
          <p:nvPr/>
        </p:nvSpPr>
        <p:spPr>
          <a:xfrm flipV="1">
            <a:off x="4" y="1"/>
            <a:ext cx="12191999" cy="1667255"/>
          </a:xfrm>
          <a:custGeom>
            <a:avLst/>
            <a:gdLst>
              <a:gd name="connsiteX0" fmla="*/ 8898221 w 12191999"/>
              <a:gd name="connsiteY0" fmla="*/ 1667255 h 1667255"/>
              <a:gd name="connsiteX1" fmla="*/ 12191999 w 12191999"/>
              <a:gd name="connsiteY1" fmla="*/ 1667255 h 1667255"/>
              <a:gd name="connsiteX2" fmla="*/ 12191999 w 12191999"/>
              <a:gd name="connsiteY2" fmla="*/ 10195 h 1667255"/>
              <a:gd name="connsiteX3" fmla="*/ 12152622 w 12191999"/>
              <a:gd name="connsiteY3" fmla="*/ 9 h 1667255"/>
              <a:gd name="connsiteX4" fmla="*/ 11239497 w 12191999"/>
              <a:gd name="connsiteY4" fmla="*/ 764879 h 1667255"/>
              <a:gd name="connsiteX5" fmla="*/ 9982197 w 12191999"/>
              <a:gd name="connsiteY5" fmla="*/ 1044279 h 1667255"/>
              <a:gd name="connsiteX6" fmla="*/ 8996589 w 12191999"/>
              <a:gd name="connsiteY6" fmla="*/ 1629940 h 1667255"/>
              <a:gd name="connsiteX7" fmla="*/ 4737624 w 12191999"/>
              <a:gd name="connsiteY7" fmla="*/ 1667255 h 1667255"/>
              <a:gd name="connsiteX8" fmla="*/ 7969756 w 12191999"/>
              <a:gd name="connsiteY8" fmla="*/ 1667255 h 1667255"/>
              <a:gd name="connsiteX9" fmla="*/ 7933042 w 12191999"/>
              <a:gd name="connsiteY9" fmla="*/ 1656549 h 1667255"/>
              <a:gd name="connsiteX10" fmla="*/ 6293177 w 12191999"/>
              <a:gd name="connsiteY10" fmla="*/ 1002272 h 1667255"/>
              <a:gd name="connsiteX11" fmla="*/ 4760364 w 12191999"/>
              <a:gd name="connsiteY11" fmla="*/ 1659557 h 1667255"/>
              <a:gd name="connsiteX12" fmla="*/ 0 w 12191999"/>
              <a:gd name="connsiteY12" fmla="*/ 1667255 h 1667255"/>
              <a:gd name="connsiteX13" fmla="*/ 3427327 w 12191999"/>
              <a:gd name="connsiteY13" fmla="*/ 1667255 h 1667255"/>
              <a:gd name="connsiteX14" fmla="*/ 3333766 w 12191999"/>
              <a:gd name="connsiteY14" fmla="*/ 1628288 h 1667255"/>
              <a:gd name="connsiteX15" fmla="*/ 2109785 w 12191999"/>
              <a:gd name="connsiteY15" fmla="*/ 1053804 h 1667255"/>
              <a:gd name="connsiteX16" fmla="*/ 783713 w 12191999"/>
              <a:gd name="connsiteY16" fmla="*/ 1353953 h 1667255"/>
              <a:gd name="connsiteX17" fmla="*/ 56378 w 12191999"/>
              <a:gd name="connsiteY17" fmla="*/ 345225 h 1667255"/>
              <a:gd name="connsiteX18" fmla="*/ 0 w 12191999"/>
              <a:gd name="connsiteY18" fmla="*/ 311344 h 1667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1999" h="1667255">
                <a:moveTo>
                  <a:pt x="8898221" y="1667255"/>
                </a:moveTo>
                <a:lnTo>
                  <a:pt x="12191999" y="1667255"/>
                </a:lnTo>
                <a:lnTo>
                  <a:pt x="12191999" y="10195"/>
                </a:lnTo>
                <a:lnTo>
                  <a:pt x="12152622" y="9"/>
                </a:lnTo>
                <a:cubicBezTo>
                  <a:pt x="11948810" y="-2840"/>
                  <a:pt x="11567068" y="618811"/>
                  <a:pt x="11239497" y="764879"/>
                </a:cubicBezTo>
                <a:cubicBezTo>
                  <a:pt x="10865130" y="931813"/>
                  <a:pt x="10461886" y="881664"/>
                  <a:pt x="9982197" y="1044279"/>
                </a:cubicBezTo>
                <a:cubicBezTo>
                  <a:pt x="9652411" y="1156077"/>
                  <a:pt x="9389629" y="1462576"/>
                  <a:pt x="8996589" y="1629940"/>
                </a:cubicBezTo>
                <a:close/>
                <a:moveTo>
                  <a:pt x="4737624" y="1667255"/>
                </a:moveTo>
                <a:lnTo>
                  <a:pt x="7969756" y="1667255"/>
                </a:lnTo>
                <a:lnTo>
                  <a:pt x="7933042" y="1656549"/>
                </a:lnTo>
                <a:cubicBezTo>
                  <a:pt x="7344461" y="1460155"/>
                  <a:pt x="6869738" y="995524"/>
                  <a:pt x="6293177" y="1002272"/>
                </a:cubicBezTo>
                <a:cubicBezTo>
                  <a:pt x="5760968" y="1008501"/>
                  <a:pt x="5347964" y="1436885"/>
                  <a:pt x="4760364" y="1659557"/>
                </a:cubicBezTo>
                <a:close/>
                <a:moveTo>
                  <a:pt x="0" y="1667255"/>
                </a:moveTo>
                <a:lnTo>
                  <a:pt x="3427327" y="1667255"/>
                </a:lnTo>
                <a:lnTo>
                  <a:pt x="3333766" y="1628288"/>
                </a:lnTo>
                <a:cubicBezTo>
                  <a:pt x="2860524" y="1410641"/>
                  <a:pt x="2545860" y="1051790"/>
                  <a:pt x="2109785" y="1053804"/>
                </a:cubicBezTo>
                <a:cubicBezTo>
                  <a:pt x="1394531" y="1113883"/>
                  <a:pt x="1137177" y="1478798"/>
                  <a:pt x="783713" y="1353953"/>
                </a:cubicBezTo>
                <a:cubicBezTo>
                  <a:pt x="452339" y="1236910"/>
                  <a:pt x="376299" y="577602"/>
                  <a:pt x="56378" y="345225"/>
                </a:cubicBezTo>
                <a:lnTo>
                  <a:pt x="0" y="311344"/>
                </a:lnTo>
                <a:close/>
              </a:path>
            </a:pathLst>
          </a:cu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4" name="任意多边形: 形状 23">
            <a:extLst>
              <a:ext uri="{FF2B5EF4-FFF2-40B4-BE49-F238E27FC236}">
                <a16:creationId xmlns:a16="http://schemas.microsoft.com/office/drawing/2014/main" id="{144612FE-5442-4DAD-86D6-866007940429}"/>
              </a:ext>
            </a:extLst>
          </p:cNvPr>
          <p:cNvSpPr/>
          <p:nvPr/>
        </p:nvSpPr>
        <p:spPr>
          <a:xfrm flipV="1">
            <a:off x="4" y="1"/>
            <a:ext cx="12191999" cy="961619"/>
          </a:xfrm>
          <a:custGeom>
            <a:avLst/>
            <a:gdLst>
              <a:gd name="connsiteX0" fmla="*/ 9128793 w 12191999"/>
              <a:gd name="connsiteY0" fmla="*/ 961619 h 961619"/>
              <a:gd name="connsiteX1" fmla="*/ 12179790 w 12191999"/>
              <a:gd name="connsiteY1" fmla="*/ 961619 h 961619"/>
              <a:gd name="connsiteX2" fmla="*/ 12180732 w 12191999"/>
              <a:gd name="connsiteY2" fmla="*/ 940654 h 961619"/>
              <a:gd name="connsiteX3" fmla="*/ 12191768 w 12191999"/>
              <a:gd name="connsiteY3" fmla="*/ 651338 h 961619"/>
              <a:gd name="connsiteX4" fmla="*/ 12191999 w 12191999"/>
              <a:gd name="connsiteY4" fmla="*/ 645097 h 961619"/>
              <a:gd name="connsiteX5" fmla="*/ 12191999 w 12191999"/>
              <a:gd name="connsiteY5" fmla="*/ 5755 h 961619"/>
              <a:gd name="connsiteX6" fmla="*/ 12186834 w 12191999"/>
              <a:gd name="connsiteY6" fmla="*/ 2989 h 961619"/>
              <a:gd name="connsiteX7" fmla="*/ 10845797 w 12191999"/>
              <a:gd name="connsiteY7" fmla="*/ 353160 h 961619"/>
              <a:gd name="connsiteX8" fmla="*/ 9524997 w 12191999"/>
              <a:gd name="connsiteY8" fmla="*/ 852989 h 961619"/>
              <a:gd name="connsiteX9" fmla="*/ 9240301 w 12191999"/>
              <a:gd name="connsiteY9" fmla="*/ 932379 h 961619"/>
              <a:gd name="connsiteX10" fmla="*/ 0 w 12191999"/>
              <a:gd name="connsiteY10" fmla="*/ 961619 h 961619"/>
              <a:gd name="connsiteX11" fmla="*/ 7634497 w 12191999"/>
              <a:gd name="connsiteY11" fmla="*/ 961619 h 961619"/>
              <a:gd name="connsiteX12" fmla="*/ 7582047 w 12191999"/>
              <a:gd name="connsiteY12" fmla="*/ 951972 h 961619"/>
              <a:gd name="connsiteX13" fmla="*/ 6189661 w 12191999"/>
              <a:gd name="connsiteY13" fmla="*/ 602821 h 961619"/>
              <a:gd name="connsiteX14" fmla="*/ 4090985 w 12191999"/>
              <a:gd name="connsiteY14" fmla="*/ 920647 h 961619"/>
              <a:gd name="connsiteX15" fmla="*/ 2097085 w 12191999"/>
              <a:gd name="connsiteY15" fmla="*/ 540406 h 961619"/>
              <a:gd name="connsiteX16" fmla="*/ 771013 w 12191999"/>
              <a:gd name="connsiteY16" fmla="*/ 695346 h 961619"/>
              <a:gd name="connsiteX17" fmla="*/ 14395 w 12191999"/>
              <a:gd name="connsiteY17" fmla="*/ 598226 h 961619"/>
              <a:gd name="connsiteX18" fmla="*/ 0 w 12191999"/>
              <a:gd name="connsiteY18" fmla="*/ 794853 h 96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1999" h="961619">
                <a:moveTo>
                  <a:pt x="9128793" y="961619"/>
                </a:moveTo>
                <a:lnTo>
                  <a:pt x="12179790" y="961619"/>
                </a:lnTo>
                <a:lnTo>
                  <a:pt x="12180732" y="940654"/>
                </a:lnTo>
                <a:cubicBezTo>
                  <a:pt x="12182757" y="892445"/>
                  <a:pt x="12186952" y="780935"/>
                  <a:pt x="12191768" y="651338"/>
                </a:cubicBezTo>
                <a:lnTo>
                  <a:pt x="12191999" y="645097"/>
                </a:lnTo>
                <a:lnTo>
                  <a:pt x="12191999" y="5755"/>
                </a:lnTo>
                <a:lnTo>
                  <a:pt x="12186834" y="2989"/>
                </a:lnTo>
                <a:cubicBezTo>
                  <a:pt x="12054917" y="-40384"/>
                  <a:pt x="12077829" y="403341"/>
                  <a:pt x="10845797" y="353160"/>
                </a:cubicBezTo>
                <a:cubicBezTo>
                  <a:pt x="10471430" y="439333"/>
                  <a:pt x="10351820" y="633579"/>
                  <a:pt x="9524997" y="852989"/>
                </a:cubicBezTo>
                <a:cubicBezTo>
                  <a:pt x="9421644" y="880415"/>
                  <a:pt x="9328590" y="907417"/>
                  <a:pt x="9240301" y="932379"/>
                </a:cubicBezTo>
                <a:close/>
                <a:moveTo>
                  <a:pt x="0" y="961619"/>
                </a:moveTo>
                <a:lnTo>
                  <a:pt x="7634497" y="961619"/>
                </a:lnTo>
                <a:lnTo>
                  <a:pt x="7582047" y="951972"/>
                </a:lnTo>
                <a:cubicBezTo>
                  <a:pt x="7224232" y="880354"/>
                  <a:pt x="6774853" y="768278"/>
                  <a:pt x="6189661" y="602821"/>
                </a:cubicBezTo>
                <a:cubicBezTo>
                  <a:pt x="5283993" y="614098"/>
                  <a:pt x="4773081" y="931049"/>
                  <a:pt x="4090985" y="920647"/>
                </a:cubicBezTo>
                <a:cubicBezTo>
                  <a:pt x="3408889" y="910244"/>
                  <a:pt x="2731376" y="538894"/>
                  <a:pt x="2097085" y="540406"/>
                </a:cubicBezTo>
                <a:cubicBezTo>
                  <a:pt x="1381830" y="571419"/>
                  <a:pt x="1127653" y="599984"/>
                  <a:pt x="771013" y="695346"/>
                </a:cubicBezTo>
                <a:cubicBezTo>
                  <a:pt x="414373" y="790708"/>
                  <a:pt x="418095" y="832163"/>
                  <a:pt x="14395" y="598226"/>
                </a:cubicBezTo>
                <a:lnTo>
                  <a:pt x="0" y="794853"/>
                </a:ln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矩形: 圆角 29">
            <a:extLst>
              <a:ext uri="{FF2B5EF4-FFF2-40B4-BE49-F238E27FC236}">
                <a16:creationId xmlns:a16="http://schemas.microsoft.com/office/drawing/2014/main" id="{5C28A37F-8DEC-42AF-818D-73CC78A70C07}"/>
              </a:ext>
            </a:extLst>
          </p:cNvPr>
          <p:cNvSpPr/>
          <p:nvPr/>
        </p:nvSpPr>
        <p:spPr>
          <a:xfrm>
            <a:off x="3308349" y="2238703"/>
            <a:ext cx="5575302" cy="2299193"/>
          </a:xfrm>
          <a:prstGeom prst="roundRect">
            <a:avLst>
              <a:gd name="adj" fmla="val 11183"/>
            </a:avLst>
          </a:prstGeom>
          <a:noFill/>
          <a:ln w="2540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latin typeface="思源黑体 CN Bold" panose="020B0800000000000000" pitchFamily="34" charset="-122"/>
              <a:ea typeface="思源黑体 CN Bold" panose="020B0800000000000000" pitchFamily="34" charset="-122"/>
            </a:endParaRPr>
          </a:p>
        </p:txBody>
      </p:sp>
      <p:sp>
        <p:nvSpPr>
          <p:cNvPr id="11" name="文本框 5">
            <a:extLst>
              <a:ext uri="{FF2B5EF4-FFF2-40B4-BE49-F238E27FC236}">
                <a16:creationId xmlns:a16="http://schemas.microsoft.com/office/drawing/2014/main" id="{9A9E222F-6DA7-41D5-82E9-11EB078A0771}"/>
              </a:ext>
            </a:extLst>
          </p:cNvPr>
          <p:cNvSpPr txBox="1"/>
          <p:nvPr/>
        </p:nvSpPr>
        <p:spPr>
          <a:xfrm>
            <a:off x="4196937" y="2610065"/>
            <a:ext cx="3798126" cy="1107996"/>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lvl="0">
              <a:defRPr/>
            </a:pPr>
            <a:r>
              <a:rPr lang="zh-CN" altLang="en-US" sz="6600" b="1" dirty="0">
                <a:solidFill>
                  <a:schemeClr val="tx1">
                    <a:lumMod val="65000"/>
                    <a:lumOff val="35000"/>
                  </a:schemeClr>
                </a:solidFill>
                <a:effectLst>
                  <a:outerShdw blurRad="63500" sx="102000" sy="102000" algn="ctr" rotWithShape="0">
                    <a:schemeClr val="bg1">
                      <a:alpha val="20000"/>
                    </a:schemeClr>
                  </a:outerShdw>
                </a:effectLst>
                <a:latin typeface="思源黑体 CN Bold" panose="020B0800000000000000" pitchFamily="34" charset="-122"/>
                <a:ea typeface="思源黑体 CN Bold" panose="020B0800000000000000" pitchFamily="34" charset="-122"/>
                <a:sym typeface="思源黑体" panose="020B0500000000000000" pitchFamily="34" charset="-122"/>
              </a:rPr>
              <a:t>活动内容</a:t>
            </a:r>
          </a:p>
        </p:txBody>
      </p:sp>
      <p:sp>
        <p:nvSpPr>
          <p:cNvPr id="12" name="文本框 6">
            <a:extLst>
              <a:ext uri="{FF2B5EF4-FFF2-40B4-BE49-F238E27FC236}">
                <a16:creationId xmlns:a16="http://schemas.microsoft.com/office/drawing/2014/main" id="{57AD97B4-6709-44E5-861B-60DAE613B60B}"/>
              </a:ext>
            </a:extLst>
          </p:cNvPr>
          <p:cNvSpPr txBox="1"/>
          <p:nvPr/>
        </p:nvSpPr>
        <p:spPr>
          <a:xfrm>
            <a:off x="3938312" y="3930668"/>
            <a:ext cx="4315377" cy="338554"/>
          </a:xfrm>
          <a:prstGeom prst="rect">
            <a:avLst/>
          </a:prstGeom>
          <a:noFill/>
        </p:spPr>
        <p:txBody>
          <a:bodyPr wrap="square" rtlCol="0">
            <a:spAutoFit/>
          </a:bodyPr>
          <a:lstStyle/>
          <a:p>
            <a:pPr algn="dist"/>
            <a:r>
              <a:rPr lang="en-US" altLang="zh-CN" sz="1600" dirty="0">
                <a:solidFill>
                  <a:schemeClr val="bg1">
                    <a:lumMod val="50000"/>
                  </a:schemeClr>
                </a:solidFill>
                <a:latin typeface="思源黑体 CN Light" panose="020B0300000000000000" pitchFamily="34" charset="-122"/>
                <a:ea typeface="思源黑体 CN Light" panose="020B0300000000000000" pitchFamily="34" charset="-122"/>
                <a:cs typeface="+mn-ea"/>
                <a:sym typeface="思源黑体" panose="020B0500000000000000" pitchFamily="34" charset="-122"/>
              </a:rPr>
              <a:t>ACTIVITY CONTENT</a:t>
            </a:r>
          </a:p>
        </p:txBody>
      </p:sp>
      <p:cxnSp>
        <p:nvCxnSpPr>
          <p:cNvPr id="13" name="直接连接符 12">
            <a:extLst>
              <a:ext uri="{FF2B5EF4-FFF2-40B4-BE49-F238E27FC236}">
                <a16:creationId xmlns:a16="http://schemas.microsoft.com/office/drawing/2014/main" id="{B98DE455-7434-4322-BD57-6020460C23C0}"/>
              </a:ext>
            </a:extLst>
          </p:cNvPr>
          <p:cNvCxnSpPr/>
          <p:nvPr/>
        </p:nvCxnSpPr>
        <p:spPr>
          <a:xfrm>
            <a:off x="3844926" y="3845252"/>
            <a:ext cx="4502148"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DFD74FEE-9739-4059-8278-DFCD685A4331}"/>
              </a:ext>
            </a:extLst>
          </p:cNvPr>
          <p:cNvSpPr/>
          <p:nvPr/>
        </p:nvSpPr>
        <p:spPr>
          <a:xfrm>
            <a:off x="1794586" y="4197552"/>
            <a:ext cx="559367" cy="559367"/>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6" name="椭圆 15">
            <a:extLst>
              <a:ext uri="{FF2B5EF4-FFF2-40B4-BE49-F238E27FC236}">
                <a16:creationId xmlns:a16="http://schemas.microsoft.com/office/drawing/2014/main" id="{54AEFF11-A164-4FCE-916B-5E28D36EA96C}"/>
              </a:ext>
            </a:extLst>
          </p:cNvPr>
          <p:cNvSpPr/>
          <p:nvPr/>
        </p:nvSpPr>
        <p:spPr>
          <a:xfrm>
            <a:off x="2429178" y="4584607"/>
            <a:ext cx="164596" cy="164596"/>
          </a:xfrm>
          <a:prstGeom prst="ellipse">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8" name="椭圆 17">
            <a:extLst>
              <a:ext uri="{FF2B5EF4-FFF2-40B4-BE49-F238E27FC236}">
                <a16:creationId xmlns:a16="http://schemas.microsoft.com/office/drawing/2014/main" id="{CB35D52E-5322-4857-A98F-25F2A5F32D7A}"/>
              </a:ext>
            </a:extLst>
          </p:cNvPr>
          <p:cNvSpPr/>
          <p:nvPr/>
        </p:nvSpPr>
        <p:spPr>
          <a:xfrm>
            <a:off x="8727162" y="2218183"/>
            <a:ext cx="283370" cy="283370"/>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9" name="椭圆 18">
            <a:extLst>
              <a:ext uri="{FF2B5EF4-FFF2-40B4-BE49-F238E27FC236}">
                <a16:creationId xmlns:a16="http://schemas.microsoft.com/office/drawing/2014/main" id="{1155057C-6847-4DC5-9985-D678C0CDA56A}"/>
              </a:ext>
            </a:extLst>
          </p:cNvPr>
          <p:cNvSpPr/>
          <p:nvPr/>
        </p:nvSpPr>
        <p:spPr>
          <a:xfrm>
            <a:off x="9141021" y="1553336"/>
            <a:ext cx="978697" cy="978697"/>
          </a:xfrm>
          <a:prstGeom prst="ellipse">
            <a:avLst/>
          </a:prstGeom>
          <a:gradFill flip="none" rotWithShape="1">
            <a:gsLst>
              <a:gs pos="68000">
                <a:srgbClr val="6285EB"/>
              </a:gs>
              <a:gs pos="0">
                <a:srgbClr val="29FFC6"/>
              </a:gs>
            </a:gsLst>
            <a:path path="circle">
              <a:fillToRect l="100000" b="100000"/>
            </a:path>
            <a:tileRect t="-100000" r="-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矩形: 圆角 29">
            <a:extLst>
              <a:ext uri="{FF2B5EF4-FFF2-40B4-BE49-F238E27FC236}">
                <a16:creationId xmlns:a16="http://schemas.microsoft.com/office/drawing/2014/main" id="{A79164BC-6C21-4189-B36E-9E65AAB5960D}"/>
              </a:ext>
            </a:extLst>
          </p:cNvPr>
          <p:cNvSpPr/>
          <p:nvPr/>
        </p:nvSpPr>
        <p:spPr>
          <a:xfrm>
            <a:off x="4850744" y="1915119"/>
            <a:ext cx="2490513" cy="538992"/>
          </a:xfrm>
          <a:prstGeom prst="roundRect">
            <a:avLst>
              <a:gd name="adj" fmla="val 11183"/>
            </a:avLst>
          </a:pr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矩形 3">
            <a:extLst>
              <a:ext uri="{FF2B5EF4-FFF2-40B4-BE49-F238E27FC236}">
                <a16:creationId xmlns:a16="http://schemas.microsoft.com/office/drawing/2014/main" id="{72C1E880-6C9E-4907-8C14-F41FDE4948EE}"/>
              </a:ext>
            </a:extLst>
          </p:cNvPr>
          <p:cNvSpPr/>
          <p:nvPr>
            <p:custDataLst>
              <p:tags r:id="rId1"/>
            </p:custDataLst>
          </p:nvPr>
        </p:nvSpPr>
        <p:spPr>
          <a:xfrm>
            <a:off x="5035550" y="1984560"/>
            <a:ext cx="2120900" cy="400110"/>
          </a:xfrm>
          <a:prstGeom prst="rect">
            <a:avLst/>
          </a:prstGeom>
        </p:spPr>
        <p:txBody>
          <a:bodyPr wrap="square">
            <a:spAutoFit/>
          </a:bodyPr>
          <a:lstStyle/>
          <a:p>
            <a:pPr algn="dist"/>
            <a:r>
              <a:rPr lang="en-US" altLang="zh-CN"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思源黑体" panose="020B0500000000000000" pitchFamily="34" charset="-122"/>
              </a:rPr>
              <a:t>PRAT 02</a:t>
            </a:r>
            <a:endParaRPr lang="zh-CN" altLang="en-US" sz="20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sym typeface="思源黑体" panose="020B0500000000000000" pitchFamily="34" charset="-122"/>
            </a:endParaRPr>
          </a:p>
        </p:txBody>
      </p:sp>
      <p:sp>
        <p:nvSpPr>
          <p:cNvPr id="25" name="任意多边形: 形状 24">
            <a:extLst>
              <a:ext uri="{FF2B5EF4-FFF2-40B4-BE49-F238E27FC236}">
                <a16:creationId xmlns:a16="http://schemas.microsoft.com/office/drawing/2014/main" id="{EBED54AD-72A7-4D35-AA68-B595C64E1682}"/>
              </a:ext>
            </a:extLst>
          </p:cNvPr>
          <p:cNvSpPr/>
          <p:nvPr/>
        </p:nvSpPr>
        <p:spPr>
          <a:xfrm>
            <a:off x="3" y="5209713"/>
            <a:ext cx="12191994" cy="1648288"/>
          </a:xfrm>
          <a:custGeom>
            <a:avLst/>
            <a:gdLst>
              <a:gd name="connsiteX0" fmla="*/ 12187110 w 12191994"/>
              <a:gd name="connsiteY0" fmla="*/ 0 h 1648288"/>
              <a:gd name="connsiteX1" fmla="*/ 12191994 w 12191994"/>
              <a:gd name="connsiteY1" fmla="*/ 254 h 1648288"/>
              <a:gd name="connsiteX2" fmla="*/ 12191994 w 12191994"/>
              <a:gd name="connsiteY2" fmla="*/ 1648288 h 1648288"/>
              <a:gd name="connsiteX3" fmla="*/ 10257 w 12191994"/>
              <a:gd name="connsiteY3" fmla="*/ 1648288 h 1648288"/>
              <a:gd name="connsiteX4" fmla="*/ 2374 w 12191994"/>
              <a:gd name="connsiteY4" fmla="*/ 1443080 h 1648288"/>
              <a:gd name="connsiteX5" fmla="*/ 0 w 12191994"/>
              <a:gd name="connsiteY5" fmla="*/ 1445135 h 1648288"/>
              <a:gd name="connsiteX6" fmla="*/ 0 w 12191994"/>
              <a:gd name="connsiteY6" fmla="*/ 1235862 h 1648288"/>
              <a:gd name="connsiteX7" fmla="*/ 86059 w 12191994"/>
              <a:gd name="connsiteY7" fmla="*/ 1183423 h 1648288"/>
              <a:gd name="connsiteX8" fmla="*/ 2677539 w 12191994"/>
              <a:gd name="connsiteY8" fmla="*/ 890649 h 1648288"/>
              <a:gd name="connsiteX9" fmla="*/ 5250548 w 12191994"/>
              <a:gd name="connsiteY9" fmla="*/ 1421308 h 1648288"/>
              <a:gd name="connsiteX10" fmla="*/ 7160389 w 12191994"/>
              <a:gd name="connsiteY10" fmla="*/ 885338 h 1648288"/>
              <a:gd name="connsiteX11" fmla="*/ 9206883 w 12191994"/>
              <a:gd name="connsiteY11" fmla="*/ 1397327 h 1648288"/>
              <a:gd name="connsiteX12" fmla="*/ 10971708 w 12191994"/>
              <a:gd name="connsiteY12" fmla="*/ 1280799 h 1648288"/>
              <a:gd name="connsiteX13" fmla="*/ 12187110 w 12191994"/>
              <a:gd name="connsiteY13" fmla="*/ 0 h 164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1994" h="1648288">
                <a:moveTo>
                  <a:pt x="12187110" y="0"/>
                </a:moveTo>
                <a:lnTo>
                  <a:pt x="12191994" y="254"/>
                </a:lnTo>
                <a:lnTo>
                  <a:pt x="12191994" y="1648288"/>
                </a:lnTo>
                <a:lnTo>
                  <a:pt x="10257" y="1648288"/>
                </a:lnTo>
                <a:cubicBezTo>
                  <a:pt x="7630" y="1484471"/>
                  <a:pt x="5002" y="1447873"/>
                  <a:pt x="2374" y="1443080"/>
                </a:cubicBezTo>
                <a:lnTo>
                  <a:pt x="0" y="1445135"/>
                </a:lnTo>
                <a:lnTo>
                  <a:pt x="0" y="1235862"/>
                </a:lnTo>
                <a:lnTo>
                  <a:pt x="86059" y="1183423"/>
                </a:lnTo>
                <a:cubicBezTo>
                  <a:pt x="618764" y="904490"/>
                  <a:pt x="1855459" y="862698"/>
                  <a:pt x="2677539" y="890649"/>
                </a:cubicBezTo>
                <a:cubicBezTo>
                  <a:pt x="3554423" y="920463"/>
                  <a:pt x="4449527" y="1430029"/>
                  <a:pt x="5250548" y="1421308"/>
                </a:cubicBezTo>
                <a:cubicBezTo>
                  <a:pt x="6051570" y="1412587"/>
                  <a:pt x="6501000" y="889335"/>
                  <a:pt x="7160389" y="885338"/>
                </a:cubicBezTo>
                <a:cubicBezTo>
                  <a:pt x="7819778" y="881341"/>
                  <a:pt x="8344414" y="1224772"/>
                  <a:pt x="9206883" y="1397327"/>
                </a:cubicBezTo>
                <a:cubicBezTo>
                  <a:pt x="10069351" y="1569880"/>
                  <a:pt x="10224293" y="1292920"/>
                  <a:pt x="10971708" y="1280799"/>
                </a:cubicBezTo>
                <a:cubicBezTo>
                  <a:pt x="11695767" y="1269058"/>
                  <a:pt x="11865695" y="23310"/>
                  <a:pt x="12187110" y="0"/>
                </a:cubicBezTo>
                <a:close/>
              </a:path>
            </a:pathLst>
          </a:custGeom>
          <a:gradFill flip="none" rotWithShape="1">
            <a:gsLst>
              <a:gs pos="83000">
                <a:srgbClr val="FC00FF"/>
              </a:gs>
              <a:gs pos="20000">
                <a:srgbClr val="00DBDE"/>
              </a:gs>
            </a:gsLst>
            <a:lin ang="27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6" name="任意多边形: 形状 25">
            <a:extLst>
              <a:ext uri="{FF2B5EF4-FFF2-40B4-BE49-F238E27FC236}">
                <a16:creationId xmlns:a16="http://schemas.microsoft.com/office/drawing/2014/main" id="{FE00E9EE-E5F4-46E9-A8D8-6BB0B80251F2}"/>
              </a:ext>
            </a:extLst>
          </p:cNvPr>
          <p:cNvSpPr/>
          <p:nvPr/>
        </p:nvSpPr>
        <p:spPr>
          <a:xfrm>
            <a:off x="3" y="5915017"/>
            <a:ext cx="12191994" cy="942984"/>
          </a:xfrm>
          <a:custGeom>
            <a:avLst/>
            <a:gdLst>
              <a:gd name="connsiteX0" fmla="*/ 4781548 w 12191994"/>
              <a:gd name="connsiteY0" fmla="*/ 9 h 942984"/>
              <a:gd name="connsiteX1" fmla="*/ 5962649 w 12191994"/>
              <a:gd name="connsiteY1" fmla="*/ 762009 h 942984"/>
              <a:gd name="connsiteX2" fmla="*/ 7212340 w 12191994"/>
              <a:gd name="connsiteY2" fmla="*/ 583477 h 942984"/>
              <a:gd name="connsiteX3" fmla="*/ 9610724 w 12191994"/>
              <a:gd name="connsiteY3" fmla="*/ 864576 h 942984"/>
              <a:gd name="connsiteX4" fmla="*/ 12118910 w 12191994"/>
              <a:gd name="connsiteY4" fmla="*/ 486580 h 942984"/>
              <a:gd name="connsiteX5" fmla="*/ 12191994 w 12191994"/>
              <a:gd name="connsiteY5" fmla="*/ 539549 h 942984"/>
              <a:gd name="connsiteX6" fmla="*/ 12191994 w 12191994"/>
              <a:gd name="connsiteY6" fmla="*/ 942984 h 942984"/>
              <a:gd name="connsiteX7" fmla="*/ 5254 w 12191994"/>
              <a:gd name="connsiteY7" fmla="*/ 942984 h 942984"/>
              <a:gd name="connsiteX8" fmla="*/ 0 w 12191994"/>
              <a:gd name="connsiteY8" fmla="*/ 859262 h 942984"/>
              <a:gd name="connsiteX9" fmla="*/ 0 w 12191994"/>
              <a:gd name="connsiteY9" fmla="*/ 147257 h 942984"/>
              <a:gd name="connsiteX10" fmla="*/ 104394 w 12191994"/>
              <a:gd name="connsiteY10" fmla="*/ 134596 h 942984"/>
              <a:gd name="connsiteX11" fmla="*/ 2109276 w 12191994"/>
              <a:gd name="connsiteY11" fmla="*/ 503358 h 942984"/>
              <a:gd name="connsiteX12" fmla="*/ 4781548 w 12191994"/>
              <a:gd name="connsiteY12" fmla="*/ 9 h 94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1994" h="942984">
                <a:moveTo>
                  <a:pt x="4781548" y="9"/>
                </a:moveTo>
                <a:cubicBezTo>
                  <a:pt x="5415839" y="-2920"/>
                  <a:pt x="5628159" y="727471"/>
                  <a:pt x="5962649" y="762009"/>
                </a:cubicBezTo>
                <a:cubicBezTo>
                  <a:pt x="6411435" y="753685"/>
                  <a:pt x="6604327" y="566382"/>
                  <a:pt x="7212340" y="583477"/>
                </a:cubicBezTo>
                <a:cubicBezTo>
                  <a:pt x="7820353" y="600572"/>
                  <a:pt x="9069038" y="943212"/>
                  <a:pt x="9610724" y="864576"/>
                </a:cubicBezTo>
                <a:cubicBezTo>
                  <a:pt x="10135482" y="788398"/>
                  <a:pt x="11196091" y="-128616"/>
                  <a:pt x="12118910" y="486580"/>
                </a:cubicBezTo>
                <a:lnTo>
                  <a:pt x="12191994" y="539549"/>
                </a:lnTo>
                <a:lnTo>
                  <a:pt x="12191994" y="942984"/>
                </a:lnTo>
                <a:lnTo>
                  <a:pt x="5254" y="942984"/>
                </a:lnTo>
                <a:lnTo>
                  <a:pt x="0" y="859262"/>
                </a:lnTo>
                <a:lnTo>
                  <a:pt x="0" y="147257"/>
                </a:lnTo>
                <a:lnTo>
                  <a:pt x="104394" y="134596"/>
                </a:lnTo>
                <a:cubicBezTo>
                  <a:pt x="1570585" y="-33936"/>
                  <a:pt x="887184" y="343454"/>
                  <a:pt x="2109276" y="503358"/>
                </a:cubicBezTo>
                <a:cubicBezTo>
                  <a:pt x="3370791" y="668420"/>
                  <a:pt x="4066294" y="60088"/>
                  <a:pt x="4781548" y="9"/>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17" name="图片 16">
            <a:hlinkClick r:id="rId3"/>
            <a:extLst>
              <a:ext uri="{FF2B5EF4-FFF2-40B4-BE49-F238E27FC236}">
                <a16:creationId xmlns:a16="http://schemas.microsoft.com/office/drawing/2014/main" id="{E2FE521E-6D53-450F-B18D-EEE4467F25F0}"/>
              </a:ext>
            </a:extLst>
          </p:cNvPr>
          <p:cNvPicPr>
            <a:picLocks noChangeAspect="1"/>
          </p:cNvPicPr>
          <p:nvPr/>
        </p:nvPicPr>
        <p:blipFill>
          <a:blip r:embed="rId4">
            <a:lum/>
          </a:blip>
          <a:stretch>
            <a:fillRect/>
          </a:stretch>
        </p:blipFill>
        <p:spPr>
          <a:xfrm>
            <a:off x="721560" y="714414"/>
            <a:ext cx="1405279" cy="343623"/>
          </a:xfrm>
          <a:prstGeom prst="rect">
            <a:avLst/>
          </a:prstGeom>
        </p:spPr>
      </p:pic>
    </p:spTree>
    <p:extLst>
      <p:ext uri="{BB962C8B-B14F-4D97-AF65-F5344CB8AC3E}">
        <p14:creationId xmlns:p14="http://schemas.microsoft.com/office/powerpoint/2010/main" val="2727337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活动内容</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4" name="矩形 13">
            <a:extLst>
              <a:ext uri="{FF2B5EF4-FFF2-40B4-BE49-F238E27FC236}">
                <a16:creationId xmlns:a16="http://schemas.microsoft.com/office/drawing/2014/main" id="{E94BAD0A-D0C6-41FD-A11D-6B4D2E84A593}"/>
              </a:ext>
            </a:extLst>
          </p:cNvPr>
          <p:cNvSpPr/>
          <p:nvPr/>
        </p:nvSpPr>
        <p:spPr>
          <a:xfrm>
            <a:off x="7220498" y="1927647"/>
            <a:ext cx="2040739" cy="509948"/>
          </a:xfrm>
          <a:prstGeom prst="rect">
            <a:avLst/>
          </a:prstGeom>
        </p:spPr>
        <p:txBody>
          <a:bodyPr wrap="square">
            <a:spAutoFit/>
            <a:scene3d>
              <a:camera prst="orthographicFront"/>
              <a:lightRig rig="threePt" dir="t"/>
            </a:scene3d>
            <a:sp3d contourW="12700"/>
          </a:bodyPr>
          <a:lstStyle/>
          <a:p>
            <a:pPr algn="just" defTabSz="457200">
              <a:lnSpc>
                <a:spcPct val="120000"/>
              </a:lnSpc>
            </a:pPr>
            <a:r>
              <a:rPr lang="zh-CN" altLang="en-US" sz="2400" dirty="0">
                <a:gradFill>
                  <a:gsLst>
                    <a:gs pos="0">
                      <a:srgbClr val="0CEBEB"/>
                    </a:gs>
                    <a:gs pos="100000">
                      <a:srgbClr val="6285EB"/>
                    </a:gs>
                  </a:gsLst>
                  <a:lin ang="5400000" scaled="0"/>
                </a:gradFill>
                <a:ea typeface="思源黑体 CN Bold" panose="020B0800000000000000" pitchFamily="34" charset="-122"/>
              </a:rPr>
              <a:t>标题文字添加</a:t>
            </a:r>
          </a:p>
        </p:txBody>
      </p:sp>
      <p:sp>
        <p:nvSpPr>
          <p:cNvPr id="15" name="文本框 14">
            <a:extLst>
              <a:ext uri="{FF2B5EF4-FFF2-40B4-BE49-F238E27FC236}">
                <a16:creationId xmlns:a16="http://schemas.microsoft.com/office/drawing/2014/main" id="{0EABBBC2-08C5-4925-9266-051BFC5E56D8}"/>
              </a:ext>
            </a:extLst>
          </p:cNvPr>
          <p:cNvSpPr txBox="1"/>
          <p:nvPr/>
        </p:nvSpPr>
        <p:spPr>
          <a:xfrm>
            <a:off x="7220498" y="2396204"/>
            <a:ext cx="3803102" cy="61760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200" dirty="0">
                <a:solidFill>
                  <a:prstClr val="black">
                    <a:lumMod val="95000"/>
                    <a:lumOff val="5000"/>
                  </a:prstClr>
                </a:solidFill>
                <a:latin typeface="思源黑体 CN Light" panose="020B0300000000000000" pitchFamily="34" charset="-122"/>
              </a:rPr>
              <a:t>单击此处键入文本单击此处键入文本单击此处键入文本单击此处键入文本单击此处键入文本单击此处键入</a:t>
            </a:r>
          </a:p>
        </p:txBody>
      </p:sp>
      <p:sp>
        <p:nvSpPr>
          <p:cNvPr id="17" name="矩形 16">
            <a:extLst>
              <a:ext uri="{FF2B5EF4-FFF2-40B4-BE49-F238E27FC236}">
                <a16:creationId xmlns:a16="http://schemas.microsoft.com/office/drawing/2014/main" id="{F1662B6F-197F-4041-82E4-A5645E339203}"/>
              </a:ext>
            </a:extLst>
          </p:cNvPr>
          <p:cNvSpPr/>
          <p:nvPr/>
        </p:nvSpPr>
        <p:spPr>
          <a:xfrm>
            <a:off x="7220498" y="3390907"/>
            <a:ext cx="2040739" cy="509948"/>
          </a:xfrm>
          <a:prstGeom prst="rect">
            <a:avLst/>
          </a:prstGeom>
        </p:spPr>
        <p:txBody>
          <a:bodyPr wrap="square">
            <a:spAutoFit/>
            <a:scene3d>
              <a:camera prst="orthographicFront"/>
              <a:lightRig rig="threePt" dir="t"/>
            </a:scene3d>
            <a:sp3d contourW="12700"/>
          </a:bodyPr>
          <a:lstStyle/>
          <a:p>
            <a:pPr algn="just" defTabSz="457200">
              <a:lnSpc>
                <a:spcPct val="120000"/>
              </a:lnSpc>
            </a:pPr>
            <a:r>
              <a:rPr lang="zh-CN" altLang="en-US" sz="2400" dirty="0">
                <a:solidFill>
                  <a:prstClr val="black">
                    <a:lumMod val="75000"/>
                    <a:lumOff val="25000"/>
                  </a:prstClr>
                </a:solidFill>
                <a:ea typeface="思源黑体 CN Bold" panose="020B0800000000000000" pitchFamily="34" charset="-122"/>
              </a:rPr>
              <a:t>标题文字添加</a:t>
            </a:r>
          </a:p>
        </p:txBody>
      </p:sp>
      <p:sp>
        <p:nvSpPr>
          <p:cNvPr id="18" name="文本框 17">
            <a:extLst>
              <a:ext uri="{FF2B5EF4-FFF2-40B4-BE49-F238E27FC236}">
                <a16:creationId xmlns:a16="http://schemas.microsoft.com/office/drawing/2014/main" id="{B967988B-0E19-422F-9F81-6466C47C1A8E}"/>
              </a:ext>
            </a:extLst>
          </p:cNvPr>
          <p:cNvSpPr txBox="1"/>
          <p:nvPr/>
        </p:nvSpPr>
        <p:spPr>
          <a:xfrm>
            <a:off x="7220498" y="3859464"/>
            <a:ext cx="3803102" cy="61760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200" dirty="0">
                <a:solidFill>
                  <a:prstClr val="black">
                    <a:lumMod val="95000"/>
                    <a:lumOff val="5000"/>
                  </a:prstClr>
                </a:solidFill>
                <a:latin typeface="思源黑体 CN Light" panose="020B0300000000000000" pitchFamily="34" charset="-122"/>
              </a:rPr>
              <a:t>单击此处键入文本单击此处键入文本单击此处键入文本单击此处键入文本单击此处键入文本单击此处键入</a:t>
            </a:r>
          </a:p>
        </p:txBody>
      </p:sp>
      <p:sp>
        <p:nvSpPr>
          <p:cNvPr id="20" name="矩形 19">
            <a:extLst>
              <a:ext uri="{FF2B5EF4-FFF2-40B4-BE49-F238E27FC236}">
                <a16:creationId xmlns:a16="http://schemas.microsoft.com/office/drawing/2014/main" id="{CBEFDC12-3166-463E-8050-F37A2AED2FF1}"/>
              </a:ext>
            </a:extLst>
          </p:cNvPr>
          <p:cNvSpPr/>
          <p:nvPr/>
        </p:nvSpPr>
        <p:spPr>
          <a:xfrm>
            <a:off x="7220498" y="4854166"/>
            <a:ext cx="2040739" cy="509948"/>
          </a:xfrm>
          <a:prstGeom prst="rect">
            <a:avLst/>
          </a:prstGeom>
        </p:spPr>
        <p:txBody>
          <a:bodyPr wrap="square">
            <a:spAutoFit/>
            <a:scene3d>
              <a:camera prst="orthographicFront"/>
              <a:lightRig rig="threePt" dir="t"/>
            </a:scene3d>
            <a:sp3d contourW="12700"/>
          </a:bodyPr>
          <a:lstStyle/>
          <a:p>
            <a:pPr algn="just" defTabSz="457200">
              <a:lnSpc>
                <a:spcPct val="120000"/>
              </a:lnSpc>
            </a:pPr>
            <a:r>
              <a:rPr lang="zh-CN" altLang="en-US" sz="2400" dirty="0">
                <a:gradFill>
                  <a:gsLst>
                    <a:gs pos="0">
                      <a:srgbClr val="0CEBEB"/>
                    </a:gs>
                    <a:gs pos="100000">
                      <a:srgbClr val="6285EB"/>
                    </a:gs>
                  </a:gsLst>
                  <a:lin ang="5400000" scaled="0"/>
                </a:gradFill>
                <a:ea typeface="思源黑体 CN Bold" panose="020B0800000000000000" pitchFamily="34" charset="-122"/>
              </a:rPr>
              <a:t>标题文字添加</a:t>
            </a:r>
          </a:p>
        </p:txBody>
      </p:sp>
      <p:sp>
        <p:nvSpPr>
          <p:cNvPr id="21" name="文本框 20">
            <a:extLst>
              <a:ext uri="{FF2B5EF4-FFF2-40B4-BE49-F238E27FC236}">
                <a16:creationId xmlns:a16="http://schemas.microsoft.com/office/drawing/2014/main" id="{DB35DB3D-04FE-4F63-80F5-8501C8F84054}"/>
              </a:ext>
            </a:extLst>
          </p:cNvPr>
          <p:cNvSpPr txBox="1"/>
          <p:nvPr/>
        </p:nvSpPr>
        <p:spPr>
          <a:xfrm>
            <a:off x="7220498" y="5322723"/>
            <a:ext cx="3803102" cy="617605"/>
          </a:xfrm>
          <a:prstGeom prst="rect">
            <a:avLst/>
          </a:prstGeom>
          <a:noFill/>
        </p:spPr>
        <p:txBody>
          <a:bodyPr wrap="square" rtlCol="0">
            <a:spAutoFit/>
            <a:scene3d>
              <a:camera prst="orthographicFront"/>
              <a:lightRig rig="threePt" dir="t"/>
            </a:scene3d>
            <a:sp3d contourW="12700"/>
          </a:bodyPr>
          <a:lstStyle/>
          <a:p>
            <a:pPr algn="just" defTabSz="457200">
              <a:lnSpc>
                <a:spcPct val="150000"/>
              </a:lnSpc>
            </a:pPr>
            <a:r>
              <a:rPr lang="zh-CN" altLang="en-US" sz="1200" dirty="0">
                <a:solidFill>
                  <a:prstClr val="black">
                    <a:lumMod val="95000"/>
                    <a:lumOff val="5000"/>
                  </a:prstClr>
                </a:solidFill>
                <a:latin typeface="思源黑体 CN Light" panose="020B0300000000000000" pitchFamily="34" charset="-122"/>
              </a:rPr>
              <a:t>单击此处键入文本单击此处键入文本单击此处键入文本单击此处键入文本单击此处键入文本单击此处键入</a:t>
            </a:r>
          </a:p>
        </p:txBody>
      </p:sp>
      <p:sp>
        <p:nvSpPr>
          <p:cNvPr id="23" name="菱形 22">
            <a:extLst>
              <a:ext uri="{FF2B5EF4-FFF2-40B4-BE49-F238E27FC236}">
                <a16:creationId xmlns:a16="http://schemas.microsoft.com/office/drawing/2014/main" id="{C0934DBE-CCF9-4B8A-8BED-D964947EA2EB}"/>
              </a:ext>
            </a:extLst>
          </p:cNvPr>
          <p:cNvSpPr/>
          <p:nvPr/>
        </p:nvSpPr>
        <p:spPr>
          <a:xfrm>
            <a:off x="3793847" y="2705007"/>
            <a:ext cx="2230264" cy="2230264"/>
          </a:xfrm>
          <a:prstGeom prst="diamond">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25" name="菱形 24">
            <a:extLst>
              <a:ext uri="{FF2B5EF4-FFF2-40B4-BE49-F238E27FC236}">
                <a16:creationId xmlns:a16="http://schemas.microsoft.com/office/drawing/2014/main" id="{84D7D67B-45C2-45B7-8810-8B51E5080E1A}"/>
              </a:ext>
            </a:extLst>
          </p:cNvPr>
          <p:cNvSpPr/>
          <p:nvPr/>
        </p:nvSpPr>
        <p:spPr>
          <a:xfrm>
            <a:off x="1338263" y="2705007"/>
            <a:ext cx="2230264" cy="2230264"/>
          </a:xfrm>
          <a:prstGeom prst="diamond">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sp>
        <p:nvSpPr>
          <p:cNvPr id="26" name="菱形 25">
            <a:extLst>
              <a:ext uri="{FF2B5EF4-FFF2-40B4-BE49-F238E27FC236}">
                <a16:creationId xmlns:a16="http://schemas.microsoft.com/office/drawing/2014/main" id="{799929CB-5F92-4E81-97DD-C0CE1EF5E23E}"/>
              </a:ext>
            </a:extLst>
          </p:cNvPr>
          <p:cNvSpPr/>
          <p:nvPr/>
        </p:nvSpPr>
        <p:spPr>
          <a:xfrm>
            <a:off x="2567244" y="3933988"/>
            <a:ext cx="2230264" cy="2230264"/>
          </a:xfrm>
          <a:prstGeom prst="diamond">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solidFill>
                <a:schemeClr val="lt1"/>
              </a:solidFill>
              <a:latin typeface="思源黑体 CN Bold" panose="020B0800000000000000" pitchFamily="34" charset="-122"/>
              <a:ea typeface="思源黑体 CN Bold" panose="020B0800000000000000" pitchFamily="34" charset="-122"/>
            </a:endParaRPr>
          </a:p>
        </p:txBody>
      </p:sp>
      <p:sp>
        <p:nvSpPr>
          <p:cNvPr id="27" name="菱形 26">
            <a:extLst>
              <a:ext uri="{FF2B5EF4-FFF2-40B4-BE49-F238E27FC236}">
                <a16:creationId xmlns:a16="http://schemas.microsoft.com/office/drawing/2014/main" id="{8FB2F515-4AEB-4FAD-8D1E-C0605AA92E33}"/>
              </a:ext>
            </a:extLst>
          </p:cNvPr>
          <p:cNvSpPr/>
          <p:nvPr/>
        </p:nvSpPr>
        <p:spPr>
          <a:xfrm>
            <a:off x="2567244" y="1476026"/>
            <a:ext cx="2230264" cy="2230264"/>
          </a:xfrm>
          <a:prstGeom prst="diamond">
            <a:avLst/>
          </a:prstGeom>
          <a:gradFill flip="none" rotWithShape="0">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solidFill>
                <a:schemeClr val="lt1"/>
              </a:solidFill>
              <a:latin typeface="思源黑体 CN Bold" panose="020B0800000000000000" pitchFamily="34" charset="-122"/>
              <a:ea typeface="思源黑体 CN Bold" panose="020B0800000000000000" pitchFamily="34" charset="-122"/>
            </a:endParaRPr>
          </a:p>
        </p:txBody>
      </p:sp>
      <p:sp>
        <p:nvSpPr>
          <p:cNvPr id="28" name="图形 6">
            <a:extLst>
              <a:ext uri="{FF2B5EF4-FFF2-40B4-BE49-F238E27FC236}">
                <a16:creationId xmlns:a16="http://schemas.microsoft.com/office/drawing/2014/main" id="{BD7E4514-180D-404D-B573-F35B6BC65720}"/>
              </a:ext>
            </a:extLst>
          </p:cNvPr>
          <p:cNvSpPr/>
          <p:nvPr/>
        </p:nvSpPr>
        <p:spPr>
          <a:xfrm>
            <a:off x="3387114" y="2371237"/>
            <a:ext cx="590526" cy="439844"/>
          </a:xfrm>
          <a:custGeom>
            <a:avLst/>
            <a:gdLst>
              <a:gd name="connsiteX0" fmla="*/ 2008767 w 2086349"/>
              <a:gd name="connsiteY0" fmla="*/ 1356487 h 1553992"/>
              <a:gd name="connsiteX1" fmla="*/ 740978 w 2086349"/>
              <a:gd name="connsiteY1" fmla="*/ 1356487 h 1553992"/>
              <a:gd name="connsiteX2" fmla="*/ 731029 w 2086349"/>
              <a:gd name="connsiteY2" fmla="*/ 1366013 h 1553992"/>
              <a:gd name="connsiteX3" fmla="*/ 728520 w 2086349"/>
              <a:gd name="connsiteY3" fmla="*/ 1394680 h 1553992"/>
              <a:gd name="connsiteX4" fmla="*/ 704101 w 2086349"/>
              <a:gd name="connsiteY4" fmla="*/ 1490116 h 1553992"/>
              <a:gd name="connsiteX5" fmla="*/ 730030 w 2086349"/>
              <a:gd name="connsiteY5" fmla="*/ 1549712 h 1553992"/>
              <a:gd name="connsiteX6" fmla="*/ 746840 w 2086349"/>
              <a:gd name="connsiteY6" fmla="*/ 1552912 h 1553992"/>
              <a:gd name="connsiteX7" fmla="*/ 2008767 w 2086349"/>
              <a:gd name="connsiteY7" fmla="*/ 1552912 h 1553992"/>
              <a:gd name="connsiteX8" fmla="*/ 2086350 w 2086349"/>
              <a:gd name="connsiteY8" fmla="*/ 1477307 h 1553992"/>
              <a:gd name="connsiteX9" fmla="*/ 2086350 w 2086349"/>
              <a:gd name="connsiteY9" fmla="*/ 1432138 h 1553992"/>
              <a:gd name="connsiteX10" fmla="*/ 2008767 w 2086349"/>
              <a:gd name="connsiteY10" fmla="*/ 1356531 h 1553992"/>
              <a:gd name="connsiteX11" fmla="*/ 901338 w 2086349"/>
              <a:gd name="connsiteY11" fmla="*/ 833335 h 1553992"/>
              <a:gd name="connsiteX12" fmla="*/ 922275 w 2086349"/>
              <a:gd name="connsiteY12" fmla="*/ 801754 h 1553992"/>
              <a:gd name="connsiteX13" fmla="*/ 1133161 w 2086349"/>
              <a:gd name="connsiteY13" fmla="*/ 514450 h 1553992"/>
              <a:gd name="connsiteX14" fmla="*/ 1120789 w 2086349"/>
              <a:gd name="connsiteY14" fmla="*/ 408234 h 1553992"/>
              <a:gd name="connsiteX15" fmla="*/ 1106211 w 2086349"/>
              <a:gd name="connsiteY15" fmla="*/ 397693 h 1553992"/>
              <a:gd name="connsiteX16" fmla="*/ 1000228 w 2086349"/>
              <a:gd name="connsiteY16" fmla="*/ 419143 h 1553992"/>
              <a:gd name="connsiteX17" fmla="*/ 808701 w 2086349"/>
              <a:gd name="connsiteY17" fmla="*/ 680308 h 1553992"/>
              <a:gd name="connsiteX18" fmla="*/ 774440 w 2086349"/>
              <a:gd name="connsiteY18" fmla="*/ 700722 h 1553992"/>
              <a:gd name="connsiteX19" fmla="*/ 498924 w 2086349"/>
              <a:gd name="connsiteY19" fmla="*/ 740513 h 1553992"/>
              <a:gd name="connsiteX20" fmla="*/ 475131 w 2086349"/>
              <a:gd name="connsiteY20" fmla="*/ 741226 h 1553992"/>
              <a:gd name="connsiteX21" fmla="*/ 438946 w 2086349"/>
              <a:gd name="connsiteY21" fmla="*/ 740621 h 1553992"/>
              <a:gd name="connsiteX22" fmla="*/ 323423 w 2086349"/>
              <a:gd name="connsiteY22" fmla="*/ 740621 h 1553992"/>
              <a:gd name="connsiteX23" fmla="*/ 295436 w 2086349"/>
              <a:gd name="connsiteY23" fmla="*/ 740621 h 1553992"/>
              <a:gd name="connsiteX24" fmla="*/ 232083 w 2086349"/>
              <a:gd name="connsiteY24" fmla="*/ 740621 h 1553992"/>
              <a:gd name="connsiteX25" fmla="*/ 182833 w 2086349"/>
              <a:gd name="connsiteY25" fmla="*/ 740621 h 1553992"/>
              <a:gd name="connsiteX26" fmla="*/ 0 w 2086349"/>
              <a:gd name="connsiteY26" fmla="*/ 921427 h 1553992"/>
              <a:gd name="connsiteX27" fmla="*/ 0 w 2086349"/>
              <a:gd name="connsiteY27" fmla="*/ 1373207 h 1553992"/>
              <a:gd name="connsiteX28" fmla="*/ 125991 w 2086349"/>
              <a:gd name="connsiteY28" fmla="*/ 1544077 h 1553992"/>
              <a:gd name="connsiteX29" fmla="*/ 130749 w 2086349"/>
              <a:gd name="connsiteY29" fmla="*/ 1545956 h 1553992"/>
              <a:gd name="connsiteX30" fmla="*/ 182833 w 2086349"/>
              <a:gd name="connsiteY30" fmla="*/ 1553993 h 1553992"/>
              <a:gd name="connsiteX31" fmla="*/ 438599 w 2086349"/>
              <a:gd name="connsiteY31" fmla="*/ 1553993 h 1553992"/>
              <a:gd name="connsiteX32" fmla="*/ 621433 w 2086349"/>
              <a:gd name="connsiteY32" fmla="*/ 1373207 h 1553992"/>
              <a:gd name="connsiteX33" fmla="*/ 621433 w 2086349"/>
              <a:gd name="connsiteY33" fmla="*/ 966229 h 1553992"/>
              <a:gd name="connsiteX34" fmla="*/ 661210 w 2086349"/>
              <a:gd name="connsiteY34" fmla="*/ 916071 h 1553992"/>
              <a:gd name="connsiteX35" fmla="*/ 859162 w 2086349"/>
              <a:gd name="connsiteY35" fmla="*/ 869497 h 1553992"/>
              <a:gd name="connsiteX36" fmla="*/ 862817 w 2086349"/>
              <a:gd name="connsiteY36" fmla="*/ 868503 h 1553992"/>
              <a:gd name="connsiteX37" fmla="*/ 901338 w 2086349"/>
              <a:gd name="connsiteY37" fmla="*/ 833335 h 1553992"/>
              <a:gd name="connsiteX38" fmla="*/ 310749 w 2086349"/>
              <a:gd name="connsiteY38" fmla="*/ 631597 h 1553992"/>
              <a:gd name="connsiteX39" fmla="*/ 530005 w 2086349"/>
              <a:gd name="connsiteY39" fmla="*/ 414801 h 1553992"/>
              <a:gd name="connsiteX40" fmla="*/ 310749 w 2086349"/>
              <a:gd name="connsiteY40" fmla="*/ 197897 h 1553992"/>
              <a:gd name="connsiteX41" fmla="*/ 91471 w 2086349"/>
              <a:gd name="connsiteY41" fmla="*/ 414715 h 1553992"/>
              <a:gd name="connsiteX42" fmla="*/ 310749 w 2086349"/>
              <a:gd name="connsiteY42" fmla="*/ 631597 h 1553992"/>
              <a:gd name="connsiteX43" fmla="*/ 637352 w 2086349"/>
              <a:gd name="connsiteY43" fmla="*/ 409703 h 1553992"/>
              <a:gd name="connsiteX44" fmla="*/ 548370 w 2086349"/>
              <a:gd name="connsiteY44" fmla="*/ 630322 h 1553992"/>
              <a:gd name="connsiteX45" fmla="*/ 548843 w 2086349"/>
              <a:gd name="connsiteY45" fmla="*/ 644366 h 1553992"/>
              <a:gd name="connsiteX46" fmla="*/ 557713 w 2086349"/>
              <a:gd name="connsiteY46" fmla="*/ 646826 h 1553992"/>
              <a:gd name="connsiteX47" fmla="*/ 558080 w 2086349"/>
              <a:gd name="connsiteY47" fmla="*/ 646826 h 1553992"/>
              <a:gd name="connsiteX48" fmla="*/ 710719 w 2086349"/>
              <a:gd name="connsiteY48" fmla="*/ 628356 h 1553992"/>
              <a:gd name="connsiteX49" fmla="*/ 744936 w 2086349"/>
              <a:gd name="connsiteY49" fmla="*/ 610621 h 1553992"/>
              <a:gd name="connsiteX50" fmla="*/ 933242 w 2086349"/>
              <a:gd name="connsiteY50" fmla="*/ 356929 h 1553992"/>
              <a:gd name="connsiteX51" fmla="*/ 1161259 w 2086349"/>
              <a:gd name="connsiteY51" fmla="*/ 311566 h 1553992"/>
              <a:gd name="connsiteX52" fmla="*/ 1192923 w 2086349"/>
              <a:gd name="connsiteY52" fmla="*/ 333946 h 1553992"/>
              <a:gd name="connsiteX53" fmla="*/ 1219528 w 2086349"/>
              <a:gd name="connsiteY53" fmla="*/ 559836 h 1553992"/>
              <a:gd name="connsiteX54" fmla="*/ 976197 w 2086349"/>
              <a:gd name="connsiteY54" fmla="*/ 887944 h 1553992"/>
              <a:gd name="connsiteX55" fmla="*/ 957164 w 2086349"/>
              <a:gd name="connsiteY55" fmla="*/ 911124 h 1553992"/>
              <a:gd name="connsiteX56" fmla="*/ 725729 w 2086349"/>
              <a:gd name="connsiteY56" fmla="*/ 1073525 h 1553992"/>
              <a:gd name="connsiteX57" fmla="*/ 725729 w 2086349"/>
              <a:gd name="connsiteY57" fmla="*/ 1074130 h 1553992"/>
              <a:gd name="connsiteX58" fmla="*/ 725038 w 2086349"/>
              <a:gd name="connsiteY58" fmla="*/ 1233357 h 1553992"/>
              <a:gd name="connsiteX59" fmla="*/ 734944 w 2086349"/>
              <a:gd name="connsiteY59" fmla="*/ 1243338 h 1553992"/>
              <a:gd name="connsiteX60" fmla="*/ 734987 w 2086349"/>
              <a:gd name="connsiteY60" fmla="*/ 1243338 h 1553992"/>
              <a:gd name="connsiteX61" fmla="*/ 813847 w 2086349"/>
              <a:gd name="connsiteY61" fmla="*/ 1243338 h 1553992"/>
              <a:gd name="connsiteX62" fmla="*/ 927855 w 2086349"/>
              <a:gd name="connsiteY62" fmla="*/ 1243338 h 1553992"/>
              <a:gd name="connsiteX63" fmla="*/ 1368835 w 2086349"/>
              <a:gd name="connsiteY63" fmla="*/ 1243338 h 1553992"/>
              <a:gd name="connsiteX64" fmla="*/ 1304379 w 2086349"/>
              <a:gd name="connsiteY64" fmla="*/ 1180412 h 1553992"/>
              <a:gd name="connsiteX65" fmla="*/ 1304379 w 2086349"/>
              <a:gd name="connsiteY65" fmla="*/ 1136386 h 1553992"/>
              <a:gd name="connsiteX66" fmla="*/ 1368835 w 2086349"/>
              <a:gd name="connsiteY66" fmla="*/ 1073741 h 1553992"/>
              <a:gd name="connsiteX67" fmla="*/ 1616859 w 2086349"/>
              <a:gd name="connsiteY67" fmla="*/ 1073741 h 1553992"/>
              <a:gd name="connsiteX68" fmla="*/ 1681335 w 2086349"/>
              <a:gd name="connsiteY68" fmla="*/ 1136386 h 1553992"/>
              <a:gd name="connsiteX69" fmla="*/ 1681335 w 2086349"/>
              <a:gd name="connsiteY69" fmla="*/ 1180389 h 1553992"/>
              <a:gd name="connsiteX70" fmla="*/ 1616859 w 2086349"/>
              <a:gd name="connsiteY70" fmla="*/ 1243316 h 1553992"/>
              <a:gd name="connsiteX71" fmla="*/ 1826296 w 2086349"/>
              <a:gd name="connsiteY71" fmla="*/ 1243316 h 1553992"/>
              <a:gd name="connsiteX72" fmla="*/ 1971215 w 2086349"/>
              <a:gd name="connsiteY72" fmla="*/ 1104005 h 1553992"/>
              <a:gd name="connsiteX73" fmla="*/ 1971215 w 2086349"/>
              <a:gd name="connsiteY73" fmla="*/ 139313 h 1553992"/>
              <a:gd name="connsiteX74" fmla="*/ 1826296 w 2086349"/>
              <a:gd name="connsiteY74" fmla="*/ 3 h 1553992"/>
              <a:gd name="connsiteX75" fmla="*/ 376675 w 2086349"/>
              <a:gd name="connsiteY75" fmla="*/ 3 h 1553992"/>
              <a:gd name="connsiteX76" fmla="*/ 249689 w 2086349"/>
              <a:gd name="connsiteY76" fmla="*/ 72801 h 1553992"/>
              <a:gd name="connsiteX77" fmla="*/ 253521 w 2086349"/>
              <a:gd name="connsiteY77" fmla="*/ 86323 h 1553992"/>
              <a:gd name="connsiteX78" fmla="*/ 259746 w 2086349"/>
              <a:gd name="connsiteY78" fmla="*/ 87490 h 1553992"/>
              <a:gd name="connsiteX79" fmla="*/ 304194 w 2086349"/>
              <a:gd name="connsiteY79" fmla="*/ 84401 h 1553992"/>
              <a:gd name="connsiteX80" fmla="*/ 637460 w 2086349"/>
              <a:gd name="connsiteY80" fmla="*/ 409595 h 155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086349" h="1553992">
                <a:moveTo>
                  <a:pt x="2008767" y="1356487"/>
                </a:moveTo>
                <a:lnTo>
                  <a:pt x="740978" y="1356487"/>
                </a:lnTo>
                <a:cubicBezTo>
                  <a:pt x="735654" y="1356516"/>
                  <a:pt x="731282" y="1360702"/>
                  <a:pt x="731029" y="1366013"/>
                </a:cubicBezTo>
                <a:cubicBezTo>
                  <a:pt x="730489" y="1375563"/>
                  <a:pt x="729622" y="1385132"/>
                  <a:pt x="728520" y="1394680"/>
                </a:cubicBezTo>
                <a:cubicBezTo>
                  <a:pt x="724278" y="1427362"/>
                  <a:pt x="716079" y="1459409"/>
                  <a:pt x="704101" y="1490116"/>
                </a:cubicBezTo>
                <a:cubicBezTo>
                  <a:pt x="694782" y="1513724"/>
                  <a:pt x="706392" y="1540406"/>
                  <a:pt x="730030" y="1549712"/>
                </a:cubicBezTo>
                <a:cubicBezTo>
                  <a:pt x="735384" y="1551820"/>
                  <a:pt x="741086" y="1552904"/>
                  <a:pt x="746840" y="1552912"/>
                </a:cubicBezTo>
                <a:lnTo>
                  <a:pt x="2008767" y="1552912"/>
                </a:lnTo>
                <a:cubicBezTo>
                  <a:pt x="2051368" y="1552912"/>
                  <a:pt x="2086350" y="1519085"/>
                  <a:pt x="2086350" y="1477307"/>
                </a:cubicBezTo>
                <a:lnTo>
                  <a:pt x="2086350" y="1432138"/>
                </a:lnTo>
                <a:cubicBezTo>
                  <a:pt x="2086350" y="1390315"/>
                  <a:pt x="2051740" y="1356531"/>
                  <a:pt x="2008767" y="1356531"/>
                </a:cubicBezTo>
                <a:close/>
                <a:moveTo>
                  <a:pt x="901338" y="833335"/>
                </a:moveTo>
                <a:cubicBezTo>
                  <a:pt x="904281" y="829425"/>
                  <a:pt x="919333" y="805664"/>
                  <a:pt x="922275" y="801754"/>
                </a:cubicBezTo>
                <a:lnTo>
                  <a:pt x="1133161" y="514450"/>
                </a:lnTo>
                <a:cubicBezTo>
                  <a:pt x="1159117" y="479152"/>
                  <a:pt x="1153558" y="431520"/>
                  <a:pt x="1120789" y="408234"/>
                </a:cubicBezTo>
                <a:lnTo>
                  <a:pt x="1106211" y="397693"/>
                </a:lnTo>
                <a:cubicBezTo>
                  <a:pt x="1073442" y="374039"/>
                  <a:pt x="1026183" y="383867"/>
                  <a:pt x="1000228" y="419143"/>
                </a:cubicBezTo>
                <a:lnTo>
                  <a:pt x="808701" y="680308"/>
                </a:lnTo>
                <a:cubicBezTo>
                  <a:pt x="800480" y="691424"/>
                  <a:pt x="788138" y="698780"/>
                  <a:pt x="774440" y="700722"/>
                </a:cubicBezTo>
                <a:lnTo>
                  <a:pt x="498924" y="740513"/>
                </a:lnTo>
                <a:cubicBezTo>
                  <a:pt x="491018" y="741279"/>
                  <a:pt x="483070" y="741518"/>
                  <a:pt x="475131" y="741226"/>
                </a:cubicBezTo>
                <a:lnTo>
                  <a:pt x="438946" y="740621"/>
                </a:lnTo>
                <a:lnTo>
                  <a:pt x="323423" y="740621"/>
                </a:lnTo>
                <a:cubicBezTo>
                  <a:pt x="312608" y="740794"/>
                  <a:pt x="305277" y="740621"/>
                  <a:pt x="295436" y="740621"/>
                </a:cubicBezTo>
                <a:cubicBezTo>
                  <a:pt x="270669" y="740621"/>
                  <a:pt x="264980" y="740340"/>
                  <a:pt x="232083" y="740621"/>
                </a:cubicBezTo>
                <a:lnTo>
                  <a:pt x="182833" y="740621"/>
                </a:lnTo>
                <a:cubicBezTo>
                  <a:pt x="81932" y="740621"/>
                  <a:pt x="0" y="821756"/>
                  <a:pt x="0" y="921427"/>
                </a:cubicBezTo>
                <a:lnTo>
                  <a:pt x="0" y="1373207"/>
                </a:lnTo>
                <a:cubicBezTo>
                  <a:pt x="0" y="1453372"/>
                  <a:pt x="53035" y="1520423"/>
                  <a:pt x="125991" y="1544077"/>
                </a:cubicBezTo>
                <a:cubicBezTo>
                  <a:pt x="127616" y="1544600"/>
                  <a:pt x="129206" y="1545229"/>
                  <a:pt x="130749" y="1545956"/>
                </a:cubicBezTo>
                <a:cubicBezTo>
                  <a:pt x="141067" y="1550817"/>
                  <a:pt x="176712" y="1553993"/>
                  <a:pt x="182833" y="1553993"/>
                </a:cubicBezTo>
                <a:lnTo>
                  <a:pt x="438599" y="1553993"/>
                </a:lnTo>
                <a:cubicBezTo>
                  <a:pt x="539501" y="1553993"/>
                  <a:pt x="621433" y="1472878"/>
                  <a:pt x="621433" y="1373207"/>
                </a:cubicBezTo>
                <a:lnTo>
                  <a:pt x="621433" y="966229"/>
                </a:lnTo>
                <a:cubicBezTo>
                  <a:pt x="621437" y="942320"/>
                  <a:pt x="637905" y="921551"/>
                  <a:pt x="661210" y="916071"/>
                </a:cubicBezTo>
                <a:lnTo>
                  <a:pt x="859162" y="869497"/>
                </a:lnTo>
                <a:cubicBezTo>
                  <a:pt x="860388" y="869208"/>
                  <a:pt x="861606" y="868877"/>
                  <a:pt x="862817" y="868503"/>
                </a:cubicBezTo>
                <a:cubicBezTo>
                  <a:pt x="872356" y="865543"/>
                  <a:pt x="885570" y="862022"/>
                  <a:pt x="901338" y="833335"/>
                </a:cubicBezTo>
                <a:moveTo>
                  <a:pt x="310749" y="631597"/>
                </a:moveTo>
                <a:cubicBezTo>
                  <a:pt x="432046" y="631597"/>
                  <a:pt x="530005" y="534388"/>
                  <a:pt x="530005" y="414801"/>
                </a:cubicBezTo>
                <a:cubicBezTo>
                  <a:pt x="530005" y="295214"/>
                  <a:pt x="431571" y="197897"/>
                  <a:pt x="310749" y="197897"/>
                </a:cubicBezTo>
                <a:cubicBezTo>
                  <a:pt x="189451" y="197897"/>
                  <a:pt x="91471" y="295106"/>
                  <a:pt x="91471" y="414715"/>
                </a:cubicBezTo>
                <a:cubicBezTo>
                  <a:pt x="91471" y="534323"/>
                  <a:pt x="189451" y="631597"/>
                  <a:pt x="310749" y="631597"/>
                </a:cubicBezTo>
                <a:moveTo>
                  <a:pt x="637352" y="409703"/>
                </a:moveTo>
                <a:cubicBezTo>
                  <a:pt x="637300" y="491953"/>
                  <a:pt x="605418" y="571001"/>
                  <a:pt x="548370" y="630322"/>
                </a:cubicBezTo>
                <a:cubicBezTo>
                  <a:pt x="544616" y="634332"/>
                  <a:pt x="544829" y="640620"/>
                  <a:pt x="548843" y="644366"/>
                </a:cubicBezTo>
                <a:cubicBezTo>
                  <a:pt x="551220" y="646586"/>
                  <a:pt x="554532" y="647503"/>
                  <a:pt x="557713" y="646826"/>
                </a:cubicBezTo>
                <a:lnTo>
                  <a:pt x="558080" y="646826"/>
                </a:lnTo>
                <a:cubicBezTo>
                  <a:pt x="608271" y="635930"/>
                  <a:pt x="659373" y="629746"/>
                  <a:pt x="710719" y="628356"/>
                </a:cubicBezTo>
                <a:cubicBezTo>
                  <a:pt x="724260" y="628055"/>
                  <a:pt x="736896" y="621504"/>
                  <a:pt x="744936" y="610621"/>
                </a:cubicBezTo>
                <a:lnTo>
                  <a:pt x="933242" y="356929"/>
                </a:lnTo>
                <a:cubicBezTo>
                  <a:pt x="988981" y="281992"/>
                  <a:pt x="1090941" y="261623"/>
                  <a:pt x="1161259" y="311566"/>
                </a:cubicBezTo>
                <a:lnTo>
                  <a:pt x="1192923" y="333946"/>
                </a:lnTo>
                <a:cubicBezTo>
                  <a:pt x="1263241" y="383781"/>
                  <a:pt x="1275244" y="485157"/>
                  <a:pt x="1219528" y="559836"/>
                </a:cubicBezTo>
                <a:lnTo>
                  <a:pt x="976197" y="887944"/>
                </a:lnTo>
                <a:cubicBezTo>
                  <a:pt x="970270" y="896003"/>
                  <a:pt x="963916" y="903740"/>
                  <a:pt x="957164" y="911124"/>
                </a:cubicBezTo>
                <a:cubicBezTo>
                  <a:pt x="831908" y="1047971"/>
                  <a:pt x="734512" y="921211"/>
                  <a:pt x="725729" y="1073525"/>
                </a:cubicBezTo>
                <a:lnTo>
                  <a:pt x="725729" y="1074130"/>
                </a:lnTo>
                <a:lnTo>
                  <a:pt x="725038" y="1233357"/>
                </a:lnTo>
                <a:cubicBezTo>
                  <a:pt x="725014" y="1238845"/>
                  <a:pt x="729449" y="1243314"/>
                  <a:pt x="734944" y="1243338"/>
                </a:cubicBezTo>
                <a:cubicBezTo>
                  <a:pt x="734957" y="1243338"/>
                  <a:pt x="734972" y="1243338"/>
                  <a:pt x="734987" y="1243338"/>
                </a:cubicBezTo>
                <a:lnTo>
                  <a:pt x="813847" y="1243338"/>
                </a:lnTo>
                <a:cubicBezTo>
                  <a:pt x="852002" y="1243619"/>
                  <a:pt x="888880" y="1243338"/>
                  <a:pt x="927855" y="1243338"/>
                </a:cubicBezTo>
                <a:lnTo>
                  <a:pt x="1368835" y="1243338"/>
                </a:lnTo>
                <a:cubicBezTo>
                  <a:pt x="1333147" y="1243338"/>
                  <a:pt x="1304379" y="1215254"/>
                  <a:pt x="1304379" y="1180412"/>
                </a:cubicBezTo>
                <a:lnTo>
                  <a:pt x="1304379" y="1136386"/>
                </a:lnTo>
                <a:cubicBezTo>
                  <a:pt x="1304379" y="1101825"/>
                  <a:pt x="1333147" y="1073741"/>
                  <a:pt x="1368835" y="1073741"/>
                </a:cubicBezTo>
                <a:lnTo>
                  <a:pt x="1616859" y="1073741"/>
                </a:lnTo>
                <a:cubicBezTo>
                  <a:pt x="1652200" y="1073741"/>
                  <a:pt x="1681335" y="1101825"/>
                  <a:pt x="1681335" y="1136386"/>
                </a:cubicBezTo>
                <a:lnTo>
                  <a:pt x="1681335" y="1180389"/>
                </a:lnTo>
                <a:cubicBezTo>
                  <a:pt x="1681335" y="1214953"/>
                  <a:pt x="1652547" y="1243316"/>
                  <a:pt x="1616859" y="1243316"/>
                </a:cubicBezTo>
                <a:lnTo>
                  <a:pt x="1826296" y="1243316"/>
                </a:lnTo>
                <a:cubicBezTo>
                  <a:pt x="1906317" y="1243316"/>
                  <a:pt x="1971215" y="1181124"/>
                  <a:pt x="1971215" y="1104005"/>
                </a:cubicBezTo>
                <a:lnTo>
                  <a:pt x="1971215" y="139313"/>
                </a:lnTo>
                <a:cubicBezTo>
                  <a:pt x="1971215" y="62195"/>
                  <a:pt x="1906317" y="3"/>
                  <a:pt x="1826296" y="3"/>
                </a:cubicBezTo>
                <a:lnTo>
                  <a:pt x="376675" y="3"/>
                </a:lnTo>
                <a:cubicBezTo>
                  <a:pt x="324308" y="-342"/>
                  <a:pt x="275803" y="27466"/>
                  <a:pt x="249689" y="72801"/>
                </a:cubicBezTo>
                <a:cubicBezTo>
                  <a:pt x="247009" y="77592"/>
                  <a:pt x="248724" y="83646"/>
                  <a:pt x="253521" y="86323"/>
                </a:cubicBezTo>
                <a:cubicBezTo>
                  <a:pt x="255413" y="87379"/>
                  <a:pt x="257600" y="87789"/>
                  <a:pt x="259746" y="87490"/>
                </a:cubicBezTo>
                <a:cubicBezTo>
                  <a:pt x="274475" y="85444"/>
                  <a:pt x="289326" y="84412"/>
                  <a:pt x="304194" y="84401"/>
                </a:cubicBezTo>
                <a:cubicBezTo>
                  <a:pt x="488046" y="84769"/>
                  <a:pt x="637460" y="229912"/>
                  <a:pt x="637460" y="409595"/>
                </a:cubicBezTo>
              </a:path>
            </a:pathLst>
          </a:custGeom>
          <a:solidFill>
            <a:sysClr val="window" lastClr="FFFFFF"/>
          </a:solidFill>
          <a:ln w="18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思源黑体 CN Bold" panose="020B0800000000000000" pitchFamily="34" charset="-122"/>
            </a:endParaRPr>
          </a:p>
        </p:txBody>
      </p:sp>
      <p:sp>
        <p:nvSpPr>
          <p:cNvPr id="29" name="图形 8">
            <a:extLst>
              <a:ext uri="{FF2B5EF4-FFF2-40B4-BE49-F238E27FC236}">
                <a16:creationId xmlns:a16="http://schemas.microsoft.com/office/drawing/2014/main" id="{F710C545-461B-4BC3-BD3E-E0F264C6D48F}"/>
              </a:ext>
            </a:extLst>
          </p:cNvPr>
          <p:cNvSpPr/>
          <p:nvPr/>
        </p:nvSpPr>
        <p:spPr>
          <a:xfrm>
            <a:off x="4645120" y="3567390"/>
            <a:ext cx="527720" cy="505498"/>
          </a:xfrm>
          <a:custGeom>
            <a:avLst/>
            <a:gdLst>
              <a:gd name="connsiteX0" fmla="*/ 1698966 w 1864443"/>
              <a:gd name="connsiteY0" fmla="*/ 0 h 1785937"/>
              <a:gd name="connsiteX1" fmla="*/ 165479 w 1864443"/>
              <a:gd name="connsiteY1" fmla="*/ 0 h 1785937"/>
              <a:gd name="connsiteX2" fmla="*/ 0 w 1864443"/>
              <a:gd name="connsiteY2" fmla="*/ 166598 h 1785937"/>
              <a:gd name="connsiteX3" fmla="*/ 0 w 1864443"/>
              <a:gd name="connsiteY3" fmla="*/ 1619339 h 1785937"/>
              <a:gd name="connsiteX4" fmla="*/ 165479 w 1864443"/>
              <a:gd name="connsiteY4" fmla="*/ 1785938 h 1785937"/>
              <a:gd name="connsiteX5" fmla="*/ 1698966 w 1864443"/>
              <a:gd name="connsiteY5" fmla="*/ 1785938 h 1785937"/>
              <a:gd name="connsiteX6" fmla="*/ 1864444 w 1864443"/>
              <a:gd name="connsiteY6" fmla="*/ 1619339 h 1785937"/>
              <a:gd name="connsiteX7" fmla="*/ 1864444 w 1864443"/>
              <a:gd name="connsiteY7" fmla="*/ 166598 h 1785937"/>
              <a:gd name="connsiteX8" fmla="*/ 1698966 w 1864443"/>
              <a:gd name="connsiteY8" fmla="*/ 0 h 1785937"/>
              <a:gd name="connsiteX9" fmla="*/ 581127 w 1864443"/>
              <a:gd name="connsiteY9" fmla="*/ 1192550 h 1785937"/>
              <a:gd name="connsiteX10" fmla="*/ 511170 w 1864443"/>
              <a:gd name="connsiteY10" fmla="*/ 1262965 h 1785937"/>
              <a:gd name="connsiteX11" fmla="*/ 441213 w 1864443"/>
              <a:gd name="connsiteY11" fmla="*/ 1192528 h 1785937"/>
              <a:gd name="connsiteX12" fmla="*/ 441213 w 1864443"/>
              <a:gd name="connsiteY12" fmla="*/ 1192526 h 1785937"/>
              <a:gd name="connsiteX13" fmla="*/ 441213 w 1864443"/>
              <a:gd name="connsiteY13" fmla="*/ 834156 h 1785937"/>
              <a:gd name="connsiteX14" fmla="*/ 511170 w 1864443"/>
              <a:gd name="connsiteY14" fmla="*/ 763741 h 1785937"/>
              <a:gd name="connsiteX15" fmla="*/ 581127 w 1864443"/>
              <a:gd name="connsiteY15" fmla="*/ 834156 h 1785937"/>
              <a:gd name="connsiteX16" fmla="*/ 860956 w 1864443"/>
              <a:gd name="connsiteY16" fmla="*/ 1192550 h 1785937"/>
              <a:gd name="connsiteX17" fmla="*/ 790999 w 1864443"/>
              <a:gd name="connsiteY17" fmla="*/ 1262965 h 1785937"/>
              <a:gd name="connsiteX18" fmla="*/ 721042 w 1864443"/>
              <a:gd name="connsiteY18" fmla="*/ 1192550 h 1785937"/>
              <a:gd name="connsiteX19" fmla="*/ 721042 w 1864443"/>
              <a:gd name="connsiteY19" fmla="*/ 475761 h 1785937"/>
              <a:gd name="connsiteX20" fmla="*/ 790999 w 1864443"/>
              <a:gd name="connsiteY20" fmla="*/ 405346 h 1785937"/>
              <a:gd name="connsiteX21" fmla="*/ 860956 w 1864443"/>
              <a:gd name="connsiteY21" fmla="*/ 475783 h 1785937"/>
              <a:gd name="connsiteX22" fmla="*/ 860956 w 1864443"/>
              <a:gd name="connsiteY22" fmla="*/ 475785 h 1785937"/>
              <a:gd name="connsiteX23" fmla="*/ 1137451 w 1864443"/>
              <a:gd name="connsiteY23" fmla="*/ 1192550 h 1785937"/>
              <a:gd name="connsiteX24" fmla="*/ 1067494 w 1864443"/>
              <a:gd name="connsiteY24" fmla="*/ 1262965 h 1785937"/>
              <a:gd name="connsiteX25" fmla="*/ 997681 w 1864443"/>
              <a:gd name="connsiteY25" fmla="*/ 1192550 h 1785937"/>
              <a:gd name="connsiteX26" fmla="*/ 997681 w 1864443"/>
              <a:gd name="connsiteY26" fmla="*/ 619823 h 1785937"/>
              <a:gd name="connsiteX27" fmla="*/ 1067636 w 1864443"/>
              <a:gd name="connsiteY27" fmla="*/ 549384 h 1785937"/>
              <a:gd name="connsiteX28" fmla="*/ 1067638 w 1864443"/>
              <a:gd name="connsiteY28" fmla="*/ 549384 h 1785937"/>
              <a:gd name="connsiteX29" fmla="*/ 1137595 w 1864443"/>
              <a:gd name="connsiteY29" fmla="*/ 619798 h 1785937"/>
              <a:gd name="connsiteX30" fmla="*/ 1417281 w 1864443"/>
              <a:gd name="connsiteY30" fmla="*/ 1192550 h 1785937"/>
              <a:gd name="connsiteX31" fmla="*/ 1347324 w 1864443"/>
              <a:gd name="connsiteY31" fmla="*/ 1262965 h 1785937"/>
              <a:gd name="connsiteX32" fmla="*/ 1277367 w 1864443"/>
              <a:gd name="connsiteY32" fmla="*/ 1192550 h 1785937"/>
              <a:gd name="connsiteX33" fmla="*/ 1277367 w 1864443"/>
              <a:gd name="connsiteY33" fmla="*/ 334932 h 1785937"/>
              <a:gd name="connsiteX34" fmla="*/ 1347324 w 1864443"/>
              <a:gd name="connsiteY34" fmla="*/ 264518 h 1785937"/>
              <a:gd name="connsiteX35" fmla="*/ 1417352 w 1864443"/>
              <a:gd name="connsiteY35" fmla="*/ 334884 h 1785937"/>
              <a:gd name="connsiteX36" fmla="*/ 1417352 w 1864443"/>
              <a:gd name="connsiteY36" fmla="*/ 334932 h 17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864443" h="1785937">
                <a:moveTo>
                  <a:pt x="1698966" y="0"/>
                </a:moveTo>
                <a:lnTo>
                  <a:pt x="165479" y="0"/>
                </a:lnTo>
                <a:cubicBezTo>
                  <a:pt x="74099" y="0"/>
                  <a:pt x="0" y="74575"/>
                  <a:pt x="0" y="166598"/>
                </a:cubicBezTo>
                <a:lnTo>
                  <a:pt x="0" y="1619339"/>
                </a:lnTo>
                <a:cubicBezTo>
                  <a:pt x="0" y="1711339"/>
                  <a:pt x="74075" y="1785938"/>
                  <a:pt x="165479" y="1785938"/>
                </a:cubicBezTo>
                <a:lnTo>
                  <a:pt x="1698966" y="1785938"/>
                </a:lnTo>
                <a:cubicBezTo>
                  <a:pt x="1790346" y="1785938"/>
                  <a:pt x="1864444" y="1711364"/>
                  <a:pt x="1864444" y="1619339"/>
                </a:cubicBezTo>
                <a:lnTo>
                  <a:pt x="1864444" y="166598"/>
                </a:lnTo>
                <a:cubicBezTo>
                  <a:pt x="1864444" y="74575"/>
                  <a:pt x="1790322" y="0"/>
                  <a:pt x="1698966" y="0"/>
                </a:cubicBezTo>
                <a:close/>
                <a:moveTo>
                  <a:pt x="581127" y="1192550"/>
                </a:moveTo>
                <a:cubicBezTo>
                  <a:pt x="581272" y="1231287"/>
                  <a:pt x="549956" y="1262809"/>
                  <a:pt x="511170" y="1262965"/>
                </a:cubicBezTo>
                <a:cubicBezTo>
                  <a:pt x="472376" y="1262809"/>
                  <a:pt x="441056" y="1231272"/>
                  <a:pt x="441213" y="1192528"/>
                </a:cubicBezTo>
                <a:cubicBezTo>
                  <a:pt x="441213" y="1192528"/>
                  <a:pt x="441213" y="1192526"/>
                  <a:pt x="441213" y="1192526"/>
                </a:cubicBezTo>
                <a:lnTo>
                  <a:pt x="441213" y="834156"/>
                </a:lnTo>
                <a:cubicBezTo>
                  <a:pt x="441067" y="795419"/>
                  <a:pt x="472386" y="763898"/>
                  <a:pt x="511170" y="763741"/>
                </a:cubicBezTo>
                <a:cubicBezTo>
                  <a:pt x="549956" y="763898"/>
                  <a:pt x="581272" y="795419"/>
                  <a:pt x="581127" y="834156"/>
                </a:cubicBezTo>
                <a:close/>
                <a:moveTo>
                  <a:pt x="860956" y="1192550"/>
                </a:moveTo>
                <a:cubicBezTo>
                  <a:pt x="861101" y="1231287"/>
                  <a:pt x="829783" y="1262809"/>
                  <a:pt x="790999" y="1262965"/>
                </a:cubicBezTo>
                <a:cubicBezTo>
                  <a:pt x="752213" y="1262809"/>
                  <a:pt x="720897" y="1231287"/>
                  <a:pt x="721042" y="1192550"/>
                </a:cubicBezTo>
                <a:lnTo>
                  <a:pt x="721042" y="475761"/>
                </a:lnTo>
                <a:cubicBezTo>
                  <a:pt x="720897" y="437025"/>
                  <a:pt x="752213" y="405503"/>
                  <a:pt x="790999" y="405346"/>
                </a:cubicBezTo>
                <a:cubicBezTo>
                  <a:pt x="829793" y="405503"/>
                  <a:pt x="861113" y="437039"/>
                  <a:pt x="860956" y="475783"/>
                </a:cubicBezTo>
                <a:cubicBezTo>
                  <a:pt x="860956" y="475783"/>
                  <a:pt x="860956" y="475783"/>
                  <a:pt x="860956" y="475785"/>
                </a:cubicBezTo>
                <a:close/>
                <a:moveTo>
                  <a:pt x="1137451" y="1192550"/>
                </a:moveTo>
                <a:cubicBezTo>
                  <a:pt x="1137597" y="1231287"/>
                  <a:pt x="1106280" y="1262809"/>
                  <a:pt x="1067494" y="1262965"/>
                </a:cubicBezTo>
                <a:cubicBezTo>
                  <a:pt x="1028766" y="1262729"/>
                  <a:pt x="997536" y="1231231"/>
                  <a:pt x="997681" y="1192550"/>
                </a:cubicBezTo>
                <a:lnTo>
                  <a:pt x="997681" y="619823"/>
                </a:lnTo>
                <a:cubicBezTo>
                  <a:pt x="997523" y="581077"/>
                  <a:pt x="1028843" y="549542"/>
                  <a:pt x="1067636" y="549384"/>
                </a:cubicBezTo>
                <a:cubicBezTo>
                  <a:pt x="1067636" y="549384"/>
                  <a:pt x="1067638" y="549384"/>
                  <a:pt x="1067638" y="549384"/>
                </a:cubicBezTo>
                <a:cubicBezTo>
                  <a:pt x="1106422" y="549540"/>
                  <a:pt x="1137740" y="581062"/>
                  <a:pt x="1137595" y="619798"/>
                </a:cubicBezTo>
                <a:close/>
                <a:moveTo>
                  <a:pt x="1417281" y="1192550"/>
                </a:moveTo>
                <a:cubicBezTo>
                  <a:pt x="1417424" y="1231287"/>
                  <a:pt x="1386108" y="1262809"/>
                  <a:pt x="1347324" y="1262965"/>
                </a:cubicBezTo>
                <a:cubicBezTo>
                  <a:pt x="1308538" y="1262809"/>
                  <a:pt x="1277222" y="1231287"/>
                  <a:pt x="1277367" y="1192550"/>
                </a:cubicBezTo>
                <a:lnTo>
                  <a:pt x="1277367" y="334932"/>
                </a:lnTo>
                <a:cubicBezTo>
                  <a:pt x="1277222" y="296196"/>
                  <a:pt x="1308538" y="264674"/>
                  <a:pt x="1347324" y="264518"/>
                </a:cubicBezTo>
                <a:cubicBezTo>
                  <a:pt x="1386117" y="264635"/>
                  <a:pt x="1417469" y="296138"/>
                  <a:pt x="1417352" y="334884"/>
                </a:cubicBezTo>
                <a:cubicBezTo>
                  <a:pt x="1417352" y="334899"/>
                  <a:pt x="1417352" y="334915"/>
                  <a:pt x="1417352" y="334932"/>
                </a:cubicBezTo>
                <a:close/>
              </a:path>
            </a:pathLst>
          </a:custGeom>
          <a:solidFill>
            <a:sysClr val="window" lastClr="FFFFFF"/>
          </a:solidFill>
          <a:ln w="18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思源黑体 CN Bold" panose="020B0800000000000000" pitchFamily="34" charset="-122"/>
            </a:endParaRPr>
          </a:p>
        </p:txBody>
      </p:sp>
      <p:grpSp>
        <p:nvGrpSpPr>
          <p:cNvPr id="30" name="图形 10">
            <a:extLst>
              <a:ext uri="{FF2B5EF4-FFF2-40B4-BE49-F238E27FC236}">
                <a16:creationId xmlns:a16="http://schemas.microsoft.com/office/drawing/2014/main" id="{CF2A5847-8846-4D5C-AE54-585E4F2B3695}"/>
              </a:ext>
            </a:extLst>
          </p:cNvPr>
          <p:cNvGrpSpPr/>
          <p:nvPr/>
        </p:nvGrpSpPr>
        <p:grpSpPr>
          <a:xfrm>
            <a:off x="2125833" y="3550542"/>
            <a:ext cx="655124" cy="539196"/>
            <a:chOff x="4938712" y="2476500"/>
            <a:chExt cx="2314575" cy="1905000"/>
          </a:xfrm>
          <a:solidFill>
            <a:sysClr val="window" lastClr="FFFFFF"/>
          </a:solidFill>
        </p:grpSpPr>
        <p:sp>
          <p:nvSpPr>
            <p:cNvPr id="34" name="任意多边形: 形状 33">
              <a:extLst>
                <a:ext uri="{FF2B5EF4-FFF2-40B4-BE49-F238E27FC236}">
                  <a16:creationId xmlns:a16="http://schemas.microsoft.com/office/drawing/2014/main" id="{02EE6C0D-B412-4384-A0AD-0D45AF51F0F0}"/>
                </a:ext>
              </a:extLst>
            </p:cNvPr>
            <p:cNvSpPr/>
            <p:nvPr/>
          </p:nvSpPr>
          <p:spPr>
            <a:xfrm>
              <a:off x="4970513" y="2759660"/>
              <a:ext cx="288343" cy="1420201"/>
            </a:xfrm>
            <a:custGeom>
              <a:avLst/>
              <a:gdLst>
                <a:gd name="connsiteX0" fmla="*/ 268839 w 288343"/>
                <a:gd name="connsiteY0" fmla="*/ 1349001 h 1420201"/>
                <a:gd name="connsiteX1" fmla="*/ 266818 w 288343"/>
                <a:gd name="connsiteY1" fmla="*/ 1347882 h 1420201"/>
                <a:gd name="connsiteX2" fmla="*/ 264228 w 288343"/>
                <a:gd name="connsiteY2" fmla="*/ 1346550 h 1420201"/>
                <a:gd name="connsiteX3" fmla="*/ 135620 w 288343"/>
                <a:gd name="connsiteY3" fmla="*/ 1255125 h 1420201"/>
                <a:gd name="connsiteX4" fmla="*/ 117271 w 288343"/>
                <a:gd name="connsiteY4" fmla="*/ 1141629 h 1420201"/>
                <a:gd name="connsiteX5" fmla="*/ 117271 w 288343"/>
                <a:gd name="connsiteY5" fmla="*/ 214 h 1420201"/>
                <a:gd name="connsiteX6" fmla="*/ 117058 w 288343"/>
                <a:gd name="connsiteY6" fmla="*/ 0 h 1420201"/>
                <a:gd name="connsiteX7" fmla="*/ 117033 w 288343"/>
                <a:gd name="connsiteY7" fmla="*/ 0 h 1420201"/>
                <a:gd name="connsiteX8" fmla="*/ 0 w 288343"/>
                <a:gd name="connsiteY8" fmla="*/ 131668 h 1420201"/>
                <a:gd name="connsiteX9" fmla="*/ 0 w 288343"/>
                <a:gd name="connsiteY9" fmla="*/ 1295415 h 1420201"/>
                <a:gd name="connsiteX10" fmla="*/ 1711 w 288343"/>
                <a:gd name="connsiteY10" fmla="*/ 1306761 h 1420201"/>
                <a:gd name="connsiteX11" fmla="*/ 51315 w 288343"/>
                <a:gd name="connsiteY11" fmla="*/ 1382061 h 1420201"/>
                <a:gd name="connsiteX12" fmla="*/ 148621 w 288343"/>
                <a:gd name="connsiteY12" fmla="*/ 1415549 h 1420201"/>
                <a:gd name="connsiteX13" fmla="*/ 249325 w 288343"/>
                <a:gd name="connsiteY13" fmla="*/ 1420187 h 1420201"/>
                <a:gd name="connsiteX14" fmla="*/ 268839 w 288343"/>
                <a:gd name="connsiteY14" fmla="*/ 1349001 h 142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43" h="1420201">
                  <a:moveTo>
                    <a:pt x="268839" y="1349001"/>
                  </a:moveTo>
                  <a:lnTo>
                    <a:pt x="266818" y="1347882"/>
                  </a:lnTo>
                  <a:lnTo>
                    <a:pt x="264228" y="1346550"/>
                  </a:lnTo>
                  <a:cubicBezTo>
                    <a:pt x="221136" y="1326596"/>
                    <a:pt x="169464" y="1303740"/>
                    <a:pt x="135620" y="1255125"/>
                  </a:cubicBezTo>
                  <a:cubicBezTo>
                    <a:pt x="118839" y="1230961"/>
                    <a:pt x="118982" y="1182823"/>
                    <a:pt x="117271" y="1141629"/>
                  </a:cubicBezTo>
                  <a:lnTo>
                    <a:pt x="117271" y="214"/>
                  </a:lnTo>
                  <a:cubicBezTo>
                    <a:pt x="117271" y="97"/>
                    <a:pt x="117176" y="0"/>
                    <a:pt x="117058" y="0"/>
                  </a:cubicBezTo>
                  <a:cubicBezTo>
                    <a:pt x="117050" y="0"/>
                    <a:pt x="117041" y="0"/>
                    <a:pt x="117033" y="0"/>
                  </a:cubicBezTo>
                  <a:cubicBezTo>
                    <a:pt x="50479" y="8184"/>
                    <a:pt x="360" y="64569"/>
                    <a:pt x="0" y="131668"/>
                  </a:cubicBezTo>
                  <a:lnTo>
                    <a:pt x="0" y="1295415"/>
                  </a:lnTo>
                  <a:cubicBezTo>
                    <a:pt x="7" y="1299260"/>
                    <a:pt x="584" y="1303085"/>
                    <a:pt x="1711" y="1306761"/>
                  </a:cubicBezTo>
                  <a:cubicBezTo>
                    <a:pt x="10665" y="1336112"/>
                    <a:pt x="27887" y="1362257"/>
                    <a:pt x="51315" y="1382061"/>
                  </a:cubicBezTo>
                  <a:cubicBezTo>
                    <a:pt x="79459" y="1403118"/>
                    <a:pt x="113486" y="1414829"/>
                    <a:pt x="148621" y="1415549"/>
                  </a:cubicBezTo>
                  <a:cubicBezTo>
                    <a:pt x="182751" y="1417927"/>
                    <a:pt x="217120" y="1419307"/>
                    <a:pt x="249325" y="1420187"/>
                  </a:cubicBezTo>
                  <a:cubicBezTo>
                    <a:pt x="288947" y="1421208"/>
                    <a:pt x="303444" y="1368361"/>
                    <a:pt x="268839" y="1349001"/>
                  </a:cubicBezTo>
                  <a:close/>
                </a:path>
              </a:pathLst>
            </a:custGeom>
            <a:grpFill/>
            <a:ln w="185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思源黑体 CN Bold" panose="020B0800000000000000" pitchFamily="34" charset="-122"/>
              </a:endParaRPr>
            </a:p>
          </p:txBody>
        </p:sp>
        <p:sp>
          <p:nvSpPr>
            <p:cNvPr id="35" name="任意多边形: 形状 34">
              <a:extLst>
                <a:ext uri="{FF2B5EF4-FFF2-40B4-BE49-F238E27FC236}">
                  <a16:creationId xmlns:a16="http://schemas.microsoft.com/office/drawing/2014/main" id="{8D2D7E73-BDCB-40CD-B047-54FC20E8B2A1}"/>
                </a:ext>
              </a:extLst>
            </p:cNvPr>
            <p:cNvSpPr/>
            <p:nvPr/>
          </p:nvSpPr>
          <p:spPr>
            <a:xfrm>
              <a:off x="5121271" y="2591852"/>
              <a:ext cx="1594587" cy="1674305"/>
            </a:xfrm>
            <a:custGeom>
              <a:avLst/>
              <a:gdLst>
                <a:gd name="connsiteX0" fmla="*/ 257645 w 1594587"/>
                <a:gd name="connsiteY0" fmla="*/ 27673 h 1674305"/>
                <a:gd name="connsiteX1" fmla="*/ 257645 w 1594587"/>
                <a:gd name="connsiteY1" fmla="*/ 27531 h 1674305"/>
                <a:gd name="connsiteX2" fmla="*/ 243813 w 1594587"/>
                <a:gd name="connsiteY2" fmla="*/ 23773 h 1674305"/>
                <a:gd name="connsiteX3" fmla="*/ 243004 w 1594587"/>
                <a:gd name="connsiteY3" fmla="*/ 23559 h 1674305"/>
                <a:gd name="connsiteX4" fmla="*/ 142869 w 1594587"/>
                <a:gd name="connsiteY4" fmla="*/ 1416 h 1674305"/>
                <a:gd name="connsiteX5" fmla="*/ 113873 w 1594587"/>
                <a:gd name="connsiteY5" fmla="*/ 916 h 1674305"/>
                <a:gd name="connsiteX6" fmla="*/ 1 w 1594587"/>
                <a:gd name="connsiteY6" fmla="*/ 132489 h 1674305"/>
                <a:gd name="connsiteX7" fmla="*/ 1 w 1594587"/>
                <a:gd name="connsiteY7" fmla="*/ 1266840 h 1674305"/>
                <a:gd name="connsiteX8" fmla="*/ 35391 w 1594587"/>
                <a:gd name="connsiteY8" fmla="*/ 1374865 h 1674305"/>
                <a:gd name="connsiteX9" fmla="*/ 35843 w 1594587"/>
                <a:gd name="connsiteY9" fmla="*/ 1375485 h 1674305"/>
                <a:gd name="connsiteX10" fmla="*/ 148954 w 1594587"/>
                <a:gd name="connsiteY10" fmla="*/ 1461654 h 1674305"/>
                <a:gd name="connsiteX11" fmla="*/ 287950 w 1594587"/>
                <a:gd name="connsiteY11" fmla="*/ 1536383 h 1674305"/>
                <a:gd name="connsiteX12" fmla="*/ 619369 w 1594587"/>
                <a:gd name="connsiteY12" fmla="*/ 1666267 h 1674305"/>
                <a:gd name="connsiteX13" fmla="*/ 674961 w 1594587"/>
                <a:gd name="connsiteY13" fmla="*/ 1668503 h 1674305"/>
                <a:gd name="connsiteX14" fmla="*/ 771887 w 1594587"/>
                <a:gd name="connsiteY14" fmla="*/ 1540498 h 1674305"/>
                <a:gd name="connsiteX15" fmla="*/ 771887 w 1594587"/>
                <a:gd name="connsiteY15" fmla="*/ 884180 h 1674305"/>
                <a:gd name="connsiteX16" fmla="*/ 772505 w 1594587"/>
                <a:gd name="connsiteY16" fmla="*/ 482231 h 1674305"/>
                <a:gd name="connsiteX17" fmla="*/ 763901 w 1594587"/>
                <a:gd name="connsiteY17" fmla="*/ 442561 h 1674305"/>
                <a:gd name="connsiteX18" fmla="*/ 723995 w 1594587"/>
                <a:gd name="connsiteY18" fmla="*/ 369758 h 1674305"/>
                <a:gd name="connsiteX19" fmla="*/ 257645 w 1594587"/>
                <a:gd name="connsiteY19" fmla="*/ 27673 h 1674305"/>
                <a:gd name="connsiteX20" fmla="*/ 1558722 w 1594587"/>
                <a:gd name="connsiteY20" fmla="*/ 1376270 h 1674305"/>
                <a:gd name="connsiteX21" fmla="*/ 1587458 w 1594587"/>
                <a:gd name="connsiteY21" fmla="*/ 1326775 h 1674305"/>
                <a:gd name="connsiteX22" fmla="*/ 1594588 w 1594587"/>
                <a:gd name="connsiteY22" fmla="*/ 1292144 h 1674305"/>
                <a:gd name="connsiteX23" fmla="*/ 1594588 w 1594587"/>
                <a:gd name="connsiteY23" fmla="*/ 133250 h 1674305"/>
                <a:gd name="connsiteX24" fmla="*/ 1462557 w 1594587"/>
                <a:gd name="connsiteY24" fmla="*/ 322 h 1674305"/>
                <a:gd name="connsiteX25" fmla="*/ 1351585 w 1594587"/>
                <a:gd name="connsiteY25" fmla="*/ 24320 h 1674305"/>
                <a:gd name="connsiteX26" fmla="*/ 1350777 w 1594587"/>
                <a:gd name="connsiteY26" fmla="*/ 24534 h 1674305"/>
                <a:gd name="connsiteX27" fmla="*/ 1336945 w 1594587"/>
                <a:gd name="connsiteY27" fmla="*/ 28292 h 1674305"/>
                <a:gd name="connsiteX28" fmla="*/ 1336945 w 1594587"/>
                <a:gd name="connsiteY28" fmla="*/ 28434 h 1674305"/>
                <a:gd name="connsiteX29" fmla="*/ 870570 w 1594587"/>
                <a:gd name="connsiteY29" fmla="*/ 370400 h 1674305"/>
                <a:gd name="connsiteX30" fmla="*/ 822036 w 1594587"/>
                <a:gd name="connsiteY30" fmla="*/ 465274 h 1674305"/>
                <a:gd name="connsiteX31" fmla="*/ 822702 w 1594587"/>
                <a:gd name="connsiteY31" fmla="*/ 884941 h 1674305"/>
                <a:gd name="connsiteX32" fmla="*/ 822702 w 1594587"/>
                <a:gd name="connsiteY32" fmla="*/ 1541378 h 1674305"/>
                <a:gd name="connsiteX33" fmla="*/ 954733 w 1594587"/>
                <a:gd name="connsiteY33" fmla="*/ 1674305 h 1674305"/>
                <a:gd name="connsiteX34" fmla="*/ 1306640 w 1594587"/>
                <a:gd name="connsiteY34" fmla="*/ 1537263 h 1674305"/>
                <a:gd name="connsiteX35" fmla="*/ 1445635 w 1594587"/>
                <a:gd name="connsiteY35" fmla="*/ 1462534 h 1674305"/>
                <a:gd name="connsiteX36" fmla="*/ 1558722 w 1594587"/>
                <a:gd name="connsiteY36" fmla="*/ 1376270 h 167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94587" h="1674305">
                  <a:moveTo>
                    <a:pt x="257645" y="27673"/>
                  </a:moveTo>
                  <a:lnTo>
                    <a:pt x="257645" y="27531"/>
                  </a:lnTo>
                  <a:cubicBezTo>
                    <a:pt x="253051" y="26246"/>
                    <a:pt x="248438" y="24994"/>
                    <a:pt x="243813" y="23773"/>
                  </a:cubicBezTo>
                  <a:lnTo>
                    <a:pt x="243004" y="23559"/>
                  </a:lnTo>
                  <a:cubicBezTo>
                    <a:pt x="209990" y="14782"/>
                    <a:pt x="176454" y="7362"/>
                    <a:pt x="142869" y="1416"/>
                  </a:cubicBezTo>
                  <a:cubicBezTo>
                    <a:pt x="133291" y="-286"/>
                    <a:pt x="123505" y="-455"/>
                    <a:pt x="113873" y="916"/>
                  </a:cubicBezTo>
                  <a:cubicBezTo>
                    <a:pt x="48567" y="10457"/>
                    <a:pt x="111" y="66446"/>
                    <a:pt x="1" y="132489"/>
                  </a:cubicBezTo>
                  <a:lnTo>
                    <a:pt x="1" y="1266840"/>
                  </a:lnTo>
                  <a:cubicBezTo>
                    <a:pt x="-155" y="1305725"/>
                    <a:pt x="12259" y="1343620"/>
                    <a:pt x="35391" y="1374865"/>
                  </a:cubicBezTo>
                  <a:lnTo>
                    <a:pt x="35843" y="1375485"/>
                  </a:lnTo>
                  <a:cubicBezTo>
                    <a:pt x="66600" y="1412345"/>
                    <a:pt x="105260" y="1441799"/>
                    <a:pt x="148954" y="1461654"/>
                  </a:cubicBezTo>
                  <a:cubicBezTo>
                    <a:pt x="218737" y="1500826"/>
                    <a:pt x="253819" y="1520709"/>
                    <a:pt x="287950" y="1536383"/>
                  </a:cubicBezTo>
                  <a:cubicBezTo>
                    <a:pt x="413230" y="1592061"/>
                    <a:pt x="542741" y="1639319"/>
                    <a:pt x="619369" y="1666267"/>
                  </a:cubicBezTo>
                  <a:cubicBezTo>
                    <a:pt x="637231" y="1672702"/>
                    <a:pt x="656640" y="1673483"/>
                    <a:pt x="674961" y="1668503"/>
                  </a:cubicBezTo>
                  <a:cubicBezTo>
                    <a:pt x="732235" y="1652316"/>
                    <a:pt x="771811" y="1600051"/>
                    <a:pt x="771887" y="1540498"/>
                  </a:cubicBezTo>
                  <a:lnTo>
                    <a:pt x="771887" y="884180"/>
                  </a:lnTo>
                  <a:lnTo>
                    <a:pt x="772505" y="482231"/>
                  </a:lnTo>
                  <a:cubicBezTo>
                    <a:pt x="772523" y="468543"/>
                    <a:pt x="769588" y="455010"/>
                    <a:pt x="763901" y="442561"/>
                  </a:cubicBezTo>
                  <a:cubicBezTo>
                    <a:pt x="752516" y="417563"/>
                    <a:pt x="736568" y="393208"/>
                    <a:pt x="723995" y="369758"/>
                  </a:cubicBezTo>
                  <a:cubicBezTo>
                    <a:pt x="615898" y="167404"/>
                    <a:pt x="411375" y="72269"/>
                    <a:pt x="257645" y="27673"/>
                  </a:cubicBezTo>
                  <a:close/>
                  <a:moveTo>
                    <a:pt x="1558722" y="1376270"/>
                  </a:moveTo>
                  <a:cubicBezTo>
                    <a:pt x="1570219" y="1360963"/>
                    <a:pt x="1579864" y="1344350"/>
                    <a:pt x="1587458" y="1326775"/>
                  </a:cubicBezTo>
                  <a:cubicBezTo>
                    <a:pt x="1592175" y="1315842"/>
                    <a:pt x="1594603" y="1304054"/>
                    <a:pt x="1594588" y="1292144"/>
                  </a:cubicBezTo>
                  <a:lnTo>
                    <a:pt x="1594588" y="133250"/>
                  </a:lnTo>
                  <a:cubicBezTo>
                    <a:pt x="1594524" y="60177"/>
                    <a:pt x="1535580" y="831"/>
                    <a:pt x="1462557" y="322"/>
                  </a:cubicBezTo>
                  <a:cubicBezTo>
                    <a:pt x="1425243" y="6553"/>
                    <a:pt x="1388141" y="14592"/>
                    <a:pt x="1351585" y="24320"/>
                  </a:cubicBezTo>
                  <a:lnTo>
                    <a:pt x="1350777" y="24534"/>
                  </a:lnTo>
                  <a:cubicBezTo>
                    <a:pt x="1346166" y="25771"/>
                    <a:pt x="1341555" y="27023"/>
                    <a:pt x="1336945" y="28292"/>
                  </a:cubicBezTo>
                  <a:lnTo>
                    <a:pt x="1336945" y="28434"/>
                  </a:lnTo>
                  <a:cubicBezTo>
                    <a:pt x="1183190" y="73149"/>
                    <a:pt x="978691" y="168189"/>
                    <a:pt x="870570" y="370400"/>
                  </a:cubicBezTo>
                  <a:cubicBezTo>
                    <a:pt x="854314" y="400723"/>
                    <a:pt x="832542" y="432476"/>
                    <a:pt x="822036" y="465274"/>
                  </a:cubicBezTo>
                  <a:lnTo>
                    <a:pt x="822702" y="884941"/>
                  </a:lnTo>
                  <a:lnTo>
                    <a:pt x="822702" y="1541378"/>
                  </a:lnTo>
                  <a:cubicBezTo>
                    <a:pt x="822752" y="1614456"/>
                    <a:pt x="881706" y="1673809"/>
                    <a:pt x="954733" y="1674305"/>
                  </a:cubicBezTo>
                  <a:cubicBezTo>
                    <a:pt x="1027035" y="1649166"/>
                    <a:pt x="1169357" y="1598196"/>
                    <a:pt x="1306640" y="1537263"/>
                  </a:cubicBezTo>
                  <a:cubicBezTo>
                    <a:pt x="1340771" y="1521589"/>
                    <a:pt x="1375828" y="1501706"/>
                    <a:pt x="1445635" y="1462534"/>
                  </a:cubicBezTo>
                  <a:cubicBezTo>
                    <a:pt x="1489329" y="1442647"/>
                    <a:pt x="1527984" y="1413162"/>
                    <a:pt x="1558722" y="1376270"/>
                  </a:cubicBezTo>
                  <a:close/>
                </a:path>
              </a:pathLst>
            </a:custGeom>
            <a:grpFill/>
            <a:ln w="185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思源黑体 CN Bold" panose="020B0800000000000000" pitchFamily="34" charset="-122"/>
              </a:endParaRPr>
            </a:p>
          </p:txBody>
        </p:sp>
        <p:sp>
          <p:nvSpPr>
            <p:cNvPr id="36" name="任意多边形: 形状 35">
              <a:extLst>
                <a:ext uri="{FF2B5EF4-FFF2-40B4-BE49-F238E27FC236}">
                  <a16:creationId xmlns:a16="http://schemas.microsoft.com/office/drawing/2014/main" id="{641C4563-AB95-44F6-BF9D-E704E452D2F8}"/>
                </a:ext>
              </a:extLst>
            </p:cNvPr>
            <p:cNvSpPr/>
            <p:nvPr/>
          </p:nvSpPr>
          <p:spPr>
            <a:xfrm>
              <a:off x="6578315" y="2760444"/>
              <a:ext cx="288335" cy="1420155"/>
            </a:xfrm>
            <a:custGeom>
              <a:avLst/>
              <a:gdLst>
                <a:gd name="connsiteX0" fmla="*/ 171318 w 288335"/>
                <a:gd name="connsiteY0" fmla="*/ 1 h 1420155"/>
                <a:gd name="connsiteX1" fmla="*/ 171082 w 288335"/>
                <a:gd name="connsiteY1" fmla="*/ 191 h 1420155"/>
                <a:gd name="connsiteX2" fmla="*/ 171081 w 288335"/>
                <a:gd name="connsiteY2" fmla="*/ 215 h 1420155"/>
                <a:gd name="connsiteX3" fmla="*/ 171081 w 288335"/>
                <a:gd name="connsiteY3" fmla="*/ 1141630 h 1420155"/>
                <a:gd name="connsiteX4" fmla="*/ 152731 w 288335"/>
                <a:gd name="connsiteY4" fmla="*/ 1255127 h 1420155"/>
                <a:gd name="connsiteX5" fmla="*/ 24125 w 288335"/>
                <a:gd name="connsiteY5" fmla="*/ 1346552 h 1420155"/>
                <a:gd name="connsiteX6" fmla="*/ 21533 w 288335"/>
                <a:gd name="connsiteY6" fmla="*/ 1347884 h 1420155"/>
                <a:gd name="connsiteX7" fmla="*/ 19514 w 288335"/>
                <a:gd name="connsiteY7" fmla="*/ 1349002 h 1420155"/>
                <a:gd name="connsiteX8" fmla="*/ 39003 w 288335"/>
                <a:gd name="connsiteY8" fmla="*/ 1420140 h 1420155"/>
                <a:gd name="connsiteX9" fmla="*/ 139706 w 288335"/>
                <a:gd name="connsiteY9" fmla="*/ 1415502 h 1420155"/>
                <a:gd name="connsiteX10" fmla="*/ 237006 w 288335"/>
                <a:gd name="connsiteY10" fmla="*/ 1382014 h 1420155"/>
                <a:gd name="connsiteX11" fmla="*/ 286625 w 288335"/>
                <a:gd name="connsiteY11" fmla="*/ 1306714 h 1420155"/>
                <a:gd name="connsiteX12" fmla="*/ 288336 w 288335"/>
                <a:gd name="connsiteY12" fmla="*/ 1295370 h 1420155"/>
                <a:gd name="connsiteX13" fmla="*/ 288336 w 288335"/>
                <a:gd name="connsiteY13" fmla="*/ 131670 h 1420155"/>
                <a:gd name="connsiteX14" fmla="*/ 171318 w 288335"/>
                <a:gd name="connsiteY14" fmla="*/ 1 h 1420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335" h="1420155">
                  <a:moveTo>
                    <a:pt x="171318" y="1"/>
                  </a:moveTo>
                  <a:cubicBezTo>
                    <a:pt x="171201" y="-12"/>
                    <a:pt x="171095" y="74"/>
                    <a:pt x="171082" y="191"/>
                  </a:cubicBezTo>
                  <a:cubicBezTo>
                    <a:pt x="171081" y="198"/>
                    <a:pt x="171081" y="208"/>
                    <a:pt x="171081" y="215"/>
                  </a:cubicBezTo>
                  <a:lnTo>
                    <a:pt x="171081" y="1141630"/>
                  </a:lnTo>
                  <a:cubicBezTo>
                    <a:pt x="169417" y="1182824"/>
                    <a:pt x="169511" y="1230963"/>
                    <a:pt x="152731" y="1255127"/>
                  </a:cubicBezTo>
                  <a:cubicBezTo>
                    <a:pt x="118886" y="1303836"/>
                    <a:pt x="67168" y="1326598"/>
                    <a:pt x="24125" y="1346552"/>
                  </a:cubicBezTo>
                  <a:lnTo>
                    <a:pt x="21533" y="1347884"/>
                  </a:lnTo>
                  <a:lnTo>
                    <a:pt x="19514" y="1349002"/>
                  </a:lnTo>
                  <a:cubicBezTo>
                    <a:pt x="-15093" y="1368363"/>
                    <a:pt x="-618" y="1421209"/>
                    <a:pt x="39003" y="1420140"/>
                  </a:cubicBezTo>
                  <a:cubicBezTo>
                    <a:pt x="71184" y="1419284"/>
                    <a:pt x="105553" y="1417760"/>
                    <a:pt x="139706" y="1415502"/>
                  </a:cubicBezTo>
                  <a:cubicBezTo>
                    <a:pt x="174842" y="1414784"/>
                    <a:pt x="208869" y="1403073"/>
                    <a:pt x="237006" y="1382014"/>
                  </a:cubicBezTo>
                  <a:cubicBezTo>
                    <a:pt x="260449" y="1362210"/>
                    <a:pt x="277665" y="1336065"/>
                    <a:pt x="286625" y="1306714"/>
                  </a:cubicBezTo>
                  <a:cubicBezTo>
                    <a:pt x="287741" y="1303038"/>
                    <a:pt x="288317" y="1299215"/>
                    <a:pt x="288336" y="1295370"/>
                  </a:cubicBezTo>
                  <a:lnTo>
                    <a:pt x="288336" y="131670"/>
                  </a:lnTo>
                  <a:cubicBezTo>
                    <a:pt x="287964" y="64578"/>
                    <a:pt x="237861" y="8196"/>
                    <a:pt x="171318" y="1"/>
                  </a:cubicBezTo>
                  <a:close/>
                </a:path>
              </a:pathLst>
            </a:custGeom>
            <a:grpFill/>
            <a:ln w="185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思源黑体 CN Bold" panose="020B0800000000000000" pitchFamily="34" charset="-122"/>
              </a:endParaRPr>
            </a:p>
          </p:txBody>
        </p:sp>
      </p:grpSp>
      <p:grpSp>
        <p:nvGrpSpPr>
          <p:cNvPr id="31" name="图形 16">
            <a:extLst>
              <a:ext uri="{FF2B5EF4-FFF2-40B4-BE49-F238E27FC236}">
                <a16:creationId xmlns:a16="http://schemas.microsoft.com/office/drawing/2014/main" id="{CD17E6CD-2F8D-46DD-BDEF-62A33384F3E9}"/>
              </a:ext>
            </a:extLst>
          </p:cNvPr>
          <p:cNvGrpSpPr/>
          <p:nvPr/>
        </p:nvGrpSpPr>
        <p:grpSpPr>
          <a:xfrm>
            <a:off x="3408733" y="4779523"/>
            <a:ext cx="547286" cy="539196"/>
            <a:chOff x="5129212" y="2476500"/>
            <a:chExt cx="1933575" cy="1905000"/>
          </a:xfrm>
          <a:solidFill>
            <a:sysClr val="window" lastClr="FFFFFF"/>
          </a:solidFill>
        </p:grpSpPr>
        <p:sp>
          <p:nvSpPr>
            <p:cNvPr id="32" name="任意多边形: 形状 31">
              <a:extLst>
                <a:ext uri="{FF2B5EF4-FFF2-40B4-BE49-F238E27FC236}">
                  <a16:creationId xmlns:a16="http://schemas.microsoft.com/office/drawing/2014/main" id="{E8C56E6A-F18F-4117-851F-980173FEF264}"/>
                </a:ext>
              </a:extLst>
            </p:cNvPr>
            <p:cNvSpPr/>
            <p:nvPr/>
          </p:nvSpPr>
          <p:spPr>
            <a:xfrm>
              <a:off x="6196089" y="3568972"/>
              <a:ext cx="834732" cy="812527"/>
            </a:xfrm>
            <a:custGeom>
              <a:avLst/>
              <a:gdLst>
                <a:gd name="connsiteX0" fmla="*/ 417323 w 834732"/>
                <a:gd name="connsiteY0" fmla="*/ 0 h 812527"/>
                <a:gd name="connsiteX1" fmla="*/ 0 w 834732"/>
                <a:gd name="connsiteY1" fmla="*/ 406264 h 812527"/>
                <a:gd name="connsiteX2" fmla="*/ 417323 w 834732"/>
                <a:gd name="connsiteY2" fmla="*/ 812527 h 812527"/>
                <a:gd name="connsiteX3" fmla="*/ 834733 w 834732"/>
                <a:gd name="connsiteY3" fmla="*/ 406264 h 812527"/>
                <a:gd name="connsiteX4" fmla="*/ 417323 w 834732"/>
                <a:gd name="connsiteY4" fmla="*/ 0 h 812527"/>
                <a:gd name="connsiteX5" fmla="*/ 586059 w 834732"/>
                <a:gd name="connsiteY5" fmla="*/ 445714 h 812527"/>
                <a:gd name="connsiteX6" fmla="*/ 455269 w 834732"/>
                <a:gd name="connsiteY6" fmla="*/ 445714 h 812527"/>
                <a:gd name="connsiteX7" fmla="*/ 455269 w 834732"/>
                <a:gd name="connsiteY7" fmla="*/ 655925 h 812527"/>
                <a:gd name="connsiteX8" fmla="*/ 417323 w 834732"/>
                <a:gd name="connsiteY8" fmla="*/ 682206 h 812527"/>
                <a:gd name="connsiteX9" fmla="*/ 379376 w 834732"/>
                <a:gd name="connsiteY9" fmla="*/ 655925 h 812527"/>
                <a:gd name="connsiteX10" fmla="*/ 379376 w 834732"/>
                <a:gd name="connsiteY10" fmla="*/ 445714 h 812527"/>
                <a:gd name="connsiteX11" fmla="*/ 249014 w 834732"/>
                <a:gd name="connsiteY11" fmla="*/ 445714 h 812527"/>
                <a:gd name="connsiteX12" fmla="*/ 230865 w 834732"/>
                <a:gd name="connsiteY12" fmla="*/ 430750 h 812527"/>
                <a:gd name="connsiteX13" fmla="*/ 399041 w 834732"/>
                <a:gd name="connsiteY13" fmla="*/ 216685 h 812527"/>
                <a:gd name="connsiteX14" fmla="*/ 435546 w 834732"/>
                <a:gd name="connsiteY14" fmla="*/ 216685 h 812527"/>
                <a:gd name="connsiteX15" fmla="*/ 604116 w 834732"/>
                <a:gd name="connsiteY15" fmla="*/ 431068 h 812527"/>
                <a:gd name="connsiteX16" fmla="*/ 586059 w 834732"/>
                <a:gd name="connsiteY16" fmla="*/ 445714 h 812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34732" h="812527">
                  <a:moveTo>
                    <a:pt x="417323" y="0"/>
                  </a:moveTo>
                  <a:cubicBezTo>
                    <a:pt x="186832" y="0"/>
                    <a:pt x="0" y="181892"/>
                    <a:pt x="0" y="406264"/>
                  </a:cubicBezTo>
                  <a:cubicBezTo>
                    <a:pt x="0" y="630635"/>
                    <a:pt x="186851" y="812527"/>
                    <a:pt x="417323" y="812527"/>
                  </a:cubicBezTo>
                  <a:cubicBezTo>
                    <a:pt x="647794" y="812527"/>
                    <a:pt x="834733" y="630635"/>
                    <a:pt x="834733" y="406264"/>
                  </a:cubicBezTo>
                  <a:cubicBezTo>
                    <a:pt x="834733" y="181892"/>
                    <a:pt x="647813" y="0"/>
                    <a:pt x="417323" y="0"/>
                  </a:cubicBezTo>
                  <a:close/>
                  <a:moveTo>
                    <a:pt x="586059" y="445714"/>
                  </a:moveTo>
                  <a:lnTo>
                    <a:pt x="455269" y="445714"/>
                  </a:lnTo>
                  <a:lnTo>
                    <a:pt x="455269" y="655925"/>
                  </a:lnTo>
                  <a:cubicBezTo>
                    <a:pt x="455269" y="670441"/>
                    <a:pt x="438262" y="682206"/>
                    <a:pt x="417323" y="682206"/>
                  </a:cubicBezTo>
                  <a:cubicBezTo>
                    <a:pt x="396383" y="682206"/>
                    <a:pt x="379376" y="670441"/>
                    <a:pt x="379376" y="655925"/>
                  </a:cubicBezTo>
                  <a:lnTo>
                    <a:pt x="379376" y="445714"/>
                  </a:lnTo>
                  <a:lnTo>
                    <a:pt x="249014" y="445714"/>
                  </a:lnTo>
                  <a:cubicBezTo>
                    <a:pt x="233357" y="445714"/>
                    <a:pt x="221687" y="438232"/>
                    <a:pt x="230865" y="430750"/>
                  </a:cubicBezTo>
                  <a:cubicBezTo>
                    <a:pt x="238208" y="424744"/>
                    <a:pt x="386324" y="226861"/>
                    <a:pt x="399041" y="216685"/>
                  </a:cubicBezTo>
                  <a:cubicBezTo>
                    <a:pt x="407377" y="209969"/>
                    <a:pt x="427136" y="210080"/>
                    <a:pt x="435546" y="216685"/>
                  </a:cubicBezTo>
                  <a:cubicBezTo>
                    <a:pt x="444910" y="224053"/>
                    <a:pt x="593758" y="422350"/>
                    <a:pt x="604116" y="431068"/>
                  </a:cubicBezTo>
                  <a:cubicBezTo>
                    <a:pt x="611701" y="437426"/>
                    <a:pt x="603311" y="445714"/>
                    <a:pt x="586059" y="445714"/>
                  </a:cubicBezTo>
                  <a:close/>
                </a:path>
              </a:pathLst>
            </a:custGeom>
            <a:grpFill/>
            <a:ln w="18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思源黑体 CN Bold" panose="020B0800000000000000" pitchFamily="34" charset="-122"/>
              </a:endParaRPr>
            </a:p>
          </p:txBody>
        </p:sp>
        <p:sp>
          <p:nvSpPr>
            <p:cNvPr id="33" name="任意多边形: 形状 32">
              <a:extLst>
                <a:ext uri="{FF2B5EF4-FFF2-40B4-BE49-F238E27FC236}">
                  <a16:creationId xmlns:a16="http://schemas.microsoft.com/office/drawing/2014/main" id="{3E4AC5D1-5A0F-4414-8ABA-45E036FB5855}"/>
                </a:ext>
              </a:extLst>
            </p:cNvPr>
            <p:cNvSpPr/>
            <p:nvPr/>
          </p:nvSpPr>
          <p:spPr>
            <a:xfrm>
              <a:off x="5135111" y="2476500"/>
              <a:ext cx="1517369" cy="1813174"/>
            </a:xfrm>
            <a:custGeom>
              <a:avLst/>
              <a:gdLst>
                <a:gd name="connsiteX0" fmla="*/ 1441625 w 1517369"/>
                <a:gd name="connsiteY0" fmla="*/ 1024853 h 1813174"/>
                <a:gd name="connsiteX1" fmla="*/ 1049514 w 1517369"/>
                <a:gd name="connsiteY1" fmla="*/ 1261346 h 1813174"/>
                <a:gd name="connsiteX2" fmla="*/ 227588 w 1517369"/>
                <a:gd name="connsiteY2" fmla="*/ 1261346 h 1813174"/>
                <a:gd name="connsiteX3" fmla="*/ 151713 w 1517369"/>
                <a:gd name="connsiteY3" fmla="*/ 1340190 h 1813174"/>
                <a:gd name="connsiteX4" fmla="*/ 227588 w 1517369"/>
                <a:gd name="connsiteY4" fmla="*/ 1419013 h 1813174"/>
                <a:gd name="connsiteX5" fmla="*/ 994017 w 1517369"/>
                <a:gd name="connsiteY5" fmla="*/ 1419013 h 1813174"/>
                <a:gd name="connsiteX6" fmla="*/ 986357 w 1517369"/>
                <a:gd name="connsiteY6" fmla="*/ 1497838 h 1813174"/>
                <a:gd name="connsiteX7" fmla="*/ 1104505 w 1517369"/>
                <a:gd name="connsiteY7" fmla="*/ 1813175 h 1813174"/>
                <a:gd name="connsiteX8" fmla="*/ 151713 w 1517369"/>
                <a:gd name="connsiteY8" fmla="*/ 1813175 h 1813174"/>
                <a:gd name="connsiteX9" fmla="*/ 0 w 1517369"/>
                <a:gd name="connsiteY9" fmla="*/ 1655506 h 1813174"/>
                <a:gd name="connsiteX10" fmla="*/ 0 w 1517369"/>
                <a:gd name="connsiteY10" fmla="*/ 157668 h 1813174"/>
                <a:gd name="connsiteX11" fmla="*/ 151713 w 1517369"/>
                <a:gd name="connsiteY11" fmla="*/ 0 h 1813174"/>
                <a:gd name="connsiteX12" fmla="*/ 1365657 w 1517369"/>
                <a:gd name="connsiteY12" fmla="*/ 0 h 1813174"/>
                <a:gd name="connsiteX13" fmla="*/ 1517370 w 1517369"/>
                <a:gd name="connsiteY13" fmla="*/ 157668 h 1813174"/>
                <a:gd name="connsiteX14" fmla="*/ 1517370 w 1517369"/>
                <a:gd name="connsiteY14" fmla="*/ 1032821 h 1813174"/>
                <a:gd name="connsiteX15" fmla="*/ 1441625 w 1517369"/>
                <a:gd name="connsiteY15" fmla="*/ 1024853 h 1813174"/>
                <a:gd name="connsiteX16" fmla="*/ 227588 w 1517369"/>
                <a:gd name="connsiteY16" fmla="*/ 1103696 h 1813174"/>
                <a:gd name="connsiteX17" fmla="*/ 834607 w 1517369"/>
                <a:gd name="connsiteY17" fmla="*/ 1103696 h 1813174"/>
                <a:gd name="connsiteX18" fmla="*/ 910482 w 1517369"/>
                <a:gd name="connsiteY18" fmla="*/ 1024853 h 1813174"/>
                <a:gd name="connsiteX19" fmla="*/ 834607 w 1517369"/>
                <a:gd name="connsiteY19" fmla="*/ 946009 h 1813174"/>
                <a:gd name="connsiteX20" fmla="*/ 227588 w 1517369"/>
                <a:gd name="connsiteY20" fmla="*/ 946009 h 1813174"/>
                <a:gd name="connsiteX21" fmla="*/ 151713 w 1517369"/>
                <a:gd name="connsiteY21" fmla="*/ 1024853 h 1813174"/>
                <a:gd name="connsiteX22" fmla="*/ 227588 w 1517369"/>
                <a:gd name="connsiteY22" fmla="*/ 1103696 h 1813174"/>
                <a:gd name="connsiteX23" fmla="*/ 606982 w 1517369"/>
                <a:gd name="connsiteY23" fmla="*/ 315356 h 1813174"/>
                <a:gd name="connsiteX24" fmla="*/ 227588 w 1517369"/>
                <a:gd name="connsiteY24" fmla="*/ 315356 h 1813174"/>
                <a:gd name="connsiteX25" fmla="*/ 151713 w 1517369"/>
                <a:gd name="connsiteY25" fmla="*/ 394181 h 1813174"/>
                <a:gd name="connsiteX26" fmla="*/ 227588 w 1517369"/>
                <a:gd name="connsiteY26" fmla="*/ 473043 h 1813174"/>
                <a:gd name="connsiteX27" fmla="*/ 606982 w 1517369"/>
                <a:gd name="connsiteY27" fmla="*/ 473043 h 1813174"/>
                <a:gd name="connsiteX28" fmla="*/ 682857 w 1517369"/>
                <a:gd name="connsiteY28" fmla="*/ 394199 h 1813174"/>
                <a:gd name="connsiteX29" fmla="*/ 606982 w 1517369"/>
                <a:gd name="connsiteY29" fmla="*/ 315356 h 1813174"/>
                <a:gd name="connsiteX30" fmla="*/ 986357 w 1517369"/>
                <a:gd name="connsiteY30" fmla="*/ 630691 h 1813174"/>
                <a:gd name="connsiteX31" fmla="*/ 227588 w 1517369"/>
                <a:gd name="connsiteY31" fmla="*/ 630691 h 1813174"/>
                <a:gd name="connsiteX32" fmla="*/ 151713 w 1517369"/>
                <a:gd name="connsiteY32" fmla="*/ 709534 h 1813174"/>
                <a:gd name="connsiteX33" fmla="*/ 227588 w 1517369"/>
                <a:gd name="connsiteY33" fmla="*/ 788359 h 1813174"/>
                <a:gd name="connsiteX34" fmla="*/ 986357 w 1517369"/>
                <a:gd name="connsiteY34" fmla="*/ 788359 h 1813174"/>
                <a:gd name="connsiteX35" fmla="*/ 1062233 w 1517369"/>
                <a:gd name="connsiteY35" fmla="*/ 709534 h 1813174"/>
                <a:gd name="connsiteX36" fmla="*/ 986357 w 1517369"/>
                <a:gd name="connsiteY36" fmla="*/ 630691 h 181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517369" h="1813174">
                  <a:moveTo>
                    <a:pt x="1441625" y="1024853"/>
                  </a:moveTo>
                  <a:cubicBezTo>
                    <a:pt x="1273544" y="1024853"/>
                    <a:pt x="1128367" y="1120568"/>
                    <a:pt x="1049514" y="1261346"/>
                  </a:cubicBezTo>
                  <a:lnTo>
                    <a:pt x="227588" y="1261346"/>
                  </a:lnTo>
                  <a:cubicBezTo>
                    <a:pt x="185688" y="1261346"/>
                    <a:pt x="151713" y="1296643"/>
                    <a:pt x="151713" y="1340190"/>
                  </a:cubicBezTo>
                  <a:cubicBezTo>
                    <a:pt x="151713" y="1383735"/>
                    <a:pt x="185688" y="1419013"/>
                    <a:pt x="227588" y="1419013"/>
                  </a:cubicBezTo>
                  <a:lnTo>
                    <a:pt x="994017" y="1419013"/>
                  </a:lnTo>
                  <a:cubicBezTo>
                    <a:pt x="989841" y="1444771"/>
                    <a:pt x="986357" y="1470846"/>
                    <a:pt x="986357" y="1497838"/>
                  </a:cubicBezTo>
                  <a:cubicBezTo>
                    <a:pt x="986331" y="1613749"/>
                    <a:pt x="1028296" y="1725753"/>
                    <a:pt x="1104505" y="1813175"/>
                  </a:cubicBezTo>
                  <a:lnTo>
                    <a:pt x="151713" y="1813175"/>
                  </a:lnTo>
                  <a:cubicBezTo>
                    <a:pt x="67915" y="1813175"/>
                    <a:pt x="0" y="1742580"/>
                    <a:pt x="0" y="1655506"/>
                  </a:cubicBezTo>
                  <a:lnTo>
                    <a:pt x="0" y="157668"/>
                  </a:lnTo>
                  <a:cubicBezTo>
                    <a:pt x="0" y="70594"/>
                    <a:pt x="67952" y="0"/>
                    <a:pt x="151713" y="0"/>
                  </a:cubicBezTo>
                  <a:lnTo>
                    <a:pt x="1365657" y="0"/>
                  </a:lnTo>
                  <a:cubicBezTo>
                    <a:pt x="1449473" y="0"/>
                    <a:pt x="1517370" y="70594"/>
                    <a:pt x="1517370" y="157668"/>
                  </a:cubicBezTo>
                  <a:lnTo>
                    <a:pt x="1517370" y="1032821"/>
                  </a:lnTo>
                  <a:cubicBezTo>
                    <a:pt x="1492703" y="1028464"/>
                    <a:pt x="1467624" y="1024853"/>
                    <a:pt x="1441625" y="1024853"/>
                  </a:cubicBezTo>
                  <a:close/>
                  <a:moveTo>
                    <a:pt x="227588" y="1103696"/>
                  </a:moveTo>
                  <a:lnTo>
                    <a:pt x="834607" y="1103696"/>
                  </a:lnTo>
                  <a:cubicBezTo>
                    <a:pt x="876505" y="1103696"/>
                    <a:pt x="910482" y="1068398"/>
                    <a:pt x="910482" y="1024853"/>
                  </a:cubicBezTo>
                  <a:cubicBezTo>
                    <a:pt x="910482" y="981306"/>
                    <a:pt x="876505" y="946009"/>
                    <a:pt x="834607" y="946009"/>
                  </a:cubicBezTo>
                  <a:lnTo>
                    <a:pt x="227588" y="946009"/>
                  </a:lnTo>
                  <a:cubicBezTo>
                    <a:pt x="185688" y="946009"/>
                    <a:pt x="151713" y="981306"/>
                    <a:pt x="151713" y="1024853"/>
                  </a:cubicBezTo>
                  <a:cubicBezTo>
                    <a:pt x="151713" y="1068398"/>
                    <a:pt x="185669" y="1103696"/>
                    <a:pt x="227588" y="1103696"/>
                  </a:cubicBezTo>
                  <a:close/>
                  <a:moveTo>
                    <a:pt x="606982" y="315356"/>
                  </a:moveTo>
                  <a:lnTo>
                    <a:pt x="227588" y="315356"/>
                  </a:lnTo>
                  <a:cubicBezTo>
                    <a:pt x="185688" y="315356"/>
                    <a:pt x="151713" y="350652"/>
                    <a:pt x="151713" y="394181"/>
                  </a:cubicBezTo>
                  <a:cubicBezTo>
                    <a:pt x="151713" y="437707"/>
                    <a:pt x="185669" y="473043"/>
                    <a:pt x="227588" y="473043"/>
                  </a:cubicBezTo>
                  <a:lnTo>
                    <a:pt x="606982" y="473043"/>
                  </a:lnTo>
                  <a:cubicBezTo>
                    <a:pt x="648900" y="473043"/>
                    <a:pt x="682857" y="437744"/>
                    <a:pt x="682857" y="394199"/>
                  </a:cubicBezTo>
                  <a:cubicBezTo>
                    <a:pt x="682857" y="350652"/>
                    <a:pt x="648880" y="315356"/>
                    <a:pt x="606982" y="315356"/>
                  </a:cubicBezTo>
                  <a:close/>
                  <a:moveTo>
                    <a:pt x="986357" y="630691"/>
                  </a:moveTo>
                  <a:lnTo>
                    <a:pt x="227588" y="630691"/>
                  </a:lnTo>
                  <a:cubicBezTo>
                    <a:pt x="185688" y="630691"/>
                    <a:pt x="151713" y="665989"/>
                    <a:pt x="151713" y="709534"/>
                  </a:cubicBezTo>
                  <a:cubicBezTo>
                    <a:pt x="151713" y="753082"/>
                    <a:pt x="185688" y="788359"/>
                    <a:pt x="227588" y="788359"/>
                  </a:cubicBezTo>
                  <a:lnTo>
                    <a:pt x="986357" y="788359"/>
                  </a:lnTo>
                  <a:cubicBezTo>
                    <a:pt x="1028255" y="788359"/>
                    <a:pt x="1062233" y="753063"/>
                    <a:pt x="1062233" y="709534"/>
                  </a:cubicBezTo>
                  <a:cubicBezTo>
                    <a:pt x="1062233" y="666008"/>
                    <a:pt x="1028274" y="630691"/>
                    <a:pt x="986357" y="630691"/>
                  </a:cubicBezTo>
                  <a:close/>
                </a:path>
              </a:pathLst>
            </a:custGeom>
            <a:grpFill/>
            <a:ln w="1863"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ea typeface="思源黑体 CN Bold" panose="020B0800000000000000" pitchFamily="34" charset="-122"/>
              </a:endParaRPr>
            </a:p>
          </p:txBody>
        </p:sp>
      </p:grpSp>
    </p:spTree>
    <p:extLst>
      <p:ext uri="{BB962C8B-B14F-4D97-AF65-F5344CB8AC3E}">
        <p14:creationId xmlns:p14="http://schemas.microsoft.com/office/powerpoint/2010/main" val="16081699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8A2512A2-2E52-4EA7-9C2E-4ABC1F598A99}"/>
              </a:ext>
            </a:extLst>
          </p:cNvPr>
          <p:cNvSpPr/>
          <p:nvPr/>
        </p:nvSpPr>
        <p:spPr>
          <a:xfrm flipH="1">
            <a:off x="444199" y="787627"/>
            <a:ext cx="234479" cy="23447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椭圆 3">
            <a:extLst>
              <a:ext uri="{FF2B5EF4-FFF2-40B4-BE49-F238E27FC236}">
                <a16:creationId xmlns:a16="http://schemas.microsoft.com/office/drawing/2014/main" id="{613D3E23-2A52-4F47-BB4D-00BCA9A13CEB}"/>
              </a:ext>
            </a:extLst>
          </p:cNvPr>
          <p:cNvSpPr/>
          <p:nvPr/>
        </p:nvSpPr>
        <p:spPr>
          <a:xfrm flipH="1">
            <a:off x="736567" y="270969"/>
            <a:ext cx="130148" cy="130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椭圆 4">
            <a:extLst>
              <a:ext uri="{FF2B5EF4-FFF2-40B4-BE49-F238E27FC236}">
                <a16:creationId xmlns:a16="http://schemas.microsoft.com/office/drawing/2014/main" id="{FD065EE3-6330-47BD-8A56-C3FD76CA79BA}"/>
              </a:ext>
            </a:extLst>
          </p:cNvPr>
          <p:cNvSpPr/>
          <p:nvPr/>
        </p:nvSpPr>
        <p:spPr>
          <a:xfrm flipH="1">
            <a:off x="1242859" y="726868"/>
            <a:ext cx="59363" cy="593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 name="椭圆 5">
            <a:extLst>
              <a:ext uri="{FF2B5EF4-FFF2-40B4-BE49-F238E27FC236}">
                <a16:creationId xmlns:a16="http://schemas.microsoft.com/office/drawing/2014/main" id="{61550724-33D4-45F9-A12B-4841FF988347}"/>
              </a:ext>
            </a:extLst>
          </p:cNvPr>
          <p:cNvSpPr/>
          <p:nvPr/>
        </p:nvSpPr>
        <p:spPr>
          <a:xfrm flipH="1">
            <a:off x="398024" y="722884"/>
            <a:ext cx="59363" cy="59363"/>
          </a:xfrm>
          <a:prstGeom prst="ellipse">
            <a:avLst/>
          </a:prstGeom>
          <a:gradFill flip="none" rotWithShape="1">
            <a:gsLst>
              <a:gs pos="0">
                <a:srgbClr val="FECC03"/>
              </a:gs>
              <a:gs pos="100000">
                <a:srgbClr val="F89D1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7" name="加号 6">
            <a:extLst>
              <a:ext uri="{FF2B5EF4-FFF2-40B4-BE49-F238E27FC236}">
                <a16:creationId xmlns:a16="http://schemas.microsoft.com/office/drawing/2014/main" id="{489B5C8E-DAFE-4E72-BEFA-062856E543AC}"/>
              </a:ext>
            </a:extLst>
          </p:cNvPr>
          <p:cNvSpPr/>
          <p:nvPr/>
        </p:nvSpPr>
        <p:spPr>
          <a:xfrm flipH="1">
            <a:off x="380792" y="332464"/>
            <a:ext cx="57580" cy="57580"/>
          </a:xfrm>
          <a:prstGeom prst="mathPlus">
            <a:avLst>
              <a:gd name="adj1" fmla="val 1220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加号 7">
            <a:extLst>
              <a:ext uri="{FF2B5EF4-FFF2-40B4-BE49-F238E27FC236}">
                <a16:creationId xmlns:a16="http://schemas.microsoft.com/office/drawing/2014/main" id="{C3973204-D070-49D2-A0AD-B825792D2E21}"/>
              </a:ext>
            </a:extLst>
          </p:cNvPr>
          <p:cNvSpPr/>
          <p:nvPr/>
        </p:nvSpPr>
        <p:spPr>
          <a:xfrm flipH="1">
            <a:off x="672518" y="955844"/>
            <a:ext cx="75246" cy="75246"/>
          </a:xfrm>
          <a:prstGeom prst="mathPlus">
            <a:avLst>
              <a:gd name="adj1" fmla="val 12206"/>
            </a:avLst>
          </a:prstGeom>
          <a:gradFill flip="none" rotWithShape="1">
            <a:gsLst>
              <a:gs pos="0">
                <a:srgbClr val="FECC03"/>
              </a:gs>
              <a:gs pos="100000">
                <a:srgbClr val="F89D1B"/>
              </a:gs>
            </a:gsLst>
            <a:lin ang="2700000" scaled="1"/>
            <a:tileRect/>
          </a:gradFill>
          <a:ln>
            <a:no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9" name="椭圆 15">
            <a:extLst>
              <a:ext uri="{FF2B5EF4-FFF2-40B4-BE49-F238E27FC236}">
                <a16:creationId xmlns:a16="http://schemas.microsoft.com/office/drawing/2014/main" id="{26DC5768-9D28-4CC8-8266-0A15F83089D5}"/>
              </a:ext>
            </a:extLst>
          </p:cNvPr>
          <p:cNvSpPr/>
          <p:nvPr/>
        </p:nvSpPr>
        <p:spPr>
          <a:xfrm>
            <a:off x="375834" y="252186"/>
            <a:ext cx="929448" cy="709716"/>
          </a:xfrm>
          <a:custGeom>
            <a:avLst/>
            <a:gdLst>
              <a:gd name="connsiteX0" fmla="*/ 0 w 4992054"/>
              <a:gd name="connsiteY0" fmla="*/ 2496027 h 4992054"/>
              <a:gd name="connsiteX1" fmla="*/ 2496027 w 4992054"/>
              <a:gd name="connsiteY1" fmla="*/ 0 h 4992054"/>
              <a:gd name="connsiteX2" fmla="*/ 4992054 w 4992054"/>
              <a:gd name="connsiteY2" fmla="*/ 2496027 h 4992054"/>
              <a:gd name="connsiteX3" fmla="*/ 2496027 w 4992054"/>
              <a:gd name="connsiteY3" fmla="*/ 4992054 h 4992054"/>
              <a:gd name="connsiteX4" fmla="*/ 0 w 4992054"/>
              <a:gd name="connsiteY4" fmla="*/ 2496027 h 4992054"/>
              <a:gd name="connsiteX0" fmla="*/ 4382 w 4996436"/>
              <a:gd name="connsiteY0" fmla="*/ 876187 h 3372214"/>
              <a:gd name="connsiteX1" fmla="*/ 2081309 w 4996436"/>
              <a:gd name="connsiteY1" fmla="*/ 158160 h 3372214"/>
              <a:gd name="connsiteX2" fmla="*/ 4996436 w 4996436"/>
              <a:gd name="connsiteY2" fmla="*/ 876187 h 3372214"/>
              <a:gd name="connsiteX3" fmla="*/ 2500409 w 4996436"/>
              <a:gd name="connsiteY3" fmla="*/ 3372214 h 3372214"/>
              <a:gd name="connsiteX4" fmla="*/ 4382 w 4996436"/>
              <a:gd name="connsiteY4" fmla="*/ 876187 h 3372214"/>
              <a:gd name="connsiteX0" fmla="*/ 2737 w 5185291"/>
              <a:gd name="connsiteY0" fmla="*/ 2004913 h 4520842"/>
              <a:gd name="connsiteX1" fmla="*/ 2079664 w 5185291"/>
              <a:gd name="connsiteY1" fmla="*/ 1286886 h 4520842"/>
              <a:gd name="connsiteX2" fmla="*/ 5185291 w 5185291"/>
              <a:gd name="connsiteY2" fmla="*/ 493613 h 4520842"/>
              <a:gd name="connsiteX3" fmla="*/ 2498764 w 5185291"/>
              <a:gd name="connsiteY3" fmla="*/ 4500940 h 4520842"/>
              <a:gd name="connsiteX4" fmla="*/ 2737 w 5185291"/>
              <a:gd name="connsiteY4" fmla="*/ 2004913 h 4520842"/>
              <a:gd name="connsiteX0" fmla="*/ 2737 w 5272012"/>
              <a:gd name="connsiteY0" fmla="*/ 1556909 h 4067894"/>
              <a:gd name="connsiteX1" fmla="*/ 2079664 w 5272012"/>
              <a:gd name="connsiteY1" fmla="*/ 838882 h 4067894"/>
              <a:gd name="connsiteX2" fmla="*/ 5185291 w 5272012"/>
              <a:gd name="connsiteY2" fmla="*/ 45609 h 4067894"/>
              <a:gd name="connsiteX3" fmla="*/ 4228035 w 5272012"/>
              <a:gd name="connsiteY3" fmla="*/ 2477182 h 4067894"/>
              <a:gd name="connsiteX4" fmla="*/ 2498764 w 5272012"/>
              <a:gd name="connsiteY4" fmla="*/ 4052936 h 4067894"/>
              <a:gd name="connsiteX5" fmla="*/ 2737 w 5272012"/>
              <a:gd name="connsiteY5" fmla="*/ 1556909 h 4067894"/>
              <a:gd name="connsiteX0" fmla="*/ 2737 w 5260156"/>
              <a:gd name="connsiteY0" fmla="*/ 1556909 h 4356900"/>
              <a:gd name="connsiteX1" fmla="*/ 2079664 w 5260156"/>
              <a:gd name="connsiteY1" fmla="*/ 838882 h 4356900"/>
              <a:gd name="connsiteX2" fmla="*/ 5185291 w 5260156"/>
              <a:gd name="connsiteY2" fmla="*/ 45609 h 4356900"/>
              <a:gd name="connsiteX3" fmla="*/ 4228035 w 5260156"/>
              <a:gd name="connsiteY3" fmla="*/ 2477182 h 4356900"/>
              <a:gd name="connsiteX4" fmla="*/ 4228034 w 5260156"/>
              <a:gd name="connsiteY4" fmla="*/ 4140882 h 4356900"/>
              <a:gd name="connsiteX5" fmla="*/ 2498764 w 5260156"/>
              <a:gd name="connsiteY5" fmla="*/ 4052936 h 4356900"/>
              <a:gd name="connsiteX6" fmla="*/ 2737 w 5260156"/>
              <a:gd name="connsiteY6" fmla="*/ 1556909 h 4356900"/>
              <a:gd name="connsiteX0" fmla="*/ 2840 w 5260259"/>
              <a:gd name="connsiteY0" fmla="*/ 1556909 h 4266492"/>
              <a:gd name="connsiteX1" fmla="*/ 2079767 w 5260259"/>
              <a:gd name="connsiteY1" fmla="*/ 838882 h 4266492"/>
              <a:gd name="connsiteX2" fmla="*/ 5185394 w 5260259"/>
              <a:gd name="connsiteY2" fmla="*/ 45609 h 4266492"/>
              <a:gd name="connsiteX3" fmla="*/ 4228138 w 5260259"/>
              <a:gd name="connsiteY3" fmla="*/ 2477182 h 4266492"/>
              <a:gd name="connsiteX4" fmla="*/ 4228137 w 5260259"/>
              <a:gd name="connsiteY4" fmla="*/ 4140882 h 4266492"/>
              <a:gd name="connsiteX5" fmla="*/ 2498867 w 5260259"/>
              <a:gd name="connsiteY5" fmla="*/ 4052936 h 4266492"/>
              <a:gd name="connsiteX6" fmla="*/ 1650037 w 5260259"/>
              <a:gd name="connsiteY6" fmla="*/ 3289982 h 4266492"/>
              <a:gd name="connsiteX7" fmla="*/ 2840 w 5260259"/>
              <a:gd name="connsiteY7" fmla="*/ 1556909 h 4266492"/>
              <a:gd name="connsiteX0" fmla="*/ 51376 w 5308795"/>
              <a:gd name="connsiteY0" fmla="*/ 1556909 h 4266492"/>
              <a:gd name="connsiteX1" fmla="*/ 2128303 w 5308795"/>
              <a:gd name="connsiteY1" fmla="*/ 838882 h 4266492"/>
              <a:gd name="connsiteX2" fmla="*/ 5233930 w 5308795"/>
              <a:gd name="connsiteY2" fmla="*/ 45609 h 4266492"/>
              <a:gd name="connsiteX3" fmla="*/ 4276674 w 5308795"/>
              <a:gd name="connsiteY3" fmla="*/ 2477182 h 4266492"/>
              <a:gd name="connsiteX4" fmla="*/ 4276673 w 5308795"/>
              <a:gd name="connsiteY4" fmla="*/ 4140882 h 4266492"/>
              <a:gd name="connsiteX5" fmla="*/ 2547403 w 5308795"/>
              <a:gd name="connsiteY5" fmla="*/ 4052936 h 4266492"/>
              <a:gd name="connsiteX6" fmla="*/ 1698573 w 5308795"/>
              <a:gd name="connsiteY6" fmla="*/ 3289982 h 4266492"/>
              <a:gd name="connsiteX7" fmla="*/ 720674 w 5308795"/>
              <a:gd name="connsiteY7" fmla="*/ 3785282 h 4266492"/>
              <a:gd name="connsiteX8" fmla="*/ 51376 w 5308795"/>
              <a:gd name="connsiteY8" fmla="*/ 1556909 h 4266492"/>
              <a:gd name="connsiteX0" fmla="*/ 86982 w 5344401"/>
              <a:gd name="connsiteY0" fmla="*/ 1556909 h 4266492"/>
              <a:gd name="connsiteX1" fmla="*/ 2163909 w 5344401"/>
              <a:gd name="connsiteY1" fmla="*/ 838882 h 4266492"/>
              <a:gd name="connsiteX2" fmla="*/ 5269536 w 5344401"/>
              <a:gd name="connsiteY2" fmla="*/ 45609 h 4266492"/>
              <a:gd name="connsiteX3" fmla="*/ 4312280 w 5344401"/>
              <a:gd name="connsiteY3" fmla="*/ 2477182 h 4266492"/>
              <a:gd name="connsiteX4" fmla="*/ 4312279 w 5344401"/>
              <a:gd name="connsiteY4" fmla="*/ 4140882 h 4266492"/>
              <a:gd name="connsiteX5" fmla="*/ 2583009 w 5344401"/>
              <a:gd name="connsiteY5" fmla="*/ 4052936 h 4266492"/>
              <a:gd name="connsiteX6" fmla="*/ 1734179 w 5344401"/>
              <a:gd name="connsiteY6" fmla="*/ 3289982 h 4266492"/>
              <a:gd name="connsiteX7" fmla="*/ 756280 w 5344401"/>
              <a:gd name="connsiteY7" fmla="*/ 3785282 h 4266492"/>
              <a:gd name="connsiteX8" fmla="*/ 426080 w 5344401"/>
              <a:gd name="connsiteY8" fmla="*/ 2781982 h 4266492"/>
              <a:gd name="connsiteX9" fmla="*/ 86982 w 5344401"/>
              <a:gd name="connsiteY9" fmla="*/ 1556909 h 4266492"/>
              <a:gd name="connsiteX0" fmla="*/ 42208 w 6074327"/>
              <a:gd name="connsiteY0" fmla="*/ 1723267 h 4267750"/>
              <a:gd name="connsiteX1" fmla="*/ 2893835 w 6074327"/>
              <a:gd name="connsiteY1" fmla="*/ 840140 h 4267750"/>
              <a:gd name="connsiteX2" fmla="*/ 5999462 w 6074327"/>
              <a:gd name="connsiteY2" fmla="*/ 46867 h 4267750"/>
              <a:gd name="connsiteX3" fmla="*/ 5042206 w 6074327"/>
              <a:gd name="connsiteY3" fmla="*/ 2478440 h 4267750"/>
              <a:gd name="connsiteX4" fmla="*/ 5042205 w 6074327"/>
              <a:gd name="connsiteY4" fmla="*/ 4142140 h 4267750"/>
              <a:gd name="connsiteX5" fmla="*/ 3312935 w 6074327"/>
              <a:gd name="connsiteY5" fmla="*/ 4054194 h 4267750"/>
              <a:gd name="connsiteX6" fmla="*/ 2464105 w 6074327"/>
              <a:gd name="connsiteY6" fmla="*/ 3291240 h 4267750"/>
              <a:gd name="connsiteX7" fmla="*/ 1486206 w 6074327"/>
              <a:gd name="connsiteY7" fmla="*/ 3786540 h 4267750"/>
              <a:gd name="connsiteX8" fmla="*/ 1156006 w 6074327"/>
              <a:gd name="connsiteY8" fmla="*/ 2783240 h 4267750"/>
              <a:gd name="connsiteX9" fmla="*/ 42208 w 6074327"/>
              <a:gd name="connsiteY9" fmla="*/ 1723267 h 4267750"/>
              <a:gd name="connsiteX0" fmla="*/ 20101 w 6052220"/>
              <a:gd name="connsiteY0" fmla="*/ 1723267 h 4267750"/>
              <a:gd name="connsiteX1" fmla="*/ 2871728 w 6052220"/>
              <a:gd name="connsiteY1" fmla="*/ 840140 h 4267750"/>
              <a:gd name="connsiteX2" fmla="*/ 5977355 w 6052220"/>
              <a:gd name="connsiteY2" fmla="*/ 46867 h 4267750"/>
              <a:gd name="connsiteX3" fmla="*/ 5020099 w 6052220"/>
              <a:gd name="connsiteY3" fmla="*/ 2478440 h 4267750"/>
              <a:gd name="connsiteX4" fmla="*/ 5020098 w 6052220"/>
              <a:gd name="connsiteY4" fmla="*/ 4142140 h 4267750"/>
              <a:gd name="connsiteX5" fmla="*/ 3290828 w 6052220"/>
              <a:gd name="connsiteY5" fmla="*/ 4054194 h 4267750"/>
              <a:gd name="connsiteX6" fmla="*/ 2441998 w 6052220"/>
              <a:gd name="connsiteY6" fmla="*/ 3291240 h 4267750"/>
              <a:gd name="connsiteX7" fmla="*/ 1464099 w 6052220"/>
              <a:gd name="connsiteY7" fmla="*/ 3786540 h 4267750"/>
              <a:gd name="connsiteX8" fmla="*/ 1133899 w 6052220"/>
              <a:gd name="connsiteY8" fmla="*/ 2783240 h 4267750"/>
              <a:gd name="connsiteX9" fmla="*/ 20101 w 6052220"/>
              <a:gd name="connsiteY9" fmla="*/ 1723267 h 4267750"/>
              <a:gd name="connsiteX0" fmla="*/ 119 w 6032238"/>
              <a:gd name="connsiteY0" fmla="*/ 1713805 h 4258288"/>
              <a:gd name="connsiteX1" fmla="*/ 1190116 w 6032238"/>
              <a:gd name="connsiteY1" fmla="*/ 221078 h 4258288"/>
              <a:gd name="connsiteX2" fmla="*/ 2851746 w 6032238"/>
              <a:gd name="connsiteY2" fmla="*/ 830678 h 4258288"/>
              <a:gd name="connsiteX3" fmla="*/ 5957373 w 6032238"/>
              <a:gd name="connsiteY3" fmla="*/ 37405 h 4258288"/>
              <a:gd name="connsiteX4" fmla="*/ 5000117 w 6032238"/>
              <a:gd name="connsiteY4" fmla="*/ 2468978 h 4258288"/>
              <a:gd name="connsiteX5" fmla="*/ 5000116 w 6032238"/>
              <a:gd name="connsiteY5" fmla="*/ 4132678 h 4258288"/>
              <a:gd name="connsiteX6" fmla="*/ 3270846 w 6032238"/>
              <a:gd name="connsiteY6" fmla="*/ 4044732 h 4258288"/>
              <a:gd name="connsiteX7" fmla="*/ 2422016 w 6032238"/>
              <a:gd name="connsiteY7" fmla="*/ 3281778 h 4258288"/>
              <a:gd name="connsiteX8" fmla="*/ 1444117 w 6032238"/>
              <a:gd name="connsiteY8" fmla="*/ 3777078 h 4258288"/>
              <a:gd name="connsiteX9" fmla="*/ 1113917 w 6032238"/>
              <a:gd name="connsiteY9" fmla="*/ 2773778 h 4258288"/>
              <a:gd name="connsiteX10" fmla="*/ 119 w 6032238"/>
              <a:gd name="connsiteY10" fmla="*/ 1713805 h 4258288"/>
              <a:gd name="connsiteX0" fmla="*/ 10354 w 6042473"/>
              <a:gd name="connsiteY0" fmla="*/ 1713805 h 4258288"/>
              <a:gd name="connsiteX1" fmla="*/ 603451 w 6042473"/>
              <a:gd name="connsiteY1" fmla="*/ 1351378 h 4258288"/>
              <a:gd name="connsiteX2" fmla="*/ 1200351 w 6042473"/>
              <a:gd name="connsiteY2" fmla="*/ 221078 h 4258288"/>
              <a:gd name="connsiteX3" fmla="*/ 2861981 w 6042473"/>
              <a:gd name="connsiteY3" fmla="*/ 830678 h 4258288"/>
              <a:gd name="connsiteX4" fmla="*/ 5967608 w 6042473"/>
              <a:gd name="connsiteY4" fmla="*/ 37405 h 4258288"/>
              <a:gd name="connsiteX5" fmla="*/ 5010352 w 6042473"/>
              <a:gd name="connsiteY5" fmla="*/ 2468978 h 4258288"/>
              <a:gd name="connsiteX6" fmla="*/ 5010351 w 6042473"/>
              <a:gd name="connsiteY6" fmla="*/ 4132678 h 4258288"/>
              <a:gd name="connsiteX7" fmla="*/ 3281081 w 6042473"/>
              <a:gd name="connsiteY7" fmla="*/ 4044732 h 4258288"/>
              <a:gd name="connsiteX8" fmla="*/ 2432251 w 6042473"/>
              <a:gd name="connsiteY8" fmla="*/ 3281778 h 4258288"/>
              <a:gd name="connsiteX9" fmla="*/ 1454352 w 6042473"/>
              <a:gd name="connsiteY9" fmla="*/ 3777078 h 4258288"/>
              <a:gd name="connsiteX10" fmla="*/ 1124152 w 6042473"/>
              <a:gd name="connsiteY10" fmla="*/ 2773778 h 4258288"/>
              <a:gd name="connsiteX11" fmla="*/ 10354 w 6042473"/>
              <a:gd name="connsiteY11" fmla="*/ 1713805 h 4258288"/>
              <a:gd name="connsiteX0" fmla="*/ 10250 w 6042369"/>
              <a:gd name="connsiteY0" fmla="*/ 1713805 h 4258288"/>
              <a:gd name="connsiteX1" fmla="*/ 603347 w 6042369"/>
              <a:gd name="connsiteY1" fmla="*/ 1351378 h 4258288"/>
              <a:gd name="connsiteX2" fmla="*/ 1200247 w 6042369"/>
              <a:gd name="connsiteY2" fmla="*/ 221078 h 4258288"/>
              <a:gd name="connsiteX3" fmla="*/ 2861877 w 6042369"/>
              <a:gd name="connsiteY3" fmla="*/ 830678 h 4258288"/>
              <a:gd name="connsiteX4" fmla="*/ 5967504 w 6042369"/>
              <a:gd name="connsiteY4" fmla="*/ 37405 h 4258288"/>
              <a:gd name="connsiteX5" fmla="*/ 5010248 w 6042369"/>
              <a:gd name="connsiteY5" fmla="*/ 2468978 h 4258288"/>
              <a:gd name="connsiteX6" fmla="*/ 5010247 w 6042369"/>
              <a:gd name="connsiteY6" fmla="*/ 4132678 h 4258288"/>
              <a:gd name="connsiteX7" fmla="*/ 3280977 w 6042369"/>
              <a:gd name="connsiteY7" fmla="*/ 4044732 h 4258288"/>
              <a:gd name="connsiteX8" fmla="*/ 2432147 w 6042369"/>
              <a:gd name="connsiteY8" fmla="*/ 3281778 h 4258288"/>
              <a:gd name="connsiteX9" fmla="*/ 1454248 w 6042369"/>
              <a:gd name="connsiteY9" fmla="*/ 3777078 h 4258288"/>
              <a:gd name="connsiteX10" fmla="*/ 1124048 w 6042369"/>
              <a:gd name="connsiteY10" fmla="*/ 2773778 h 4258288"/>
              <a:gd name="connsiteX11" fmla="*/ 10250 w 6042369"/>
              <a:gd name="connsiteY11" fmla="*/ 1713805 h 4258288"/>
              <a:gd name="connsiteX0" fmla="*/ 10250 w 6042369"/>
              <a:gd name="connsiteY0" fmla="*/ 2072466 h 4616949"/>
              <a:gd name="connsiteX1" fmla="*/ 603347 w 6042369"/>
              <a:gd name="connsiteY1" fmla="*/ 1710039 h 4616949"/>
              <a:gd name="connsiteX2" fmla="*/ 1200247 w 6042369"/>
              <a:gd name="connsiteY2" fmla="*/ 579739 h 4616949"/>
              <a:gd name="connsiteX3" fmla="*/ 2861877 w 6042369"/>
              <a:gd name="connsiteY3" fmla="*/ 1189339 h 4616949"/>
              <a:gd name="connsiteX4" fmla="*/ 5967504 w 6042369"/>
              <a:gd name="connsiteY4" fmla="*/ 396066 h 4616949"/>
              <a:gd name="connsiteX5" fmla="*/ 5010248 w 6042369"/>
              <a:gd name="connsiteY5" fmla="*/ 2827639 h 4616949"/>
              <a:gd name="connsiteX6" fmla="*/ 5010247 w 6042369"/>
              <a:gd name="connsiteY6" fmla="*/ 4491339 h 4616949"/>
              <a:gd name="connsiteX7" fmla="*/ 3280977 w 6042369"/>
              <a:gd name="connsiteY7" fmla="*/ 4403393 h 4616949"/>
              <a:gd name="connsiteX8" fmla="*/ 2432147 w 6042369"/>
              <a:gd name="connsiteY8" fmla="*/ 3640439 h 4616949"/>
              <a:gd name="connsiteX9" fmla="*/ 1454248 w 6042369"/>
              <a:gd name="connsiteY9" fmla="*/ 4135739 h 4616949"/>
              <a:gd name="connsiteX10" fmla="*/ 1124048 w 6042369"/>
              <a:gd name="connsiteY10" fmla="*/ 3132439 h 4616949"/>
              <a:gd name="connsiteX11" fmla="*/ 10250 w 6042369"/>
              <a:gd name="connsiteY11" fmla="*/ 2072466 h 4616949"/>
              <a:gd name="connsiteX0" fmla="*/ 10250 w 6046396"/>
              <a:gd name="connsiteY0" fmla="*/ 2072466 h 4616949"/>
              <a:gd name="connsiteX1" fmla="*/ 603347 w 6046396"/>
              <a:gd name="connsiteY1" fmla="*/ 1710039 h 4616949"/>
              <a:gd name="connsiteX2" fmla="*/ 1200247 w 6046396"/>
              <a:gd name="connsiteY2" fmla="*/ 579739 h 4616949"/>
              <a:gd name="connsiteX3" fmla="*/ 2861877 w 6046396"/>
              <a:gd name="connsiteY3" fmla="*/ 1189339 h 4616949"/>
              <a:gd name="connsiteX4" fmla="*/ 5967504 w 6046396"/>
              <a:gd name="connsiteY4" fmla="*/ 396066 h 4616949"/>
              <a:gd name="connsiteX5" fmla="*/ 5010248 w 6046396"/>
              <a:gd name="connsiteY5" fmla="*/ 2827639 h 4616949"/>
              <a:gd name="connsiteX6" fmla="*/ 5010247 w 6046396"/>
              <a:gd name="connsiteY6" fmla="*/ 4491339 h 4616949"/>
              <a:gd name="connsiteX7" fmla="*/ 3280977 w 6046396"/>
              <a:gd name="connsiteY7" fmla="*/ 4403393 h 4616949"/>
              <a:gd name="connsiteX8" fmla="*/ 2432147 w 6046396"/>
              <a:gd name="connsiteY8" fmla="*/ 3640439 h 4616949"/>
              <a:gd name="connsiteX9" fmla="*/ 1454248 w 6046396"/>
              <a:gd name="connsiteY9" fmla="*/ 4135739 h 4616949"/>
              <a:gd name="connsiteX10" fmla="*/ 1124048 w 6046396"/>
              <a:gd name="connsiteY10" fmla="*/ 3132439 h 4616949"/>
              <a:gd name="connsiteX11" fmla="*/ 10250 w 6046396"/>
              <a:gd name="connsiteY11" fmla="*/ 2072466 h 461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46396" h="4616949">
                <a:moveTo>
                  <a:pt x="10250" y="2072466"/>
                </a:moveTo>
                <a:cubicBezTo>
                  <a:pt x="139367" y="1517899"/>
                  <a:pt x="405014" y="1958827"/>
                  <a:pt x="603347" y="1710039"/>
                </a:cubicBezTo>
                <a:cubicBezTo>
                  <a:pt x="801680" y="1461251"/>
                  <a:pt x="796309" y="586089"/>
                  <a:pt x="1200247" y="579739"/>
                </a:cubicBezTo>
                <a:cubicBezTo>
                  <a:pt x="1604185" y="573389"/>
                  <a:pt x="2067334" y="1219951"/>
                  <a:pt x="2861877" y="1189339"/>
                </a:cubicBezTo>
                <a:cubicBezTo>
                  <a:pt x="3656420" y="1158727"/>
                  <a:pt x="5158592" y="-823134"/>
                  <a:pt x="5967504" y="396066"/>
                </a:cubicBezTo>
                <a:cubicBezTo>
                  <a:pt x="6344616" y="1348566"/>
                  <a:pt x="5260808" y="2284794"/>
                  <a:pt x="5010248" y="2827639"/>
                </a:cubicBezTo>
                <a:cubicBezTo>
                  <a:pt x="4759689" y="3370485"/>
                  <a:pt x="5298459" y="4228713"/>
                  <a:pt x="5010247" y="4491339"/>
                </a:cubicBezTo>
                <a:cubicBezTo>
                  <a:pt x="4722035" y="4753965"/>
                  <a:pt x="3710660" y="4545210"/>
                  <a:pt x="3280977" y="4403393"/>
                </a:cubicBezTo>
                <a:cubicBezTo>
                  <a:pt x="2851294" y="4261576"/>
                  <a:pt x="2692152" y="3873431"/>
                  <a:pt x="2432147" y="3640439"/>
                </a:cubicBezTo>
                <a:cubicBezTo>
                  <a:pt x="2172142" y="3407447"/>
                  <a:pt x="1699781" y="4201356"/>
                  <a:pt x="1454248" y="4135739"/>
                </a:cubicBezTo>
                <a:cubicBezTo>
                  <a:pt x="1208715" y="4070122"/>
                  <a:pt x="1235598" y="3503834"/>
                  <a:pt x="1124048" y="3132439"/>
                </a:cubicBezTo>
                <a:cubicBezTo>
                  <a:pt x="1012498" y="2761044"/>
                  <a:pt x="-118867" y="2627033"/>
                  <a:pt x="10250" y="2072466"/>
                </a:cubicBezTo>
                <a:close/>
              </a:path>
            </a:pathLst>
          </a:custGeom>
          <a:gradFill flip="none" rotWithShape="1">
            <a:gsLst>
              <a:gs pos="100000">
                <a:srgbClr val="6285EB"/>
              </a:gs>
              <a:gs pos="0">
                <a:srgbClr val="0CEBEB"/>
              </a:gs>
            </a:gsLst>
            <a:lin ang="5400000" scaled="1"/>
            <a:tileRect/>
          </a:gradFill>
          <a:ln>
            <a:noFill/>
          </a:ln>
          <a:effectLst>
            <a:outerShdw blurRad="1270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0" name="加号 9">
            <a:extLst>
              <a:ext uri="{FF2B5EF4-FFF2-40B4-BE49-F238E27FC236}">
                <a16:creationId xmlns:a16="http://schemas.microsoft.com/office/drawing/2014/main" id="{FD695720-3279-4C78-845B-EE553E093147}"/>
              </a:ext>
            </a:extLst>
          </p:cNvPr>
          <p:cNvSpPr/>
          <p:nvPr/>
        </p:nvSpPr>
        <p:spPr>
          <a:xfrm flipH="1">
            <a:off x="1083281" y="832437"/>
            <a:ext cx="40209" cy="40209"/>
          </a:xfrm>
          <a:prstGeom prst="mathPlus">
            <a:avLst>
              <a:gd name="adj1" fmla="val 12206"/>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文本框 10">
            <a:extLst>
              <a:ext uri="{FF2B5EF4-FFF2-40B4-BE49-F238E27FC236}">
                <a16:creationId xmlns:a16="http://schemas.microsoft.com/office/drawing/2014/main" id="{18691423-F7C7-4471-9025-0AE06EF02964}"/>
              </a:ext>
            </a:extLst>
          </p:cNvPr>
          <p:cNvSpPr txBox="1"/>
          <p:nvPr>
            <p:custDataLst>
              <p:tags r:id="rId1"/>
            </p:custDataLst>
          </p:nvPr>
        </p:nvSpPr>
        <p:spPr>
          <a:xfrm>
            <a:off x="1433978" y="375716"/>
            <a:ext cx="1731497" cy="523220"/>
          </a:xfrm>
          <a:prstGeom prst="rect">
            <a:avLst/>
          </a:prstGeom>
          <a:noFill/>
        </p:spPr>
        <p:txBody>
          <a:bodyPr wrap="square" rtlCol="0">
            <a:spAutoFit/>
          </a:bodyPr>
          <a:lstStyle>
            <a:defPPr>
              <a:defRPr lang="zh-CN"/>
            </a:defPPr>
            <a:lvl1pPr lvl="0">
              <a:defRPr sz="2800" b="1">
                <a:gradFill>
                  <a:gsLst>
                    <a:gs pos="50000">
                      <a:srgbClr val="52C3EF"/>
                    </a:gs>
                    <a:gs pos="0">
                      <a:srgbClr val="59F1E5"/>
                    </a:gs>
                    <a:gs pos="100000">
                      <a:srgbClr val="CF95E1"/>
                    </a:gs>
                  </a:gsLst>
                  <a:lin ang="2700000" scaled="1"/>
                </a:gradFill>
                <a:latin typeface="微软雅黑" panose="020B0503020204020204" pitchFamily="34" charset="-122"/>
                <a:ea typeface="微软雅黑" panose="020B0503020204020204" pitchFamily="34" charset="-122"/>
              </a:defRPr>
            </a:lvl1pPr>
          </a:lstStyle>
          <a:p>
            <a:r>
              <a:rPr lang="zh-CN" altLang="en-US" dirty="0">
                <a:latin typeface="思源黑体 CN Bold" panose="020B0800000000000000" pitchFamily="34" charset="-122"/>
                <a:ea typeface="思源黑体 CN Bold" panose="020B0800000000000000" pitchFamily="34" charset="-122"/>
              </a:rPr>
              <a:t>活动内容</a:t>
            </a:r>
          </a:p>
        </p:txBody>
      </p:sp>
      <p:sp>
        <p:nvSpPr>
          <p:cNvPr id="12" name="文本框 38">
            <a:extLst>
              <a:ext uri="{FF2B5EF4-FFF2-40B4-BE49-F238E27FC236}">
                <a16:creationId xmlns:a16="http://schemas.microsoft.com/office/drawing/2014/main" id="{92A4DE84-CB00-4379-A38F-F1A9B55B8500}"/>
              </a:ext>
            </a:extLst>
          </p:cNvPr>
          <p:cNvSpPr txBox="1"/>
          <p:nvPr>
            <p:custDataLst>
              <p:tags r:id="rId2"/>
            </p:custDataLst>
          </p:nvPr>
        </p:nvSpPr>
        <p:spPr>
          <a:xfrm>
            <a:off x="457387" y="375717"/>
            <a:ext cx="766892" cy="523219"/>
          </a:xfrm>
          <a:prstGeom prst="rect">
            <a:avLst/>
          </a:prstGeom>
          <a:noFill/>
        </p:spPr>
        <p:txBody>
          <a:bodyPr wrap="square" rtlCol="0">
            <a:spAutoFit/>
          </a:bodyPr>
          <a:lstStyle/>
          <a:p>
            <a:pPr lvl="0" algn="ctr"/>
            <a:r>
              <a:rPr lang="en-US" altLang="zh-CN"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zh-CN" altLang="en-US" sz="2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cxnSp>
        <p:nvCxnSpPr>
          <p:cNvPr id="13" name="直接连接符 12">
            <a:extLst>
              <a:ext uri="{FF2B5EF4-FFF2-40B4-BE49-F238E27FC236}">
                <a16:creationId xmlns:a16="http://schemas.microsoft.com/office/drawing/2014/main" id="{D4188659-4273-42F7-A6B8-9BD175411336}"/>
              </a:ext>
            </a:extLst>
          </p:cNvPr>
          <p:cNvCxnSpPr/>
          <p:nvPr/>
        </p:nvCxnSpPr>
        <p:spPr>
          <a:xfrm>
            <a:off x="0" y="3638550"/>
            <a:ext cx="12192000" cy="0"/>
          </a:xfrm>
          <a:prstGeom prst="line">
            <a:avLst/>
          </a:prstGeom>
          <a:noFill/>
          <a:ln w="6350" cap="flat" cmpd="sng" algn="ctr">
            <a:solidFill>
              <a:sysClr val="windowText" lastClr="000000">
                <a:lumMod val="75000"/>
                <a:lumOff val="25000"/>
              </a:sysClr>
            </a:solidFill>
            <a:prstDash val="solid"/>
            <a:miter lim="800000"/>
          </a:ln>
          <a:effectLst/>
        </p:spPr>
      </p:cxnSp>
      <p:sp>
        <p:nvSpPr>
          <p:cNvPr id="14" name="箭头: 五边形 13">
            <a:extLst>
              <a:ext uri="{FF2B5EF4-FFF2-40B4-BE49-F238E27FC236}">
                <a16:creationId xmlns:a16="http://schemas.microsoft.com/office/drawing/2014/main" id="{5F396BEC-AE2B-4EDD-8521-0030AA96A6F0}"/>
              </a:ext>
            </a:extLst>
          </p:cNvPr>
          <p:cNvSpPr/>
          <p:nvPr/>
        </p:nvSpPr>
        <p:spPr>
          <a:xfrm>
            <a:off x="1471491" y="3388524"/>
            <a:ext cx="1152525" cy="500053"/>
          </a:xfrm>
          <a:prstGeom prst="homePlate">
            <a:avLst>
              <a:gd name="adj" fmla="val 27193"/>
            </a:avLst>
          </a:prstGeom>
          <a:gradFill flip="none" rotWithShape="1">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1</a:t>
            </a:r>
            <a:endParaRPr lang="zh-CN" altLang="en-US" sz="2400" b="1"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5" name="矩形 14">
            <a:extLst>
              <a:ext uri="{FF2B5EF4-FFF2-40B4-BE49-F238E27FC236}">
                <a16:creationId xmlns:a16="http://schemas.microsoft.com/office/drawing/2014/main" id="{912FD289-621B-4E81-A11F-BF36EE2D084A}"/>
              </a:ext>
            </a:extLst>
          </p:cNvPr>
          <p:cNvSpPr/>
          <p:nvPr/>
        </p:nvSpPr>
        <p:spPr>
          <a:xfrm>
            <a:off x="1185979" y="4295475"/>
            <a:ext cx="1723549" cy="400110"/>
          </a:xfrm>
          <a:prstGeom prst="rect">
            <a:avLst/>
          </a:prstGeom>
        </p:spPr>
        <p:txBody>
          <a:bodyPr wrap="none">
            <a:spAutoFit/>
          </a:bodyPr>
          <a:lstStyle/>
          <a:p>
            <a:pPr algn="ct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标题文字添加</a:t>
            </a:r>
          </a:p>
        </p:txBody>
      </p:sp>
      <p:sp>
        <p:nvSpPr>
          <p:cNvPr id="16" name="文本框 15">
            <a:extLst>
              <a:ext uri="{FF2B5EF4-FFF2-40B4-BE49-F238E27FC236}">
                <a16:creationId xmlns:a16="http://schemas.microsoft.com/office/drawing/2014/main" id="{3536F545-E633-46CB-AE49-24F7E8EEE7B9}"/>
              </a:ext>
            </a:extLst>
          </p:cNvPr>
          <p:cNvSpPr txBox="1"/>
          <p:nvPr/>
        </p:nvSpPr>
        <p:spPr>
          <a:xfrm>
            <a:off x="832918" y="4695586"/>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17" name="箭头: 五边形 16">
            <a:extLst>
              <a:ext uri="{FF2B5EF4-FFF2-40B4-BE49-F238E27FC236}">
                <a16:creationId xmlns:a16="http://schemas.microsoft.com/office/drawing/2014/main" id="{566D5E88-B135-4325-8D90-FBBCB3AEEDDE}"/>
              </a:ext>
            </a:extLst>
          </p:cNvPr>
          <p:cNvSpPr/>
          <p:nvPr/>
        </p:nvSpPr>
        <p:spPr>
          <a:xfrm>
            <a:off x="6746643" y="3388524"/>
            <a:ext cx="1152525" cy="500053"/>
          </a:xfrm>
          <a:prstGeom prst="homePlate">
            <a:avLst>
              <a:gd name="adj" fmla="val 27193"/>
            </a:avLst>
          </a:prstGeom>
          <a:gradFill flip="none" rotWithShape="1">
            <a:gsLst>
              <a:gs pos="100000">
                <a:srgbClr val="6285EB"/>
              </a:gs>
              <a:gs pos="0">
                <a:srgbClr val="0CEBEB"/>
              </a:gs>
            </a:gsLst>
            <a:lin ang="5400000" scaled="1"/>
            <a:tileRect/>
          </a:gradFill>
          <a:ln>
            <a:noFill/>
          </a:ln>
          <a:effectLst>
            <a:outerShdw blurRad="127000" dist="381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b="1"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3</a:t>
            </a:r>
            <a:endParaRPr lang="zh-CN" altLang="en-US" sz="2400" b="1"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8" name="矩形 17">
            <a:extLst>
              <a:ext uri="{FF2B5EF4-FFF2-40B4-BE49-F238E27FC236}">
                <a16:creationId xmlns:a16="http://schemas.microsoft.com/office/drawing/2014/main" id="{995AD4FF-ED13-4441-97C5-1F44AACBD631}"/>
              </a:ext>
            </a:extLst>
          </p:cNvPr>
          <p:cNvSpPr/>
          <p:nvPr/>
        </p:nvSpPr>
        <p:spPr>
          <a:xfrm>
            <a:off x="6461131" y="4295475"/>
            <a:ext cx="1723549" cy="400110"/>
          </a:xfrm>
          <a:prstGeom prst="rect">
            <a:avLst/>
          </a:prstGeom>
        </p:spPr>
        <p:txBody>
          <a:bodyPr wrap="none">
            <a:spAutoFit/>
          </a:bodyPr>
          <a:lstStyle/>
          <a:p>
            <a:pPr algn="ctr"/>
            <a:r>
              <a:rPr lang="zh-CN" altLang="en-US" sz="2000" dirty="0">
                <a:gradFill>
                  <a:gsLst>
                    <a:gs pos="100000">
                      <a:srgbClr val="6285EB"/>
                    </a:gs>
                    <a:gs pos="0">
                      <a:srgbClr val="0CEBEB"/>
                    </a:gs>
                  </a:gsLst>
                  <a:lin ang="5400000" scaled="0"/>
                </a:gradFill>
                <a:latin typeface="思源黑体 CN Bold" panose="020B0800000000000000" pitchFamily="34" charset="-122"/>
                <a:ea typeface="思源黑体 CN Bold" panose="020B0800000000000000" pitchFamily="34" charset="-122"/>
              </a:rPr>
              <a:t>标题文字添加</a:t>
            </a:r>
          </a:p>
        </p:txBody>
      </p:sp>
      <p:sp>
        <p:nvSpPr>
          <p:cNvPr id="19" name="文本框 18">
            <a:extLst>
              <a:ext uri="{FF2B5EF4-FFF2-40B4-BE49-F238E27FC236}">
                <a16:creationId xmlns:a16="http://schemas.microsoft.com/office/drawing/2014/main" id="{CC029B48-2030-4B65-B293-A8E32162649F}"/>
              </a:ext>
            </a:extLst>
          </p:cNvPr>
          <p:cNvSpPr txBox="1"/>
          <p:nvPr/>
        </p:nvSpPr>
        <p:spPr>
          <a:xfrm>
            <a:off x="6108070" y="4695586"/>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20" name="箭头: 五边形 19">
            <a:extLst>
              <a:ext uri="{FF2B5EF4-FFF2-40B4-BE49-F238E27FC236}">
                <a16:creationId xmlns:a16="http://schemas.microsoft.com/office/drawing/2014/main" id="{FF806D54-6FA0-4A7C-A9B8-9AA8D1CE88A1}"/>
              </a:ext>
            </a:extLst>
          </p:cNvPr>
          <p:cNvSpPr/>
          <p:nvPr/>
        </p:nvSpPr>
        <p:spPr>
          <a:xfrm>
            <a:off x="4109067" y="3388524"/>
            <a:ext cx="1152525" cy="500053"/>
          </a:xfrm>
          <a:prstGeom prst="homePlate">
            <a:avLst>
              <a:gd name="adj" fmla="val 27193"/>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2</a:t>
            </a:r>
            <a:endParaRPr lang="zh-CN" altLang="en-US" sz="2400"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1" name="矩形 20">
            <a:extLst>
              <a:ext uri="{FF2B5EF4-FFF2-40B4-BE49-F238E27FC236}">
                <a16:creationId xmlns:a16="http://schemas.microsoft.com/office/drawing/2014/main" id="{9FBF4E89-D6DC-42B7-B494-B78BDD38741D}"/>
              </a:ext>
            </a:extLst>
          </p:cNvPr>
          <p:cNvSpPr/>
          <p:nvPr/>
        </p:nvSpPr>
        <p:spPr>
          <a:xfrm>
            <a:off x="3823555" y="1686911"/>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2" name="文本框 21">
            <a:extLst>
              <a:ext uri="{FF2B5EF4-FFF2-40B4-BE49-F238E27FC236}">
                <a16:creationId xmlns:a16="http://schemas.microsoft.com/office/drawing/2014/main" id="{1EE646E9-F17E-4E6F-905A-2FDCC22B858D}"/>
              </a:ext>
            </a:extLst>
          </p:cNvPr>
          <p:cNvSpPr txBox="1"/>
          <p:nvPr/>
        </p:nvSpPr>
        <p:spPr>
          <a:xfrm>
            <a:off x="3470494" y="2087022"/>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
        <p:nvSpPr>
          <p:cNvPr id="23" name="箭头: 五边形 22">
            <a:extLst>
              <a:ext uri="{FF2B5EF4-FFF2-40B4-BE49-F238E27FC236}">
                <a16:creationId xmlns:a16="http://schemas.microsoft.com/office/drawing/2014/main" id="{6522B75B-F978-45BA-A9D1-9A618147E37A}"/>
              </a:ext>
            </a:extLst>
          </p:cNvPr>
          <p:cNvSpPr/>
          <p:nvPr/>
        </p:nvSpPr>
        <p:spPr>
          <a:xfrm>
            <a:off x="9384220" y="3388524"/>
            <a:ext cx="1152525" cy="500053"/>
          </a:xfrm>
          <a:prstGeom prst="homePlate">
            <a:avLst>
              <a:gd name="adj" fmla="val 27193"/>
            </a:avLst>
          </a:prstGeom>
          <a:gradFill flip="none" rotWithShape="1">
            <a:gsLst>
              <a:gs pos="55000">
                <a:srgbClr val="FB9702"/>
              </a:gs>
              <a:gs pos="0">
                <a:srgbClr val="FDF186"/>
              </a:gs>
            </a:gsLst>
            <a:path path="circle">
              <a:fillToRect r="100000" b="100000"/>
            </a:path>
            <a:tileRect l="-100000" t="-100000"/>
          </a:gradFill>
          <a:ln>
            <a:noFill/>
          </a:ln>
          <a:effectLst>
            <a:outerShdw blurRad="127000" dist="38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4</a:t>
            </a:r>
            <a:endParaRPr lang="zh-CN" altLang="en-US" sz="2400" dirty="0">
              <a:solidFill>
                <a:schemeClr val="lt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4" name="矩形 23">
            <a:extLst>
              <a:ext uri="{FF2B5EF4-FFF2-40B4-BE49-F238E27FC236}">
                <a16:creationId xmlns:a16="http://schemas.microsoft.com/office/drawing/2014/main" id="{4B88EC96-7A40-4BB5-A2FC-EF840BABE77B}"/>
              </a:ext>
            </a:extLst>
          </p:cNvPr>
          <p:cNvSpPr/>
          <p:nvPr/>
        </p:nvSpPr>
        <p:spPr>
          <a:xfrm>
            <a:off x="9098708" y="1686911"/>
            <a:ext cx="1723549"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rPr>
              <a:t>标题文字添加</a:t>
            </a:r>
            <a:endPar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endParaRPr>
          </a:p>
        </p:txBody>
      </p:sp>
      <p:sp>
        <p:nvSpPr>
          <p:cNvPr id="25" name="文本框 24">
            <a:extLst>
              <a:ext uri="{FF2B5EF4-FFF2-40B4-BE49-F238E27FC236}">
                <a16:creationId xmlns:a16="http://schemas.microsoft.com/office/drawing/2014/main" id="{81408E34-ADFF-44FB-9C65-13C1488B23F7}"/>
              </a:ext>
            </a:extLst>
          </p:cNvPr>
          <p:cNvSpPr txBox="1"/>
          <p:nvPr/>
        </p:nvSpPr>
        <p:spPr>
          <a:xfrm>
            <a:off x="8745647" y="2087022"/>
            <a:ext cx="2429670" cy="894604"/>
          </a:xfrm>
          <a:prstGeom prst="rect">
            <a:avLst/>
          </a:prstGeom>
          <a:noFill/>
        </p:spPr>
        <p:txBody>
          <a:bodyPr wrap="square" rtlCol="0">
            <a:spAutoFit/>
            <a:scene3d>
              <a:camera prst="orthographicFront"/>
              <a:lightRig rig="threePt" dir="t"/>
            </a:scene3d>
            <a:sp3d contourW="12700"/>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单击此处键入文本单击此处键入文单击此处键入文本</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rPr>
              <a:t>击此处键入文本单击单击</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251355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1.1"/>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1.1"/>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1.1"/>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1.1"/>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ADJUSTMENTS" val="7.101988"/>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40.xml><?xml version="1.0" encoding="utf-8"?>
<p:tagLst xmlns:a="http://schemas.openxmlformats.org/drawingml/2006/main" xmlns:r="http://schemas.openxmlformats.org/officeDocument/2006/relationships" xmlns:p="http://schemas.openxmlformats.org/presentationml/2006/main">
  <p:tag name="ADJUSTMENTS" val="7.101988"/>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81</TotalTime>
  <Words>1648</Words>
  <Application>Microsoft Office PowerPoint</Application>
  <PresentationFormat>宽屏</PresentationFormat>
  <Paragraphs>251</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Arial</vt:lpstr>
      <vt:lpstr>思源黑体 CN Light</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活力几何风大学生团建活动策划方案ppt模板</dc:title>
  <dc:creator>PPT世界</dc:creator>
  <cp:keywords>www.pptx.cn</cp:keywords>
  <dc:description>www.51pptmoban.com</dc:description>
  <cp:lastModifiedBy>Win user</cp:lastModifiedBy>
  <cp:revision>69</cp:revision>
  <dcterms:created xsi:type="dcterms:W3CDTF">2022-01-26T08:18:01Z</dcterms:created>
  <dcterms:modified xsi:type="dcterms:W3CDTF">2022-05-22T15:37:05Z</dcterms:modified>
</cp:coreProperties>
</file>