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0" r:id="rId3"/>
    <p:sldId id="256" r:id="rId4"/>
    <p:sldId id="258" r:id="rId5"/>
    <p:sldId id="259" r:id="rId6"/>
    <p:sldId id="257" r:id="rId7"/>
    <p:sldId id="261" r:id="rId8"/>
    <p:sldId id="262" r:id="rId9"/>
    <p:sldId id="264" r:id="rId10"/>
    <p:sldId id="265" r:id="rId11"/>
    <p:sldId id="263"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4186CEAF-686F-4EB1-BF53-857B2B43F4CC}">
          <p14:sldIdLst>
            <p14:sldId id="267"/>
            <p14:sldId id="260"/>
            <p14:sldId id="256"/>
            <p14:sldId id="258"/>
            <p14:sldId id="259"/>
            <p14:sldId id="257"/>
            <p14:sldId id="261"/>
            <p14:sldId id="262"/>
            <p14:sldId id="264"/>
            <p14:sldId id="265"/>
            <p14:sldId id="263"/>
          </p14:sldIdLst>
        </p14:section>
        <p14:section name="作者信息" id="{98DE1DD8-539A-44BD-B44B-0E4AE5D6CAE3}">
          <p14:sldIdLst>
            <p14:sldId id="266"/>
            <p14:sldId id="26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EBA"/>
    <a:srgbClr val="FFD0B4"/>
    <a:srgbClr val="F8E503"/>
    <a:srgbClr val="10162C"/>
    <a:srgbClr val="FB0E8C"/>
    <a:srgbClr val="FFCF78"/>
    <a:srgbClr val="FFE5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4660"/>
  </p:normalViewPr>
  <p:slideViewPr>
    <p:cSldViewPr snapToGrid="0" showGuides="1">
      <p:cViewPr varScale="1">
        <p:scale>
          <a:sx n="80" d="100"/>
          <a:sy n="80" d="100"/>
        </p:scale>
        <p:origin x="132" y="59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47945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EDD38814-456E-7F5E-FD59-BF8BADE0963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42669301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卡通人物&#10;&#10;低可信度描述已自动生成">
            <a:extLst>
              <a:ext uri="{FF2B5EF4-FFF2-40B4-BE49-F238E27FC236}">
                <a16:creationId xmlns:a16="http://schemas.microsoft.com/office/drawing/2014/main" id="{3CD14BCE-C0F6-CDE0-11A3-6D9D6B5C9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377829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431DF7D8-D9F6-DE62-5225-557DF231B135}"/>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卡通人物&#10;&#10;描述已自动生成">
            <a:extLst>
              <a:ext uri="{FF2B5EF4-FFF2-40B4-BE49-F238E27FC236}">
                <a16:creationId xmlns:a16="http://schemas.microsoft.com/office/drawing/2014/main" id="{6961BC0D-90B6-E245-CA93-0941E2140B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3600" y="1763561"/>
            <a:ext cx="2844800" cy="3079078"/>
          </a:xfrm>
          <a:prstGeom prst="rect">
            <a:avLst/>
          </a:prstGeom>
        </p:spPr>
      </p:pic>
      <p:sp>
        <p:nvSpPr>
          <p:cNvPr id="14" name="文本框 13">
            <a:extLst>
              <a:ext uri="{FF2B5EF4-FFF2-40B4-BE49-F238E27FC236}">
                <a16:creationId xmlns:a16="http://schemas.microsoft.com/office/drawing/2014/main" id="{E5599A2D-23C8-18DE-256F-9876258979EF}"/>
              </a:ext>
            </a:extLst>
          </p:cNvPr>
          <p:cNvSpPr txBox="1"/>
          <p:nvPr/>
        </p:nvSpPr>
        <p:spPr>
          <a:xfrm>
            <a:off x="2740270" y="831633"/>
            <a:ext cx="6711460" cy="707886"/>
          </a:xfrm>
          <a:prstGeom prst="rect">
            <a:avLst/>
          </a:prstGeom>
          <a:noFill/>
        </p:spPr>
        <p:txBody>
          <a:bodyPr wrap="square" rtlCol="0">
            <a:spAutoFit/>
          </a:bodyPr>
          <a:lstStyle/>
          <a:p>
            <a:pPr algn="ctr"/>
            <a:r>
              <a:rPr lang="en-US" altLang="zh-CN" sz="4000" b="1">
                <a:solidFill>
                  <a:srgbClr val="FFD0B4"/>
                </a:solidFill>
                <a:latin typeface="Courier New" panose="02070309020205020404" pitchFamily="49" charset="0"/>
                <a:cs typeface="Courier New" panose="02070309020205020404" pitchFamily="49" charset="0"/>
              </a:rPr>
              <a:t>Power Point Templet</a:t>
            </a:r>
            <a:endParaRPr lang="zh-CN" altLang="en-US" sz="4000" b="1">
              <a:solidFill>
                <a:srgbClr val="FFD0B4"/>
              </a:solidFill>
              <a:latin typeface="Courier New" panose="02070309020205020404" pitchFamily="49" charset="0"/>
              <a:cs typeface="Courier New" panose="02070309020205020404" pitchFamily="49" charset="0"/>
            </a:endParaRPr>
          </a:p>
        </p:txBody>
      </p:sp>
      <p:sp>
        <p:nvSpPr>
          <p:cNvPr id="15" name="文本框 14">
            <a:extLst>
              <a:ext uri="{FF2B5EF4-FFF2-40B4-BE49-F238E27FC236}">
                <a16:creationId xmlns:a16="http://schemas.microsoft.com/office/drawing/2014/main" id="{9B084983-2BCA-C76C-295D-1624D5DDF667}"/>
              </a:ext>
            </a:extLst>
          </p:cNvPr>
          <p:cNvSpPr txBox="1"/>
          <p:nvPr/>
        </p:nvSpPr>
        <p:spPr>
          <a:xfrm>
            <a:off x="1943100" y="5066681"/>
            <a:ext cx="8305800" cy="959686"/>
          </a:xfrm>
          <a:prstGeom prst="rect">
            <a:avLst/>
          </a:prstGeom>
          <a:noFill/>
        </p:spPr>
        <p:txBody>
          <a:bodyPr wrap="square" rtlCol="0">
            <a:spAutoFit/>
          </a:bodyPr>
          <a:lstStyle/>
          <a:p>
            <a:pPr algn="ctr">
              <a:lnSpc>
                <a:spcPct val="120000"/>
              </a:lnSpc>
            </a:pPr>
            <a:r>
              <a:rPr lang="en-US" altLang="zh-CN" sz="1600" b="1">
                <a:solidFill>
                  <a:srgbClr val="FFD0B4"/>
                </a:solidFill>
              </a:rPr>
              <a:t>Lorem Ipsum Dolor Sit Amet, Consectetuer Adipiscing Elit. Maecenas Porttitor Congue Massa. Fusce Posuere, Magna Sed Pulvinar Ultricies, Purus Lectus Malesuada Libero, Sit Amet Commodo Magna Eros Quis Urna. Nunc Viverra Imperdiet Enim.</a:t>
            </a:r>
          </a:p>
        </p:txBody>
      </p:sp>
    </p:spTree>
    <p:extLst>
      <p:ext uri="{BB962C8B-B14F-4D97-AF65-F5344CB8AC3E}">
        <p14:creationId xmlns:p14="http://schemas.microsoft.com/office/powerpoint/2010/main" val="3268616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pic>
        <p:nvPicPr>
          <p:cNvPr id="25" name="图片 24" descr="形状, 圆圈&#10;&#10;描述已自动生成">
            <a:extLst>
              <a:ext uri="{FF2B5EF4-FFF2-40B4-BE49-F238E27FC236}">
                <a16:creationId xmlns:a16="http://schemas.microsoft.com/office/drawing/2014/main" id="{E698647F-52C8-0535-FE87-C2D7E2D9BA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7771" y="-4974771"/>
            <a:ext cx="16807542" cy="16807542"/>
          </a:xfrm>
          <a:prstGeom prst="rect">
            <a:avLst/>
          </a:prstGeom>
        </p:spPr>
      </p:pic>
      <p:pic>
        <p:nvPicPr>
          <p:cNvPr id="26" name="图片 25" descr="图片包含 游戏机&#10;&#10;描述已自动生成">
            <a:extLst>
              <a:ext uri="{FF2B5EF4-FFF2-40B4-BE49-F238E27FC236}">
                <a16:creationId xmlns:a16="http://schemas.microsoft.com/office/drawing/2014/main" id="{AF974904-6A32-7EA3-EE7D-E326FFF59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7009" y="-4244009"/>
            <a:ext cx="15346017" cy="15346017"/>
          </a:xfrm>
          <a:prstGeom prst="rect">
            <a:avLst/>
          </a:prstGeom>
        </p:spPr>
      </p:pic>
      <p:pic>
        <p:nvPicPr>
          <p:cNvPr id="27" name="图片 26" descr="形状, 圆圈&#10;&#10;描述已自动生成">
            <a:extLst>
              <a:ext uri="{FF2B5EF4-FFF2-40B4-BE49-F238E27FC236}">
                <a16:creationId xmlns:a16="http://schemas.microsoft.com/office/drawing/2014/main" id="{2396CFFE-EF89-68CA-D0A7-0167F25143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55" y="-3330555"/>
            <a:ext cx="13519111" cy="13519111"/>
          </a:xfrm>
          <a:prstGeom prst="rect">
            <a:avLst/>
          </a:prstGeom>
        </p:spPr>
      </p:pic>
      <p:pic>
        <p:nvPicPr>
          <p:cNvPr id="21" name="图片 20" descr="形状, 圆圈&#10;&#10;描述已自动生成">
            <a:extLst>
              <a:ext uri="{FF2B5EF4-FFF2-40B4-BE49-F238E27FC236}">
                <a16:creationId xmlns:a16="http://schemas.microsoft.com/office/drawing/2014/main" id="{B046C656-F3E3-AE63-246E-5F9077620A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55" y="-2342745"/>
            <a:ext cx="11543490" cy="11543490"/>
          </a:xfrm>
          <a:prstGeom prst="rect">
            <a:avLst/>
          </a:prstGeom>
        </p:spPr>
      </p:pic>
      <p:pic>
        <p:nvPicPr>
          <p:cNvPr id="22" name="图片 21" descr="图片包含 游戏机&#10;&#10;描述已自动生成">
            <a:extLst>
              <a:ext uri="{FF2B5EF4-FFF2-40B4-BE49-F238E27FC236}">
                <a16:creationId xmlns:a16="http://schemas.microsoft.com/office/drawing/2014/main" id="{B06DC16F-BE63-D929-C15F-F20560110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146" y="-1840854"/>
            <a:ext cx="10539709" cy="10539709"/>
          </a:xfrm>
          <a:prstGeom prst="rect">
            <a:avLst/>
          </a:prstGeom>
        </p:spPr>
      </p:pic>
      <p:pic>
        <p:nvPicPr>
          <p:cNvPr id="23" name="图片 22" descr="形状, 圆圈&#10;&#10;描述已自动生成">
            <a:extLst>
              <a:ext uri="{FF2B5EF4-FFF2-40B4-BE49-F238E27FC236}">
                <a16:creationId xmlns:a16="http://schemas.microsoft.com/office/drawing/2014/main" id="{503F7258-15C5-9A5F-1D14-6715F75DF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3509" y="-1213491"/>
            <a:ext cx="9284982" cy="9284982"/>
          </a:xfrm>
          <a:prstGeom prst="rect">
            <a:avLst/>
          </a:prstGeom>
        </p:spPr>
      </p:pic>
      <p:pic>
        <p:nvPicPr>
          <p:cNvPr id="17" name="图片 16" descr="形状, 圆圈&#10;&#10;描述已自动生成">
            <a:extLst>
              <a:ext uri="{FF2B5EF4-FFF2-40B4-BE49-F238E27FC236}">
                <a16:creationId xmlns:a16="http://schemas.microsoft.com/office/drawing/2014/main" id="{8D724A1B-A4C3-D17C-11C8-128D7157BB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323" y="-630677"/>
            <a:ext cx="8119354" cy="8119354"/>
          </a:xfrm>
          <a:prstGeom prst="rect">
            <a:avLst/>
          </a:prstGeom>
        </p:spPr>
      </p:pic>
      <p:pic>
        <p:nvPicPr>
          <p:cNvPr id="18" name="图片 17" descr="图片包含 游戏机&#10;&#10;描述已自动生成">
            <a:extLst>
              <a:ext uri="{FF2B5EF4-FFF2-40B4-BE49-F238E27FC236}">
                <a16:creationId xmlns:a16="http://schemas.microsoft.com/office/drawing/2014/main" id="{542D998D-8410-9020-5E24-ADA8FA5E2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9338" y="-277662"/>
            <a:ext cx="7413323" cy="7413323"/>
          </a:xfrm>
          <a:prstGeom prst="rect">
            <a:avLst/>
          </a:prstGeom>
        </p:spPr>
      </p:pic>
      <p:pic>
        <p:nvPicPr>
          <p:cNvPr id="19" name="图片 18" descr="形状, 圆圈&#10;&#10;描述已自动生成">
            <a:extLst>
              <a:ext uri="{FF2B5EF4-FFF2-40B4-BE49-F238E27FC236}">
                <a16:creationId xmlns:a16="http://schemas.microsoft.com/office/drawing/2014/main" id="{7DFD976B-D290-A454-D1A4-FE0976697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0607" y="163607"/>
            <a:ext cx="6530785" cy="6530785"/>
          </a:xfrm>
          <a:prstGeom prst="rect">
            <a:avLst/>
          </a:prstGeom>
        </p:spPr>
      </p:pic>
      <p:pic>
        <p:nvPicPr>
          <p:cNvPr id="14" name="图片 13" descr="形状, 圆圈&#10;&#10;描述已自动生成">
            <a:extLst>
              <a:ext uri="{FF2B5EF4-FFF2-40B4-BE49-F238E27FC236}">
                <a16:creationId xmlns:a16="http://schemas.microsoft.com/office/drawing/2014/main" id="{1E4737C0-E370-3645-7E05-8585289CC7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4999" y="507999"/>
            <a:ext cx="5842002" cy="5842002"/>
          </a:xfrm>
          <a:prstGeom prst="rect">
            <a:avLst/>
          </a:prstGeom>
        </p:spPr>
      </p:pic>
      <p:pic>
        <p:nvPicPr>
          <p:cNvPr id="12" name="图片 11" descr="图片包含 游戏机&#10;&#10;描述已自动生成">
            <a:extLst>
              <a:ext uri="{FF2B5EF4-FFF2-40B4-BE49-F238E27FC236}">
                <a16:creationId xmlns:a16="http://schemas.microsoft.com/office/drawing/2014/main" id="{404C0BF1-A9B7-D29C-80A7-5F81D2AEA4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8999" y="761999"/>
            <a:ext cx="5334002" cy="5334002"/>
          </a:xfrm>
          <a:prstGeom prst="rect">
            <a:avLst/>
          </a:prstGeom>
        </p:spPr>
      </p:pic>
      <p:pic>
        <p:nvPicPr>
          <p:cNvPr id="7" name="图片 6" descr="形状, 圆圈&#10;&#10;描述已自动生成">
            <a:extLst>
              <a:ext uri="{FF2B5EF4-FFF2-40B4-BE49-F238E27FC236}">
                <a16:creationId xmlns:a16="http://schemas.microsoft.com/office/drawing/2014/main" id="{854956D2-5456-FE92-147D-ECACB091FC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6499" y="1079499"/>
            <a:ext cx="4699002" cy="4699002"/>
          </a:xfrm>
          <a:prstGeom prst="rect">
            <a:avLst/>
          </a:prstGeom>
        </p:spPr>
      </p:pic>
      <p:pic>
        <p:nvPicPr>
          <p:cNvPr id="3" name="图片 2" descr="徽标&#10;&#10;描述已自动生成">
            <a:extLst>
              <a:ext uri="{FF2B5EF4-FFF2-40B4-BE49-F238E27FC236}">
                <a16:creationId xmlns:a16="http://schemas.microsoft.com/office/drawing/2014/main" id="{7A039A5D-BF4D-21B7-0642-8541293715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3428" y="1396428"/>
            <a:ext cx="4065145" cy="4065145"/>
          </a:xfrm>
          <a:prstGeom prst="rect">
            <a:avLst/>
          </a:prstGeom>
        </p:spPr>
      </p:pic>
    </p:spTree>
    <p:extLst>
      <p:ext uri="{BB962C8B-B14F-4D97-AF65-F5344CB8AC3E}">
        <p14:creationId xmlns:p14="http://schemas.microsoft.com/office/powerpoint/2010/main" val="7392502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5849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60EFFFB9-AF47-6410-2C1A-FA3194E89AF7}"/>
              </a:ext>
            </a:extLst>
          </p:cNvPr>
          <p:cNvSpPr txBox="1"/>
          <p:nvPr/>
        </p:nvSpPr>
        <p:spPr>
          <a:xfrm>
            <a:off x="1254292" y="2931513"/>
            <a:ext cx="6093994" cy="1200329"/>
          </a:xfrm>
          <a:prstGeom prst="rect">
            <a:avLst/>
          </a:prstGeom>
          <a:noFill/>
        </p:spPr>
        <p:txBody>
          <a:bodyPr wrap="square">
            <a:spAutoFit/>
          </a:bodyPr>
          <a:lstStyle/>
          <a:p>
            <a:r>
              <a:rPr lang="zh-CN" altLang="en-US" dirty="0">
                <a:hlinkClick r:id="rId2"/>
              </a:rPr>
              <a:t>忘吃药的晓公子</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29930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pic>
        <p:nvPicPr>
          <p:cNvPr id="25" name="图片 24" descr="形状, 圆圈&#10;&#10;描述已自动生成">
            <a:extLst>
              <a:ext uri="{FF2B5EF4-FFF2-40B4-BE49-F238E27FC236}">
                <a16:creationId xmlns:a16="http://schemas.microsoft.com/office/drawing/2014/main" id="{E698647F-52C8-0535-FE87-C2D7E2D9BA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7771" y="-4974771"/>
            <a:ext cx="16807542" cy="16807542"/>
          </a:xfrm>
          <a:prstGeom prst="rect">
            <a:avLst/>
          </a:prstGeom>
        </p:spPr>
      </p:pic>
      <p:pic>
        <p:nvPicPr>
          <p:cNvPr id="26" name="图片 25" descr="图片包含 游戏机&#10;&#10;描述已自动生成">
            <a:extLst>
              <a:ext uri="{FF2B5EF4-FFF2-40B4-BE49-F238E27FC236}">
                <a16:creationId xmlns:a16="http://schemas.microsoft.com/office/drawing/2014/main" id="{AF974904-6A32-7EA3-EE7D-E326FFF59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7009" y="-4244009"/>
            <a:ext cx="15346017" cy="15346017"/>
          </a:xfrm>
          <a:prstGeom prst="rect">
            <a:avLst/>
          </a:prstGeom>
        </p:spPr>
      </p:pic>
      <p:pic>
        <p:nvPicPr>
          <p:cNvPr id="27" name="图片 26" descr="形状, 圆圈&#10;&#10;描述已自动生成">
            <a:extLst>
              <a:ext uri="{FF2B5EF4-FFF2-40B4-BE49-F238E27FC236}">
                <a16:creationId xmlns:a16="http://schemas.microsoft.com/office/drawing/2014/main" id="{2396CFFE-EF89-68CA-D0A7-0167F25143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555" y="-3330555"/>
            <a:ext cx="13519111" cy="13519111"/>
          </a:xfrm>
          <a:prstGeom prst="rect">
            <a:avLst/>
          </a:prstGeom>
        </p:spPr>
      </p:pic>
      <p:pic>
        <p:nvPicPr>
          <p:cNvPr id="21" name="图片 20" descr="形状, 圆圈&#10;&#10;描述已自动生成">
            <a:extLst>
              <a:ext uri="{FF2B5EF4-FFF2-40B4-BE49-F238E27FC236}">
                <a16:creationId xmlns:a16="http://schemas.microsoft.com/office/drawing/2014/main" id="{B046C656-F3E3-AE63-246E-5F9077620A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55" y="-2342745"/>
            <a:ext cx="11543490" cy="11543490"/>
          </a:xfrm>
          <a:prstGeom prst="rect">
            <a:avLst/>
          </a:prstGeom>
        </p:spPr>
      </p:pic>
      <p:pic>
        <p:nvPicPr>
          <p:cNvPr id="22" name="图片 21" descr="图片包含 游戏机&#10;&#10;描述已自动生成">
            <a:extLst>
              <a:ext uri="{FF2B5EF4-FFF2-40B4-BE49-F238E27FC236}">
                <a16:creationId xmlns:a16="http://schemas.microsoft.com/office/drawing/2014/main" id="{B06DC16F-BE63-D929-C15F-F205601104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146" y="-1840854"/>
            <a:ext cx="10539709" cy="10539709"/>
          </a:xfrm>
          <a:prstGeom prst="rect">
            <a:avLst/>
          </a:prstGeom>
        </p:spPr>
      </p:pic>
      <p:pic>
        <p:nvPicPr>
          <p:cNvPr id="23" name="图片 22" descr="形状, 圆圈&#10;&#10;描述已自动生成">
            <a:extLst>
              <a:ext uri="{FF2B5EF4-FFF2-40B4-BE49-F238E27FC236}">
                <a16:creationId xmlns:a16="http://schemas.microsoft.com/office/drawing/2014/main" id="{503F7258-15C5-9A5F-1D14-6715F75DF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3509" y="-1213491"/>
            <a:ext cx="9284982" cy="9284982"/>
          </a:xfrm>
          <a:prstGeom prst="rect">
            <a:avLst/>
          </a:prstGeom>
        </p:spPr>
      </p:pic>
      <p:pic>
        <p:nvPicPr>
          <p:cNvPr id="17" name="图片 16" descr="形状, 圆圈&#10;&#10;描述已自动生成">
            <a:extLst>
              <a:ext uri="{FF2B5EF4-FFF2-40B4-BE49-F238E27FC236}">
                <a16:creationId xmlns:a16="http://schemas.microsoft.com/office/drawing/2014/main" id="{8D724A1B-A4C3-D17C-11C8-128D7157BB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6323" y="-630677"/>
            <a:ext cx="8119354" cy="8119354"/>
          </a:xfrm>
          <a:prstGeom prst="rect">
            <a:avLst/>
          </a:prstGeom>
        </p:spPr>
      </p:pic>
      <p:pic>
        <p:nvPicPr>
          <p:cNvPr id="18" name="图片 17" descr="图片包含 游戏机&#10;&#10;描述已自动生成">
            <a:extLst>
              <a:ext uri="{FF2B5EF4-FFF2-40B4-BE49-F238E27FC236}">
                <a16:creationId xmlns:a16="http://schemas.microsoft.com/office/drawing/2014/main" id="{542D998D-8410-9020-5E24-ADA8FA5E2A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9338" y="-277662"/>
            <a:ext cx="7413323" cy="7413323"/>
          </a:xfrm>
          <a:prstGeom prst="rect">
            <a:avLst/>
          </a:prstGeom>
        </p:spPr>
      </p:pic>
      <p:pic>
        <p:nvPicPr>
          <p:cNvPr id="19" name="图片 18" descr="形状, 圆圈&#10;&#10;描述已自动生成">
            <a:extLst>
              <a:ext uri="{FF2B5EF4-FFF2-40B4-BE49-F238E27FC236}">
                <a16:creationId xmlns:a16="http://schemas.microsoft.com/office/drawing/2014/main" id="{7DFD976B-D290-A454-D1A4-FE0976697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0607" y="163607"/>
            <a:ext cx="6530785" cy="6530785"/>
          </a:xfrm>
          <a:prstGeom prst="rect">
            <a:avLst/>
          </a:prstGeom>
        </p:spPr>
      </p:pic>
      <p:pic>
        <p:nvPicPr>
          <p:cNvPr id="14" name="图片 13" descr="形状, 圆圈&#10;&#10;描述已自动生成">
            <a:extLst>
              <a:ext uri="{FF2B5EF4-FFF2-40B4-BE49-F238E27FC236}">
                <a16:creationId xmlns:a16="http://schemas.microsoft.com/office/drawing/2014/main" id="{1E4737C0-E370-3645-7E05-8585289CC7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4999" y="507999"/>
            <a:ext cx="5842002" cy="5842002"/>
          </a:xfrm>
          <a:prstGeom prst="rect">
            <a:avLst/>
          </a:prstGeom>
        </p:spPr>
      </p:pic>
      <p:pic>
        <p:nvPicPr>
          <p:cNvPr id="12" name="图片 11" descr="图片包含 游戏机&#10;&#10;描述已自动生成">
            <a:extLst>
              <a:ext uri="{FF2B5EF4-FFF2-40B4-BE49-F238E27FC236}">
                <a16:creationId xmlns:a16="http://schemas.microsoft.com/office/drawing/2014/main" id="{404C0BF1-A9B7-D29C-80A7-5F81D2AEA4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8999" y="761999"/>
            <a:ext cx="5334002" cy="5334002"/>
          </a:xfrm>
          <a:prstGeom prst="rect">
            <a:avLst/>
          </a:prstGeom>
        </p:spPr>
      </p:pic>
      <p:pic>
        <p:nvPicPr>
          <p:cNvPr id="7" name="图片 6" descr="形状, 圆圈&#10;&#10;描述已自动生成">
            <a:extLst>
              <a:ext uri="{FF2B5EF4-FFF2-40B4-BE49-F238E27FC236}">
                <a16:creationId xmlns:a16="http://schemas.microsoft.com/office/drawing/2014/main" id="{854956D2-5456-FE92-147D-ECACB091FC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6499" y="1079499"/>
            <a:ext cx="4699002" cy="4699002"/>
          </a:xfrm>
          <a:prstGeom prst="rect">
            <a:avLst/>
          </a:prstGeom>
        </p:spPr>
      </p:pic>
      <p:pic>
        <p:nvPicPr>
          <p:cNvPr id="3" name="图片 2" descr="徽标&#10;&#10;描述已自动生成">
            <a:extLst>
              <a:ext uri="{FF2B5EF4-FFF2-40B4-BE49-F238E27FC236}">
                <a16:creationId xmlns:a16="http://schemas.microsoft.com/office/drawing/2014/main" id="{7A039A5D-BF4D-21B7-0642-8541293715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3428" y="1396428"/>
            <a:ext cx="4065145" cy="4065145"/>
          </a:xfrm>
          <a:prstGeom prst="rect">
            <a:avLst/>
          </a:prstGeom>
        </p:spPr>
      </p:pic>
    </p:spTree>
    <p:extLst>
      <p:ext uri="{BB962C8B-B14F-4D97-AF65-F5344CB8AC3E}">
        <p14:creationId xmlns:p14="http://schemas.microsoft.com/office/powerpoint/2010/main" val="62328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id="{82CF1436-7CB1-5785-F444-590CE52BBDF9}"/>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id="{6A608081-E12B-4EBF-B755-A4142C023C4D}"/>
              </a:ext>
            </a:extLst>
          </p:cNvPr>
          <p:cNvSpPr/>
          <p:nvPr/>
        </p:nvSpPr>
        <p:spPr>
          <a:xfrm>
            <a:off x="0" y="0"/>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CB1CCD58-92A6-BA83-FCCA-A007E79DBDF3}"/>
              </a:ext>
            </a:extLst>
          </p:cNvPr>
          <p:cNvSpPr/>
          <p:nvPr/>
        </p:nvSpPr>
        <p:spPr>
          <a:xfrm>
            <a:off x="4637856" y="1"/>
            <a:ext cx="2134422" cy="2206159"/>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D46D208D-80D2-7BB7-A2AD-DCB1BF675F18}"/>
              </a:ext>
            </a:extLst>
          </p:cNvPr>
          <p:cNvSpPr/>
          <p:nvPr/>
        </p:nvSpPr>
        <p:spPr>
          <a:xfrm>
            <a:off x="11365676" y="0"/>
            <a:ext cx="826324" cy="775785"/>
          </a:xfrm>
          <a:custGeom>
            <a:avLst/>
            <a:gdLst>
              <a:gd name="connsiteX0" fmla="*/ 318324 w 826324"/>
              <a:gd name="connsiteY0" fmla="*/ 0 h 775785"/>
              <a:gd name="connsiteX1" fmla="*/ 826324 w 826324"/>
              <a:gd name="connsiteY1" fmla="*/ 0 h 775785"/>
              <a:gd name="connsiteX2" fmla="*/ 826324 w 826324"/>
              <a:gd name="connsiteY2" fmla="*/ 321026 h 775785"/>
              <a:gd name="connsiteX3" fmla="*/ 732265 w 826324"/>
              <a:gd name="connsiteY3" fmla="*/ 329505 h 775785"/>
              <a:gd name="connsiteX4" fmla="*/ 623124 w 826324"/>
              <a:gd name="connsiteY4" fmla="*/ 368300 h 775785"/>
              <a:gd name="connsiteX5" fmla="*/ 153224 w 826324"/>
              <a:gd name="connsiteY5" fmla="*/ 774700 h 775785"/>
              <a:gd name="connsiteX6" fmla="*/ 824 w 826324"/>
              <a:gd name="connsiteY6" fmla="*/ 482600 h 775785"/>
              <a:gd name="connsiteX7" fmla="*/ 204024 w 826324"/>
              <a:gd name="connsiteY7" fmla="*/ 330200 h 775785"/>
              <a:gd name="connsiteX8" fmla="*/ 318324 w 826324"/>
              <a:gd name="connsiteY8" fmla="*/ 0 h 77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6324" h="775785">
                <a:moveTo>
                  <a:pt x="318324" y="0"/>
                </a:moveTo>
                <a:lnTo>
                  <a:pt x="826324" y="0"/>
                </a:lnTo>
                <a:lnTo>
                  <a:pt x="826324" y="321026"/>
                </a:lnTo>
                <a:lnTo>
                  <a:pt x="732265" y="329505"/>
                </a:lnTo>
                <a:cubicBezTo>
                  <a:pt x="695884" y="335889"/>
                  <a:pt x="659107" y="347133"/>
                  <a:pt x="623124" y="368300"/>
                </a:cubicBezTo>
                <a:cubicBezTo>
                  <a:pt x="479191" y="452967"/>
                  <a:pt x="256941" y="755650"/>
                  <a:pt x="153224" y="774700"/>
                </a:cubicBezTo>
                <a:cubicBezTo>
                  <a:pt x="49507" y="793750"/>
                  <a:pt x="-7643" y="556683"/>
                  <a:pt x="824" y="482600"/>
                </a:cubicBezTo>
                <a:cubicBezTo>
                  <a:pt x="9291" y="408517"/>
                  <a:pt x="151107" y="410633"/>
                  <a:pt x="204024" y="330200"/>
                </a:cubicBezTo>
                <a:cubicBezTo>
                  <a:pt x="256941" y="249767"/>
                  <a:pt x="299274" y="107950"/>
                  <a:pt x="318324" y="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D1603E57-783A-BB2F-B13E-17F58961F33B}"/>
              </a:ext>
            </a:extLst>
          </p:cNvPr>
          <p:cNvSpPr/>
          <p:nvPr/>
        </p:nvSpPr>
        <p:spPr>
          <a:xfrm>
            <a:off x="0" y="4232758"/>
            <a:ext cx="2239134" cy="2625242"/>
          </a:xfrm>
          <a:custGeom>
            <a:avLst/>
            <a:gdLst>
              <a:gd name="connsiteX0" fmla="*/ 2095612 w 2239134"/>
              <a:gd name="connsiteY0" fmla="*/ 0 h 2625242"/>
              <a:gd name="connsiteX1" fmla="*/ 2235200 w 2239134"/>
              <a:gd name="connsiteY1" fmla="*/ 123342 h 2625242"/>
              <a:gd name="connsiteX2" fmla="*/ 2057400 w 2239134"/>
              <a:gd name="connsiteY2" fmla="*/ 821842 h 2625242"/>
              <a:gd name="connsiteX3" fmla="*/ 1346200 w 2239134"/>
              <a:gd name="connsiteY3" fmla="*/ 1215542 h 2625242"/>
              <a:gd name="connsiteX4" fmla="*/ 774700 w 2239134"/>
              <a:gd name="connsiteY4" fmla="*/ 2244242 h 2625242"/>
              <a:gd name="connsiteX5" fmla="*/ 319323 w 2239134"/>
              <a:gd name="connsiteY5" fmla="*/ 2560316 h 2625242"/>
              <a:gd name="connsiteX6" fmla="*/ 198230 w 2239134"/>
              <a:gd name="connsiteY6" fmla="*/ 2625242 h 2625242"/>
              <a:gd name="connsiteX7" fmla="*/ 0 w 2239134"/>
              <a:gd name="connsiteY7" fmla="*/ 2625242 h 2625242"/>
              <a:gd name="connsiteX8" fmla="*/ 0 w 2239134"/>
              <a:gd name="connsiteY8" fmla="*/ 1413563 h 2625242"/>
              <a:gd name="connsiteX9" fmla="*/ 63500 w 2239134"/>
              <a:gd name="connsiteY9" fmla="*/ 1393342 h 2625242"/>
              <a:gd name="connsiteX10" fmla="*/ 571500 w 2239134"/>
              <a:gd name="connsiteY10" fmla="*/ 1113942 h 2625242"/>
              <a:gd name="connsiteX11" fmla="*/ 825500 w 2239134"/>
              <a:gd name="connsiteY11" fmla="*/ 669442 h 2625242"/>
              <a:gd name="connsiteX12" fmla="*/ 1346200 w 2239134"/>
              <a:gd name="connsiteY12" fmla="*/ 631342 h 2625242"/>
              <a:gd name="connsiteX13" fmla="*/ 1943100 w 2239134"/>
              <a:gd name="connsiteY13" fmla="*/ 47142 h 2625242"/>
              <a:gd name="connsiteX14" fmla="*/ 2095612 w 2239134"/>
              <a:gd name="connsiteY14" fmla="*/ 0 h 262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9134" h="2625242">
                <a:moveTo>
                  <a:pt x="2095612" y="0"/>
                </a:moveTo>
                <a:cubicBezTo>
                  <a:pt x="2170047" y="-21"/>
                  <a:pt x="2223294" y="42644"/>
                  <a:pt x="2235200" y="123342"/>
                </a:cubicBezTo>
                <a:cubicBezTo>
                  <a:pt x="2254250" y="252459"/>
                  <a:pt x="2205567" y="639809"/>
                  <a:pt x="2057400" y="821842"/>
                </a:cubicBezTo>
                <a:cubicBezTo>
                  <a:pt x="1909233" y="1003875"/>
                  <a:pt x="1559983" y="978475"/>
                  <a:pt x="1346200" y="1215542"/>
                </a:cubicBezTo>
                <a:cubicBezTo>
                  <a:pt x="1132417" y="1452609"/>
                  <a:pt x="1077383" y="1966959"/>
                  <a:pt x="774700" y="2244242"/>
                </a:cubicBezTo>
                <a:cubicBezTo>
                  <a:pt x="661194" y="2348223"/>
                  <a:pt x="495896" y="2459944"/>
                  <a:pt x="319323" y="2560316"/>
                </a:cubicBezTo>
                <a:lnTo>
                  <a:pt x="198230" y="2625242"/>
                </a:lnTo>
                <a:lnTo>
                  <a:pt x="0" y="2625242"/>
                </a:lnTo>
                <a:lnTo>
                  <a:pt x="0" y="1413563"/>
                </a:lnTo>
                <a:lnTo>
                  <a:pt x="63500" y="1393342"/>
                </a:lnTo>
                <a:cubicBezTo>
                  <a:pt x="338667" y="1287509"/>
                  <a:pt x="444500" y="1234592"/>
                  <a:pt x="571500" y="1113942"/>
                </a:cubicBezTo>
                <a:cubicBezTo>
                  <a:pt x="698500" y="993292"/>
                  <a:pt x="696383" y="749875"/>
                  <a:pt x="825500" y="669442"/>
                </a:cubicBezTo>
                <a:cubicBezTo>
                  <a:pt x="954617" y="589009"/>
                  <a:pt x="1159933" y="735059"/>
                  <a:pt x="1346200" y="631342"/>
                </a:cubicBezTo>
                <a:cubicBezTo>
                  <a:pt x="1532467" y="527625"/>
                  <a:pt x="1794933" y="131809"/>
                  <a:pt x="1943100" y="47142"/>
                </a:cubicBezTo>
                <a:cubicBezTo>
                  <a:pt x="1998663" y="15392"/>
                  <a:pt x="2050951" y="13"/>
                  <a:pt x="2095612" y="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6B473DF6-45E3-74D4-CDA9-44359DD929B8}"/>
              </a:ext>
            </a:extLst>
          </p:cNvPr>
          <p:cNvSpPr/>
          <p:nvPr/>
        </p:nvSpPr>
        <p:spPr>
          <a:xfrm>
            <a:off x="9638419" y="2400170"/>
            <a:ext cx="2553581" cy="4457830"/>
          </a:xfrm>
          <a:custGeom>
            <a:avLst/>
            <a:gdLst>
              <a:gd name="connsiteX0" fmla="*/ 2553581 w 2553581"/>
              <a:gd name="connsiteY0" fmla="*/ 0 h 4457830"/>
              <a:gd name="connsiteX1" fmla="*/ 2553581 w 2553581"/>
              <a:gd name="connsiteY1" fmla="*/ 1260162 h 4457830"/>
              <a:gd name="connsiteX2" fmla="*/ 2327462 w 2553581"/>
              <a:gd name="connsiteY2" fmla="*/ 1317755 h 4457830"/>
              <a:gd name="connsiteX3" fmla="*/ 1982081 w 2553581"/>
              <a:gd name="connsiteY3" fmla="*/ 1473330 h 4457830"/>
              <a:gd name="connsiteX4" fmla="*/ 1994781 w 2553581"/>
              <a:gd name="connsiteY4" fmla="*/ 2400430 h 4457830"/>
              <a:gd name="connsiteX5" fmla="*/ 1435981 w 2553581"/>
              <a:gd name="connsiteY5" fmla="*/ 2832230 h 4457830"/>
              <a:gd name="connsiteX6" fmla="*/ 673981 w 2553581"/>
              <a:gd name="connsiteY6" fmla="*/ 3581530 h 4457830"/>
              <a:gd name="connsiteX7" fmla="*/ 589149 w 2553581"/>
              <a:gd name="connsiteY7" fmla="*/ 4408741 h 4457830"/>
              <a:gd name="connsiteX8" fmla="*/ 588608 w 2553581"/>
              <a:gd name="connsiteY8" fmla="*/ 4457830 h 4457830"/>
              <a:gd name="connsiteX9" fmla="*/ 289196 w 2553581"/>
              <a:gd name="connsiteY9" fmla="*/ 4457830 h 4457830"/>
              <a:gd name="connsiteX10" fmla="*/ 263219 w 2553581"/>
              <a:gd name="connsiteY10" fmla="*/ 4408816 h 4457830"/>
              <a:gd name="connsiteX11" fmla="*/ 881 w 2553581"/>
              <a:gd name="connsiteY11" fmla="*/ 3492630 h 4457830"/>
              <a:gd name="connsiteX12" fmla="*/ 673981 w 2553581"/>
              <a:gd name="connsiteY12" fmla="*/ 1930530 h 4457830"/>
              <a:gd name="connsiteX13" fmla="*/ 1410581 w 2553581"/>
              <a:gd name="connsiteY13" fmla="*/ 1587630 h 4457830"/>
              <a:gd name="connsiteX14" fmla="*/ 1385181 w 2553581"/>
              <a:gd name="connsiteY14" fmla="*/ 825630 h 4457830"/>
              <a:gd name="connsiteX15" fmla="*/ 2477381 w 2553581"/>
              <a:gd name="connsiteY15" fmla="*/ 38230 h 445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3581" h="4457830">
                <a:moveTo>
                  <a:pt x="2553581" y="0"/>
                </a:moveTo>
                <a:lnTo>
                  <a:pt x="2553581" y="1260162"/>
                </a:lnTo>
                <a:lnTo>
                  <a:pt x="2327462" y="1317755"/>
                </a:lnTo>
                <a:cubicBezTo>
                  <a:pt x="2174698" y="1361941"/>
                  <a:pt x="2049285" y="1411947"/>
                  <a:pt x="1982081" y="1473330"/>
                </a:cubicBezTo>
                <a:cubicBezTo>
                  <a:pt x="1713264" y="1718863"/>
                  <a:pt x="2085798" y="2173947"/>
                  <a:pt x="1994781" y="2400430"/>
                </a:cubicBezTo>
                <a:cubicBezTo>
                  <a:pt x="1903764" y="2626913"/>
                  <a:pt x="1656114" y="2635380"/>
                  <a:pt x="1435981" y="2832230"/>
                </a:cubicBezTo>
                <a:cubicBezTo>
                  <a:pt x="1215848" y="3029080"/>
                  <a:pt x="824264" y="3255563"/>
                  <a:pt x="673981" y="3581530"/>
                </a:cubicBezTo>
                <a:cubicBezTo>
                  <a:pt x="589447" y="3764887"/>
                  <a:pt x="591307" y="4128399"/>
                  <a:pt x="589149" y="4408741"/>
                </a:cubicBezTo>
                <a:lnTo>
                  <a:pt x="588608" y="4457830"/>
                </a:lnTo>
                <a:lnTo>
                  <a:pt x="289196" y="4457830"/>
                </a:lnTo>
                <a:lnTo>
                  <a:pt x="263219" y="4408816"/>
                </a:lnTo>
                <a:cubicBezTo>
                  <a:pt x="122697" y="4132219"/>
                  <a:pt x="-12216" y="3760521"/>
                  <a:pt x="881" y="3492630"/>
                </a:cubicBezTo>
                <a:cubicBezTo>
                  <a:pt x="24164" y="3016380"/>
                  <a:pt x="439031" y="2248030"/>
                  <a:pt x="673981" y="1930530"/>
                </a:cubicBezTo>
                <a:cubicBezTo>
                  <a:pt x="908931" y="1613030"/>
                  <a:pt x="1292048" y="1771780"/>
                  <a:pt x="1410581" y="1587630"/>
                </a:cubicBezTo>
                <a:cubicBezTo>
                  <a:pt x="1529114" y="1403480"/>
                  <a:pt x="1207381" y="1083863"/>
                  <a:pt x="1385181" y="825630"/>
                </a:cubicBezTo>
                <a:cubicBezTo>
                  <a:pt x="1562981" y="567397"/>
                  <a:pt x="2217031" y="169463"/>
                  <a:pt x="2477381" y="3823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446E0009-2497-B41F-E101-6CB13B67C714}"/>
              </a:ext>
            </a:extLst>
          </p:cNvPr>
          <p:cNvSpPr/>
          <p:nvPr/>
        </p:nvSpPr>
        <p:spPr>
          <a:xfrm>
            <a:off x="3334998" y="3427962"/>
            <a:ext cx="4325645" cy="3430038"/>
          </a:xfrm>
          <a:custGeom>
            <a:avLst/>
            <a:gdLst>
              <a:gd name="connsiteX0" fmla="*/ 2417641 w 2554846"/>
              <a:gd name="connsiteY0" fmla="*/ 1038 h 3430038"/>
              <a:gd name="connsiteX1" fmla="*/ 2544641 w 2554846"/>
              <a:gd name="connsiteY1" fmla="*/ 483638 h 3430038"/>
              <a:gd name="connsiteX2" fmla="*/ 2227141 w 2554846"/>
              <a:gd name="connsiteY2" fmla="*/ 623338 h 3430038"/>
              <a:gd name="connsiteX3" fmla="*/ 2011241 w 2554846"/>
              <a:gd name="connsiteY3" fmla="*/ 1347238 h 3430038"/>
              <a:gd name="connsiteX4" fmla="*/ 1528641 w 2554846"/>
              <a:gd name="connsiteY4" fmla="*/ 1359938 h 3430038"/>
              <a:gd name="connsiteX5" fmla="*/ 715841 w 2554846"/>
              <a:gd name="connsiteY5" fmla="*/ 2655338 h 3430038"/>
              <a:gd name="connsiteX6" fmla="*/ 1355802 w 2554846"/>
              <a:gd name="connsiteY6" fmla="*/ 3386271 h 3430038"/>
              <a:gd name="connsiteX7" fmla="*/ 1407681 w 2554846"/>
              <a:gd name="connsiteY7" fmla="*/ 3430038 h 3430038"/>
              <a:gd name="connsiteX8" fmla="*/ 78805 w 2554846"/>
              <a:gd name="connsiteY8" fmla="*/ 3430038 h 3430038"/>
              <a:gd name="connsiteX9" fmla="*/ 55243 w 2554846"/>
              <a:gd name="connsiteY9" fmla="*/ 3346297 h 3430038"/>
              <a:gd name="connsiteX10" fmla="*/ 42741 w 2554846"/>
              <a:gd name="connsiteY10" fmla="*/ 2071138 h 3430038"/>
              <a:gd name="connsiteX11" fmla="*/ 499942 w 2554846"/>
              <a:gd name="connsiteY11" fmla="*/ 1093238 h 3430038"/>
              <a:gd name="connsiteX12" fmla="*/ 1427041 w 2554846"/>
              <a:gd name="connsiteY12" fmla="*/ 839238 h 3430038"/>
              <a:gd name="connsiteX13" fmla="*/ 1846141 w 2554846"/>
              <a:gd name="connsiteY13" fmla="*/ 369338 h 3430038"/>
              <a:gd name="connsiteX14" fmla="*/ 2417641 w 2554846"/>
              <a:gd name="connsiteY14" fmla="*/ 1038 h 343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4846" h="3430038">
                <a:moveTo>
                  <a:pt x="2417641" y="1038"/>
                </a:moveTo>
                <a:cubicBezTo>
                  <a:pt x="2534058" y="20088"/>
                  <a:pt x="2576391" y="379921"/>
                  <a:pt x="2544641" y="483638"/>
                </a:cubicBezTo>
                <a:cubicBezTo>
                  <a:pt x="2512891" y="587355"/>
                  <a:pt x="2316041" y="479405"/>
                  <a:pt x="2227141" y="623338"/>
                </a:cubicBezTo>
                <a:cubicBezTo>
                  <a:pt x="2138241" y="767271"/>
                  <a:pt x="2127658" y="1224471"/>
                  <a:pt x="2011241" y="1347238"/>
                </a:cubicBezTo>
                <a:cubicBezTo>
                  <a:pt x="1894824" y="1470005"/>
                  <a:pt x="1744541" y="1141921"/>
                  <a:pt x="1528641" y="1359938"/>
                </a:cubicBezTo>
                <a:cubicBezTo>
                  <a:pt x="1312741" y="1577955"/>
                  <a:pt x="705258" y="2267988"/>
                  <a:pt x="715841" y="2655338"/>
                </a:cubicBezTo>
                <a:cubicBezTo>
                  <a:pt x="722456" y="2897432"/>
                  <a:pt x="1097006" y="3172599"/>
                  <a:pt x="1355802" y="3386271"/>
                </a:cubicBezTo>
                <a:lnTo>
                  <a:pt x="1407681" y="3430038"/>
                </a:lnTo>
                <a:lnTo>
                  <a:pt x="78805" y="3430038"/>
                </a:lnTo>
                <a:lnTo>
                  <a:pt x="55243" y="3346297"/>
                </a:lnTo>
                <a:cubicBezTo>
                  <a:pt x="-35840" y="2965297"/>
                  <a:pt x="4641" y="2390226"/>
                  <a:pt x="42741" y="2071138"/>
                </a:cubicBezTo>
                <a:cubicBezTo>
                  <a:pt x="93541" y="1645688"/>
                  <a:pt x="269225" y="1298555"/>
                  <a:pt x="499942" y="1093238"/>
                </a:cubicBezTo>
                <a:cubicBezTo>
                  <a:pt x="730657" y="887921"/>
                  <a:pt x="1202674" y="959888"/>
                  <a:pt x="1427041" y="839238"/>
                </a:cubicBezTo>
                <a:cubicBezTo>
                  <a:pt x="1651408" y="718588"/>
                  <a:pt x="1681041" y="509038"/>
                  <a:pt x="1846141" y="369338"/>
                </a:cubicBezTo>
                <a:cubicBezTo>
                  <a:pt x="2011241" y="229638"/>
                  <a:pt x="2301224" y="-18012"/>
                  <a:pt x="2417641" y="1038"/>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框 28">
            <a:extLst>
              <a:ext uri="{FF2B5EF4-FFF2-40B4-BE49-F238E27FC236}">
                <a16:creationId xmlns:a16="http://schemas.microsoft.com/office/drawing/2014/main" id="{8C354486-536C-2C00-9EC1-9B4FFF58765C}"/>
              </a:ext>
            </a:extLst>
          </p:cNvPr>
          <p:cNvSpPr txBox="1"/>
          <p:nvPr/>
        </p:nvSpPr>
        <p:spPr>
          <a:xfrm>
            <a:off x="1162540" y="556180"/>
            <a:ext cx="4892678" cy="1569660"/>
          </a:xfrm>
          <a:prstGeom prst="rect">
            <a:avLst/>
          </a:prstGeom>
          <a:noFill/>
        </p:spPr>
        <p:txBody>
          <a:bodyPr wrap="square" rtlCol="0">
            <a:spAutoFit/>
          </a:bodyPr>
          <a:lstStyle/>
          <a:p>
            <a:r>
              <a:rPr lang="en-US" altLang="zh-CN" sz="4800" b="1">
                <a:solidFill>
                  <a:srgbClr val="FFD0B4"/>
                </a:solidFill>
                <a:latin typeface="Courier New" panose="02070309020205020404" pitchFamily="49" charset="0"/>
                <a:cs typeface="Courier New" panose="02070309020205020404" pitchFamily="49" charset="0"/>
              </a:rPr>
              <a:t>Power Point Templet</a:t>
            </a:r>
            <a:endParaRPr lang="zh-CN" altLang="en-US" sz="4800" b="1">
              <a:solidFill>
                <a:srgbClr val="FFD0B4"/>
              </a:solidFill>
              <a:latin typeface="Courier New" panose="02070309020205020404" pitchFamily="49" charset="0"/>
              <a:cs typeface="Courier New" panose="02070309020205020404" pitchFamily="49" charset="0"/>
            </a:endParaRPr>
          </a:p>
        </p:txBody>
      </p:sp>
      <p:sp>
        <p:nvSpPr>
          <p:cNvPr id="30" name="文本框 29">
            <a:extLst>
              <a:ext uri="{FF2B5EF4-FFF2-40B4-BE49-F238E27FC236}">
                <a16:creationId xmlns:a16="http://schemas.microsoft.com/office/drawing/2014/main" id="{67281A91-AF52-5B6C-786A-2C401E888F1D}"/>
              </a:ext>
            </a:extLst>
          </p:cNvPr>
          <p:cNvSpPr txBox="1"/>
          <p:nvPr/>
        </p:nvSpPr>
        <p:spPr>
          <a:xfrm>
            <a:off x="1162540" y="2421528"/>
            <a:ext cx="4018227" cy="1732910"/>
          </a:xfrm>
          <a:prstGeom prst="rect">
            <a:avLst/>
          </a:prstGeom>
          <a:noFill/>
        </p:spPr>
        <p:txBody>
          <a:bodyPr wrap="square" rtlCol="0">
            <a:spAutoFit/>
          </a:bodyPr>
          <a:lstStyle/>
          <a:p>
            <a:pPr>
              <a:lnSpc>
                <a:spcPct val="120000"/>
              </a:lnSpc>
            </a:pPr>
            <a:r>
              <a:rPr lang="en-US" altLang="zh-CN" b="1">
                <a:solidFill>
                  <a:srgbClr val="FF8EBA"/>
                </a:solidFill>
              </a:rPr>
              <a:t>Fusce est. Vivamus a tellus. Pellentesque habitant morbi tristique senectus et netus et malesuada fames ac turpis egestas. Proin pharetra nonummy pede.</a:t>
            </a:r>
            <a:endParaRPr lang="zh-CN" altLang="en-US" b="1">
              <a:solidFill>
                <a:srgbClr val="FF8EBA"/>
              </a:solidFill>
            </a:endParaRPr>
          </a:p>
        </p:txBody>
      </p:sp>
      <p:sp>
        <p:nvSpPr>
          <p:cNvPr id="31" name="文本框 30">
            <a:extLst>
              <a:ext uri="{FF2B5EF4-FFF2-40B4-BE49-F238E27FC236}">
                <a16:creationId xmlns:a16="http://schemas.microsoft.com/office/drawing/2014/main" id="{90F31815-31B3-10F5-8C2D-32EECB08CEED}"/>
              </a:ext>
            </a:extLst>
          </p:cNvPr>
          <p:cNvSpPr txBox="1"/>
          <p:nvPr/>
        </p:nvSpPr>
        <p:spPr>
          <a:xfrm>
            <a:off x="7011232" y="1194033"/>
            <a:ext cx="4018227" cy="1732910"/>
          </a:xfrm>
          <a:prstGeom prst="rect">
            <a:avLst/>
          </a:prstGeom>
          <a:noFill/>
        </p:spPr>
        <p:txBody>
          <a:bodyPr wrap="square" rtlCol="0">
            <a:spAutoFit/>
          </a:bodyPr>
          <a:lstStyle/>
          <a:p>
            <a:pPr algn="r">
              <a:lnSpc>
                <a:spcPct val="120000"/>
              </a:lnSpc>
            </a:pPr>
            <a:r>
              <a:rPr lang="en-US" altLang="zh-CN" b="1">
                <a:solidFill>
                  <a:srgbClr val="F8E503"/>
                </a:solidFill>
              </a:rPr>
              <a:t>pellentesque habitant morbi tristique senectus et netus et malesuada fames ac turpis egestas. proin pharetra nonummy pede. malesuada fames ac turpis egestas. </a:t>
            </a:r>
            <a:endParaRPr lang="zh-CN" altLang="en-US" b="1">
              <a:solidFill>
                <a:srgbClr val="F8E503"/>
              </a:solidFill>
            </a:endParaRPr>
          </a:p>
        </p:txBody>
      </p:sp>
      <p:pic>
        <p:nvPicPr>
          <p:cNvPr id="37" name="图片 36" descr="图标&#10;&#10;描述已自动生成">
            <a:extLst>
              <a:ext uri="{FF2B5EF4-FFF2-40B4-BE49-F238E27FC236}">
                <a16:creationId xmlns:a16="http://schemas.microsoft.com/office/drawing/2014/main" id="{387807F1-925A-8CFC-766F-ABC8D4CC0E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96081" y="4629085"/>
            <a:ext cx="1769595" cy="752078"/>
          </a:xfrm>
          <a:prstGeom prst="rect">
            <a:avLst/>
          </a:prstGeom>
        </p:spPr>
      </p:pic>
      <p:sp>
        <p:nvSpPr>
          <p:cNvPr id="38" name="文本框 37">
            <a:extLst>
              <a:ext uri="{FF2B5EF4-FFF2-40B4-BE49-F238E27FC236}">
                <a16:creationId xmlns:a16="http://schemas.microsoft.com/office/drawing/2014/main" id="{09680541-DBEC-15CB-0DEC-144DF3E79257}"/>
              </a:ext>
            </a:extLst>
          </p:cNvPr>
          <p:cNvSpPr txBox="1"/>
          <p:nvPr/>
        </p:nvSpPr>
        <p:spPr>
          <a:xfrm>
            <a:off x="6006878" y="5575067"/>
            <a:ext cx="3627879" cy="523220"/>
          </a:xfrm>
          <a:prstGeom prst="rect">
            <a:avLst/>
          </a:prstGeom>
          <a:noFill/>
        </p:spPr>
        <p:txBody>
          <a:bodyPr wrap="square" rtlCol="0">
            <a:spAutoFit/>
          </a:bodyPr>
          <a:lstStyle/>
          <a:p>
            <a:pPr algn="r"/>
            <a:r>
              <a:rPr lang="en-US" altLang="zh-CN" sz="2800" b="1">
                <a:solidFill>
                  <a:srgbClr val="F8E503"/>
                </a:solidFill>
                <a:latin typeface="Courier New" panose="02070309020205020404" pitchFamily="49" charset="0"/>
                <a:cs typeface="Courier New" panose="02070309020205020404" pitchFamily="49" charset="0"/>
              </a:rPr>
              <a:t>Designed By Xiao</a:t>
            </a:r>
            <a:endParaRPr lang="zh-CN" altLang="en-US" sz="2800" b="1">
              <a:solidFill>
                <a:srgbClr val="F8E503"/>
              </a:solidFill>
              <a:latin typeface="Courier New" panose="02070309020205020404" pitchFamily="49" charset="0"/>
              <a:cs typeface="Courier New" panose="02070309020205020404" pitchFamily="49" charset="0"/>
            </a:endParaRPr>
          </a:p>
        </p:txBody>
      </p:sp>
      <p:pic>
        <p:nvPicPr>
          <p:cNvPr id="44" name="图片 43" descr="卡通人物&#10;&#10;低可信度描述已自动生成">
            <a:extLst>
              <a:ext uri="{FF2B5EF4-FFF2-40B4-BE49-F238E27FC236}">
                <a16:creationId xmlns:a16="http://schemas.microsoft.com/office/drawing/2014/main" id="{B011E26D-10D3-19E2-1CEC-E9B5251017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3101" y="1524000"/>
            <a:ext cx="2960688" cy="4184718"/>
          </a:xfrm>
          <a:prstGeom prst="rect">
            <a:avLst/>
          </a:prstGeom>
        </p:spPr>
      </p:pic>
      <p:sp>
        <p:nvSpPr>
          <p:cNvPr id="45" name="文本框 44">
            <a:extLst>
              <a:ext uri="{FF2B5EF4-FFF2-40B4-BE49-F238E27FC236}">
                <a16:creationId xmlns:a16="http://schemas.microsoft.com/office/drawing/2014/main" id="{6F41B702-8CFE-842A-DAA2-CC5E6ADC327A}"/>
              </a:ext>
            </a:extLst>
          </p:cNvPr>
          <p:cNvSpPr txBox="1"/>
          <p:nvPr/>
        </p:nvSpPr>
        <p:spPr>
          <a:xfrm>
            <a:off x="9456309" y="3751243"/>
            <a:ext cx="1573150" cy="334194"/>
          </a:xfrm>
          <a:prstGeom prst="rect">
            <a:avLst/>
          </a:prstGeom>
          <a:noFill/>
        </p:spPr>
        <p:txBody>
          <a:bodyPr wrap="square" rtlCol="0">
            <a:spAutoFit/>
          </a:bodyPr>
          <a:lstStyle>
            <a:defPPr>
              <a:defRPr lang="zh-CN"/>
            </a:defPPr>
            <a:lvl1pPr algn="r">
              <a:lnSpc>
                <a:spcPct val="120000"/>
              </a:lnSpc>
              <a:defRPr b="1">
                <a:solidFill>
                  <a:srgbClr val="F8E503"/>
                </a:solidFill>
              </a:defRPr>
            </a:lvl1pPr>
          </a:lstStyle>
          <a:p>
            <a:r>
              <a:rPr lang="en-US" altLang="zh-CN" sz="1400">
                <a:solidFill>
                  <a:srgbClr val="FF8EBA"/>
                </a:solidFill>
              </a:rPr>
              <a:t>2022/05/20</a:t>
            </a:r>
            <a:endParaRPr lang="zh-CN" altLang="en-US" sz="1400">
              <a:solidFill>
                <a:srgbClr val="FF8EBA"/>
              </a:solidFill>
            </a:endParaRPr>
          </a:p>
        </p:txBody>
      </p:sp>
      <p:pic>
        <p:nvPicPr>
          <p:cNvPr id="55" name="图片 54" descr="卡通人物&#10;&#10;低可信度描述已自动生成">
            <a:extLst>
              <a:ext uri="{FF2B5EF4-FFF2-40B4-BE49-F238E27FC236}">
                <a16:creationId xmlns:a16="http://schemas.microsoft.com/office/drawing/2014/main" id="{A02EAEE0-A70B-509A-695F-559232765C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358350">
            <a:off x="3219166" y="4779446"/>
            <a:ext cx="2345761" cy="1108372"/>
          </a:xfrm>
          <a:prstGeom prst="rect">
            <a:avLst/>
          </a:prstGeom>
        </p:spPr>
      </p:pic>
    </p:spTree>
    <p:extLst>
      <p:ext uri="{BB962C8B-B14F-4D97-AF65-F5344CB8AC3E}">
        <p14:creationId xmlns:p14="http://schemas.microsoft.com/office/powerpoint/2010/main" val="1665285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34" name="矩形 33">
            <a:extLst>
              <a:ext uri="{FF2B5EF4-FFF2-40B4-BE49-F238E27FC236}">
                <a16:creationId xmlns:a16="http://schemas.microsoft.com/office/drawing/2014/main" id="{2B7FFFF6-C753-7854-EDFF-A1D0668DA569}"/>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id="{291506AF-ED0C-32C0-01F5-41F9C21C2745}"/>
              </a:ext>
            </a:extLst>
          </p:cNvPr>
          <p:cNvSpPr/>
          <p:nvPr/>
        </p:nvSpPr>
        <p:spPr>
          <a:xfrm flipH="1">
            <a:off x="10965960" y="0"/>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829A581D-AC3C-E389-D6B7-2AEA24290282}"/>
              </a:ext>
            </a:extLst>
          </p:cNvPr>
          <p:cNvSpPr/>
          <p:nvPr/>
        </p:nvSpPr>
        <p:spPr>
          <a:xfrm rot="5400000" flipV="1">
            <a:off x="-13107" y="3161887"/>
            <a:ext cx="2134422" cy="2108204"/>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B598D4E5-907E-4B2F-BD73-44FBBE1CD344}"/>
              </a:ext>
            </a:extLst>
          </p:cNvPr>
          <p:cNvSpPr txBox="1"/>
          <p:nvPr/>
        </p:nvSpPr>
        <p:spPr>
          <a:xfrm>
            <a:off x="2740270" y="631416"/>
            <a:ext cx="6711460" cy="707886"/>
          </a:xfrm>
          <a:prstGeom prst="rect">
            <a:avLst/>
          </a:prstGeom>
          <a:noFill/>
        </p:spPr>
        <p:txBody>
          <a:bodyPr wrap="square" rtlCol="0">
            <a:spAutoFit/>
          </a:bodyPr>
          <a:lstStyle/>
          <a:p>
            <a:pPr algn="ctr"/>
            <a:r>
              <a:rPr lang="en-US" altLang="zh-CN" sz="4000" b="1">
                <a:solidFill>
                  <a:srgbClr val="FFD0B4"/>
                </a:solidFill>
                <a:latin typeface="Courier New" panose="02070309020205020404" pitchFamily="49" charset="0"/>
                <a:cs typeface="Courier New" panose="02070309020205020404" pitchFamily="49" charset="0"/>
              </a:rPr>
              <a:t>Power Point Templet</a:t>
            </a:r>
            <a:endParaRPr lang="zh-CN" altLang="en-US" sz="4000" b="1">
              <a:solidFill>
                <a:srgbClr val="FFD0B4"/>
              </a:solidFill>
              <a:latin typeface="Courier New" panose="02070309020205020404" pitchFamily="49" charset="0"/>
              <a:cs typeface="Courier New" panose="02070309020205020404" pitchFamily="49" charset="0"/>
            </a:endParaRPr>
          </a:p>
        </p:txBody>
      </p:sp>
      <p:grpSp>
        <p:nvGrpSpPr>
          <p:cNvPr id="22" name="组合 21">
            <a:extLst>
              <a:ext uri="{FF2B5EF4-FFF2-40B4-BE49-F238E27FC236}">
                <a16:creationId xmlns:a16="http://schemas.microsoft.com/office/drawing/2014/main" id="{D0BDC968-1AA9-56D8-40FF-F4E9F0FDEA26}"/>
              </a:ext>
            </a:extLst>
          </p:cNvPr>
          <p:cNvGrpSpPr/>
          <p:nvPr/>
        </p:nvGrpSpPr>
        <p:grpSpPr>
          <a:xfrm>
            <a:off x="5041900" y="1828973"/>
            <a:ext cx="2108200" cy="2156726"/>
            <a:chOff x="4775200" y="2077798"/>
            <a:chExt cx="2641600" cy="2702404"/>
          </a:xfrm>
        </p:grpSpPr>
        <p:pic>
          <p:nvPicPr>
            <p:cNvPr id="12" name="图片 11" descr="形状, 圆圈&#10;&#10;描述已自动生成">
              <a:extLst>
                <a:ext uri="{FF2B5EF4-FFF2-40B4-BE49-F238E27FC236}">
                  <a16:creationId xmlns:a16="http://schemas.microsoft.com/office/drawing/2014/main" id="{F4EE2589-E825-C295-21B5-778C8238D9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5200" y="2077798"/>
              <a:ext cx="2641600" cy="2702404"/>
            </a:xfrm>
            <a:prstGeom prst="rect">
              <a:avLst/>
            </a:prstGeom>
          </p:spPr>
        </p:pic>
        <p:pic>
          <p:nvPicPr>
            <p:cNvPr id="13" name="图片 12" descr="形状, 圆圈&#10;&#10;描述已自动生成">
              <a:extLst>
                <a:ext uri="{FF2B5EF4-FFF2-40B4-BE49-F238E27FC236}">
                  <a16:creationId xmlns:a16="http://schemas.microsoft.com/office/drawing/2014/main" id="{B055DC9C-F8B2-0D76-585E-1D7FDFBC73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612" y="2129370"/>
              <a:ext cx="2540776" cy="2599261"/>
            </a:xfrm>
            <a:prstGeom prst="rect">
              <a:avLst/>
            </a:prstGeom>
          </p:spPr>
        </p:pic>
        <p:pic>
          <p:nvPicPr>
            <p:cNvPr id="14" name="图片 13" descr="形状, 圆圈&#10;&#10;描述已自动生成">
              <a:extLst>
                <a:ext uri="{FF2B5EF4-FFF2-40B4-BE49-F238E27FC236}">
                  <a16:creationId xmlns:a16="http://schemas.microsoft.com/office/drawing/2014/main" id="{05CACE44-8DFF-8F2C-B97D-04BD10384A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519" y="2242830"/>
              <a:ext cx="2318962" cy="2372340"/>
            </a:xfrm>
            <a:prstGeom prst="rect">
              <a:avLst/>
            </a:prstGeom>
          </p:spPr>
        </p:pic>
        <p:pic>
          <p:nvPicPr>
            <p:cNvPr id="15" name="图片 14" descr="形状, 圆圈&#10;&#10;描述已自动生成">
              <a:extLst>
                <a:ext uri="{FF2B5EF4-FFF2-40B4-BE49-F238E27FC236}">
                  <a16:creationId xmlns:a16="http://schemas.microsoft.com/office/drawing/2014/main" id="{4D790052-D364-0612-E492-7F5C0D922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261" y="2335661"/>
              <a:ext cx="2137478" cy="2186678"/>
            </a:xfrm>
            <a:prstGeom prst="rect">
              <a:avLst/>
            </a:prstGeom>
          </p:spPr>
        </p:pic>
        <p:pic>
          <p:nvPicPr>
            <p:cNvPr id="16" name="图片 15" descr="形状, 圆圈&#10;&#10;描述已自动生成">
              <a:extLst>
                <a:ext uri="{FF2B5EF4-FFF2-40B4-BE49-F238E27FC236}">
                  <a16:creationId xmlns:a16="http://schemas.microsoft.com/office/drawing/2014/main" id="{57EACB3B-4E28-9CA2-73E6-D251D5262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565" y="2420882"/>
              <a:ext cx="1970871" cy="2016237"/>
            </a:xfrm>
            <a:prstGeom prst="rect">
              <a:avLst/>
            </a:prstGeom>
          </p:spPr>
        </p:pic>
        <p:pic>
          <p:nvPicPr>
            <p:cNvPr id="20" name="图片 19" descr="卡通人物&#10;&#10;描述已自动生成">
              <a:extLst>
                <a:ext uri="{FF2B5EF4-FFF2-40B4-BE49-F238E27FC236}">
                  <a16:creationId xmlns:a16="http://schemas.microsoft.com/office/drawing/2014/main" id="{9620C7A9-5E7A-1A96-3867-B671531CBF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331" y="2993122"/>
              <a:ext cx="1805336" cy="871756"/>
            </a:xfrm>
            <a:prstGeom prst="rect">
              <a:avLst/>
            </a:prstGeom>
          </p:spPr>
        </p:pic>
      </p:grpSp>
      <p:sp>
        <p:nvSpPr>
          <p:cNvPr id="25" name="文本框 24">
            <a:extLst>
              <a:ext uri="{FF2B5EF4-FFF2-40B4-BE49-F238E27FC236}">
                <a16:creationId xmlns:a16="http://schemas.microsoft.com/office/drawing/2014/main" id="{00A1402F-BD0E-FD7B-9F98-42A06F574CC1}"/>
              </a:ext>
            </a:extLst>
          </p:cNvPr>
          <p:cNvSpPr txBox="1"/>
          <p:nvPr/>
        </p:nvSpPr>
        <p:spPr>
          <a:xfrm>
            <a:off x="1943100" y="3967370"/>
            <a:ext cx="8305800" cy="2437014"/>
          </a:xfrm>
          <a:prstGeom prst="rect">
            <a:avLst/>
          </a:prstGeom>
          <a:noFill/>
        </p:spPr>
        <p:txBody>
          <a:bodyPr wrap="square" rtlCol="0">
            <a:spAutoFit/>
          </a:bodyPr>
          <a:lstStyle/>
          <a:p>
            <a:pPr algn="ctr">
              <a:lnSpc>
                <a:spcPct val="120000"/>
              </a:lnSpc>
            </a:pPr>
            <a:r>
              <a:rPr lang="en-US" altLang="zh-CN" sz="1600" b="1">
                <a:solidFill>
                  <a:srgbClr val="F8E503"/>
                </a:solidFill>
              </a:rPr>
              <a:t>Lorem Ipsum Dolor Sit Amet, Consectetuer Adipiscing Elit. </a:t>
            </a:r>
            <a:r>
              <a:rPr lang="en-US" altLang="zh-CN" sz="1600" b="1">
                <a:solidFill>
                  <a:srgbClr val="FF8EBA"/>
                </a:solidFill>
              </a:rPr>
              <a:t>Maecenas Porttitor Congue Massa. Fusce Posuere, Magna Sed Pulvinar Ultricies, Purus Lectus Malesuada Libero, Sit Amet Commodo Magna Eros Quis Urna. Nunc Viverra Imperdiet Enim.</a:t>
            </a:r>
          </a:p>
          <a:p>
            <a:pPr algn="ctr">
              <a:lnSpc>
                <a:spcPct val="120000"/>
              </a:lnSpc>
            </a:pPr>
            <a:endParaRPr lang="en-US" altLang="zh-CN" sz="1600" b="1">
              <a:solidFill>
                <a:srgbClr val="FF8EBA"/>
              </a:solidFill>
            </a:endParaRPr>
          </a:p>
          <a:p>
            <a:pPr algn="ctr">
              <a:lnSpc>
                <a:spcPct val="120000"/>
              </a:lnSpc>
            </a:pPr>
            <a:r>
              <a:rPr lang="en-US" altLang="zh-CN" sz="1600" b="1">
                <a:solidFill>
                  <a:srgbClr val="FF8EBA"/>
                </a:solidFill>
              </a:rPr>
              <a:t>Fusce Est. Vivamus A Tellus. Pellentesque Habitant Morbi Tristique Senectus Et Netus Et </a:t>
            </a:r>
            <a:r>
              <a:rPr lang="en-US" altLang="zh-CN" sz="1600" b="1">
                <a:solidFill>
                  <a:srgbClr val="F8E503"/>
                </a:solidFill>
              </a:rPr>
              <a:t>Malesuada Fames Ac Turpis Egestas. Proin Pharetra Nonummy Pede.</a:t>
            </a:r>
          </a:p>
          <a:p>
            <a:pPr algn="ctr">
              <a:lnSpc>
                <a:spcPct val="120000"/>
              </a:lnSpc>
            </a:pPr>
            <a:endParaRPr lang="en-US" altLang="zh-CN" sz="1600" b="1">
              <a:solidFill>
                <a:srgbClr val="F8E503"/>
              </a:solidFill>
            </a:endParaRPr>
          </a:p>
          <a:p>
            <a:pPr algn="ctr">
              <a:lnSpc>
                <a:spcPct val="120000"/>
              </a:lnSpc>
            </a:pPr>
            <a:r>
              <a:rPr lang="en-US" altLang="zh-CN" sz="1600" b="1">
                <a:solidFill>
                  <a:srgbClr val="F8E503"/>
                </a:solidFill>
              </a:rPr>
              <a:t>Lorem Ipsum Dolor Sit Amet, Consectetuer Adipiscing Elit. </a:t>
            </a:r>
          </a:p>
        </p:txBody>
      </p:sp>
      <p:pic>
        <p:nvPicPr>
          <p:cNvPr id="28" name="图片 27" descr="手机屏幕的截图&#10;&#10;低可信度描述已自动生成">
            <a:extLst>
              <a:ext uri="{FF2B5EF4-FFF2-40B4-BE49-F238E27FC236}">
                <a16:creationId xmlns:a16="http://schemas.microsoft.com/office/drawing/2014/main" id="{983D2470-9C03-2490-E0C1-1B555F68E5D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65840" y="1312126"/>
            <a:ext cx="4660317" cy="888889"/>
          </a:xfrm>
          <a:prstGeom prst="rect">
            <a:avLst/>
          </a:prstGeom>
        </p:spPr>
      </p:pic>
      <p:sp>
        <p:nvSpPr>
          <p:cNvPr id="29" name="任意多边形: 形状 28">
            <a:extLst>
              <a:ext uri="{FF2B5EF4-FFF2-40B4-BE49-F238E27FC236}">
                <a16:creationId xmlns:a16="http://schemas.microsoft.com/office/drawing/2014/main" id="{0F057F26-BC04-EB16-F70D-E475640922F7}"/>
              </a:ext>
            </a:extLst>
          </p:cNvPr>
          <p:cNvSpPr/>
          <p:nvPr/>
        </p:nvSpPr>
        <p:spPr>
          <a:xfrm flipH="1">
            <a:off x="0" y="0"/>
            <a:ext cx="826324" cy="775785"/>
          </a:xfrm>
          <a:custGeom>
            <a:avLst/>
            <a:gdLst>
              <a:gd name="connsiteX0" fmla="*/ 318324 w 826324"/>
              <a:gd name="connsiteY0" fmla="*/ 0 h 775785"/>
              <a:gd name="connsiteX1" fmla="*/ 826324 w 826324"/>
              <a:gd name="connsiteY1" fmla="*/ 0 h 775785"/>
              <a:gd name="connsiteX2" fmla="*/ 826324 w 826324"/>
              <a:gd name="connsiteY2" fmla="*/ 321026 h 775785"/>
              <a:gd name="connsiteX3" fmla="*/ 732265 w 826324"/>
              <a:gd name="connsiteY3" fmla="*/ 329505 h 775785"/>
              <a:gd name="connsiteX4" fmla="*/ 623124 w 826324"/>
              <a:gd name="connsiteY4" fmla="*/ 368300 h 775785"/>
              <a:gd name="connsiteX5" fmla="*/ 153224 w 826324"/>
              <a:gd name="connsiteY5" fmla="*/ 774700 h 775785"/>
              <a:gd name="connsiteX6" fmla="*/ 824 w 826324"/>
              <a:gd name="connsiteY6" fmla="*/ 482600 h 775785"/>
              <a:gd name="connsiteX7" fmla="*/ 204024 w 826324"/>
              <a:gd name="connsiteY7" fmla="*/ 330200 h 775785"/>
              <a:gd name="connsiteX8" fmla="*/ 318324 w 826324"/>
              <a:gd name="connsiteY8" fmla="*/ 0 h 77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6324" h="775785">
                <a:moveTo>
                  <a:pt x="318324" y="0"/>
                </a:moveTo>
                <a:lnTo>
                  <a:pt x="826324" y="0"/>
                </a:lnTo>
                <a:lnTo>
                  <a:pt x="826324" y="321026"/>
                </a:lnTo>
                <a:lnTo>
                  <a:pt x="732265" y="329505"/>
                </a:lnTo>
                <a:cubicBezTo>
                  <a:pt x="695884" y="335889"/>
                  <a:pt x="659107" y="347133"/>
                  <a:pt x="623124" y="368300"/>
                </a:cubicBezTo>
                <a:cubicBezTo>
                  <a:pt x="479191" y="452967"/>
                  <a:pt x="256941" y="755650"/>
                  <a:pt x="153224" y="774700"/>
                </a:cubicBezTo>
                <a:cubicBezTo>
                  <a:pt x="49507" y="793750"/>
                  <a:pt x="-7643" y="556683"/>
                  <a:pt x="824" y="482600"/>
                </a:cubicBezTo>
                <a:cubicBezTo>
                  <a:pt x="9291" y="408517"/>
                  <a:pt x="151107" y="410633"/>
                  <a:pt x="204024" y="330200"/>
                </a:cubicBezTo>
                <a:cubicBezTo>
                  <a:pt x="256941" y="249767"/>
                  <a:pt x="299274" y="107950"/>
                  <a:pt x="318324" y="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E5E13831-0EB6-C851-14D4-AD79C91C557A}"/>
              </a:ext>
            </a:extLst>
          </p:cNvPr>
          <p:cNvSpPr/>
          <p:nvPr/>
        </p:nvSpPr>
        <p:spPr>
          <a:xfrm flipH="1">
            <a:off x="11214100" y="5071734"/>
            <a:ext cx="977900" cy="1786266"/>
          </a:xfrm>
          <a:custGeom>
            <a:avLst/>
            <a:gdLst>
              <a:gd name="connsiteX0" fmla="*/ 1168400 w 1308947"/>
              <a:gd name="connsiteY0" fmla="*/ 807 h 1786266"/>
              <a:gd name="connsiteX1" fmla="*/ 1244600 w 1308947"/>
              <a:gd name="connsiteY1" fmla="*/ 242107 h 1786266"/>
              <a:gd name="connsiteX2" fmla="*/ 546100 w 1308947"/>
              <a:gd name="connsiteY2" fmla="*/ 661207 h 1786266"/>
              <a:gd name="connsiteX3" fmla="*/ 406400 w 1308947"/>
              <a:gd name="connsiteY3" fmla="*/ 1385107 h 1786266"/>
              <a:gd name="connsiteX4" fmla="*/ 58105 w 1308947"/>
              <a:gd name="connsiteY4" fmla="*/ 1737457 h 1786266"/>
              <a:gd name="connsiteX5" fmla="*/ 0 w 1308947"/>
              <a:gd name="connsiteY5" fmla="*/ 1786266 h 1786266"/>
              <a:gd name="connsiteX6" fmla="*/ 0 w 1308947"/>
              <a:gd name="connsiteY6" fmla="*/ 569482 h 1786266"/>
              <a:gd name="connsiteX7" fmla="*/ 44264 w 1308947"/>
              <a:gd name="connsiteY7" fmla="*/ 572729 h 1786266"/>
              <a:gd name="connsiteX8" fmla="*/ 127000 w 1308947"/>
              <a:gd name="connsiteY8" fmla="*/ 559607 h 1786266"/>
              <a:gd name="connsiteX9" fmla="*/ 279400 w 1308947"/>
              <a:gd name="connsiteY9" fmla="*/ 178607 h 1786266"/>
              <a:gd name="connsiteX10" fmla="*/ 1168400 w 1308947"/>
              <a:gd name="connsiteY10" fmla="*/ 807 h 178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8947" h="1786266">
                <a:moveTo>
                  <a:pt x="1168400" y="807"/>
                </a:moveTo>
                <a:cubicBezTo>
                  <a:pt x="1329267" y="11390"/>
                  <a:pt x="1348317" y="132040"/>
                  <a:pt x="1244600" y="242107"/>
                </a:cubicBezTo>
                <a:cubicBezTo>
                  <a:pt x="1140883" y="352174"/>
                  <a:pt x="685800" y="470707"/>
                  <a:pt x="546100" y="661207"/>
                </a:cubicBezTo>
                <a:cubicBezTo>
                  <a:pt x="406400" y="851707"/>
                  <a:pt x="592667" y="1126874"/>
                  <a:pt x="406400" y="1385107"/>
                </a:cubicBezTo>
                <a:cubicBezTo>
                  <a:pt x="336550" y="1481945"/>
                  <a:pt x="204490" y="1610334"/>
                  <a:pt x="58105" y="1737457"/>
                </a:cubicBezTo>
                <a:lnTo>
                  <a:pt x="0" y="1786266"/>
                </a:lnTo>
                <a:lnTo>
                  <a:pt x="0" y="569482"/>
                </a:lnTo>
                <a:lnTo>
                  <a:pt x="44264" y="572729"/>
                </a:lnTo>
                <a:cubicBezTo>
                  <a:pt x="77159" y="572440"/>
                  <a:pt x="105304" y="568603"/>
                  <a:pt x="127000" y="559607"/>
                </a:cubicBezTo>
                <a:cubicBezTo>
                  <a:pt x="300567" y="487640"/>
                  <a:pt x="105833" y="271740"/>
                  <a:pt x="279400" y="178607"/>
                </a:cubicBezTo>
                <a:cubicBezTo>
                  <a:pt x="452967" y="85474"/>
                  <a:pt x="1007533" y="-9776"/>
                  <a:pt x="1168400" y="8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302416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63" name="矩形 62">
            <a:extLst>
              <a:ext uri="{FF2B5EF4-FFF2-40B4-BE49-F238E27FC236}">
                <a16:creationId xmlns:a16="http://schemas.microsoft.com/office/drawing/2014/main" id="{52AB5D32-A5F2-C5BF-C208-9D702A0049E5}"/>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0DA3485-0F1C-6D29-39EB-93D6652AD419}"/>
              </a:ext>
            </a:extLst>
          </p:cNvPr>
          <p:cNvSpPr txBox="1"/>
          <p:nvPr/>
        </p:nvSpPr>
        <p:spPr>
          <a:xfrm>
            <a:off x="857250" y="1542536"/>
            <a:ext cx="2921000" cy="523220"/>
          </a:xfrm>
          <a:prstGeom prst="rect">
            <a:avLst/>
          </a:prstGeom>
          <a:noFill/>
        </p:spPr>
        <p:txBody>
          <a:bodyPr wrap="square" rtlCol="0">
            <a:spAutoFit/>
          </a:bodyPr>
          <a:lstStyle/>
          <a:p>
            <a:pPr algn="ctr"/>
            <a:r>
              <a:rPr lang="en-US" altLang="zh-CN" sz="2800" b="1">
                <a:solidFill>
                  <a:srgbClr val="FFD0B4"/>
                </a:solidFill>
                <a:latin typeface="Courier New" panose="02070309020205020404" pitchFamily="49" charset="0"/>
                <a:cs typeface="Courier New" panose="02070309020205020404" pitchFamily="49" charset="0"/>
              </a:rPr>
              <a:t>INFORMATION</a:t>
            </a:r>
            <a:endParaRPr lang="zh-CN" altLang="en-US" sz="2800" b="1">
              <a:solidFill>
                <a:srgbClr val="FFD0B4"/>
              </a:solidFill>
              <a:latin typeface="Courier New" panose="02070309020205020404" pitchFamily="49" charset="0"/>
              <a:cs typeface="Courier New" panose="02070309020205020404" pitchFamily="49" charset="0"/>
            </a:endParaRPr>
          </a:p>
        </p:txBody>
      </p:sp>
      <p:sp>
        <p:nvSpPr>
          <p:cNvPr id="7" name="文本框 6">
            <a:extLst>
              <a:ext uri="{FF2B5EF4-FFF2-40B4-BE49-F238E27FC236}">
                <a16:creationId xmlns:a16="http://schemas.microsoft.com/office/drawing/2014/main" id="{015C242A-DB48-50BC-1117-4C5E227F9DF7}"/>
              </a:ext>
            </a:extLst>
          </p:cNvPr>
          <p:cNvSpPr txBox="1"/>
          <p:nvPr/>
        </p:nvSpPr>
        <p:spPr>
          <a:xfrm>
            <a:off x="784395" y="2511553"/>
            <a:ext cx="3066710" cy="2397708"/>
          </a:xfrm>
          <a:prstGeom prst="rect">
            <a:avLst/>
          </a:prstGeom>
          <a:noFill/>
        </p:spPr>
        <p:txBody>
          <a:bodyPr wrap="square" rtlCol="0">
            <a:spAutoFit/>
          </a:bodyPr>
          <a:lstStyle/>
          <a:p>
            <a:pPr algn="ctr">
              <a:lnSpc>
                <a:spcPct val="120000"/>
              </a:lnSpc>
            </a:pPr>
            <a:r>
              <a:rPr lang="en-US" altLang="zh-CN" b="1">
                <a:solidFill>
                  <a:srgbClr val="FF8EBA"/>
                </a:solidFill>
              </a:rPr>
              <a:t>pellentesque habitant morbi tristique senectus et netus et malesuada fames ac turpis egestas. proin pharetra nonummy pede. malesuada fames ac turpis egestas. </a:t>
            </a:r>
            <a:endParaRPr lang="zh-CN" altLang="en-US" b="1">
              <a:solidFill>
                <a:srgbClr val="FF8EBA"/>
              </a:solidFill>
            </a:endParaRPr>
          </a:p>
        </p:txBody>
      </p:sp>
      <p:sp>
        <p:nvSpPr>
          <p:cNvPr id="10" name="文本框 9">
            <a:extLst>
              <a:ext uri="{FF2B5EF4-FFF2-40B4-BE49-F238E27FC236}">
                <a16:creationId xmlns:a16="http://schemas.microsoft.com/office/drawing/2014/main" id="{E2E2960C-6693-67DF-2749-023F04392CF6}"/>
              </a:ext>
            </a:extLst>
          </p:cNvPr>
          <p:cNvSpPr txBox="1"/>
          <p:nvPr/>
        </p:nvSpPr>
        <p:spPr>
          <a:xfrm>
            <a:off x="4635500" y="1542536"/>
            <a:ext cx="2921000" cy="523220"/>
          </a:xfrm>
          <a:prstGeom prst="rect">
            <a:avLst/>
          </a:prstGeom>
          <a:noFill/>
        </p:spPr>
        <p:txBody>
          <a:bodyPr wrap="square" rtlCol="0">
            <a:spAutoFit/>
          </a:bodyPr>
          <a:lstStyle/>
          <a:p>
            <a:pPr algn="ctr"/>
            <a:r>
              <a:rPr lang="en-US" altLang="zh-CN" sz="2800" b="1">
                <a:solidFill>
                  <a:srgbClr val="F8E503"/>
                </a:solidFill>
                <a:latin typeface="Courier New" panose="02070309020205020404" pitchFamily="49" charset="0"/>
                <a:cs typeface="Courier New" panose="02070309020205020404" pitchFamily="49" charset="0"/>
              </a:rPr>
              <a:t>INFORMATION</a:t>
            </a:r>
            <a:endParaRPr lang="zh-CN" altLang="en-US" sz="2800" b="1">
              <a:solidFill>
                <a:srgbClr val="F8E503"/>
              </a:solidFill>
              <a:latin typeface="Courier New" panose="02070309020205020404" pitchFamily="49" charset="0"/>
              <a:cs typeface="Courier New" panose="02070309020205020404" pitchFamily="49" charset="0"/>
            </a:endParaRPr>
          </a:p>
        </p:txBody>
      </p:sp>
      <p:sp>
        <p:nvSpPr>
          <p:cNvPr id="11" name="文本框 10">
            <a:extLst>
              <a:ext uri="{FF2B5EF4-FFF2-40B4-BE49-F238E27FC236}">
                <a16:creationId xmlns:a16="http://schemas.microsoft.com/office/drawing/2014/main" id="{6B6DF5C3-7806-5984-6BF7-8C303EB45732}"/>
              </a:ext>
            </a:extLst>
          </p:cNvPr>
          <p:cNvSpPr txBox="1"/>
          <p:nvPr/>
        </p:nvSpPr>
        <p:spPr>
          <a:xfrm>
            <a:off x="4562645" y="2511553"/>
            <a:ext cx="3066710" cy="2397708"/>
          </a:xfrm>
          <a:prstGeom prst="rect">
            <a:avLst/>
          </a:prstGeom>
          <a:noFill/>
        </p:spPr>
        <p:txBody>
          <a:bodyPr wrap="square" rtlCol="0">
            <a:spAutoFit/>
          </a:bodyPr>
          <a:lstStyle/>
          <a:p>
            <a:pPr algn="ctr">
              <a:lnSpc>
                <a:spcPct val="120000"/>
              </a:lnSpc>
            </a:pPr>
            <a:r>
              <a:rPr lang="en-US" altLang="zh-CN" b="1">
                <a:solidFill>
                  <a:srgbClr val="F8E503"/>
                </a:solidFill>
              </a:rPr>
              <a:t>pellentesque habitant morbi tristique senectus et netus et malesuada fames ac turpis egestas. proin pharetra nonummy pede. malesuada fames ac turpis egestas. </a:t>
            </a:r>
            <a:endParaRPr lang="zh-CN" altLang="en-US" b="1">
              <a:solidFill>
                <a:srgbClr val="F8E503"/>
              </a:solidFill>
            </a:endParaRPr>
          </a:p>
        </p:txBody>
      </p:sp>
      <p:sp>
        <p:nvSpPr>
          <p:cNvPr id="13" name="文本框 12">
            <a:extLst>
              <a:ext uri="{FF2B5EF4-FFF2-40B4-BE49-F238E27FC236}">
                <a16:creationId xmlns:a16="http://schemas.microsoft.com/office/drawing/2014/main" id="{2A16A1A3-6A04-556A-77E5-AFD34030B728}"/>
              </a:ext>
            </a:extLst>
          </p:cNvPr>
          <p:cNvSpPr txBox="1"/>
          <p:nvPr/>
        </p:nvSpPr>
        <p:spPr>
          <a:xfrm>
            <a:off x="8413750" y="1542536"/>
            <a:ext cx="2921000" cy="523220"/>
          </a:xfrm>
          <a:prstGeom prst="rect">
            <a:avLst/>
          </a:prstGeom>
          <a:noFill/>
        </p:spPr>
        <p:txBody>
          <a:bodyPr wrap="square" rtlCol="0">
            <a:spAutoFit/>
          </a:bodyPr>
          <a:lstStyle/>
          <a:p>
            <a:pPr algn="ctr"/>
            <a:r>
              <a:rPr lang="en-US" altLang="zh-CN" sz="2800" b="1">
                <a:solidFill>
                  <a:srgbClr val="FFD0B4"/>
                </a:solidFill>
                <a:latin typeface="Courier New" panose="02070309020205020404" pitchFamily="49" charset="0"/>
                <a:cs typeface="Courier New" panose="02070309020205020404" pitchFamily="49" charset="0"/>
              </a:rPr>
              <a:t>INFORMATION</a:t>
            </a:r>
            <a:endParaRPr lang="zh-CN" altLang="en-US" sz="2800" b="1">
              <a:solidFill>
                <a:srgbClr val="FFD0B4"/>
              </a:solidFill>
              <a:latin typeface="Courier New" panose="02070309020205020404" pitchFamily="49" charset="0"/>
              <a:cs typeface="Courier New" panose="02070309020205020404" pitchFamily="49" charset="0"/>
            </a:endParaRPr>
          </a:p>
        </p:txBody>
      </p:sp>
      <p:sp>
        <p:nvSpPr>
          <p:cNvPr id="14" name="文本框 13">
            <a:extLst>
              <a:ext uri="{FF2B5EF4-FFF2-40B4-BE49-F238E27FC236}">
                <a16:creationId xmlns:a16="http://schemas.microsoft.com/office/drawing/2014/main" id="{8C6FEF30-091C-4EAA-94FA-2E294BEB9C00}"/>
              </a:ext>
            </a:extLst>
          </p:cNvPr>
          <p:cNvSpPr txBox="1"/>
          <p:nvPr/>
        </p:nvSpPr>
        <p:spPr>
          <a:xfrm>
            <a:off x="8340895" y="2511553"/>
            <a:ext cx="3066710" cy="2397708"/>
          </a:xfrm>
          <a:prstGeom prst="rect">
            <a:avLst/>
          </a:prstGeom>
          <a:noFill/>
        </p:spPr>
        <p:txBody>
          <a:bodyPr wrap="square" rtlCol="0">
            <a:spAutoFit/>
          </a:bodyPr>
          <a:lstStyle/>
          <a:p>
            <a:pPr algn="ctr">
              <a:lnSpc>
                <a:spcPct val="120000"/>
              </a:lnSpc>
            </a:pPr>
            <a:r>
              <a:rPr lang="en-US" altLang="zh-CN" b="1">
                <a:solidFill>
                  <a:srgbClr val="FF8EBA"/>
                </a:solidFill>
              </a:rPr>
              <a:t>pellentesque habitant morbi tristique senectus et netus et malesuada fames ac turpis egestas. proin pharetra nonummy pede. malesuada fames ac turpis egestas. </a:t>
            </a:r>
            <a:endParaRPr lang="zh-CN" altLang="en-US" b="1">
              <a:solidFill>
                <a:srgbClr val="FF8EBA"/>
              </a:solidFill>
            </a:endParaRPr>
          </a:p>
        </p:txBody>
      </p:sp>
      <p:grpSp>
        <p:nvGrpSpPr>
          <p:cNvPr id="29" name="组合 28">
            <a:extLst>
              <a:ext uri="{FF2B5EF4-FFF2-40B4-BE49-F238E27FC236}">
                <a16:creationId xmlns:a16="http://schemas.microsoft.com/office/drawing/2014/main" id="{CBBB21FB-AC28-4C22-360F-B7E1D2E41352}"/>
              </a:ext>
            </a:extLst>
          </p:cNvPr>
          <p:cNvGrpSpPr/>
          <p:nvPr/>
        </p:nvGrpSpPr>
        <p:grpSpPr>
          <a:xfrm>
            <a:off x="1898650" y="5143771"/>
            <a:ext cx="838200" cy="857493"/>
            <a:chOff x="4775200" y="2077798"/>
            <a:chExt cx="2641600" cy="2702404"/>
          </a:xfrm>
        </p:grpSpPr>
        <p:pic>
          <p:nvPicPr>
            <p:cNvPr id="30" name="图片 29" descr="形状, 圆圈&#10;&#10;描述已自动生成">
              <a:extLst>
                <a:ext uri="{FF2B5EF4-FFF2-40B4-BE49-F238E27FC236}">
                  <a16:creationId xmlns:a16="http://schemas.microsoft.com/office/drawing/2014/main" id="{42920ACC-0E1D-F793-62D6-3C9D3C6D2D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5200" y="2077798"/>
              <a:ext cx="2641600" cy="2702404"/>
            </a:xfrm>
            <a:prstGeom prst="rect">
              <a:avLst/>
            </a:prstGeom>
          </p:spPr>
        </p:pic>
        <p:pic>
          <p:nvPicPr>
            <p:cNvPr id="31" name="图片 30" descr="形状, 圆圈&#10;&#10;描述已自动生成">
              <a:extLst>
                <a:ext uri="{FF2B5EF4-FFF2-40B4-BE49-F238E27FC236}">
                  <a16:creationId xmlns:a16="http://schemas.microsoft.com/office/drawing/2014/main" id="{A34B0FB9-1611-9FD1-8F7F-1CAE9027CD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612" y="2129370"/>
              <a:ext cx="2540776" cy="2599261"/>
            </a:xfrm>
            <a:prstGeom prst="rect">
              <a:avLst/>
            </a:prstGeom>
          </p:spPr>
        </p:pic>
        <p:pic>
          <p:nvPicPr>
            <p:cNvPr id="32" name="图片 31" descr="形状, 圆圈&#10;&#10;描述已自动生成">
              <a:extLst>
                <a:ext uri="{FF2B5EF4-FFF2-40B4-BE49-F238E27FC236}">
                  <a16:creationId xmlns:a16="http://schemas.microsoft.com/office/drawing/2014/main" id="{B98C5CF1-7232-D1D0-70AB-7AB074BA16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519" y="2242830"/>
              <a:ext cx="2318962" cy="2372340"/>
            </a:xfrm>
            <a:prstGeom prst="rect">
              <a:avLst/>
            </a:prstGeom>
          </p:spPr>
        </p:pic>
        <p:pic>
          <p:nvPicPr>
            <p:cNvPr id="33" name="图片 32" descr="形状, 圆圈&#10;&#10;描述已自动生成">
              <a:extLst>
                <a:ext uri="{FF2B5EF4-FFF2-40B4-BE49-F238E27FC236}">
                  <a16:creationId xmlns:a16="http://schemas.microsoft.com/office/drawing/2014/main" id="{C73A7890-0B37-B4B4-164E-0565C2DF42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261" y="2335661"/>
              <a:ext cx="2137478" cy="2186678"/>
            </a:xfrm>
            <a:prstGeom prst="rect">
              <a:avLst/>
            </a:prstGeom>
          </p:spPr>
        </p:pic>
        <p:pic>
          <p:nvPicPr>
            <p:cNvPr id="34" name="图片 33" descr="形状, 圆圈&#10;&#10;描述已自动生成">
              <a:extLst>
                <a:ext uri="{FF2B5EF4-FFF2-40B4-BE49-F238E27FC236}">
                  <a16:creationId xmlns:a16="http://schemas.microsoft.com/office/drawing/2014/main" id="{2B55F9D7-405C-ADCD-0C98-1767A1E4D9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565" y="2420882"/>
              <a:ext cx="1970871" cy="2016237"/>
            </a:xfrm>
            <a:prstGeom prst="rect">
              <a:avLst/>
            </a:prstGeom>
          </p:spPr>
        </p:pic>
        <p:pic>
          <p:nvPicPr>
            <p:cNvPr id="35" name="图片 34" descr="卡通人物&#10;&#10;描述已自动生成">
              <a:extLst>
                <a:ext uri="{FF2B5EF4-FFF2-40B4-BE49-F238E27FC236}">
                  <a16:creationId xmlns:a16="http://schemas.microsoft.com/office/drawing/2014/main" id="{FFA4F2F4-40F0-70A4-313C-E3CA9D1771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332" y="2993122"/>
              <a:ext cx="1805336" cy="871756"/>
            </a:xfrm>
            <a:prstGeom prst="rect">
              <a:avLst/>
            </a:prstGeom>
          </p:spPr>
        </p:pic>
      </p:grpSp>
      <p:grpSp>
        <p:nvGrpSpPr>
          <p:cNvPr id="36" name="组合 35">
            <a:extLst>
              <a:ext uri="{FF2B5EF4-FFF2-40B4-BE49-F238E27FC236}">
                <a16:creationId xmlns:a16="http://schemas.microsoft.com/office/drawing/2014/main" id="{ACF603FB-3A51-3363-7720-44FE05A2DBA4}"/>
              </a:ext>
            </a:extLst>
          </p:cNvPr>
          <p:cNvGrpSpPr/>
          <p:nvPr/>
        </p:nvGrpSpPr>
        <p:grpSpPr>
          <a:xfrm>
            <a:off x="5676900" y="5143771"/>
            <a:ext cx="838200" cy="857493"/>
            <a:chOff x="4775200" y="2077798"/>
            <a:chExt cx="2641600" cy="2702404"/>
          </a:xfrm>
        </p:grpSpPr>
        <p:pic>
          <p:nvPicPr>
            <p:cNvPr id="37" name="图片 36" descr="形状, 圆圈&#10;&#10;描述已自动生成">
              <a:extLst>
                <a:ext uri="{FF2B5EF4-FFF2-40B4-BE49-F238E27FC236}">
                  <a16:creationId xmlns:a16="http://schemas.microsoft.com/office/drawing/2014/main" id="{8BCE9CD5-C362-209A-301C-6F0E25F56D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5200" y="2077798"/>
              <a:ext cx="2641600" cy="2702404"/>
            </a:xfrm>
            <a:prstGeom prst="rect">
              <a:avLst/>
            </a:prstGeom>
          </p:spPr>
        </p:pic>
        <p:pic>
          <p:nvPicPr>
            <p:cNvPr id="38" name="图片 37" descr="形状, 圆圈&#10;&#10;描述已自动生成">
              <a:extLst>
                <a:ext uri="{FF2B5EF4-FFF2-40B4-BE49-F238E27FC236}">
                  <a16:creationId xmlns:a16="http://schemas.microsoft.com/office/drawing/2014/main" id="{28983C13-E32A-A7E2-95B6-FA24D12EAA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612" y="2129370"/>
              <a:ext cx="2540776" cy="2599261"/>
            </a:xfrm>
            <a:prstGeom prst="rect">
              <a:avLst/>
            </a:prstGeom>
          </p:spPr>
        </p:pic>
        <p:pic>
          <p:nvPicPr>
            <p:cNvPr id="39" name="图片 38" descr="形状, 圆圈&#10;&#10;描述已自动生成">
              <a:extLst>
                <a:ext uri="{FF2B5EF4-FFF2-40B4-BE49-F238E27FC236}">
                  <a16:creationId xmlns:a16="http://schemas.microsoft.com/office/drawing/2014/main" id="{832E7B05-A765-DAA1-5B90-390444E9BC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519" y="2242830"/>
              <a:ext cx="2318962" cy="2372340"/>
            </a:xfrm>
            <a:prstGeom prst="rect">
              <a:avLst/>
            </a:prstGeom>
          </p:spPr>
        </p:pic>
        <p:pic>
          <p:nvPicPr>
            <p:cNvPr id="40" name="图片 39" descr="形状, 圆圈&#10;&#10;描述已自动生成">
              <a:extLst>
                <a:ext uri="{FF2B5EF4-FFF2-40B4-BE49-F238E27FC236}">
                  <a16:creationId xmlns:a16="http://schemas.microsoft.com/office/drawing/2014/main" id="{8C4A5F67-ECCC-F7A5-0152-83C1065BD6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261" y="2335661"/>
              <a:ext cx="2137478" cy="2186678"/>
            </a:xfrm>
            <a:prstGeom prst="rect">
              <a:avLst/>
            </a:prstGeom>
          </p:spPr>
        </p:pic>
        <p:pic>
          <p:nvPicPr>
            <p:cNvPr id="41" name="图片 40" descr="形状, 圆圈&#10;&#10;描述已自动生成">
              <a:extLst>
                <a:ext uri="{FF2B5EF4-FFF2-40B4-BE49-F238E27FC236}">
                  <a16:creationId xmlns:a16="http://schemas.microsoft.com/office/drawing/2014/main" id="{77350B22-E04F-6FEA-8F5B-2881CA56AF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565" y="2420882"/>
              <a:ext cx="1970871" cy="2016237"/>
            </a:xfrm>
            <a:prstGeom prst="rect">
              <a:avLst/>
            </a:prstGeom>
          </p:spPr>
        </p:pic>
        <p:pic>
          <p:nvPicPr>
            <p:cNvPr id="42" name="图片 41">
              <a:extLst>
                <a:ext uri="{FF2B5EF4-FFF2-40B4-BE49-F238E27FC236}">
                  <a16:creationId xmlns:a16="http://schemas.microsoft.com/office/drawing/2014/main" id="{BE310FEC-FCA2-01C4-6F84-0D034D7B39DB}"/>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93334" y="2993998"/>
              <a:ext cx="1805336" cy="870005"/>
            </a:xfrm>
            <a:prstGeom prst="rect">
              <a:avLst/>
            </a:prstGeom>
          </p:spPr>
        </p:pic>
      </p:grpSp>
      <p:grpSp>
        <p:nvGrpSpPr>
          <p:cNvPr id="43" name="组合 42">
            <a:extLst>
              <a:ext uri="{FF2B5EF4-FFF2-40B4-BE49-F238E27FC236}">
                <a16:creationId xmlns:a16="http://schemas.microsoft.com/office/drawing/2014/main" id="{B12AA23E-5F05-5459-79FD-6D110D625DE8}"/>
              </a:ext>
            </a:extLst>
          </p:cNvPr>
          <p:cNvGrpSpPr/>
          <p:nvPr/>
        </p:nvGrpSpPr>
        <p:grpSpPr>
          <a:xfrm>
            <a:off x="9455150" y="5143771"/>
            <a:ext cx="838200" cy="857493"/>
            <a:chOff x="4775200" y="2077798"/>
            <a:chExt cx="2641600" cy="2702404"/>
          </a:xfrm>
        </p:grpSpPr>
        <p:pic>
          <p:nvPicPr>
            <p:cNvPr id="44" name="图片 43" descr="形状, 圆圈&#10;&#10;描述已自动生成">
              <a:extLst>
                <a:ext uri="{FF2B5EF4-FFF2-40B4-BE49-F238E27FC236}">
                  <a16:creationId xmlns:a16="http://schemas.microsoft.com/office/drawing/2014/main" id="{DA8AC455-1EF2-1EC2-9BBE-911BFE39C4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5200" y="2077798"/>
              <a:ext cx="2641600" cy="2702404"/>
            </a:xfrm>
            <a:prstGeom prst="rect">
              <a:avLst/>
            </a:prstGeom>
          </p:spPr>
        </p:pic>
        <p:pic>
          <p:nvPicPr>
            <p:cNvPr id="45" name="图片 44" descr="形状, 圆圈&#10;&#10;描述已自动生成">
              <a:extLst>
                <a:ext uri="{FF2B5EF4-FFF2-40B4-BE49-F238E27FC236}">
                  <a16:creationId xmlns:a16="http://schemas.microsoft.com/office/drawing/2014/main" id="{2FCAC1CA-DFDF-9AC7-A0CD-28E096692F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612" y="2129370"/>
              <a:ext cx="2540776" cy="2599261"/>
            </a:xfrm>
            <a:prstGeom prst="rect">
              <a:avLst/>
            </a:prstGeom>
          </p:spPr>
        </p:pic>
        <p:pic>
          <p:nvPicPr>
            <p:cNvPr id="46" name="图片 45" descr="形状, 圆圈&#10;&#10;描述已自动生成">
              <a:extLst>
                <a:ext uri="{FF2B5EF4-FFF2-40B4-BE49-F238E27FC236}">
                  <a16:creationId xmlns:a16="http://schemas.microsoft.com/office/drawing/2014/main" id="{3FE511C8-E47D-90BA-720F-1FC326222D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519" y="2242830"/>
              <a:ext cx="2318962" cy="2372340"/>
            </a:xfrm>
            <a:prstGeom prst="rect">
              <a:avLst/>
            </a:prstGeom>
          </p:spPr>
        </p:pic>
        <p:pic>
          <p:nvPicPr>
            <p:cNvPr id="47" name="图片 46" descr="形状, 圆圈&#10;&#10;描述已自动生成">
              <a:extLst>
                <a:ext uri="{FF2B5EF4-FFF2-40B4-BE49-F238E27FC236}">
                  <a16:creationId xmlns:a16="http://schemas.microsoft.com/office/drawing/2014/main" id="{47474334-32D9-F4AB-7612-0CFBED672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261" y="2335661"/>
              <a:ext cx="2137478" cy="2186678"/>
            </a:xfrm>
            <a:prstGeom prst="rect">
              <a:avLst/>
            </a:prstGeom>
          </p:spPr>
        </p:pic>
        <p:pic>
          <p:nvPicPr>
            <p:cNvPr id="48" name="图片 47" descr="形状, 圆圈&#10;&#10;描述已自动生成">
              <a:extLst>
                <a:ext uri="{FF2B5EF4-FFF2-40B4-BE49-F238E27FC236}">
                  <a16:creationId xmlns:a16="http://schemas.microsoft.com/office/drawing/2014/main" id="{618C2EFC-90D2-5CC9-B9C8-C4BF1C49FD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565" y="2420882"/>
              <a:ext cx="1970871" cy="2016237"/>
            </a:xfrm>
            <a:prstGeom prst="rect">
              <a:avLst/>
            </a:prstGeom>
          </p:spPr>
        </p:pic>
        <p:pic>
          <p:nvPicPr>
            <p:cNvPr id="49" name="图片 48" descr="卡通人物&#10;&#10;描述已自动生成">
              <a:extLst>
                <a:ext uri="{FF2B5EF4-FFF2-40B4-BE49-F238E27FC236}">
                  <a16:creationId xmlns:a16="http://schemas.microsoft.com/office/drawing/2014/main" id="{F3BFDCC7-411E-A50E-21C0-45DF58D4B9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93332" y="2993122"/>
              <a:ext cx="1805336" cy="871756"/>
            </a:xfrm>
            <a:prstGeom prst="rect">
              <a:avLst/>
            </a:prstGeom>
          </p:spPr>
        </p:pic>
      </p:grpSp>
      <p:sp>
        <p:nvSpPr>
          <p:cNvPr id="51" name="任意多边形: 形状 50">
            <a:extLst>
              <a:ext uri="{FF2B5EF4-FFF2-40B4-BE49-F238E27FC236}">
                <a16:creationId xmlns:a16="http://schemas.microsoft.com/office/drawing/2014/main" id="{2161F015-930D-44E2-AF72-C3895DD7EFE2}"/>
              </a:ext>
            </a:extLst>
          </p:cNvPr>
          <p:cNvSpPr/>
          <p:nvPr/>
        </p:nvSpPr>
        <p:spPr>
          <a:xfrm>
            <a:off x="0" y="0"/>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a:extLst>
              <a:ext uri="{FF2B5EF4-FFF2-40B4-BE49-F238E27FC236}">
                <a16:creationId xmlns:a16="http://schemas.microsoft.com/office/drawing/2014/main" id="{1ABF6939-A978-0350-2473-3E04D666B099}"/>
              </a:ext>
            </a:extLst>
          </p:cNvPr>
          <p:cNvSpPr/>
          <p:nvPr/>
        </p:nvSpPr>
        <p:spPr>
          <a:xfrm rot="16200000" flipH="1" flipV="1">
            <a:off x="10324689" y="4990689"/>
            <a:ext cx="2134422" cy="1600200"/>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7" name="图片 56" descr="卡通人物&#10;&#10;描述已自动生成">
            <a:extLst>
              <a:ext uri="{FF2B5EF4-FFF2-40B4-BE49-F238E27FC236}">
                <a16:creationId xmlns:a16="http://schemas.microsoft.com/office/drawing/2014/main" id="{73AE7B41-8C13-7056-A878-1C60850DD5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40742" y="0"/>
            <a:ext cx="2195719" cy="2277043"/>
          </a:xfrm>
          <a:prstGeom prst="rect">
            <a:avLst/>
          </a:prstGeom>
        </p:spPr>
      </p:pic>
      <p:sp>
        <p:nvSpPr>
          <p:cNvPr id="58" name="任意多边形: 形状 57">
            <a:extLst>
              <a:ext uri="{FF2B5EF4-FFF2-40B4-BE49-F238E27FC236}">
                <a16:creationId xmlns:a16="http://schemas.microsoft.com/office/drawing/2014/main" id="{F126100D-F24C-D194-15F0-414AB2C69CE5}"/>
              </a:ext>
            </a:extLst>
          </p:cNvPr>
          <p:cNvSpPr/>
          <p:nvPr/>
        </p:nvSpPr>
        <p:spPr>
          <a:xfrm>
            <a:off x="857250" y="6182840"/>
            <a:ext cx="4356776" cy="675160"/>
          </a:xfrm>
          <a:custGeom>
            <a:avLst/>
            <a:gdLst>
              <a:gd name="connsiteX0" fmla="*/ 2417641 w 2554846"/>
              <a:gd name="connsiteY0" fmla="*/ 1038 h 3430038"/>
              <a:gd name="connsiteX1" fmla="*/ 2544641 w 2554846"/>
              <a:gd name="connsiteY1" fmla="*/ 483638 h 3430038"/>
              <a:gd name="connsiteX2" fmla="*/ 2227141 w 2554846"/>
              <a:gd name="connsiteY2" fmla="*/ 623338 h 3430038"/>
              <a:gd name="connsiteX3" fmla="*/ 2011241 w 2554846"/>
              <a:gd name="connsiteY3" fmla="*/ 1347238 h 3430038"/>
              <a:gd name="connsiteX4" fmla="*/ 1528641 w 2554846"/>
              <a:gd name="connsiteY4" fmla="*/ 1359938 h 3430038"/>
              <a:gd name="connsiteX5" fmla="*/ 715841 w 2554846"/>
              <a:gd name="connsiteY5" fmla="*/ 2655338 h 3430038"/>
              <a:gd name="connsiteX6" fmla="*/ 1355802 w 2554846"/>
              <a:gd name="connsiteY6" fmla="*/ 3386271 h 3430038"/>
              <a:gd name="connsiteX7" fmla="*/ 1407681 w 2554846"/>
              <a:gd name="connsiteY7" fmla="*/ 3430038 h 3430038"/>
              <a:gd name="connsiteX8" fmla="*/ 78805 w 2554846"/>
              <a:gd name="connsiteY8" fmla="*/ 3430038 h 3430038"/>
              <a:gd name="connsiteX9" fmla="*/ 55243 w 2554846"/>
              <a:gd name="connsiteY9" fmla="*/ 3346297 h 3430038"/>
              <a:gd name="connsiteX10" fmla="*/ 42741 w 2554846"/>
              <a:gd name="connsiteY10" fmla="*/ 2071138 h 3430038"/>
              <a:gd name="connsiteX11" fmla="*/ 499942 w 2554846"/>
              <a:gd name="connsiteY11" fmla="*/ 1093238 h 3430038"/>
              <a:gd name="connsiteX12" fmla="*/ 1427041 w 2554846"/>
              <a:gd name="connsiteY12" fmla="*/ 839238 h 3430038"/>
              <a:gd name="connsiteX13" fmla="*/ 1846141 w 2554846"/>
              <a:gd name="connsiteY13" fmla="*/ 369338 h 3430038"/>
              <a:gd name="connsiteX14" fmla="*/ 2417641 w 2554846"/>
              <a:gd name="connsiteY14" fmla="*/ 1038 h 343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4846" h="3430038">
                <a:moveTo>
                  <a:pt x="2417641" y="1038"/>
                </a:moveTo>
                <a:cubicBezTo>
                  <a:pt x="2534058" y="20088"/>
                  <a:pt x="2576391" y="379921"/>
                  <a:pt x="2544641" y="483638"/>
                </a:cubicBezTo>
                <a:cubicBezTo>
                  <a:pt x="2512891" y="587355"/>
                  <a:pt x="2316041" y="479405"/>
                  <a:pt x="2227141" y="623338"/>
                </a:cubicBezTo>
                <a:cubicBezTo>
                  <a:pt x="2138241" y="767271"/>
                  <a:pt x="2127658" y="1224471"/>
                  <a:pt x="2011241" y="1347238"/>
                </a:cubicBezTo>
                <a:cubicBezTo>
                  <a:pt x="1894824" y="1470005"/>
                  <a:pt x="1744541" y="1141921"/>
                  <a:pt x="1528641" y="1359938"/>
                </a:cubicBezTo>
                <a:cubicBezTo>
                  <a:pt x="1312741" y="1577955"/>
                  <a:pt x="705258" y="2267988"/>
                  <a:pt x="715841" y="2655338"/>
                </a:cubicBezTo>
                <a:cubicBezTo>
                  <a:pt x="722456" y="2897432"/>
                  <a:pt x="1097006" y="3172599"/>
                  <a:pt x="1355802" y="3386271"/>
                </a:cubicBezTo>
                <a:lnTo>
                  <a:pt x="1407681" y="3430038"/>
                </a:lnTo>
                <a:lnTo>
                  <a:pt x="78805" y="3430038"/>
                </a:lnTo>
                <a:lnTo>
                  <a:pt x="55243" y="3346297"/>
                </a:lnTo>
                <a:cubicBezTo>
                  <a:pt x="-35840" y="2965297"/>
                  <a:pt x="4641" y="2390226"/>
                  <a:pt x="42741" y="2071138"/>
                </a:cubicBezTo>
                <a:cubicBezTo>
                  <a:pt x="93541" y="1645688"/>
                  <a:pt x="269225" y="1298555"/>
                  <a:pt x="499942" y="1093238"/>
                </a:cubicBezTo>
                <a:cubicBezTo>
                  <a:pt x="730657" y="887921"/>
                  <a:pt x="1202674" y="959888"/>
                  <a:pt x="1427041" y="839238"/>
                </a:cubicBezTo>
                <a:cubicBezTo>
                  <a:pt x="1651408" y="718588"/>
                  <a:pt x="1681041" y="509038"/>
                  <a:pt x="1846141" y="369338"/>
                </a:cubicBezTo>
                <a:cubicBezTo>
                  <a:pt x="2011241" y="229638"/>
                  <a:pt x="2301224" y="-18012"/>
                  <a:pt x="2417641" y="1038"/>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19436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id="{FA25A3E1-D2FA-82FC-BFEF-AA0FF66D075A}"/>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形状, 圆圈&#10;&#10;描述已自动生成">
            <a:extLst>
              <a:ext uri="{FF2B5EF4-FFF2-40B4-BE49-F238E27FC236}">
                <a16:creationId xmlns:a16="http://schemas.microsoft.com/office/drawing/2014/main" id="{2C1CE9C9-583C-454E-718A-50C1D602A4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600" y="25011"/>
            <a:ext cx="6654800" cy="6807978"/>
          </a:xfrm>
          <a:prstGeom prst="rect">
            <a:avLst/>
          </a:prstGeom>
        </p:spPr>
      </p:pic>
      <p:pic>
        <p:nvPicPr>
          <p:cNvPr id="27" name="图片 26" descr="形状, 圆圈&#10;&#10;描述已自动生成">
            <a:extLst>
              <a:ext uri="{FF2B5EF4-FFF2-40B4-BE49-F238E27FC236}">
                <a16:creationId xmlns:a16="http://schemas.microsoft.com/office/drawing/2014/main" id="{DCCA12F1-2487-E42B-0F75-10F70456B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599" y="154932"/>
            <a:ext cx="6400802" cy="6548136"/>
          </a:xfrm>
          <a:prstGeom prst="rect">
            <a:avLst/>
          </a:prstGeom>
        </p:spPr>
      </p:pic>
      <p:pic>
        <p:nvPicPr>
          <p:cNvPr id="17" name="图片 16" descr="形状, 圆圈&#10;&#10;描述已自动生成">
            <a:extLst>
              <a:ext uri="{FF2B5EF4-FFF2-40B4-BE49-F238E27FC236}">
                <a16:creationId xmlns:a16="http://schemas.microsoft.com/office/drawing/2014/main" id="{EC1B8AF6-C7E3-1C65-F5FF-BEDBBE93EC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000" y="440764"/>
            <a:ext cx="5842000" cy="5976472"/>
          </a:xfrm>
          <a:prstGeom prst="rect">
            <a:avLst/>
          </a:prstGeom>
        </p:spPr>
      </p:pic>
      <p:pic>
        <p:nvPicPr>
          <p:cNvPr id="15" name="图片 14" descr="形状, 圆圈&#10;&#10;描述已自动生成">
            <a:extLst>
              <a:ext uri="{FF2B5EF4-FFF2-40B4-BE49-F238E27FC236}">
                <a16:creationId xmlns:a16="http://schemas.microsoft.com/office/drawing/2014/main" id="{E4AB5CFB-925D-8AA4-3929-DB496C2FC7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3600" y="674627"/>
            <a:ext cx="5384800" cy="5508746"/>
          </a:xfrm>
          <a:prstGeom prst="rect">
            <a:avLst/>
          </a:prstGeom>
        </p:spPr>
      </p:pic>
      <p:pic>
        <p:nvPicPr>
          <p:cNvPr id="3" name="图片 2" descr="形状, 圆圈&#10;&#10;描述已自动生成">
            <a:extLst>
              <a:ext uri="{FF2B5EF4-FFF2-40B4-BE49-F238E27FC236}">
                <a16:creationId xmlns:a16="http://schemas.microsoft.com/office/drawing/2014/main" id="{38EE1062-9BF6-D7ED-9ACA-E563AD1799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3461" y="889318"/>
            <a:ext cx="4965079" cy="5079365"/>
          </a:xfrm>
          <a:prstGeom prst="rect">
            <a:avLst/>
          </a:prstGeom>
        </p:spPr>
      </p:pic>
      <p:pic>
        <p:nvPicPr>
          <p:cNvPr id="7" name="图片 6">
            <a:extLst>
              <a:ext uri="{FF2B5EF4-FFF2-40B4-BE49-F238E27FC236}">
                <a16:creationId xmlns:a16="http://schemas.microsoft.com/office/drawing/2014/main" id="{CF2AB95C-13B3-BEF7-0E53-70157DD33D1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924300" y="2084399"/>
            <a:ext cx="4343402" cy="2765403"/>
          </a:xfrm>
          <a:prstGeom prst="rect">
            <a:avLst/>
          </a:prstGeom>
        </p:spPr>
      </p:pic>
      <p:sp>
        <p:nvSpPr>
          <p:cNvPr id="9" name="文本框 8">
            <a:extLst>
              <a:ext uri="{FF2B5EF4-FFF2-40B4-BE49-F238E27FC236}">
                <a16:creationId xmlns:a16="http://schemas.microsoft.com/office/drawing/2014/main" id="{99DC9C9A-2AF4-65B7-4420-60B90EBEA025}"/>
              </a:ext>
            </a:extLst>
          </p:cNvPr>
          <p:cNvSpPr txBox="1"/>
          <p:nvPr/>
        </p:nvSpPr>
        <p:spPr>
          <a:xfrm>
            <a:off x="4876800" y="4602332"/>
            <a:ext cx="2438400" cy="954107"/>
          </a:xfrm>
          <a:prstGeom prst="rect">
            <a:avLst/>
          </a:prstGeom>
          <a:noFill/>
        </p:spPr>
        <p:txBody>
          <a:bodyPr wrap="square" rtlCol="0">
            <a:spAutoFit/>
          </a:bodyPr>
          <a:lstStyle/>
          <a:p>
            <a:pPr algn="ctr"/>
            <a:r>
              <a:rPr lang="en-US" altLang="zh-CN" sz="2800" b="1">
                <a:solidFill>
                  <a:srgbClr val="10162C"/>
                </a:solidFill>
                <a:latin typeface="Courier New" panose="02070309020205020404" pitchFamily="49" charset="0"/>
                <a:cs typeface="Courier New" panose="02070309020205020404" pitchFamily="49" charset="0"/>
              </a:rPr>
              <a:t>Designed</a:t>
            </a:r>
          </a:p>
          <a:p>
            <a:pPr algn="ctr"/>
            <a:r>
              <a:rPr lang="en-US" altLang="zh-CN" sz="2800" b="1">
                <a:solidFill>
                  <a:srgbClr val="10162C"/>
                </a:solidFill>
                <a:latin typeface="Courier New" panose="02070309020205020404" pitchFamily="49" charset="0"/>
                <a:cs typeface="Courier New" panose="02070309020205020404" pitchFamily="49" charset="0"/>
              </a:rPr>
              <a:t>By Xiao</a:t>
            </a:r>
            <a:endParaRPr lang="zh-CN" altLang="en-US" sz="2800" b="1">
              <a:solidFill>
                <a:srgbClr val="10162C"/>
              </a:solidFill>
              <a:latin typeface="Courier New" panose="02070309020205020404" pitchFamily="49" charset="0"/>
              <a:cs typeface="Courier New" panose="02070309020205020404" pitchFamily="49" charset="0"/>
            </a:endParaRPr>
          </a:p>
        </p:txBody>
      </p:sp>
      <p:sp>
        <p:nvSpPr>
          <p:cNvPr id="10" name="文本框 9">
            <a:extLst>
              <a:ext uri="{FF2B5EF4-FFF2-40B4-BE49-F238E27FC236}">
                <a16:creationId xmlns:a16="http://schemas.microsoft.com/office/drawing/2014/main" id="{3F3121ED-2ABC-4EB3-9714-4463019981C3}"/>
              </a:ext>
            </a:extLst>
          </p:cNvPr>
          <p:cNvSpPr txBox="1"/>
          <p:nvPr/>
        </p:nvSpPr>
        <p:spPr>
          <a:xfrm>
            <a:off x="4495800" y="1302110"/>
            <a:ext cx="3200400" cy="1255152"/>
          </a:xfrm>
          <a:prstGeom prst="rect">
            <a:avLst/>
          </a:prstGeom>
          <a:noFill/>
        </p:spPr>
        <p:txBody>
          <a:bodyPr wrap="square" rtlCol="0">
            <a:spAutoFit/>
          </a:bodyPr>
          <a:lstStyle>
            <a:defPPr>
              <a:defRPr lang="zh-CN"/>
            </a:defPPr>
            <a:lvl1pPr>
              <a:lnSpc>
                <a:spcPct val="120000"/>
              </a:lnSpc>
              <a:defRPr b="1">
                <a:solidFill>
                  <a:srgbClr val="FF8EBA"/>
                </a:solidFill>
              </a:defRPr>
            </a:lvl1pPr>
          </a:lstStyle>
          <a:p>
            <a:pPr algn="ctr"/>
            <a:r>
              <a:rPr lang="en-US" altLang="zh-CN" sz="1600">
                <a:solidFill>
                  <a:srgbClr val="10162C"/>
                </a:solidFill>
              </a:rPr>
              <a:t>pellentesque </a:t>
            </a:r>
          </a:p>
          <a:p>
            <a:pPr algn="ctr"/>
            <a:r>
              <a:rPr lang="en-US" altLang="zh-CN" sz="1600">
                <a:solidFill>
                  <a:srgbClr val="10162C"/>
                </a:solidFill>
              </a:rPr>
              <a:t>habitant morbi tristique senectus et netus et malesuada fames ac turpis egestas. proin</a:t>
            </a:r>
            <a:endParaRPr lang="zh-CN" altLang="en-US" sz="1600">
              <a:solidFill>
                <a:srgbClr val="10162C"/>
              </a:solidFill>
            </a:endParaRPr>
          </a:p>
        </p:txBody>
      </p:sp>
      <p:sp>
        <p:nvSpPr>
          <p:cNvPr id="19" name="任意多边形: 形状 18">
            <a:extLst>
              <a:ext uri="{FF2B5EF4-FFF2-40B4-BE49-F238E27FC236}">
                <a16:creationId xmlns:a16="http://schemas.microsoft.com/office/drawing/2014/main" id="{D79C41F8-AC1D-3371-47F2-AEC0BE1C8568}"/>
              </a:ext>
            </a:extLst>
          </p:cNvPr>
          <p:cNvSpPr/>
          <p:nvPr/>
        </p:nvSpPr>
        <p:spPr>
          <a:xfrm flipH="1">
            <a:off x="9952866" y="3415842"/>
            <a:ext cx="2239134" cy="2666669"/>
          </a:xfrm>
          <a:custGeom>
            <a:avLst/>
            <a:gdLst>
              <a:gd name="connsiteX0" fmla="*/ 2095612 w 2239134"/>
              <a:gd name="connsiteY0" fmla="*/ 0 h 2625242"/>
              <a:gd name="connsiteX1" fmla="*/ 2235200 w 2239134"/>
              <a:gd name="connsiteY1" fmla="*/ 123342 h 2625242"/>
              <a:gd name="connsiteX2" fmla="*/ 2057400 w 2239134"/>
              <a:gd name="connsiteY2" fmla="*/ 821842 h 2625242"/>
              <a:gd name="connsiteX3" fmla="*/ 1346200 w 2239134"/>
              <a:gd name="connsiteY3" fmla="*/ 1215542 h 2625242"/>
              <a:gd name="connsiteX4" fmla="*/ 774700 w 2239134"/>
              <a:gd name="connsiteY4" fmla="*/ 2244242 h 2625242"/>
              <a:gd name="connsiteX5" fmla="*/ 319323 w 2239134"/>
              <a:gd name="connsiteY5" fmla="*/ 2560316 h 2625242"/>
              <a:gd name="connsiteX6" fmla="*/ 198230 w 2239134"/>
              <a:gd name="connsiteY6" fmla="*/ 2625242 h 2625242"/>
              <a:gd name="connsiteX7" fmla="*/ 0 w 2239134"/>
              <a:gd name="connsiteY7" fmla="*/ 2625242 h 2625242"/>
              <a:gd name="connsiteX8" fmla="*/ 0 w 2239134"/>
              <a:gd name="connsiteY8" fmla="*/ 1413563 h 2625242"/>
              <a:gd name="connsiteX9" fmla="*/ 63500 w 2239134"/>
              <a:gd name="connsiteY9" fmla="*/ 1393342 h 2625242"/>
              <a:gd name="connsiteX10" fmla="*/ 571500 w 2239134"/>
              <a:gd name="connsiteY10" fmla="*/ 1113942 h 2625242"/>
              <a:gd name="connsiteX11" fmla="*/ 825500 w 2239134"/>
              <a:gd name="connsiteY11" fmla="*/ 669442 h 2625242"/>
              <a:gd name="connsiteX12" fmla="*/ 1346200 w 2239134"/>
              <a:gd name="connsiteY12" fmla="*/ 631342 h 2625242"/>
              <a:gd name="connsiteX13" fmla="*/ 1943100 w 2239134"/>
              <a:gd name="connsiteY13" fmla="*/ 47142 h 2625242"/>
              <a:gd name="connsiteX14" fmla="*/ 2095612 w 2239134"/>
              <a:gd name="connsiteY14" fmla="*/ 0 h 2625242"/>
              <a:gd name="connsiteX0" fmla="*/ 2095612 w 2239134"/>
              <a:gd name="connsiteY0" fmla="*/ 0 h 2625242"/>
              <a:gd name="connsiteX1" fmla="*/ 2235200 w 2239134"/>
              <a:gd name="connsiteY1" fmla="*/ 123342 h 2625242"/>
              <a:gd name="connsiteX2" fmla="*/ 2057400 w 2239134"/>
              <a:gd name="connsiteY2" fmla="*/ 821842 h 2625242"/>
              <a:gd name="connsiteX3" fmla="*/ 1346200 w 2239134"/>
              <a:gd name="connsiteY3" fmla="*/ 1215542 h 2625242"/>
              <a:gd name="connsiteX4" fmla="*/ 774700 w 2239134"/>
              <a:gd name="connsiteY4" fmla="*/ 2244242 h 2625242"/>
              <a:gd name="connsiteX5" fmla="*/ 319323 w 2239134"/>
              <a:gd name="connsiteY5" fmla="*/ 2560316 h 2625242"/>
              <a:gd name="connsiteX6" fmla="*/ 0 w 2239134"/>
              <a:gd name="connsiteY6" fmla="*/ 2625242 h 2625242"/>
              <a:gd name="connsiteX7" fmla="*/ 0 w 2239134"/>
              <a:gd name="connsiteY7" fmla="*/ 1413563 h 2625242"/>
              <a:gd name="connsiteX8" fmla="*/ 63500 w 2239134"/>
              <a:gd name="connsiteY8" fmla="*/ 1393342 h 2625242"/>
              <a:gd name="connsiteX9" fmla="*/ 571500 w 2239134"/>
              <a:gd name="connsiteY9" fmla="*/ 1113942 h 2625242"/>
              <a:gd name="connsiteX10" fmla="*/ 825500 w 2239134"/>
              <a:gd name="connsiteY10" fmla="*/ 669442 h 2625242"/>
              <a:gd name="connsiteX11" fmla="*/ 1346200 w 2239134"/>
              <a:gd name="connsiteY11" fmla="*/ 631342 h 2625242"/>
              <a:gd name="connsiteX12" fmla="*/ 1943100 w 2239134"/>
              <a:gd name="connsiteY12" fmla="*/ 47142 h 2625242"/>
              <a:gd name="connsiteX13" fmla="*/ 2095612 w 2239134"/>
              <a:gd name="connsiteY13" fmla="*/ 0 h 2625242"/>
              <a:gd name="connsiteX0" fmla="*/ 2095612 w 2239134"/>
              <a:gd name="connsiteY0" fmla="*/ 0 h 2661653"/>
              <a:gd name="connsiteX1" fmla="*/ 2235200 w 2239134"/>
              <a:gd name="connsiteY1" fmla="*/ 123342 h 2661653"/>
              <a:gd name="connsiteX2" fmla="*/ 2057400 w 2239134"/>
              <a:gd name="connsiteY2" fmla="*/ 821842 h 2661653"/>
              <a:gd name="connsiteX3" fmla="*/ 1346200 w 2239134"/>
              <a:gd name="connsiteY3" fmla="*/ 1215542 h 2661653"/>
              <a:gd name="connsiteX4" fmla="*/ 774700 w 2239134"/>
              <a:gd name="connsiteY4" fmla="*/ 2244242 h 2661653"/>
              <a:gd name="connsiteX5" fmla="*/ 0 w 2239134"/>
              <a:gd name="connsiteY5" fmla="*/ 2625242 h 2661653"/>
              <a:gd name="connsiteX6" fmla="*/ 0 w 2239134"/>
              <a:gd name="connsiteY6" fmla="*/ 1413563 h 2661653"/>
              <a:gd name="connsiteX7" fmla="*/ 63500 w 2239134"/>
              <a:gd name="connsiteY7" fmla="*/ 1393342 h 2661653"/>
              <a:gd name="connsiteX8" fmla="*/ 571500 w 2239134"/>
              <a:gd name="connsiteY8" fmla="*/ 1113942 h 2661653"/>
              <a:gd name="connsiteX9" fmla="*/ 825500 w 2239134"/>
              <a:gd name="connsiteY9" fmla="*/ 669442 h 2661653"/>
              <a:gd name="connsiteX10" fmla="*/ 1346200 w 2239134"/>
              <a:gd name="connsiteY10" fmla="*/ 631342 h 2661653"/>
              <a:gd name="connsiteX11" fmla="*/ 1943100 w 2239134"/>
              <a:gd name="connsiteY11" fmla="*/ 47142 h 2661653"/>
              <a:gd name="connsiteX12" fmla="*/ 2095612 w 2239134"/>
              <a:gd name="connsiteY12" fmla="*/ 0 h 2661653"/>
              <a:gd name="connsiteX0" fmla="*/ 2095612 w 2239134"/>
              <a:gd name="connsiteY0" fmla="*/ 0 h 2767531"/>
              <a:gd name="connsiteX1" fmla="*/ 2235200 w 2239134"/>
              <a:gd name="connsiteY1" fmla="*/ 123342 h 2767531"/>
              <a:gd name="connsiteX2" fmla="*/ 2057400 w 2239134"/>
              <a:gd name="connsiteY2" fmla="*/ 821842 h 2767531"/>
              <a:gd name="connsiteX3" fmla="*/ 1346200 w 2239134"/>
              <a:gd name="connsiteY3" fmla="*/ 1215542 h 2767531"/>
              <a:gd name="connsiteX4" fmla="*/ 990600 w 2239134"/>
              <a:gd name="connsiteY4" fmla="*/ 2625242 h 2767531"/>
              <a:gd name="connsiteX5" fmla="*/ 0 w 2239134"/>
              <a:gd name="connsiteY5" fmla="*/ 2625242 h 2767531"/>
              <a:gd name="connsiteX6" fmla="*/ 0 w 2239134"/>
              <a:gd name="connsiteY6" fmla="*/ 1413563 h 2767531"/>
              <a:gd name="connsiteX7" fmla="*/ 63500 w 2239134"/>
              <a:gd name="connsiteY7" fmla="*/ 1393342 h 2767531"/>
              <a:gd name="connsiteX8" fmla="*/ 571500 w 2239134"/>
              <a:gd name="connsiteY8" fmla="*/ 1113942 h 2767531"/>
              <a:gd name="connsiteX9" fmla="*/ 825500 w 2239134"/>
              <a:gd name="connsiteY9" fmla="*/ 669442 h 2767531"/>
              <a:gd name="connsiteX10" fmla="*/ 1346200 w 2239134"/>
              <a:gd name="connsiteY10" fmla="*/ 631342 h 2767531"/>
              <a:gd name="connsiteX11" fmla="*/ 1943100 w 2239134"/>
              <a:gd name="connsiteY11" fmla="*/ 47142 h 2767531"/>
              <a:gd name="connsiteX12" fmla="*/ 2095612 w 2239134"/>
              <a:gd name="connsiteY12" fmla="*/ 0 h 2767531"/>
              <a:gd name="connsiteX0" fmla="*/ 2095612 w 2239134"/>
              <a:gd name="connsiteY0" fmla="*/ 0 h 2666669"/>
              <a:gd name="connsiteX1" fmla="*/ 2235200 w 2239134"/>
              <a:gd name="connsiteY1" fmla="*/ 123342 h 2666669"/>
              <a:gd name="connsiteX2" fmla="*/ 2057400 w 2239134"/>
              <a:gd name="connsiteY2" fmla="*/ 821842 h 2666669"/>
              <a:gd name="connsiteX3" fmla="*/ 1346200 w 2239134"/>
              <a:gd name="connsiteY3" fmla="*/ 1215542 h 2666669"/>
              <a:gd name="connsiteX4" fmla="*/ 914400 w 2239134"/>
              <a:gd name="connsiteY4" fmla="*/ 2295042 h 2666669"/>
              <a:gd name="connsiteX5" fmla="*/ 0 w 2239134"/>
              <a:gd name="connsiteY5" fmla="*/ 2625242 h 2666669"/>
              <a:gd name="connsiteX6" fmla="*/ 0 w 2239134"/>
              <a:gd name="connsiteY6" fmla="*/ 1413563 h 2666669"/>
              <a:gd name="connsiteX7" fmla="*/ 63500 w 2239134"/>
              <a:gd name="connsiteY7" fmla="*/ 1393342 h 2666669"/>
              <a:gd name="connsiteX8" fmla="*/ 571500 w 2239134"/>
              <a:gd name="connsiteY8" fmla="*/ 1113942 h 2666669"/>
              <a:gd name="connsiteX9" fmla="*/ 825500 w 2239134"/>
              <a:gd name="connsiteY9" fmla="*/ 669442 h 2666669"/>
              <a:gd name="connsiteX10" fmla="*/ 1346200 w 2239134"/>
              <a:gd name="connsiteY10" fmla="*/ 631342 h 2666669"/>
              <a:gd name="connsiteX11" fmla="*/ 1943100 w 2239134"/>
              <a:gd name="connsiteY11" fmla="*/ 47142 h 2666669"/>
              <a:gd name="connsiteX12" fmla="*/ 2095612 w 2239134"/>
              <a:gd name="connsiteY12" fmla="*/ 0 h 2666669"/>
              <a:gd name="connsiteX0" fmla="*/ 2095612 w 2239134"/>
              <a:gd name="connsiteY0" fmla="*/ 0 h 2666669"/>
              <a:gd name="connsiteX1" fmla="*/ 2235200 w 2239134"/>
              <a:gd name="connsiteY1" fmla="*/ 123342 h 2666669"/>
              <a:gd name="connsiteX2" fmla="*/ 2057400 w 2239134"/>
              <a:gd name="connsiteY2" fmla="*/ 821842 h 2666669"/>
              <a:gd name="connsiteX3" fmla="*/ 1346200 w 2239134"/>
              <a:gd name="connsiteY3" fmla="*/ 1215542 h 2666669"/>
              <a:gd name="connsiteX4" fmla="*/ 914400 w 2239134"/>
              <a:gd name="connsiteY4" fmla="*/ 2295042 h 2666669"/>
              <a:gd name="connsiteX5" fmla="*/ 0 w 2239134"/>
              <a:gd name="connsiteY5" fmla="*/ 2625242 h 2666669"/>
              <a:gd name="connsiteX6" fmla="*/ 0 w 2239134"/>
              <a:gd name="connsiteY6" fmla="*/ 1413563 h 2666669"/>
              <a:gd name="connsiteX7" fmla="*/ 63500 w 2239134"/>
              <a:gd name="connsiteY7" fmla="*/ 1393342 h 2666669"/>
              <a:gd name="connsiteX8" fmla="*/ 571500 w 2239134"/>
              <a:gd name="connsiteY8" fmla="*/ 1113942 h 2666669"/>
              <a:gd name="connsiteX9" fmla="*/ 825500 w 2239134"/>
              <a:gd name="connsiteY9" fmla="*/ 669442 h 2666669"/>
              <a:gd name="connsiteX10" fmla="*/ 1346200 w 2239134"/>
              <a:gd name="connsiteY10" fmla="*/ 631342 h 2666669"/>
              <a:gd name="connsiteX11" fmla="*/ 1943100 w 2239134"/>
              <a:gd name="connsiteY11" fmla="*/ 47142 h 2666669"/>
              <a:gd name="connsiteX12" fmla="*/ 2095612 w 2239134"/>
              <a:gd name="connsiteY12" fmla="*/ 0 h 266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9134" h="2666669">
                <a:moveTo>
                  <a:pt x="2095612" y="0"/>
                </a:moveTo>
                <a:cubicBezTo>
                  <a:pt x="2170047" y="-21"/>
                  <a:pt x="2223294" y="42644"/>
                  <a:pt x="2235200" y="123342"/>
                </a:cubicBezTo>
                <a:cubicBezTo>
                  <a:pt x="2254250" y="252459"/>
                  <a:pt x="2205567" y="639809"/>
                  <a:pt x="2057400" y="821842"/>
                </a:cubicBezTo>
                <a:cubicBezTo>
                  <a:pt x="1909233" y="1003875"/>
                  <a:pt x="1536700" y="970009"/>
                  <a:pt x="1346200" y="1215542"/>
                </a:cubicBezTo>
                <a:cubicBezTo>
                  <a:pt x="1155700" y="1461075"/>
                  <a:pt x="1138767" y="2060092"/>
                  <a:pt x="914400" y="2295042"/>
                </a:cubicBezTo>
                <a:cubicBezTo>
                  <a:pt x="690033" y="2529992"/>
                  <a:pt x="129117" y="2763689"/>
                  <a:pt x="0" y="2625242"/>
                </a:cubicBezTo>
                <a:lnTo>
                  <a:pt x="0" y="1413563"/>
                </a:lnTo>
                <a:lnTo>
                  <a:pt x="63500" y="1393342"/>
                </a:lnTo>
                <a:cubicBezTo>
                  <a:pt x="338667" y="1287509"/>
                  <a:pt x="444500" y="1234592"/>
                  <a:pt x="571500" y="1113942"/>
                </a:cubicBezTo>
                <a:cubicBezTo>
                  <a:pt x="698500" y="993292"/>
                  <a:pt x="696383" y="749875"/>
                  <a:pt x="825500" y="669442"/>
                </a:cubicBezTo>
                <a:cubicBezTo>
                  <a:pt x="954617" y="589009"/>
                  <a:pt x="1159933" y="735059"/>
                  <a:pt x="1346200" y="631342"/>
                </a:cubicBezTo>
                <a:cubicBezTo>
                  <a:pt x="1532467" y="527625"/>
                  <a:pt x="1794933" y="131809"/>
                  <a:pt x="1943100" y="47142"/>
                </a:cubicBezTo>
                <a:cubicBezTo>
                  <a:pt x="1998663" y="15392"/>
                  <a:pt x="2050951" y="13"/>
                  <a:pt x="2095612" y="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78A853FA-AE6C-DFE9-4690-F0A6CF1952E4}"/>
              </a:ext>
            </a:extLst>
          </p:cNvPr>
          <p:cNvSpPr/>
          <p:nvPr/>
        </p:nvSpPr>
        <p:spPr>
          <a:xfrm>
            <a:off x="11365676" y="0"/>
            <a:ext cx="826324" cy="775785"/>
          </a:xfrm>
          <a:custGeom>
            <a:avLst/>
            <a:gdLst>
              <a:gd name="connsiteX0" fmla="*/ 318324 w 826324"/>
              <a:gd name="connsiteY0" fmla="*/ 0 h 775785"/>
              <a:gd name="connsiteX1" fmla="*/ 826324 w 826324"/>
              <a:gd name="connsiteY1" fmla="*/ 0 h 775785"/>
              <a:gd name="connsiteX2" fmla="*/ 826324 w 826324"/>
              <a:gd name="connsiteY2" fmla="*/ 321026 h 775785"/>
              <a:gd name="connsiteX3" fmla="*/ 732265 w 826324"/>
              <a:gd name="connsiteY3" fmla="*/ 329505 h 775785"/>
              <a:gd name="connsiteX4" fmla="*/ 623124 w 826324"/>
              <a:gd name="connsiteY4" fmla="*/ 368300 h 775785"/>
              <a:gd name="connsiteX5" fmla="*/ 153224 w 826324"/>
              <a:gd name="connsiteY5" fmla="*/ 774700 h 775785"/>
              <a:gd name="connsiteX6" fmla="*/ 824 w 826324"/>
              <a:gd name="connsiteY6" fmla="*/ 482600 h 775785"/>
              <a:gd name="connsiteX7" fmla="*/ 204024 w 826324"/>
              <a:gd name="connsiteY7" fmla="*/ 330200 h 775785"/>
              <a:gd name="connsiteX8" fmla="*/ 318324 w 826324"/>
              <a:gd name="connsiteY8" fmla="*/ 0 h 77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6324" h="775785">
                <a:moveTo>
                  <a:pt x="318324" y="0"/>
                </a:moveTo>
                <a:lnTo>
                  <a:pt x="826324" y="0"/>
                </a:lnTo>
                <a:lnTo>
                  <a:pt x="826324" y="321026"/>
                </a:lnTo>
                <a:lnTo>
                  <a:pt x="732265" y="329505"/>
                </a:lnTo>
                <a:cubicBezTo>
                  <a:pt x="695884" y="335889"/>
                  <a:pt x="659107" y="347133"/>
                  <a:pt x="623124" y="368300"/>
                </a:cubicBezTo>
                <a:cubicBezTo>
                  <a:pt x="479191" y="452967"/>
                  <a:pt x="256941" y="755650"/>
                  <a:pt x="153224" y="774700"/>
                </a:cubicBezTo>
                <a:cubicBezTo>
                  <a:pt x="49507" y="793750"/>
                  <a:pt x="-7643" y="556683"/>
                  <a:pt x="824" y="482600"/>
                </a:cubicBezTo>
                <a:cubicBezTo>
                  <a:pt x="9291" y="408517"/>
                  <a:pt x="151107" y="410633"/>
                  <a:pt x="204024" y="330200"/>
                </a:cubicBezTo>
                <a:cubicBezTo>
                  <a:pt x="256941" y="249767"/>
                  <a:pt x="299274" y="107950"/>
                  <a:pt x="318324" y="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10465E07-E5B1-D2A0-FD92-39CCAA588E55}"/>
              </a:ext>
            </a:extLst>
          </p:cNvPr>
          <p:cNvSpPr/>
          <p:nvPr/>
        </p:nvSpPr>
        <p:spPr>
          <a:xfrm rot="16200000">
            <a:off x="35869" y="-35868"/>
            <a:ext cx="2134422" cy="2206159"/>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1F300A8B-4E2B-325B-E5DA-C4F17675979F}"/>
              </a:ext>
            </a:extLst>
          </p:cNvPr>
          <p:cNvSpPr/>
          <p:nvPr/>
        </p:nvSpPr>
        <p:spPr>
          <a:xfrm rot="16200000">
            <a:off x="-132093" y="5764053"/>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8CFC1FA1-8F35-0D3E-AFF1-A3616BCF19D1}"/>
              </a:ext>
            </a:extLst>
          </p:cNvPr>
          <p:cNvSpPr/>
          <p:nvPr/>
        </p:nvSpPr>
        <p:spPr>
          <a:xfrm>
            <a:off x="0" y="3044456"/>
            <a:ext cx="663726" cy="1786266"/>
          </a:xfrm>
          <a:custGeom>
            <a:avLst/>
            <a:gdLst>
              <a:gd name="connsiteX0" fmla="*/ 1168400 w 1308947"/>
              <a:gd name="connsiteY0" fmla="*/ 807 h 1786266"/>
              <a:gd name="connsiteX1" fmla="*/ 1244600 w 1308947"/>
              <a:gd name="connsiteY1" fmla="*/ 242107 h 1786266"/>
              <a:gd name="connsiteX2" fmla="*/ 546100 w 1308947"/>
              <a:gd name="connsiteY2" fmla="*/ 661207 h 1786266"/>
              <a:gd name="connsiteX3" fmla="*/ 406400 w 1308947"/>
              <a:gd name="connsiteY3" fmla="*/ 1385107 h 1786266"/>
              <a:gd name="connsiteX4" fmla="*/ 58105 w 1308947"/>
              <a:gd name="connsiteY4" fmla="*/ 1737457 h 1786266"/>
              <a:gd name="connsiteX5" fmla="*/ 0 w 1308947"/>
              <a:gd name="connsiteY5" fmla="*/ 1786266 h 1786266"/>
              <a:gd name="connsiteX6" fmla="*/ 0 w 1308947"/>
              <a:gd name="connsiteY6" fmla="*/ 569482 h 1786266"/>
              <a:gd name="connsiteX7" fmla="*/ 44264 w 1308947"/>
              <a:gd name="connsiteY7" fmla="*/ 572729 h 1786266"/>
              <a:gd name="connsiteX8" fmla="*/ 127000 w 1308947"/>
              <a:gd name="connsiteY8" fmla="*/ 559607 h 1786266"/>
              <a:gd name="connsiteX9" fmla="*/ 279400 w 1308947"/>
              <a:gd name="connsiteY9" fmla="*/ 178607 h 1786266"/>
              <a:gd name="connsiteX10" fmla="*/ 1168400 w 1308947"/>
              <a:gd name="connsiteY10" fmla="*/ 807 h 178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8947" h="1786266">
                <a:moveTo>
                  <a:pt x="1168400" y="807"/>
                </a:moveTo>
                <a:cubicBezTo>
                  <a:pt x="1329267" y="11390"/>
                  <a:pt x="1348317" y="132040"/>
                  <a:pt x="1244600" y="242107"/>
                </a:cubicBezTo>
                <a:cubicBezTo>
                  <a:pt x="1140883" y="352174"/>
                  <a:pt x="685800" y="470707"/>
                  <a:pt x="546100" y="661207"/>
                </a:cubicBezTo>
                <a:cubicBezTo>
                  <a:pt x="406400" y="851707"/>
                  <a:pt x="592667" y="1126874"/>
                  <a:pt x="406400" y="1385107"/>
                </a:cubicBezTo>
                <a:cubicBezTo>
                  <a:pt x="336550" y="1481945"/>
                  <a:pt x="204490" y="1610334"/>
                  <a:pt x="58105" y="1737457"/>
                </a:cubicBezTo>
                <a:lnTo>
                  <a:pt x="0" y="1786266"/>
                </a:lnTo>
                <a:lnTo>
                  <a:pt x="0" y="569482"/>
                </a:lnTo>
                <a:lnTo>
                  <a:pt x="44264" y="572729"/>
                </a:lnTo>
                <a:cubicBezTo>
                  <a:pt x="77159" y="572440"/>
                  <a:pt x="105304" y="568603"/>
                  <a:pt x="127000" y="559607"/>
                </a:cubicBezTo>
                <a:cubicBezTo>
                  <a:pt x="300567" y="487640"/>
                  <a:pt x="105833" y="271740"/>
                  <a:pt x="279400" y="178607"/>
                </a:cubicBezTo>
                <a:cubicBezTo>
                  <a:pt x="452967" y="85474"/>
                  <a:pt x="1007533" y="-9776"/>
                  <a:pt x="1168400" y="8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文本框 32">
            <a:extLst>
              <a:ext uri="{FF2B5EF4-FFF2-40B4-BE49-F238E27FC236}">
                <a16:creationId xmlns:a16="http://schemas.microsoft.com/office/drawing/2014/main" id="{2FEE5A4F-3BAF-7BAA-5949-9DA10E4835FF}"/>
              </a:ext>
            </a:extLst>
          </p:cNvPr>
          <p:cNvSpPr txBox="1"/>
          <p:nvPr/>
        </p:nvSpPr>
        <p:spPr>
          <a:xfrm>
            <a:off x="9875760" y="5814618"/>
            <a:ext cx="1573150" cy="368755"/>
          </a:xfrm>
          <a:prstGeom prst="rect">
            <a:avLst/>
          </a:prstGeom>
          <a:noFill/>
        </p:spPr>
        <p:txBody>
          <a:bodyPr wrap="square" rtlCol="0">
            <a:spAutoFit/>
          </a:bodyPr>
          <a:lstStyle>
            <a:defPPr>
              <a:defRPr lang="zh-CN"/>
            </a:defPPr>
            <a:lvl1pPr algn="r">
              <a:lnSpc>
                <a:spcPct val="120000"/>
              </a:lnSpc>
              <a:defRPr b="1">
                <a:solidFill>
                  <a:srgbClr val="F8E503"/>
                </a:solidFill>
              </a:defRPr>
            </a:lvl1pPr>
          </a:lstStyle>
          <a:p>
            <a:r>
              <a:rPr lang="en-US" altLang="zh-CN" sz="1600"/>
              <a:t>2022/05/20</a:t>
            </a:r>
            <a:endParaRPr lang="zh-CN" altLang="en-US" sz="1600"/>
          </a:p>
        </p:txBody>
      </p:sp>
      <p:sp>
        <p:nvSpPr>
          <p:cNvPr id="34" name="文本框 33">
            <a:extLst>
              <a:ext uri="{FF2B5EF4-FFF2-40B4-BE49-F238E27FC236}">
                <a16:creationId xmlns:a16="http://schemas.microsoft.com/office/drawing/2014/main" id="{AA66E510-7AB4-2E93-6E44-819599461A1F}"/>
              </a:ext>
            </a:extLst>
          </p:cNvPr>
          <p:cNvSpPr txBox="1"/>
          <p:nvPr/>
        </p:nvSpPr>
        <p:spPr>
          <a:xfrm>
            <a:off x="9875760" y="991986"/>
            <a:ext cx="1573150" cy="2437014"/>
          </a:xfrm>
          <a:prstGeom prst="rect">
            <a:avLst/>
          </a:prstGeom>
          <a:noFill/>
        </p:spPr>
        <p:txBody>
          <a:bodyPr wrap="square" rtlCol="0">
            <a:spAutoFit/>
          </a:bodyPr>
          <a:lstStyle>
            <a:defPPr>
              <a:defRPr lang="zh-CN"/>
            </a:defPPr>
            <a:lvl1pPr algn="r">
              <a:lnSpc>
                <a:spcPct val="120000"/>
              </a:lnSpc>
              <a:defRPr b="1">
                <a:solidFill>
                  <a:srgbClr val="F8E503"/>
                </a:solidFill>
              </a:defRPr>
            </a:lvl1pPr>
          </a:lstStyle>
          <a:p>
            <a:r>
              <a:rPr lang="fr-FR" altLang="zh-CN" sz="1600"/>
              <a:t>PELLENTESQUE HABITANT MORBI TRISTIQUE SENECTUS ET NETUS ET MALESUADA FAMES AC</a:t>
            </a:r>
            <a:endParaRPr lang="zh-CN" altLang="en-US" sz="1600"/>
          </a:p>
        </p:txBody>
      </p:sp>
      <p:sp>
        <p:nvSpPr>
          <p:cNvPr id="35" name="文本框 34">
            <a:extLst>
              <a:ext uri="{FF2B5EF4-FFF2-40B4-BE49-F238E27FC236}">
                <a16:creationId xmlns:a16="http://schemas.microsoft.com/office/drawing/2014/main" id="{290D8A3F-7F79-438C-3299-797AB933E1E4}"/>
              </a:ext>
            </a:extLst>
          </p:cNvPr>
          <p:cNvSpPr txBox="1"/>
          <p:nvPr/>
        </p:nvSpPr>
        <p:spPr>
          <a:xfrm>
            <a:off x="743090" y="3425867"/>
            <a:ext cx="1573150" cy="2437014"/>
          </a:xfrm>
          <a:prstGeom prst="rect">
            <a:avLst/>
          </a:prstGeom>
          <a:noFill/>
        </p:spPr>
        <p:txBody>
          <a:bodyPr wrap="square" rtlCol="0">
            <a:spAutoFit/>
          </a:bodyPr>
          <a:lstStyle>
            <a:defPPr>
              <a:defRPr lang="zh-CN"/>
            </a:defPPr>
            <a:lvl1pPr algn="r">
              <a:lnSpc>
                <a:spcPct val="120000"/>
              </a:lnSpc>
              <a:defRPr b="1">
                <a:solidFill>
                  <a:srgbClr val="F8E503"/>
                </a:solidFill>
              </a:defRPr>
            </a:lvl1pPr>
          </a:lstStyle>
          <a:p>
            <a:pPr algn="l"/>
            <a:r>
              <a:rPr lang="fr-FR" altLang="zh-CN" sz="1600"/>
              <a:t>SENECTUS ET NETUS ET MALESUADA FAMES AC TURPIS EGESTAS MALESUADA FAMES AC</a:t>
            </a:r>
            <a:endParaRPr lang="zh-CN" altLang="en-US" sz="1600"/>
          </a:p>
        </p:txBody>
      </p:sp>
    </p:spTree>
    <p:extLst>
      <p:ext uri="{BB962C8B-B14F-4D97-AF65-F5344CB8AC3E}">
        <p14:creationId xmlns:p14="http://schemas.microsoft.com/office/powerpoint/2010/main" val="4097039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10A81CE5-5E0F-6444-83D1-12D0917AFD03}"/>
              </a:ext>
            </a:extLst>
          </p:cNvPr>
          <p:cNvSpPr/>
          <p:nvPr/>
        </p:nvSpPr>
        <p:spPr>
          <a:xfrm>
            <a:off x="0" y="0"/>
            <a:ext cx="12192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18BD4903-FDD5-683F-75D6-D4F8976AC1CE}"/>
              </a:ext>
            </a:extLst>
          </p:cNvPr>
          <p:cNvSpPr/>
          <p:nvPr/>
        </p:nvSpPr>
        <p:spPr>
          <a:xfrm>
            <a:off x="9638419" y="2400170"/>
            <a:ext cx="2553581" cy="4457830"/>
          </a:xfrm>
          <a:custGeom>
            <a:avLst/>
            <a:gdLst>
              <a:gd name="connsiteX0" fmla="*/ 2553581 w 2553581"/>
              <a:gd name="connsiteY0" fmla="*/ 0 h 4457830"/>
              <a:gd name="connsiteX1" fmla="*/ 2553581 w 2553581"/>
              <a:gd name="connsiteY1" fmla="*/ 1260162 h 4457830"/>
              <a:gd name="connsiteX2" fmla="*/ 2327462 w 2553581"/>
              <a:gd name="connsiteY2" fmla="*/ 1317755 h 4457830"/>
              <a:gd name="connsiteX3" fmla="*/ 1982081 w 2553581"/>
              <a:gd name="connsiteY3" fmla="*/ 1473330 h 4457830"/>
              <a:gd name="connsiteX4" fmla="*/ 1994781 w 2553581"/>
              <a:gd name="connsiteY4" fmla="*/ 2400430 h 4457830"/>
              <a:gd name="connsiteX5" fmla="*/ 1435981 w 2553581"/>
              <a:gd name="connsiteY5" fmla="*/ 2832230 h 4457830"/>
              <a:gd name="connsiteX6" fmla="*/ 673981 w 2553581"/>
              <a:gd name="connsiteY6" fmla="*/ 3581530 h 4457830"/>
              <a:gd name="connsiteX7" fmla="*/ 589149 w 2553581"/>
              <a:gd name="connsiteY7" fmla="*/ 4408741 h 4457830"/>
              <a:gd name="connsiteX8" fmla="*/ 588608 w 2553581"/>
              <a:gd name="connsiteY8" fmla="*/ 4457830 h 4457830"/>
              <a:gd name="connsiteX9" fmla="*/ 289196 w 2553581"/>
              <a:gd name="connsiteY9" fmla="*/ 4457830 h 4457830"/>
              <a:gd name="connsiteX10" fmla="*/ 263219 w 2553581"/>
              <a:gd name="connsiteY10" fmla="*/ 4408816 h 4457830"/>
              <a:gd name="connsiteX11" fmla="*/ 881 w 2553581"/>
              <a:gd name="connsiteY11" fmla="*/ 3492630 h 4457830"/>
              <a:gd name="connsiteX12" fmla="*/ 673981 w 2553581"/>
              <a:gd name="connsiteY12" fmla="*/ 1930530 h 4457830"/>
              <a:gd name="connsiteX13" fmla="*/ 1410581 w 2553581"/>
              <a:gd name="connsiteY13" fmla="*/ 1587630 h 4457830"/>
              <a:gd name="connsiteX14" fmla="*/ 1385181 w 2553581"/>
              <a:gd name="connsiteY14" fmla="*/ 825630 h 4457830"/>
              <a:gd name="connsiteX15" fmla="*/ 2477381 w 2553581"/>
              <a:gd name="connsiteY15" fmla="*/ 38230 h 445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3581" h="4457830">
                <a:moveTo>
                  <a:pt x="2553581" y="0"/>
                </a:moveTo>
                <a:lnTo>
                  <a:pt x="2553581" y="1260162"/>
                </a:lnTo>
                <a:lnTo>
                  <a:pt x="2327462" y="1317755"/>
                </a:lnTo>
                <a:cubicBezTo>
                  <a:pt x="2174698" y="1361941"/>
                  <a:pt x="2049285" y="1411947"/>
                  <a:pt x="1982081" y="1473330"/>
                </a:cubicBezTo>
                <a:cubicBezTo>
                  <a:pt x="1713264" y="1718863"/>
                  <a:pt x="2085798" y="2173947"/>
                  <a:pt x="1994781" y="2400430"/>
                </a:cubicBezTo>
                <a:cubicBezTo>
                  <a:pt x="1903764" y="2626913"/>
                  <a:pt x="1656114" y="2635380"/>
                  <a:pt x="1435981" y="2832230"/>
                </a:cubicBezTo>
                <a:cubicBezTo>
                  <a:pt x="1215848" y="3029080"/>
                  <a:pt x="824264" y="3255563"/>
                  <a:pt x="673981" y="3581530"/>
                </a:cubicBezTo>
                <a:cubicBezTo>
                  <a:pt x="589447" y="3764887"/>
                  <a:pt x="591307" y="4128399"/>
                  <a:pt x="589149" y="4408741"/>
                </a:cubicBezTo>
                <a:lnTo>
                  <a:pt x="588608" y="4457830"/>
                </a:lnTo>
                <a:lnTo>
                  <a:pt x="289196" y="4457830"/>
                </a:lnTo>
                <a:lnTo>
                  <a:pt x="263219" y="4408816"/>
                </a:lnTo>
                <a:cubicBezTo>
                  <a:pt x="122697" y="4132219"/>
                  <a:pt x="-12216" y="3760521"/>
                  <a:pt x="881" y="3492630"/>
                </a:cubicBezTo>
                <a:cubicBezTo>
                  <a:pt x="24164" y="3016380"/>
                  <a:pt x="439031" y="2248030"/>
                  <a:pt x="673981" y="1930530"/>
                </a:cubicBezTo>
                <a:cubicBezTo>
                  <a:pt x="908931" y="1613030"/>
                  <a:pt x="1292048" y="1771780"/>
                  <a:pt x="1410581" y="1587630"/>
                </a:cubicBezTo>
                <a:cubicBezTo>
                  <a:pt x="1529114" y="1403480"/>
                  <a:pt x="1207381" y="1083863"/>
                  <a:pt x="1385181" y="825630"/>
                </a:cubicBezTo>
                <a:cubicBezTo>
                  <a:pt x="1562981" y="567397"/>
                  <a:pt x="2217031" y="169463"/>
                  <a:pt x="2477381" y="38230"/>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文本框 3">
            <a:extLst>
              <a:ext uri="{FF2B5EF4-FFF2-40B4-BE49-F238E27FC236}">
                <a16:creationId xmlns:a16="http://schemas.microsoft.com/office/drawing/2014/main" id="{9D86EAC1-4085-8090-67D5-FE9AD8A54795}"/>
              </a:ext>
            </a:extLst>
          </p:cNvPr>
          <p:cNvSpPr txBox="1"/>
          <p:nvPr/>
        </p:nvSpPr>
        <p:spPr>
          <a:xfrm rot="4620311">
            <a:off x="6372470" y="3043151"/>
            <a:ext cx="6711460" cy="584775"/>
          </a:xfrm>
          <a:prstGeom prst="rect">
            <a:avLst/>
          </a:prstGeom>
          <a:noFill/>
        </p:spPr>
        <p:txBody>
          <a:bodyPr wrap="square" rtlCol="0">
            <a:spAutoFit/>
          </a:bodyPr>
          <a:lstStyle/>
          <a:p>
            <a:r>
              <a:rPr lang="en-US" altLang="zh-CN" sz="3200" b="1">
                <a:solidFill>
                  <a:srgbClr val="FFD0B4"/>
                </a:solidFill>
                <a:latin typeface="Courier New" panose="02070309020205020404" pitchFamily="49" charset="0"/>
                <a:cs typeface="Courier New" panose="02070309020205020404" pitchFamily="49" charset="0"/>
              </a:rPr>
              <a:t>Power Point Templet</a:t>
            </a:r>
            <a:endParaRPr lang="zh-CN" altLang="en-US" sz="3200" b="1">
              <a:solidFill>
                <a:srgbClr val="FFD0B4"/>
              </a:solidFill>
              <a:latin typeface="Courier New" panose="02070309020205020404" pitchFamily="49" charset="0"/>
              <a:cs typeface="Courier New" panose="02070309020205020404" pitchFamily="49" charset="0"/>
            </a:endParaRPr>
          </a:p>
        </p:txBody>
      </p:sp>
      <p:sp>
        <p:nvSpPr>
          <p:cNvPr id="5" name="文本框 4">
            <a:extLst>
              <a:ext uri="{FF2B5EF4-FFF2-40B4-BE49-F238E27FC236}">
                <a16:creationId xmlns:a16="http://schemas.microsoft.com/office/drawing/2014/main" id="{0F0756DE-F9E0-A661-8F68-89921D8BC997}"/>
              </a:ext>
            </a:extLst>
          </p:cNvPr>
          <p:cNvSpPr txBox="1"/>
          <p:nvPr/>
        </p:nvSpPr>
        <p:spPr>
          <a:xfrm>
            <a:off x="1118512" y="3674195"/>
            <a:ext cx="8305800" cy="2437014"/>
          </a:xfrm>
          <a:prstGeom prst="rect">
            <a:avLst/>
          </a:prstGeom>
          <a:noFill/>
        </p:spPr>
        <p:txBody>
          <a:bodyPr wrap="square" rtlCol="0">
            <a:spAutoFit/>
          </a:bodyPr>
          <a:lstStyle/>
          <a:p>
            <a:pPr>
              <a:lnSpc>
                <a:spcPct val="120000"/>
              </a:lnSpc>
            </a:pPr>
            <a:r>
              <a:rPr lang="en-US" altLang="zh-CN" sz="1600" b="1">
                <a:solidFill>
                  <a:srgbClr val="FF8EBA"/>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en-US" altLang="zh-CN" sz="1600" b="1">
              <a:solidFill>
                <a:srgbClr val="FF8EBA"/>
              </a:solidFill>
            </a:endParaRPr>
          </a:p>
          <a:p>
            <a:pPr>
              <a:lnSpc>
                <a:spcPct val="120000"/>
              </a:lnSpc>
            </a:pPr>
            <a:r>
              <a:rPr lang="en-US" altLang="zh-CN" sz="1600" b="1">
                <a:solidFill>
                  <a:srgbClr val="FF8EBA"/>
                </a:solidFill>
              </a:rPr>
              <a:t>Fusce Est. Vivamus A Tellus. Pellentesque Habitant Morbi Tristique Senectus Et Netus Et Malesuada Fames Ac Turpis Egestas. Proin Pharetra Nonummy Pede.</a:t>
            </a:r>
          </a:p>
          <a:p>
            <a:pPr>
              <a:lnSpc>
                <a:spcPct val="120000"/>
              </a:lnSpc>
            </a:pPr>
            <a:endParaRPr lang="en-US" altLang="zh-CN" sz="1600" b="1">
              <a:solidFill>
                <a:srgbClr val="FF8EBA"/>
              </a:solidFill>
            </a:endParaRPr>
          </a:p>
          <a:p>
            <a:pPr>
              <a:lnSpc>
                <a:spcPct val="120000"/>
              </a:lnSpc>
            </a:pPr>
            <a:r>
              <a:rPr lang="en-US" altLang="zh-CN" sz="1600" b="1">
                <a:solidFill>
                  <a:srgbClr val="F8E503"/>
                </a:solidFill>
              </a:rPr>
              <a:t>Lorem Ipsum Dolor Sit Amet, Consectetuer Adipiscing Elit. </a:t>
            </a:r>
          </a:p>
        </p:txBody>
      </p:sp>
      <p:pic>
        <p:nvPicPr>
          <p:cNvPr id="9" name="图片 8">
            <a:extLst>
              <a:ext uri="{FF2B5EF4-FFF2-40B4-BE49-F238E27FC236}">
                <a16:creationId xmlns:a16="http://schemas.microsoft.com/office/drawing/2014/main" id="{C0169559-DBA6-0969-437B-ED77EAEF8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00000">
            <a:off x="7424880" y="1372662"/>
            <a:ext cx="1800000" cy="2544170"/>
          </a:xfrm>
          <a:prstGeom prst="rect">
            <a:avLst/>
          </a:prstGeom>
        </p:spPr>
      </p:pic>
      <p:sp>
        <p:nvSpPr>
          <p:cNvPr id="11" name="任意多边形: 形状 10">
            <a:extLst>
              <a:ext uri="{FF2B5EF4-FFF2-40B4-BE49-F238E27FC236}">
                <a16:creationId xmlns:a16="http://schemas.microsoft.com/office/drawing/2014/main" id="{785470C7-1446-E27F-B98F-99F56F1A6DAC}"/>
              </a:ext>
            </a:extLst>
          </p:cNvPr>
          <p:cNvSpPr/>
          <p:nvPr/>
        </p:nvSpPr>
        <p:spPr>
          <a:xfrm flipH="1">
            <a:off x="10965960" y="0"/>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a:extLst>
              <a:ext uri="{FF2B5EF4-FFF2-40B4-BE49-F238E27FC236}">
                <a16:creationId xmlns:a16="http://schemas.microsoft.com/office/drawing/2014/main" id="{CBDFAC38-F821-BE57-533C-DF002CFFB97E}"/>
              </a:ext>
            </a:extLst>
          </p:cNvPr>
          <p:cNvSpPr txBox="1"/>
          <p:nvPr/>
        </p:nvSpPr>
        <p:spPr>
          <a:xfrm>
            <a:off x="1118512" y="1576634"/>
            <a:ext cx="6434194" cy="1068113"/>
          </a:xfrm>
          <a:prstGeom prst="rect">
            <a:avLst/>
          </a:prstGeom>
          <a:noFill/>
        </p:spPr>
        <p:txBody>
          <a:bodyPr wrap="square" rtlCol="0">
            <a:spAutoFit/>
          </a:bodyPr>
          <a:lstStyle/>
          <a:p>
            <a:pPr>
              <a:lnSpc>
                <a:spcPct val="120000"/>
              </a:lnSpc>
            </a:pPr>
            <a:r>
              <a:rPr lang="en-US" altLang="zh-CN" b="1">
                <a:solidFill>
                  <a:srgbClr val="F8E503"/>
                </a:solidFill>
              </a:rPr>
              <a:t>pellentesque habitant morbi tristique senectus et netus et malesuada fames ac turpis egestas. proin pharetra nonummy pede. malesuada fames ac turpis egestas. </a:t>
            </a:r>
            <a:endParaRPr lang="zh-CN" altLang="en-US" b="1">
              <a:solidFill>
                <a:srgbClr val="F8E503"/>
              </a:solidFill>
            </a:endParaRPr>
          </a:p>
        </p:txBody>
      </p:sp>
      <p:sp>
        <p:nvSpPr>
          <p:cNvPr id="13" name="任意多边形: 形状 12">
            <a:extLst>
              <a:ext uri="{FF2B5EF4-FFF2-40B4-BE49-F238E27FC236}">
                <a16:creationId xmlns:a16="http://schemas.microsoft.com/office/drawing/2014/main" id="{A97F82B7-E7F2-0CC9-31DE-3E47530BE356}"/>
              </a:ext>
            </a:extLst>
          </p:cNvPr>
          <p:cNvSpPr/>
          <p:nvPr/>
        </p:nvSpPr>
        <p:spPr>
          <a:xfrm rot="16200000">
            <a:off x="-704857" y="1453001"/>
            <a:ext cx="2644749" cy="1235032"/>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5" name="图片 14" descr="图标&#10;&#10;描述已自动生成">
            <a:extLst>
              <a:ext uri="{FF2B5EF4-FFF2-40B4-BE49-F238E27FC236}">
                <a16:creationId xmlns:a16="http://schemas.microsoft.com/office/drawing/2014/main" id="{6D2FB127-8B15-2143-3367-3971464310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6081" y="4629085"/>
            <a:ext cx="1769595" cy="752078"/>
          </a:xfrm>
          <a:prstGeom prst="rect">
            <a:avLst/>
          </a:prstGeom>
        </p:spPr>
      </p:pic>
      <p:sp>
        <p:nvSpPr>
          <p:cNvPr id="16" name="文本框 15">
            <a:extLst>
              <a:ext uri="{FF2B5EF4-FFF2-40B4-BE49-F238E27FC236}">
                <a16:creationId xmlns:a16="http://schemas.microsoft.com/office/drawing/2014/main" id="{86FCA055-3F19-EC07-F4F3-746CE579753A}"/>
              </a:ext>
            </a:extLst>
          </p:cNvPr>
          <p:cNvSpPr txBox="1"/>
          <p:nvPr/>
        </p:nvSpPr>
        <p:spPr>
          <a:xfrm>
            <a:off x="10179385" y="2310553"/>
            <a:ext cx="1573150" cy="334194"/>
          </a:xfrm>
          <a:prstGeom prst="rect">
            <a:avLst/>
          </a:prstGeom>
          <a:noFill/>
        </p:spPr>
        <p:txBody>
          <a:bodyPr wrap="square" rtlCol="0">
            <a:spAutoFit/>
          </a:bodyPr>
          <a:lstStyle>
            <a:defPPr>
              <a:defRPr lang="zh-CN"/>
            </a:defPPr>
            <a:lvl1pPr algn="r">
              <a:lnSpc>
                <a:spcPct val="120000"/>
              </a:lnSpc>
              <a:defRPr b="1">
                <a:solidFill>
                  <a:srgbClr val="F8E503"/>
                </a:solidFill>
              </a:defRPr>
            </a:lvl1pPr>
          </a:lstStyle>
          <a:p>
            <a:pPr algn="l"/>
            <a:r>
              <a:rPr lang="en-US" altLang="zh-CN" sz="1400"/>
              <a:t>2022/05/20</a:t>
            </a:r>
            <a:endParaRPr lang="zh-CN" altLang="en-US" sz="1400"/>
          </a:p>
        </p:txBody>
      </p:sp>
    </p:spTree>
    <p:extLst>
      <p:ext uri="{BB962C8B-B14F-4D97-AF65-F5344CB8AC3E}">
        <p14:creationId xmlns:p14="http://schemas.microsoft.com/office/powerpoint/2010/main" val="3281142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0162C"/>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33C2F0B-3862-8BA8-1264-62EA5D7A0202}"/>
              </a:ext>
            </a:extLst>
          </p:cNvPr>
          <p:cNvSpPr/>
          <p:nvPr/>
        </p:nvSpPr>
        <p:spPr>
          <a:xfrm>
            <a:off x="6096000" y="0"/>
            <a:ext cx="6096000" cy="6858000"/>
          </a:xfrm>
          <a:prstGeom prst="rect">
            <a:avLst/>
          </a:pr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2EDDBE1A-A397-C1AF-2DC2-0FF1C93D9CAF}"/>
              </a:ext>
            </a:extLst>
          </p:cNvPr>
          <p:cNvSpPr/>
          <p:nvPr/>
        </p:nvSpPr>
        <p:spPr>
          <a:xfrm>
            <a:off x="0" y="0"/>
            <a:ext cx="6096000" cy="6858000"/>
          </a:xfrm>
          <a:prstGeom prst="rect">
            <a:avLst/>
          </a:pr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E7317749-AC0B-E87D-3175-7DE94E1C7196}"/>
              </a:ext>
            </a:extLst>
          </p:cNvPr>
          <p:cNvSpPr txBox="1"/>
          <p:nvPr/>
        </p:nvSpPr>
        <p:spPr>
          <a:xfrm>
            <a:off x="1587500" y="690306"/>
            <a:ext cx="2921000" cy="523220"/>
          </a:xfrm>
          <a:prstGeom prst="rect">
            <a:avLst/>
          </a:prstGeom>
          <a:noFill/>
        </p:spPr>
        <p:txBody>
          <a:bodyPr wrap="square" rtlCol="0">
            <a:spAutoFit/>
          </a:bodyPr>
          <a:lstStyle/>
          <a:p>
            <a:pPr algn="ctr"/>
            <a:r>
              <a:rPr lang="en-US" altLang="zh-CN" sz="2800" b="1">
                <a:solidFill>
                  <a:srgbClr val="10162C"/>
                </a:solidFill>
                <a:latin typeface="Courier New" panose="02070309020205020404" pitchFamily="49" charset="0"/>
                <a:cs typeface="Courier New" panose="02070309020205020404" pitchFamily="49" charset="0"/>
              </a:rPr>
              <a:t>INFORMATION</a:t>
            </a:r>
            <a:endParaRPr lang="zh-CN" altLang="en-US" sz="2800" b="1">
              <a:solidFill>
                <a:srgbClr val="10162C"/>
              </a:solidFill>
              <a:latin typeface="Courier New" panose="02070309020205020404" pitchFamily="49" charset="0"/>
              <a:cs typeface="Courier New" panose="02070309020205020404" pitchFamily="49" charset="0"/>
            </a:endParaRPr>
          </a:p>
        </p:txBody>
      </p:sp>
      <p:sp>
        <p:nvSpPr>
          <p:cNvPr id="6" name="文本框 5">
            <a:extLst>
              <a:ext uri="{FF2B5EF4-FFF2-40B4-BE49-F238E27FC236}">
                <a16:creationId xmlns:a16="http://schemas.microsoft.com/office/drawing/2014/main" id="{7340BB7C-9CF4-2BBF-41EF-B6A93323B4A2}"/>
              </a:ext>
            </a:extLst>
          </p:cNvPr>
          <p:cNvSpPr txBox="1"/>
          <p:nvPr/>
        </p:nvSpPr>
        <p:spPr>
          <a:xfrm>
            <a:off x="886691" y="1736313"/>
            <a:ext cx="4322618" cy="3695114"/>
          </a:xfrm>
          <a:prstGeom prst="rect">
            <a:avLst/>
          </a:prstGeom>
          <a:noFill/>
        </p:spPr>
        <p:txBody>
          <a:bodyPr wrap="square" rtlCol="0">
            <a:spAutoFit/>
          </a:bodyPr>
          <a:lstStyle/>
          <a:p>
            <a:pPr algn="ctr">
              <a:lnSpc>
                <a:spcPct val="120000"/>
              </a:lnSpc>
            </a:pPr>
            <a:r>
              <a:rPr lang="en-US" altLang="zh-CN" sz="1400" b="1">
                <a:solidFill>
                  <a:srgbClr val="10162C"/>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400" b="1">
              <a:solidFill>
                <a:srgbClr val="10162C"/>
              </a:solidFill>
            </a:endParaRPr>
          </a:p>
          <a:p>
            <a:pPr algn="ctr">
              <a:lnSpc>
                <a:spcPct val="120000"/>
              </a:lnSpc>
            </a:pPr>
            <a:r>
              <a:rPr lang="en-US" altLang="zh-CN" sz="1400" b="1">
                <a:solidFill>
                  <a:srgbClr val="10162C"/>
                </a:solidFill>
              </a:rPr>
              <a:t>Fusce Est. Vivamus A Tellus. Pellentesque Habitant Morbi Tristique Senectus Et Netus Et Malesuada Fames Ac Turpis Egestas. Proin Pharetra Nonummy Pede.</a:t>
            </a:r>
          </a:p>
          <a:p>
            <a:pPr algn="ctr">
              <a:lnSpc>
                <a:spcPct val="120000"/>
              </a:lnSpc>
            </a:pPr>
            <a:endParaRPr lang="en-US" altLang="zh-CN" sz="1400" b="1">
              <a:solidFill>
                <a:srgbClr val="10162C"/>
              </a:solidFill>
            </a:endParaRPr>
          </a:p>
          <a:p>
            <a:pPr algn="ctr">
              <a:lnSpc>
                <a:spcPct val="120000"/>
              </a:lnSpc>
            </a:pPr>
            <a:r>
              <a:rPr lang="en-US" altLang="zh-CN" sz="1400" b="1">
                <a:solidFill>
                  <a:srgbClr val="10162C"/>
                </a:solidFill>
              </a:rPr>
              <a:t>Lorem Ipsum Dolor Sit Amet, Consectetuer Adipiscing Elit. </a:t>
            </a:r>
          </a:p>
        </p:txBody>
      </p:sp>
      <p:sp>
        <p:nvSpPr>
          <p:cNvPr id="11" name="文本框 10">
            <a:extLst>
              <a:ext uri="{FF2B5EF4-FFF2-40B4-BE49-F238E27FC236}">
                <a16:creationId xmlns:a16="http://schemas.microsoft.com/office/drawing/2014/main" id="{83793DAF-070A-B8D2-A0AF-0A7F2D5CA622}"/>
              </a:ext>
            </a:extLst>
          </p:cNvPr>
          <p:cNvSpPr txBox="1"/>
          <p:nvPr/>
        </p:nvSpPr>
        <p:spPr>
          <a:xfrm>
            <a:off x="7683500" y="690306"/>
            <a:ext cx="2921000" cy="523220"/>
          </a:xfrm>
          <a:prstGeom prst="rect">
            <a:avLst/>
          </a:prstGeom>
          <a:noFill/>
        </p:spPr>
        <p:txBody>
          <a:bodyPr wrap="square" rtlCol="0">
            <a:spAutoFit/>
          </a:bodyPr>
          <a:lstStyle/>
          <a:p>
            <a:pPr algn="ctr"/>
            <a:r>
              <a:rPr lang="en-US" altLang="zh-CN" sz="2800" b="1">
                <a:solidFill>
                  <a:srgbClr val="FF8EBA"/>
                </a:solidFill>
                <a:latin typeface="Courier New" panose="02070309020205020404" pitchFamily="49" charset="0"/>
                <a:cs typeface="Courier New" panose="02070309020205020404" pitchFamily="49" charset="0"/>
              </a:rPr>
              <a:t>INFORMATION</a:t>
            </a:r>
            <a:endParaRPr lang="zh-CN" altLang="en-US" sz="2800" b="1">
              <a:solidFill>
                <a:srgbClr val="FF8EBA"/>
              </a:solidFill>
              <a:latin typeface="Courier New" panose="02070309020205020404" pitchFamily="49" charset="0"/>
              <a:cs typeface="Courier New" panose="02070309020205020404" pitchFamily="49" charset="0"/>
            </a:endParaRPr>
          </a:p>
        </p:txBody>
      </p:sp>
      <p:sp>
        <p:nvSpPr>
          <p:cNvPr id="12" name="文本框 11">
            <a:extLst>
              <a:ext uri="{FF2B5EF4-FFF2-40B4-BE49-F238E27FC236}">
                <a16:creationId xmlns:a16="http://schemas.microsoft.com/office/drawing/2014/main" id="{30C963C2-2E4A-16B4-1C89-6E0ECE671BAA}"/>
              </a:ext>
            </a:extLst>
          </p:cNvPr>
          <p:cNvSpPr txBox="1"/>
          <p:nvPr/>
        </p:nvSpPr>
        <p:spPr>
          <a:xfrm>
            <a:off x="6982691" y="1736313"/>
            <a:ext cx="4322618" cy="3695114"/>
          </a:xfrm>
          <a:prstGeom prst="rect">
            <a:avLst/>
          </a:prstGeom>
          <a:noFill/>
        </p:spPr>
        <p:txBody>
          <a:bodyPr wrap="square" rtlCol="0">
            <a:spAutoFit/>
          </a:bodyPr>
          <a:lstStyle/>
          <a:p>
            <a:pPr algn="ctr">
              <a:lnSpc>
                <a:spcPct val="120000"/>
              </a:lnSpc>
            </a:pPr>
            <a:r>
              <a:rPr lang="en-US" altLang="zh-CN" sz="1400" b="1">
                <a:solidFill>
                  <a:srgbClr val="FF8EBA"/>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20000"/>
              </a:lnSpc>
            </a:pPr>
            <a:endParaRPr lang="en-US" altLang="zh-CN" sz="1400" b="1">
              <a:solidFill>
                <a:srgbClr val="FF8EBA"/>
              </a:solidFill>
            </a:endParaRPr>
          </a:p>
          <a:p>
            <a:pPr algn="ctr">
              <a:lnSpc>
                <a:spcPct val="120000"/>
              </a:lnSpc>
            </a:pPr>
            <a:r>
              <a:rPr lang="en-US" altLang="zh-CN" sz="1400" b="1">
                <a:solidFill>
                  <a:srgbClr val="FF8EBA"/>
                </a:solidFill>
              </a:rPr>
              <a:t>Fusce Est. Vivamus A Tellus. Pellentesque Habitant Morbi Tristique Senectus Et Netus Et Malesuada Fames Ac Turpis Egestas. Proin Pharetra Nonummy Pede.</a:t>
            </a:r>
          </a:p>
          <a:p>
            <a:pPr algn="ctr">
              <a:lnSpc>
                <a:spcPct val="120000"/>
              </a:lnSpc>
            </a:pPr>
            <a:endParaRPr lang="en-US" altLang="zh-CN" sz="1400" b="1">
              <a:solidFill>
                <a:srgbClr val="FF8EBA"/>
              </a:solidFill>
            </a:endParaRPr>
          </a:p>
          <a:p>
            <a:pPr algn="ctr">
              <a:lnSpc>
                <a:spcPct val="120000"/>
              </a:lnSpc>
            </a:pPr>
            <a:r>
              <a:rPr lang="en-US" altLang="zh-CN" sz="1400" b="1">
                <a:solidFill>
                  <a:srgbClr val="FF8EBA"/>
                </a:solidFill>
              </a:rPr>
              <a:t>Lorem Ipsum Dolor Sit Amet, Consectetuer Adipiscing Elit. </a:t>
            </a:r>
          </a:p>
        </p:txBody>
      </p:sp>
      <p:grpSp>
        <p:nvGrpSpPr>
          <p:cNvPr id="23" name="组合 22">
            <a:extLst>
              <a:ext uri="{FF2B5EF4-FFF2-40B4-BE49-F238E27FC236}">
                <a16:creationId xmlns:a16="http://schemas.microsoft.com/office/drawing/2014/main" id="{1AA43529-1AC9-603D-365A-3EF62DF85D1F}"/>
              </a:ext>
            </a:extLst>
          </p:cNvPr>
          <p:cNvGrpSpPr/>
          <p:nvPr/>
        </p:nvGrpSpPr>
        <p:grpSpPr>
          <a:xfrm>
            <a:off x="5094799" y="2404755"/>
            <a:ext cx="2002402" cy="2048492"/>
            <a:chOff x="4775200" y="2077798"/>
            <a:chExt cx="2641600" cy="2702404"/>
          </a:xfrm>
        </p:grpSpPr>
        <p:pic>
          <p:nvPicPr>
            <p:cNvPr id="24" name="图片 23" descr="形状, 圆圈&#10;&#10;描述已自动生成">
              <a:extLst>
                <a:ext uri="{FF2B5EF4-FFF2-40B4-BE49-F238E27FC236}">
                  <a16:creationId xmlns:a16="http://schemas.microsoft.com/office/drawing/2014/main" id="{1A112791-01BF-B74B-B09A-586C4A5536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5200" y="2077798"/>
              <a:ext cx="2641600" cy="2702404"/>
            </a:xfrm>
            <a:prstGeom prst="rect">
              <a:avLst/>
            </a:prstGeom>
          </p:spPr>
        </p:pic>
        <p:pic>
          <p:nvPicPr>
            <p:cNvPr id="25" name="图片 24" descr="形状, 圆圈&#10;&#10;描述已自动生成">
              <a:extLst>
                <a:ext uri="{FF2B5EF4-FFF2-40B4-BE49-F238E27FC236}">
                  <a16:creationId xmlns:a16="http://schemas.microsoft.com/office/drawing/2014/main" id="{061F5FE5-BBD4-5BAB-73CF-671FE5BADC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5612" y="2129370"/>
              <a:ext cx="2540776" cy="2599261"/>
            </a:xfrm>
            <a:prstGeom prst="rect">
              <a:avLst/>
            </a:prstGeom>
          </p:spPr>
        </p:pic>
        <p:pic>
          <p:nvPicPr>
            <p:cNvPr id="26" name="图片 25" descr="形状, 圆圈&#10;&#10;描述已自动生成">
              <a:extLst>
                <a:ext uri="{FF2B5EF4-FFF2-40B4-BE49-F238E27FC236}">
                  <a16:creationId xmlns:a16="http://schemas.microsoft.com/office/drawing/2014/main" id="{72E4DF67-F1AD-4969-5154-65CC9EB8C6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6519" y="2242830"/>
              <a:ext cx="2318962" cy="2372340"/>
            </a:xfrm>
            <a:prstGeom prst="rect">
              <a:avLst/>
            </a:prstGeom>
          </p:spPr>
        </p:pic>
        <p:pic>
          <p:nvPicPr>
            <p:cNvPr id="27" name="图片 26" descr="形状, 圆圈&#10;&#10;描述已自动生成">
              <a:extLst>
                <a:ext uri="{FF2B5EF4-FFF2-40B4-BE49-F238E27FC236}">
                  <a16:creationId xmlns:a16="http://schemas.microsoft.com/office/drawing/2014/main" id="{41AE77D0-3908-81BA-D137-A818A64810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7261" y="2335661"/>
              <a:ext cx="2137478" cy="2186678"/>
            </a:xfrm>
            <a:prstGeom prst="rect">
              <a:avLst/>
            </a:prstGeom>
          </p:spPr>
        </p:pic>
        <p:pic>
          <p:nvPicPr>
            <p:cNvPr id="28" name="图片 27" descr="形状, 圆圈&#10;&#10;描述已自动生成">
              <a:extLst>
                <a:ext uri="{FF2B5EF4-FFF2-40B4-BE49-F238E27FC236}">
                  <a16:creationId xmlns:a16="http://schemas.microsoft.com/office/drawing/2014/main" id="{322BA88B-1E73-BF5C-4BF5-8AE305E325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0565" y="2420882"/>
              <a:ext cx="1970871" cy="2016237"/>
            </a:xfrm>
            <a:prstGeom prst="rect">
              <a:avLst/>
            </a:prstGeom>
          </p:spPr>
        </p:pic>
        <p:pic>
          <p:nvPicPr>
            <p:cNvPr id="29" name="图片 28">
              <a:extLst>
                <a:ext uri="{FF2B5EF4-FFF2-40B4-BE49-F238E27FC236}">
                  <a16:creationId xmlns:a16="http://schemas.microsoft.com/office/drawing/2014/main" id="{966CB7EE-0358-9213-2E24-C5825AE1A69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193334" y="2993998"/>
              <a:ext cx="1805336" cy="870005"/>
            </a:xfrm>
            <a:prstGeom prst="rect">
              <a:avLst/>
            </a:prstGeom>
          </p:spPr>
        </p:pic>
      </p:grpSp>
      <p:pic>
        <p:nvPicPr>
          <p:cNvPr id="32" name="图片 31" descr="手机屏幕的截图&#10;&#10;低可信度描述已自动生成">
            <a:extLst>
              <a:ext uri="{FF2B5EF4-FFF2-40B4-BE49-F238E27FC236}">
                <a16:creationId xmlns:a16="http://schemas.microsoft.com/office/drawing/2014/main" id="{CB922502-4826-9183-300D-632278CDC2D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13842" y="5815284"/>
            <a:ext cx="4660317" cy="888889"/>
          </a:xfrm>
          <a:prstGeom prst="rect">
            <a:avLst/>
          </a:prstGeom>
        </p:spPr>
      </p:pic>
      <p:pic>
        <p:nvPicPr>
          <p:cNvPr id="34" name="图片 33" descr="图片包含 游戏机&#10;&#10;描述已自动生成">
            <a:extLst>
              <a:ext uri="{FF2B5EF4-FFF2-40B4-BE49-F238E27FC236}">
                <a16:creationId xmlns:a16="http://schemas.microsoft.com/office/drawing/2014/main" id="{8C9D1FA1-54E3-3467-692A-76E0418F7C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7842" y="5815284"/>
            <a:ext cx="4660317" cy="888889"/>
          </a:xfrm>
          <a:prstGeom prst="rect">
            <a:avLst/>
          </a:prstGeom>
        </p:spPr>
      </p:pic>
    </p:spTree>
    <p:extLst>
      <p:ext uri="{BB962C8B-B14F-4D97-AF65-F5344CB8AC3E}">
        <p14:creationId xmlns:p14="http://schemas.microsoft.com/office/powerpoint/2010/main" val="1993847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8EBA"/>
        </a:solidFill>
        <a:effectLst/>
      </p:bgPr>
    </p:bg>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6DE539EA-B0A5-DD5D-58F1-2DFE282E3E28}"/>
              </a:ext>
            </a:extLst>
          </p:cNvPr>
          <p:cNvSpPr/>
          <p:nvPr/>
        </p:nvSpPr>
        <p:spPr>
          <a:xfrm>
            <a:off x="0" y="0"/>
            <a:ext cx="12192000" cy="6858000"/>
          </a:xfrm>
          <a:prstGeom prst="rect">
            <a:avLst/>
          </a:prstGeom>
          <a:solidFill>
            <a:srgbClr val="FF8E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35BEBAD0-9766-D7FD-489C-8902A124619B}"/>
              </a:ext>
            </a:extLst>
          </p:cNvPr>
          <p:cNvSpPr/>
          <p:nvPr/>
        </p:nvSpPr>
        <p:spPr>
          <a:xfrm>
            <a:off x="0" y="0"/>
            <a:ext cx="1226040" cy="961854"/>
          </a:xfrm>
          <a:custGeom>
            <a:avLst/>
            <a:gdLst>
              <a:gd name="connsiteX0" fmla="*/ 0 w 1226040"/>
              <a:gd name="connsiteY0" fmla="*/ 0 h 961854"/>
              <a:gd name="connsiteX1" fmla="*/ 1226040 w 1226040"/>
              <a:gd name="connsiteY1" fmla="*/ 0 h 961854"/>
              <a:gd name="connsiteX2" fmla="*/ 1176635 w 1226040"/>
              <a:gd name="connsiteY2" fmla="*/ 16570 h 961854"/>
              <a:gd name="connsiteX3" fmla="*/ 977900 w 1226040"/>
              <a:gd name="connsiteY3" fmla="*/ 114300 h 961854"/>
              <a:gd name="connsiteX4" fmla="*/ 698500 w 1226040"/>
              <a:gd name="connsiteY4" fmla="*/ 660400 h 961854"/>
              <a:gd name="connsiteX5" fmla="*/ 115776 w 1226040"/>
              <a:gd name="connsiteY5" fmla="*/ 916819 h 961854"/>
              <a:gd name="connsiteX6" fmla="*/ 0 w 1226040"/>
              <a:gd name="connsiteY6" fmla="*/ 961854 h 96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6040" h="961854">
                <a:moveTo>
                  <a:pt x="0" y="0"/>
                </a:moveTo>
                <a:lnTo>
                  <a:pt x="1226040" y="0"/>
                </a:lnTo>
                <a:lnTo>
                  <a:pt x="1176635" y="16570"/>
                </a:lnTo>
                <a:cubicBezTo>
                  <a:pt x="1094714" y="46699"/>
                  <a:pt x="1023408" y="79375"/>
                  <a:pt x="977900" y="114300"/>
                </a:cubicBezTo>
                <a:cubicBezTo>
                  <a:pt x="795867" y="254000"/>
                  <a:pt x="895350" y="501650"/>
                  <a:pt x="698500" y="660400"/>
                </a:cubicBezTo>
                <a:cubicBezTo>
                  <a:pt x="575469" y="759619"/>
                  <a:pt x="330068" y="837340"/>
                  <a:pt x="115776" y="916819"/>
                </a:cubicBezTo>
                <a:lnTo>
                  <a:pt x="0" y="961854"/>
                </a:ln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CA0EC7AD-0D36-74CF-5229-C392A503625B}"/>
              </a:ext>
            </a:extLst>
          </p:cNvPr>
          <p:cNvSpPr/>
          <p:nvPr/>
        </p:nvSpPr>
        <p:spPr>
          <a:xfrm>
            <a:off x="4637856" y="1"/>
            <a:ext cx="2134422" cy="2206159"/>
          </a:xfrm>
          <a:custGeom>
            <a:avLst/>
            <a:gdLst>
              <a:gd name="connsiteX0" fmla="*/ 995281 w 2134422"/>
              <a:gd name="connsiteY0" fmla="*/ 0 h 2206159"/>
              <a:gd name="connsiteX1" fmla="*/ 2134422 w 2134422"/>
              <a:gd name="connsiteY1" fmla="*/ 0 h 2206159"/>
              <a:gd name="connsiteX2" fmla="*/ 2119735 w 2134422"/>
              <a:gd name="connsiteY2" fmla="*/ 7243 h 2206159"/>
              <a:gd name="connsiteX3" fmla="*/ 1928044 w 2134422"/>
              <a:gd name="connsiteY3" fmla="*/ 114300 h 2206159"/>
              <a:gd name="connsiteX4" fmla="*/ 1521644 w 2134422"/>
              <a:gd name="connsiteY4" fmla="*/ 457200 h 2206159"/>
              <a:gd name="connsiteX5" fmla="*/ 1343844 w 2134422"/>
              <a:gd name="connsiteY5" fmla="*/ 1320800 h 2206159"/>
              <a:gd name="connsiteX6" fmla="*/ 848544 w 2134422"/>
              <a:gd name="connsiteY6" fmla="*/ 1536700 h 2206159"/>
              <a:gd name="connsiteX7" fmla="*/ 543744 w 2134422"/>
              <a:gd name="connsiteY7" fmla="*/ 2095500 h 2206159"/>
              <a:gd name="connsiteX8" fmla="*/ 61144 w 2134422"/>
              <a:gd name="connsiteY8" fmla="*/ 2184400 h 2206159"/>
              <a:gd name="connsiteX9" fmla="*/ 48445 w 2134422"/>
              <a:gd name="connsiteY9" fmla="*/ 1816100 h 2206159"/>
              <a:gd name="connsiteX10" fmla="*/ 442144 w 2134422"/>
              <a:gd name="connsiteY10" fmla="*/ 1549400 h 2206159"/>
              <a:gd name="connsiteX11" fmla="*/ 543744 w 2134422"/>
              <a:gd name="connsiteY11" fmla="*/ 1244600 h 2206159"/>
              <a:gd name="connsiteX12" fmla="*/ 924744 w 2134422"/>
              <a:gd name="connsiteY12" fmla="*/ 977900 h 2206159"/>
              <a:gd name="connsiteX13" fmla="*/ 912044 w 2134422"/>
              <a:gd name="connsiteY13" fmla="*/ 254000 h 2206159"/>
              <a:gd name="connsiteX14" fmla="*/ 986657 w 2134422"/>
              <a:gd name="connsiteY14" fmla="*/ 11907 h 220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4422" h="2206159">
                <a:moveTo>
                  <a:pt x="995281" y="0"/>
                </a:moveTo>
                <a:lnTo>
                  <a:pt x="2134422" y="0"/>
                </a:lnTo>
                <a:lnTo>
                  <a:pt x="2119735" y="7243"/>
                </a:lnTo>
                <a:cubicBezTo>
                  <a:pt x="2041683" y="46434"/>
                  <a:pt x="1971965" y="83608"/>
                  <a:pt x="1928044" y="114300"/>
                </a:cubicBezTo>
                <a:cubicBezTo>
                  <a:pt x="1752361" y="237067"/>
                  <a:pt x="1619011" y="256117"/>
                  <a:pt x="1521644" y="457200"/>
                </a:cubicBezTo>
                <a:cubicBezTo>
                  <a:pt x="1424277" y="658283"/>
                  <a:pt x="1456027" y="1140883"/>
                  <a:pt x="1343844" y="1320800"/>
                </a:cubicBezTo>
                <a:cubicBezTo>
                  <a:pt x="1231661" y="1500717"/>
                  <a:pt x="981894" y="1407583"/>
                  <a:pt x="848544" y="1536700"/>
                </a:cubicBezTo>
                <a:cubicBezTo>
                  <a:pt x="715195" y="1665817"/>
                  <a:pt x="674977" y="1987550"/>
                  <a:pt x="543744" y="2095500"/>
                </a:cubicBezTo>
                <a:cubicBezTo>
                  <a:pt x="412511" y="2203450"/>
                  <a:pt x="143695" y="2230967"/>
                  <a:pt x="61144" y="2184400"/>
                </a:cubicBezTo>
                <a:cubicBezTo>
                  <a:pt x="-21406" y="2137833"/>
                  <a:pt x="-15056" y="1921933"/>
                  <a:pt x="48445" y="1816100"/>
                </a:cubicBezTo>
                <a:cubicBezTo>
                  <a:pt x="111944" y="1710267"/>
                  <a:pt x="359594" y="1644650"/>
                  <a:pt x="442144" y="1549400"/>
                </a:cubicBezTo>
                <a:cubicBezTo>
                  <a:pt x="524695" y="1454150"/>
                  <a:pt x="463311" y="1339850"/>
                  <a:pt x="543744" y="1244600"/>
                </a:cubicBezTo>
                <a:cubicBezTo>
                  <a:pt x="624177" y="1149350"/>
                  <a:pt x="863362" y="1143000"/>
                  <a:pt x="924744" y="977900"/>
                </a:cubicBezTo>
                <a:cubicBezTo>
                  <a:pt x="986127" y="812800"/>
                  <a:pt x="861244" y="442383"/>
                  <a:pt x="912044" y="254000"/>
                </a:cubicBezTo>
                <a:cubicBezTo>
                  <a:pt x="937444" y="159809"/>
                  <a:pt x="948028" y="79375"/>
                  <a:pt x="986657" y="11907"/>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id="{93E67491-0E10-A2F2-EB2C-D7F2038797D4}"/>
              </a:ext>
            </a:extLst>
          </p:cNvPr>
          <p:cNvSpPr/>
          <p:nvPr/>
        </p:nvSpPr>
        <p:spPr>
          <a:xfrm>
            <a:off x="11365676" y="0"/>
            <a:ext cx="826324" cy="775785"/>
          </a:xfrm>
          <a:custGeom>
            <a:avLst/>
            <a:gdLst>
              <a:gd name="connsiteX0" fmla="*/ 318324 w 826324"/>
              <a:gd name="connsiteY0" fmla="*/ 0 h 775785"/>
              <a:gd name="connsiteX1" fmla="*/ 826324 w 826324"/>
              <a:gd name="connsiteY1" fmla="*/ 0 h 775785"/>
              <a:gd name="connsiteX2" fmla="*/ 826324 w 826324"/>
              <a:gd name="connsiteY2" fmla="*/ 321026 h 775785"/>
              <a:gd name="connsiteX3" fmla="*/ 732265 w 826324"/>
              <a:gd name="connsiteY3" fmla="*/ 329505 h 775785"/>
              <a:gd name="connsiteX4" fmla="*/ 623124 w 826324"/>
              <a:gd name="connsiteY4" fmla="*/ 368300 h 775785"/>
              <a:gd name="connsiteX5" fmla="*/ 153224 w 826324"/>
              <a:gd name="connsiteY5" fmla="*/ 774700 h 775785"/>
              <a:gd name="connsiteX6" fmla="*/ 824 w 826324"/>
              <a:gd name="connsiteY6" fmla="*/ 482600 h 775785"/>
              <a:gd name="connsiteX7" fmla="*/ 204024 w 826324"/>
              <a:gd name="connsiteY7" fmla="*/ 330200 h 775785"/>
              <a:gd name="connsiteX8" fmla="*/ 318324 w 826324"/>
              <a:gd name="connsiteY8" fmla="*/ 0 h 77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6324" h="775785">
                <a:moveTo>
                  <a:pt x="318324" y="0"/>
                </a:moveTo>
                <a:lnTo>
                  <a:pt x="826324" y="0"/>
                </a:lnTo>
                <a:lnTo>
                  <a:pt x="826324" y="321026"/>
                </a:lnTo>
                <a:lnTo>
                  <a:pt x="732265" y="329505"/>
                </a:lnTo>
                <a:cubicBezTo>
                  <a:pt x="695884" y="335889"/>
                  <a:pt x="659107" y="347133"/>
                  <a:pt x="623124" y="368300"/>
                </a:cubicBezTo>
                <a:cubicBezTo>
                  <a:pt x="479191" y="452967"/>
                  <a:pt x="256941" y="755650"/>
                  <a:pt x="153224" y="774700"/>
                </a:cubicBezTo>
                <a:cubicBezTo>
                  <a:pt x="49507" y="793750"/>
                  <a:pt x="-7643" y="556683"/>
                  <a:pt x="824" y="482600"/>
                </a:cubicBezTo>
                <a:cubicBezTo>
                  <a:pt x="9291" y="408517"/>
                  <a:pt x="151107" y="410633"/>
                  <a:pt x="204024" y="330200"/>
                </a:cubicBezTo>
                <a:cubicBezTo>
                  <a:pt x="256941" y="249767"/>
                  <a:pt x="299274" y="107950"/>
                  <a:pt x="318324" y="0"/>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D150CB7F-6C9F-85B2-2C29-6ED142F3D490}"/>
              </a:ext>
            </a:extLst>
          </p:cNvPr>
          <p:cNvSpPr/>
          <p:nvPr/>
        </p:nvSpPr>
        <p:spPr>
          <a:xfrm>
            <a:off x="0" y="4232758"/>
            <a:ext cx="2239134" cy="2625242"/>
          </a:xfrm>
          <a:custGeom>
            <a:avLst/>
            <a:gdLst>
              <a:gd name="connsiteX0" fmla="*/ 2095612 w 2239134"/>
              <a:gd name="connsiteY0" fmla="*/ 0 h 2625242"/>
              <a:gd name="connsiteX1" fmla="*/ 2235200 w 2239134"/>
              <a:gd name="connsiteY1" fmla="*/ 123342 h 2625242"/>
              <a:gd name="connsiteX2" fmla="*/ 2057400 w 2239134"/>
              <a:gd name="connsiteY2" fmla="*/ 821842 h 2625242"/>
              <a:gd name="connsiteX3" fmla="*/ 1346200 w 2239134"/>
              <a:gd name="connsiteY3" fmla="*/ 1215542 h 2625242"/>
              <a:gd name="connsiteX4" fmla="*/ 774700 w 2239134"/>
              <a:gd name="connsiteY4" fmla="*/ 2244242 h 2625242"/>
              <a:gd name="connsiteX5" fmla="*/ 319323 w 2239134"/>
              <a:gd name="connsiteY5" fmla="*/ 2560316 h 2625242"/>
              <a:gd name="connsiteX6" fmla="*/ 198230 w 2239134"/>
              <a:gd name="connsiteY6" fmla="*/ 2625242 h 2625242"/>
              <a:gd name="connsiteX7" fmla="*/ 0 w 2239134"/>
              <a:gd name="connsiteY7" fmla="*/ 2625242 h 2625242"/>
              <a:gd name="connsiteX8" fmla="*/ 0 w 2239134"/>
              <a:gd name="connsiteY8" fmla="*/ 1413563 h 2625242"/>
              <a:gd name="connsiteX9" fmla="*/ 63500 w 2239134"/>
              <a:gd name="connsiteY9" fmla="*/ 1393342 h 2625242"/>
              <a:gd name="connsiteX10" fmla="*/ 571500 w 2239134"/>
              <a:gd name="connsiteY10" fmla="*/ 1113942 h 2625242"/>
              <a:gd name="connsiteX11" fmla="*/ 825500 w 2239134"/>
              <a:gd name="connsiteY11" fmla="*/ 669442 h 2625242"/>
              <a:gd name="connsiteX12" fmla="*/ 1346200 w 2239134"/>
              <a:gd name="connsiteY12" fmla="*/ 631342 h 2625242"/>
              <a:gd name="connsiteX13" fmla="*/ 1943100 w 2239134"/>
              <a:gd name="connsiteY13" fmla="*/ 47142 h 2625242"/>
              <a:gd name="connsiteX14" fmla="*/ 2095612 w 2239134"/>
              <a:gd name="connsiteY14" fmla="*/ 0 h 262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39134" h="2625242">
                <a:moveTo>
                  <a:pt x="2095612" y="0"/>
                </a:moveTo>
                <a:cubicBezTo>
                  <a:pt x="2170047" y="-21"/>
                  <a:pt x="2223294" y="42644"/>
                  <a:pt x="2235200" y="123342"/>
                </a:cubicBezTo>
                <a:cubicBezTo>
                  <a:pt x="2254250" y="252459"/>
                  <a:pt x="2205567" y="639809"/>
                  <a:pt x="2057400" y="821842"/>
                </a:cubicBezTo>
                <a:cubicBezTo>
                  <a:pt x="1909233" y="1003875"/>
                  <a:pt x="1559983" y="978475"/>
                  <a:pt x="1346200" y="1215542"/>
                </a:cubicBezTo>
                <a:cubicBezTo>
                  <a:pt x="1132417" y="1452609"/>
                  <a:pt x="1077383" y="1966959"/>
                  <a:pt x="774700" y="2244242"/>
                </a:cubicBezTo>
                <a:cubicBezTo>
                  <a:pt x="661194" y="2348223"/>
                  <a:pt x="495896" y="2459944"/>
                  <a:pt x="319323" y="2560316"/>
                </a:cubicBezTo>
                <a:lnTo>
                  <a:pt x="198230" y="2625242"/>
                </a:lnTo>
                <a:lnTo>
                  <a:pt x="0" y="2625242"/>
                </a:lnTo>
                <a:lnTo>
                  <a:pt x="0" y="1413563"/>
                </a:lnTo>
                <a:lnTo>
                  <a:pt x="63500" y="1393342"/>
                </a:lnTo>
                <a:cubicBezTo>
                  <a:pt x="338667" y="1287509"/>
                  <a:pt x="444500" y="1234592"/>
                  <a:pt x="571500" y="1113942"/>
                </a:cubicBezTo>
                <a:cubicBezTo>
                  <a:pt x="698500" y="993292"/>
                  <a:pt x="696383" y="749875"/>
                  <a:pt x="825500" y="669442"/>
                </a:cubicBezTo>
                <a:cubicBezTo>
                  <a:pt x="954617" y="589009"/>
                  <a:pt x="1159933" y="735059"/>
                  <a:pt x="1346200" y="631342"/>
                </a:cubicBezTo>
                <a:cubicBezTo>
                  <a:pt x="1532467" y="527625"/>
                  <a:pt x="1794933" y="131809"/>
                  <a:pt x="1943100" y="47142"/>
                </a:cubicBezTo>
                <a:cubicBezTo>
                  <a:pt x="1998663" y="15392"/>
                  <a:pt x="2050951" y="13"/>
                  <a:pt x="2095612" y="0"/>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7434C668-875E-FDBC-5301-218B876F4431}"/>
              </a:ext>
            </a:extLst>
          </p:cNvPr>
          <p:cNvSpPr/>
          <p:nvPr/>
        </p:nvSpPr>
        <p:spPr>
          <a:xfrm>
            <a:off x="9638419" y="2400170"/>
            <a:ext cx="2553581" cy="4457830"/>
          </a:xfrm>
          <a:custGeom>
            <a:avLst/>
            <a:gdLst>
              <a:gd name="connsiteX0" fmla="*/ 2553581 w 2553581"/>
              <a:gd name="connsiteY0" fmla="*/ 0 h 4457830"/>
              <a:gd name="connsiteX1" fmla="*/ 2553581 w 2553581"/>
              <a:gd name="connsiteY1" fmla="*/ 1260162 h 4457830"/>
              <a:gd name="connsiteX2" fmla="*/ 2327462 w 2553581"/>
              <a:gd name="connsiteY2" fmla="*/ 1317755 h 4457830"/>
              <a:gd name="connsiteX3" fmla="*/ 1982081 w 2553581"/>
              <a:gd name="connsiteY3" fmla="*/ 1473330 h 4457830"/>
              <a:gd name="connsiteX4" fmla="*/ 1994781 w 2553581"/>
              <a:gd name="connsiteY4" fmla="*/ 2400430 h 4457830"/>
              <a:gd name="connsiteX5" fmla="*/ 1435981 w 2553581"/>
              <a:gd name="connsiteY5" fmla="*/ 2832230 h 4457830"/>
              <a:gd name="connsiteX6" fmla="*/ 673981 w 2553581"/>
              <a:gd name="connsiteY6" fmla="*/ 3581530 h 4457830"/>
              <a:gd name="connsiteX7" fmla="*/ 589149 w 2553581"/>
              <a:gd name="connsiteY7" fmla="*/ 4408741 h 4457830"/>
              <a:gd name="connsiteX8" fmla="*/ 588608 w 2553581"/>
              <a:gd name="connsiteY8" fmla="*/ 4457830 h 4457830"/>
              <a:gd name="connsiteX9" fmla="*/ 289196 w 2553581"/>
              <a:gd name="connsiteY9" fmla="*/ 4457830 h 4457830"/>
              <a:gd name="connsiteX10" fmla="*/ 263219 w 2553581"/>
              <a:gd name="connsiteY10" fmla="*/ 4408816 h 4457830"/>
              <a:gd name="connsiteX11" fmla="*/ 881 w 2553581"/>
              <a:gd name="connsiteY11" fmla="*/ 3492630 h 4457830"/>
              <a:gd name="connsiteX12" fmla="*/ 673981 w 2553581"/>
              <a:gd name="connsiteY12" fmla="*/ 1930530 h 4457830"/>
              <a:gd name="connsiteX13" fmla="*/ 1410581 w 2553581"/>
              <a:gd name="connsiteY13" fmla="*/ 1587630 h 4457830"/>
              <a:gd name="connsiteX14" fmla="*/ 1385181 w 2553581"/>
              <a:gd name="connsiteY14" fmla="*/ 825630 h 4457830"/>
              <a:gd name="connsiteX15" fmla="*/ 2477381 w 2553581"/>
              <a:gd name="connsiteY15" fmla="*/ 38230 h 445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3581" h="4457830">
                <a:moveTo>
                  <a:pt x="2553581" y="0"/>
                </a:moveTo>
                <a:lnTo>
                  <a:pt x="2553581" y="1260162"/>
                </a:lnTo>
                <a:lnTo>
                  <a:pt x="2327462" y="1317755"/>
                </a:lnTo>
                <a:cubicBezTo>
                  <a:pt x="2174698" y="1361941"/>
                  <a:pt x="2049285" y="1411947"/>
                  <a:pt x="1982081" y="1473330"/>
                </a:cubicBezTo>
                <a:cubicBezTo>
                  <a:pt x="1713264" y="1718863"/>
                  <a:pt x="2085798" y="2173947"/>
                  <a:pt x="1994781" y="2400430"/>
                </a:cubicBezTo>
                <a:cubicBezTo>
                  <a:pt x="1903764" y="2626913"/>
                  <a:pt x="1656114" y="2635380"/>
                  <a:pt x="1435981" y="2832230"/>
                </a:cubicBezTo>
                <a:cubicBezTo>
                  <a:pt x="1215848" y="3029080"/>
                  <a:pt x="824264" y="3255563"/>
                  <a:pt x="673981" y="3581530"/>
                </a:cubicBezTo>
                <a:cubicBezTo>
                  <a:pt x="589447" y="3764887"/>
                  <a:pt x="591307" y="4128399"/>
                  <a:pt x="589149" y="4408741"/>
                </a:cubicBezTo>
                <a:lnTo>
                  <a:pt x="588608" y="4457830"/>
                </a:lnTo>
                <a:lnTo>
                  <a:pt x="289196" y="4457830"/>
                </a:lnTo>
                <a:lnTo>
                  <a:pt x="263219" y="4408816"/>
                </a:lnTo>
                <a:cubicBezTo>
                  <a:pt x="122697" y="4132219"/>
                  <a:pt x="-12216" y="3760521"/>
                  <a:pt x="881" y="3492630"/>
                </a:cubicBezTo>
                <a:cubicBezTo>
                  <a:pt x="24164" y="3016380"/>
                  <a:pt x="439031" y="2248030"/>
                  <a:pt x="673981" y="1930530"/>
                </a:cubicBezTo>
                <a:cubicBezTo>
                  <a:pt x="908931" y="1613030"/>
                  <a:pt x="1292048" y="1771780"/>
                  <a:pt x="1410581" y="1587630"/>
                </a:cubicBezTo>
                <a:cubicBezTo>
                  <a:pt x="1529114" y="1403480"/>
                  <a:pt x="1207381" y="1083863"/>
                  <a:pt x="1385181" y="825630"/>
                </a:cubicBezTo>
                <a:cubicBezTo>
                  <a:pt x="1562981" y="567397"/>
                  <a:pt x="2217031" y="169463"/>
                  <a:pt x="2477381" y="38230"/>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71D19E20-CE17-ACFA-5EC7-9B5C66AE28A8}"/>
              </a:ext>
            </a:extLst>
          </p:cNvPr>
          <p:cNvSpPr/>
          <p:nvPr/>
        </p:nvSpPr>
        <p:spPr>
          <a:xfrm>
            <a:off x="3334998" y="3427962"/>
            <a:ext cx="4325645" cy="3430038"/>
          </a:xfrm>
          <a:custGeom>
            <a:avLst/>
            <a:gdLst>
              <a:gd name="connsiteX0" fmla="*/ 2417641 w 2554846"/>
              <a:gd name="connsiteY0" fmla="*/ 1038 h 3430038"/>
              <a:gd name="connsiteX1" fmla="*/ 2544641 w 2554846"/>
              <a:gd name="connsiteY1" fmla="*/ 483638 h 3430038"/>
              <a:gd name="connsiteX2" fmla="*/ 2227141 w 2554846"/>
              <a:gd name="connsiteY2" fmla="*/ 623338 h 3430038"/>
              <a:gd name="connsiteX3" fmla="*/ 2011241 w 2554846"/>
              <a:gd name="connsiteY3" fmla="*/ 1347238 h 3430038"/>
              <a:gd name="connsiteX4" fmla="*/ 1528641 w 2554846"/>
              <a:gd name="connsiteY4" fmla="*/ 1359938 h 3430038"/>
              <a:gd name="connsiteX5" fmla="*/ 715841 w 2554846"/>
              <a:gd name="connsiteY5" fmla="*/ 2655338 h 3430038"/>
              <a:gd name="connsiteX6" fmla="*/ 1355802 w 2554846"/>
              <a:gd name="connsiteY6" fmla="*/ 3386271 h 3430038"/>
              <a:gd name="connsiteX7" fmla="*/ 1407681 w 2554846"/>
              <a:gd name="connsiteY7" fmla="*/ 3430038 h 3430038"/>
              <a:gd name="connsiteX8" fmla="*/ 78805 w 2554846"/>
              <a:gd name="connsiteY8" fmla="*/ 3430038 h 3430038"/>
              <a:gd name="connsiteX9" fmla="*/ 55243 w 2554846"/>
              <a:gd name="connsiteY9" fmla="*/ 3346297 h 3430038"/>
              <a:gd name="connsiteX10" fmla="*/ 42741 w 2554846"/>
              <a:gd name="connsiteY10" fmla="*/ 2071138 h 3430038"/>
              <a:gd name="connsiteX11" fmla="*/ 499942 w 2554846"/>
              <a:gd name="connsiteY11" fmla="*/ 1093238 h 3430038"/>
              <a:gd name="connsiteX12" fmla="*/ 1427041 w 2554846"/>
              <a:gd name="connsiteY12" fmla="*/ 839238 h 3430038"/>
              <a:gd name="connsiteX13" fmla="*/ 1846141 w 2554846"/>
              <a:gd name="connsiteY13" fmla="*/ 369338 h 3430038"/>
              <a:gd name="connsiteX14" fmla="*/ 2417641 w 2554846"/>
              <a:gd name="connsiteY14" fmla="*/ 1038 h 343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54846" h="3430038">
                <a:moveTo>
                  <a:pt x="2417641" y="1038"/>
                </a:moveTo>
                <a:cubicBezTo>
                  <a:pt x="2534058" y="20088"/>
                  <a:pt x="2576391" y="379921"/>
                  <a:pt x="2544641" y="483638"/>
                </a:cubicBezTo>
                <a:cubicBezTo>
                  <a:pt x="2512891" y="587355"/>
                  <a:pt x="2316041" y="479405"/>
                  <a:pt x="2227141" y="623338"/>
                </a:cubicBezTo>
                <a:cubicBezTo>
                  <a:pt x="2138241" y="767271"/>
                  <a:pt x="2127658" y="1224471"/>
                  <a:pt x="2011241" y="1347238"/>
                </a:cubicBezTo>
                <a:cubicBezTo>
                  <a:pt x="1894824" y="1470005"/>
                  <a:pt x="1744541" y="1141921"/>
                  <a:pt x="1528641" y="1359938"/>
                </a:cubicBezTo>
                <a:cubicBezTo>
                  <a:pt x="1312741" y="1577955"/>
                  <a:pt x="705258" y="2267988"/>
                  <a:pt x="715841" y="2655338"/>
                </a:cubicBezTo>
                <a:cubicBezTo>
                  <a:pt x="722456" y="2897432"/>
                  <a:pt x="1097006" y="3172599"/>
                  <a:pt x="1355802" y="3386271"/>
                </a:cubicBezTo>
                <a:lnTo>
                  <a:pt x="1407681" y="3430038"/>
                </a:lnTo>
                <a:lnTo>
                  <a:pt x="78805" y="3430038"/>
                </a:lnTo>
                <a:lnTo>
                  <a:pt x="55243" y="3346297"/>
                </a:lnTo>
                <a:cubicBezTo>
                  <a:pt x="-35840" y="2965297"/>
                  <a:pt x="4641" y="2390226"/>
                  <a:pt x="42741" y="2071138"/>
                </a:cubicBezTo>
                <a:cubicBezTo>
                  <a:pt x="93541" y="1645688"/>
                  <a:pt x="269225" y="1298555"/>
                  <a:pt x="499942" y="1093238"/>
                </a:cubicBezTo>
                <a:cubicBezTo>
                  <a:pt x="730657" y="887921"/>
                  <a:pt x="1202674" y="959888"/>
                  <a:pt x="1427041" y="839238"/>
                </a:cubicBezTo>
                <a:cubicBezTo>
                  <a:pt x="1651408" y="718588"/>
                  <a:pt x="1681041" y="509038"/>
                  <a:pt x="1846141" y="369338"/>
                </a:cubicBezTo>
                <a:cubicBezTo>
                  <a:pt x="2011241" y="229638"/>
                  <a:pt x="2301224" y="-18012"/>
                  <a:pt x="2417641" y="1038"/>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文本框 1">
            <a:extLst>
              <a:ext uri="{FF2B5EF4-FFF2-40B4-BE49-F238E27FC236}">
                <a16:creationId xmlns:a16="http://schemas.microsoft.com/office/drawing/2014/main" id="{CBAF9051-E78B-507C-E013-0ACAB23D01B7}"/>
              </a:ext>
            </a:extLst>
          </p:cNvPr>
          <p:cNvSpPr txBox="1"/>
          <p:nvPr/>
        </p:nvSpPr>
        <p:spPr>
          <a:xfrm>
            <a:off x="6168568" y="1015895"/>
            <a:ext cx="5967055" cy="646331"/>
          </a:xfrm>
          <a:prstGeom prst="rect">
            <a:avLst/>
          </a:prstGeom>
          <a:noFill/>
        </p:spPr>
        <p:txBody>
          <a:bodyPr wrap="square" rtlCol="0">
            <a:spAutoFit/>
          </a:bodyPr>
          <a:lstStyle/>
          <a:p>
            <a:r>
              <a:rPr lang="en-US" altLang="zh-CN" sz="3600" b="1">
                <a:solidFill>
                  <a:srgbClr val="10162C"/>
                </a:solidFill>
                <a:latin typeface="Courier New" panose="02070309020205020404" pitchFamily="49" charset="0"/>
                <a:cs typeface="Courier New" panose="02070309020205020404" pitchFamily="49" charset="0"/>
              </a:rPr>
              <a:t>Power Point Templet</a:t>
            </a:r>
            <a:endParaRPr lang="zh-CN" altLang="en-US" sz="3600" b="1">
              <a:solidFill>
                <a:srgbClr val="10162C"/>
              </a:solidFill>
              <a:latin typeface="Courier New" panose="02070309020205020404" pitchFamily="49" charset="0"/>
              <a:cs typeface="Courier New" panose="02070309020205020404" pitchFamily="49" charset="0"/>
            </a:endParaRPr>
          </a:p>
        </p:txBody>
      </p:sp>
      <p:sp>
        <p:nvSpPr>
          <p:cNvPr id="10" name="任意多边形: 形状 9">
            <a:extLst>
              <a:ext uri="{FF2B5EF4-FFF2-40B4-BE49-F238E27FC236}">
                <a16:creationId xmlns:a16="http://schemas.microsoft.com/office/drawing/2014/main" id="{A8263082-7BD9-8B6C-7E10-E4E0FEE47CE7}"/>
              </a:ext>
            </a:extLst>
          </p:cNvPr>
          <p:cNvSpPr/>
          <p:nvPr/>
        </p:nvSpPr>
        <p:spPr>
          <a:xfrm>
            <a:off x="0" y="2535867"/>
            <a:ext cx="663726" cy="1786266"/>
          </a:xfrm>
          <a:custGeom>
            <a:avLst/>
            <a:gdLst>
              <a:gd name="connsiteX0" fmla="*/ 1168400 w 1308947"/>
              <a:gd name="connsiteY0" fmla="*/ 807 h 1786266"/>
              <a:gd name="connsiteX1" fmla="*/ 1244600 w 1308947"/>
              <a:gd name="connsiteY1" fmla="*/ 242107 h 1786266"/>
              <a:gd name="connsiteX2" fmla="*/ 546100 w 1308947"/>
              <a:gd name="connsiteY2" fmla="*/ 661207 h 1786266"/>
              <a:gd name="connsiteX3" fmla="*/ 406400 w 1308947"/>
              <a:gd name="connsiteY3" fmla="*/ 1385107 h 1786266"/>
              <a:gd name="connsiteX4" fmla="*/ 58105 w 1308947"/>
              <a:gd name="connsiteY4" fmla="*/ 1737457 h 1786266"/>
              <a:gd name="connsiteX5" fmla="*/ 0 w 1308947"/>
              <a:gd name="connsiteY5" fmla="*/ 1786266 h 1786266"/>
              <a:gd name="connsiteX6" fmla="*/ 0 w 1308947"/>
              <a:gd name="connsiteY6" fmla="*/ 569482 h 1786266"/>
              <a:gd name="connsiteX7" fmla="*/ 44264 w 1308947"/>
              <a:gd name="connsiteY7" fmla="*/ 572729 h 1786266"/>
              <a:gd name="connsiteX8" fmla="*/ 127000 w 1308947"/>
              <a:gd name="connsiteY8" fmla="*/ 559607 h 1786266"/>
              <a:gd name="connsiteX9" fmla="*/ 279400 w 1308947"/>
              <a:gd name="connsiteY9" fmla="*/ 178607 h 1786266"/>
              <a:gd name="connsiteX10" fmla="*/ 1168400 w 1308947"/>
              <a:gd name="connsiteY10" fmla="*/ 807 h 178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8947" h="1786266">
                <a:moveTo>
                  <a:pt x="1168400" y="807"/>
                </a:moveTo>
                <a:cubicBezTo>
                  <a:pt x="1329267" y="11390"/>
                  <a:pt x="1348317" y="132040"/>
                  <a:pt x="1244600" y="242107"/>
                </a:cubicBezTo>
                <a:cubicBezTo>
                  <a:pt x="1140883" y="352174"/>
                  <a:pt x="685800" y="470707"/>
                  <a:pt x="546100" y="661207"/>
                </a:cubicBezTo>
                <a:cubicBezTo>
                  <a:pt x="406400" y="851707"/>
                  <a:pt x="592667" y="1126874"/>
                  <a:pt x="406400" y="1385107"/>
                </a:cubicBezTo>
                <a:cubicBezTo>
                  <a:pt x="336550" y="1481945"/>
                  <a:pt x="204490" y="1610334"/>
                  <a:pt x="58105" y="1737457"/>
                </a:cubicBezTo>
                <a:lnTo>
                  <a:pt x="0" y="1786266"/>
                </a:lnTo>
                <a:lnTo>
                  <a:pt x="0" y="569482"/>
                </a:lnTo>
                <a:lnTo>
                  <a:pt x="44264" y="572729"/>
                </a:lnTo>
                <a:cubicBezTo>
                  <a:pt x="77159" y="572440"/>
                  <a:pt x="105304" y="568603"/>
                  <a:pt x="127000" y="559607"/>
                </a:cubicBezTo>
                <a:cubicBezTo>
                  <a:pt x="300567" y="487640"/>
                  <a:pt x="105833" y="271740"/>
                  <a:pt x="279400" y="178607"/>
                </a:cubicBezTo>
                <a:cubicBezTo>
                  <a:pt x="452967" y="85474"/>
                  <a:pt x="1007533" y="-9776"/>
                  <a:pt x="1168400" y="807"/>
                </a:cubicBezTo>
                <a:close/>
              </a:path>
            </a:pathLst>
          </a:custGeom>
          <a:solidFill>
            <a:srgbClr val="10162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id="{32BC8DDF-34B7-0B86-A70A-EFDA14DEA7C9}"/>
              </a:ext>
            </a:extLst>
          </p:cNvPr>
          <p:cNvSpPr txBox="1"/>
          <p:nvPr/>
        </p:nvSpPr>
        <p:spPr>
          <a:xfrm>
            <a:off x="6168568" y="1957243"/>
            <a:ext cx="5258494" cy="1368323"/>
          </a:xfrm>
          <a:prstGeom prst="rect">
            <a:avLst/>
          </a:prstGeom>
          <a:noFill/>
        </p:spPr>
        <p:txBody>
          <a:bodyPr wrap="square" rtlCol="0">
            <a:spAutoFit/>
          </a:bodyPr>
          <a:lstStyle/>
          <a:p>
            <a:pPr>
              <a:lnSpc>
                <a:spcPct val="120000"/>
              </a:lnSpc>
            </a:pPr>
            <a:r>
              <a:rPr lang="en-US" altLang="zh-CN" sz="1400" b="1">
                <a:solidFill>
                  <a:srgbClr val="10162C"/>
                </a:solidFill>
              </a:rPr>
              <a:t>Lorem Ipsum Dolor Sit Amet, Consectetuer Adipiscing Elit. Maecenas Porttitor Congue Massa. Fusce Posuere, Magna Sed Pulvinar Ultricies, Purus Lectus Malesuada Libero, Sit Amet Commodo Magna Eros Quis Urna. Nunc Viverra Imperdiet Enim.</a:t>
            </a:r>
          </a:p>
        </p:txBody>
      </p:sp>
      <p:pic>
        <p:nvPicPr>
          <p:cNvPr id="15" name="图片 14" descr="卡通人物&#10;&#10;描述已自动生成">
            <a:extLst>
              <a:ext uri="{FF2B5EF4-FFF2-40B4-BE49-F238E27FC236}">
                <a16:creationId xmlns:a16="http://schemas.microsoft.com/office/drawing/2014/main" id="{B4BF7D87-07BF-E4AB-20A8-9D453432BD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2021" y="2202891"/>
            <a:ext cx="4187659" cy="1978669"/>
          </a:xfrm>
          <a:prstGeom prst="rect">
            <a:avLst/>
          </a:prstGeom>
        </p:spPr>
      </p:pic>
      <p:sp>
        <p:nvSpPr>
          <p:cNvPr id="16" name="文本框 15">
            <a:extLst>
              <a:ext uri="{FF2B5EF4-FFF2-40B4-BE49-F238E27FC236}">
                <a16:creationId xmlns:a16="http://schemas.microsoft.com/office/drawing/2014/main" id="{D75A3FE0-B3F8-40D6-4782-090731C775D0}"/>
              </a:ext>
            </a:extLst>
          </p:cNvPr>
          <p:cNvSpPr txBox="1"/>
          <p:nvPr/>
        </p:nvSpPr>
        <p:spPr>
          <a:xfrm>
            <a:off x="6168568" y="4962132"/>
            <a:ext cx="3441700" cy="1368323"/>
          </a:xfrm>
          <a:prstGeom prst="rect">
            <a:avLst/>
          </a:prstGeom>
          <a:noFill/>
        </p:spPr>
        <p:txBody>
          <a:bodyPr wrap="square" rtlCol="0">
            <a:spAutoFit/>
          </a:bodyPr>
          <a:lstStyle/>
          <a:p>
            <a:pPr>
              <a:lnSpc>
                <a:spcPct val="120000"/>
              </a:lnSpc>
            </a:pPr>
            <a:r>
              <a:rPr lang="en-US" altLang="zh-CN" sz="1400" b="1">
                <a:solidFill>
                  <a:srgbClr val="10162C"/>
                </a:solidFill>
              </a:rPr>
              <a:t>Lorem Ipsum Dolor Sit Amet, Consectetuer Adipiscing Elit. Maecenas Porttitor Congue Massa. Fusce Posuere, Magna Sed Pulvinar Ultricies, Purus Commodo Magna Eros Quis Urna. Nunc</a:t>
            </a:r>
          </a:p>
        </p:txBody>
      </p:sp>
      <p:pic>
        <p:nvPicPr>
          <p:cNvPr id="18" name="图片 17" descr="卡通人物&#10;&#10;描述已自动生成">
            <a:extLst>
              <a:ext uri="{FF2B5EF4-FFF2-40B4-BE49-F238E27FC236}">
                <a16:creationId xmlns:a16="http://schemas.microsoft.com/office/drawing/2014/main" id="{CA6F5CC2-9DF0-152B-0595-AAB5BB395B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522570">
            <a:off x="8163165" y="3644515"/>
            <a:ext cx="2068172" cy="998672"/>
          </a:xfrm>
          <a:prstGeom prst="rect">
            <a:avLst/>
          </a:prstGeom>
        </p:spPr>
      </p:pic>
      <p:sp>
        <p:nvSpPr>
          <p:cNvPr id="19" name="文本框 18">
            <a:extLst>
              <a:ext uri="{FF2B5EF4-FFF2-40B4-BE49-F238E27FC236}">
                <a16:creationId xmlns:a16="http://schemas.microsoft.com/office/drawing/2014/main" id="{4CD0A157-1C25-3BA7-BF75-3C6D6B7E4C22}"/>
              </a:ext>
            </a:extLst>
          </p:cNvPr>
          <p:cNvSpPr txBox="1"/>
          <p:nvPr/>
        </p:nvSpPr>
        <p:spPr>
          <a:xfrm>
            <a:off x="764938" y="1038347"/>
            <a:ext cx="3721084" cy="1109791"/>
          </a:xfrm>
          <a:prstGeom prst="rect">
            <a:avLst/>
          </a:prstGeom>
          <a:noFill/>
        </p:spPr>
        <p:txBody>
          <a:bodyPr wrap="square" rtlCol="0">
            <a:spAutoFit/>
          </a:bodyPr>
          <a:lstStyle/>
          <a:p>
            <a:pPr>
              <a:lnSpc>
                <a:spcPct val="120000"/>
              </a:lnSpc>
            </a:pPr>
            <a:r>
              <a:rPr lang="en-US" altLang="zh-CN" sz="1400" b="1">
                <a:solidFill>
                  <a:srgbClr val="10162C"/>
                </a:solidFill>
              </a:rPr>
              <a:t>Fusce Posuere, Magna Sed Pulvinar Ultricies, Purus Lectus Malesuada Libero, Sit Amet Commodo Magna Eros Quis Urna. Nunc Viverra Imperdiet Enim.</a:t>
            </a:r>
          </a:p>
        </p:txBody>
      </p:sp>
      <p:pic>
        <p:nvPicPr>
          <p:cNvPr id="22" name="图片 21">
            <a:extLst>
              <a:ext uri="{FF2B5EF4-FFF2-40B4-BE49-F238E27FC236}">
                <a16:creationId xmlns:a16="http://schemas.microsoft.com/office/drawing/2014/main" id="{F59590DD-9ED0-7473-B0E7-580224C842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0000">
            <a:off x="1789137" y="5090174"/>
            <a:ext cx="1197707" cy="1692872"/>
          </a:xfrm>
          <a:prstGeom prst="rect">
            <a:avLst/>
          </a:prstGeom>
        </p:spPr>
      </p:pic>
    </p:spTree>
    <p:extLst>
      <p:ext uri="{BB962C8B-B14F-4D97-AF65-F5344CB8AC3E}">
        <p14:creationId xmlns:p14="http://schemas.microsoft.com/office/powerpoint/2010/main" val="4210425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681</Words>
  <Application>Microsoft Office PowerPoint</Application>
  <PresentationFormat>宽屏</PresentationFormat>
  <Paragraphs>54</Paragraphs>
  <Slides>13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Arial</vt:lpstr>
      <vt:lpstr>等线</vt:lpstr>
      <vt:lpstr>Courier New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艺术设计专业抽象艺术主题ppt模板</dc:title>
  <dc:creator>忘吃药的晓公子 yvonne</dc:creator>
  <cp:keywords>51PPT模板网</cp:keywords>
  <dc:description>www.51pptmoban.com</dc:description>
  <cp:lastModifiedBy>Win user</cp:lastModifiedBy>
  <cp:revision>10</cp:revision>
  <dcterms:created xsi:type="dcterms:W3CDTF">2022-05-18T23:47:08Z</dcterms:created>
  <dcterms:modified xsi:type="dcterms:W3CDTF">2022-05-22T15:52:22Z</dcterms:modified>
</cp:coreProperties>
</file>