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9"/>
  </p:notesMasterIdLst>
  <p:sldIdLst>
    <p:sldId id="539" r:id="rId2"/>
    <p:sldId id="303" r:id="rId3"/>
    <p:sldId id="291" r:id="rId4"/>
    <p:sldId id="293" r:id="rId5"/>
    <p:sldId id="294" r:id="rId6"/>
    <p:sldId id="295" r:id="rId7"/>
    <p:sldId id="296" r:id="rId8"/>
    <p:sldId id="297" r:id="rId9"/>
    <p:sldId id="298" r:id="rId10"/>
    <p:sldId id="533" r:id="rId11"/>
    <p:sldId id="300" r:id="rId12"/>
    <p:sldId id="301" r:id="rId13"/>
    <p:sldId id="302" r:id="rId14"/>
    <p:sldId id="534" r:id="rId15"/>
    <p:sldId id="538" r:id="rId16"/>
    <p:sldId id="540" r:id="rId17"/>
    <p:sldId id="541" r:id="rId18"/>
  </p:sldIdLst>
  <p:sldSz cx="12192000" cy="6858000"/>
  <p:notesSz cx="6858000" cy="9144000"/>
  <p:embeddedFontLst>
    <p:embeddedFont>
      <p:font typeface="演示镇魂行楷" panose="02010600030101010101" charset="-122"/>
      <p:regular r:id="rId20"/>
    </p:embeddedFont>
    <p:embeddedFont>
      <p:font typeface="OPPOSans M" panose="00020600040101010101" pitchFamily="18" charset="-122"/>
      <p:regular r:id="rId21"/>
    </p:embeddedFont>
    <p:embeddedFont>
      <p:font typeface="思源宋体 CN Heavy" panose="02020900000000000000" pitchFamily="18" charset="-122"/>
      <p:bold r:id="rId22"/>
    </p:embeddedFont>
    <p:embeddedFont>
      <p:font typeface="微软雅黑" panose="020B0503020204020204" pitchFamily="34" charset="-122"/>
      <p:regular r:id="rId23"/>
      <p:bold r:id="rId24"/>
    </p:embeddedFont>
    <p:embeddedFont>
      <p:font typeface="微软雅黑 Light" panose="020B0502040204020203" pitchFamily="34" charset="-122"/>
      <p:regular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C91AD78-B3FF-448F-973A-32D1FEB98E54}">
          <p14:sldIdLst>
            <p14:sldId id="539"/>
            <p14:sldId id="303"/>
            <p14:sldId id="291"/>
            <p14:sldId id="293"/>
            <p14:sldId id="294"/>
            <p14:sldId id="295"/>
            <p14:sldId id="296"/>
            <p14:sldId id="297"/>
            <p14:sldId id="298"/>
            <p14:sldId id="533"/>
            <p14:sldId id="300"/>
            <p14:sldId id="301"/>
            <p14:sldId id="302"/>
            <p14:sldId id="534"/>
            <p14:sldId id="538"/>
          </p14:sldIdLst>
        </p14:section>
        <p14:section name="设计师-简嘉" id="{ACA92590-9A85-46CF-AA5E-42AE66C972C6}">
          <p14:sldIdLst>
            <p14:sldId id="540"/>
            <p14:sldId id="541"/>
          </p14:sldIdLst>
        </p14:section>
      </p14:sectionLst>
    </p:ext>
    <p:ext uri="{EFAFB233-063F-42B5-8137-9DF3F51BA10A}">
      <p15:sldGuideLst xmlns:p15="http://schemas.microsoft.com/office/powerpoint/2012/main">
        <p15:guide id="1" orient="horz" pos="1638" userDrawn="1">
          <p15:clr>
            <a:srgbClr val="A4A3A4"/>
          </p15:clr>
        </p15:guide>
        <p15:guide id="2" pos="4725" userDrawn="1">
          <p15:clr>
            <a:srgbClr val="A4A3A4"/>
          </p15:clr>
        </p15:guide>
        <p15:guide id="3" pos="6539" userDrawn="1">
          <p15:clr>
            <a:srgbClr val="A4A3A4"/>
          </p15:clr>
        </p15:guide>
        <p15:guide id="4" orient="horz" pos="22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AFF9"/>
    <a:srgbClr val="1D78FA"/>
    <a:srgbClr val="F3F9FF"/>
    <a:srgbClr val="5F9E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05" autoAdjust="0"/>
    <p:restoredTop sz="94660"/>
  </p:normalViewPr>
  <p:slideViewPr>
    <p:cSldViewPr snapToGrid="0" showGuides="1">
      <p:cViewPr varScale="1">
        <p:scale>
          <a:sx n="97" d="100"/>
          <a:sy n="97" d="100"/>
        </p:scale>
        <p:origin x="84" y="294"/>
      </p:cViewPr>
      <p:guideLst>
        <p:guide orient="horz" pos="1638"/>
        <p:guide pos="4725"/>
        <p:guide pos="6539"/>
        <p:guide orient="horz" pos="22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M" panose="00020600040101010101" pitchFamily="18" charset="-122"/>
                <a:ea typeface="OPPOSans M" panose="00020600040101010101" pitchFamily="18"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M" panose="00020600040101010101" pitchFamily="18" charset="-122"/>
                <a:ea typeface="OPPOSans M" panose="00020600040101010101" pitchFamily="18" charset="-122"/>
              </a:defRPr>
            </a:lvl1pPr>
          </a:lstStyle>
          <a:p>
            <a:fld id="{4F9F9A04-6569-4D6F-9BFF-324A534B3EFE}" type="datetimeFigureOut">
              <a:rPr lang="zh-CN" altLang="en-US" smtClean="0"/>
              <a:pPr/>
              <a:t>2022/5/22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M" panose="00020600040101010101" pitchFamily="18" charset="-122"/>
                <a:ea typeface="OPPOSans M" panose="00020600040101010101" pitchFamily="18"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M" panose="00020600040101010101" pitchFamily="18" charset="-122"/>
                <a:ea typeface="OPPOSans M" panose="00020600040101010101" pitchFamily="18" charset="-122"/>
              </a:defRPr>
            </a:lvl1pPr>
          </a:lstStyle>
          <a:p>
            <a:fld id="{FA2B0D1E-BAA0-4CFB-B10E-BD4DA9489F4E}" type="slidenum">
              <a:rPr lang="zh-CN" altLang="en-US" smtClean="0"/>
              <a:pPr/>
              <a:t>‹#›</a:t>
            </a:fld>
            <a:endParaRPr lang="zh-CN" altLang="en-US"/>
          </a:p>
        </p:txBody>
      </p:sp>
    </p:spTree>
    <p:extLst>
      <p:ext uri="{BB962C8B-B14F-4D97-AF65-F5344CB8AC3E}">
        <p14:creationId xmlns:p14="http://schemas.microsoft.com/office/powerpoint/2010/main" val="1359858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1pPr>
    <a:lvl2pPr marL="4572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2pPr>
    <a:lvl3pPr marL="9144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3pPr>
    <a:lvl4pPr marL="13716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4pPr>
    <a:lvl5pPr marL="18288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AFCB70-6F19-4DE7-9537-F7AD368F1477}"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cs typeface="+mn-cs"/>
            </a:endParaRPr>
          </a:p>
        </p:txBody>
      </p:sp>
    </p:spTree>
    <p:extLst>
      <p:ext uri="{BB962C8B-B14F-4D97-AF65-F5344CB8AC3E}">
        <p14:creationId xmlns:p14="http://schemas.microsoft.com/office/powerpoint/2010/main" val="3910348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A5EEB9-7128-410B-BE98-21BB7FD0369E}"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3343797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AFCB70-6F19-4DE7-9537-F7AD368F1477}"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cs typeface="+mn-cs"/>
            </a:endParaRPr>
          </a:p>
        </p:txBody>
      </p:sp>
    </p:spTree>
    <p:extLst>
      <p:ext uri="{BB962C8B-B14F-4D97-AF65-F5344CB8AC3E}">
        <p14:creationId xmlns:p14="http://schemas.microsoft.com/office/powerpoint/2010/main" val="2544734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AFCB70-6F19-4DE7-9537-F7AD368F1477}"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cs typeface="+mn-cs"/>
            </a:endParaRPr>
          </a:p>
        </p:txBody>
      </p:sp>
    </p:spTree>
    <p:extLst>
      <p:ext uri="{BB962C8B-B14F-4D97-AF65-F5344CB8AC3E}">
        <p14:creationId xmlns:p14="http://schemas.microsoft.com/office/powerpoint/2010/main" val="218318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3F9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55EE6B9-05ED-41E1-B830-712430251FDC}" type="datetimeFigureOut">
              <a:rPr lang="zh-CN" altLang="en-US" smtClean="0"/>
              <a:t>2022/5/22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FDE6F6E-6F32-46E5-BCE4-5BB0781396B8}" type="slidenum">
              <a:rPr lang="zh-CN" altLang="en-US" smtClean="0"/>
              <a:t>‹#›</a:t>
            </a:fld>
            <a:endParaRPr lang="zh-CN" altLang="en-US"/>
          </a:p>
        </p:txBody>
      </p:sp>
    </p:spTree>
    <p:extLst>
      <p:ext uri="{BB962C8B-B14F-4D97-AF65-F5344CB8AC3E}">
        <p14:creationId xmlns:p14="http://schemas.microsoft.com/office/powerpoint/2010/main" val="2574748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8762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rgbClr val="F3F9FF"/>
        </a:solid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DC83387B-593F-BCAB-803A-65F7D2AFF4AE}"/>
              </a:ext>
            </a:extLst>
          </p:cNvPr>
          <p:cNvGrpSpPr/>
          <p:nvPr userDrawn="1"/>
        </p:nvGrpSpPr>
        <p:grpSpPr>
          <a:xfrm>
            <a:off x="181058" y="719388"/>
            <a:ext cx="11717978" cy="521384"/>
            <a:chOff x="181058" y="719388"/>
            <a:chExt cx="11717978" cy="521384"/>
          </a:xfrm>
        </p:grpSpPr>
        <p:cxnSp>
          <p:nvCxnSpPr>
            <p:cNvPr id="11" name="直接连接符 10">
              <a:extLst>
                <a:ext uri="{FF2B5EF4-FFF2-40B4-BE49-F238E27FC236}">
                  <a16:creationId xmlns:a16="http://schemas.microsoft.com/office/drawing/2014/main" id="{A37AA767-4091-A88F-A1E9-1A4709B55040}"/>
                </a:ext>
              </a:extLst>
            </p:cNvPr>
            <p:cNvCxnSpPr/>
            <p:nvPr userDrawn="1"/>
          </p:nvCxnSpPr>
          <p:spPr>
            <a:xfrm>
              <a:off x="4415102" y="1011767"/>
              <a:ext cx="3361796" cy="0"/>
            </a:xfrm>
            <a:prstGeom prst="line">
              <a:avLst/>
            </a:pr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cxnSp>
        <p:grpSp>
          <p:nvGrpSpPr>
            <p:cNvPr id="12" name="组合 11">
              <a:extLst>
                <a:ext uri="{FF2B5EF4-FFF2-40B4-BE49-F238E27FC236}">
                  <a16:creationId xmlns:a16="http://schemas.microsoft.com/office/drawing/2014/main" id="{977FC4E4-7453-99E0-23C1-69B75BCEE4F6}"/>
                </a:ext>
              </a:extLst>
            </p:cNvPr>
            <p:cNvGrpSpPr/>
            <p:nvPr userDrawn="1"/>
          </p:nvGrpSpPr>
          <p:grpSpPr>
            <a:xfrm>
              <a:off x="7664992" y="719388"/>
              <a:ext cx="4234044" cy="292379"/>
              <a:chOff x="7664992" y="719388"/>
              <a:chExt cx="4234044" cy="292379"/>
            </a:xfrm>
          </p:grpSpPr>
          <p:sp>
            <p:nvSpPr>
              <p:cNvPr id="29" name="Freeform 13">
                <a:extLst>
                  <a:ext uri="{FF2B5EF4-FFF2-40B4-BE49-F238E27FC236}">
                    <a16:creationId xmlns:a16="http://schemas.microsoft.com/office/drawing/2014/main" id="{7068FFDE-C0FC-DC7E-37DE-5F0FC57AF41B}"/>
                  </a:ext>
                </a:extLst>
              </p:cNvPr>
              <p:cNvSpPr/>
              <p:nvPr/>
            </p:nvSpPr>
            <p:spPr bwMode="auto">
              <a:xfrm flipH="1">
                <a:off x="8356252" y="863325"/>
                <a:ext cx="1421307" cy="148214"/>
              </a:xfrm>
              <a:custGeom>
                <a:avLst/>
                <a:gdLst>
                  <a:gd name="T0" fmla="*/ 0 w 2570"/>
                  <a:gd name="T1" fmla="*/ 0 h 268"/>
                  <a:gd name="T2" fmla="*/ 131 w 2570"/>
                  <a:gd name="T3" fmla="*/ 135 h 268"/>
                  <a:gd name="T4" fmla="*/ 1218 w 2570"/>
                  <a:gd name="T5" fmla="*/ 135 h 268"/>
                  <a:gd name="T6" fmla="*/ 1282 w 2570"/>
                  <a:gd name="T7" fmla="*/ 198 h 268"/>
                  <a:gd name="T8" fmla="*/ 2501 w 2570"/>
                  <a:gd name="T9" fmla="*/ 198 h 268"/>
                  <a:gd name="T10" fmla="*/ 2570 w 2570"/>
                  <a:gd name="T11" fmla="*/ 268 h 268"/>
                </a:gdLst>
                <a:ahLst/>
                <a:cxnLst>
                  <a:cxn ang="0">
                    <a:pos x="T0" y="T1"/>
                  </a:cxn>
                  <a:cxn ang="0">
                    <a:pos x="T2" y="T3"/>
                  </a:cxn>
                  <a:cxn ang="0">
                    <a:pos x="T4" y="T5"/>
                  </a:cxn>
                  <a:cxn ang="0">
                    <a:pos x="T6" y="T7"/>
                  </a:cxn>
                  <a:cxn ang="0">
                    <a:pos x="T8" y="T9"/>
                  </a:cxn>
                  <a:cxn ang="0">
                    <a:pos x="T10" y="T11"/>
                  </a:cxn>
                </a:cxnLst>
                <a:rect l="0" t="0" r="r" b="b"/>
                <a:pathLst>
                  <a:path w="2570" h="268">
                    <a:moveTo>
                      <a:pt x="0" y="0"/>
                    </a:moveTo>
                    <a:lnTo>
                      <a:pt x="131" y="135"/>
                    </a:lnTo>
                    <a:lnTo>
                      <a:pt x="1218" y="135"/>
                    </a:lnTo>
                    <a:lnTo>
                      <a:pt x="1282" y="198"/>
                    </a:lnTo>
                    <a:lnTo>
                      <a:pt x="2501" y="198"/>
                    </a:lnTo>
                    <a:lnTo>
                      <a:pt x="2570" y="268"/>
                    </a:lnTo>
                  </a:path>
                </a:pathLst>
              </a:custGeom>
              <a:noFill/>
              <a:ln w="12700" cap="flat">
                <a:gradFill flip="none" rotWithShape="1">
                  <a:gsLst>
                    <a:gs pos="0">
                      <a:schemeClr val="accent1"/>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30" name="Freeform 14">
                <a:extLst>
                  <a:ext uri="{FF2B5EF4-FFF2-40B4-BE49-F238E27FC236}">
                    <a16:creationId xmlns:a16="http://schemas.microsoft.com/office/drawing/2014/main" id="{978F83B4-F38A-C356-403A-6264BAC17BD5}"/>
                  </a:ext>
                </a:extLst>
              </p:cNvPr>
              <p:cNvSpPr/>
              <p:nvPr/>
            </p:nvSpPr>
            <p:spPr bwMode="auto">
              <a:xfrm flipH="1">
                <a:off x="8030870" y="719388"/>
                <a:ext cx="1478837" cy="65468"/>
              </a:xfrm>
              <a:custGeom>
                <a:avLst/>
                <a:gdLst>
                  <a:gd name="T0" fmla="*/ 0 w 1649"/>
                  <a:gd name="T1" fmla="*/ 68 h 73"/>
                  <a:gd name="T2" fmla="*/ 69 w 1649"/>
                  <a:gd name="T3" fmla="*/ 0 h 73"/>
                  <a:gd name="T4" fmla="*/ 1250 w 1649"/>
                  <a:gd name="T5" fmla="*/ 0 h 73"/>
                  <a:gd name="T6" fmla="*/ 1321 w 1649"/>
                  <a:gd name="T7" fmla="*/ 73 h 73"/>
                  <a:gd name="T8" fmla="*/ 1649 w 1649"/>
                  <a:gd name="T9" fmla="*/ 73 h 73"/>
                </a:gdLst>
                <a:ahLst/>
                <a:cxnLst>
                  <a:cxn ang="0">
                    <a:pos x="T0" y="T1"/>
                  </a:cxn>
                  <a:cxn ang="0">
                    <a:pos x="T2" y="T3"/>
                  </a:cxn>
                  <a:cxn ang="0">
                    <a:pos x="T4" y="T5"/>
                  </a:cxn>
                  <a:cxn ang="0">
                    <a:pos x="T6" y="T7"/>
                  </a:cxn>
                  <a:cxn ang="0">
                    <a:pos x="T8" y="T9"/>
                  </a:cxn>
                </a:cxnLst>
                <a:rect l="0" t="0" r="r" b="b"/>
                <a:pathLst>
                  <a:path w="1649" h="73">
                    <a:moveTo>
                      <a:pt x="0" y="68"/>
                    </a:moveTo>
                    <a:lnTo>
                      <a:pt x="69" y="0"/>
                    </a:lnTo>
                    <a:lnTo>
                      <a:pt x="1250" y="0"/>
                    </a:lnTo>
                    <a:lnTo>
                      <a:pt x="1321" y="73"/>
                    </a:lnTo>
                    <a:lnTo>
                      <a:pt x="1649" y="73"/>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31" name="Freeform 15">
                <a:extLst>
                  <a:ext uri="{FF2B5EF4-FFF2-40B4-BE49-F238E27FC236}">
                    <a16:creationId xmlns:a16="http://schemas.microsoft.com/office/drawing/2014/main" id="{4E0DFCB0-CDD5-EAA9-742A-AC9187523EDC}"/>
                  </a:ext>
                </a:extLst>
              </p:cNvPr>
              <p:cNvSpPr/>
              <p:nvPr/>
            </p:nvSpPr>
            <p:spPr bwMode="auto">
              <a:xfrm flipH="1">
                <a:off x="9731597" y="780544"/>
                <a:ext cx="677213" cy="224343"/>
              </a:xfrm>
              <a:custGeom>
                <a:avLst/>
                <a:gdLst>
                  <a:gd name="T0" fmla="*/ 0 w 809"/>
                  <a:gd name="T1" fmla="*/ 268 h 268"/>
                  <a:gd name="T2" fmla="*/ 545 w 809"/>
                  <a:gd name="T3" fmla="*/ 268 h 268"/>
                  <a:gd name="T4" fmla="*/ 809 w 809"/>
                  <a:gd name="T5" fmla="*/ 0 h 268"/>
                </a:gdLst>
                <a:ahLst/>
                <a:cxnLst>
                  <a:cxn ang="0">
                    <a:pos x="T0" y="T1"/>
                  </a:cxn>
                  <a:cxn ang="0">
                    <a:pos x="T2" y="T3"/>
                  </a:cxn>
                  <a:cxn ang="0">
                    <a:pos x="T4" y="T5"/>
                  </a:cxn>
                </a:cxnLst>
                <a:rect l="0" t="0" r="r" b="b"/>
                <a:pathLst>
                  <a:path w="809" h="268">
                    <a:moveTo>
                      <a:pt x="0" y="268"/>
                    </a:moveTo>
                    <a:lnTo>
                      <a:pt x="545" y="268"/>
                    </a:lnTo>
                    <a:lnTo>
                      <a:pt x="809" y="0"/>
                    </a:lnTo>
                  </a:path>
                </a:pathLst>
              </a:custGeom>
              <a:noFill/>
              <a:ln w="12700" cap="flat">
                <a:gradFill flip="none" rotWithShape="1">
                  <a:gsLst>
                    <a:gs pos="0">
                      <a:schemeClr val="accent2">
                        <a:alpha val="0"/>
                      </a:schemeClr>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32" name="平行四边形 31">
                <a:extLst>
                  <a:ext uri="{FF2B5EF4-FFF2-40B4-BE49-F238E27FC236}">
                    <a16:creationId xmlns:a16="http://schemas.microsoft.com/office/drawing/2014/main" id="{9B6C952A-BDA1-AD8F-4CF2-D32DD775168B}"/>
                  </a:ext>
                </a:extLst>
              </p:cNvPr>
              <p:cNvSpPr/>
              <p:nvPr/>
            </p:nvSpPr>
            <p:spPr>
              <a:xfrm>
                <a:off x="8490448" y="813974"/>
                <a:ext cx="169181" cy="107063"/>
              </a:xfrm>
              <a:prstGeom prst="parallelogram">
                <a:avLst>
                  <a:gd name="adj" fmla="val 98362"/>
                </a:avLst>
              </a:prstGeom>
              <a:solidFill>
                <a:schemeClr val="accent2">
                  <a:lumMod val="75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33" name="平行四边形 32">
                <a:extLst>
                  <a:ext uri="{FF2B5EF4-FFF2-40B4-BE49-F238E27FC236}">
                    <a16:creationId xmlns:a16="http://schemas.microsoft.com/office/drawing/2014/main" id="{F635FC93-4A4E-28DA-905E-5D58EABDD68E}"/>
                  </a:ext>
                </a:extLst>
              </p:cNvPr>
              <p:cNvSpPr/>
              <p:nvPr/>
            </p:nvSpPr>
            <p:spPr>
              <a:xfrm>
                <a:off x="8597103" y="813974"/>
                <a:ext cx="169181" cy="107063"/>
              </a:xfrm>
              <a:prstGeom prst="parallelogram">
                <a:avLst>
                  <a:gd name="adj" fmla="val 98362"/>
                </a:avLst>
              </a:prstGeom>
              <a:solidFill>
                <a:schemeClr val="accent2">
                  <a:alpha val="8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34" name="平行四边形 33">
                <a:extLst>
                  <a:ext uri="{FF2B5EF4-FFF2-40B4-BE49-F238E27FC236}">
                    <a16:creationId xmlns:a16="http://schemas.microsoft.com/office/drawing/2014/main" id="{23ABC056-2DC9-048D-A694-5490EFD4910F}"/>
                  </a:ext>
                </a:extLst>
              </p:cNvPr>
              <p:cNvSpPr/>
              <p:nvPr/>
            </p:nvSpPr>
            <p:spPr>
              <a:xfrm>
                <a:off x="8703757" y="813974"/>
                <a:ext cx="169181" cy="107063"/>
              </a:xfrm>
              <a:prstGeom prst="parallelogram">
                <a:avLst>
                  <a:gd name="adj" fmla="val 98362"/>
                </a:avLst>
              </a:prstGeom>
              <a:solidFill>
                <a:schemeClr val="accent2">
                  <a:lumMod val="60000"/>
                  <a:lumOff val="40000"/>
                  <a:alpha val="6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35" name="平行四边形 34">
                <a:extLst>
                  <a:ext uri="{FF2B5EF4-FFF2-40B4-BE49-F238E27FC236}">
                    <a16:creationId xmlns:a16="http://schemas.microsoft.com/office/drawing/2014/main" id="{C824652D-5119-881E-6921-460F14F71FE4}"/>
                  </a:ext>
                </a:extLst>
              </p:cNvPr>
              <p:cNvSpPr/>
              <p:nvPr/>
            </p:nvSpPr>
            <p:spPr>
              <a:xfrm>
                <a:off x="8810412" y="813974"/>
                <a:ext cx="169181" cy="107063"/>
              </a:xfrm>
              <a:prstGeom prst="parallelogram">
                <a:avLst>
                  <a:gd name="adj" fmla="val 98362"/>
                </a:avLst>
              </a:prstGeom>
              <a:solidFill>
                <a:schemeClr val="accent2">
                  <a:lumMod val="40000"/>
                  <a:lumOff val="60000"/>
                  <a:alpha val="4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36" name="平行四边形 35">
                <a:extLst>
                  <a:ext uri="{FF2B5EF4-FFF2-40B4-BE49-F238E27FC236}">
                    <a16:creationId xmlns:a16="http://schemas.microsoft.com/office/drawing/2014/main" id="{BE9EE668-0658-A885-86F6-FCB4152E3B7C}"/>
                  </a:ext>
                </a:extLst>
              </p:cNvPr>
              <p:cNvSpPr/>
              <p:nvPr/>
            </p:nvSpPr>
            <p:spPr>
              <a:xfrm>
                <a:off x="8917066" y="813974"/>
                <a:ext cx="169181" cy="107063"/>
              </a:xfrm>
              <a:prstGeom prst="parallelogram">
                <a:avLst>
                  <a:gd name="adj" fmla="val 98362"/>
                </a:avLst>
              </a:prstGeom>
              <a:solidFill>
                <a:schemeClr val="accent2">
                  <a:lumMod val="20000"/>
                  <a:lumOff val="80000"/>
                  <a:alpha val="2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37" name="矩形 36">
                <a:extLst>
                  <a:ext uri="{FF2B5EF4-FFF2-40B4-BE49-F238E27FC236}">
                    <a16:creationId xmlns:a16="http://schemas.microsoft.com/office/drawing/2014/main" id="{78DDC8E3-7282-E7E7-5808-AA00CDB91ED5}"/>
                  </a:ext>
                </a:extLst>
              </p:cNvPr>
              <p:cNvSpPr/>
              <p:nvPr/>
            </p:nvSpPr>
            <p:spPr>
              <a:xfrm flipH="1">
                <a:off x="8005091" y="757521"/>
                <a:ext cx="54035" cy="54035"/>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38" name="图形 4">
                <a:extLst>
                  <a:ext uri="{FF2B5EF4-FFF2-40B4-BE49-F238E27FC236}">
                    <a16:creationId xmlns:a16="http://schemas.microsoft.com/office/drawing/2014/main" id="{39D99FBD-4B22-5F60-F917-4AEAFD7C8DA6}"/>
                  </a:ext>
                </a:extLst>
              </p:cNvPr>
              <p:cNvSpPr/>
              <p:nvPr/>
            </p:nvSpPr>
            <p:spPr>
              <a:xfrm flipH="1">
                <a:off x="7664992" y="780544"/>
                <a:ext cx="1624490" cy="231223"/>
              </a:xfrm>
              <a:custGeom>
                <a:avLst/>
                <a:gdLst>
                  <a:gd name="connsiteX0" fmla="*/ 0 w 1437418"/>
                  <a:gd name="connsiteY0" fmla="*/ 0 h 204596"/>
                  <a:gd name="connsiteX1" fmla="*/ 693801 w 1437418"/>
                  <a:gd name="connsiteY1" fmla="*/ 0 h 204596"/>
                  <a:gd name="connsiteX2" fmla="*/ 894398 w 1437418"/>
                  <a:gd name="connsiteY2" fmla="*/ 204597 h 204596"/>
                  <a:gd name="connsiteX3" fmla="*/ 1437418 w 1437418"/>
                  <a:gd name="connsiteY3" fmla="*/ 204597 h 204596"/>
                </a:gdLst>
                <a:ahLst/>
                <a:cxnLst>
                  <a:cxn ang="0">
                    <a:pos x="connsiteX0" y="connsiteY0"/>
                  </a:cxn>
                  <a:cxn ang="0">
                    <a:pos x="connsiteX1" y="connsiteY1"/>
                  </a:cxn>
                  <a:cxn ang="0">
                    <a:pos x="connsiteX2" y="connsiteY2"/>
                  </a:cxn>
                  <a:cxn ang="0">
                    <a:pos x="connsiteX3" y="connsiteY3"/>
                  </a:cxn>
                </a:cxnLst>
                <a:rect l="l" t="t" r="r" b="b"/>
                <a:pathLst>
                  <a:path w="1437418" h="204596">
                    <a:moveTo>
                      <a:pt x="0" y="0"/>
                    </a:moveTo>
                    <a:lnTo>
                      <a:pt x="693801" y="0"/>
                    </a:lnTo>
                    <a:lnTo>
                      <a:pt x="894398" y="204597"/>
                    </a:lnTo>
                    <a:lnTo>
                      <a:pt x="1437418" y="204597"/>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25806" tIns="12903" rIns="25806" bIns="12903" numCol="1" spcCol="0" rtlCol="0" fromWordArt="0" anchor="t" anchorCtr="0" forceAA="0" compatLnSpc="1">
                <a:noAutofit/>
              </a:bodyPr>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39" name="图形 4">
                <a:extLst>
                  <a:ext uri="{FF2B5EF4-FFF2-40B4-BE49-F238E27FC236}">
                    <a16:creationId xmlns:a16="http://schemas.microsoft.com/office/drawing/2014/main" id="{F832CED6-A268-D5FF-1187-6F5B743886C6}"/>
                  </a:ext>
                </a:extLst>
              </p:cNvPr>
              <p:cNvSpPr/>
              <p:nvPr/>
            </p:nvSpPr>
            <p:spPr>
              <a:xfrm flipH="1">
                <a:off x="9285816" y="780544"/>
                <a:ext cx="2613220" cy="220890"/>
              </a:xfrm>
              <a:custGeom>
                <a:avLst/>
                <a:gdLst>
                  <a:gd name="connsiteX0" fmla="*/ 0 w 2312288"/>
                  <a:gd name="connsiteY0" fmla="*/ 195453 h 195453"/>
                  <a:gd name="connsiteX1" fmla="*/ 1449038 w 2312288"/>
                  <a:gd name="connsiteY1" fmla="*/ 195453 h 195453"/>
                  <a:gd name="connsiteX2" fmla="*/ 1641253 w 2312288"/>
                  <a:gd name="connsiteY2" fmla="*/ 0 h 195453"/>
                  <a:gd name="connsiteX3" fmla="*/ 2312289 w 2312288"/>
                  <a:gd name="connsiteY3" fmla="*/ 0 h 195453"/>
                </a:gdLst>
                <a:ahLst/>
                <a:cxnLst>
                  <a:cxn ang="0">
                    <a:pos x="connsiteX0" y="connsiteY0"/>
                  </a:cxn>
                  <a:cxn ang="0">
                    <a:pos x="connsiteX1" y="connsiteY1"/>
                  </a:cxn>
                  <a:cxn ang="0">
                    <a:pos x="connsiteX2" y="connsiteY2"/>
                  </a:cxn>
                  <a:cxn ang="0">
                    <a:pos x="connsiteX3" y="connsiteY3"/>
                  </a:cxn>
                </a:cxnLst>
                <a:rect l="l" t="t" r="r" b="b"/>
                <a:pathLst>
                  <a:path w="2312288" h="195453">
                    <a:moveTo>
                      <a:pt x="0" y="195453"/>
                    </a:moveTo>
                    <a:lnTo>
                      <a:pt x="1449038" y="195453"/>
                    </a:lnTo>
                    <a:lnTo>
                      <a:pt x="1641253" y="0"/>
                    </a:lnTo>
                    <a:lnTo>
                      <a:pt x="2312289" y="0"/>
                    </a:lnTo>
                  </a:path>
                </a:pathLst>
              </a:custGeom>
              <a:noFill/>
              <a:ln w="12700" cap="flat">
                <a:gradFill flip="none" rotWithShape="1">
                  <a:gsLst>
                    <a:gs pos="0">
                      <a:schemeClr val="accent1">
                        <a:alpha val="0"/>
                      </a:schemeClr>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grpSp>
        <p:pic>
          <p:nvPicPr>
            <p:cNvPr id="13" name="图片 12" descr="图片包含 前, 水, 夜空, 日落&#10;&#10;描述已自动生成">
              <a:extLst>
                <a:ext uri="{FF2B5EF4-FFF2-40B4-BE49-F238E27FC236}">
                  <a16:creationId xmlns:a16="http://schemas.microsoft.com/office/drawing/2014/main" id="{4A93E79C-58F9-BF82-EFC7-C8FA19170F8B}"/>
                </a:ext>
              </a:extLst>
            </p:cNvPr>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225978" y="780544"/>
              <a:ext cx="3740044" cy="460228"/>
            </a:xfrm>
            <a:prstGeom prst="rect">
              <a:avLst/>
            </a:prstGeom>
          </p:spPr>
        </p:pic>
        <p:grpSp>
          <p:nvGrpSpPr>
            <p:cNvPr id="14" name="组合 13">
              <a:extLst>
                <a:ext uri="{FF2B5EF4-FFF2-40B4-BE49-F238E27FC236}">
                  <a16:creationId xmlns:a16="http://schemas.microsoft.com/office/drawing/2014/main" id="{80EAC01C-0B18-CE75-1AFA-614467495982}"/>
                </a:ext>
              </a:extLst>
            </p:cNvPr>
            <p:cNvGrpSpPr/>
            <p:nvPr userDrawn="1"/>
          </p:nvGrpSpPr>
          <p:grpSpPr>
            <a:xfrm flipH="1">
              <a:off x="181058" y="720569"/>
              <a:ext cx="4234044" cy="292379"/>
              <a:chOff x="7664992" y="719388"/>
              <a:chExt cx="4234044" cy="292379"/>
            </a:xfrm>
          </p:grpSpPr>
          <p:sp>
            <p:nvSpPr>
              <p:cNvPr id="15" name="Freeform 13">
                <a:extLst>
                  <a:ext uri="{FF2B5EF4-FFF2-40B4-BE49-F238E27FC236}">
                    <a16:creationId xmlns:a16="http://schemas.microsoft.com/office/drawing/2014/main" id="{DFB1FBF5-3009-47D9-F2E3-11476348615A}"/>
                  </a:ext>
                </a:extLst>
              </p:cNvPr>
              <p:cNvSpPr/>
              <p:nvPr/>
            </p:nvSpPr>
            <p:spPr bwMode="auto">
              <a:xfrm flipH="1">
                <a:off x="8356252" y="863325"/>
                <a:ext cx="1421307" cy="148214"/>
              </a:xfrm>
              <a:custGeom>
                <a:avLst/>
                <a:gdLst>
                  <a:gd name="T0" fmla="*/ 0 w 2570"/>
                  <a:gd name="T1" fmla="*/ 0 h 268"/>
                  <a:gd name="T2" fmla="*/ 131 w 2570"/>
                  <a:gd name="T3" fmla="*/ 135 h 268"/>
                  <a:gd name="T4" fmla="*/ 1218 w 2570"/>
                  <a:gd name="T5" fmla="*/ 135 h 268"/>
                  <a:gd name="T6" fmla="*/ 1282 w 2570"/>
                  <a:gd name="T7" fmla="*/ 198 h 268"/>
                  <a:gd name="T8" fmla="*/ 2501 w 2570"/>
                  <a:gd name="T9" fmla="*/ 198 h 268"/>
                  <a:gd name="T10" fmla="*/ 2570 w 2570"/>
                  <a:gd name="T11" fmla="*/ 268 h 268"/>
                </a:gdLst>
                <a:ahLst/>
                <a:cxnLst>
                  <a:cxn ang="0">
                    <a:pos x="T0" y="T1"/>
                  </a:cxn>
                  <a:cxn ang="0">
                    <a:pos x="T2" y="T3"/>
                  </a:cxn>
                  <a:cxn ang="0">
                    <a:pos x="T4" y="T5"/>
                  </a:cxn>
                  <a:cxn ang="0">
                    <a:pos x="T6" y="T7"/>
                  </a:cxn>
                  <a:cxn ang="0">
                    <a:pos x="T8" y="T9"/>
                  </a:cxn>
                  <a:cxn ang="0">
                    <a:pos x="T10" y="T11"/>
                  </a:cxn>
                </a:cxnLst>
                <a:rect l="0" t="0" r="r" b="b"/>
                <a:pathLst>
                  <a:path w="2570" h="268">
                    <a:moveTo>
                      <a:pt x="0" y="0"/>
                    </a:moveTo>
                    <a:lnTo>
                      <a:pt x="131" y="135"/>
                    </a:lnTo>
                    <a:lnTo>
                      <a:pt x="1218" y="135"/>
                    </a:lnTo>
                    <a:lnTo>
                      <a:pt x="1282" y="198"/>
                    </a:lnTo>
                    <a:lnTo>
                      <a:pt x="2501" y="198"/>
                    </a:lnTo>
                    <a:lnTo>
                      <a:pt x="2570" y="268"/>
                    </a:lnTo>
                  </a:path>
                </a:pathLst>
              </a:custGeom>
              <a:noFill/>
              <a:ln w="12700" cap="flat">
                <a:gradFill flip="none" rotWithShape="1">
                  <a:gsLst>
                    <a:gs pos="0">
                      <a:schemeClr val="accent1"/>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16" name="Freeform 14">
                <a:extLst>
                  <a:ext uri="{FF2B5EF4-FFF2-40B4-BE49-F238E27FC236}">
                    <a16:creationId xmlns:a16="http://schemas.microsoft.com/office/drawing/2014/main" id="{10C868B6-7E75-2B81-0D15-D66C43679763}"/>
                  </a:ext>
                </a:extLst>
              </p:cNvPr>
              <p:cNvSpPr/>
              <p:nvPr/>
            </p:nvSpPr>
            <p:spPr bwMode="auto">
              <a:xfrm flipH="1">
                <a:off x="8030870" y="719388"/>
                <a:ext cx="1478837" cy="65468"/>
              </a:xfrm>
              <a:custGeom>
                <a:avLst/>
                <a:gdLst>
                  <a:gd name="T0" fmla="*/ 0 w 1649"/>
                  <a:gd name="T1" fmla="*/ 68 h 73"/>
                  <a:gd name="T2" fmla="*/ 69 w 1649"/>
                  <a:gd name="T3" fmla="*/ 0 h 73"/>
                  <a:gd name="T4" fmla="*/ 1250 w 1649"/>
                  <a:gd name="T5" fmla="*/ 0 h 73"/>
                  <a:gd name="T6" fmla="*/ 1321 w 1649"/>
                  <a:gd name="T7" fmla="*/ 73 h 73"/>
                  <a:gd name="T8" fmla="*/ 1649 w 1649"/>
                  <a:gd name="T9" fmla="*/ 73 h 73"/>
                </a:gdLst>
                <a:ahLst/>
                <a:cxnLst>
                  <a:cxn ang="0">
                    <a:pos x="T0" y="T1"/>
                  </a:cxn>
                  <a:cxn ang="0">
                    <a:pos x="T2" y="T3"/>
                  </a:cxn>
                  <a:cxn ang="0">
                    <a:pos x="T4" y="T5"/>
                  </a:cxn>
                  <a:cxn ang="0">
                    <a:pos x="T6" y="T7"/>
                  </a:cxn>
                  <a:cxn ang="0">
                    <a:pos x="T8" y="T9"/>
                  </a:cxn>
                </a:cxnLst>
                <a:rect l="0" t="0" r="r" b="b"/>
                <a:pathLst>
                  <a:path w="1649" h="73">
                    <a:moveTo>
                      <a:pt x="0" y="68"/>
                    </a:moveTo>
                    <a:lnTo>
                      <a:pt x="69" y="0"/>
                    </a:lnTo>
                    <a:lnTo>
                      <a:pt x="1250" y="0"/>
                    </a:lnTo>
                    <a:lnTo>
                      <a:pt x="1321" y="73"/>
                    </a:lnTo>
                    <a:lnTo>
                      <a:pt x="1649" y="73"/>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17" name="Freeform 15">
                <a:extLst>
                  <a:ext uri="{FF2B5EF4-FFF2-40B4-BE49-F238E27FC236}">
                    <a16:creationId xmlns:a16="http://schemas.microsoft.com/office/drawing/2014/main" id="{4A029B53-C18B-34DC-322F-53084B92758E}"/>
                  </a:ext>
                </a:extLst>
              </p:cNvPr>
              <p:cNvSpPr/>
              <p:nvPr/>
            </p:nvSpPr>
            <p:spPr bwMode="auto">
              <a:xfrm flipH="1">
                <a:off x="9731597" y="780544"/>
                <a:ext cx="677213" cy="224343"/>
              </a:xfrm>
              <a:custGeom>
                <a:avLst/>
                <a:gdLst>
                  <a:gd name="T0" fmla="*/ 0 w 809"/>
                  <a:gd name="T1" fmla="*/ 268 h 268"/>
                  <a:gd name="T2" fmla="*/ 545 w 809"/>
                  <a:gd name="T3" fmla="*/ 268 h 268"/>
                  <a:gd name="T4" fmla="*/ 809 w 809"/>
                  <a:gd name="T5" fmla="*/ 0 h 268"/>
                </a:gdLst>
                <a:ahLst/>
                <a:cxnLst>
                  <a:cxn ang="0">
                    <a:pos x="T0" y="T1"/>
                  </a:cxn>
                  <a:cxn ang="0">
                    <a:pos x="T2" y="T3"/>
                  </a:cxn>
                  <a:cxn ang="0">
                    <a:pos x="T4" y="T5"/>
                  </a:cxn>
                </a:cxnLst>
                <a:rect l="0" t="0" r="r" b="b"/>
                <a:pathLst>
                  <a:path w="809" h="268">
                    <a:moveTo>
                      <a:pt x="0" y="268"/>
                    </a:moveTo>
                    <a:lnTo>
                      <a:pt x="545" y="268"/>
                    </a:lnTo>
                    <a:lnTo>
                      <a:pt x="809" y="0"/>
                    </a:lnTo>
                  </a:path>
                </a:pathLst>
              </a:custGeom>
              <a:noFill/>
              <a:ln w="12700" cap="flat">
                <a:gradFill flip="none" rotWithShape="1">
                  <a:gsLst>
                    <a:gs pos="0">
                      <a:schemeClr val="accent2">
                        <a:alpha val="0"/>
                      </a:schemeClr>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18" name="平行四边形 17">
                <a:extLst>
                  <a:ext uri="{FF2B5EF4-FFF2-40B4-BE49-F238E27FC236}">
                    <a16:creationId xmlns:a16="http://schemas.microsoft.com/office/drawing/2014/main" id="{A74CC7DA-8EE7-7234-EC0B-4670E80E5756}"/>
                  </a:ext>
                </a:extLst>
              </p:cNvPr>
              <p:cNvSpPr/>
              <p:nvPr/>
            </p:nvSpPr>
            <p:spPr>
              <a:xfrm>
                <a:off x="8490448" y="813974"/>
                <a:ext cx="169181" cy="107063"/>
              </a:xfrm>
              <a:prstGeom prst="parallelogram">
                <a:avLst>
                  <a:gd name="adj" fmla="val 98362"/>
                </a:avLst>
              </a:prstGeom>
              <a:solidFill>
                <a:schemeClr val="accent2">
                  <a:lumMod val="75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19" name="平行四边形 18">
                <a:extLst>
                  <a:ext uri="{FF2B5EF4-FFF2-40B4-BE49-F238E27FC236}">
                    <a16:creationId xmlns:a16="http://schemas.microsoft.com/office/drawing/2014/main" id="{4C617514-C054-75EF-27B8-19429A0EC26D}"/>
                  </a:ext>
                </a:extLst>
              </p:cNvPr>
              <p:cNvSpPr/>
              <p:nvPr/>
            </p:nvSpPr>
            <p:spPr>
              <a:xfrm>
                <a:off x="8597103" y="813974"/>
                <a:ext cx="169181" cy="107063"/>
              </a:xfrm>
              <a:prstGeom prst="parallelogram">
                <a:avLst>
                  <a:gd name="adj" fmla="val 98362"/>
                </a:avLst>
              </a:prstGeom>
              <a:solidFill>
                <a:schemeClr val="accent2">
                  <a:alpha val="8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20" name="平行四边形 19">
                <a:extLst>
                  <a:ext uri="{FF2B5EF4-FFF2-40B4-BE49-F238E27FC236}">
                    <a16:creationId xmlns:a16="http://schemas.microsoft.com/office/drawing/2014/main" id="{52CDDF68-2172-84BE-6B86-262A75A73B75}"/>
                  </a:ext>
                </a:extLst>
              </p:cNvPr>
              <p:cNvSpPr/>
              <p:nvPr/>
            </p:nvSpPr>
            <p:spPr>
              <a:xfrm>
                <a:off x="8703757" y="813974"/>
                <a:ext cx="169181" cy="107063"/>
              </a:xfrm>
              <a:prstGeom prst="parallelogram">
                <a:avLst>
                  <a:gd name="adj" fmla="val 98362"/>
                </a:avLst>
              </a:prstGeom>
              <a:solidFill>
                <a:schemeClr val="accent2">
                  <a:lumMod val="60000"/>
                  <a:lumOff val="40000"/>
                  <a:alpha val="6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21" name="平行四边形 20">
                <a:extLst>
                  <a:ext uri="{FF2B5EF4-FFF2-40B4-BE49-F238E27FC236}">
                    <a16:creationId xmlns:a16="http://schemas.microsoft.com/office/drawing/2014/main" id="{E3126DC4-BA0A-2C4B-0736-92B78B3680EA}"/>
                  </a:ext>
                </a:extLst>
              </p:cNvPr>
              <p:cNvSpPr/>
              <p:nvPr/>
            </p:nvSpPr>
            <p:spPr>
              <a:xfrm>
                <a:off x="8810412" y="813974"/>
                <a:ext cx="169181" cy="107063"/>
              </a:xfrm>
              <a:prstGeom prst="parallelogram">
                <a:avLst>
                  <a:gd name="adj" fmla="val 98362"/>
                </a:avLst>
              </a:prstGeom>
              <a:solidFill>
                <a:schemeClr val="accent2">
                  <a:lumMod val="40000"/>
                  <a:lumOff val="60000"/>
                  <a:alpha val="4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22" name="平行四边形 21">
                <a:extLst>
                  <a:ext uri="{FF2B5EF4-FFF2-40B4-BE49-F238E27FC236}">
                    <a16:creationId xmlns:a16="http://schemas.microsoft.com/office/drawing/2014/main" id="{66EF6DA5-A594-AF5D-B114-FB160C324259}"/>
                  </a:ext>
                </a:extLst>
              </p:cNvPr>
              <p:cNvSpPr/>
              <p:nvPr/>
            </p:nvSpPr>
            <p:spPr>
              <a:xfrm>
                <a:off x="8917066" y="813974"/>
                <a:ext cx="169181" cy="107063"/>
              </a:xfrm>
              <a:prstGeom prst="parallelogram">
                <a:avLst>
                  <a:gd name="adj" fmla="val 98362"/>
                </a:avLst>
              </a:prstGeom>
              <a:solidFill>
                <a:schemeClr val="accent2">
                  <a:lumMod val="20000"/>
                  <a:lumOff val="80000"/>
                  <a:alpha val="2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23" name="矩形 22">
                <a:extLst>
                  <a:ext uri="{FF2B5EF4-FFF2-40B4-BE49-F238E27FC236}">
                    <a16:creationId xmlns:a16="http://schemas.microsoft.com/office/drawing/2014/main" id="{109A258C-C9DD-55A3-8C13-CAD2F2BBFA87}"/>
                  </a:ext>
                </a:extLst>
              </p:cNvPr>
              <p:cNvSpPr/>
              <p:nvPr/>
            </p:nvSpPr>
            <p:spPr>
              <a:xfrm flipH="1">
                <a:off x="8005091" y="757521"/>
                <a:ext cx="54035" cy="54035"/>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25" name="图形 4">
                <a:extLst>
                  <a:ext uri="{FF2B5EF4-FFF2-40B4-BE49-F238E27FC236}">
                    <a16:creationId xmlns:a16="http://schemas.microsoft.com/office/drawing/2014/main" id="{3BFE62DC-1E58-83C2-16E4-E6BC5F0CD394}"/>
                  </a:ext>
                </a:extLst>
              </p:cNvPr>
              <p:cNvSpPr/>
              <p:nvPr/>
            </p:nvSpPr>
            <p:spPr>
              <a:xfrm flipH="1">
                <a:off x="7664992" y="780544"/>
                <a:ext cx="1624490" cy="231223"/>
              </a:xfrm>
              <a:custGeom>
                <a:avLst/>
                <a:gdLst>
                  <a:gd name="connsiteX0" fmla="*/ 0 w 1437418"/>
                  <a:gd name="connsiteY0" fmla="*/ 0 h 204596"/>
                  <a:gd name="connsiteX1" fmla="*/ 693801 w 1437418"/>
                  <a:gd name="connsiteY1" fmla="*/ 0 h 204596"/>
                  <a:gd name="connsiteX2" fmla="*/ 894398 w 1437418"/>
                  <a:gd name="connsiteY2" fmla="*/ 204597 h 204596"/>
                  <a:gd name="connsiteX3" fmla="*/ 1437418 w 1437418"/>
                  <a:gd name="connsiteY3" fmla="*/ 204597 h 204596"/>
                </a:gdLst>
                <a:ahLst/>
                <a:cxnLst>
                  <a:cxn ang="0">
                    <a:pos x="connsiteX0" y="connsiteY0"/>
                  </a:cxn>
                  <a:cxn ang="0">
                    <a:pos x="connsiteX1" y="connsiteY1"/>
                  </a:cxn>
                  <a:cxn ang="0">
                    <a:pos x="connsiteX2" y="connsiteY2"/>
                  </a:cxn>
                  <a:cxn ang="0">
                    <a:pos x="connsiteX3" y="connsiteY3"/>
                  </a:cxn>
                </a:cxnLst>
                <a:rect l="l" t="t" r="r" b="b"/>
                <a:pathLst>
                  <a:path w="1437418" h="204596">
                    <a:moveTo>
                      <a:pt x="0" y="0"/>
                    </a:moveTo>
                    <a:lnTo>
                      <a:pt x="693801" y="0"/>
                    </a:lnTo>
                    <a:lnTo>
                      <a:pt x="894398" y="204597"/>
                    </a:lnTo>
                    <a:lnTo>
                      <a:pt x="1437418" y="204597"/>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25806" tIns="12903" rIns="25806" bIns="12903" numCol="1" spcCol="0" rtlCol="0" fromWordArt="0" anchor="t" anchorCtr="0" forceAA="0" compatLnSpc="1">
                <a:noAutofit/>
              </a:bodyPr>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28" name="图形 4">
                <a:extLst>
                  <a:ext uri="{FF2B5EF4-FFF2-40B4-BE49-F238E27FC236}">
                    <a16:creationId xmlns:a16="http://schemas.microsoft.com/office/drawing/2014/main" id="{52FE7191-D4B4-EFC3-90FD-A82CFE1A25C0}"/>
                  </a:ext>
                </a:extLst>
              </p:cNvPr>
              <p:cNvSpPr/>
              <p:nvPr/>
            </p:nvSpPr>
            <p:spPr>
              <a:xfrm flipH="1">
                <a:off x="9285816" y="780544"/>
                <a:ext cx="2613220" cy="220890"/>
              </a:xfrm>
              <a:custGeom>
                <a:avLst/>
                <a:gdLst>
                  <a:gd name="connsiteX0" fmla="*/ 0 w 2312288"/>
                  <a:gd name="connsiteY0" fmla="*/ 195453 h 195453"/>
                  <a:gd name="connsiteX1" fmla="*/ 1449038 w 2312288"/>
                  <a:gd name="connsiteY1" fmla="*/ 195453 h 195453"/>
                  <a:gd name="connsiteX2" fmla="*/ 1641253 w 2312288"/>
                  <a:gd name="connsiteY2" fmla="*/ 0 h 195453"/>
                  <a:gd name="connsiteX3" fmla="*/ 2312289 w 2312288"/>
                  <a:gd name="connsiteY3" fmla="*/ 0 h 195453"/>
                </a:gdLst>
                <a:ahLst/>
                <a:cxnLst>
                  <a:cxn ang="0">
                    <a:pos x="connsiteX0" y="connsiteY0"/>
                  </a:cxn>
                  <a:cxn ang="0">
                    <a:pos x="connsiteX1" y="connsiteY1"/>
                  </a:cxn>
                  <a:cxn ang="0">
                    <a:pos x="connsiteX2" y="connsiteY2"/>
                  </a:cxn>
                  <a:cxn ang="0">
                    <a:pos x="connsiteX3" y="connsiteY3"/>
                  </a:cxn>
                </a:cxnLst>
                <a:rect l="l" t="t" r="r" b="b"/>
                <a:pathLst>
                  <a:path w="2312288" h="195453">
                    <a:moveTo>
                      <a:pt x="0" y="195453"/>
                    </a:moveTo>
                    <a:lnTo>
                      <a:pt x="1449038" y="195453"/>
                    </a:lnTo>
                    <a:lnTo>
                      <a:pt x="1641253" y="0"/>
                    </a:lnTo>
                    <a:lnTo>
                      <a:pt x="2312289" y="0"/>
                    </a:lnTo>
                  </a:path>
                </a:pathLst>
              </a:custGeom>
              <a:noFill/>
              <a:ln w="12700" cap="flat">
                <a:gradFill flip="none" rotWithShape="1">
                  <a:gsLst>
                    <a:gs pos="0">
                      <a:schemeClr val="accent1">
                        <a:alpha val="0"/>
                      </a:schemeClr>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grpSp>
      </p:grpSp>
    </p:spTree>
    <p:extLst>
      <p:ext uri="{BB962C8B-B14F-4D97-AF65-F5344CB8AC3E}">
        <p14:creationId xmlns:p14="http://schemas.microsoft.com/office/powerpoint/2010/main" val="358020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516E47CE-CBB9-66F9-9874-585A159A3106}"/>
              </a:ext>
            </a:extLst>
          </p:cNvPr>
          <p:cNvGrpSpPr/>
          <p:nvPr userDrawn="1"/>
        </p:nvGrpSpPr>
        <p:grpSpPr>
          <a:xfrm>
            <a:off x="181058" y="719388"/>
            <a:ext cx="11717978" cy="521384"/>
            <a:chOff x="181058" y="719388"/>
            <a:chExt cx="11717978" cy="521384"/>
          </a:xfrm>
        </p:grpSpPr>
        <p:cxnSp>
          <p:nvCxnSpPr>
            <p:cNvPr id="28" name="直接连接符 27">
              <a:extLst>
                <a:ext uri="{FF2B5EF4-FFF2-40B4-BE49-F238E27FC236}">
                  <a16:creationId xmlns:a16="http://schemas.microsoft.com/office/drawing/2014/main" id="{E133F338-8BDB-60D8-C601-E4A31E65C423}"/>
                </a:ext>
              </a:extLst>
            </p:cNvPr>
            <p:cNvCxnSpPr/>
            <p:nvPr userDrawn="1"/>
          </p:nvCxnSpPr>
          <p:spPr>
            <a:xfrm>
              <a:off x="4415102" y="1011767"/>
              <a:ext cx="3361796" cy="0"/>
            </a:xfrm>
            <a:prstGeom prst="line">
              <a:avLst/>
            </a:pr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cxnSp>
        <p:grpSp>
          <p:nvGrpSpPr>
            <p:cNvPr id="29" name="组合 28">
              <a:extLst>
                <a:ext uri="{FF2B5EF4-FFF2-40B4-BE49-F238E27FC236}">
                  <a16:creationId xmlns:a16="http://schemas.microsoft.com/office/drawing/2014/main" id="{184F9350-7A23-24E3-F32C-F5AC91812740}"/>
                </a:ext>
              </a:extLst>
            </p:cNvPr>
            <p:cNvGrpSpPr/>
            <p:nvPr userDrawn="1"/>
          </p:nvGrpSpPr>
          <p:grpSpPr>
            <a:xfrm>
              <a:off x="7664992" y="719388"/>
              <a:ext cx="4234044" cy="292379"/>
              <a:chOff x="7664992" y="719388"/>
              <a:chExt cx="4234044" cy="292379"/>
            </a:xfrm>
          </p:grpSpPr>
          <p:sp>
            <p:nvSpPr>
              <p:cNvPr id="43" name="Freeform 13">
                <a:extLst>
                  <a:ext uri="{FF2B5EF4-FFF2-40B4-BE49-F238E27FC236}">
                    <a16:creationId xmlns:a16="http://schemas.microsoft.com/office/drawing/2014/main" id="{5DAC23EA-F833-669B-CA74-0164F26D9EAD}"/>
                  </a:ext>
                </a:extLst>
              </p:cNvPr>
              <p:cNvSpPr/>
              <p:nvPr/>
            </p:nvSpPr>
            <p:spPr bwMode="auto">
              <a:xfrm flipH="1">
                <a:off x="8356252" y="863325"/>
                <a:ext cx="1421307" cy="148214"/>
              </a:xfrm>
              <a:custGeom>
                <a:avLst/>
                <a:gdLst>
                  <a:gd name="T0" fmla="*/ 0 w 2570"/>
                  <a:gd name="T1" fmla="*/ 0 h 268"/>
                  <a:gd name="T2" fmla="*/ 131 w 2570"/>
                  <a:gd name="T3" fmla="*/ 135 h 268"/>
                  <a:gd name="T4" fmla="*/ 1218 w 2570"/>
                  <a:gd name="T5" fmla="*/ 135 h 268"/>
                  <a:gd name="T6" fmla="*/ 1282 w 2570"/>
                  <a:gd name="T7" fmla="*/ 198 h 268"/>
                  <a:gd name="T8" fmla="*/ 2501 w 2570"/>
                  <a:gd name="T9" fmla="*/ 198 h 268"/>
                  <a:gd name="T10" fmla="*/ 2570 w 2570"/>
                  <a:gd name="T11" fmla="*/ 268 h 268"/>
                </a:gdLst>
                <a:ahLst/>
                <a:cxnLst>
                  <a:cxn ang="0">
                    <a:pos x="T0" y="T1"/>
                  </a:cxn>
                  <a:cxn ang="0">
                    <a:pos x="T2" y="T3"/>
                  </a:cxn>
                  <a:cxn ang="0">
                    <a:pos x="T4" y="T5"/>
                  </a:cxn>
                  <a:cxn ang="0">
                    <a:pos x="T6" y="T7"/>
                  </a:cxn>
                  <a:cxn ang="0">
                    <a:pos x="T8" y="T9"/>
                  </a:cxn>
                  <a:cxn ang="0">
                    <a:pos x="T10" y="T11"/>
                  </a:cxn>
                </a:cxnLst>
                <a:rect l="0" t="0" r="r" b="b"/>
                <a:pathLst>
                  <a:path w="2570" h="268">
                    <a:moveTo>
                      <a:pt x="0" y="0"/>
                    </a:moveTo>
                    <a:lnTo>
                      <a:pt x="131" y="135"/>
                    </a:lnTo>
                    <a:lnTo>
                      <a:pt x="1218" y="135"/>
                    </a:lnTo>
                    <a:lnTo>
                      <a:pt x="1282" y="198"/>
                    </a:lnTo>
                    <a:lnTo>
                      <a:pt x="2501" y="198"/>
                    </a:lnTo>
                    <a:lnTo>
                      <a:pt x="2570" y="268"/>
                    </a:lnTo>
                  </a:path>
                </a:pathLst>
              </a:custGeom>
              <a:noFill/>
              <a:ln w="12700" cap="flat">
                <a:gradFill flip="none" rotWithShape="1">
                  <a:gsLst>
                    <a:gs pos="0">
                      <a:schemeClr val="accent1"/>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44" name="Freeform 14">
                <a:extLst>
                  <a:ext uri="{FF2B5EF4-FFF2-40B4-BE49-F238E27FC236}">
                    <a16:creationId xmlns:a16="http://schemas.microsoft.com/office/drawing/2014/main" id="{FEB0EEB5-F764-D208-10F1-E25C35468C5F}"/>
                  </a:ext>
                </a:extLst>
              </p:cNvPr>
              <p:cNvSpPr/>
              <p:nvPr/>
            </p:nvSpPr>
            <p:spPr bwMode="auto">
              <a:xfrm flipH="1">
                <a:off x="8030870" y="719388"/>
                <a:ext cx="1478837" cy="65468"/>
              </a:xfrm>
              <a:custGeom>
                <a:avLst/>
                <a:gdLst>
                  <a:gd name="T0" fmla="*/ 0 w 1649"/>
                  <a:gd name="T1" fmla="*/ 68 h 73"/>
                  <a:gd name="T2" fmla="*/ 69 w 1649"/>
                  <a:gd name="T3" fmla="*/ 0 h 73"/>
                  <a:gd name="T4" fmla="*/ 1250 w 1649"/>
                  <a:gd name="T5" fmla="*/ 0 h 73"/>
                  <a:gd name="T6" fmla="*/ 1321 w 1649"/>
                  <a:gd name="T7" fmla="*/ 73 h 73"/>
                  <a:gd name="T8" fmla="*/ 1649 w 1649"/>
                  <a:gd name="T9" fmla="*/ 73 h 73"/>
                </a:gdLst>
                <a:ahLst/>
                <a:cxnLst>
                  <a:cxn ang="0">
                    <a:pos x="T0" y="T1"/>
                  </a:cxn>
                  <a:cxn ang="0">
                    <a:pos x="T2" y="T3"/>
                  </a:cxn>
                  <a:cxn ang="0">
                    <a:pos x="T4" y="T5"/>
                  </a:cxn>
                  <a:cxn ang="0">
                    <a:pos x="T6" y="T7"/>
                  </a:cxn>
                  <a:cxn ang="0">
                    <a:pos x="T8" y="T9"/>
                  </a:cxn>
                </a:cxnLst>
                <a:rect l="0" t="0" r="r" b="b"/>
                <a:pathLst>
                  <a:path w="1649" h="73">
                    <a:moveTo>
                      <a:pt x="0" y="68"/>
                    </a:moveTo>
                    <a:lnTo>
                      <a:pt x="69" y="0"/>
                    </a:lnTo>
                    <a:lnTo>
                      <a:pt x="1250" y="0"/>
                    </a:lnTo>
                    <a:lnTo>
                      <a:pt x="1321" y="73"/>
                    </a:lnTo>
                    <a:lnTo>
                      <a:pt x="1649" y="73"/>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45" name="Freeform 15">
                <a:extLst>
                  <a:ext uri="{FF2B5EF4-FFF2-40B4-BE49-F238E27FC236}">
                    <a16:creationId xmlns:a16="http://schemas.microsoft.com/office/drawing/2014/main" id="{F98AE815-FBB8-3189-52CE-B55C63E56C67}"/>
                  </a:ext>
                </a:extLst>
              </p:cNvPr>
              <p:cNvSpPr/>
              <p:nvPr/>
            </p:nvSpPr>
            <p:spPr bwMode="auto">
              <a:xfrm flipH="1">
                <a:off x="9731597" y="780544"/>
                <a:ext cx="677213" cy="224343"/>
              </a:xfrm>
              <a:custGeom>
                <a:avLst/>
                <a:gdLst>
                  <a:gd name="T0" fmla="*/ 0 w 809"/>
                  <a:gd name="T1" fmla="*/ 268 h 268"/>
                  <a:gd name="T2" fmla="*/ 545 w 809"/>
                  <a:gd name="T3" fmla="*/ 268 h 268"/>
                  <a:gd name="T4" fmla="*/ 809 w 809"/>
                  <a:gd name="T5" fmla="*/ 0 h 268"/>
                </a:gdLst>
                <a:ahLst/>
                <a:cxnLst>
                  <a:cxn ang="0">
                    <a:pos x="T0" y="T1"/>
                  </a:cxn>
                  <a:cxn ang="0">
                    <a:pos x="T2" y="T3"/>
                  </a:cxn>
                  <a:cxn ang="0">
                    <a:pos x="T4" y="T5"/>
                  </a:cxn>
                </a:cxnLst>
                <a:rect l="0" t="0" r="r" b="b"/>
                <a:pathLst>
                  <a:path w="809" h="268">
                    <a:moveTo>
                      <a:pt x="0" y="268"/>
                    </a:moveTo>
                    <a:lnTo>
                      <a:pt x="545" y="268"/>
                    </a:lnTo>
                    <a:lnTo>
                      <a:pt x="809" y="0"/>
                    </a:lnTo>
                  </a:path>
                </a:pathLst>
              </a:custGeom>
              <a:noFill/>
              <a:ln w="12700" cap="flat">
                <a:gradFill flip="none" rotWithShape="1">
                  <a:gsLst>
                    <a:gs pos="0">
                      <a:schemeClr val="accent2">
                        <a:alpha val="0"/>
                      </a:schemeClr>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46" name="平行四边形 45">
                <a:extLst>
                  <a:ext uri="{FF2B5EF4-FFF2-40B4-BE49-F238E27FC236}">
                    <a16:creationId xmlns:a16="http://schemas.microsoft.com/office/drawing/2014/main" id="{DFE752A2-844C-19C2-97B4-3C7928B07B78}"/>
                  </a:ext>
                </a:extLst>
              </p:cNvPr>
              <p:cNvSpPr/>
              <p:nvPr/>
            </p:nvSpPr>
            <p:spPr>
              <a:xfrm>
                <a:off x="8490448" y="813974"/>
                <a:ext cx="169181" cy="107063"/>
              </a:xfrm>
              <a:prstGeom prst="parallelogram">
                <a:avLst>
                  <a:gd name="adj" fmla="val 98362"/>
                </a:avLst>
              </a:prstGeom>
              <a:solidFill>
                <a:schemeClr val="accent2">
                  <a:lumMod val="75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49" name="平行四边形 48">
                <a:extLst>
                  <a:ext uri="{FF2B5EF4-FFF2-40B4-BE49-F238E27FC236}">
                    <a16:creationId xmlns:a16="http://schemas.microsoft.com/office/drawing/2014/main" id="{C953BAD0-7AAB-EA8C-52F8-3C262732C4D1}"/>
                  </a:ext>
                </a:extLst>
              </p:cNvPr>
              <p:cNvSpPr/>
              <p:nvPr/>
            </p:nvSpPr>
            <p:spPr>
              <a:xfrm>
                <a:off x="8597103" y="813974"/>
                <a:ext cx="169181" cy="107063"/>
              </a:xfrm>
              <a:prstGeom prst="parallelogram">
                <a:avLst>
                  <a:gd name="adj" fmla="val 98362"/>
                </a:avLst>
              </a:prstGeom>
              <a:solidFill>
                <a:schemeClr val="accent2">
                  <a:alpha val="8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50" name="平行四边形 49">
                <a:extLst>
                  <a:ext uri="{FF2B5EF4-FFF2-40B4-BE49-F238E27FC236}">
                    <a16:creationId xmlns:a16="http://schemas.microsoft.com/office/drawing/2014/main" id="{414CBFFD-D144-6C33-A93D-403DD2A25E62}"/>
                  </a:ext>
                </a:extLst>
              </p:cNvPr>
              <p:cNvSpPr/>
              <p:nvPr/>
            </p:nvSpPr>
            <p:spPr>
              <a:xfrm>
                <a:off x="8703757" y="813974"/>
                <a:ext cx="169181" cy="107063"/>
              </a:xfrm>
              <a:prstGeom prst="parallelogram">
                <a:avLst>
                  <a:gd name="adj" fmla="val 98362"/>
                </a:avLst>
              </a:prstGeom>
              <a:solidFill>
                <a:schemeClr val="accent2">
                  <a:lumMod val="60000"/>
                  <a:lumOff val="40000"/>
                  <a:alpha val="6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51" name="平行四边形 50">
                <a:extLst>
                  <a:ext uri="{FF2B5EF4-FFF2-40B4-BE49-F238E27FC236}">
                    <a16:creationId xmlns:a16="http://schemas.microsoft.com/office/drawing/2014/main" id="{4BEFAF60-43E8-7AF2-464A-EFD80823E148}"/>
                  </a:ext>
                </a:extLst>
              </p:cNvPr>
              <p:cNvSpPr/>
              <p:nvPr/>
            </p:nvSpPr>
            <p:spPr>
              <a:xfrm>
                <a:off x="8810412" y="813974"/>
                <a:ext cx="169181" cy="107063"/>
              </a:xfrm>
              <a:prstGeom prst="parallelogram">
                <a:avLst>
                  <a:gd name="adj" fmla="val 98362"/>
                </a:avLst>
              </a:prstGeom>
              <a:solidFill>
                <a:schemeClr val="accent2">
                  <a:lumMod val="40000"/>
                  <a:lumOff val="60000"/>
                  <a:alpha val="4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52" name="平行四边形 51">
                <a:extLst>
                  <a:ext uri="{FF2B5EF4-FFF2-40B4-BE49-F238E27FC236}">
                    <a16:creationId xmlns:a16="http://schemas.microsoft.com/office/drawing/2014/main" id="{B5B5828C-39DF-1381-B269-2495957ABD36}"/>
                  </a:ext>
                </a:extLst>
              </p:cNvPr>
              <p:cNvSpPr/>
              <p:nvPr/>
            </p:nvSpPr>
            <p:spPr>
              <a:xfrm>
                <a:off x="8917066" y="813974"/>
                <a:ext cx="169181" cy="107063"/>
              </a:xfrm>
              <a:prstGeom prst="parallelogram">
                <a:avLst>
                  <a:gd name="adj" fmla="val 98362"/>
                </a:avLst>
              </a:prstGeom>
              <a:solidFill>
                <a:schemeClr val="accent2">
                  <a:lumMod val="20000"/>
                  <a:lumOff val="80000"/>
                  <a:alpha val="2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53" name="矩形 52">
                <a:extLst>
                  <a:ext uri="{FF2B5EF4-FFF2-40B4-BE49-F238E27FC236}">
                    <a16:creationId xmlns:a16="http://schemas.microsoft.com/office/drawing/2014/main" id="{1793F773-8B87-2C52-B9AB-80D7EAF18257}"/>
                  </a:ext>
                </a:extLst>
              </p:cNvPr>
              <p:cNvSpPr/>
              <p:nvPr/>
            </p:nvSpPr>
            <p:spPr>
              <a:xfrm flipH="1">
                <a:off x="8005091" y="757521"/>
                <a:ext cx="54035" cy="54035"/>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54" name="图形 4">
                <a:extLst>
                  <a:ext uri="{FF2B5EF4-FFF2-40B4-BE49-F238E27FC236}">
                    <a16:creationId xmlns:a16="http://schemas.microsoft.com/office/drawing/2014/main" id="{3EC05309-8A24-66BA-0E82-CBECA6452C58}"/>
                  </a:ext>
                </a:extLst>
              </p:cNvPr>
              <p:cNvSpPr/>
              <p:nvPr/>
            </p:nvSpPr>
            <p:spPr>
              <a:xfrm flipH="1">
                <a:off x="7664992" y="780544"/>
                <a:ext cx="1624490" cy="231223"/>
              </a:xfrm>
              <a:custGeom>
                <a:avLst/>
                <a:gdLst>
                  <a:gd name="connsiteX0" fmla="*/ 0 w 1437418"/>
                  <a:gd name="connsiteY0" fmla="*/ 0 h 204596"/>
                  <a:gd name="connsiteX1" fmla="*/ 693801 w 1437418"/>
                  <a:gd name="connsiteY1" fmla="*/ 0 h 204596"/>
                  <a:gd name="connsiteX2" fmla="*/ 894398 w 1437418"/>
                  <a:gd name="connsiteY2" fmla="*/ 204597 h 204596"/>
                  <a:gd name="connsiteX3" fmla="*/ 1437418 w 1437418"/>
                  <a:gd name="connsiteY3" fmla="*/ 204597 h 204596"/>
                </a:gdLst>
                <a:ahLst/>
                <a:cxnLst>
                  <a:cxn ang="0">
                    <a:pos x="connsiteX0" y="connsiteY0"/>
                  </a:cxn>
                  <a:cxn ang="0">
                    <a:pos x="connsiteX1" y="connsiteY1"/>
                  </a:cxn>
                  <a:cxn ang="0">
                    <a:pos x="connsiteX2" y="connsiteY2"/>
                  </a:cxn>
                  <a:cxn ang="0">
                    <a:pos x="connsiteX3" y="connsiteY3"/>
                  </a:cxn>
                </a:cxnLst>
                <a:rect l="l" t="t" r="r" b="b"/>
                <a:pathLst>
                  <a:path w="1437418" h="204596">
                    <a:moveTo>
                      <a:pt x="0" y="0"/>
                    </a:moveTo>
                    <a:lnTo>
                      <a:pt x="693801" y="0"/>
                    </a:lnTo>
                    <a:lnTo>
                      <a:pt x="894398" y="204597"/>
                    </a:lnTo>
                    <a:lnTo>
                      <a:pt x="1437418" y="204597"/>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25806" tIns="12903" rIns="25806" bIns="12903" numCol="1" spcCol="0" rtlCol="0" fromWordArt="0" anchor="t" anchorCtr="0" forceAA="0" compatLnSpc="1">
                <a:noAutofit/>
              </a:bodyPr>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55" name="图形 4">
                <a:extLst>
                  <a:ext uri="{FF2B5EF4-FFF2-40B4-BE49-F238E27FC236}">
                    <a16:creationId xmlns:a16="http://schemas.microsoft.com/office/drawing/2014/main" id="{482E6F00-8C48-E254-0FD5-60334A1426E4}"/>
                  </a:ext>
                </a:extLst>
              </p:cNvPr>
              <p:cNvSpPr/>
              <p:nvPr/>
            </p:nvSpPr>
            <p:spPr>
              <a:xfrm flipH="1">
                <a:off x="9285816" y="780544"/>
                <a:ext cx="2613220" cy="220890"/>
              </a:xfrm>
              <a:custGeom>
                <a:avLst/>
                <a:gdLst>
                  <a:gd name="connsiteX0" fmla="*/ 0 w 2312288"/>
                  <a:gd name="connsiteY0" fmla="*/ 195453 h 195453"/>
                  <a:gd name="connsiteX1" fmla="*/ 1449038 w 2312288"/>
                  <a:gd name="connsiteY1" fmla="*/ 195453 h 195453"/>
                  <a:gd name="connsiteX2" fmla="*/ 1641253 w 2312288"/>
                  <a:gd name="connsiteY2" fmla="*/ 0 h 195453"/>
                  <a:gd name="connsiteX3" fmla="*/ 2312289 w 2312288"/>
                  <a:gd name="connsiteY3" fmla="*/ 0 h 195453"/>
                </a:gdLst>
                <a:ahLst/>
                <a:cxnLst>
                  <a:cxn ang="0">
                    <a:pos x="connsiteX0" y="connsiteY0"/>
                  </a:cxn>
                  <a:cxn ang="0">
                    <a:pos x="connsiteX1" y="connsiteY1"/>
                  </a:cxn>
                  <a:cxn ang="0">
                    <a:pos x="connsiteX2" y="connsiteY2"/>
                  </a:cxn>
                  <a:cxn ang="0">
                    <a:pos x="connsiteX3" y="connsiteY3"/>
                  </a:cxn>
                </a:cxnLst>
                <a:rect l="l" t="t" r="r" b="b"/>
                <a:pathLst>
                  <a:path w="2312288" h="195453">
                    <a:moveTo>
                      <a:pt x="0" y="195453"/>
                    </a:moveTo>
                    <a:lnTo>
                      <a:pt x="1449038" y="195453"/>
                    </a:lnTo>
                    <a:lnTo>
                      <a:pt x="1641253" y="0"/>
                    </a:lnTo>
                    <a:lnTo>
                      <a:pt x="2312289" y="0"/>
                    </a:lnTo>
                  </a:path>
                </a:pathLst>
              </a:custGeom>
              <a:noFill/>
              <a:ln w="12700" cap="flat">
                <a:gradFill flip="none" rotWithShape="1">
                  <a:gsLst>
                    <a:gs pos="0">
                      <a:schemeClr val="accent1">
                        <a:alpha val="0"/>
                      </a:schemeClr>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grpSp>
        <p:pic>
          <p:nvPicPr>
            <p:cNvPr id="30" name="图片 29" descr="图片包含 前, 水, 夜空, 日落&#10;&#10;描述已自动生成">
              <a:extLst>
                <a:ext uri="{FF2B5EF4-FFF2-40B4-BE49-F238E27FC236}">
                  <a16:creationId xmlns:a16="http://schemas.microsoft.com/office/drawing/2014/main" id="{60BCD14E-6E92-7BEB-D4D2-24281FB28739}"/>
                </a:ext>
              </a:extLst>
            </p:cNvPr>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225978" y="780544"/>
              <a:ext cx="3740044" cy="460228"/>
            </a:xfrm>
            <a:prstGeom prst="rect">
              <a:avLst/>
            </a:prstGeom>
          </p:spPr>
        </p:pic>
        <p:grpSp>
          <p:nvGrpSpPr>
            <p:cNvPr id="31" name="组合 30">
              <a:extLst>
                <a:ext uri="{FF2B5EF4-FFF2-40B4-BE49-F238E27FC236}">
                  <a16:creationId xmlns:a16="http://schemas.microsoft.com/office/drawing/2014/main" id="{F819A7CB-7D11-31D2-8EF5-CC596D809470}"/>
                </a:ext>
              </a:extLst>
            </p:cNvPr>
            <p:cNvGrpSpPr/>
            <p:nvPr userDrawn="1"/>
          </p:nvGrpSpPr>
          <p:grpSpPr>
            <a:xfrm flipH="1">
              <a:off x="181058" y="720569"/>
              <a:ext cx="4234044" cy="292379"/>
              <a:chOff x="7664992" y="719388"/>
              <a:chExt cx="4234044" cy="292379"/>
            </a:xfrm>
          </p:grpSpPr>
          <p:sp>
            <p:nvSpPr>
              <p:cNvPr id="32" name="Freeform 13">
                <a:extLst>
                  <a:ext uri="{FF2B5EF4-FFF2-40B4-BE49-F238E27FC236}">
                    <a16:creationId xmlns:a16="http://schemas.microsoft.com/office/drawing/2014/main" id="{5C6FF90B-56D6-913C-8962-A50C04072853}"/>
                  </a:ext>
                </a:extLst>
              </p:cNvPr>
              <p:cNvSpPr/>
              <p:nvPr/>
            </p:nvSpPr>
            <p:spPr bwMode="auto">
              <a:xfrm flipH="1">
                <a:off x="8356252" y="863325"/>
                <a:ext cx="1421307" cy="148214"/>
              </a:xfrm>
              <a:custGeom>
                <a:avLst/>
                <a:gdLst>
                  <a:gd name="T0" fmla="*/ 0 w 2570"/>
                  <a:gd name="T1" fmla="*/ 0 h 268"/>
                  <a:gd name="T2" fmla="*/ 131 w 2570"/>
                  <a:gd name="T3" fmla="*/ 135 h 268"/>
                  <a:gd name="T4" fmla="*/ 1218 w 2570"/>
                  <a:gd name="T5" fmla="*/ 135 h 268"/>
                  <a:gd name="T6" fmla="*/ 1282 w 2570"/>
                  <a:gd name="T7" fmla="*/ 198 h 268"/>
                  <a:gd name="T8" fmla="*/ 2501 w 2570"/>
                  <a:gd name="T9" fmla="*/ 198 h 268"/>
                  <a:gd name="T10" fmla="*/ 2570 w 2570"/>
                  <a:gd name="T11" fmla="*/ 268 h 268"/>
                </a:gdLst>
                <a:ahLst/>
                <a:cxnLst>
                  <a:cxn ang="0">
                    <a:pos x="T0" y="T1"/>
                  </a:cxn>
                  <a:cxn ang="0">
                    <a:pos x="T2" y="T3"/>
                  </a:cxn>
                  <a:cxn ang="0">
                    <a:pos x="T4" y="T5"/>
                  </a:cxn>
                  <a:cxn ang="0">
                    <a:pos x="T6" y="T7"/>
                  </a:cxn>
                  <a:cxn ang="0">
                    <a:pos x="T8" y="T9"/>
                  </a:cxn>
                  <a:cxn ang="0">
                    <a:pos x="T10" y="T11"/>
                  </a:cxn>
                </a:cxnLst>
                <a:rect l="0" t="0" r="r" b="b"/>
                <a:pathLst>
                  <a:path w="2570" h="268">
                    <a:moveTo>
                      <a:pt x="0" y="0"/>
                    </a:moveTo>
                    <a:lnTo>
                      <a:pt x="131" y="135"/>
                    </a:lnTo>
                    <a:lnTo>
                      <a:pt x="1218" y="135"/>
                    </a:lnTo>
                    <a:lnTo>
                      <a:pt x="1282" y="198"/>
                    </a:lnTo>
                    <a:lnTo>
                      <a:pt x="2501" y="198"/>
                    </a:lnTo>
                    <a:lnTo>
                      <a:pt x="2570" y="268"/>
                    </a:lnTo>
                  </a:path>
                </a:pathLst>
              </a:custGeom>
              <a:noFill/>
              <a:ln w="12700" cap="flat">
                <a:gradFill flip="none" rotWithShape="1">
                  <a:gsLst>
                    <a:gs pos="0">
                      <a:schemeClr val="accent1"/>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33" name="Freeform 14">
                <a:extLst>
                  <a:ext uri="{FF2B5EF4-FFF2-40B4-BE49-F238E27FC236}">
                    <a16:creationId xmlns:a16="http://schemas.microsoft.com/office/drawing/2014/main" id="{55367D74-9D6B-A311-59C8-274EC1577975}"/>
                  </a:ext>
                </a:extLst>
              </p:cNvPr>
              <p:cNvSpPr/>
              <p:nvPr/>
            </p:nvSpPr>
            <p:spPr bwMode="auto">
              <a:xfrm flipH="1">
                <a:off x="8030870" y="719388"/>
                <a:ext cx="1478837" cy="65468"/>
              </a:xfrm>
              <a:custGeom>
                <a:avLst/>
                <a:gdLst>
                  <a:gd name="T0" fmla="*/ 0 w 1649"/>
                  <a:gd name="T1" fmla="*/ 68 h 73"/>
                  <a:gd name="T2" fmla="*/ 69 w 1649"/>
                  <a:gd name="T3" fmla="*/ 0 h 73"/>
                  <a:gd name="T4" fmla="*/ 1250 w 1649"/>
                  <a:gd name="T5" fmla="*/ 0 h 73"/>
                  <a:gd name="T6" fmla="*/ 1321 w 1649"/>
                  <a:gd name="T7" fmla="*/ 73 h 73"/>
                  <a:gd name="T8" fmla="*/ 1649 w 1649"/>
                  <a:gd name="T9" fmla="*/ 73 h 73"/>
                </a:gdLst>
                <a:ahLst/>
                <a:cxnLst>
                  <a:cxn ang="0">
                    <a:pos x="T0" y="T1"/>
                  </a:cxn>
                  <a:cxn ang="0">
                    <a:pos x="T2" y="T3"/>
                  </a:cxn>
                  <a:cxn ang="0">
                    <a:pos x="T4" y="T5"/>
                  </a:cxn>
                  <a:cxn ang="0">
                    <a:pos x="T6" y="T7"/>
                  </a:cxn>
                  <a:cxn ang="0">
                    <a:pos x="T8" y="T9"/>
                  </a:cxn>
                </a:cxnLst>
                <a:rect l="0" t="0" r="r" b="b"/>
                <a:pathLst>
                  <a:path w="1649" h="73">
                    <a:moveTo>
                      <a:pt x="0" y="68"/>
                    </a:moveTo>
                    <a:lnTo>
                      <a:pt x="69" y="0"/>
                    </a:lnTo>
                    <a:lnTo>
                      <a:pt x="1250" y="0"/>
                    </a:lnTo>
                    <a:lnTo>
                      <a:pt x="1321" y="73"/>
                    </a:lnTo>
                    <a:lnTo>
                      <a:pt x="1649" y="73"/>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34" name="Freeform 15">
                <a:extLst>
                  <a:ext uri="{FF2B5EF4-FFF2-40B4-BE49-F238E27FC236}">
                    <a16:creationId xmlns:a16="http://schemas.microsoft.com/office/drawing/2014/main" id="{37430394-2135-E3F9-D1E1-D869B73B0413}"/>
                  </a:ext>
                </a:extLst>
              </p:cNvPr>
              <p:cNvSpPr/>
              <p:nvPr/>
            </p:nvSpPr>
            <p:spPr bwMode="auto">
              <a:xfrm flipH="1">
                <a:off x="9731597" y="780544"/>
                <a:ext cx="677213" cy="224343"/>
              </a:xfrm>
              <a:custGeom>
                <a:avLst/>
                <a:gdLst>
                  <a:gd name="T0" fmla="*/ 0 w 809"/>
                  <a:gd name="T1" fmla="*/ 268 h 268"/>
                  <a:gd name="T2" fmla="*/ 545 w 809"/>
                  <a:gd name="T3" fmla="*/ 268 h 268"/>
                  <a:gd name="T4" fmla="*/ 809 w 809"/>
                  <a:gd name="T5" fmla="*/ 0 h 268"/>
                </a:gdLst>
                <a:ahLst/>
                <a:cxnLst>
                  <a:cxn ang="0">
                    <a:pos x="T0" y="T1"/>
                  </a:cxn>
                  <a:cxn ang="0">
                    <a:pos x="T2" y="T3"/>
                  </a:cxn>
                  <a:cxn ang="0">
                    <a:pos x="T4" y="T5"/>
                  </a:cxn>
                </a:cxnLst>
                <a:rect l="0" t="0" r="r" b="b"/>
                <a:pathLst>
                  <a:path w="809" h="268">
                    <a:moveTo>
                      <a:pt x="0" y="268"/>
                    </a:moveTo>
                    <a:lnTo>
                      <a:pt x="545" y="268"/>
                    </a:lnTo>
                    <a:lnTo>
                      <a:pt x="809" y="0"/>
                    </a:lnTo>
                  </a:path>
                </a:pathLst>
              </a:custGeom>
              <a:noFill/>
              <a:ln w="12700" cap="flat">
                <a:gradFill flip="none" rotWithShape="1">
                  <a:gsLst>
                    <a:gs pos="0">
                      <a:schemeClr val="accent2">
                        <a:alpha val="0"/>
                      </a:schemeClr>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35" name="平行四边形 34">
                <a:extLst>
                  <a:ext uri="{FF2B5EF4-FFF2-40B4-BE49-F238E27FC236}">
                    <a16:creationId xmlns:a16="http://schemas.microsoft.com/office/drawing/2014/main" id="{746AF0A6-738E-FA17-DA74-00B47252795F}"/>
                  </a:ext>
                </a:extLst>
              </p:cNvPr>
              <p:cNvSpPr/>
              <p:nvPr/>
            </p:nvSpPr>
            <p:spPr>
              <a:xfrm>
                <a:off x="8490448" y="813974"/>
                <a:ext cx="169181" cy="107063"/>
              </a:xfrm>
              <a:prstGeom prst="parallelogram">
                <a:avLst>
                  <a:gd name="adj" fmla="val 98362"/>
                </a:avLst>
              </a:prstGeom>
              <a:solidFill>
                <a:schemeClr val="accent2">
                  <a:lumMod val="75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36" name="平行四边形 35">
                <a:extLst>
                  <a:ext uri="{FF2B5EF4-FFF2-40B4-BE49-F238E27FC236}">
                    <a16:creationId xmlns:a16="http://schemas.microsoft.com/office/drawing/2014/main" id="{12D1E2F1-9BD5-2530-3780-B04E29106610}"/>
                  </a:ext>
                </a:extLst>
              </p:cNvPr>
              <p:cNvSpPr/>
              <p:nvPr/>
            </p:nvSpPr>
            <p:spPr>
              <a:xfrm>
                <a:off x="8597103" y="813974"/>
                <a:ext cx="169181" cy="107063"/>
              </a:xfrm>
              <a:prstGeom prst="parallelogram">
                <a:avLst>
                  <a:gd name="adj" fmla="val 98362"/>
                </a:avLst>
              </a:prstGeom>
              <a:solidFill>
                <a:schemeClr val="accent2">
                  <a:alpha val="8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37" name="平行四边形 36">
                <a:extLst>
                  <a:ext uri="{FF2B5EF4-FFF2-40B4-BE49-F238E27FC236}">
                    <a16:creationId xmlns:a16="http://schemas.microsoft.com/office/drawing/2014/main" id="{86ACD46F-8A1C-9AFA-A49A-29A660556406}"/>
                  </a:ext>
                </a:extLst>
              </p:cNvPr>
              <p:cNvSpPr/>
              <p:nvPr/>
            </p:nvSpPr>
            <p:spPr>
              <a:xfrm>
                <a:off x="8703757" y="813974"/>
                <a:ext cx="169181" cy="107063"/>
              </a:xfrm>
              <a:prstGeom prst="parallelogram">
                <a:avLst>
                  <a:gd name="adj" fmla="val 98362"/>
                </a:avLst>
              </a:prstGeom>
              <a:solidFill>
                <a:schemeClr val="accent2">
                  <a:lumMod val="60000"/>
                  <a:lumOff val="40000"/>
                  <a:alpha val="6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38" name="平行四边形 37">
                <a:extLst>
                  <a:ext uri="{FF2B5EF4-FFF2-40B4-BE49-F238E27FC236}">
                    <a16:creationId xmlns:a16="http://schemas.microsoft.com/office/drawing/2014/main" id="{7418033F-8330-BFF2-804E-A824DF9B9F0B}"/>
                  </a:ext>
                </a:extLst>
              </p:cNvPr>
              <p:cNvSpPr/>
              <p:nvPr/>
            </p:nvSpPr>
            <p:spPr>
              <a:xfrm>
                <a:off x="8810412" y="813974"/>
                <a:ext cx="169181" cy="107063"/>
              </a:xfrm>
              <a:prstGeom prst="parallelogram">
                <a:avLst>
                  <a:gd name="adj" fmla="val 98362"/>
                </a:avLst>
              </a:prstGeom>
              <a:solidFill>
                <a:schemeClr val="accent2">
                  <a:lumMod val="40000"/>
                  <a:lumOff val="60000"/>
                  <a:alpha val="4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39" name="平行四边形 38">
                <a:extLst>
                  <a:ext uri="{FF2B5EF4-FFF2-40B4-BE49-F238E27FC236}">
                    <a16:creationId xmlns:a16="http://schemas.microsoft.com/office/drawing/2014/main" id="{269BA03E-31EF-7C9E-E8AB-9B9025CA1C55}"/>
                  </a:ext>
                </a:extLst>
              </p:cNvPr>
              <p:cNvSpPr/>
              <p:nvPr/>
            </p:nvSpPr>
            <p:spPr>
              <a:xfrm>
                <a:off x="8917066" y="813974"/>
                <a:ext cx="169181" cy="107063"/>
              </a:xfrm>
              <a:prstGeom prst="parallelogram">
                <a:avLst>
                  <a:gd name="adj" fmla="val 98362"/>
                </a:avLst>
              </a:prstGeom>
              <a:solidFill>
                <a:schemeClr val="accent2">
                  <a:lumMod val="20000"/>
                  <a:lumOff val="80000"/>
                  <a:alpha val="2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40" name="矩形 39">
                <a:extLst>
                  <a:ext uri="{FF2B5EF4-FFF2-40B4-BE49-F238E27FC236}">
                    <a16:creationId xmlns:a16="http://schemas.microsoft.com/office/drawing/2014/main" id="{7D7D8A76-C3D2-86B7-6D4A-79152B525228}"/>
                  </a:ext>
                </a:extLst>
              </p:cNvPr>
              <p:cNvSpPr/>
              <p:nvPr/>
            </p:nvSpPr>
            <p:spPr>
              <a:xfrm flipH="1">
                <a:off x="8005091" y="757521"/>
                <a:ext cx="54035" cy="54035"/>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41" name="图形 4">
                <a:extLst>
                  <a:ext uri="{FF2B5EF4-FFF2-40B4-BE49-F238E27FC236}">
                    <a16:creationId xmlns:a16="http://schemas.microsoft.com/office/drawing/2014/main" id="{E03DAEF2-1B80-9870-97C7-84863CD63ADC}"/>
                  </a:ext>
                </a:extLst>
              </p:cNvPr>
              <p:cNvSpPr/>
              <p:nvPr/>
            </p:nvSpPr>
            <p:spPr>
              <a:xfrm flipH="1">
                <a:off x="7664992" y="780544"/>
                <a:ext cx="1624490" cy="231223"/>
              </a:xfrm>
              <a:custGeom>
                <a:avLst/>
                <a:gdLst>
                  <a:gd name="connsiteX0" fmla="*/ 0 w 1437418"/>
                  <a:gd name="connsiteY0" fmla="*/ 0 h 204596"/>
                  <a:gd name="connsiteX1" fmla="*/ 693801 w 1437418"/>
                  <a:gd name="connsiteY1" fmla="*/ 0 h 204596"/>
                  <a:gd name="connsiteX2" fmla="*/ 894398 w 1437418"/>
                  <a:gd name="connsiteY2" fmla="*/ 204597 h 204596"/>
                  <a:gd name="connsiteX3" fmla="*/ 1437418 w 1437418"/>
                  <a:gd name="connsiteY3" fmla="*/ 204597 h 204596"/>
                </a:gdLst>
                <a:ahLst/>
                <a:cxnLst>
                  <a:cxn ang="0">
                    <a:pos x="connsiteX0" y="connsiteY0"/>
                  </a:cxn>
                  <a:cxn ang="0">
                    <a:pos x="connsiteX1" y="connsiteY1"/>
                  </a:cxn>
                  <a:cxn ang="0">
                    <a:pos x="connsiteX2" y="connsiteY2"/>
                  </a:cxn>
                  <a:cxn ang="0">
                    <a:pos x="connsiteX3" y="connsiteY3"/>
                  </a:cxn>
                </a:cxnLst>
                <a:rect l="l" t="t" r="r" b="b"/>
                <a:pathLst>
                  <a:path w="1437418" h="204596">
                    <a:moveTo>
                      <a:pt x="0" y="0"/>
                    </a:moveTo>
                    <a:lnTo>
                      <a:pt x="693801" y="0"/>
                    </a:lnTo>
                    <a:lnTo>
                      <a:pt x="894398" y="204597"/>
                    </a:lnTo>
                    <a:lnTo>
                      <a:pt x="1437418" y="204597"/>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25806" tIns="12903" rIns="25806" bIns="12903" numCol="1" spcCol="0" rtlCol="0" fromWordArt="0" anchor="t" anchorCtr="0" forceAA="0" compatLnSpc="1">
                <a:noAutofit/>
              </a:bodyPr>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42" name="图形 4">
                <a:extLst>
                  <a:ext uri="{FF2B5EF4-FFF2-40B4-BE49-F238E27FC236}">
                    <a16:creationId xmlns:a16="http://schemas.microsoft.com/office/drawing/2014/main" id="{80FD4D29-9E04-10E7-4937-EB662BF75C77}"/>
                  </a:ext>
                </a:extLst>
              </p:cNvPr>
              <p:cNvSpPr/>
              <p:nvPr/>
            </p:nvSpPr>
            <p:spPr>
              <a:xfrm flipH="1">
                <a:off x="9285816" y="780544"/>
                <a:ext cx="2613220" cy="220890"/>
              </a:xfrm>
              <a:custGeom>
                <a:avLst/>
                <a:gdLst>
                  <a:gd name="connsiteX0" fmla="*/ 0 w 2312288"/>
                  <a:gd name="connsiteY0" fmla="*/ 195453 h 195453"/>
                  <a:gd name="connsiteX1" fmla="*/ 1449038 w 2312288"/>
                  <a:gd name="connsiteY1" fmla="*/ 195453 h 195453"/>
                  <a:gd name="connsiteX2" fmla="*/ 1641253 w 2312288"/>
                  <a:gd name="connsiteY2" fmla="*/ 0 h 195453"/>
                  <a:gd name="connsiteX3" fmla="*/ 2312289 w 2312288"/>
                  <a:gd name="connsiteY3" fmla="*/ 0 h 195453"/>
                </a:gdLst>
                <a:ahLst/>
                <a:cxnLst>
                  <a:cxn ang="0">
                    <a:pos x="connsiteX0" y="connsiteY0"/>
                  </a:cxn>
                  <a:cxn ang="0">
                    <a:pos x="connsiteX1" y="connsiteY1"/>
                  </a:cxn>
                  <a:cxn ang="0">
                    <a:pos x="connsiteX2" y="connsiteY2"/>
                  </a:cxn>
                  <a:cxn ang="0">
                    <a:pos x="connsiteX3" y="connsiteY3"/>
                  </a:cxn>
                </a:cxnLst>
                <a:rect l="l" t="t" r="r" b="b"/>
                <a:pathLst>
                  <a:path w="2312288" h="195453">
                    <a:moveTo>
                      <a:pt x="0" y="195453"/>
                    </a:moveTo>
                    <a:lnTo>
                      <a:pt x="1449038" y="195453"/>
                    </a:lnTo>
                    <a:lnTo>
                      <a:pt x="1641253" y="0"/>
                    </a:lnTo>
                    <a:lnTo>
                      <a:pt x="2312289" y="0"/>
                    </a:lnTo>
                  </a:path>
                </a:pathLst>
              </a:custGeom>
              <a:noFill/>
              <a:ln w="12700" cap="flat">
                <a:gradFill flip="none" rotWithShape="1">
                  <a:gsLst>
                    <a:gs pos="0">
                      <a:schemeClr val="accent1">
                        <a:alpha val="0"/>
                      </a:schemeClr>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grpSp>
      </p:grpSp>
    </p:spTree>
    <p:extLst>
      <p:ext uri="{BB962C8B-B14F-4D97-AF65-F5344CB8AC3E}">
        <p14:creationId xmlns:p14="http://schemas.microsoft.com/office/powerpoint/2010/main" val="3743347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3F9FF"/>
        </a:solidFill>
        <a:effectLst/>
      </p:bgPr>
    </p:bg>
    <p:spTree>
      <p:nvGrpSpPr>
        <p:cNvPr id="1" name=""/>
        <p:cNvGrpSpPr/>
        <p:nvPr/>
      </p:nvGrpSpPr>
      <p:grpSpPr>
        <a:xfrm>
          <a:off x="0" y="0"/>
          <a:ext cx="0" cy="0"/>
          <a:chOff x="0" y="0"/>
          <a:chExt cx="0" cy="0"/>
        </a:xfrm>
      </p:grpSpPr>
      <p:sp>
        <p:nvSpPr>
          <p:cNvPr id="16" name="任意多边形: 形状 15"/>
          <p:cNvSpPr/>
          <p:nvPr userDrawn="1"/>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ndParaRPr>
          </a:p>
        </p:txBody>
      </p:sp>
      <p:sp>
        <p:nvSpPr>
          <p:cNvPr id="14" name="任意多边形: 形状 13"/>
          <p:cNvSpPr/>
          <p:nvPr userDrawn="1"/>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ndParaRPr>
          </a:p>
        </p:txBody>
      </p:sp>
      <p:grpSp>
        <p:nvGrpSpPr>
          <p:cNvPr id="4" name="组合 3">
            <a:extLst>
              <a:ext uri="{FF2B5EF4-FFF2-40B4-BE49-F238E27FC236}">
                <a16:creationId xmlns:a16="http://schemas.microsoft.com/office/drawing/2014/main" id="{5849DA2A-392D-FA38-F0CF-A0510F0836AF}"/>
              </a:ext>
            </a:extLst>
          </p:cNvPr>
          <p:cNvGrpSpPr/>
          <p:nvPr userDrawn="1"/>
        </p:nvGrpSpPr>
        <p:grpSpPr>
          <a:xfrm>
            <a:off x="181058" y="719388"/>
            <a:ext cx="11717978" cy="521384"/>
            <a:chOff x="181058" y="719388"/>
            <a:chExt cx="11717978" cy="521384"/>
          </a:xfrm>
        </p:grpSpPr>
        <p:cxnSp>
          <p:nvCxnSpPr>
            <p:cNvPr id="5" name="直接连接符 4">
              <a:extLst>
                <a:ext uri="{FF2B5EF4-FFF2-40B4-BE49-F238E27FC236}">
                  <a16:creationId xmlns:a16="http://schemas.microsoft.com/office/drawing/2014/main" id="{8D79267E-6C0C-59BE-0D5A-98C15DF1CA1E}"/>
                </a:ext>
              </a:extLst>
            </p:cNvPr>
            <p:cNvCxnSpPr/>
            <p:nvPr userDrawn="1"/>
          </p:nvCxnSpPr>
          <p:spPr>
            <a:xfrm>
              <a:off x="4415102" y="1011767"/>
              <a:ext cx="3361796" cy="0"/>
            </a:xfrm>
            <a:prstGeom prst="line">
              <a:avLst/>
            </a:pr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cxnSp>
        <p:grpSp>
          <p:nvGrpSpPr>
            <p:cNvPr id="6" name="组合 5">
              <a:extLst>
                <a:ext uri="{FF2B5EF4-FFF2-40B4-BE49-F238E27FC236}">
                  <a16:creationId xmlns:a16="http://schemas.microsoft.com/office/drawing/2014/main" id="{3981EC9F-8708-F1EE-57BF-2A9111BB38A9}"/>
                </a:ext>
              </a:extLst>
            </p:cNvPr>
            <p:cNvGrpSpPr/>
            <p:nvPr userDrawn="1"/>
          </p:nvGrpSpPr>
          <p:grpSpPr>
            <a:xfrm>
              <a:off x="7664992" y="719388"/>
              <a:ext cx="4234044" cy="292379"/>
              <a:chOff x="7664992" y="719388"/>
              <a:chExt cx="4234044" cy="292379"/>
            </a:xfrm>
          </p:grpSpPr>
          <p:sp>
            <p:nvSpPr>
              <p:cNvPr id="22" name="Freeform 13">
                <a:extLst>
                  <a:ext uri="{FF2B5EF4-FFF2-40B4-BE49-F238E27FC236}">
                    <a16:creationId xmlns:a16="http://schemas.microsoft.com/office/drawing/2014/main" id="{BD0CFDF3-2864-1C4D-6560-1DEB1DB2DAAD}"/>
                  </a:ext>
                </a:extLst>
              </p:cNvPr>
              <p:cNvSpPr/>
              <p:nvPr/>
            </p:nvSpPr>
            <p:spPr bwMode="auto">
              <a:xfrm flipH="1">
                <a:off x="8356252" y="863325"/>
                <a:ext cx="1421307" cy="148214"/>
              </a:xfrm>
              <a:custGeom>
                <a:avLst/>
                <a:gdLst>
                  <a:gd name="T0" fmla="*/ 0 w 2570"/>
                  <a:gd name="T1" fmla="*/ 0 h 268"/>
                  <a:gd name="T2" fmla="*/ 131 w 2570"/>
                  <a:gd name="T3" fmla="*/ 135 h 268"/>
                  <a:gd name="T4" fmla="*/ 1218 w 2570"/>
                  <a:gd name="T5" fmla="*/ 135 h 268"/>
                  <a:gd name="T6" fmla="*/ 1282 w 2570"/>
                  <a:gd name="T7" fmla="*/ 198 h 268"/>
                  <a:gd name="T8" fmla="*/ 2501 w 2570"/>
                  <a:gd name="T9" fmla="*/ 198 h 268"/>
                  <a:gd name="T10" fmla="*/ 2570 w 2570"/>
                  <a:gd name="T11" fmla="*/ 268 h 268"/>
                </a:gdLst>
                <a:ahLst/>
                <a:cxnLst>
                  <a:cxn ang="0">
                    <a:pos x="T0" y="T1"/>
                  </a:cxn>
                  <a:cxn ang="0">
                    <a:pos x="T2" y="T3"/>
                  </a:cxn>
                  <a:cxn ang="0">
                    <a:pos x="T4" y="T5"/>
                  </a:cxn>
                  <a:cxn ang="0">
                    <a:pos x="T6" y="T7"/>
                  </a:cxn>
                  <a:cxn ang="0">
                    <a:pos x="T8" y="T9"/>
                  </a:cxn>
                  <a:cxn ang="0">
                    <a:pos x="T10" y="T11"/>
                  </a:cxn>
                </a:cxnLst>
                <a:rect l="0" t="0" r="r" b="b"/>
                <a:pathLst>
                  <a:path w="2570" h="268">
                    <a:moveTo>
                      <a:pt x="0" y="0"/>
                    </a:moveTo>
                    <a:lnTo>
                      <a:pt x="131" y="135"/>
                    </a:lnTo>
                    <a:lnTo>
                      <a:pt x="1218" y="135"/>
                    </a:lnTo>
                    <a:lnTo>
                      <a:pt x="1282" y="198"/>
                    </a:lnTo>
                    <a:lnTo>
                      <a:pt x="2501" y="198"/>
                    </a:lnTo>
                    <a:lnTo>
                      <a:pt x="2570" y="268"/>
                    </a:lnTo>
                  </a:path>
                </a:pathLst>
              </a:custGeom>
              <a:noFill/>
              <a:ln w="12700" cap="flat">
                <a:gradFill flip="none" rotWithShape="1">
                  <a:gsLst>
                    <a:gs pos="0">
                      <a:schemeClr val="accent1"/>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23" name="Freeform 14">
                <a:extLst>
                  <a:ext uri="{FF2B5EF4-FFF2-40B4-BE49-F238E27FC236}">
                    <a16:creationId xmlns:a16="http://schemas.microsoft.com/office/drawing/2014/main" id="{184765E5-87A1-A41C-D3B3-6731F1180ABE}"/>
                  </a:ext>
                </a:extLst>
              </p:cNvPr>
              <p:cNvSpPr/>
              <p:nvPr/>
            </p:nvSpPr>
            <p:spPr bwMode="auto">
              <a:xfrm flipH="1">
                <a:off x="8030870" y="719388"/>
                <a:ext cx="1478837" cy="65468"/>
              </a:xfrm>
              <a:custGeom>
                <a:avLst/>
                <a:gdLst>
                  <a:gd name="T0" fmla="*/ 0 w 1649"/>
                  <a:gd name="T1" fmla="*/ 68 h 73"/>
                  <a:gd name="T2" fmla="*/ 69 w 1649"/>
                  <a:gd name="T3" fmla="*/ 0 h 73"/>
                  <a:gd name="T4" fmla="*/ 1250 w 1649"/>
                  <a:gd name="T5" fmla="*/ 0 h 73"/>
                  <a:gd name="T6" fmla="*/ 1321 w 1649"/>
                  <a:gd name="T7" fmla="*/ 73 h 73"/>
                  <a:gd name="T8" fmla="*/ 1649 w 1649"/>
                  <a:gd name="T9" fmla="*/ 73 h 73"/>
                </a:gdLst>
                <a:ahLst/>
                <a:cxnLst>
                  <a:cxn ang="0">
                    <a:pos x="T0" y="T1"/>
                  </a:cxn>
                  <a:cxn ang="0">
                    <a:pos x="T2" y="T3"/>
                  </a:cxn>
                  <a:cxn ang="0">
                    <a:pos x="T4" y="T5"/>
                  </a:cxn>
                  <a:cxn ang="0">
                    <a:pos x="T6" y="T7"/>
                  </a:cxn>
                  <a:cxn ang="0">
                    <a:pos x="T8" y="T9"/>
                  </a:cxn>
                </a:cxnLst>
                <a:rect l="0" t="0" r="r" b="b"/>
                <a:pathLst>
                  <a:path w="1649" h="73">
                    <a:moveTo>
                      <a:pt x="0" y="68"/>
                    </a:moveTo>
                    <a:lnTo>
                      <a:pt x="69" y="0"/>
                    </a:lnTo>
                    <a:lnTo>
                      <a:pt x="1250" y="0"/>
                    </a:lnTo>
                    <a:lnTo>
                      <a:pt x="1321" y="73"/>
                    </a:lnTo>
                    <a:lnTo>
                      <a:pt x="1649" y="73"/>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24" name="Freeform 15">
                <a:extLst>
                  <a:ext uri="{FF2B5EF4-FFF2-40B4-BE49-F238E27FC236}">
                    <a16:creationId xmlns:a16="http://schemas.microsoft.com/office/drawing/2014/main" id="{6331761E-DA0A-A3BA-415E-C722E595B221}"/>
                  </a:ext>
                </a:extLst>
              </p:cNvPr>
              <p:cNvSpPr/>
              <p:nvPr/>
            </p:nvSpPr>
            <p:spPr bwMode="auto">
              <a:xfrm flipH="1">
                <a:off x="9731597" y="780544"/>
                <a:ext cx="677213" cy="224343"/>
              </a:xfrm>
              <a:custGeom>
                <a:avLst/>
                <a:gdLst>
                  <a:gd name="T0" fmla="*/ 0 w 809"/>
                  <a:gd name="T1" fmla="*/ 268 h 268"/>
                  <a:gd name="T2" fmla="*/ 545 w 809"/>
                  <a:gd name="T3" fmla="*/ 268 h 268"/>
                  <a:gd name="T4" fmla="*/ 809 w 809"/>
                  <a:gd name="T5" fmla="*/ 0 h 268"/>
                </a:gdLst>
                <a:ahLst/>
                <a:cxnLst>
                  <a:cxn ang="0">
                    <a:pos x="T0" y="T1"/>
                  </a:cxn>
                  <a:cxn ang="0">
                    <a:pos x="T2" y="T3"/>
                  </a:cxn>
                  <a:cxn ang="0">
                    <a:pos x="T4" y="T5"/>
                  </a:cxn>
                </a:cxnLst>
                <a:rect l="0" t="0" r="r" b="b"/>
                <a:pathLst>
                  <a:path w="809" h="268">
                    <a:moveTo>
                      <a:pt x="0" y="268"/>
                    </a:moveTo>
                    <a:lnTo>
                      <a:pt x="545" y="268"/>
                    </a:lnTo>
                    <a:lnTo>
                      <a:pt x="809" y="0"/>
                    </a:lnTo>
                  </a:path>
                </a:pathLst>
              </a:custGeom>
              <a:noFill/>
              <a:ln w="12700" cap="flat">
                <a:gradFill flip="none" rotWithShape="1">
                  <a:gsLst>
                    <a:gs pos="0">
                      <a:schemeClr val="accent2">
                        <a:alpha val="0"/>
                      </a:schemeClr>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25" name="平行四边形 24">
                <a:extLst>
                  <a:ext uri="{FF2B5EF4-FFF2-40B4-BE49-F238E27FC236}">
                    <a16:creationId xmlns:a16="http://schemas.microsoft.com/office/drawing/2014/main" id="{29981C2B-2544-CFAE-A58B-98D70E97B070}"/>
                  </a:ext>
                </a:extLst>
              </p:cNvPr>
              <p:cNvSpPr/>
              <p:nvPr/>
            </p:nvSpPr>
            <p:spPr>
              <a:xfrm>
                <a:off x="8490448" y="813974"/>
                <a:ext cx="169181" cy="107063"/>
              </a:xfrm>
              <a:prstGeom prst="parallelogram">
                <a:avLst>
                  <a:gd name="adj" fmla="val 98362"/>
                </a:avLst>
              </a:prstGeom>
              <a:solidFill>
                <a:schemeClr val="accent2">
                  <a:lumMod val="75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26" name="平行四边形 25">
                <a:extLst>
                  <a:ext uri="{FF2B5EF4-FFF2-40B4-BE49-F238E27FC236}">
                    <a16:creationId xmlns:a16="http://schemas.microsoft.com/office/drawing/2014/main" id="{9CD24D22-FFAB-B0CC-0EAE-AE6EDDFD387F}"/>
                  </a:ext>
                </a:extLst>
              </p:cNvPr>
              <p:cNvSpPr/>
              <p:nvPr/>
            </p:nvSpPr>
            <p:spPr>
              <a:xfrm>
                <a:off x="8597103" y="813974"/>
                <a:ext cx="169181" cy="107063"/>
              </a:xfrm>
              <a:prstGeom prst="parallelogram">
                <a:avLst>
                  <a:gd name="adj" fmla="val 98362"/>
                </a:avLst>
              </a:prstGeom>
              <a:solidFill>
                <a:schemeClr val="accent2">
                  <a:alpha val="8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27" name="平行四边形 26">
                <a:extLst>
                  <a:ext uri="{FF2B5EF4-FFF2-40B4-BE49-F238E27FC236}">
                    <a16:creationId xmlns:a16="http://schemas.microsoft.com/office/drawing/2014/main" id="{9C1BF3C2-CDEC-3064-2C58-313D41E37552}"/>
                  </a:ext>
                </a:extLst>
              </p:cNvPr>
              <p:cNvSpPr/>
              <p:nvPr/>
            </p:nvSpPr>
            <p:spPr>
              <a:xfrm>
                <a:off x="8703757" y="813974"/>
                <a:ext cx="169181" cy="107063"/>
              </a:xfrm>
              <a:prstGeom prst="parallelogram">
                <a:avLst>
                  <a:gd name="adj" fmla="val 98362"/>
                </a:avLst>
              </a:prstGeom>
              <a:solidFill>
                <a:schemeClr val="accent2">
                  <a:lumMod val="60000"/>
                  <a:lumOff val="40000"/>
                  <a:alpha val="6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28" name="平行四边形 27">
                <a:extLst>
                  <a:ext uri="{FF2B5EF4-FFF2-40B4-BE49-F238E27FC236}">
                    <a16:creationId xmlns:a16="http://schemas.microsoft.com/office/drawing/2014/main" id="{8EAFD7AE-90BB-7237-66D1-16B8DD3208BC}"/>
                  </a:ext>
                </a:extLst>
              </p:cNvPr>
              <p:cNvSpPr/>
              <p:nvPr/>
            </p:nvSpPr>
            <p:spPr>
              <a:xfrm>
                <a:off x="8810412" y="813974"/>
                <a:ext cx="169181" cy="107063"/>
              </a:xfrm>
              <a:prstGeom prst="parallelogram">
                <a:avLst>
                  <a:gd name="adj" fmla="val 98362"/>
                </a:avLst>
              </a:prstGeom>
              <a:solidFill>
                <a:schemeClr val="accent2">
                  <a:lumMod val="40000"/>
                  <a:lumOff val="60000"/>
                  <a:alpha val="4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29" name="平行四边形 28">
                <a:extLst>
                  <a:ext uri="{FF2B5EF4-FFF2-40B4-BE49-F238E27FC236}">
                    <a16:creationId xmlns:a16="http://schemas.microsoft.com/office/drawing/2014/main" id="{ADD3D292-2781-59CF-86E1-91B54A0EAEB6}"/>
                  </a:ext>
                </a:extLst>
              </p:cNvPr>
              <p:cNvSpPr/>
              <p:nvPr/>
            </p:nvSpPr>
            <p:spPr>
              <a:xfrm>
                <a:off x="8917066" y="813974"/>
                <a:ext cx="169181" cy="107063"/>
              </a:xfrm>
              <a:prstGeom prst="parallelogram">
                <a:avLst>
                  <a:gd name="adj" fmla="val 98362"/>
                </a:avLst>
              </a:prstGeom>
              <a:solidFill>
                <a:schemeClr val="accent2">
                  <a:lumMod val="20000"/>
                  <a:lumOff val="80000"/>
                  <a:alpha val="2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30" name="矩形 29">
                <a:extLst>
                  <a:ext uri="{FF2B5EF4-FFF2-40B4-BE49-F238E27FC236}">
                    <a16:creationId xmlns:a16="http://schemas.microsoft.com/office/drawing/2014/main" id="{D2E81A0E-BE04-D3C4-8DCF-57F412EDCA65}"/>
                  </a:ext>
                </a:extLst>
              </p:cNvPr>
              <p:cNvSpPr/>
              <p:nvPr/>
            </p:nvSpPr>
            <p:spPr>
              <a:xfrm flipH="1">
                <a:off x="8005091" y="757521"/>
                <a:ext cx="54035" cy="54035"/>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31" name="图形 4">
                <a:extLst>
                  <a:ext uri="{FF2B5EF4-FFF2-40B4-BE49-F238E27FC236}">
                    <a16:creationId xmlns:a16="http://schemas.microsoft.com/office/drawing/2014/main" id="{7C808501-D928-CDA5-1AE1-73786E6C34D4}"/>
                  </a:ext>
                </a:extLst>
              </p:cNvPr>
              <p:cNvSpPr/>
              <p:nvPr/>
            </p:nvSpPr>
            <p:spPr>
              <a:xfrm flipH="1">
                <a:off x="7664992" y="780544"/>
                <a:ext cx="1624490" cy="231223"/>
              </a:xfrm>
              <a:custGeom>
                <a:avLst/>
                <a:gdLst>
                  <a:gd name="connsiteX0" fmla="*/ 0 w 1437418"/>
                  <a:gd name="connsiteY0" fmla="*/ 0 h 204596"/>
                  <a:gd name="connsiteX1" fmla="*/ 693801 w 1437418"/>
                  <a:gd name="connsiteY1" fmla="*/ 0 h 204596"/>
                  <a:gd name="connsiteX2" fmla="*/ 894398 w 1437418"/>
                  <a:gd name="connsiteY2" fmla="*/ 204597 h 204596"/>
                  <a:gd name="connsiteX3" fmla="*/ 1437418 w 1437418"/>
                  <a:gd name="connsiteY3" fmla="*/ 204597 h 204596"/>
                </a:gdLst>
                <a:ahLst/>
                <a:cxnLst>
                  <a:cxn ang="0">
                    <a:pos x="connsiteX0" y="connsiteY0"/>
                  </a:cxn>
                  <a:cxn ang="0">
                    <a:pos x="connsiteX1" y="connsiteY1"/>
                  </a:cxn>
                  <a:cxn ang="0">
                    <a:pos x="connsiteX2" y="connsiteY2"/>
                  </a:cxn>
                  <a:cxn ang="0">
                    <a:pos x="connsiteX3" y="connsiteY3"/>
                  </a:cxn>
                </a:cxnLst>
                <a:rect l="l" t="t" r="r" b="b"/>
                <a:pathLst>
                  <a:path w="1437418" h="204596">
                    <a:moveTo>
                      <a:pt x="0" y="0"/>
                    </a:moveTo>
                    <a:lnTo>
                      <a:pt x="693801" y="0"/>
                    </a:lnTo>
                    <a:lnTo>
                      <a:pt x="894398" y="204597"/>
                    </a:lnTo>
                    <a:lnTo>
                      <a:pt x="1437418" y="204597"/>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25806" tIns="12903" rIns="25806" bIns="12903" numCol="1" spcCol="0" rtlCol="0" fromWordArt="0" anchor="t" anchorCtr="0" forceAA="0" compatLnSpc="1">
                <a:noAutofit/>
              </a:bodyPr>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32" name="图形 4">
                <a:extLst>
                  <a:ext uri="{FF2B5EF4-FFF2-40B4-BE49-F238E27FC236}">
                    <a16:creationId xmlns:a16="http://schemas.microsoft.com/office/drawing/2014/main" id="{997566B8-7A61-4061-D8B3-F9BDBF53F5A1}"/>
                  </a:ext>
                </a:extLst>
              </p:cNvPr>
              <p:cNvSpPr/>
              <p:nvPr/>
            </p:nvSpPr>
            <p:spPr>
              <a:xfrm flipH="1">
                <a:off x="9285816" y="780544"/>
                <a:ext cx="2613220" cy="220890"/>
              </a:xfrm>
              <a:custGeom>
                <a:avLst/>
                <a:gdLst>
                  <a:gd name="connsiteX0" fmla="*/ 0 w 2312288"/>
                  <a:gd name="connsiteY0" fmla="*/ 195453 h 195453"/>
                  <a:gd name="connsiteX1" fmla="*/ 1449038 w 2312288"/>
                  <a:gd name="connsiteY1" fmla="*/ 195453 h 195453"/>
                  <a:gd name="connsiteX2" fmla="*/ 1641253 w 2312288"/>
                  <a:gd name="connsiteY2" fmla="*/ 0 h 195453"/>
                  <a:gd name="connsiteX3" fmla="*/ 2312289 w 2312288"/>
                  <a:gd name="connsiteY3" fmla="*/ 0 h 195453"/>
                </a:gdLst>
                <a:ahLst/>
                <a:cxnLst>
                  <a:cxn ang="0">
                    <a:pos x="connsiteX0" y="connsiteY0"/>
                  </a:cxn>
                  <a:cxn ang="0">
                    <a:pos x="connsiteX1" y="connsiteY1"/>
                  </a:cxn>
                  <a:cxn ang="0">
                    <a:pos x="connsiteX2" y="connsiteY2"/>
                  </a:cxn>
                  <a:cxn ang="0">
                    <a:pos x="connsiteX3" y="connsiteY3"/>
                  </a:cxn>
                </a:cxnLst>
                <a:rect l="l" t="t" r="r" b="b"/>
                <a:pathLst>
                  <a:path w="2312288" h="195453">
                    <a:moveTo>
                      <a:pt x="0" y="195453"/>
                    </a:moveTo>
                    <a:lnTo>
                      <a:pt x="1449038" y="195453"/>
                    </a:lnTo>
                    <a:lnTo>
                      <a:pt x="1641253" y="0"/>
                    </a:lnTo>
                    <a:lnTo>
                      <a:pt x="2312289" y="0"/>
                    </a:lnTo>
                  </a:path>
                </a:pathLst>
              </a:custGeom>
              <a:noFill/>
              <a:ln w="12700" cap="flat">
                <a:gradFill flip="none" rotWithShape="1">
                  <a:gsLst>
                    <a:gs pos="0">
                      <a:schemeClr val="accent1">
                        <a:alpha val="0"/>
                      </a:schemeClr>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grpSp>
        <p:pic>
          <p:nvPicPr>
            <p:cNvPr id="7" name="图片 6" descr="图片包含 前, 水, 夜空, 日落&#10;&#10;描述已自动生成">
              <a:extLst>
                <a:ext uri="{FF2B5EF4-FFF2-40B4-BE49-F238E27FC236}">
                  <a16:creationId xmlns:a16="http://schemas.microsoft.com/office/drawing/2014/main" id="{92829C99-5C35-2CAA-E8CA-8CB0592E0E36}"/>
                </a:ext>
              </a:extLst>
            </p:cNvPr>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225978" y="780544"/>
              <a:ext cx="3740044" cy="460228"/>
            </a:xfrm>
            <a:prstGeom prst="rect">
              <a:avLst/>
            </a:prstGeom>
          </p:spPr>
        </p:pic>
        <p:grpSp>
          <p:nvGrpSpPr>
            <p:cNvPr id="8" name="组合 7">
              <a:extLst>
                <a:ext uri="{FF2B5EF4-FFF2-40B4-BE49-F238E27FC236}">
                  <a16:creationId xmlns:a16="http://schemas.microsoft.com/office/drawing/2014/main" id="{5ACE7809-3CCD-AB12-B3E6-F72FB03C15D6}"/>
                </a:ext>
              </a:extLst>
            </p:cNvPr>
            <p:cNvGrpSpPr/>
            <p:nvPr userDrawn="1"/>
          </p:nvGrpSpPr>
          <p:grpSpPr>
            <a:xfrm flipH="1">
              <a:off x="181058" y="720569"/>
              <a:ext cx="4234044" cy="292379"/>
              <a:chOff x="7664992" y="719388"/>
              <a:chExt cx="4234044" cy="292379"/>
            </a:xfrm>
          </p:grpSpPr>
          <p:sp>
            <p:nvSpPr>
              <p:cNvPr id="9" name="Freeform 13">
                <a:extLst>
                  <a:ext uri="{FF2B5EF4-FFF2-40B4-BE49-F238E27FC236}">
                    <a16:creationId xmlns:a16="http://schemas.microsoft.com/office/drawing/2014/main" id="{541EC7BB-2062-8E27-3648-089F947C98E0}"/>
                  </a:ext>
                </a:extLst>
              </p:cNvPr>
              <p:cNvSpPr/>
              <p:nvPr/>
            </p:nvSpPr>
            <p:spPr bwMode="auto">
              <a:xfrm flipH="1">
                <a:off x="8356252" y="863325"/>
                <a:ext cx="1421307" cy="148214"/>
              </a:xfrm>
              <a:custGeom>
                <a:avLst/>
                <a:gdLst>
                  <a:gd name="T0" fmla="*/ 0 w 2570"/>
                  <a:gd name="T1" fmla="*/ 0 h 268"/>
                  <a:gd name="T2" fmla="*/ 131 w 2570"/>
                  <a:gd name="T3" fmla="*/ 135 h 268"/>
                  <a:gd name="T4" fmla="*/ 1218 w 2570"/>
                  <a:gd name="T5" fmla="*/ 135 h 268"/>
                  <a:gd name="T6" fmla="*/ 1282 w 2570"/>
                  <a:gd name="T7" fmla="*/ 198 h 268"/>
                  <a:gd name="T8" fmla="*/ 2501 w 2570"/>
                  <a:gd name="T9" fmla="*/ 198 h 268"/>
                  <a:gd name="T10" fmla="*/ 2570 w 2570"/>
                  <a:gd name="T11" fmla="*/ 268 h 268"/>
                </a:gdLst>
                <a:ahLst/>
                <a:cxnLst>
                  <a:cxn ang="0">
                    <a:pos x="T0" y="T1"/>
                  </a:cxn>
                  <a:cxn ang="0">
                    <a:pos x="T2" y="T3"/>
                  </a:cxn>
                  <a:cxn ang="0">
                    <a:pos x="T4" y="T5"/>
                  </a:cxn>
                  <a:cxn ang="0">
                    <a:pos x="T6" y="T7"/>
                  </a:cxn>
                  <a:cxn ang="0">
                    <a:pos x="T8" y="T9"/>
                  </a:cxn>
                  <a:cxn ang="0">
                    <a:pos x="T10" y="T11"/>
                  </a:cxn>
                </a:cxnLst>
                <a:rect l="0" t="0" r="r" b="b"/>
                <a:pathLst>
                  <a:path w="2570" h="268">
                    <a:moveTo>
                      <a:pt x="0" y="0"/>
                    </a:moveTo>
                    <a:lnTo>
                      <a:pt x="131" y="135"/>
                    </a:lnTo>
                    <a:lnTo>
                      <a:pt x="1218" y="135"/>
                    </a:lnTo>
                    <a:lnTo>
                      <a:pt x="1282" y="198"/>
                    </a:lnTo>
                    <a:lnTo>
                      <a:pt x="2501" y="198"/>
                    </a:lnTo>
                    <a:lnTo>
                      <a:pt x="2570" y="268"/>
                    </a:lnTo>
                  </a:path>
                </a:pathLst>
              </a:custGeom>
              <a:noFill/>
              <a:ln w="12700" cap="flat">
                <a:gradFill flip="none" rotWithShape="1">
                  <a:gsLst>
                    <a:gs pos="0">
                      <a:schemeClr val="accent1"/>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10" name="Freeform 14">
                <a:extLst>
                  <a:ext uri="{FF2B5EF4-FFF2-40B4-BE49-F238E27FC236}">
                    <a16:creationId xmlns:a16="http://schemas.microsoft.com/office/drawing/2014/main" id="{A5460EFC-5D00-2CF0-502D-906FD20BA292}"/>
                  </a:ext>
                </a:extLst>
              </p:cNvPr>
              <p:cNvSpPr/>
              <p:nvPr/>
            </p:nvSpPr>
            <p:spPr bwMode="auto">
              <a:xfrm flipH="1">
                <a:off x="8030870" y="719388"/>
                <a:ext cx="1478837" cy="65468"/>
              </a:xfrm>
              <a:custGeom>
                <a:avLst/>
                <a:gdLst>
                  <a:gd name="T0" fmla="*/ 0 w 1649"/>
                  <a:gd name="T1" fmla="*/ 68 h 73"/>
                  <a:gd name="T2" fmla="*/ 69 w 1649"/>
                  <a:gd name="T3" fmla="*/ 0 h 73"/>
                  <a:gd name="T4" fmla="*/ 1250 w 1649"/>
                  <a:gd name="T5" fmla="*/ 0 h 73"/>
                  <a:gd name="T6" fmla="*/ 1321 w 1649"/>
                  <a:gd name="T7" fmla="*/ 73 h 73"/>
                  <a:gd name="T8" fmla="*/ 1649 w 1649"/>
                  <a:gd name="T9" fmla="*/ 73 h 73"/>
                </a:gdLst>
                <a:ahLst/>
                <a:cxnLst>
                  <a:cxn ang="0">
                    <a:pos x="T0" y="T1"/>
                  </a:cxn>
                  <a:cxn ang="0">
                    <a:pos x="T2" y="T3"/>
                  </a:cxn>
                  <a:cxn ang="0">
                    <a:pos x="T4" y="T5"/>
                  </a:cxn>
                  <a:cxn ang="0">
                    <a:pos x="T6" y="T7"/>
                  </a:cxn>
                  <a:cxn ang="0">
                    <a:pos x="T8" y="T9"/>
                  </a:cxn>
                </a:cxnLst>
                <a:rect l="0" t="0" r="r" b="b"/>
                <a:pathLst>
                  <a:path w="1649" h="73">
                    <a:moveTo>
                      <a:pt x="0" y="68"/>
                    </a:moveTo>
                    <a:lnTo>
                      <a:pt x="69" y="0"/>
                    </a:lnTo>
                    <a:lnTo>
                      <a:pt x="1250" y="0"/>
                    </a:lnTo>
                    <a:lnTo>
                      <a:pt x="1321" y="73"/>
                    </a:lnTo>
                    <a:lnTo>
                      <a:pt x="1649" y="73"/>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11" name="Freeform 15">
                <a:extLst>
                  <a:ext uri="{FF2B5EF4-FFF2-40B4-BE49-F238E27FC236}">
                    <a16:creationId xmlns:a16="http://schemas.microsoft.com/office/drawing/2014/main" id="{7BA28A27-F722-B6D4-9D6D-E0EC8B0D17B9}"/>
                  </a:ext>
                </a:extLst>
              </p:cNvPr>
              <p:cNvSpPr/>
              <p:nvPr/>
            </p:nvSpPr>
            <p:spPr bwMode="auto">
              <a:xfrm flipH="1">
                <a:off x="9731597" y="780544"/>
                <a:ext cx="677213" cy="224343"/>
              </a:xfrm>
              <a:custGeom>
                <a:avLst/>
                <a:gdLst>
                  <a:gd name="T0" fmla="*/ 0 w 809"/>
                  <a:gd name="T1" fmla="*/ 268 h 268"/>
                  <a:gd name="T2" fmla="*/ 545 w 809"/>
                  <a:gd name="T3" fmla="*/ 268 h 268"/>
                  <a:gd name="T4" fmla="*/ 809 w 809"/>
                  <a:gd name="T5" fmla="*/ 0 h 268"/>
                </a:gdLst>
                <a:ahLst/>
                <a:cxnLst>
                  <a:cxn ang="0">
                    <a:pos x="T0" y="T1"/>
                  </a:cxn>
                  <a:cxn ang="0">
                    <a:pos x="T2" y="T3"/>
                  </a:cxn>
                  <a:cxn ang="0">
                    <a:pos x="T4" y="T5"/>
                  </a:cxn>
                </a:cxnLst>
                <a:rect l="0" t="0" r="r" b="b"/>
                <a:pathLst>
                  <a:path w="809" h="268">
                    <a:moveTo>
                      <a:pt x="0" y="268"/>
                    </a:moveTo>
                    <a:lnTo>
                      <a:pt x="545" y="268"/>
                    </a:lnTo>
                    <a:lnTo>
                      <a:pt x="809" y="0"/>
                    </a:lnTo>
                  </a:path>
                </a:pathLst>
              </a:custGeom>
              <a:noFill/>
              <a:ln w="12700" cap="flat">
                <a:gradFill flip="none" rotWithShape="1">
                  <a:gsLst>
                    <a:gs pos="0">
                      <a:schemeClr val="accent2">
                        <a:alpha val="0"/>
                      </a:schemeClr>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12" name="平行四边形 11">
                <a:extLst>
                  <a:ext uri="{FF2B5EF4-FFF2-40B4-BE49-F238E27FC236}">
                    <a16:creationId xmlns:a16="http://schemas.microsoft.com/office/drawing/2014/main" id="{EDEC3E8D-91C5-D007-CE0C-007B8AD979A3}"/>
                  </a:ext>
                </a:extLst>
              </p:cNvPr>
              <p:cNvSpPr/>
              <p:nvPr/>
            </p:nvSpPr>
            <p:spPr>
              <a:xfrm>
                <a:off x="8490448" y="813974"/>
                <a:ext cx="169181" cy="107063"/>
              </a:xfrm>
              <a:prstGeom prst="parallelogram">
                <a:avLst>
                  <a:gd name="adj" fmla="val 98362"/>
                </a:avLst>
              </a:prstGeom>
              <a:solidFill>
                <a:schemeClr val="accent2">
                  <a:lumMod val="75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13" name="平行四边形 12">
                <a:extLst>
                  <a:ext uri="{FF2B5EF4-FFF2-40B4-BE49-F238E27FC236}">
                    <a16:creationId xmlns:a16="http://schemas.microsoft.com/office/drawing/2014/main" id="{0AF74991-6FA9-DC01-996A-97948C20919F}"/>
                  </a:ext>
                </a:extLst>
              </p:cNvPr>
              <p:cNvSpPr/>
              <p:nvPr/>
            </p:nvSpPr>
            <p:spPr>
              <a:xfrm>
                <a:off x="8597103" y="813974"/>
                <a:ext cx="169181" cy="107063"/>
              </a:xfrm>
              <a:prstGeom prst="parallelogram">
                <a:avLst>
                  <a:gd name="adj" fmla="val 98362"/>
                </a:avLst>
              </a:prstGeom>
              <a:solidFill>
                <a:schemeClr val="accent2">
                  <a:alpha val="8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15" name="平行四边形 14">
                <a:extLst>
                  <a:ext uri="{FF2B5EF4-FFF2-40B4-BE49-F238E27FC236}">
                    <a16:creationId xmlns:a16="http://schemas.microsoft.com/office/drawing/2014/main" id="{58C81F45-5182-1F9E-7DD6-586E1A3C5B84}"/>
                  </a:ext>
                </a:extLst>
              </p:cNvPr>
              <p:cNvSpPr/>
              <p:nvPr/>
            </p:nvSpPr>
            <p:spPr>
              <a:xfrm>
                <a:off x="8703757" y="813974"/>
                <a:ext cx="169181" cy="107063"/>
              </a:xfrm>
              <a:prstGeom prst="parallelogram">
                <a:avLst>
                  <a:gd name="adj" fmla="val 98362"/>
                </a:avLst>
              </a:prstGeom>
              <a:solidFill>
                <a:schemeClr val="accent2">
                  <a:lumMod val="60000"/>
                  <a:lumOff val="40000"/>
                  <a:alpha val="6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D6BA8809-DE6E-1DC2-E9BF-B0AFC29EDA2F}"/>
                  </a:ext>
                </a:extLst>
              </p:cNvPr>
              <p:cNvSpPr/>
              <p:nvPr/>
            </p:nvSpPr>
            <p:spPr>
              <a:xfrm>
                <a:off x="8810412" y="813974"/>
                <a:ext cx="169181" cy="107063"/>
              </a:xfrm>
              <a:prstGeom prst="parallelogram">
                <a:avLst>
                  <a:gd name="adj" fmla="val 98362"/>
                </a:avLst>
              </a:prstGeom>
              <a:solidFill>
                <a:schemeClr val="accent2">
                  <a:lumMod val="40000"/>
                  <a:lumOff val="60000"/>
                  <a:alpha val="4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18" name="平行四边形 17">
                <a:extLst>
                  <a:ext uri="{FF2B5EF4-FFF2-40B4-BE49-F238E27FC236}">
                    <a16:creationId xmlns:a16="http://schemas.microsoft.com/office/drawing/2014/main" id="{8FCF2B8F-D3E1-CBA8-0E5E-C355436FDF50}"/>
                  </a:ext>
                </a:extLst>
              </p:cNvPr>
              <p:cNvSpPr/>
              <p:nvPr/>
            </p:nvSpPr>
            <p:spPr>
              <a:xfrm>
                <a:off x="8917066" y="813974"/>
                <a:ext cx="169181" cy="107063"/>
              </a:xfrm>
              <a:prstGeom prst="parallelogram">
                <a:avLst>
                  <a:gd name="adj" fmla="val 98362"/>
                </a:avLst>
              </a:prstGeom>
              <a:solidFill>
                <a:schemeClr val="accent2">
                  <a:lumMod val="20000"/>
                  <a:lumOff val="80000"/>
                  <a:alpha val="20000"/>
                </a:schemeClr>
              </a:solidFill>
              <a:ln w="12700" cap="flat" cmpd="sng" algn="ctr">
                <a:noFill/>
                <a:prstDash val="solid"/>
                <a:miter lim="800000"/>
              </a:ln>
              <a:effectLst>
                <a:outerShdw blurRad="63500" algn="ctr" rotWithShape="0">
                  <a:schemeClr val="accent2"/>
                </a:outerShdw>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19" name="矩形 18">
                <a:extLst>
                  <a:ext uri="{FF2B5EF4-FFF2-40B4-BE49-F238E27FC236}">
                    <a16:creationId xmlns:a16="http://schemas.microsoft.com/office/drawing/2014/main" id="{395D327F-D36E-FFD7-1DCC-F5D85FF30420}"/>
                  </a:ext>
                </a:extLst>
              </p:cNvPr>
              <p:cNvSpPr/>
              <p:nvPr/>
            </p:nvSpPr>
            <p:spPr>
              <a:xfrm flipH="1">
                <a:off x="8005091" y="757521"/>
                <a:ext cx="54035" cy="54035"/>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white"/>
                  </a:solidFill>
                  <a:effectLst/>
                  <a:uLnTx/>
                  <a:uFillTx/>
                  <a:latin typeface="OPPOSans M" panose="00020600040101010101" pitchFamily="18" charset="-122"/>
                  <a:ea typeface="宋体" panose="02010600030101010101" pitchFamily="2" charset="-122"/>
                  <a:cs typeface="+mn-cs"/>
                </a:endParaRPr>
              </a:p>
            </p:txBody>
          </p:sp>
          <p:sp>
            <p:nvSpPr>
              <p:cNvPr id="20" name="图形 4">
                <a:extLst>
                  <a:ext uri="{FF2B5EF4-FFF2-40B4-BE49-F238E27FC236}">
                    <a16:creationId xmlns:a16="http://schemas.microsoft.com/office/drawing/2014/main" id="{D4F92085-B71C-F386-4A56-F0FE95172A21}"/>
                  </a:ext>
                </a:extLst>
              </p:cNvPr>
              <p:cNvSpPr/>
              <p:nvPr/>
            </p:nvSpPr>
            <p:spPr>
              <a:xfrm flipH="1">
                <a:off x="7664992" y="780544"/>
                <a:ext cx="1624490" cy="231223"/>
              </a:xfrm>
              <a:custGeom>
                <a:avLst/>
                <a:gdLst>
                  <a:gd name="connsiteX0" fmla="*/ 0 w 1437418"/>
                  <a:gd name="connsiteY0" fmla="*/ 0 h 204596"/>
                  <a:gd name="connsiteX1" fmla="*/ 693801 w 1437418"/>
                  <a:gd name="connsiteY1" fmla="*/ 0 h 204596"/>
                  <a:gd name="connsiteX2" fmla="*/ 894398 w 1437418"/>
                  <a:gd name="connsiteY2" fmla="*/ 204597 h 204596"/>
                  <a:gd name="connsiteX3" fmla="*/ 1437418 w 1437418"/>
                  <a:gd name="connsiteY3" fmla="*/ 204597 h 204596"/>
                </a:gdLst>
                <a:ahLst/>
                <a:cxnLst>
                  <a:cxn ang="0">
                    <a:pos x="connsiteX0" y="connsiteY0"/>
                  </a:cxn>
                  <a:cxn ang="0">
                    <a:pos x="connsiteX1" y="connsiteY1"/>
                  </a:cxn>
                  <a:cxn ang="0">
                    <a:pos x="connsiteX2" y="connsiteY2"/>
                  </a:cxn>
                  <a:cxn ang="0">
                    <a:pos x="connsiteX3" y="connsiteY3"/>
                  </a:cxn>
                </a:cxnLst>
                <a:rect l="l" t="t" r="r" b="b"/>
                <a:pathLst>
                  <a:path w="1437418" h="204596">
                    <a:moveTo>
                      <a:pt x="0" y="0"/>
                    </a:moveTo>
                    <a:lnTo>
                      <a:pt x="693801" y="0"/>
                    </a:lnTo>
                    <a:lnTo>
                      <a:pt x="894398" y="204597"/>
                    </a:lnTo>
                    <a:lnTo>
                      <a:pt x="1437418" y="204597"/>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25806" tIns="12903" rIns="25806" bIns="12903" numCol="1" spcCol="0" rtlCol="0" fromWordArt="0" anchor="t" anchorCtr="0" forceAA="0" compatLnSpc="1">
                <a:noAutofit/>
              </a:bodyPr>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sp>
            <p:nvSpPr>
              <p:cNvPr id="21" name="图形 4">
                <a:extLst>
                  <a:ext uri="{FF2B5EF4-FFF2-40B4-BE49-F238E27FC236}">
                    <a16:creationId xmlns:a16="http://schemas.microsoft.com/office/drawing/2014/main" id="{8DAB4514-1ACB-760D-9B9C-86ED5A3DEABC}"/>
                  </a:ext>
                </a:extLst>
              </p:cNvPr>
              <p:cNvSpPr/>
              <p:nvPr/>
            </p:nvSpPr>
            <p:spPr>
              <a:xfrm flipH="1">
                <a:off x="9285816" y="780544"/>
                <a:ext cx="2613220" cy="220890"/>
              </a:xfrm>
              <a:custGeom>
                <a:avLst/>
                <a:gdLst>
                  <a:gd name="connsiteX0" fmla="*/ 0 w 2312288"/>
                  <a:gd name="connsiteY0" fmla="*/ 195453 h 195453"/>
                  <a:gd name="connsiteX1" fmla="*/ 1449038 w 2312288"/>
                  <a:gd name="connsiteY1" fmla="*/ 195453 h 195453"/>
                  <a:gd name="connsiteX2" fmla="*/ 1641253 w 2312288"/>
                  <a:gd name="connsiteY2" fmla="*/ 0 h 195453"/>
                  <a:gd name="connsiteX3" fmla="*/ 2312289 w 2312288"/>
                  <a:gd name="connsiteY3" fmla="*/ 0 h 195453"/>
                </a:gdLst>
                <a:ahLst/>
                <a:cxnLst>
                  <a:cxn ang="0">
                    <a:pos x="connsiteX0" y="connsiteY0"/>
                  </a:cxn>
                  <a:cxn ang="0">
                    <a:pos x="connsiteX1" y="connsiteY1"/>
                  </a:cxn>
                  <a:cxn ang="0">
                    <a:pos x="connsiteX2" y="connsiteY2"/>
                  </a:cxn>
                  <a:cxn ang="0">
                    <a:pos x="connsiteX3" y="connsiteY3"/>
                  </a:cxn>
                </a:cxnLst>
                <a:rect l="l" t="t" r="r" b="b"/>
                <a:pathLst>
                  <a:path w="2312288" h="195453">
                    <a:moveTo>
                      <a:pt x="0" y="195453"/>
                    </a:moveTo>
                    <a:lnTo>
                      <a:pt x="1449038" y="195453"/>
                    </a:lnTo>
                    <a:lnTo>
                      <a:pt x="1641253" y="0"/>
                    </a:lnTo>
                    <a:lnTo>
                      <a:pt x="2312289" y="0"/>
                    </a:lnTo>
                  </a:path>
                </a:pathLst>
              </a:custGeom>
              <a:noFill/>
              <a:ln w="12700" cap="flat">
                <a:gradFill flip="none" rotWithShape="1">
                  <a:gsLst>
                    <a:gs pos="0">
                      <a:schemeClr val="accent1">
                        <a:alpha val="0"/>
                      </a:schemeClr>
                    </a:gs>
                    <a:gs pos="100000">
                      <a:schemeClr val="accent2"/>
                    </a:gs>
                  </a:gsLst>
                  <a:lin ang="0" scaled="1"/>
                  <a:tileRect/>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25806" tIns="12903" rIns="25806" bIns="12903" numCol="1" anchor="t" anchorCtr="0" compatLnSpc="1"/>
              <a:lstStyle/>
              <a:p>
                <a:pPr marL="0" marR="0" lvl="0" indent="0" algn="l" defTabSz="804545" rtl="0" eaLnBrk="1" fontAlgn="auto" latinLnBrk="0" hangingPunct="1">
                  <a:lnSpc>
                    <a:spcPct val="100000"/>
                  </a:lnSpc>
                  <a:spcBef>
                    <a:spcPts val="0"/>
                  </a:spcBef>
                  <a:spcAft>
                    <a:spcPts val="0"/>
                  </a:spcAft>
                  <a:buClrTx/>
                  <a:buSzTx/>
                  <a:buFontTx/>
                  <a:buNone/>
                  <a:tabLst/>
                  <a:defRPr/>
                </a:pPr>
                <a:endParaRPr kumimoji="0" lang="zh-CN" altLang="en-US" sz="1585" b="0" i="0" u="none" strike="noStrike" kern="0" cap="none" spc="0" normalizeH="0" baseline="0" noProof="0">
                  <a:ln>
                    <a:noFill/>
                  </a:ln>
                  <a:solidFill>
                    <a:prstClr val="black"/>
                  </a:solidFill>
                  <a:effectLst/>
                  <a:uLnTx/>
                  <a:uFillTx/>
                  <a:latin typeface="OPPOSans M" panose="00020600040101010101" pitchFamily="18" charset="-122"/>
                  <a:ea typeface="宋体" panose="02010600030101010101" pitchFamily="2" charset="-122"/>
                  <a:cs typeface="+mn-cs"/>
                </a:endParaRPr>
              </a:p>
            </p:txBody>
          </p:sp>
        </p:grpSp>
      </p:grpSp>
    </p:spTree>
    <p:extLst>
      <p:ext uri="{BB962C8B-B14F-4D97-AF65-F5344CB8AC3E}">
        <p14:creationId xmlns:p14="http://schemas.microsoft.com/office/powerpoint/2010/main" val="18832032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F9FF"/>
        </a:solid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OPPOSans M" panose="00020600040101010101" pitchFamily="18" charset="-122"/>
              </a:defRPr>
            </a:lvl1pPr>
          </a:lstStyle>
          <a:p>
            <a:fld id="{F55EE6B9-05ED-41E1-B830-712430251FDC}" type="datetimeFigureOut">
              <a:rPr lang="zh-CN" altLang="en-US" smtClean="0"/>
              <a:pPr/>
              <a:t>2022/5/22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OPPOSans M" panose="00020600040101010101" pitchFamily="18"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OPPOSans M" panose="00020600040101010101" pitchFamily="18" charset="-122"/>
              </a:defRPr>
            </a:lvl1pPr>
          </a:lstStyle>
          <a:p>
            <a:fld id="{1FDE6F6E-6F32-46E5-BCE4-5BB0781396B8}" type="slidenum">
              <a:rPr lang="zh-CN" altLang="en-US" smtClean="0"/>
              <a:pPr/>
              <a:t>‹#›</a:t>
            </a:fld>
            <a:endParaRPr lang="zh-CN" altLang="en-US"/>
          </a:p>
        </p:txBody>
      </p:sp>
      <p:sp>
        <p:nvSpPr>
          <p:cNvPr id="33" name="页面-上">
            <a:extLst>
              <a:ext uri="{FF2B5EF4-FFF2-40B4-BE49-F238E27FC236}">
                <a16:creationId xmlns:a16="http://schemas.microsoft.com/office/drawing/2014/main" id="{FB56EE79-9FBC-410E-A716-E729BC63F4A7}"/>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ndParaRPr>
          </a:p>
        </p:txBody>
      </p:sp>
      <p:sp>
        <p:nvSpPr>
          <p:cNvPr id="34" name="页面-下">
            <a:extLst>
              <a:ext uri="{FF2B5EF4-FFF2-40B4-BE49-F238E27FC236}">
                <a16:creationId xmlns:a16="http://schemas.microsoft.com/office/drawing/2014/main" id="{F710B42A-74C1-440A-A2A6-6F151222385E}"/>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ndParaRPr>
          </a:p>
        </p:txBody>
      </p:sp>
      <p:sp>
        <p:nvSpPr>
          <p:cNvPr id="35" name="页面-上">
            <a:extLst>
              <a:ext uri="{FF2B5EF4-FFF2-40B4-BE49-F238E27FC236}">
                <a16:creationId xmlns:a16="http://schemas.microsoft.com/office/drawing/2014/main" id="{48C0D3DC-4F31-8B0B-DF55-B1B36AC17AF2}"/>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ndParaRPr>
          </a:p>
        </p:txBody>
      </p:sp>
      <p:sp>
        <p:nvSpPr>
          <p:cNvPr id="36" name="页面-下">
            <a:extLst>
              <a:ext uri="{FF2B5EF4-FFF2-40B4-BE49-F238E27FC236}">
                <a16:creationId xmlns:a16="http://schemas.microsoft.com/office/drawing/2014/main" id="{6904FD00-052C-CA10-B1F3-024E780C22C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ndParaRPr>
          </a:p>
        </p:txBody>
      </p:sp>
    </p:spTree>
    <p:extLst>
      <p:ext uri="{BB962C8B-B14F-4D97-AF65-F5344CB8AC3E}">
        <p14:creationId xmlns:p14="http://schemas.microsoft.com/office/powerpoint/2010/main" val="16557755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914400" rtl="0" eaLnBrk="1" latinLnBrk="0" hangingPunct="1">
        <a:lnSpc>
          <a:spcPct val="90000"/>
        </a:lnSpc>
        <a:spcBef>
          <a:spcPct val="0"/>
        </a:spcBef>
        <a:buNone/>
        <a:defRPr sz="4400" kern="1200">
          <a:solidFill>
            <a:schemeClr val="tx1"/>
          </a:solidFill>
          <a:latin typeface="OPPOSans M" panose="00020600040101010101" pitchFamily="18"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POSans M" panose="00020600040101010101" pitchFamily="18"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POSans M" panose="00020600040101010101" pitchFamily="18"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POSans M" panose="00020600040101010101" pitchFamily="18"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M" panose="00020600040101010101" pitchFamily="18"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M" panose="00020600040101010101" pitchFamily="18"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5.xml"/><Relationship Id="rId5" Type="http://schemas.openxmlformats.org/officeDocument/2006/relationships/image" Target="../media/image28.jpe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5.xml"/><Relationship Id="rId5" Type="http://schemas.openxmlformats.org/officeDocument/2006/relationships/image" Target="../media/image32.jpeg"/><Relationship Id="rId4" Type="http://schemas.openxmlformats.org/officeDocument/2006/relationships/image" Target="../media/image3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5.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file:///C:\Users\pc\AppData\Local\Temp\wps\INetCache\5796e532dae8ca31c1bd310ad2133967" TargetMode="External"/><Relationship Id="rId2" Type="http://schemas.openxmlformats.org/officeDocument/2006/relationships/image" Target="../media/image23.jpeg"/><Relationship Id="rId1" Type="http://schemas.openxmlformats.org/officeDocument/2006/relationships/slideLayout" Target="../slideLayouts/slideLayout5.xml"/><Relationship Id="rId5" Type="http://schemas.openxmlformats.org/officeDocument/2006/relationships/image" Target="file:///C:\Users\pc\AppData\Local\Temp\wps\INetCache\48fe46b11394763548f939224be7e465" TargetMode="External"/><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海上有艘船&#10;&#10;描述已自动生成">
            <a:extLst>
              <a:ext uri="{FF2B5EF4-FFF2-40B4-BE49-F238E27FC236}">
                <a16:creationId xmlns:a16="http://schemas.microsoft.com/office/drawing/2014/main" id="{BB84216B-A6FF-500C-8B65-6D0A09267B45}"/>
              </a:ext>
            </a:extLst>
          </p:cNvPr>
          <p:cNvPicPr>
            <a:picLocks noChangeAspect="1"/>
          </p:cNvPicPr>
          <p:nvPr/>
        </p:nvPicPr>
        <p:blipFill>
          <a:blip r:embed="rId3">
            <a:extLst>
              <a:ext uri="{28A0092B-C50C-407E-A947-70E740481C1C}">
                <a14:useLocalDpi xmlns:a14="http://schemas.microsoft.com/office/drawing/2010/main" val="0"/>
              </a:ext>
            </a:extLst>
          </a:blip>
          <a:srcRect b="13924"/>
          <a:stretch>
            <a:fillRect/>
          </a:stretch>
        </p:blipFill>
        <p:spPr>
          <a:xfrm>
            <a:off x="0" y="957029"/>
            <a:ext cx="12192000" cy="5900971"/>
          </a:xfrm>
          <a:custGeom>
            <a:avLst/>
            <a:gdLst>
              <a:gd name="connsiteX0" fmla="*/ 0 w 12192000"/>
              <a:gd name="connsiteY0" fmla="*/ 0 h 5900971"/>
              <a:gd name="connsiteX1" fmla="*/ 12192000 w 12192000"/>
              <a:gd name="connsiteY1" fmla="*/ 0 h 5900971"/>
              <a:gd name="connsiteX2" fmla="*/ 12192000 w 12192000"/>
              <a:gd name="connsiteY2" fmla="*/ 5900971 h 5900971"/>
              <a:gd name="connsiteX3" fmla="*/ 0 w 12192000"/>
              <a:gd name="connsiteY3" fmla="*/ 5900971 h 5900971"/>
            </a:gdLst>
            <a:ahLst/>
            <a:cxnLst>
              <a:cxn ang="0">
                <a:pos x="connsiteX0" y="connsiteY0"/>
              </a:cxn>
              <a:cxn ang="0">
                <a:pos x="connsiteX1" y="connsiteY1"/>
              </a:cxn>
              <a:cxn ang="0">
                <a:pos x="connsiteX2" y="connsiteY2"/>
              </a:cxn>
              <a:cxn ang="0">
                <a:pos x="connsiteX3" y="connsiteY3"/>
              </a:cxn>
            </a:cxnLst>
            <a:rect l="l" t="t" r="r" b="b"/>
            <a:pathLst>
              <a:path w="12192000" h="5900971">
                <a:moveTo>
                  <a:pt x="0" y="0"/>
                </a:moveTo>
                <a:lnTo>
                  <a:pt x="12192000" y="0"/>
                </a:lnTo>
                <a:lnTo>
                  <a:pt x="12192000" y="5900971"/>
                </a:lnTo>
                <a:lnTo>
                  <a:pt x="0" y="5900971"/>
                </a:lnTo>
                <a:close/>
              </a:path>
            </a:pathLst>
          </a:custGeom>
        </p:spPr>
      </p:pic>
      <p:sp>
        <p:nvSpPr>
          <p:cNvPr id="5" name="矩形 4">
            <a:extLst>
              <a:ext uri="{FF2B5EF4-FFF2-40B4-BE49-F238E27FC236}">
                <a16:creationId xmlns:a16="http://schemas.microsoft.com/office/drawing/2014/main" id="{CD61C301-C0DB-4AB9-9DCB-4F1627C6346D}"/>
              </a:ext>
            </a:extLst>
          </p:cNvPr>
          <p:cNvSpPr/>
          <p:nvPr/>
        </p:nvSpPr>
        <p:spPr>
          <a:xfrm>
            <a:off x="354" y="-1"/>
            <a:ext cx="12191293" cy="6858001"/>
          </a:xfrm>
          <a:prstGeom prst="rect">
            <a:avLst/>
          </a:prstGeom>
          <a:gradFill>
            <a:gsLst>
              <a:gs pos="0">
                <a:srgbClr val="DDF6FF"/>
              </a:gs>
              <a:gs pos="54000">
                <a:srgbClr val="D1F3FF"/>
              </a:gs>
              <a:gs pos="72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8" name="任意多边形: 形状 367">
            <a:extLst>
              <a:ext uri="{FF2B5EF4-FFF2-40B4-BE49-F238E27FC236}">
                <a16:creationId xmlns:a16="http://schemas.microsoft.com/office/drawing/2014/main" id="{345AFBA5-734F-42F5-876C-77966FD75548}"/>
              </a:ext>
            </a:extLst>
          </p:cNvPr>
          <p:cNvSpPr/>
          <p:nvPr/>
        </p:nvSpPr>
        <p:spPr>
          <a:xfrm>
            <a:off x="354" y="4971057"/>
            <a:ext cx="12258877" cy="1900312"/>
          </a:xfrm>
          <a:custGeom>
            <a:avLst/>
            <a:gdLst>
              <a:gd name="connsiteX0" fmla="*/ 5734050 w 5734050"/>
              <a:gd name="connsiteY0" fmla="*/ 0 h 876300"/>
              <a:gd name="connsiteX1" fmla="*/ 5724525 w 5734050"/>
              <a:gd name="connsiteY1" fmla="*/ 876300 h 876300"/>
              <a:gd name="connsiteX2" fmla="*/ 0 w 5734050"/>
              <a:gd name="connsiteY2" fmla="*/ 847725 h 876300"/>
              <a:gd name="connsiteX3" fmla="*/ 9525 w 5734050"/>
              <a:gd name="connsiteY3" fmla="*/ 390525 h 876300"/>
              <a:gd name="connsiteX4" fmla="*/ 5734050 w 5734050"/>
              <a:gd name="connsiteY4" fmla="*/ 0 h 876300"/>
              <a:gd name="connsiteX0" fmla="*/ 5734050 w 5734050"/>
              <a:gd name="connsiteY0" fmla="*/ 0 h 876300"/>
              <a:gd name="connsiteX1" fmla="*/ 5724525 w 5734050"/>
              <a:gd name="connsiteY1" fmla="*/ 876300 h 876300"/>
              <a:gd name="connsiteX2" fmla="*/ 0 w 5734050"/>
              <a:gd name="connsiteY2" fmla="*/ 847725 h 876300"/>
              <a:gd name="connsiteX3" fmla="*/ 9525 w 5734050"/>
              <a:gd name="connsiteY3" fmla="*/ 390525 h 876300"/>
              <a:gd name="connsiteX4" fmla="*/ 5734050 w 5734050"/>
              <a:gd name="connsiteY4" fmla="*/ 0 h 876300"/>
              <a:gd name="connsiteX0" fmla="*/ 5734050 w 5734050"/>
              <a:gd name="connsiteY0" fmla="*/ 0 h 876300"/>
              <a:gd name="connsiteX1" fmla="*/ 5724525 w 5734050"/>
              <a:gd name="connsiteY1" fmla="*/ 876300 h 876300"/>
              <a:gd name="connsiteX2" fmla="*/ 0 w 5734050"/>
              <a:gd name="connsiteY2" fmla="*/ 847725 h 876300"/>
              <a:gd name="connsiteX3" fmla="*/ 9525 w 5734050"/>
              <a:gd name="connsiteY3" fmla="*/ 390525 h 876300"/>
              <a:gd name="connsiteX4" fmla="*/ 5734050 w 5734050"/>
              <a:gd name="connsiteY4" fmla="*/ 0 h 876300"/>
              <a:gd name="connsiteX0" fmla="*/ 5734050 w 5742444"/>
              <a:gd name="connsiteY0" fmla="*/ 0 h 876300"/>
              <a:gd name="connsiteX1" fmla="*/ 5742444 w 5742444"/>
              <a:gd name="connsiteY1" fmla="*/ 876300 h 876300"/>
              <a:gd name="connsiteX2" fmla="*/ 0 w 5742444"/>
              <a:gd name="connsiteY2" fmla="*/ 847725 h 876300"/>
              <a:gd name="connsiteX3" fmla="*/ 9525 w 5742444"/>
              <a:gd name="connsiteY3" fmla="*/ 390525 h 876300"/>
              <a:gd name="connsiteX4" fmla="*/ 5734050 w 5742444"/>
              <a:gd name="connsiteY4" fmla="*/ 0 h 87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444" h="876300">
                <a:moveTo>
                  <a:pt x="5734050" y="0"/>
                </a:moveTo>
                <a:lnTo>
                  <a:pt x="5742444" y="876300"/>
                </a:lnTo>
                <a:lnTo>
                  <a:pt x="0" y="847725"/>
                </a:lnTo>
                <a:lnTo>
                  <a:pt x="9525" y="390525"/>
                </a:lnTo>
                <a:cubicBezTo>
                  <a:pt x="1860550" y="641350"/>
                  <a:pt x="3863975" y="711200"/>
                  <a:pt x="5734050" y="0"/>
                </a:cubicBezTo>
                <a:close/>
              </a:path>
            </a:pathLst>
          </a:custGeom>
          <a:gradFill>
            <a:gsLst>
              <a:gs pos="62000">
                <a:srgbClr val="0AB8FE"/>
              </a:gs>
              <a:gs pos="100000">
                <a:srgbClr val="0073C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85"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7" name="任意多边形: 形状 366">
            <a:extLst>
              <a:ext uri="{FF2B5EF4-FFF2-40B4-BE49-F238E27FC236}">
                <a16:creationId xmlns:a16="http://schemas.microsoft.com/office/drawing/2014/main" id="{498F11FC-CE4F-4ABD-8B1E-BEC35583428F}"/>
              </a:ext>
            </a:extLst>
          </p:cNvPr>
          <p:cNvSpPr/>
          <p:nvPr/>
        </p:nvSpPr>
        <p:spPr>
          <a:xfrm>
            <a:off x="-49630" y="5744742"/>
            <a:ext cx="12267678" cy="1126625"/>
          </a:xfrm>
          <a:custGeom>
            <a:avLst/>
            <a:gdLst>
              <a:gd name="connsiteX0" fmla="*/ 0 w 5772150"/>
              <a:gd name="connsiteY0" fmla="*/ 0 h 457200"/>
              <a:gd name="connsiteX1" fmla="*/ 5772150 w 5772150"/>
              <a:gd name="connsiteY1" fmla="*/ 0 h 457200"/>
              <a:gd name="connsiteX2" fmla="*/ 5772150 w 5772150"/>
              <a:gd name="connsiteY2" fmla="*/ 457200 h 457200"/>
              <a:gd name="connsiteX3" fmla="*/ 19050 w 5772150"/>
              <a:gd name="connsiteY3" fmla="*/ 457200 h 457200"/>
              <a:gd name="connsiteX4" fmla="*/ 0 w 5772150"/>
              <a:gd name="connsiteY4" fmla="*/ 0 h 457200"/>
              <a:gd name="connsiteX0" fmla="*/ 1905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1905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3100" h="466725">
                <a:moveTo>
                  <a:pt x="0" y="0"/>
                </a:moveTo>
                <a:cubicBezTo>
                  <a:pt x="1870075" y="127000"/>
                  <a:pt x="3378200" y="463550"/>
                  <a:pt x="5753100" y="9525"/>
                </a:cubicBezTo>
                <a:lnTo>
                  <a:pt x="5753100" y="466725"/>
                </a:lnTo>
                <a:lnTo>
                  <a:pt x="0" y="466725"/>
                </a:lnTo>
                <a:lnTo>
                  <a:pt x="0" y="0"/>
                </a:lnTo>
                <a:close/>
              </a:path>
            </a:pathLst>
          </a:custGeom>
          <a:gradFill>
            <a:gsLst>
              <a:gs pos="0">
                <a:srgbClr val="01A8EC"/>
              </a:gs>
              <a:gs pos="65500">
                <a:srgbClr val="0084D0"/>
              </a:gs>
              <a:gs pos="100000">
                <a:srgbClr val="007CD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85"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Picture 6">
            <a:extLst>
              <a:ext uri="{FF2B5EF4-FFF2-40B4-BE49-F238E27FC236}">
                <a16:creationId xmlns:a16="http://schemas.microsoft.com/office/drawing/2014/main" id="{1296EBBD-9999-4D66-B8E5-709E40D8ADA9}"/>
              </a:ext>
            </a:extLst>
          </p:cNvPr>
          <p:cNvPicPr>
            <a:picLocks noChangeAspect="1"/>
          </p:cNvPicPr>
          <p:nvPr/>
        </p:nvPicPr>
        <p:blipFill>
          <a:blip r:embed="rId4"/>
          <a:stretch>
            <a:fillRect/>
          </a:stretch>
        </p:blipFill>
        <p:spPr>
          <a:xfrm flipV="1">
            <a:off x="-49628" y="-1"/>
            <a:ext cx="12267678" cy="4693189"/>
          </a:xfrm>
          <a:prstGeom prst="rect">
            <a:avLst/>
          </a:prstGeom>
        </p:spPr>
      </p:pic>
      <p:grpSp>
        <p:nvGrpSpPr>
          <p:cNvPr id="158" name="组合 157">
            <a:extLst>
              <a:ext uri="{FF2B5EF4-FFF2-40B4-BE49-F238E27FC236}">
                <a16:creationId xmlns:a16="http://schemas.microsoft.com/office/drawing/2014/main" id="{9C7F9032-318A-4C8B-828E-52D693ED7D47}"/>
              </a:ext>
            </a:extLst>
          </p:cNvPr>
          <p:cNvGrpSpPr/>
          <p:nvPr/>
        </p:nvGrpSpPr>
        <p:grpSpPr>
          <a:xfrm>
            <a:off x="3782610" y="3090536"/>
            <a:ext cx="6775507" cy="755107"/>
            <a:chOff x="4267446" y="3070267"/>
            <a:chExt cx="4919858" cy="548301"/>
          </a:xfrm>
        </p:grpSpPr>
        <p:pic>
          <p:nvPicPr>
            <p:cNvPr id="153" name="图片 152">
              <a:extLst>
                <a:ext uri="{FF2B5EF4-FFF2-40B4-BE49-F238E27FC236}">
                  <a16:creationId xmlns:a16="http://schemas.microsoft.com/office/drawing/2014/main" id="{941C1A2F-3A27-419A-BFAD-ACA2095821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446" y="3070267"/>
              <a:ext cx="4919858" cy="548301"/>
            </a:xfrm>
            <a:prstGeom prst="rect">
              <a:avLst/>
            </a:prstGeom>
          </p:spPr>
        </p:pic>
        <p:sp>
          <p:nvSpPr>
            <p:cNvPr id="181" name="文本框 180">
              <a:extLst>
                <a:ext uri="{FF2B5EF4-FFF2-40B4-BE49-F238E27FC236}">
                  <a16:creationId xmlns:a16="http://schemas.microsoft.com/office/drawing/2014/main" id="{CA6EDC8A-D6EB-46F1-BCE9-4F7FB2BA74DD}"/>
                </a:ext>
              </a:extLst>
            </p:cNvPr>
            <p:cNvSpPr txBox="1"/>
            <p:nvPr/>
          </p:nvSpPr>
          <p:spPr>
            <a:xfrm>
              <a:off x="4499992" y="3185276"/>
              <a:ext cx="2797545" cy="291088"/>
            </a:xfrm>
            <a:prstGeom prst="rect">
              <a:avLst/>
            </a:prstGeom>
            <a:noFill/>
          </p:spPr>
          <p:txBody>
            <a:bodyPr wrap="square">
              <a:spAutoFit/>
            </a:bodyPr>
            <a:lstStyle/>
            <a:p>
              <a:pPr marL="0" marR="0" lvl="0" indent="0" algn="ctr" defTabSz="914485" rtl="0" eaLnBrk="1" fontAlgn="auto" latinLnBrk="0" hangingPunct="1">
                <a:lnSpc>
                  <a:spcPct val="100000"/>
                </a:lnSpc>
                <a:spcBef>
                  <a:spcPts val="0"/>
                </a:spcBef>
                <a:spcAft>
                  <a:spcPts val="0"/>
                </a:spcAft>
                <a:buClrTx/>
                <a:buSzTx/>
                <a:buFontTx/>
                <a:buNone/>
                <a:tabLst/>
                <a:defRPr/>
              </a:pPr>
              <a:r>
                <a:rPr kumimoji="0" lang="zh-CN" altLang="en-US" sz="2005" b="0" i="0" u="none" strike="noStrike" kern="1200" cap="none" spc="0" normalizeH="0" baseline="0" noProof="0">
                  <a:ln w="3175">
                    <a:solidFill>
                      <a:srgbClr val="FFFFFF">
                        <a:alpha val="40000"/>
                      </a:srgbClr>
                    </a:solidFill>
                  </a:ln>
                  <a:solidFill>
                    <a:srgbClr val="FFFFFF"/>
                  </a:solidFill>
                  <a:effectLst>
                    <a:outerShdw blurRad="355600" dist="38100" dir="5400000" sx="106000" sy="106000" algn="t" rotWithShape="0">
                      <a:prstClr val="black">
                        <a:alpha val="20000"/>
                      </a:prstClr>
                    </a:outerShdw>
                  </a:effectLst>
                  <a:uLnTx/>
                  <a:uFillTx/>
                  <a:latin typeface="微软雅黑" panose="020B0503020204020204" pitchFamily="34" charset="-122"/>
                  <a:ea typeface="微软雅黑" panose="020B0503020204020204" pitchFamily="34" charset="-122"/>
                  <a:sym typeface="微软雅黑" panose="020B0503020204020204" pitchFamily="34" charset="-122"/>
                </a:rPr>
                <a:t>关爱海洋 </a:t>
              </a:r>
              <a:r>
                <a:rPr kumimoji="0" lang="en-US" altLang="zh-CN" sz="2005" b="0" i="0" u="none" strike="noStrike" kern="1200" cap="none" spc="0" normalizeH="0" baseline="0" noProof="0">
                  <a:ln w="3175">
                    <a:solidFill>
                      <a:srgbClr val="FFFFFF">
                        <a:alpha val="40000"/>
                      </a:srgbClr>
                    </a:solidFill>
                  </a:ln>
                  <a:solidFill>
                    <a:srgbClr val="FFFFFF"/>
                  </a:solidFill>
                  <a:effectLst>
                    <a:outerShdw blurRad="355600" dist="38100" dir="5400000" sx="106000" sy="106000" algn="t" rotWithShape="0">
                      <a:prstClr val="black">
                        <a:alpha val="20000"/>
                      </a:prstClr>
                    </a:outerShdw>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5" b="0" i="0" u="none" strike="noStrike" kern="1200" cap="none" spc="0" normalizeH="0" baseline="0" noProof="0">
                  <a:ln w="3175">
                    <a:solidFill>
                      <a:srgbClr val="FFFFFF">
                        <a:alpha val="40000"/>
                      </a:srgbClr>
                    </a:solidFill>
                  </a:ln>
                  <a:solidFill>
                    <a:srgbClr val="FFFFFF"/>
                  </a:solidFill>
                  <a:effectLst>
                    <a:outerShdw blurRad="355600" dist="38100" dir="5400000" sx="106000" sy="106000" algn="t" rotWithShape="0">
                      <a:prstClr val="black">
                        <a:alpha val="20000"/>
                      </a:prstClr>
                    </a:outerShdw>
                  </a:effectLst>
                  <a:uLnTx/>
                  <a:uFillTx/>
                  <a:latin typeface="微软雅黑" panose="020B0503020204020204" pitchFamily="34" charset="-122"/>
                  <a:ea typeface="微软雅黑" panose="020B0503020204020204" pitchFamily="34" charset="-122"/>
                  <a:sym typeface="微软雅黑" panose="020B0503020204020204" pitchFamily="34" charset="-122"/>
                </a:rPr>
                <a:t>让我们行动起来</a:t>
              </a:r>
            </a:p>
          </p:txBody>
        </p:sp>
      </p:grpSp>
      <p:grpSp>
        <p:nvGrpSpPr>
          <p:cNvPr id="9" name="组合 8">
            <a:extLst>
              <a:ext uri="{FF2B5EF4-FFF2-40B4-BE49-F238E27FC236}">
                <a16:creationId xmlns:a16="http://schemas.microsoft.com/office/drawing/2014/main" id="{2F768D50-E4DB-40BA-B15D-D8652A90CF8D}"/>
              </a:ext>
            </a:extLst>
          </p:cNvPr>
          <p:cNvGrpSpPr/>
          <p:nvPr/>
        </p:nvGrpSpPr>
        <p:grpSpPr>
          <a:xfrm>
            <a:off x="4049853" y="3689695"/>
            <a:ext cx="4788932" cy="1495898"/>
            <a:chOff x="4049853" y="3689695"/>
            <a:chExt cx="4788932" cy="1495898"/>
          </a:xfrm>
        </p:grpSpPr>
        <p:sp>
          <p:nvSpPr>
            <p:cNvPr id="32" name="平行四边形 31">
              <a:extLst>
                <a:ext uri="{FF2B5EF4-FFF2-40B4-BE49-F238E27FC236}">
                  <a16:creationId xmlns:a16="http://schemas.microsoft.com/office/drawing/2014/main" id="{93B91C8D-F32D-4C1D-B56D-0802AD80738C}"/>
                </a:ext>
              </a:extLst>
            </p:cNvPr>
            <p:cNvSpPr/>
            <p:nvPr/>
          </p:nvSpPr>
          <p:spPr>
            <a:xfrm>
              <a:off x="4049853" y="3689695"/>
              <a:ext cx="4788932" cy="1495898"/>
            </a:xfrm>
            <a:prstGeom prst="parallelogram">
              <a:avLst/>
            </a:prstGeom>
            <a:gradFill flip="none" rotWithShape="1">
              <a:gsLst>
                <a:gs pos="0">
                  <a:schemeClr val="bg1">
                    <a:alpha val="10000"/>
                  </a:schemeClr>
                </a:gs>
                <a:gs pos="29000">
                  <a:schemeClr val="bg1">
                    <a:alpha val="0"/>
                  </a:schemeClr>
                </a:gs>
              </a:gsLst>
              <a:lin ang="16800000" scaled="0"/>
              <a:tileRect/>
            </a:gradFill>
            <a:ln w="12700">
              <a:gradFill flip="none" rotWithShape="1">
                <a:gsLst>
                  <a:gs pos="0">
                    <a:schemeClr val="bg1"/>
                  </a:gs>
                  <a:gs pos="32000">
                    <a:schemeClr val="bg1">
                      <a:alpha val="0"/>
                    </a:schemeClr>
                  </a:gs>
                </a:gsLst>
                <a:lin ang="17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322555"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平行四边形 32">
              <a:extLst>
                <a:ext uri="{FF2B5EF4-FFF2-40B4-BE49-F238E27FC236}">
                  <a16:creationId xmlns:a16="http://schemas.microsoft.com/office/drawing/2014/main" id="{C6E552CC-3D84-4E46-8148-FF2867FD9F3D}"/>
                </a:ext>
              </a:extLst>
            </p:cNvPr>
            <p:cNvSpPr/>
            <p:nvPr/>
          </p:nvSpPr>
          <p:spPr>
            <a:xfrm>
              <a:off x="5319295" y="4287084"/>
              <a:ext cx="2735092" cy="301817"/>
            </a:xfrm>
            <a:prstGeom prst="parallelogram">
              <a:avLst/>
            </a:prstGeom>
            <a:gradFill flip="none" rotWithShape="1">
              <a:gsLst>
                <a:gs pos="100000">
                  <a:schemeClr val="bg1">
                    <a:alpha val="20000"/>
                  </a:schemeClr>
                </a:gs>
                <a:gs pos="78000">
                  <a:schemeClr val="bg1">
                    <a:alpha val="0"/>
                  </a:schemeClr>
                </a:gs>
              </a:gsLst>
              <a:lin ang="18000000" scaled="0"/>
              <a:tileRect/>
            </a:gradFill>
            <a:ln w="12700">
              <a:gradFill flip="none" rotWithShape="1">
                <a:gsLst>
                  <a:gs pos="82000">
                    <a:schemeClr val="bg1">
                      <a:alpha val="0"/>
                    </a:schemeClr>
                  </a:gs>
                  <a:gs pos="100000">
                    <a:schemeClr val="bg1"/>
                  </a:gs>
                </a:gsLst>
                <a:lin ang="18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322555"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图形 9">
              <a:extLst>
                <a:ext uri="{FF2B5EF4-FFF2-40B4-BE49-F238E27FC236}">
                  <a16:creationId xmlns:a16="http://schemas.microsoft.com/office/drawing/2014/main" id="{09C60BB1-E89D-49FD-81C1-397D009CBBC7}"/>
                </a:ext>
              </a:extLst>
            </p:cNvPr>
            <p:cNvSpPr/>
            <p:nvPr/>
          </p:nvSpPr>
          <p:spPr>
            <a:xfrm>
              <a:off x="5003996" y="4412850"/>
              <a:ext cx="339387" cy="338998"/>
            </a:xfrm>
            <a:custGeom>
              <a:avLst/>
              <a:gdLst>
                <a:gd name="connsiteX0" fmla="*/ 1601152 w 1710767"/>
                <a:gd name="connsiteY0" fmla="*/ 109714 h 1904910"/>
                <a:gd name="connsiteX1" fmla="*/ 1054995 w 1710767"/>
                <a:gd name="connsiteY1" fmla="*/ 117258 h 1904910"/>
                <a:gd name="connsiteX2" fmla="*/ 911922 w 1710767"/>
                <a:gd name="connsiteY2" fmla="*/ 367659 h 1904910"/>
                <a:gd name="connsiteX3" fmla="*/ 942055 w 1710767"/>
                <a:gd name="connsiteY3" fmla="*/ 509430 h 1904910"/>
                <a:gd name="connsiteX4" fmla="*/ 1201975 w 1710767"/>
                <a:gd name="connsiteY4" fmla="*/ 770384 h 1904910"/>
                <a:gd name="connsiteX5" fmla="*/ 1343881 w 1710767"/>
                <a:gd name="connsiteY5" fmla="*/ 800291 h 1904910"/>
                <a:gd name="connsiteX6" fmla="*/ 1594192 w 1710767"/>
                <a:gd name="connsiteY6" fmla="*/ 656590 h 1904910"/>
                <a:gd name="connsiteX7" fmla="*/ 1601152 w 1710767"/>
                <a:gd name="connsiteY7" fmla="*/ 109714 h 1904910"/>
                <a:gd name="connsiteX8" fmla="*/ 1269201 w 1710767"/>
                <a:gd name="connsiteY8" fmla="*/ 1761388 h 1904910"/>
                <a:gd name="connsiteX9" fmla="*/ 1044667 w 1710767"/>
                <a:gd name="connsiteY9" fmla="*/ 1761388 h 1904910"/>
                <a:gd name="connsiteX10" fmla="*/ 1044667 w 1710767"/>
                <a:gd name="connsiteY10" fmla="*/ 1025185 h 1904910"/>
                <a:gd name="connsiteX11" fmla="*/ 1116518 w 1710767"/>
                <a:gd name="connsiteY11" fmla="*/ 964695 h 1904910"/>
                <a:gd name="connsiteX12" fmla="*/ 1127790 w 1710767"/>
                <a:gd name="connsiteY12" fmla="*/ 854960 h 1904910"/>
                <a:gd name="connsiteX13" fmla="*/ 1121323 w 1710767"/>
                <a:gd name="connsiteY13" fmla="*/ 847938 h 1904910"/>
                <a:gd name="connsiteX14" fmla="*/ 859830 w 1710767"/>
                <a:gd name="connsiteY14" fmla="*/ 587478 h 1904910"/>
                <a:gd name="connsiteX15" fmla="*/ 750048 w 1710767"/>
                <a:gd name="connsiteY15" fmla="*/ 585256 h 1904910"/>
                <a:gd name="connsiteX16" fmla="*/ 743072 w 1710767"/>
                <a:gd name="connsiteY16" fmla="*/ 592912 h 1904910"/>
                <a:gd name="connsiteX17" fmla="*/ 157936 w 1710767"/>
                <a:gd name="connsiteY17" fmla="*/ 1295614 h 1904910"/>
                <a:gd name="connsiteX18" fmla="*/ 137324 w 1710767"/>
                <a:gd name="connsiteY18" fmla="*/ 1506362 h 1904910"/>
                <a:gd name="connsiteX19" fmla="*/ 137324 w 1710767"/>
                <a:gd name="connsiteY19" fmla="*/ 1507080 h 1904910"/>
                <a:gd name="connsiteX20" fmla="*/ 46342 w 1710767"/>
                <a:gd name="connsiteY20" fmla="*/ 1594559 h 1904910"/>
                <a:gd name="connsiteX21" fmla="*/ 9609 w 1710767"/>
                <a:gd name="connsiteY21" fmla="*/ 1618988 h 1904910"/>
                <a:gd name="connsiteX22" fmla="*/ 25962 w 1710767"/>
                <a:gd name="connsiteY22" fmla="*/ 1699200 h 1904910"/>
                <a:gd name="connsiteX23" fmla="*/ 57794 w 1710767"/>
                <a:gd name="connsiteY23" fmla="*/ 1708802 h 1904910"/>
                <a:gd name="connsiteX24" fmla="*/ 69245 w 1710767"/>
                <a:gd name="connsiteY24" fmla="*/ 1707275 h 1904910"/>
                <a:gd name="connsiteX25" fmla="*/ 227676 w 1710767"/>
                <a:gd name="connsiteY25" fmla="*/ 1588182 h 1904910"/>
                <a:gd name="connsiteX26" fmla="*/ 417138 w 1710767"/>
                <a:gd name="connsiteY26" fmla="*/ 1554637 h 1904910"/>
                <a:gd name="connsiteX27" fmla="*/ 901234 w 1710767"/>
                <a:gd name="connsiteY27" fmla="*/ 1145984 h 1904910"/>
                <a:gd name="connsiteX28" fmla="*/ 901234 w 1710767"/>
                <a:gd name="connsiteY28" fmla="*/ 1761208 h 1904910"/>
                <a:gd name="connsiteX29" fmla="*/ 676026 w 1710767"/>
                <a:gd name="connsiteY29" fmla="*/ 1761208 h 1904910"/>
                <a:gd name="connsiteX30" fmla="*/ 604175 w 1710767"/>
                <a:gd name="connsiteY30" fmla="*/ 1833059 h 1904910"/>
                <a:gd name="connsiteX31" fmla="*/ 676026 w 1710767"/>
                <a:gd name="connsiteY31" fmla="*/ 1904910 h 1904910"/>
                <a:gd name="connsiteX32" fmla="*/ 1269201 w 1710767"/>
                <a:gd name="connsiteY32" fmla="*/ 1904910 h 1904910"/>
                <a:gd name="connsiteX33" fmla="*/ 1341052 w 1710767"/>
                <a:gd name="connsiteY33" fmla="*/ 1833059 h 1904910"/>
                <a:gd name="connsiteX34" fmla="*/ 1269201 w 1710767"/>
                <a:gd name="connsiteY34" fmla="*/ 1761208 h 1904910"/>
                <a:gd name="connsiteX0" fmla="*/ 1601152 w 1710767"/>
                <a:gd name="connsiteY0" fmla="*/ 109714 h 1904910"/>
                <a:gd name="connsiteX1" fmla="*/ 1054995 w 1710767"/>
                <a:gd name="connsiteY1" fmla="*/ 117258 h 1904910"/>
                <a:gd name="connsiteX2" fmla="*/ 911922 w 1710767"/>
                <a:gd name="connsiteY2" fmla="*/ 367659 h 1904910"/>
                <a:gd name="connsiteX3" fmla="*/ 942055 w 1710767"/>
                <a:gd name="connsiteY3" fmla="*/ 509430 h 1904910"/>
                <a:gd name="connsiteX4" fmla="*/ 1201975 w 1710767"/>
                <a:gd name="connsiteY4" fmla="*/ 770384 h 1904910"/>
                <a:gd name="connsiteX5" fmla="*/ 1343881 w 1710767"/>
                <a:gd name="connsiteY5" fmla="*/ 800291 h 1904910"/>
                <a:gd name="connsiteX6" fmla="*/ 1594192 w 1710767"/>
                <a:gd name="connsiteY6" fmla="*/ 656590 h 1904910"/>
                <a:gd name="connsiteX7" fmla="*/ 1601152 w 1710767"/>
                <a:gd name="connsiteY7" fmla="*/ 109714 h 1904910"/>
                <a:gd name="connsiteX8" fmla="*/ 1269201 w 1710767"/>
                <a:gd name="connsiteY8" fmla="*/ 1761388 h 1904910"/>
                <a:gd name="connsiteX9" fmla="*/ 1044667 w 1710767"/>
                <a:gd name="connsiteY9" fmla="*/ 1761388 h 1904910"/>
                <a:gd name="connsiteX10" fmla="*/ 1044667 w 1710767"/>
                <a:gd name="connsiteY10" fmla="*/ 1025185 h 1904910"/>
                <a:gd name="connsiteX11" fmla="*/ 1116518 w 1710767"/>
                <a:gd name="connsiteY11" fmla="*/ 964695 h 1904910"/>
                <a:gd name="connsiteX12" fmla="*/ 1127790 w 1710767"/>
                <a:gd name="connsiteY12" fmla="*/ 854960 h 1904910"/>
                <a:gd name="connsiteX13" fmla="*/ 1121323 w 1710767"/>
                <a:gd name="connsiteY13" fmla="*/ 847938 h 1904910"/>
                <a:gd name="connsiteX14" fmla="*/ 859830 w 1710767"/>
                <a:gd name="connsiteY14" fmla="*/ 587478 h 1904910"/>
                <a:gd name="connsiteX15" fmla="*/ 750048 w 1710767"/>
                <a:gd name="connsiteY15" fmla="*/ 585256 h 1904910"/>
                <a:gd name="connsiteX16" fmla="*/ 743072 w 1710767"/>
                <a:gd name="connsiteY16" fmla="*/ 592912 h 1904910"/>
                <a:gd name="connsiteX17" fmla="*/ 157936 w 1710767"/>
                <a:gd name="connsiteY17" fmla="*/ 1295614 h 1904910"/>
                <a:gd name="connsiteX18" fmla="*/ 137324 w 1710767"/>
                <a:gd name="connsiteY18" fmla="*/ 1506362 h 1904910"/>
                <a:gd name="connsiteX19" fmla="*/ 137324 w 1710767"/>
                <a:gd name="connsiteY19" fmla="*/ 1507080 h 1904910"/>
                <a:gd name="connsiteX20" fmla="*/ 46342 w 1710767"/>
                <a:gd name="connsiteY20" fmla="*/ 1594559 h 1904910"/>
                <a:gd name="connsiteX21" fmla="*/ 9609 w 1710767"/>
                <a:gd name="connsiteY21" fmla="*/ 1618988 h 1904910"/>
                <a:gd name="connsiteX22" fmla="*/ 25962 w 1710767"/>
                <a:gd name="connsiteY22" fmla="*/ 1699200 h 1904910"/>
                <a:gd name="connsiteX23" fmla="*/ 57794 w 1710767"/>
                <a:gd name="connsiteY23" fmla="*/ 1708802 h 1904910"/>
                <a:gd name="connsiteX24" fmla="*/ 69245 w 1710767"/>
                <a:gd name="connsiteY24" fmla="*/ 1707275 h 1904910"/>
                <a:gd name="connsiteX25" fmla="*/ 227676 w 1710767"/>
                <a:gd name="connsiteY25" fmla="*/ 1588182 h 1904910"/>
                <a:gd name="connsiteX26" fmla="*/ 417138 w 1710767"/>
                <a:gd name="connsiteY26" fmla="*/ 1554637 h 1904910"/>
                <a:gd name="connsiteX27" fmla="*/ 901234 w 1710767"/>
                <a:gd name="connsiteY27" fmla="*/ 1145984 h 1904910"/>
                <a:gd name="connsiteX28" fmla="*/ 901234 w 1710767"/>
                <a:gd name="connsiteY28" fmla="*/ 1761208 h 1904910"/>
                <a:gd name="connsiteX29" fmla="*/ 676026 w 1710767"/>
                <a:gd name="connsiteY29" fmla="*/ 1761208 h 1904910"/>
                <a:gd name="connsiteX30" fmla="*/ 604175 w 1710767"/>
                <a:gd name="connsiteY30" fmla="*/ 1833059 h 1904910"/>
                <a:gd name="connsiteX31" fmla="*/ 1269201 w 1710767"/>
                <a:gd name="connsiteY31" fmla="*/ 1904910 h 1904910"/>
                <a:gd name="connsiteX32" fmla="*/ 1341052 w 1710767"/>
                <a:gd name="connsiteY32" fmla="*/ 1833059 h 1904910"/>
                <a:gd name="connsiteX33" fmla="*/ 1269201 w 1710767"/>
                <a:gd name="connsiteY33" fmla="*/ 1761208 h 1904910"/>
                <a:gd name="connsiteX34" fmla="*/ 1269201 w 1710767"/>
                <a:gd name="connsiteY34" fmla="*/ 1761388 h 1904910"/>
                <a:gd name="connsiteX0" fmla="*/ 1601152 w 1710767"/>
                <a:gd name="connsiteY0" fmla="*/ 109714 h 1904910"/>
                <a:gd name="connsiteX1" fmla="*/ 1054995 w 1710767"/>
                <a:gd name="connsiteY1" fmla="*/ 117258 h 1904910"/>
                <a:gd name="connsiteX2" fmla="*/ 911922 w 1710767"/>
                <a:gd name="connsiteY2" fmla="*/ 367659 h 1904910"/>
                <a:gd name="connsiteX3" fmla="*/ 942055 w 1710767"/>
                <a:gd name="connsiteY3" fmla="*/ 509430 h 1904910"/>
                <a:gd name="connsiteX4" fmla="*/ 1201975 w 1710767"/>
                <a:gd name="connsiteY4" fmla="*/ 770384 h 1904910"/>
                <a:gd name="connsiteX5" fmla="*/ 1343881 w 1710767"/>
                <a:gd name="connsiteY5" fmla="*/ 800291 h 1904910"/>
                <a:gd name="connsiteX6" fmla="*/ 1594192 w 1710767"/>
                <a:gd name="connsiteY6" fmla="*/ 656590 h 1904910"/>
                <a:gd name="connsiteX7" fmla="*/ 1601152 w 1710767"/>
                <a:gd name="connsiteY7" fmla="*/ 109714 h 1904910"/>
                <a:gd name="connsiteX8" fmla="*/ 1269201 w 1710767"/>
                <a:gd name="connsiteY8" fmla="*/ 1761388 h 1904910"/>
                <a:gd name="connsiteX9" fmla="*/ 1044667 w 1710767"/>
                <a:gd name="connsiteY9" fmla="*/ 1761388 h 1904910"/>
                <a:gd name="connsiteX10" fmla="*/ 1044667 w 1710767"/>
                <a:gd name="connsiteY10" fmla="*/ 1025185 h 1904910"/>
                <a:gd name="connsiteX11" fmla="*/ 1116518 w 1710767"/>
                <a:gd name="connsiteY11" fmla="*/ 964695 h 1904910"/>
                <a:gd name="connsiteX12" fmla="*/ 1127790 w 1710767"/>
                <a:gd name="connsiteY12" fmla="*/ 854960 h 1904910"/>
                <a:gd name="connsiteX13" fmla="*/ 1121323 w 1710767"/>
                <a:gd name="connsiteY13" fmla="*/ 847938 h 1904910"/>
                <a:gd name="connsiteX14" fmla="*/ 859830 w 1710767"/>
                <a:gd name="connsiteY14" fmla="*/ 587478 h 1904910"/>
                <a:gd name="connsiteX15" fmla="*/ 750048 w 1710767"/>
                <a:gd name="connsiteY15" fmla="*/ 585256 h 1904910"/>
                <a:gd name="connsiteX16" fmla="*/ 743072 w 1710767"/>
                <a:gd name="connsiteY16" fmla="*/ 592912 h 1904910"/>
                <a:gd name="connsiteX17" fmla="*/ 157936 w 1710767"/>
                <a:gd name="connsiteY17" fmla="*/ 1295614 h 1904910"/>
                <a:gd name="connsiteX18" fmla="*/ 137324 w 1710767"/>
                <a:gd name="connsiteY18" fmla="*/ 1506362 h 1904910"/>
                <a:gd name="connsiteX19" fmla="*/ 137324 w 1710767"/>
                <a:gd name="connsiteY19" fmla="*/ 1507080 h 1904910"/>
                <a:gd name="connsiteX20" fmla="*/ 46342 w 1710767"/>
                <a:gd name="connsiteY20" fmla="*/ 1594559 h 1904910"/>
                <a:gd name="connsiteX21" fmla="*/ 9609 w 1710767"/>
                <a:gd name="connsiteY21" fmla="*/ 1618988 h 1904910"/>
                <a:gd name="connsiteX22" fmla="*/ 25962 w 1710767"/>
                <a:gd name="connsiteY22" fmla="*/ 1699200 h 1904910"/>
                <a:gd name="connsiteX23" fmla="*/ 57794 w 1710767"/>
                <a:gd name="connsiteY23" fmla="*/ 1708802 h 1904910"/>
                <a:gd name="connsiteX24" fmla="*/ 69245 w 1710767"/>
                <a:gd name="connsiteY24" fmla="*/ 1707275 h 1904910"/>
                <a:gd name="connsiteX25" fmla="*/ 227676 w 1710767"/>
                <a:gd name="connsiteY25" fmla="*/ 1588182 h 1904910"/>
                <a:gd name="connsiteX26" fmla="*/ 417138 w 1710767"/>
                <a:gd name="connsiteY26" fmla="*/ 1554637 h 1904910"/>
                <a:gd name="connsiteX27" fmla="*/ 901234 w 1710767"/>
                <a:gd name="connsiteY27" fmla="*/ 1145984 h 1904910"/>
                <a:gd name="connsiteX28" fmla="*/ 901234 w 1710767"/>
                <a:gd name="connsiteY28" fmla="*/ 1761208 h 1904910"/>
                <a:gd name="connsiteX29" fmla="*/ 676026 w 1710767"/>
                <a:gd name="connsiteY29" fmla="*/ 1761208 h 1904910"/>
                <a:gd name="connsiteX30" fmla="*/ 1269201 w 1710767"/>
                <a:gd name="connsiteY30" fmla="*/ 1904910 h 1904910"/>
                <a:gd name="connsiteX31" fmla="*/ 1341052 w 1710767"/>
                <a:gd name="connsiteY31" fmla="*/ 1833059 h 1904910"/>
                <a:gd name="connsiteX32" fmla="*/ 1269201 w 1710767"/>
                <a:gd name="connsiteY32" fmla="*/ 1761208 h 1904910"/>
                <a:gd name="connsiteX33" fmla="*/ 1269201 w 1710767"/>
                <a:gd name="connsiteY33" fmla="*/ 1761388 h 1904910"/>
                <a:gd name="connsiteX0" fmla="*/ 1601152 w 1710767"/>
                <a:gd name="connsiteY0" fmla="*/ 109714 h 1904910"/>
                <a:gd name="connsiteX1" fmla="*/ 1054995 w 1710767"/>
                <a:gd name="connsiteY1" fmla="*/ 117258 h 1904910"/>
                <a:gd name="connsiteX2" fmla="*/ 911922 w 1710767"/>
                <a:gd name="connsiteY2" fmla="*/ 367659 h 1904910"/>
                <a:gd name="connsiteX3" fmla="*/ 942055 w 1710767"/>
                <a:gd name="connsiteY3" fmla="*/ 509430 h 1904910"/>
                <a:gd name="connsiteX4" fmla="*/ 1201975 w 1710767"/>
                <a:gd name="connsiteY4" fmla="*/ 770384 h 1904910"/>
                <a:gd name="connsiteX5" fmla="*/ 1343881 w 1710767"/>
                <a:gd name="connsiteY5" fmla="*/ 800291 h 1904910"/>
                <a:gd name="connsiteX6" fmla="*/ 1594192 w 1710767"/>
                <a:gd name="connsiteY6" fmla="*/ 656590 h 1904910"/>
                <a:gd name="connsiteX7" fmla="*/ 1601152 w 1710767"/>
                <a:gd name="connsiteY7" fmla="*/ 109714 h 1904910"/>
                <a:gd name="connsiteX8" fmla="*/ 1269201 w 1710767"/>
                <a:gd name="connsiteY8" fmla="*/ 1761388 h 1904910"/>
                <a:gd name="connsiteX9" fmla="*/ 1044667 w 1710767"/>
                <a:gd name="connsiteY9" fmla="*/ 1761388 h 1904910"/>
                <a:gd name="connsiteX10" fmla="*/ 1044667 w 1710767"/>
                <a:gd name="connsiteY10" fmla="*/ 1025185 h 1904910"/>
                <a:gd name="connsiteX11" fmla="*/ 1116518 w 1710767"/>
                <a:gd name="connsiteY11" fmla="*/ 964695 h 1904910"/>
                <a:gd name="connsiteX12" fmla="*/ 1127790 w 1710767"/>
                <a:gd name="connsiteY12" fmla="*/ 854960 h 1904910"/>
                <a:gd name="connsiteX13" fmla="*/ 1121323 w 1710767"/>
                <a:gd name="connsiteY13" fmla="*/ 847938 h 1904910"/>
                <a:gd name="connsiteX14" fmla="*/ 859830 w 1710767"/>
                <a:gd name="connsiteY14" fmla="*/ 587478 h 1904910"/>
                <a:gd name="connsiteX15" fmla="*/ 750048 w 1710767"/>
                <a:gd name="connsiteY15" fmla="*/ 585256 h 1904910"/>
                <a:gd name="connsiteX16" fmla="*/ 743072 w 1710767"/>
                <a:gd name="connsiteY16" fmla="*/ 592912 h 1904910"/>
                <a:gd name="connsiteX17" fmla="*/ 157936 w 1710767"/>
                <a:gd name="connsiteY17" fmla="*/ 1295614 h 1904910"/>
                <a:gd name="connsiteX18" fmla="*/ 137324 w 1710767"/>
                <a:gd name="connsiteY18" fmla="*/ 1506362 h 1904910"/>
                <a:gd name="connsiteX19" fmla="*/ 137324 w 1710767"/>
                <a:gd name="connsiteY19" fmla="*/ 1507080 h 1904910"/>
                <a:gd name="connsiteX20" fmla="*/ 46342 w 1710767"/>
                <a:gd name="connsiteY20" fmla="*/ 1594559 h 1904910"/>
                <a:gd name="connsiteX21" fmla="*/ 9609 w 1710767"/>
                <a:gd name="connsiteY21" fmla="*/ 1618988 h 1904910"/>
                <a:gd name="connsiteX22" fmla="*/ 25962 w 1710767"/>
                <a:gd name="connsiteY22" fmla="*/ 1699200 h 1904910"/>
                <a:gd name="connsiteX23" fmla="*/ 57794 w 1710767"/>
                <a:gd name="connsiteY23" fmla="*/ 1708802 h 1904910"/>
                <a:gd name="connsiteX24" fmla="*/ 69245 w 1710767"/>
                <a:gd name="connsiteY24" fmla="*/ 1707275 h 1904910"/>
                <a:gd name="connsiteX25" fmla="*/ 227676 w 1710767"/>
                <a:gd name="connsiteY25" fmla="*/ 1588182 h 1904910"/>
                <a:gd name="connsiteX26" fmla="*/ 417138 w 1710767"/>
                <a:gd name="connsiteY26" fmla="*/ 1554637 h 1904910"/>
                <a:gd name="connsiteX27" fmla="*/ 901234 w 1710767"/>
                <a:gd name="connsiteY27" fmla="*/ 1145984 h 1904910"/>
                <a:gd name="connsiteX28" fmla="*/ 901234 w 1710767"/>
                <a:gd name="connsiteY28" fmla="*/ 1761208 h 1904910"/>
                <a:gd name="connsiteX29" fmla="*/ 1269201 w 1710767"/>
                <a:gd name="connsiteY29" fmla="*/ 1904910 h 1904910"/>
                <a:gd name="connsiteX30" fmla="*/ 1341052 w 1710767"/>
                <a:gd name="connsiteY30" fmla="*/ 1833059 h 1904910"/>
                <a:gd name="connsiteX31" fmla="*/ 1269201 w 1710767"/>
                <a:gd name="connsiteY31" fmla="*/ 1761208 h 1904910"/>
                <a:gd name="connsiteX32" fmla="*/ 1269201 w 1710767"/>
                <a:gd name="connsiteY32" fmla="*/ 1761388 h 1904910"/>
                <a:gd name="connsiteX0" fmla="*/ 1601152 w 1710767"/>
                <a:gd name="connsiteY0" fmla="*/ 109714 h 1833058"/>
                <a:gd name="connsiteX1" fmla="*/ 1054995 w 1710767"/>
                <a:gd name="connsiteY1" fmla="*/ 117258 h 1833058"/>
                <a:gd name="connsiteX2" fmla="*/ 911922 w 1710767"/>
                <a:gd name="connsiteY2" fmla="*/ 367659 h 1833058"/>
                <a:gd name="connsiteX3" fmla="*/ 942055 w 1710767"/>
                <a:gd name="connsiteY3" fmla="*/ 509430 h 1833058"/>
                <a:gd name="connsiteX4" fmla="*/ 1201975 w 1710767"/>
                <a:gd name="connsiteY4" fmla="*/ 770384 h 1833058"/>
                <a:gd name="connsiteX5" fmla="*/ 1343881 w 1710767"/>
                <a:gd name="connsiteY5" fmla="*/ 800291 h 1833058"/>
                <a:gd name="connsiteX6" fmla="*/ 1594192 w 1710767"/>
                <a:gd name="connsiteY6" fmla="*/ 656590 h 1833058"/>
                <a:gd name="connsiteX7" fmla="*/ 1601152 w 1710767"/>
                <a:gd name="connsiteY7" fmla="*/ 109714 h 1833058"/>
                <a:gd name="connsiteX8" fmla="*/ 1269201 w 1710767"/>
                <a:gd name="connsiteY8" fmla="*/ 1761388 h 1833058"/>
                <a:gd name="connsiteX9" fmla="*/ 1044667 w 1710767"/>
                <a:gd name="connsiteY9" fmla="*/ 1761388 h 1833058"/>
                <a:gd name="connsiteX10" fmla="*/ 1044667 w 1710767"/>
                <a:gd name="connsiteY10" fmla="*/ 1025185 h 1833058"/>
                <a:gd name="connsiteX11" fmla="*/ 1116518 w 1710767"/>
                <a:gd name="connsiteY11" fmla="*/ 964695 h 1833058"/>
                <a:gd name="connsiteX12" fmla="*/ 1127790 w 1710767"/>
                <a:gd name="connsiteY12" fmla="*/ 854960 h 1833058"/>
                <a:gd name="connsiteX13" fmla="*/ 1121323 w 1710767"/>
                <a:gd name="connsiteY13" fmla="*/ 847938 h 1833058"/>
                <a:gd name="connsiteX14" fmla="*/ 859830 w 1710767"/>
                <a:gd name="connsiteY14" fmla="*/ 587478 h 1833058"/>
                <a:gd name="connsiteX15" fmla="*/ 750048 w 1710767"/>
                <a:gd name="connsiteY15" fmla="*/ 585256 h 1833058"/>
                <a:gd name="connsiteX16" fmla="*/ 743072 w 1710767"/>
                <a:gd name="connsiteY16" fmla="*/ 592912 h 1833058"/>
                <a:gd name="connsiteX17" fmla="*/ 157936 w 1710767"/>
                <a:gd name="connsiteY17" fmla="*/ 1295614 h 1833058"/>
                <a:gd name="connsiteX18" fmla="*/ 137324 w 1710767"/>
                <a:gd name="connsiteY18" fmla="*/ 1506362 h 1833058"/>
                <a:gd name="connsiteX19" fmla="*/ 137324 w 1710767"/>
                <a:gd name="connsiteY19" fmla="*/ 1507080 h 1833058"/>
                <a:gd name="connsiteX20" fmla="*/ 46342 w 1710767"/>
                <a:gd name="connsiteY20" fmla="*/ 1594559 h 1833058"/>
                <a:gd name="connsiteX21" fmla="*/ 9609 w 1710767"/>
                <a:gd name="connsiteY21" fmla="*/ 1618988 h 1833058"/>
                <a:gd name="connsiteX22" fmla="*/ 25962 w 1710767"/>
                <a:gd name="connsiteY22" fmla="*/ 1699200 h 1833058"/>
                <a:gd name="connsiteX23" fmla="*/ 57794 w 1710767"/>
                <a:gd name="connsiteY23" fmla="*/ 1708802 h 1833058"/>
                <a:gd name="connsiteX24" fmla="*/ 69245 w 1710767"/>
                <a:gd name="connsiteY24" fmla="*/ 1707275 h 1833058"/>
                <a:gd name="connsiteX25" fmla="*/ 227676 w 1710767"/>
                <a:gd name="connsiteY25" fmla="*/ 1588182 h 1833058"/>
                <a:gd name="connsiteX26" fmla="*/ 417138 w 1710767"/>
                <a:gd name="connsiteY26" fmla="*/ 1554637 h 1833058"/>
                <a:gd name="connsiteX27" fmla="*/ 901234 w 1710767"/>
                <a:gd name="connsiteY27" fmla="*/ 1145984 h 1833058"/>
                <a:gd name="connsiteX28" fmla="*/ 901234 w 1710767"/>
                <a:gd name="connsiteY28" fmla="*/ 1761208 h 1833058"/>
                <a:gd name="connsiteX29" fmla="*/ 1341052 w 1710767"/>
                <a:gd name="connsiteY29" fmla="*/ 1833059 h 1833058"/>
                <a:gd name="connsiteX30" fmla="*/ 1269201 w 1710767"/>
                <a:gd name="connsiteY30" fmla="*/ 1761208 h 1833058"/>
                <a:gd name="connsiteX31" fmla="*/ 1269201 w 1710767"/>
                <a:gd name="connsiteY31" fmla="*/ 1761388 h 1833058"/>
                <a:gd name="connsiteX0" fmla="*/ 1601152 w 1710767"/>
                <a:gd name="connsiteY0" fmla="*/ 109714 h 1761388"/>
                <a:gd name="connsiteX1" fmla="*/ 1054995 w 1710767"/>
                <a:gd name="connsiteY1" fmla="*/ 117258 h 1761388"/>
                <a:gd name="connsiteX2" fmla="*/ 911922 w 1710767"/>
                <a:gd name="connsiteY2" fmla="*/ 367659 h 1761388"/>
                <a:gd name="connsiteX3" fmla="*/ 942055 w 1710767"/>
                <a:gd name="connsiteY3" fmla="*/ 509430 h 1761388"/>
                <a:gd name="connsiteX4" fmla="*/ 1201975 w 1710767"/>
                <a:gd name="connsiteY4" fmla="*/ 770384 h 1761388"/>
                <a:gd name="connsiteX5" fmla="*/ 1343881 w 1710767"/>
                <a:gd name="connsiteY5" fmla="*/ 800291 h 1761388"/>
                <a:gd name="connsiteX6" fmla="*/ 1594192 w 1710767"/>
                <a:gd name="connsiteY6" fmla="*/ 656590 h 1761388"/>
                <a:gd name="connsiteX7" fmla="*/ 1601152 w 1710767"/>
                <a:gd name="connsiteY7" fmla="*/ 109714 h 1761388"/>
                <a:gd name="connsiteX8" fmla="*/ 1269201 w 1710767"/>
                <a:gd name="connsiteY8" fmla="*/ 1761388 h 1761388"/>
                <a:gd name="connsiteX9" fmla="*/ 1044667 w 1710767"/>
                <a:gd name="connsiteY9" fmla="*/ 1761388 h 1761388"/>
                <a:gd name="connsiteX10" fmla="*/ 1044667 w 1710767"/>
                <a:gd name="connsiteY10" fmla="*/ 1025185 h 1761388"/>
                <a:gd name="connsiteX11" fmla="*/ 1116518 w 1710767"/>
                <a:gd name="connsiteY11" fmla="*/ 964695 h 1761388"/>
                <a:gd name="connsiteX12" fmla="*/ 1127790 w 1710767"/>
                <a:gd name="connsiteY12" fmla="*/ 854960 h 1761388"/>
                <a:gd name="connsiteX13" fmla="*/ 1121323 w 1710767"/>
                <a:gd name="connsiteY13" fmla="*/ 847938 h 1761388"/>
                <a:gd name="connsiteX14" fmla="*/ 859830 w 1710767"/>
                <a:gd name="connsiteY14" fmla="*/ 587478 h 1761388"/>
                <a:gd name="connsiteX15" fmla="*/ 750048 w 1710767"/>
                <a:gd name="connsiteY15" fmla="*/ 585256 h 1761388"/>
                <a:gd name="connsiteX16" fmla="*/ 743072 w 1710767"/>
                <a:gd name="connsiteY16" fmla="*/ 592912 h 1761388"/>
                <a:gd name="connsiteX17" fmla="*/ 157936 w 1710767"/>
                <a:gd name="connsiteY17" fmla="*/ 1295614 h 1761388"/>
                <a:gd name="connsiteX18" fmla="*/ 137324 w 1710767"/>
                <a:gd name="connsiteY18" fmla="*/ 1506362 h 1761388"/>
                <a:gd name="connsiteX19" fmla="*/ 137324 w 1710767"/>
                <a:gd name="connsiteY19" fmla="*/ 1507080 h 1761388"/>
                <a:gd name="connsiteX20" fmla="*/ 46342 w 1710767"/>
                <a:gd name="connsiteY20" fmla="*/ 1594559 h 1761388"/>
                <a:gd name="connsiteX21" fmla="*/ 9609 w 1710767"/>
                <a:gd name="connsiteY21" fmla="*/ 1618988 h 1761388"/>
                <a:gd name="connsiteX22" fmla="*/ 25962 w 1710767"/>
                <a:gd name="connsiteY22" fmla="*/ 1699200 h 1761388"/>
                <a:gd name="connsiteX23" fmla="*/ 57794 w 1710767"/>
                <a:gd name="connsiteY23" fmla="*/ 1708802 h 1761388"/>
                <a:gd name="connsiteX24" fmla="*/ 69245 w 1710767"/>
                <a:gd name="connsiteY24" fmla="*/ 1707275 h 1761388"/>
                <a:gd name="connsiteX25" fmla="*/ 227676 w 1710767"/>
                <a:gd name="connsiteY25" fmla="*/ 1588182 h 1761388"/>
                <a:gd name="connsiteX26" fmla="*/ 417138 w 1710767"/>
                <a:gd name="connsiteY26" fmla="*/ 1554637 h 1761388"/>
                <a:gd name="connsiteX27" fmla="*/ 901234 w 1710767"/>
                <a:gd name="connsiteY27" fmla="*/ 1145984 h 1761388"/>
                <a:gd name="connsiteX28" fmla="*/ 901234 w 1710767"/>
                <a:gd name="connsiteY28" fmla="*/ 1761208 h 1761388"/>
                <a:gd name="connsiteX29" fmla="*/ 1269201 w 1710767"/>
                <a:gd name="connsiteY29" fmla="*/ 1761208 h 1761388"/>
                <a:gd name="connsiteX30" fmla="*/ 1269201 w 1710767"/>
                <a:gd name="connsiteY30" fmla="*/ 1761388 h 1761388"/>
                <a:gd name="connsiteX0" fmla="*/ 1601152 w 1710767"/>
                <a:gd name="connsiteY0" fmla="*/ 109714 h 1761388"/>
                <a:gd name="connsiteX1" fmla="*/ 1054995 w 1710767"/>
                <a:gd name="connsiteY1" fmla="*/ 117258 h 1761388"/>
                <a:gd name="connsiteX2" fmla="*/ 911922 w 1710767"/>
                <a:gd name="connsiteY2" fmla="*/ 367659 h 1761388"/>
                <a:gd name="connsiteX3" fmla="*/ 942055 w 1710767"/>
                <a:gd name="connsiteY3" fmla="*/ 509430 h 1761388"/>
                <a:gd name="connsiteX4" fmla="*/ 1201975 w 1710767"/>
                <a:gd name="connsiteY4" fmla="*/ 770384 h 1761388"/>
                <a:gd name="connsiteX5" fmla="*/ 1343881 w 1710767"/>
                <a:gd name="connsiteY5" fmla="*/ 800291 h 1761388"/>
                <a:gd name="connsiteX6" fmla="*/ 1594192 w 1710767"/>
                <a:gd name="connsiteY6" fmla="*/ 656590 h 1761388"/>
                <a:gd name="connsiteX7" fmla="*/ 1601152 w 1710767"/>
                <a:gd name="connsiteY7" fmla="*/ 109714 h 1761388"/>
                <a:gd name="connsiteX8" fmla="*/ 1269201 w 1710767"/>
                <a:gd name="connsiteY8" fmla="*/ 1761388 h 1761388"/>
                <a:gd name="connsiteX9" fmla="*/ 1044667 w 1710767"/>
                <a:gd name="connsiteY9" fmla="*/ 1025185 h 1761388"/>
                <a:gd name="connsiteX10" fmla="*/ 1116518 w 1710767"/>
                <a:gd name="connsiteY10" fmla="*/ 964695 h 1761388"/>
                <a:gd name="connsiteX11" fmla="*/ 1127790 w 1710767"/>
                <a:gd name="connsiteY11" fmla="*/ 854960 h 1761388"/>
                <a:gd name="connsiteX12" fmla="*/ 1121323 w 1710767"/>
                <a:gd name="connsiteY12" fmla="*/ 847938 h 1761388"/>
                <a:gd name="connsiteX13" fmla="*/ 859830 w 1710767"/>
                <a:gd name="connsiteY13" fmla="*/ 587478 h 1761388"/>
                <a:gd name="connsiteX14" fmla="*/ 750048 w 1710767"/>
                <a:gd name="connsiteY14" fmla="*/ 585256 h 1761388"/>
                <a:gd name="connsiteX15" fmla="*/ 743072 w 1710767"/>
                <a:gd name="connsiteY15" fmla="*/ 592912 h 1761388"/>
                <a:gd name="connsiteX16" fmla="*/ 157936 w 1710767"/>
                <a:gd name="connsiteY16" fmla="*/ 1295614 h 1761388"/>
                <a:gd name="connsiteX17" fmla="*/ 137324 w 1710767"/>
                <a:gd name="connsiteY17" fmla="*/ 1506362 h 1761388"/>
                <a:gd name="connsiteX18" fmla="*/ 137324 w 1710767"/>
                <a:gd name="connsiteY18" fmla="*/ 1507080 h 1761388"/>
                <a:gd name="connsiteX19" fmla="*/ 46342 w 1710767"/>
                <a:gd name="connsiteY19" fmla="*/ 1594559 h 1761388"/>
                <a:gd name="connsiteX20" fmla="*/ 9609 w 1710767"/>
                <a:gd name="connsiteY20" fmla="*/ 1618988 h 1761388"/>
                <a:gd name="connsiteX21" fmla="*/ 25962 w 1710767"/>
                <a:gd name="connsiteY21" fmla="*/ 1699200 h 1761388"/>
                <a:gd name="connsiteX22" fmla="*/ 57794 w 1710767"/>
                <a:gd name="connsiteY22" fmla="*/ 1708802 h 1761388"/>
                <a:gd name="connsiteX23" fmla="*/ 69245 w 1710767"/>
                <a:gd name="connsiteY23" fmla="*/ 1707275 h 1761388"/>
                <a:gd name="connsiteX24" fmla="*/ 227676 w 1710767"/>
                <a:gd name="connsiteY24" fmla="*/ 1588182 h 1761388"/>
                <a:gd name="connsiteX25" fmla="*/ 417138 w 1710767"/>
                <a:gd name="connsiteY25" fmla="*/ 1554637 h 1761388"/>
                <a:gd name="connsiteX26" fmla="*/ 901234 w 1710767"/>
                <a:gd name="connsiteY26" fmla="*/ 1145984 h 1761388"/>
                <a:gd name="connsiteX27" fmla="*/ 901234 w 1710767"/>
                <a:gd name="connsiteY27" fmla="*/ 1761208 h 1761388"/>
                <a:gd name="connsiteX28" fmla="*/ 1269201 w 1710767"/>
                <a:gd name="connsiteY28" fmla="*/ 1761208 h 1761388"/>
                <a:gd name="connsiteX29" fmla="*/ 1269201 w 1710767"/>
                <a:gd name="connsiteY29" fmla="*/ 1761388 h 1761388"/>
                <a:gd name="connsiteX0" fmla="*/ 1601152 w 1710767"/>
                <a:gd name="connsiteY0" fmla="*/ 109714 h 1761208"/>
                <a:gd name="connsiteX1" fmla="*/ 1054995 w 1710767"/>
                <a:gd name="connsiteY1" fmla="*/ 117258 h 1761208"/>
                <a:gd name="connsiteX2" fmla="*/ 911922 w 1710767"/>
                <a:gd name="connsiteY2" fmla="*/ 367659 h 1761208"/>
                <a:gd name="connsiteX3" fmla="*/ 942055 w 1710767"/>
                <a:gd name="connsiteY3" fmla="*/ 509430 h 1761208"/>
                <a:gd name="connsiteX4" fmla="*/ 1201975 w 1710767"/>
                <a:gd name="connsiteY4" fmla="*/ 770384 h 1761208"/>
                <a:gd name="connsiteX5" fmla="*/ 1343881 w 1710767"/>
                <a:gd name="connsiteY5" fmla="*/ 800291 h 1761208"/>
                <a:gd name="connsiteX6" fmla="*/ 1594192 w 1710767"/>
                <a:gd name="connsiteY6" fmla="*/ 656590 h 1761208"/>
                <a:gd name="connsiteX7" fmla="*/ 1601152 w 1710767"/>
                <a:gd name="connsiteY7" fmla="*/ 109714 h 1761208"/>
                <a:gd name="connsiteX8" fmla="*/ 1269201 w 1710767"/>
                <a:gd name="connsiteY8" fmla="*/ 1761208 h 1761208"/>
                <a:gd name="connsiteX9" fmla="*/ 1044667 w 1710767"/>
                <a:gd name="connsiteY9" fmla="*/ 1025185 h 1761208"/>
                <a:gd name="connsiteX10" fmla="*/ 1116518 w 1710767"/>
                <a:gd name="connsiteY10" fmla="*/ 964695 h 1761208"/>
                <a:gd name="connsiteX11" fmla="*/ 1127790 w 1710767"/>
                <a:gd name="connsiteY11" fmla="*/ 854960 h 1761208"/>
                <a:gd name="connsiteX12" fmla="*/ 1121323 w 1710767"/>
                <a:gd name="connsiteY12" fmla="*/ 847938 h 1761208"/>
                <a:gd name="connsiteX13" fmla="*/ 859830 w 1710767"/>
                <a:gd name="connsiteY13" fmla="*/ 587478 h 1761208"/>
                <a:gd name="connsiteX14" fmla="*/ 750048 w 1710767"/>
                <a:gd name="connsiteY14" fmla="*/ 585256 h 1761208"/>
                <a:gd name="connsiteX15" fmla="*/ 743072 w 1710767"/>
                <a:gd name="connsiteY15" fmla="*/ 592912 h 1761208"/>
                <a:gd name="connsiteX16" fmla="*/ 157936 w 1710767"/>
                <a:gd name="connsiteY16" fmla="*/ 1295614 h 1761208"/>
                <a:gd name="connsiteX17" fmla="*/ 137324 w 1710767"/>
                <a:gd name="connsiteY17" fmla="*/ 1506362 h 1761208"/>
                <a:gd name="connsiteX18" fmla="*/ 137324 w 1710767"/>
                <a:gd name="connsiteY18" fmla="*/ 1507080 h 1761208"/>
                <a:gd name="connsiteX19" fmla="*/ 46342 w 1710767"/>
                <a:gd name="connsiteY19" fmla="*/ 1594559 h 1761208"/>
                <a:gd name="connsiteX20" fmla="*/ 9609 w 1710767"/>
                <a:gd name="connsiteY20" fmla="*/ 1618988 h 1761208"/>
                <a:gd name="connsiteX21" fmla="*/ 25962 w 1710767"/>
                <a:gd name="connsiteY21" fmla="*/ 1699200 h 1761208"/>
                <a:gd name="connsiteX22" fmla="*/ 57794 w 1710767"/>
                <a:gd name="connsiteY22" fmla="*/ 1708802 h 1761208"/>
                <a:gd name="connsiteX23" fmla="*/ 69245 w 1710767"/>
                <a:gd name="connsiteY23" fmla="*/ 1707275 h 1761208"/>
                <a:gd name="connsiteX24" fmla="*/ 227676 w 1710767"/>
                <a:gd name="connsiteY24" fmla="*/ 1588182 h 1761208"/>
                <a:gd name="connsiteX25" fmla="*/ 417138 w 1710767"/>
                <a:gd name="connsiteY25" fmla="*/ 1554637 h 1761208"/>
                <a:gd name="connsiteX26" fmla="*/ 901234 w 1710767"/>
                <a:gd name="connsiteY26" fmla="*/ 1145984 h 1761208"/>
                <a:gd name="connsiteX27" fmla="*/ 901234 w 1710767"/>
                <a:gd name="connsiteY27" fmla="*/ 1761208 h 1761208"/>
                <a:gd name="connsiteX28" fmla="*/ 1269201 w 1710767"/>
                <a:gd name="connsiteY28" fmla="*/ 1761208 h 1761208"/>
                <a:gd name="connsiteX0" fmla="*/ 1601152 w 1710767"/>
                <a:gd name="connsiteY0" fmla="*/ 109714 h 1761208"/>
                <a:gd name="connsiteX1" fmla="*/ 1054995 w 1710767"/>
                <a:gd name="connsiteY1" fmla="*/ 117258 h 1761208"/>
                <a:gd name="connsiteX2" fmla="*/ 911922 w 1710767"/>
                <a:gd name="connsiteY2" fmla="*/ 367659 h 1761208"/>
                <a:gd name="connsiteX3" fmla="*/ 942055 w 1710767"/>
                <a:gd name="connsiteY3" fmla="*/ 509430 h 1761208"/>
                <a:gd name="connsiteX4" fmla="*/ 1201975 w 1710767"/>
                <a:gd name="connsiteY4" fmla="*/ 770384 h 1761208"/>
                <a:gd name="connsiteX5" fmla="*/ 1343881 w 1710767"/>
                <a:gd name="connsiteY5" fmla="*/ 800291 h 1761208"/>
                <a:gd name="connsiteX6" fmla="*/ 1594192 w 1710767"/>
                <a:gd name="connsiteY6" fmla="*/ 656590 h 1761208"/>
                <a:gd name="connsiteX7" fmla="*/ 1601152 w 1710767"/>
                <a:gd name="connsiteY7" fmla="*/ 109714 h 1761208"/>
                <a:gd name="connsiteX8" fmla="*/ 901234 w 1710767"/>
                <a:gd name="connsiteY8" fmla="*/ 1761208 h 1761208"/>
                <a:gd name="connsiteX9" fmla="*/ 1044667 w 1710767"/>
                <a:gd name="connsiteY9" fmla="*/ 1025185 h 1761208"/>
                <a:gd name="connsiteX10" fmla="*/ 1116518 w 1710767"/>
                <a:gd name="connsiteY10" fmla="*/ 964695 h 1761208"/>
                <a:gd name="connsiteX11" fmla="*/ 1127790 w 1710767"/>
                <a:gd name="connsiteY11" fmla="*/ 854960 h 1761208"/>
                <a:gd name="connsiteX12" fmla="*/ 1121323 w 1710767"/>
                <a:gd name="connsiteY12" fmla="*/ 847938 h 1761208"/>
                <a:gd name="connsiteX13" fmla="*/ 859830 w 1710767"/>
                <a:gd name="connsiteY13" fmla="*/ 587478 h 1761208"/>
                <a:gd name="connsiteX14" fmla="*/ 750048 w 1710767"/>
                <a:gd name="connsiteY14" fmla="*/ 585256 h 1761208"/>
                <a:gd name="connsiteX15" fmla="*/ 743072 w 1710767"/>
                <a:gd name="connsiteY15" fmla="*/ 592912 h 1761208"/>
                <a:gd name="connsiteX16" fmla="*/ 157936 w 1710767"/>
                <a:gd name="connsiteY16" fmla="*/ 1295614 h 1761208"/>
                <a:gd name="connsiteX17" fmla="*/ 137324 w 1710767"/>
                <a:gd name="connsiteY17" fmla="*/ 1506362 h 1761208"/>
                <a:gd name="connsiteX18" fmla="*/ 137324 w 1710767"/>
                <a:gd name="connsiteY18" fmla="*/ 1507080 h 1761208"/>
                <a:gd name="connsiteX19" fmla="*/ 46342 w 1710767"/>
                <a:gd name="connsiteY19" fmla="*/ 1594559 h 1761208"/>
                <a:gd name="connsiteX20" fmla="*/ 9609 w 1710767"/>
                <a:gd name="connsiteY20" fmla="*/ 1618988 h 1761208"/>
                <a:gd name="connsiteX21" fmla="*/ 25962 w 1710767"/>
                <a:gd name="connsiteY21" fmla="*/ 1699200 h 1761208"/>
                <a:gd name="connsiteX22" fmla="*/ 57794 w 1710767"/>
                <a:gd name="connsiteY22" fmla="*/ 1708802 h 1761208"/>
                <a:gd name="connsiteX23" fmla="*/ 69245 w 1710767"/>
                <a:gd name="connsiteY23" fmla="*/ 1707275 h 1761208"/>
                <a:gd name="connsiteX24" fmla="*/ 227676 w 1710767"/>
                <a:gd name="connsiteY24" fmla="*/ 1588182 h 1761208"/>
                <a:gd name="connsiteX25" fmla="*/ 417138 w 1710767"/>
                <a:gd name="connsiteY25" fmla="*/ 1554637 h 1761208"/>
                <a:gd name="connsiteX26" fmla="*/ 901234 w 1710767"/>
                <a:gd name="connsiteY26" fmla="*/ 1145984 h 1761208"/>
                <a:gd name="connsiteX27" fmla="*/ 901234 w 1710767"/>
                <a:gd name="connsiteY27" fmla="*/ 1761208 h 1761208"/>
                <a:gd name="connsiteX0" fmla="*/ 1601152 w 1710767"/>
                <a:gd name="connsiteY0" fmla="*/ 109714 h 1708807"/>
                <a:gd name="connsiteX1" fmla="*/ 1054995 w 1710767"/>
                <a:gd name="connsiteY1" fmla="*/ 117258 h 1708807"/>
                <a:gd name="connsiteX2" fmla="*/ 911922 w 1710767"/>
                <a:gd name="connsiteY2" fmla="*/ 367659 h 1708807"/>
                <a:gd name="connsiteX3" fmla="*/ 942055 w 1710767"/>
                <a:gd name="connsiteY3" fmla="*/ 509430 h 1708807"/>
                <a:gd name="connsiteX4" fmla="*/ 1201975 w 1710767"/>
                <a:gd name="connsiteY4" fmla="*/ 770384 h 1708807"/>
                <a:gd name="connsiteX5" fmla="*/ 1343881 w 1710767"/>
                <a:gd name="connsiteY5" fmla="*/ 800291 h 1708807"/>
                <a:gd name="connsiteX6" fmla="*/ 1594192 w 1710767"/>
                <a:gd name="connsiteY6" fmla="*/ 656590 h 1708807"/>
                <a:gd name="connsiteX7" fmla="*/ 1601152 w 1710767"/>
                <a:gd name="connsiteY7" fmla="*/ 109714 h 1708807"/>
                <a:gd name="connsiteX8" fmla="*/ 901234 w 1710767"/>
                <a:gd name="connsiteY8" fmla="*/ 1145984 h 1708807"/>
                <a:gd name="connsiteX9" fmla="*/ 1044667 w 1710767"/>
                <a:gd name="connsiteY9" fmla="*/ 1025185 h 1708807"/>
                <a:gd name="connsiteX10" fmla="*/ 1116518 w 1710767"/>
                <a:gd name="connsiteY10" fmla="*/ 964695 h 1708807"/>
                <a:gd name="connsiteX11" fmla="*/ 1127790 w 1710767"/>
                <a:gd name="connsiteY11" fmla="*/ 854960 h 1708807"/>
                <a:gd name="connsiteX12" fmla="*/ 1121323 w 1710767"/>
                <a:gd name="connsiteY12" fmla="*/ 847938 h 1708807"/>
                <a:gd name="connsiteX13" fmla="*/ 859830 w 1710767"/>
                <a:gd name="connsiteY13" fmla="*/ 587478 h 1708807"/>
                <a:gd name="connsiteX14" fmla="*/ 750048 w 1710767"/>
                <a:gd name="connsiteY14" fmla="*/ 585256 h 1708807"/>
                <a:gd name="connsiteX15" fmla="*/ 743072 w 1710767"/>
                <a:gd name="connsiteY15" fmla="*/ 592912 h 1708807"/>
                <a:gd name="connsiteX16" fmla="*/ 157936 w 1710767"/>
                <a:gd name="connsiteY16" fmla="*/ 1295614 h 1708807"/>
                <a:gd name="connsiteX17" fmla="*/ 137324 w 1710767"/>
                <a:gd name="connsiteY17" fmla="*/ 1506362 h 1708807"/>
                <a:gd name="connsiteX18" fmla="*/ 137324 w 1710767"/>
                <a:gd name="connsiteY18" fmla="*/ 1507080 h 1708807"/>
                <a:gd name="connsiteX19" fmla="*/ 46342 w 1710767"/>
                <a:gd name="connsiteY19" fmla="*/ 1594559 h 1708807"/>
                <a:gd name="connsiteX20" fmla="*/ 9609 w 1710767"/>
                <a:gd name="connsiteY20" fmla="*/ 1618988 h 1708807"/>
                <a:gd name="connsiteX21" fmla="*/ 25962 w 1710767"/>
                <a:gd name="connsiteY21" fmla="*/ 1699200 h 1708807"/>
                <a:gd name="connsiteX22" fmla="*/ 57794 w 1710767"/>
                <a:gd name="connsiteY22" fmla="*/ 1708802 h 1708807"/>
                <a:gd name="connsiteX23" fmla="*/ 69245 w 1710767"/>
                <a:gd name="connsiteY23" fmla="*/ 1707275 h 1708807"/>
                <a:gd name="connsiteX24" fmla="*/ 227676 w 1710767"/>
                <a:gd name="connsiteY24" fmla="*/ 1588182 h 1708807"/>
                <a:gd name="connsiteX25" fmla="*/ 417138 w 1710767"/>
                <a:gd name="connsiteY25" fmla="*/ 1554637 h 1708807"/>
                <a:gd name="connsiteX26" fmla="*/ 901234 w 1710767"/>
                <a:gd name="connsiteY26" fmla="*/ 1145984 h 1708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710767" h="1708807">
                  <a:moveTo>
                    <a:pt x="1601152" y="109714"/>
                  </a:moveTo>
                  <a:cubicBezTo>
                    <a:pt x="1452331" y="-39287"/>
                    <a:pt x="1207724" y="-36278"/>
                    <a:pt x="1054995" y="117258"/>
                  </a:cubicBezTo>
                  <a:cubicBezTo>
                    <a:pt x="979103" y="193286"/>
                    <a:pt x="911922" y="367659"/>
                    <a:pt x="911922" y="367659"/>
                  </a:cubicBezTo>
                  <a:cubicBezTo>
                    <a:pt x="895037" y="412027"/>
                    <a:pt x="908285" y="475974"/>
                    <a:pt x="942055" y="509430"/>
                  </a:cubicBezTo>
                  <a:lnTo>
                    <a:pt x="1201975" y="770384"/>
                  </a:lnTo>
                  <a:cubicBezTo>
                    <a:pt x="1235745" y="804198"/>
                    <a:pt x="1299603" y="817760"/>
                    <a:pt x="1343881" y="800291"/>
                  </a:cubicBezTo>
                  <a:cubicBezTo>
                    <a:pt x="1343881" y="800291"/>
                    <a:pt x="1518299" y="732931"/>
                    <a:pt x="1594192" y="656590"/>
                  </a:cubicBezTo>
                  <a:cubicBezTo>
                    <a:pt x="1746920" y="503727"/>
                    <a:pt x="1749929" y="258760"/>
                    <a:pt x="1601152" y="109714"/>
                  </a:cubicBezTo>
                  <a:close/>
                  <a:moveTo>
                    <a:pt x="901234" y="1145984"/>
                  </a:moveTo>
                  <a:lnTo>
                    <a:pt x="1044667" y="1025185"/>
                  </a:lnTo>
                  <a:lnTo>
                    <a:pt x="1116518" y="964695"/>
                  </a:lnTo>
                  <a:cubicBezTo>
                    <a:pt x="1149933" y="937505"/>
                    <a:pt x="1154980" y="888375"/>
                    <a:pt x="1127790" y="854960"/>
                  </a:cubicBezTo>
                  <a:cubicBezTo>
                    <a:pt x="1125779" y="852489"/>
                    <a:pt x="1123620" y="850144"/>
                    <a:pt x="1121323" y="847938"/>
                  </a:cubicBezTo>
                  <a:lnTo>
                    <a:pt x="859830" y="587478"/>
                  </a:lnTo>
                  <a:cubicBezTo>
                    <a:pt x="830128" y="556549"/>
                    <a:pt x="780977" y="555554"/>
                    <a:pt x="750048" y="585256"/>
                  </a:cubicBezTo>
                  <a:cubicBezTo>
                    <a:pt x="747555" y="587650"/>
                    <a:pt x="745224" y="590207"/>
                    <a:pt x="743072" y="592912"/>
                  </a:cubicBezTo>
                  <a:lnTo>
                    <a:pt x="157936" y="1295614"/>
                  </a:lnTo>
                  <a:cubicBezTo>
                    <a:pt x="131441" y="1327678"/>
                    <a:pt x="84423" y="1418479"/>
                    <a:pt x="137324" y="1506362"/>
                  </a:cubicBezTo>
                  <a:lnTo>
                    <a:pt x="137324" y="1507080"/>
                  </a:lnTo>
                  <a:cubicBezTo>
                    <a:pt x="135213" y="1514310"/>
                    <a:pt x="117430" y="1579785"/>
                    <a:pt x="46342" y="1594559"/>
                  </a:cubicBezTo>
                  <a:cubicBezTo>
                    <a:pt x="31340" y="1597502"/>
                    <a:pt x="18124" y="1606291"/>
                    <a:pt x="9609" y="1618988"/>
                  </a:cubicBezTo>
                  <a:cubicBezTo>
                    <a:pt x="-8025" y="1645654"/>
                    <a:pt x="-703" y="1681566"/>
                    <a:pt x="25962" y="1699200"/>
                  </a:cubicBezTo>
                  <a:cubicBezTo>
                    <a:pt x="35406" y="1705445"/>
                    <a:pt x="46473" y="1708783"/>
                    <a:pt x="57794" y="1708802"/>
                  </a:cubicBezTo>
                  <a:cubicBezTo>
                    <a:pt x="61665" y="1708852"/>
                    <a:pt x="65522" y="1708337"/>
                    <a:pt x="69245" y="1707275"/>
                  </a:cubicBezTo>
                  <a:cubicBezTo>
                    <a:pt x="156948" y="1689313"/>
                    <a:pt x="203696" y="1633089"/>
                    <a:pt x="227676" y="1588182"/>
                  </a:cubicBezTo>
                  <a:cubicBezTo>
                    <a:pt x="311428" y="1627251"/>
                    <a:pt x="387635" y="1579605"/>
                    <a:pt x="417138" y="1554637"/>
                  </a:cubicBezTo>
                  <a:lnTo>
                    <a:pt x="901234" y="1145984"/>
                  </a:lnTo>
                  <a:close/>
                </a:path>
              </a:pathLst>
            </a:custGeom>
            <a:gradFill>
              <a:gsLst>
                <a:gs pos="0">
                  <a:schemeClr val="bg1"/>
                </a:gs>
                <a:gs pos="100000">
                  <a:srgbClr val="CBE9FF"/>
                </a:gs>
              </a:gsLst>
              <a:lin ang="5400000" scaled="0"/>
            </a:gradFill>
            <a:ln w="1860" cap="flat">
              <a:noFill/>
              <a:prstDash val="solid"/>
              <a:miter/>
            </a:ln>
          </p:spPr>
          <p:txBody>
            <a:bodyPr rtlCol="0" anchor="ctr"/>
            <a:lstStyle/>
            <a:p>
              <a:pPr marL="0" marR="0" lvl="0" indent="0" algn="l" defTabSz="322555"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9" name="图片 38">
              <a:extLst>
                <a:ext uri="{FF2B5EF4-FFF2-40B4-BE49-F238E27FC236}">
                  <a16:creationId xmlns:a16="http://schemas.microsoft.com/office/drawing/2014/main" id="{6506D380-FEBA-48E5-BBE6-5B0D890829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a:off x="7907765" y="4032906"/>
              <a:ext cx="713632" cy="963605"/>
            </a:xfrm>
            <a:prstGeom prst="rect">
              <a:avLst/>
            </a:prstGeom>
          </p:spPr>
        </p:pic>
        <p:pic>
          <p:nvPicPr>
            <p:cNvPr id="40" name="点光" descr="图片包含 卫星, 游戏机, 黑色, 线&#10;&#10;描述已自动生成">
              <a:extLst>
                <a:ext uri="{FF2B5EF4-FFF2-40B4-BE49-F238E27FC236}">
                  <a16:creationId xmlns:a16="http://schemas.microsoft.com/office/drawing/2014/main" id="{4EBD3518-248B-410B-9F23-960F83101B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7565292" flipH="1">
              <a:off x="5037181" y="4209453"/>
              <a:ext cx="417054" cy="453129"/>
            </a:xfrm>
            <a:prstGeom prst="rect">
              <a:avLst/>
            </a:prstGeom>
          </p:spPr>
        </p:pic>
        <p:sp>
          <p:nvSpPr>
            <p:cNvPr id="37" name="文本框 36">
              <a:extLst>
                <a:ext uri="{FF2B5EF4-FFF2-40B4-BE49-F238E27FC236}">
                  <a16:creationId xmlns:a16="http://schemas.microsoft.com/office/drawing/2014/main" id="{2FA98042-91E8-4D6A-93A7-1A72A4A394B5}"/>
                </a:ext>
              </a:extLst>
            </p:cNvPr>
            <p:cNvSpPr txBox="1"/>
            <p:nvPr/>
          </p:nvSpPr>
          <p:spPr>
            <a:xfrm>
              <a:off x="4124960" y="4363445"/>
              <a:ext cx="3700247" cy="822148"/>
            </a:xfrm>
            <a:prstGeom prst="rect">
              <a:avLst/>
            </a:prstGeom>
            <a:noFill/>
          </p:spPr>
          <p:txBody>
            <a:bodyPr wrap="square" rtlCol="0">
              <a:spAutoFit/>
            </a:bodyPr>
            <a:lstStyle/>
            <a:p>
              <a:pPr marL="0" marR="0" lvl="0" indent="0" algn="l" defTabSz="322555" rtl="0" eaLnBrk="1" fontAlgn="auto" latinLnBrk="0" hangingPunct="1">
                <a:lnSpc>
                  <a:spcPct val="130000"/>
                </a:lnSpc>
                <a:spcBef>
                  <a:spcPts val="0"/>
                </a:spcBef>
                <a:spcAft>
                  <a:spcPts val="0"/>
                </a:spcAft>
                <a:buClrTx/>
                <a:buSzTx/>
                <a:buFontTx/>
                <a:buNone/>
                <a:tabLst/>
                <a:defRPr/>
              </a:pPr>
              <a:r>
                <a:rPr kumimoji="0" lang="en-US" altLang="zh-CN" sz="2000" b="1" i="1" u="none" strike="noStrike" kern="1200" cap="none" spc="0" normalizeH="0" baseline="0" noProof="0">
                  <a:ln>
                    <a:noFill/>
                  </a:ln>
                  <a:gradFill>
                    <a:gsLst>
                      <a:gs pos="0">
                        <a:prstClr val="white"/>
                      </a:gs>
                      <a:gs pos="100000">
                        <a:srgbClr val="CBE9FF"/>
                      </a:gs>
                    </a:gsLst>
                    <a:lin ang="5400000" scaled="0"/>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 39</a:t>
              </a:r>
              <a:r>
                <a:rPr kumimoji="0" lang="zh-CN" altLang="en-US" sz="2000" b="1" i="1" u="none" strike="noStrike" kern="1200" cap="none" spc="0" normalizeH="0" baseline="0" noProof="0">
                  <a:ln>
                    <a:noFill/>
                  </a:ln>
                  <a:gradFill>
                    <a:gsLst>
                      <a:gs pos="0">
                        <a:prstClr val="white"/>
                      </a:gs>
                      <a:gs pos="100000">
                        <a:srgbClr val="CBE9FF"/>
                      </a:gs>
                    </a:gsLst>
                    <a:lin ang="5400000" scaled="0"/>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号 </a:t>
              </a:r>
              <a:endParaRPr kumimoji="0" lang="en-US" altLang="zh-CN" sz="2000" b="1" i="1" u="none" strike="noStrike" kern="1200" cap="none" spc="0" normalizeH="0" baseline="0" noProof="0" dirty="0">
                <a:ln>
                  <a:noFill/>
                </a:ln>
                <a:gradFill>
                  <a:gsLst>
                    <a:gs pos="0">
                      <a:prstClr val="white"/>
                    </a:gs>
                    <a:gs pos="100000">
                      <a:srgbClr val="CBE9FF"/>
                    </a:gs>
                  </a:gsLst>
                  <a:lin ang="5400000" scaled="0"/>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dist" defTabSz="322555" rtl="0" eaLnBrk="1" fontAlgn="auto" latinLnBrk="0" hangingPunct="1">
                <a:lnSpc>
                  <a:spcPct val="130000"/>
                </a:lnSpc>
                <a:spcBef>
                  <a:spcPts val="0"/>
                </a:spcBef>
                <a:spcAft>
                  <a:spcPts val="0"/>
                </a:spcAft>
                <a:buClrTx/>
                <a:buSzTx/>
                <a:buFontTx/>
                <a:buNone/>
                <a:tabLst/>
                <a:defRPr/>
              </a:pPr>
              <a:r>
                <a:rPr kumimoji="0" lang="zh-CN" altLang="en-US" sz="1800" b="1" i="1" u="none" strike="noStrike" kern="1200" cap="none" spc="0" normalizeH="0" baseline="0" noProof="0">
                  <a:ln>
                    <a:noFill/>
                  </a:ln>
                  <a:gradFill>
                    <a:gsLst>
                      <a:gs pos="0">
                        <a:prstClr val="white"/>
                      </a:gs>
                      <a:gs pos="100000">
                        <a:srgbClr val="CBE9FF"/>
                      </a:gs>
                    </a:gsLst>
                    <a:lin ang="5400000" scaled="0"/>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学号：</a:t>
              </a:r>
              <a:r>
                <a:rPr kumimoji="0" lang="en-US" altLang="zh-CN" sz="1800" b="1" i="1" u="none" strike="noStrike" kern="1200" cap="none" spc="0" normalizeH="0" baseline="0" noProof="0">
                  <a:ln>
                    <a:noFill/>
                  </a:ln>
                  <a:gradFill>
                    <a:gsLst>
                      <a:gs pos="0">
                        <a:prstClr val="white"/>
                      </a:gs>
                      <a:gs pos="100000">
                        <a:srgbClr val="CBE9FF"/>
                      </a:gs>
                    </a:gsLst>
                    <a:lin ang="5400000" scaled="0"/>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202010121157</a:t>
              </a:r>
            </a:p>
          </p:txBody>
        </p:sp>
        <p:sp>
          <p:nvSpPr>
            <p:cNvPr id="35" name="文本框 34">
              <a:extLst>
                <a:ext uri="{FF2B5EF4-FFF2-40B4-BE49-F238E27FC236}">
                  <a16:creationId xmlns:a16="http://schemas.microsoft.com/office/drawing/2014/main" id="{74E3C8BF-AF3E-46CA-8741-C7F0C3091E2D}"/>
                </a:ext>
              </a:extLst>
            </p:cNvPr>
            <p:cNvSpPr txBox="1"/>
            <p:nvPr/>
          </p:nvSpPr>
          <p:spPr>
            <a:xfrm>
              <a:off x="5459095" y="4374191"/>
              <a:ext cx="2381439" cy="439800"/>
            </a:xfrm>
            <a:prstGeom prst="rect">
              <a:avLst/>
            </a:prstGeom>
            <a:noFill/>
          </p:spPr>
          <p:txBody>
            <a:bodyPr wrap="square" rtlCol="0">
              <a:spAutoFit/>
            </a:bodyPr>
            <a:lstStyle/>
            <a:p>
              <a:pPr marL="0" marR="0" lvl="0" indent="0" algn="dist" defTabSz="322555" rtl="0" eaLnBrk="1" fontAlgn="auto" latinLnBrk="0" hangingPunct="1">
                <a:lnSpc>
                  <a:spcPct val="100000"/>
                </a:lnSpc>
                <a:spcBef>
                  <a:spcPts val="0"/>
                </a:spcBef>
                <a:spcAft>
                  <a:spcPts val="0"/>
                </a:spcAft>
                <a:buClrTx/>
                <a:buSzTx/>
                <a:buFontTx/>
                <a:buNone/>
                <a:tabLst/>
                <a:defRPr/>
              </a:pPr>
              <a:r>
                <a:rPr kumimoji="0" lang="zh-CN" altLang="en-US" sz="2258" b="1" i="1" u="none" strike="noStrike" kern="1200" cap="none" spc="0" normalizeH="0" baseline="0" noProof="0">
                  <a:ln>
                    <a:noFill/>
                  </a:ln>
                  <a:gradFill>
                    <a:gsLst>
                      <a:gs pos="0">
                        <a:prstClr val="white"/>
                      </a:gs>
                      <a:gs pos="100000">
                        <a:srgbClr val="CBE9FF"/>
                      </a:gs>
                    </a:gsLst>
                    <a:lin ang="5400000" scaled="0"/>
                  </a:gradFill>
                  <a:effectLst/>
                  <a:uLnTx/>
                  <a:uFillTx/>
                  <a:latin typeface="微软雅黑" panose="020B0503020204020204" pitchFamily="34" charset="-122"/>
                  <a:ea typeface="微软雅黑" panose="020B0503020204020204" pitchFamily="34" charset="-122"/>
                  <a:cs typeface="阿里巴巴普惠体 H" panose="00020600040101010101" pitchFamily="18" charset="-122"/>
                  <a:sym typeface="微软雅黑" panose="020B0503020204020204" pitchFamily="34" charset="-122"/>
                </a:rPr>
                <a:t>姓名：简嘉</a:t>
              </a:r>
            </a:p>
          </p:txBody>
        </p:sp>
      </p:grpSp>
      <p:grpSp>
        <p:nvGrpSpPr>
          <p:cNvPr id="19" name="组合 18">
            <a:extLst>
              <a:ext uri="{FF2B5EF4-FFF2-40B4-BE49-F238E27FC236}">
                <a16:creationId xmlns:a16="http://schemas.microsoft.com/office/drawing/2014/main" id="{7A4E6120-EACE-D176-B5EC-590103F8E3C9}"/>
              </a:ext>
            </a:extLst>
          </p:cNvPr>
          <p:cNvGrpSpPr/>
          <p:nvPr/>
        </p:nvGrpSpPr>
        <p:grpSpPr>
          <a:xfrm>
            <a:off x="2060973" y="832442"/>
            <a:ext cx="8741154" cy="1885827"/>
            <a:chOff x="2153878" y="-1329172"/>
            <a:chExt cx="8741154" cy="1885827"/>
          </a:xfrm>
        </p:grpSpPr>
        <p:sp>
          <p:nvSpPr>
            <p:cNvPr id="20" name="文本框 19">
              <a:extLst>
                <a:ext uri="{FF2B5EF4-FFF2-40B4-BE49-F238E27FC236}">
                  <a16:creationId xmlns:a16="http://schemas.microsoft.com/office/drawing/2014/main" id="{D9818354-C40A-92E2-282D-2C05F053D493}"/>
                </a:ext>
              </a:extLst>
            </p:cNvPr>
            <p:cNvSpPr txBox="1"/>
            <p:nvPr/>
          </p:nvSpPr>
          <p:spPr>
            <a:xfrm>
              <a:off x="3857050" y="-1019273"/>
              <a:ext cx="1649915" cy="1569660"/>
            </a:xfrm>
            <a:prstGeom prst="rect">
              <a:avLst/>
            </a:prstGeom>
            <a:noFill/>
            <a:effectLst/>
          </p:spPr>
          <p:txBody>
            <a:bodyPr wrap="square" rtlCol="0">
              <a:spAutoFit/>
            </a:bodyPr>
            <a:lstStyle>
              <a:defPPr>
                <a:defRPr lang="zh-CN"/>
              </a:defPPr>
              <a:lvl1pPr>
                <a:defRPr sz="10000" b="1">
                  <a:solidFill>
                    <a:schemeClr val="bg1"/>
                  </a:solidFill>
                  <a:latin typeface="汉仪行楷简" panose="02010600000101010101" pitchFamily="2" charset="-122"/>
                  <a:ea typeface="汉仪行楷简" panose="02010600000101010101" pitchFamily="2" charset="-122"/>
                </a:defRPr>
              </a:lvl1pPr>
            </a:lstStyle>
            <a:p>
              <a:pPr marL="0" marR="0" lvl="0" indent="0" algn="l" defTabSz="914485" rtl="0" eaLnBrk="1" fontAlgn="auto" latinLnBrk="0" hangingPunct="1">
                <a:lnSpc>
                  <a:spcPct val="100000"/>
                </a:lnSpc>
                <a:spcBef>
                  <a:spcPts val="0"/>
                </a:spcBef>
                <a:spcAft>
                  <a:spcPts val="0"/>
                </a:spcAft>
                <a:buClrTx/>
                <a:buSzTx/>
                <a:buFontTx/>
                <a:buNone/>
                <a:tabLst/>
                <a:defRPr/>
              </a:pPr>
              <a:r>
                <a:rPr lang="zh-CN" altLang="en-US" sz="9600" b="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srgbClr val="1D78FA">
                        <a:alpha val="20000"/>
                      </a:srgbClr>
                    </a:outerShdw>
                  </a:effectLst>
                  <a:latin typeface="演示镇魂行楷" panose="00000500000000000000" pitchFamily="2" charset="-122"/>
                  <a:ea typeface="演示镇魂行楷" panose="00000500000000000000" pitchFamily="2" charset="-122"/>
                  <a:sym typeface="微软雅黑" panose="020B0503020204020204" pitchFamily="34" charset="-122"/>
                </a:rPr>
                <a:t>海</a:t>
              </a:r>
              <a:endParaRPr kumimoji="0" lang="zh-CN" altLang="en-US" sz="9600" b="0" i="0" u="none" strike="noStrike" kern="1200" cap="none" spc="0" normalizeH="0" baseline="0" noProof="0" dirty="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srgbClr val="1D78FA">
                      <a:alpha val="20000"/>
                    </a:srgbClr>
                  </a:outerShdw>
                </a:effectLst>
                <a:uLnTx/>
                <a:uFillTx/>
                <a:latin typeface="演示镇魂行楷" panose="00000500000000000000" pitchFamily="2" charset="-122"/>
                <a:ea typeface="演示镇魂行楷" panose="00000500000000000000" pitchFamily="2" charset="-122"/>
                <a:sym typeface="微软雅黑" panose="020B0503020204020204" pitchFamily="34" charset="-122"/>
              </a:endParaRPr>
            </a:p>
          </p:txBody>
        </p:sp>
        <p:sp>
          <p:nvSpPr>
            <p:cNvPr id="22" name="文本框 21">
              <a:extLst>
                <a:ext uri="{FF2B5EF4-FFF2-40B4-BE49-F238E27FC236}">
                  <a16:creationId xmlns:a16="http://schemas.microsoft.com/office/drawing/2014/main" id="{CB03B2E0-2945-32F7-6E52-D23327EDEE63}"/>
                </a:ext>
              </a:extLst>
            </p:cNvPr>
            <p:cNvSpPr txBox="1"/>
            <p:nvPr/>
          </p:nvSpPr>
          <p:spPr>
            <a:xfrm>
              <a:off x="7998948" y="-1074561"/>
              <a:ext cx="1649915" cy="1631216"/>
            </a:xfrm>
            <a:prstGeom prst="rect">
              <a:avLst/>
            </a:prstGeom>
            <a:noFill/>
            <a:effectLst/>
          </p:spPr>
          <p:txBody>
            <a:bodyPr wrap="square" rtlCol="0">
              <a:spAutoFit/>
            </a:bodyPr>
            <a:lstStyle>
              <a:defPPr>
                <a:defRPr lang="zh-CN"/>
              </a:defPPr>
              <a:lvl1pPr>
                <a:defRPr sz="10000" b="1">
                  <a:solidFill>
                    <a:schemeClr val="bg1"/>
                  </a:solidFill>
                  <a:latin typeface="汉仪行楷简" panose="02010600000101010101" pitchFamily="2" charset="-122"/>
                  <a:ea typeface="汉仪行楷简" panose="02010600000101010101" pitchFamily="2" charset="-122"/>
                </a:defRPr>
              </a:lvl1pPr>
            </a:lstStyle>
            <a:p>
              <a:pPr marL="0" marR="0" lvl="0" indent="0" algn="l" defTabSz="914485"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srgbClr val="1D78FA">
                        <a:alpha val="20000"/>
                      </a:srgbClr>
                    </a:outerShdw>
                  </a:effectLst>
                  <a:uLnTx/>
                  <a:uFillTx/>
                  <a:latin typeface="演示镇魂行楷" panose="00000500000000000000" pitchFamily="2" charset="-122"/>
                  <a:ea typeface="演示镇魂行楷" panose="00000500000000000000" pitchFamily="2" charset="-122"/>
                  <a:sym typeface="微软雅黑" panose="020B0503020204020204" pitchFamily="34" charset="-122"/>
                </a:rPr>
                <a:t>行</a:t>
              </a:r>
              <a:endParaRPr kumimoji="0" lang="zh-CN" altLang="en-US" b="0" i="0" u="none" strike="noStrike" kern="1200" cap="none" spc="0" normalizeH="0" baseline="0" noProof="0" dirty="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srgbClr val="1D78FA">
                      <a:alpha val="20000"/>
                    </a:srgbClr>
                  </a:outerShdw>
                </a:effectLst>
                <a:uLnTx/>
                <a:uFillTx/>
                <a:latin typeface="演示镇魂行楷" panose="00000500000000000000" pitchFamily="2" charset="-122"/>
                <a:ea typeface="演示镇魂行楷" panose="00000500000000000000" pitchFamily="2" charset="-122"/>
                <a:sym typeface="微软雅黑" panose="020B0503020204020204" pitchFamily="34" charset="-122"/>
              </a:endParaRPr>
            </a:p>
          </p:txBody>
        </p:sp>
        <p:sp>
          <p:nvSpPr>
            <p:cNvPr id="23" name="TextBox 3">
              <a:extLst>
                <a:ext uri="{FF2B5EF4-FFF2-40B4-BE49-F238E27FC236}">
                  <a16:creationId xmlns:a16="http://schemas.microsoft.com/office/drawing/2014/main" id="{8830E5DE-65FC-F676-3DF9-600C062C0B6E}"/>
                </a:ext>
              </a:extLst>
            </p:cNvPr>
            <p:cNvSpPr txBox="1"/>
            <p:nvPr/>
          </p:nvSpPr>
          <p:spPr>
            <a:xfrm>
              <a:off x="2159095" y="-757783"/>
              <a:ext cx="1834379"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6000">
                  <a:ln w="3175">
                    <a:solidFill>
                      <a:srgbClr val="FFFFFF">
                        <a:alpha val="40000"/>
                      </a:srgbClr>
                    </a:solidFill>
                  </a:ln>
                  <a:solidFill>
                    <a:prstClr val="black">
                      <a:lumMod val="85000"/>
                      <a:lumOff val="15000"/>
                    </a:prstClr>
                  </a:solidFill>
                  <a:effectLst>
                    <a:outerShdw blurRad="355600" dist="38100" dir="5400000" sx="106000" sy="106000" algn="t" rotWithShape="0">
                      <a:srgbClr val="1D78FA">
                        <a:alpha val="20000"/>
                      </a:srgbClr>
                    </a:outerShdw>
                  </a:effectLst>
                  <a:latin typeface="思源宋体 CN Heavy" panose="02020900000000000000" pitchFamily="18" charset="-122"/>
                  <a:ea typeface="思源宋体 CN Heavy" panose="02020900000000000000" pitchFamily="18" charset="-122"/>
                  <a:sym typeface="微软雅黑" panose="020B0503020204020204" pitchFamily="34" charset="-122"/>
                </a:rPr>
                <a:t>关爱</a:t>
              </a:r>
              <a:endParaRPr kumimoji="0" lang="zh-CN" altLang="en-US" sz="6000" b="0" i="0" u="none" strike="noStrike" kern="1200" cap="none" spc="0" normalizeH="0" baseline="0" noProof="0">
                <a:ln w="3175">
                  <a:solidFill>
                    <a:srgbClr val="FFFFFF">
                      <a:alpha val="40000"/>
                    </a:srgbClr>
                  </a:solidFill>
                </a:ln>
                <a:solidFill>
                  <a:prstClr val="black">
                    <a:lumMod val="85000"/>
                    <a:lumOff val="15000"/>
                  </a:prstClr>
                </a:solidFill>
                <a:effectLst>
                  <a:outerShdw blurRad="355600" dist="38100" dir="5400000" sx="106000" sy="106000" algn="t" rotWithShape="0">
                    <a:srgbClr val="1D78FA">
                      <a:alpha val="20000"/>
                    </a:srgbClr>
                  </a:outerShdw>
                </a:effectLst>
                <a:uLnTx/>
                <a:uFillTx/>
                <a:latin typeface="思源宋体 CN Heavy" panose="02020900000000000000" pitchFamily="18" charset="-122"/>
                <a:ea typeface="思源宋体 CN Heavy" panose="02020900000000000000" pitchFamily="18" charset="-122"/>
                <a:sym typeface="微软雅黑" panose="020B0503020204020204" pitchFamily="34" charset="-122"/>
              </a:endParaRPr>
            </a:p>
          </p:txBody>
        </p:sp>
        <p:sp>
          <p:nvSpPr>
            <p:cNvPr id="24" name="TextBox 3">
              <a:extLst>
                <a:ext uri="{FF2B5EF4-FFF2-40B4-BE49-F238E27FC236}">
                  <a16:creationId xmlns:a16="http://schemas.microsoft.com/office/drawing/2014/main" id="{8DF05542-A10D-2369-0C96-82F9A0D6BF6E}"/>
                </a:ext>
              </a:extLst>
            </p:cNvPr>
            <p:cNvSpPr txBox="1"/>
            <p:nvPr/>
          </p:nvSpPr>
          <p:spPr>
            <a:xfrm>
              <a:off x="6341673" y="-788263"/>
              <a:ext cx="1805619"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a:ln w="3175">
                    <a:solidFill>
                      <a:srgbClr val="FFFFFF">
                        <a:alpha val="40000"/>
                      </a:srgbClr>
                    </a:solidFill>
                  </a:ln>
                  <a:solidFill>
                    <a:prstClr val="black">
                      <a:lumMod val="85000"/>
                      <a:lumOff val="15000"/>
                    </a:prstClr>
                  </a:solidFill>
                  <a:effectLst>
                    <a:outerShdw blurRad="355600" dist="38100" dir="5400000" sx="106000" sy="106000" algn="t" rotWithShape="0">
                      <a:srgbClr val="1D78FA">
                        <a:alpha val="20000"/>
                      </a:srgbClr>
                    </a:outerShdw>
                  </a:effectLst>
                  <a:uLnTx/>
                  <a:uFillTx/>
                  <a:latin typeface="思源宋体 CN Heavy" panose="02020900000000000000" pitchFamily="18" charset="-122"/>
                  <a:ea typeface="思源宋体 CN Heavy" panose="02020900000000000000" pitchFamily="18" charset="-122"/>
                  <a:sym typeface="微软雅黑" panose="020B0503020204020204" pitchFamily="34" charset="-122"/>
                </a:rPr>
                <a:t>即刻</a:t>
              </a:r>
            </a:p>
          </p:txBody>
        </p:sp>
        <p:sp>
          <p:nvSpPr>
            <p:cNvPr id="25" name="文本框 24">
              <a:extLst>
                <a:ext uri="{FF2B5EF4-FFF2-40B4-BE49-F238E27FC236}">
                  <a16:creationId xmlns:a16="http://schemas.microsoft.com/office/drawing/2014/main" id="{6B96B22F-BB6F-025E-149F-A1929A94976D}"/>
                </a:ext>
              </a:extLst>
            </p:cNvPr>
            <p:cNvSpPr txBox="1"/>
            <p:nvPr/>
          </p:nvSpPr>
          <p:spPr>
            <a:xfrm>
              <a:off x="4957412" y="-1329172"/>
              <a:ext cx="1649915" cy="1569660"/>
            </a:xfrm>
            <a:prstGeom prst="rect">
              <a:avLst/>
            </a:prstGeom>
            <a:noFill/>
            <a:effectLst/>
          </p:spPr>
          <p:txBody>
            <a:bodyPr wrap="square" rtlCol="0">
              <a:spAutoFit/>
            </a:bodyPr>
            <a:lstStyle>
              <a:defPPr>
                <a:defRPr lang="zh-CN"/>
              </a:defPPr>
              <a:lvl1pPr>
                <a:defRPr sz="10000" b="1">
                  <a:solidFill>
                    <a:schemeClr val="bg1"/>
                  </a:solidFill>
                  <a:latin typeface="汉仪行楷简" panose="02010600000101010101" pitchFamily="2" charset="-122"/>
                  <a:ea typeface="汉仪行楷简" panose="02010600000101010101" pitchFamily="2" charset="-122"/>
                </a:defRPr>
              </a:lvl1pPr>
            </a:lstStyle>
            <a:p>
              <a:pPr marL="0" marR="0" lvl="0" indent="0" algn="l" defTabSz="914485"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srgbClr val="1D78FA">
                        <a:alpha val="20000"/>
                      </a:srgbClr>
                    </a:outerShdw>
                  </a:effectLst>
                  <a:uLnTx/>
                  <a:uFillTx/>
                  <a:latin typeface="演示镇魂行楷" panose="00000500000000000000" pitchFamily="2" charset="-122"/>
                  <a:ea typeface="演示镇魂行楷" panose="00000500000000000000" pitchFamily="2" charset="-122"/>
                  <a:sym typeface="微软雅黑" panose="020B0503020204020204" pitchFamily="34" charset="-122"/>
                </a:rPr>
                <a:t>洋</a:t>
              </a:r>
              <a:endParaRPr kumimoji="0" lang="zh-CN" altLang="en-US" sz="9600" b="0" i="0" u="none" strike="noStrike" kern="1200" cap="none" spc="0" normalizeH="0" baseline="0" noProof="0" dirty="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srgbClr val="1D78FA">
                      <a:alpha val="20000"/>
                    </a:srgbClr>
                  </a:outerShdw>
                </a:effectLst>
                <a:uLnTx/>
                <a:uFillTx/>
                <a:latin typeface="演示镇魂行楷" panose="00000500000000000000" pitchFamily="2" charset="-122"/>
                <a:ea typeface="演示镇魂行楷" panose="00000500000000000000" pitchFamily="2" charset="-122"/>
                <a:sym typeface="微软雅黑" panose="020B0503020204020204" pitchFamily="34" charset="-122"/>
              </a:endParaRPr>
            </a:p>
          </p:txBody>
        </p:sp>
        <p:sp>
          <p:nvSpPr>
            <p:cNvPr id="26" name="文本框 25">
              <a:extLst>
                <a:ext uri="{FF2B5EF4-FFF2-40B4-BE49-F238E27FC236}">
                  <a16:creationId xmlns:a16="http://schemas.microsoft.com/office/drawing/2014/main" id="{ABBE727C-4C7C-C420-0C85-C0096199346F}"/>
                </a:ext>
              </a:extLst>
            </p:cNvPr>
            <p:cNvSpPr txBox="1"/>
            <p:nvPr/>
          </p:nvSpPr>
          <p:spPr>
            <a:xfrm>
              <a:off x="9245117" y="-1302289"/>
              <a:ext cx="1649915" cy="1569660"/>
            </a:xfrm>
            <a:prstGeom prst="rect">
              <a:avLst/>
            </a:prstGeom>
            <a:noFill/>
            <a:effectLst/>
          </p:spPr>
          <p:txBody>
            <a:bodyPr wrap="square" rtlCol="0">
              <a:spAutoFit/>
            </a:bodyPr>
            <a:lstStyle>
              <a:defPPr>
                <a:defRPr lang="zh-CN"/>
              </a:defPPr>
              <a:lvl1pPr>
                <a:defRPr sz="10000" b="1">
                  <a:solidFill>
                    <a:schemeClr val="bg1"/>
                  </a:solidFill>
                  <a:latin typeface="汉仪行楷简" panose="02010600000101010101" pitchFamily="2" charset="-122"/>
                  <a:ea typeface="汉仪行楷简" panose="02010600000101010101" pitchFamily="2" charset="-122"/>
                </a:defRPr>
              </a:lvl1pPr>
            </a:lstStyle>
            <a:p>
              <a:pPr marL="0" marR="0" lvl="0" indent="0" algn="l" defTabSz="914485"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srgbClr val="1D78FA">
                        <a:alpha val="20000"/>
                      </a:srgbClr>
                    </a:outerShdw>
                  </a:effectLst>
                  <a:uLnTx/>
                  <a:uFillTx/>
                  <a:latin typeface="演示镇魂行楷" panose="00000500000000000000" pitchFamily="2" charset="-122"/>
                  <a:ea typeface="演示镇魂行楷" panose="00000500000000000000" pitchFamily="2" charset="-122"/>
                  <a:sym typeface="微软雅黑" panose="020B0503020204020204" pitchFamily="34" charset="-122"/>
                </a:rPr>
                <a:t>动</a:t>
              </a:r>
              <a:endParaRPr kumimoji="0" lang="zh-CN" altLang="en-US" sz="9600" b="0" i="0" u="none" strike="noStrike" kern="1200" cap="none" spc="0" normalizeH="0" baseline="0" noProof="0" dirty="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srgbClr val="1D78FA">
                      <a:alpha val="20000"/>
                    </a:srgbClr>
                  </a:outerShdw>
                </a:effectLst>
                <a:uLnTx/>
                <a:uFillTx/>
                <a:latin typeface="演示镇魂行楷" panose="00000500000000000000" pitchFamily="2" charset="-122"/>
                <a:ea typeface="演示镇魂行楷" panose="00000500000000000000" pitchFamily="2" charset="-122"/>
                <a:sym typeface="微软雅黑" panose="020B0503020204020204" pitchFamily="34" charset="-122"/>
              </a:endParaRPr>
            </a:p>
          </p:txBody>
        </p:sp>
        <p:sp>
          <p:nvSpPr>
            <p:cNvPr id="27" name="文本框 26">
              <a:extLst>
                <a:ext uri="{FF2B5EF4-FFF2-40B4-BE49-F238E27FC236}">
                  <a16:creationId xmlns:a16="http://schemas.microsoft.com/office/drawing/2014/main" id="{A2A4E042-B133-FE1B-08F7-4C709120D962}"/>
                </a:ext>
              </a:extLst>
            </p:cNvPr>
            <p:cNvSpPr txBox="1"/>
            <p:nvPr/>
          </p:nvSpPr>
          <p:spPr>
            <a:xfrm>
              <a:off x="2153878" y="118565"/>
              <a:ext cx="2089056" cy="276999"/>
            </a:xfrm>
            <a:prstGeom prst="rect">
              <a:avLst/>
            </a:prstGeom>
            <a:noFill/>
          </p:spPr>
          <p:txBody>
            <a:bodyPr wrap="square" rtlCol="0">
              <a:spAutoFit/>
            </a:bodyPr>
            <a:lstStyle/>
            <a:p>
              <a:r>
                <a:rPr lang="en-US" altLang="zh-CN" sz="1200" b="1">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CARE FOR THE OCEAN</a:t>
              </a:r>
              <a:endParaRPr lang="zh-CN" altLang="en-US" sz="1200" b="1">
                <a:solidFill>
                  <a:schemeClr val="tx1">
                    <a:lumMod val="65000"/>
                    <a:lumOff val="35000"/>
                  </a:schemeClr>
                </a:solidFill>
                <a:latin typeface="微软雅黑 Light" panose="020B0502040204020203" pitchFamily="34" charset="-122"/>
                <a:ea typeface="微软雅黑 Light" panose="020B0502040204020203" pitchFamily="34" charset="-122"/>
                <a:sym typeface="微软雅黑" panose="020B0503020204020204" pitchFamily="34" charset="-122"/>
              </a:endParaRPr>
            </a:p>
          </p:txBody>
        </p:sp>
        <p:sp>
          <p:nvSpPr>
            <p:cNvPr id="28" name="文本框 27">
              <a:extLst>
                <a:ext uri="{FF2B5EF4-FFF2-40B4-BE49-F238E27FC236}">
                  <a16:creationId xmlns:a16="http://schemas.microsoft.com/office/drawing/2014/main" id="{864D984E-886D-7FCA-E758-70613CBD500E}"/>
                </a:ext>
              </a:extLst>
            </p:cNvPr>
            <p:cNvSpPr txBox="1"/>
            <p:nvPr/>
          </p:nvSpPr>
          <p:spPr>
            <a:xfrm>
              <a:off x="6077870" y="118565"/>
              <a:ext cx="2283813" cy="276999"/>
            </a:xfrm>
            <a:prstGeom prst="rect">
              <a:avLst/>
            </a:prstGeom>
            <a:noFill/>
          </p:spPr>
          <p:txBody>
            <a:bodyPr wrap="square" rtlCol="0">
              <a:spAutoFit/>
            </a:bodyPr>
            <a:lstStyle>
              <a:defPPr>
                <a:defRPr lang="zh-CN"/>
              </a:defPPr>
              <a:lvl1pPr>
                <a:defRPr sz="1200" b="1">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en-US" altLang="zh-CN">
                  <a:sym typeface="微软雅黑" panose="020B0503020204020204" pitchFamily="34" charset="-122"/>
                </a:rPr>
                <a:t>TO TAKE ACTION AT ONCE</a:t>
              </a:r>
              <a:endParaRPr lang="zh-CN" altLang="en-US">
                <a:sym typeface="微软雅黑" panose="020B0503020204020204" pitchFamily="34" charset="-122"/>
              </a:endParaRPr>
            </a:p>
          </p:txBody>
        </p:sp>
      </p:grpSp>
    </p:spTree>
    <p:extLst>
      <p:ext uri="{BB962C8B-B14F-4D97-AF65-F5344CB8AC3E}">
        <p14:creationId xmlns:p14="http://schemas.microsoft.com/office/powerpoint/2010/main" val="2385845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70000" fill="hold" nodeType="withEffect">
                                  <p:stCondLst>
                                    <p:cond delay="0"/>
                                  </p:stCondLst>
                                  <p:childTnLst>
                                    <p:set>
                                      <p:cBhvr>
                                        <p:cTn id="6" dur="641" fill="hold">
                                          <p:stCondLst>
                                            <p:cond delay="1"/>
                                          </p:stCondLst>
                                        </p:cTn>
                                        <p:tgtEl>
                                          <p:spTgt spid="19"/>
                                        </p:tgtEl>
                                        <p:attrNameLst>
                                          <p:attrName>style.visibility</p:attrName>
                                        </p:attrNameLst>
                                      </p:cBhvr>
                                      <p:to>
                                        <p:strVal val="visible"/>
                                      </p:to>
                                    </p:set>
                                    <p:anim to="" calcmode="lin" valueType="num">
                                      <p:cBhvr>
                                        <p:cTn id="7" dur="1" fill="hold">
                                          <p:stCondLst>
                                            <p:cond delay="0"/>
                                          </p:stCondLst>
                                        </p:cTn>
                                        <p:tgtEl>
                                          <p:spTgt spid="19"/>
                                        </p:tgtEl>
                                        <p:attrNameLst>
                                          <p:attrName>ppt_x</p:attrName>
                                        </p:attrNameLst>
                                      </p:cBhvr>
                                      <p:tavLst>
                                        <p:tav tm="0">
                                          <p:val>
                                            <p:strVal val="#ppt_x"/>
                                          </p:val>
                                        </p:tav>
                                        <p:tav tm="100000">
                                          <p:val>
                                            <p:strVal val="#ppt_x+0.15*sin(rand(0-360)+0)+2"/>
                                          </p:val>
                                        </p:tav>
                                      </p:tavLst>
                                    </p:anim>
                                    <p:anim to="" calcmode="lin" valueType="num">
                                      <p:cBhvr>
                                        <p:cTn id="8" dur="1" fill="hold">
                                          <p:stCondLst>
                                            <p:cond delay="0"/>
                                          </p:stCondLst>
                                        </p:cTn>
                                        <p:tgtEl>
                                          <p:spTgt spid="19"/>
                                        </p:tgtEl>
                                        <p:attrNameLst>
                                          <p:attrName>ppt_y</p:attrName>
                                        </p:attrNameLst>
                                      </p:cBhvr>
                                      <p:tavLst>
                                        <p:tav tm="0">
                                          <p:val>
                                            <p:strVal val="#ppt_y"/>
                                          </p:val>
                                        </p:tav>
                                        <p:tav tm="100000">
                                          <p:val>
                                            <p:strVal val="#ppt_y+0.15*sin(rand(0-360)+0)+2"/>
                                          </p:val>
                                        </p:tav>
                                      </p:tavLst>
                                    </p:anim>
                                    <p:anim to="" calcmode="lin" valueType="num">
                                      <p:cBhvr>
                                        <p:cTn id="9" dur="749" fill="hold">
                                          <p:stCondLst>
                                            <p:cond delay="2"/>
                                          </p:stCondLst>
                                        </p:cTn>
                                        <p:tgtEl>
                                          <p:spTgt spid="19"/>
                                        </p:tgtEl>
                                        <p:attrNameLst>
                                          <p:attrName>style.opacity</p:attrName>
                                        </p:attrNameLst>
                                      </p:cBhvr>
                                      <p:tavLst>
                                        <p:tav tm="0">
                                          <p:val>
                                            <p:strVal val="0"/>
                                          </p:val>
                                        </p:tav>
                                        <p:tav tm="100000">
                                          <p:val>
                                            <p:strVal val="1"/>
                                          </p:val>
                                        </p:tav>
                                      </p:tavLst>
                                    </p:anim>
                                    <p:animScale>
                                      <p:cBhvr>
                                        <p:cTn id="10" dur="749" fill="hold">
                                          <p:stCondLst>
                                            <p:cond delay="1"/>
                                          </p:stCondLst>
                                        </p:cTn>
                                        <p:tgtEl>
                                          <p:spTgt spid="19"/>
                                        </p:tgtEl>
                                      </p:cBhvr>
                                      <p:from x="500000" y="500000"/>
                                      <p:to x="100000" y="100000"/>
                                    </p:animScale>
                                    <p:anim to="" calcmode="lin" valueType="num">
                                      <p:cBhvr>
                                        <p:cTn id="11" dur="536" fill="hold">
                                          <p:stCondLst>
                                            <p:cond delay="214"/>
                                          </p:stCondLst>
                                        </p:cTn>
                                        <p:tgtEl>
                                          <p:spTgt spid="19"/>
                                        </p:tgtEl>
                                        <p:attrNameLst>
                                          <p:attrName>ppt_x</p:attrName>
                                        </p:attrNameLst>
                                      </p:cBhvr>
                                      <p:tavLst>
                                        <p:tav tm="0">
                                          <p:val>
                                            <p:strVal val="ppt_x-2"/>
                                          </p:val>
                                        </p:tav>
                                        <p:tav tm="100000">
                                          <p:val>
                                            <p:strVal val="#ppt_x"/>
                                          </p:val>
                                        </p:tav>
                                      </p:tavLst>
                                    </p:anim>
                                    <p:anim to="" calcmode="lin" valueType="num">
                                      <p:cBhvr>
                                        <p:cTn id="12" dur="536" fill="hold">
                                          <p:stCondLst>
                                            <p:cond delay="214"/>
                                          </p:stCondLst>
                                        </p:cTn>
                                        <p:tgtEl>
                                          <p:spTgt spid="19"/>
                                        </p:tgtEl>
                                        <p:attrNameLst>
                                          <p:attrName>ppt_y</p:attrName>
                                        </p:attrNameLst>
                                      </p:cBhvr>
                                      <p:tavLst>
                                        <p:tav tm="0">
                                          <p:val>
                                            <p:strVal val="ppt_y-2"/>
                                          </p:val>
                                        </p:tav>
                                        <p:tav tm="100000">
                                          <p:val>
                                            <p:strVal val="#ppt_y"/>
                                          </p:val>
                                        </p:tav>
                                      </p:tavLst>
                                    </p:anim>
                                  </p:childTnLst>
                                </p:cTn>
                              </p:par>
                            </p:childTnLst>
                          </p:cTn>
                        </p:par>
                        <p:par>
                          <p:cTn id="13" fill="hold">
                            <p:stCondLst>
                              <p:cond delay="751"/>
                            </p:stCondLst>
                            <p:childTnLst>
                              <p:par>
                                <p:cTn id="14" presetID="22" presetClass="entr" presetSubtype="8" fill="hold" nodeType="afterEffect">
                                  <p:stCondLst>
                                    <p:cond delay="0"/>
                                  </p:stCondLst>
                                  <p:childTnLst>
                                    <p:set>
                                      <p:cBhvr>
                                        <p:cTn id="15" dur="1" fill="hold">
                                          <p:stCondLst>
                                            <p:cond delay="0"/>
                                          </p:stCondLst>
                                        </p:cTn>
                                        <p:tgtEl>
                                          <p:spTgt spid="158"/>
                                        </p:tgtEl>
                                        <p:attrNameLst>
                                          <p:attrName>style.visibility</p:attrName>
                                        </p:attrNameLst>
                                      </p:cBhvr>
                                      <p:to>
                                        <p:strVal val="visible"/>
                                      </p:to>
                                    </p:set>
                                    <p:animEffect transition="in" filter="wipe(left)">
                                      <p:cBhvr>
                                        <p:cTn id="16" dur="500"/>
                                        <p:tgtEl>
                                          <p:spTgt spid="158"/>
                                        </p:tgtEl>
                                      </p:cBhvr>
                                    </p:animEffect>
                                  </p:childTnLst>
                                </p:cTn>
                              </p:par>
                            </p:childTnLst>
                          </p:cTn>
                        </p:par>
                        <p:par>
                          <p:cTn id="17" fill="hold">
                            <p:stCondLst>
                              <p:cond delay="1251"/>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FABADB66-2681-4902-8105-E0F44900C2FA}"/>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任意多边形: 形状 4">
            <a:extLst>
              <a:ext uri="{FF2B5EF4-FFF2-40B4-BE49-F238E27FC236}">
                <a16:creationId xmlns:a16="http://schemas.microsoft.com/office/drawing/2014/main" id="{170E075B-43C5-4D5B-8951-8662A143DAC0}"/>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 name="文本占位符 5">
            <a:extLst>
              <a:ext uri="{FF2B5EF4-FFF2-40B4-BE49-F238E27FC236}">
                <a16:creationId xmlns:a16="http://schemas.microsoft.com/office/drawing/2014/main" id="{EA55792D-D3D5-495B-86BB-A7E561EACC8C}"/>
              </a:ext>
            </a:extLst>
          </p:cNvPr>
          <p:cNvSpPr txBox="1"/>
          <p:nvPr/>
        </p:nvSpPr>
        <p:spPr>
          <a:xfrm>
            <a:off x="2723992" y="305210"/>
            <a:ext cx="6744017" cy="453657"/>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kumimoji="0" lang="zh-CN" altLang="en-US" sz="3200" b="1" i="0" u="none" strike="noStrike" kern="1200" cap="none" spc="0" normalizeH="0" baseline="0" dirty="0">
                <a:ln>
                  <a:noFill/>
                </a:ln>
                <a:gradFill flip="none" rotWithShape="1">
                  <a:gsLst>
                    <a:gs pos="0">
                      <a:schemeClr val="accent2"/>
                    </a:gs>
                    <a:gs pos="100000">
                      <a:schemeClr val="accent1"/>
                    </a:gs>
                  </a:gsLst>
                  <a:lin ang="5400000" scaled="1"/>
                  <a:tileRect/>
                </a:gradFill>
                <a:effectLst/>
                <a:uLnTx/>
                <a:uFillTx/>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B"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B"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海洋环境污染及生态破坏</a:t>
            </a:r>
            <a:endParaRPr kumimoji="0" lang="zh-CN" altLang="en-US" sz="3000" b="1" i="0" u="none" strike="noStrike" kern="1200" cap="none" spc="0" normalizeH="0" baseline="0" noProof="0" dirty="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文本框 14">
            <a:extLst>
              <a:ext uri="{FF2B5EF4-FFF2-40B4-BE49-F238E27FC236}">
                <a16:creationId xmlns:a16="http://schemas.microsoft.com/office/drawing/2014/main" id="{09843DEA-1C68-4D2A-AB24-E2FE1F46ECDA}"/>
              </a:ext>
            </a:extLst>
          </p:cNvPr>
          <p:cNvSpPr txBox="1"/>
          <p:nvPr/>
        </p:nvSpPr>
        <p:spPr>
          <a:xfrm>
            <a:off x="4456938" y="1171250"/>
            <a:ext cx="3671662" cy="580415"/>
          </a:xfrm>
          <a:prstGeom prst="rect">
            <a:avLst/>
          </a:prstGeom>
          <a:noFill/>
        </p:spPr>
        <p:txBody>
          <a:bodyPr wrap="square">
            <a:spAutoFit/>
          </a:bodyPr>
          <a:lstStyle/>
          <a:p>
            <a:pPr>
              <a:lnSpc>
                <a:spcPct val="150000"/>
              </a:lnSpc>
              <a:defRPr/>
            </a:pPr>
            <a:r>
              <a:rPr lang="zh-CN" altLang="en-US" sz="2400" b="1">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微软雅黑" panose="020B0503020204020204" pitchFamily="34" charset="-122"/>
                <a:ea typeface="微软雅黑" panose="020B0503020204020204" pitchFamily="34" charset="-122"/>
                <a:cs typeface="+mn-ea"/>
                <a:sym typeface="微软雅黑" panose="020B0503020204020204" pitchFamily="34" charset="-122"/>
              </a:rPr>
              <a:t> 海洋环境污染的危害：</a:t>
            </a:r>
            <a:endPar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6" name="组合 25">
            <a:extLst>
              <a:ext uri="{FF2B5EF4-FFF2-40B4-BE49-F238E27FC236}">
                <a16:creationId xmlns:a16="http://schemas.microsoft.com/office/drawing/2014/main" id="{70A615DC-EF76-45D0-A6DC-13C3FC1FC765}"/>
              </a:ext>
            </a:extLst>
          </p:cNvPr>
          <p:cNvGrpSpPr/>
          <p:nvPr/>
        </p:nvGrpSpPr>
        <p:grpSpPr>
          <a:xfrm>
            <a:off x="6643123" y="4263251"/>
            <a:ext cx="3189235" cy="2052570"/>
            <a:chOff x="8866631" y="3463995"/>
            <a:chExt cx="4131645" cy="2952114"/>
          </a:xfrm>
        </p:grpSpPr>
        <p:pic>
          <p:nvPicPr>
            <p:cNvPr id="27" name="图片 26">
              <a:extLst>
                <a:ext uri="{FF2B5EF4-FFF2-40B4-BE49-F238E27FC236}">
                  <a16:creationId xmlns:a16="http://schemas.microsoft.com/office/drawing/2014/main" id="{A31853E1-C70E-4C19-8150-B2A0E9BD781D}"/>
                </a:ext>
              </a:extLst>
            </p:cNvPr>
            <p:cNvPicPr>
              <a:picLocks noChangeAspect="1"/>
            </p:cNvPicPr>
            <p:nvPr/>
          </p:nvPicPr>
          <p:blipFill rotWithShape="1">
            <a:blip r:embed="rId2">
              <a:extLst>
                <a:ext uri="{28A0092B-C50C-407E-A947-70E740481C1C}">
                  <a14:useLocalDpi xmlns:a14="http://schemas.microsoft.com/office/drawing/2010/main" val="0"/>
                </a:ext>
              </a:extLst>
            </a:blip>
            <a:srcRect t="181" b="181"/>
            <a:stretch/>
          </p:blipFill>
          <p:spPr>
            <a:xfrm>
              <a:off x="8866635" y="3463995"/>
              <a:ext cx="4131640" cy="2952114"/>
            </a:xfrm>
            <a:prstGeom prst="rect">
              <a:avLst/>
            </a:prstGeom>
            <a:effectLst/>
          </p:spPr>
        </p:pic>
        <p:sp>
          <p:nvSpPr>
            <p:cNvPr id="28" name="文本框 27">
              <a:extLst>
                <a:ext uri="{FF2B5EF4-FFF2-40B4-BE49-F238E27FC236}">
                  <a16:creationId xmlns:a16="http://schemas.microsoft.com/office/drawing/2014/main" id="{DB3AC43B-E00F-4383-AF14-4CA0D8BC6C37}"/>
                </a:ext>
              </a:extLst>
            </p:cNvPr>
            <p:cNvSpPr txBox="1"/>
            <p:nvPr/>
          </p:nvSpPr>
          <p:spPr>
            <a:xfrm>
              <a:off x="8866631" y="5705756"/>
              <a:ext cx="4131645" cy="434729"/>
            </a:xfrm>
            <a:prstGeom prst="rect">
              <a:avLst/>
            </a:prstGeom>
            <a:solidFill>
              <a:schemeClr val="tx1">
                <a:alpha val="70000"/>
              </a:schemeClr>
            </a:solidFill>
            <a:effectLst/>
          </p:spPr>
          <p:txBody>
            <a:bodyPr wrap="square" lIns="81382" tIns="40691" rIns="81382" bIns="40691">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大量浮游生物死亡，增强温室效应</a:t>
              </a:r>
            </a:p>
          </p:txBody>
        </p:sp>
        <p:sp>
          <p:nvSpPr>
            <p:cNvPr id="29" name="箭头: V 形 28">
              <a:extLst>
                <a:ext uri="{FF2B5EF4-FFF2-40B4-BE49-F238E27FC236}">
                  <a16:creationId xmlns:a16="http://schemas.microsoft.com/office/drawing/2014/main" id="{F425C5EF-61D4-4CEA-8CA3-AEDBDE784F0A}"/>
                </a:ext>
              </a:extLst>
            </p:cNvPr>
            <p:cNvSpPr/>
            <p:nvPr/>
          </p:nvSpPr>
          <p:spPr>
            <a:xfrm>
              <a:off x="9066138" y="5831777"/>
              <a:ext cx="75426" cy="155097"/>
            </a:xfrm>
            <a:prstGeom prst="chevron">
              <a:avLst>
                <a:gd name="adj" fmla="val 76000"/>
              </a:avLst>
            </a:prstGeom>
            <a:solidFill>
              <a:schemeClr val="bg1"/>
            </a:solidFill>
            <a:ln w="11303">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1382" tIns="40691" rIns="81382" bIns="40691" rtlCol="0" anchor="ctr"/>
            <a:lstStyle/>
            <a:p>
              <a:pPr algn="ctr"/>
              <a:endParaRPr lang="zh-CN" altLang="en-US" sz="1424">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a:extLst>
              <a:ext uri="{FF2B5EF4-FFF2-40B4-BE49-F238E27FC236}">
                <a16:creationId xmlns:a16="http://schemas.microsoft.com/office/drawing/2014/main" id="{8E611EEB-D0EE-4C1B-8903-E663F42399E9}"/>
              </a:ext>
            </a:extLst>
          </p:cNvPr>
          <p:cNvGrpSpPr/>
          <p:nvPr/>
        </p:nvGrpSpPr>
        <p:grpSpPr>
          <a:xfrm>
            <a:off x="2457181" y="4262842"/>
            <a:ext cx="3189235" cy="2052979"/>
            <a:chOff x="4988429" y="3464071"/>
            <a:chExt cx="4131646" cy="2952703"/>
          </a:xfrm>
        </p:grpSpPr>
        <p:pic>
          <p:nvPicPr>
            <p:cNvPr id="31" name="图片 30">
              <a:extLst>
                <a:ext uri="{FF2B5EF4-FFF2-40B4-BE49-F238E27FC236}">
                  <a16:creationId xmlns:a16="http://schemas.microsoft.com/office/drawing/2014/main" id="{29E87684-79AD-4DC5-B6C7-DB954EA4B22E}"/>
                </a:ext>
              </a:extLst>
            </p:cNvPr>
            <p:cNvPicPr>
              <a:picLocks noChangeAspect="1"/>
            </p:cNvPicPr>
            <p:nvPr/>
          </p:nvPicPr>
          <p:blipFill rotWithShape="1">
            <a:blip r:embed="rId3">
              <a:extLst>
                <a:ext uri="{28A0092B-C50C-407E-A947-70E740481C1C}">
                  <a14:useLocalDpi xmlns:a14="http://schemas.microsoft.com/office/drawing/2010/main" val="0"/>
                </a:ext>
              </a:extLst>
            </a:blip>
            <a:srcRect t="52" b="52"/>
            <a:stretch/>
          </p:blipFill>
          <p:spPr>
            <a:xfrm>
              <a:off x="4988435" y="3464071"/>
              <a:ext cx="4131638" cy="2952703"/>
            </a:xfrm>
            <a:prstGeom prst="rect">
              <a:avLst/>
            </a:prstGeom>
            <a:effectLst/>
          </p:spPr>
        </p:pic>
        <p:grpSp>
          <p:nvGrpSpPr>
            <p:cNvPr id="32" name="组合 31">
              <a:extLst>
                <a:ext uri="{FF2B5EF4-FFF2-40B4-BE49-F238E27FC236}">
                  <a16:creationId xmlns:a16="http://schemas.microsoft.com/office/drawing/2014/main" id="{7527E915-58FD-4425-94A4-FD4AADE356D7}"/>
                </a:ext>
              </a:extLst>
            </p:cNvPr>
            <p:cNvGrpSpPr/>
            <p:nvPr/>
          </p:nvGrpSpPr>
          <p:grpSpPr>
            <a:xfrm>
              <a:off x="4988429" y="5705829"/>
              <a:ext cx="4131646" cy="428053"/>
              <a:chOff x="9713892" y="2565600"/>
              <a:chExt cx="4131646" cy="428053"/>
            </a:xfrm>
          </p:grpSpPr>
          <p:sp>
            <p:nvSpPr>
              <p:cNvPr id="33" name="文本框 32">
                <a:extLst>
                  <a:ext uri="{FF2B5EF4-FFF2-40B4-BE49-F238E27FC236}">
                    <a16:creationId xmlns:a16="http://schemas.microsoft.com/office/drawing/2014/main" id="{97E7996F-A583-4CB9-A9F8-4ED91A298771}"/>
                  </a:ext>
                </a:extLst>
              </p:cNvPr>
              <p:cNvSpPr txBox="1"/>
              <p:nvPr/>
            </p:nvSpPr>
            <p:spPr>
              <a:xfrm>
                <a:off x="9713892" y="2565600"/>
                <a:ext cx="4131646" cy="428053"/>
              </a:xfrm>
              <a:prstGeom prst="rect">
                <a:avLst/>
              </a:prstGeom>
              <a:solidFill>
                <a:schemeClr val="tx1">
                  <a:alpha val="70000"/>
                </a:schemeClr>
              </a:solidFill>
              <a:effectLst/>
            </p:spPr>
            <p:txBody>
              <a:bodyPr wrap="square" lIns="81382" tIns="40691" rIns="81382" bIns="40691">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物种减少，危害食物源</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箭头: V 形 33">
                <a:extLst>
                  <a:ext uri="{FF2B5EF4-FFF2-40B4-BE49-F238E27FC236}">
                    <a16:creationId xmlns:a16="http://schemas.microsoft.com/office/drawing/2014/main" id="{55A6E72D-5596-4359-BC39-866C104BD99E}"/>
                  </a:ext>
                </a:extLst>
              </p:cNvPr>
              <p:cNvSpPr/>
              <p:nvPr/>
            </p:nvSpPr>
            <p:spPr>
              <a:xfrm>
                <a:off x="9918586" y="2701377"/>
                <a:ext cx="75426" cy="155097"/>
              </a:xfrm>
              <a:prstGeom prst="chevron">
                <a:avLst>
                  <a:gd name="adj" fmla="val 76000"/>
                </a:avLst>
              </a:prstGeom>
              <a:solidFill>
                <a:schemeClr val="bg1"/>
              </a:solidFill>
              <a:ln w="11303">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1382" tIns="40691" rIns="81382" bIns="40691" rtlCol="0" anchor="ctr"/>
              <a:lstStyle/>
              <a:p>
                <a:pPr algn="ctr"/>
                <a:endParaRPr lang="zh-CN" altLang="en-US" sz="1424">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35" name="组合 34">
            <a:extLst>
              <a:ext uri="{FF2B5EF4-FFF2-40B4-BE49-F238E27FC236}">
                <a16:creationId xmlns:a16="http://schemas.microsoft.com/office/drawing/2014/main" id="{CDE405F1-810D-407B-9D73-89EF8D934B80}"/>
              </a:ext>
            </a:extLst>
          </p:cNvPr>
          <p:cNvGrpSpPr/>
          <p:nvPr/>
        </p:nvGrpSpPr>
        <p:grpSpPr>
          <a:xfrm>
            <a:off x="6643122" y="2096847"/>
            <a:ext cx="3189237" cy="1901695"/>
            <a:chOff x="8866628" y="7266055"/>
            <a:chExt cx="4131648" cy="2735114"/>
          </a:xfrm>
        </p:grpSpPr>
        <p:pic>
          <p:nvPicPr>
            <p:cNvPr id="36" name="图片 35">
              <a:extLst>
                <a:ext uri="{FF2B5EF4-FFF2-40B4-BE49-F238E27FC236}">
                  <a16:creationId xmlns:a16="http://schemas.microsoft.com/office/drawing/2014/main" id="{26D17BBF-0669-47B9-93E4-7202A0B2FDD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72854" y="7266055"/>
              <a:ext cx="4119207" cy="2735114"/>
            </a:xfrm>
            <a:prstGeom prst="rect">
              <a:avLst/>
            </a:prstGeom>
            <a:effectLst/>
          </p:spPr>
        </p:pic>
        <p:sp>
          <p:nvSpPr>
            <p:cNvPr id="37" name="文本框 36">
              <a:extLst>
                <a:ext uri="{FF2B5EF4-FFF2-40B4-BE49-F238E27FC236}">
                  <a16:creationId xmlns:a16="http://schemas.microsoft.com/office/drawing/2014/main" id="{03D03503-A68F-4CB6-8B32-7FFDF61E189C}"/>
                </a:ext>
              </a:extLst>
            </p:cNvPr>
            <p:cNvSpPr txBox="1"/>
            <p:nvPr/>
          </p:nvSpPr>
          <p:spPr>
            <a:xfrm>
              <a:off x="8866628" y="9466816"/>
              <a:ext cx="4131648" cy="428052"/>
            </a:xfrm>
            <a:prstGeom prst="rect">
              <a:avLst/>
            </a:prstGeom>
            <a:solidFill>
              <a:schemeClr val="tx1">
                <a:alpha val="70000"/>
              </a:schemeClr>
            </a:solidFill>
            <a:effectLst/>
          </p:spPr>
          <p:txBody>
            <a:bodyPr wrap="square" lIns="81382" tIns="40691" rIns="81382" bIns="40691">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导致海洋生物畸形</a:t>
              </a:r>
            </a:p>
          </p:txBody>
        </p:sp>
        <p:sp>
          <p:nvSpPr>
            <p:cNvPr id="38" name="箭头: V 形 37">
              <a:extLst>
                <a:ext uri="{FF2B5EF4-FFF2-40B4-BE49-F238E27FC236}">
                  <a16:creationId xmlns:a16="http://schemas.microsoft.com/office/drawing/2014/main" id="{32B29F98-DDB3-4387-A791-33F80986D1C0}"/>
                </a:ext>
              </a:extLst>
            </p:cNvPr>
            <p:cNvSpPr/>
            <p:nvPr/>
          </p:nvSpPr>
          <p:spPr>
            <a:xfrm>
              <a:off x="9066136" y="9602592"/>
              <a:ext cx="75426" cy="155097"/>
            </a:xfrm>
            <a:prstGeom prst="chevron">
              <a:avLst>
                <a:gd name="adj" fmla="val 76000"/>
              </a:avLst>
            </a:prstGeom>
            <a:solidFill>
              <a:schemeClr val="bg1"/>
            </a:solidFill>
            <a:ln w="11303">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1382" tIns="40691" rIns="81382" bIns="40691" rtlCol="0" anchor="ctr"/>
            <a:lstStyle/>
            <a:p>
              <a:pPr algn="ctr"/>
              <a:endParaRPr lang="zh-CN" altLang="en-US" sz="1424">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9" name="组合 38">
            <a:extLst>
              <a:ext uri="{FF2B5EF4-FFF2-40B4-BE49-F238E27FC236}">
                <a16:creationId xmlns:a16="http://schemas.microsoft.com/office/drawing/2014/main" id="{D437F6E2-E0AA-4108-8DC7-C0B0863C25BE}"/>
              </a:ext>
            </a:extLst>
          </p:cNvPr>
          <p:cNvGrpSpPr/>
          <p:nvPr/>
        </p:nvGrpSpPr>
        <p:grpSpPr>
          <a:xfrm>
            <a:off x="2429080" y="2081851"/>
            <a:ext cx="3189236" cy="1910866"/>
            <a:chOff x="4992924" y="7259649"/>
            <a:chExt cx="4131648" cy="2748307"/>
          </a:xfrm>
        </p:grpSpPr>
        <p:pic>
          <p:nvPicPr>
            <p:cNvPr id="40" name="图片 39">
              <a:extLst>
                <a:ext uri="{FF2B5EF4-FFF2-40B4-BE49-F238E27FC236}">
                  <a16:creationId xmlns:a16="http://schemas.microsoft.com/office/drawing/2014/main" id="{5409F682-1886-4D3A-94DD-C3457347A0A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97458" y="7259649"/>
              <a:ext cx="4122582" cy="2748307"/>
            </a:xfrm>
            <a:prstGeom prst="rect">
              <a:avLst/>
            </a:prstGeom>
            <a:effectLst/>
          </p:spPr>
        </p:pic>
        <p:grpSp>
          <p:nvGrpSpPr>
            <p:cNvPr id="41" name="组合 40">
              <a:extLst>
                <a:ext uri="{FF2B5EF4-FFF2-40B4-BE49-F238E27FC236}">
                  <a16:creationId xmlns:a16="http://schemas.microsoft.com/office/drawing/2014/main" id="{A322891B-7768-4328-A4D8-6A0A797AD48B}"/>
                </a:ext>
              </a:extLst>
            </p:cNvPr>
            <p:cNvGrpSpPr/>
            <p:nvPr/>
          </p:nvGrpSpPr>
          <p:grpSpPr>
            <a:xfrm>
              <a:off x="4992924" y="9468510"/>
              <a:ext cx="4131648" cy="433402"/>
              <a:chOff x="9718387" y="2957369"/>
              <a:chExt cx="4131648" cy="433402"/>
            </a:xfrm>
          </p:grpSpPr>
          <p:sp>
            <p:nvSpPr>
              <p:cNvPr id="42" name="文本框 41">
                <a:extLst>
                  <a:ext uri="{FF2B5EF4-FFF2-40B4-BE49-F238E27FC236}">
                    <a16:creationId xmlns:a16="http://schemas.microsoft.com/office/drawing/2014/main" id="{BDAA9D2B-BC3B-4F53-9DDD-99AC20735A59}"/>
                  </a:ext>
                </a:extLst>
              </p:cNvPr>
              <p:cNvSpPr txBox="1"/>
              <p:nvPr/>
            </p:nvSpPr>
            <p:spPr>
              <a:xfrm>
                <a:off x="9718387" y="2957369"/>
                <a:ext cx="4131648" cy="433402"/>
              </a:xfrm>
              <a:prstGeom prst="rect">
                <a:avLst/>
              </a:prstGeom>
              <a:solidFill>
                <a:schemeClr val="tx1">
                  <a:alpha val="70000"/>
                </a:schemeClr>
              </a:solidFill>
              <a:effectLst/>
            </p:spPr>
            <p:txBody>
              <a:bodyPr wrap="square" lIns="81382" tIns="40691" rIns="81382" bIns="40691">
                <a:spAutoFit/>
              </a:bodyPr>
              <a:lstStyle/>
              <a:p>
                <a:pPr algn="ctr"/>
                <a:r>
                  <a:rPr lang="zh-CN" altLang="en-US" sz="1424">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富集作用危害人健康（水俣病）</a:t>
                </a:r>
              </a:p>
            </p:txBody>
          </p:sp>
          <p:sp>
            <p:nvSpPr>
              <p:cNvPr id="43" name="箭头: V 形 42">
                <a:extLst>
                  <a:ext uri="{FF2B5EF4-FFF2-40B4-BE49-F238E27FC236}">
                    <a16:creationId xmlns:a16="http://schemas.microsoft.com/office/drawing/2014/main" id="{16D9338D-325F-4C75-9183-83700C40A8FF}"/>
                  </a:ext>
                </a:extLst>
              </p:cNvPr>
              <p:cNvSpPr/>
              <p:nvPr/>
            </p:nvSpPr>
            <p:spPr>
              <a:xfrm>
                <a:off x="9959486" y="3110677"/>
                <a:ext cx="75426" cy="155097"/>
              </a:xfrm>
              <a:prstGeom prst="chevron">
                <a:avLst>
                  <a:gd name="adj" fmla="val 76000"/>
                </a:avLst>
              </a:prstGeom>
              <a:solidFill>
                <a:schemeClr val="bg1"/>
              </a:solidFill>
              <a:ln w="11303">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1382" tIns="40691" rIns="81382" bIns="40691" rtlCol="0" anchor="ctr"/>
              <a:lstStyle/>
              <a:p>
                <a:pPr algn="ctr"/>
                <a:endParaRPr lang="zh-CN" altLang="en-US" sz="1424">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extLst>
      <p:ext uri="{BB962C8B-B14F-4D97-AF65-F5344CB8AC3E}">
        <p14:creationId xmlns:p14="http://schemas.microsoft.com/office/powerpoint/2010/main" val="3000391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5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50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75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100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FABADB66-2681-4902-8105-E0F44900C2FA}"/>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任意多边形: 形状 4">
            <a:extLst>
              <a:ext uri="{FF2B5EF4-FFF2-40B4-BE49-F238E27FC236}">
                <a16:creationId xmlns:a16="http://schemas.microsoft.com/office/drawing/2014/main" id="{170E075B-43C5-4D5B-8951-8662A143DAC0}"/>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文本占位符 5">
            <a:extLst>
              <a:ext uri="{FF2B5EF4-FFF2-40B4-BE49-F238E27FC236}">
                <a16:creationId xmlns:a16="http://schemas.microsoft.com/office/drawing/2014/main" id="{27615C09-30EF-4866-992D-F08778BE2471}"/>
              </a:ext>
            </a:extLst>
          </p:cNvPr>
          <p:cNvSpPr txBox="1"/>
          <p:nvPr/>
        </p:nvSpPr>
        <p:spPr>
          <a:xfrm>
            <a:off x="2723992" y="305210"/>
            <a:ext cx="6744017" cy="453657"/>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kumimoji="0" lang="zh-CN" altLang="en-US" sz="3200" b="1" i="0" u="none" strike="noStrike" kern="1200" cap="none" spc="0" normalizeH="0" baseline="0" dirty="0">
                <a:ln>
                  <a:noFill/>
                </a:ln>
                <a:gradFill flip="none" rotWithShape="1">
                  <a:gsLst>
                    <a:gs pos="0">
                      <a:schemeClr val="accent2"/>
                    </a:gs>
                    <a:gs pos="100000">
                      <a:schemeClr val="accent1"/>
                    </a:gs>
                  </a:gsLst>
                  <a:lin ang="5400000" scaled="1"/>
                  <a:tileRect/>
                </a:gradFill>
                <a:effectLst/>
                <a:uLnTx/>
                <a:uFillTx/>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B"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B"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海洋环境污染及生态破坏</a:t>
            </a:r>
            <a:endParaRPr kumimoji="0" lang="zh-CN" altLang="en-US" sz="3000" b="1" i="0" u="none" strike="noStrike" kern="1200" cap="none" spc="0" normalizeH="0" baseline="0" noProof="0" dirty="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7">
            <a:extLst>
              <a:ext uri="{FF2B5EF4-FFF2-40B4-BE49-F238E27FC236}">
                <a16:creationId xmlns:a16="http://schemas.microsoft.com/office/drawing/2014/main" id="{412ACF6F-17D3-44E6-ACFC-821F9C17B54B}"/>
              </a:ext>
            </a:extLst>
          </p:cNvPr>
          <p:cNvPicPr preferRelativeResize="0"/>
          <p:nvPr/>
        </p:nvPicPr>
        <p:blipFill>
          <a:blip r:embed="rId2">
            <a:extLst>
              <a:ext uri="{28A0092B-C50C-407E-A947-70E740481C1C}">
                <a14:useLocalDpi xmlns:a14="http://schemas.microsoft.com/office/drawing/2010/main" val="0"/>
              </a:ext>
            </a:extLst>
          </a:blip>
          <a:stretch>
            <a:fillRect/>
          </a:stretch>
        </p:blipFill>
        <p:spPr>
          <a:xfrm>
            <a:off x="2449608" y="1631802"/>
            <a:ext cx="3528392" cy="2160000"/>
          </a:xfrm>
          <a:prstGeom prst="roundRect">
            <a:avLst>
              <a:gd name="adj" fmla="val 8594"/>
            </a:avLst>
          </a:prstGeom>
          <a:solidFill>
            <a:srgbClr val="FFFFFF">
              <a:shade val="85000"/>
            </a:srgbClr>
          </a:solidFill>
          <a:ln>
            <a:noFill/>
          </a:ln>
          <a:effectLst/>
        </p:spPr>
      </p:pic>
      <p:pic>
        <p:nvPicPr>
          <p:cNvPr id="9" name="图片 8">
            <a:extLst>
              <a:ext uri="{FF2B5EF4-FFF2-40B4-BE49-F238E27FC236}">
                <a16:creationId xmlns:a16="http://schemas.microsoft.com/office/drawing/2014/main" id="{48005C09-458F-4B07-8388-0D6DDC7FEA3F}"/>
              </a:ext>
            </a:extLst>
          </p:cNvPr>
          <p:cNvPicPr preferRelativeResize="0"/>
          <p:nvPr/>
        </p:nvPicPr>
        <p:blipFill>
          <a:blip r:embed="rId3">
            <a:extLst>
              <a:ext uri="{28A0092B-C50C-407E-A947-70E740481C1C}">
                <a14:useLocalDpi xmlns:a14="http://schemas.microsoft.com/office/drawing/2010/main" val="0"/>
              </a:ext>
            </a:extLst>
          </a:blip>
          <a:stretch>
            <a:fillRect/>
          </a:stretch>
        </p:blipFill>
        <p:spPr>
          <a:xfrm>
            <a:off x="2449608" y="3942567"/>
            <a:ext cx="3528392" cy="2160000"/>
          </a:xfrm>
          <a:prstGeom prst="roundRect">
            <a:avLst>
              <a:gd name="adj" fmla="val 8594"/>
            </a:avLst>
          </a:prstGeom>
          <a:solidFill>
            <a:srgbClr val="FFFFFF">
              <a:shade val="85000"/>
            </a:srgbClr>
          </a:solidFill>
          <a:ln>
            <a:noFill/>
          </a:ln>
          <a:effectLst/>
        </p:spPr>
      </p:pic>
      <p:pic>
        <p:nvPicPr>
          <p:cNvPr id="10" name="图片 9">
            <a:extLst>
              <a:ext uri="{FF2B5EF4-FFF2-40B4-BE49-F238E27FC236}">
                <a16:creationId xmlns:a16="http://schemas.microsoft.com/office/drawing/2014/main" id="{2DD1368E-0474-422A-AFB6-E7740295313E}"/>
              </a:ext>
            </a:extLst>
          </p:cNvPr>
          <p:cNvPicPr preferRelativeResize="0"/>
          <p:nvPr/>
        </p:nvPicPr>
        <p:blipFill>
          <a:blip r:embed="rId4">
            <a:extLst>
              <a:ext uri="{28A0092B-C50C-407E-A947-70E740481C1C}">
                <a14:useLocalDpi xmlns:a14="http://schemas.microsoft.com/office/drawing/2010/main" val="0"/>
              </a:ext>
            </a:extLst>
          </a:blip>
          <a:stretch>
            <a:fillRect/>
          </a:stretch>
        </p:blipFill>
        <p:spPr>
          <a:xfrm>
            <a:off x="6188600" y="3919417"/>
            <a:ext cx="3810000" cy="2160000"/>
          </a:xfrm>
          <a:prstGeom prst="roundRect">
            <a:avLst>
              <a:gd name="adj" fmla="val 8594"/>
            </a:avLst>
          </a:prstGeom>
          <a:solidFill>
            <a:srgbClr val="FFFFFF">
              <a:shade val="85000"/>
            </a:srgbClr>
          </a:solidFill>
          <a:ln>
            <a:noFill/>
          </a:ln>
          <a:effectLst/>
        </p:spPr>
      </p:pic>
      <p:pic>
        <p:nvPicPr>
          <p:cNvPr id="11" name="图片 10">
            <a:extLst>
              <a:ext uri="{FF2B5EF4-FFF2-40B4-BE49-F238E27FC236}">
                <a16:creationId xmlns:a16="http://schemas.microsoft.com/office/drawing/2014/main" id="{1A795574-B9F7-43B7-BE68-10037BA7E0FA}"/>
              </a:ext>
            </a:extLst>
          </p:cNvPr>
          <p:cNvPicPr preferRelativeResize="0"/>
          <p:nvPr/>
        </p:nvPicPr>
        <p:blipFill>
          <a:blip r:embed="rId5">
            <a:extLst>
              <a:ext uri="{28A0092B-C50C-407E-A947-70E740481C1C}">
                <a14:useLocalDpi xmlns:a14="http://schemas.microsoft.com/office/drawing/2010/main" val="0"/>
              </a:ext>
            </a:extLst>
          </a:blip>
          <a:stretch>
            <a:fillRect/>
          </a:stretch>
        </p:blipFill>
        <p:spPr>
          <a:xfrm>
            <a:off x="6188600" y="1631802"/>
            <a:ext cx="3810000" cy="2160000"/>
          </a:xfrm>
          <a:prstGeom prst="roundRect">
            <a:avLst>
              <a:gd name="adj" fmla="val 8594"/>
            </a:avLst>
          </a:prstGeom>
          <a:solidFill>
            <a:srgbClr val="FFFFFF">
              <a:shade val="85000"/>
            </a:srgbClr>
          </a:solidFill>
          <a:ln>
            <a:noFill/>
          </a:ln>
          <a:effectLst/>
        </p:spPr>
      </p:pic>
      <p:sp>
        <p:nvSpPr>
          <p:cNvPr id="12" name="椭圆 11">
            <a:extLst>
              <a:ext uri="{FF2B5EF4-FFF2-40B4-BE49-F238E27FC236}">
                <a16:creationId xmlns:a16="http://schemas.microsoft.com/office/drawing/2014/main" id="{CBCC4CC0-D87B-48EA-BCCE-B8D0591295E0}"/>
              </a:ext>
            </a:extLst>
          </p:cNvPr>
          <p:cNvSpPr/>
          <p:nvPr/>
        </p:nvSpPr>
        <p:spPr>
          <a:xfrm>
            <a:off x="5314950" y="3124075"/>
            <a:ext cx="1511300" cy="1511300"/>
          </a:xfrm>
          <a:prstGeom prst="ellipse">
            <a:avLst/>
          </a:prstGeom>
          <a:solidFill>
            <a:srgbClr val="1D78FA"/>
          </a:solidFill>
          <a:ln w="190500">
            <a:solidFill>
              <a:srgbClr val="F3F9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石油</a:t>
            </a:r>
            <a:endParaRPr lang="en-US" altLang="zh-CN"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污染</a:t>
            </a:r>
          </a:p>
        </p:txBody>
      </p:sp>
    </p:spTree>
    <p:extLst>
      <p:ext uri="{BB962C8B-B14F-4D97-AF65-F5344CB8AC3E}">
        <p14:creationId xmlns:p14="http://schemas.microsoft.com/office/powerpoint/2010/main" val="14897170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482F9761-A152-4455-BEB2-C3253D20388F}"/>
              </a:ext>
            </a:extLst>
          </p:cNvPr>
          <p:cNvGrpSpPr/>
          <p:nvPr/>
        </p:nvGrpSpPr>
        <p:grpSpPr>
          <a:xfrm>
            <a:off x="475679" y="2091254"/>
            <a:ext cx="11240642" cy="4046172"/>
            <a:chOff x="703708" y="2216060"/>
            <a:chExt cx="11240642" cy="4046172"/>
          </a:xfrm>
        </p:grpSpPr>
        <p:grpSp>
          <p:nvGrpSpPr>
            <p:cNvPr id="9" name="组合 8">
              <a:extLst>
                <a:ext uri="{FF2B5EF4-FFF2-40B4-BE49-F238E27FC236}">
                  <a16:creationId xmlns:a16="http://schemas.microsoft.com/office/drawing/2014/main" id="{024FDF63-673B-411A-8030-44190FEBF287}"/>
                </a:ext>
              </a:extLst>
            </p:cNvPr>
            <p:cNvGrpSpPr/>
            <p:nvPr/>
          </p:nvGrpSpPr>
          <p:grpSpPr>
            <a:xfrm>
              <a:off x="703708" y="2216060"/>
              <a:ext cx="2764714" cy="4046172"/>
              <a:chOff x="703708" y="2216060"/>
              <a:chExt cx="2764714" cy="4046172"/>
            </a:xfrm>
          </p:grpSpPr>
          <p:sp>
            <p:nvSpPr>
              <p:cNvPr id="28" name="Rectangle 108">
                <a:extLst>
                  <a:ext uri="{FF2B5EF4-FFF2-40B4-BE49-F238E27FC236}">
                    <a16:creationId xmlns:a16="http://schemas.microsoft.com/office/drawing/2014/main" id="{685FB5DE-4331-4F47-A1DC-5D4C65C08DA0}"/>
                  </a:ext>
                </a:extLst>
              </p:cNvPr>
              <p:cNvSpPr>
                <a:spLocks/>
              </p:cNvSpPr>
              <p:nvPr/>
            </p:nvSpPr>
            <p:spPr>
              <a:xfrm>
                <a:off x="703708" y="2216060"/>
                <a:ext cx="2764714" cy="4046172"/>
              </a:xfrm>
              <a:prstGeom prst="rect">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文本框 28">
                <a:extLst>
                  <a:ext uri="{FF2B5EF4-FFF2-40B4-BE49-F238E27FC236}">
                    <a16:creationId xmlns:a16="http://schemas.microsoft.com/office/drawing/2014/main" id="{D5AACD17-B3A6-4166-A5E8-979AAA0C05DD}"/>
                  </a:ext>
                </a:extLst>
              </p:cNvPr>
              <p:cNvSpPr txBox="1"/>
              <p:nvPr/>
            </p:nvSpPr>
            <p:spPr>
              <a:xfrm>
                <a:off x="1121488" y="2902004"/>
                <a:ext cx="1929154" cy="1077218"/>
              </a:xfrm>
              <a:prstGeom prst="rect">
                <a:avLst/>
              </a:prstGeom>
            </p:spPr>
            <p:txBody>
              <a:bodyPr anchor="ctr" anchorCtr="0"/>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0">
                          <a:schemeClr val="accent2"/>
                        </a:gs>
                        <a:gs pos="100000">
                          <a:schemeClr val="accent1"/>
                        </a:gs>
                      </a:gsLst>
                      <a:lin ang="5400000" scaled="1"/>
                      <a:tileRect/>
                    </a:gradFill>
                    <a:effectLst/>
                    <a:uLnTx/>
                    <a:uFillTx/>
                    <a:latin typeface="+mj-ea"/>
                    <a:ea typeface="+mj-ea"/>
                  </a:defRPr>
                </a:lvl1pPr>
                <a:lvl2pPr marL="685800" indent="-228600">
                  <a:lnSpc>
                    <a:spcPct val="90000"/>
                  </a:lnSpc>
                  <a:spcBef>
                    <a:spcPts val="500"/>
                  </a:spcBef>
                  <a:buFont typeface="Arial" panose="020B0604020202020204" pitchFamily="34" charset="0"/>
                  <a:buChar char="•"/>
                  <a:defRPr sz="2400">
                    <a:ea typeface="OPPOSans B" panose="00020600040101010101" pitchFamily="18" charset="-122"/>
                  </a:defRPr>
                </a:lvl2pPr>
                <a:lvl3pPr marL="1143000" indent="-228600">
                  <a:lnSpc>
                    <a:spcPct val="90000"/>
                  </a:lnSpc>
                  <a:spcBef>
                    <a:spcPts val="500"/>
                  </a:spcBef>
                  <a:buFont typeface="Arial" panose="020B0604020202020204" pitchFamily="34" charset="0"/>
                  <a:buChar char="•"/>
                  <a:defRPr sz="2000">
                    <a:ea typeface="OPPOSans B" panose="00020600040101010101" pitchFamily="18" charset="-122"/>
                  </a:defRPr>
                </a:lvl3pPr>
                <a:lvl4pPr marL="1600200" indent="-228600">
                  <a:lnSpc>
                    <a:spcPct val="90000"/>
                  </a:lnSpc>
                  <a:spcBef>
                    <a:spcPts val="500"/>
                  </a:spcBef>
                  <a:buFont typeface="Arial" panose="020B0604020202020204" pitchFamily="34" charset="0"/>
                  <a:buChar char="•"/>
                  <a:defRPr>
                    <a:ea typeface="OPPOSans B" panose="00020600040101010101" pitchFamily="18" charset="-122"/>
                  </a:defRPr>
                </a:lvl4pPr>
                <a:lvl5pPr marL="2057400" indent="-228600">
                  <a:lnSpc>
                    <a:spcPct val="90000"/>
                  </a:lnSpc>
                  <a:spcBef>
                    <a:spcPts val="500"/>
                  </a:spcBef>
                  <a:buFont typeface="Arial" panose="020B0604020202020204" pitchFamily="34" charset="0"/>
                  <a:buChar char="•"/>
                  <a:defRPr>
                    <a:ea typeface="OPPOSans B" panose="00020600040101010101" pitchFamily="18"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gradFill flip="none" rotWithShape="1">
                      <a:gsLst>
                        <a:gs pos="0">
                          <a:srgbClr val="1D78FA"/>
                        </a:gs>
                        <a:gs pos="100000">
                          <a:srgbClr val="0070C0"/>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集中区域：</a:t>
                </a:r>
              </a:p>
            </p:txBody>
          </p:sp>
          <p:sp>
            <p:nvSpPr>
              <p:cNvPr id="30" name="椭圆 29">
                <a:extLst>
                  <a:ext uri="{FF2B5EF4-FFF2-40B4-BE49-F238E27FC236}">
                    <a16:creationId xmlns:a16="http://schemas.microsoft.com/office/drawing/2014/main" id="{738ABFF6-2A99-4D2F-AED3-13515321CC10}"/>
                  </a:ext>
                </a:extLst>
              </p:cNvPr>
              <p:cNvSpPr/>
              <p:nvPr/>
            </p:nvSpPr>
            <p:spPr>
              <a:xfrm>
                <a:off x="1727335" y="2367496"/>
                <a:ext cx="717460" cy="717460"/>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框 30">
                <a:extLst>
                  <a:ext uri="{FF2B5EF4-FFF2-40B4-BE49-F238E27FC236}">
                    <a16:creationId xmlns:a16="http://schemas.microsoft.com/office/drawing/2014/main" id="{69D879C8-C740-4A41-9B01-EB7B36A4DB8A}"/>
                  </a:ext>
                </a:extLst>
              </p:cNvPr>
              <p:cNvSpPr txBox="1"/>
              <p:nvPr/>
            </p:nvSpPr>
            <p:spPr>
              <a:xfrm>
                <a:off x="1832065" y="2433839"/>
                <a:ext cx="5080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endPar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文本框 31">
                <a:extLst>
                  <a:ext uri="{FF2B5EF4-FFF2-40B4-BE49-F238E27FC236}">
                    <a16:creationId xmlns:a16="http://schemas.microsoft.com/office/drawing/2014/main" id="{97C7934B-4C3F-4D73-BE57-2BA41657597D}"/>
                  </a:ext>
                </a:extLst>
              </p:cNvPr>
              <p:cNvSpPr txBox="1"/>
              <p:nvPr/>
            </p:nvSpPr>
            <p:spPr>
              <a:xfrm>
                <a:off x="827603" y="3678266"/>
                <a:ext cx="2516924" cy="1254702"/>
              </a:xfrm>
              <a:prstGeom prst="rect">
                <a:avLst/>
              </a:prstGeom>
              <a:noFill/>
            </p:spPr>
            <p:txBody>
              <a:bodyPr wrap="square">
                <a:spAutoFit/>
              </a:bodyPr>
              <a:lstStyle/>
              <a:p>
                <a:pPr marL="342900" marR="0" lvl="0" indent="-342900" algn="just" defTabSz="914400" rtl="0" eaLnBrk="1" fontAlgn="auto" latinLnBrk="0" hangingPunct="1">
                  <a:lnSpc>
                    <a:spcPct val="130000"/>
                  </a:lnSpc>
                  <a:spcBef>
                    <a:spcPts val="0"/>
                  </a:spcBef>
                  <a:spcAft>
                    <a:spcPts val="0"/>
                  </a:spcAft>
                  <a:buClr>
                    <a:srgbClr val="1D78FA"/>
                  </a:buClr>
                  <a:buSzTx/>
                  <a:buFont typeface="Wingdings" panose="05000000000000000000" pitchFamily="2" charset="2"/>
                  <a:buChar char="Ø"/>
                  <a:tabLst/>
                  <a:defRPr/>
                </a:pPr>
                <a:r>
                  <a:rPr kumimoji="0" lang="zh-CN" altLang="en-US" sz="200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沿海水域</a:t>
                </a:r>
              </a:p>
              <a:p>
                <a:pPr marL="342900" marR="0" lvl="0" indent="-342900" algn="just" defTabSz="914400" rtl="0" eaLnBrk="1" fontAlgn="auto" latinLnBrk="0" hangingPunct="1">
                  <a:lnSpc>
                    <a:spcPct val="130000"/>
                  </a:lnSpc>
                  <a:spcBef>
                    <a:spcPts val="0"/>
                  </a:spcBef>
                  <a:spcAft>
                    <a:spcPts val="0"/>
                  </a:spcAft>
                  <a:buClr>
                    <a:srgbClr val="1D78FA"/>
                  </a:buClr>
                  <a:buSzTx/>
                  <a:buFont typeface="Wingdings" panose="05000000000000000000" pitchFamily="2" charset="2"/>
                  <a:buChar char="Ø"/>
                  <a:tabLst/>
                  <a:defRPr/>
                </a:pPr>
                <a:r>
                  <a:rPr kumimoji="0" lang="zh-CN" altLang="en-US" sz="200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海上运输航道</a:t>
                </a:r>
                <a:endParaRPr kumimoji="0" lang="en-US" altLang="zh-CN" sz="200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R="0" lvl="0" algn="just" defTabSz="914400" rtl="0" eaLnBrk="1" fontAlgn="auto" latinLnBrk="0" hangingPunct="1">
                  <a:lnSpc>
                    <a:spcPct val="130000"/>
                  </a:lnSpc>
                  <a:spcBef>
                    <a:spcPts val="0"/>
                  </a:spcBef>
                  <a:spcAft>
                    <a:spcPts val="0"/>
                  </a:spcAft>
                  <a:buClr>
                    <a:srgbClr val="1D78FA"/>
                  </a:buClr>
                  <a:buSzTx/>
                  <a:tabLst/>
                  <a:defRPr/>
                </a:pPr>
                <a:r>
                  <a:rPr lang="en-US"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沿线</a:t>
                </a:r>
              </a:p>
            </p:txBody>
          </p:sp>
        </p:grpSp>
        <p:grpSp>
          <p:nvGrpSpPr>
            <p:cNvPr id="10" name="组合 9">
              <a:extLst>
                <a:ext uri="{FF2B5EF4-FFF2-40B4-BE49-F238E27FC236}">
                  <a16:creationId xmlns:a16="http://schemas.microsoft.com/office/drawing/2014/main" id="{A43C2BAC-28EC-4BDA-B516-DE7E026678A0}"/>
                </a:ext>
              </a:extLst>
            </p:cNvPr>
            <p:cNvGrpSpPr/>
            <p:nvPr/>
          </p:nvGrpSpPr>
          <p:grpSpPr>
            <a:xfrm>
              <a:off x="3529017" y="2216060"/>
              <a:ext cx="2764714" cy="4046172"/>
              <a:chOff x="3529017" y="2216060"/>
              <a:chExt cx="2764714" cy="4046172"/>
            </a:xfrm>
          </p:grpSpPr>
          <p:sp>
            <p:nvSpPr>
              <p:cNvPr id="23" name="Rectangle 108">
                <a:extLst>
                  <a:ext uri="{FF2B5EF4-FFF2-40B4-BE49-F238E27FC236}">
                    <a16:creationId xmlns:a16="http://schemas.microsoft.com/office/drawing/2014/main" id="{87CA4316-BE8A-4EAE-ACB9-D8DDF3E7182F}"/>
                  </a:ext>
                </a:extLst>
              </p:cNvPr>
              <p:cNvSpPr>
                <a:spLocks/>
              </p:cNvSpPr>
              <p:nvPr/>
            </p:nvSpPr>
            <p:spPr>
              <a:xfrm>
                <a:off x="3529017" y="2216060"/>
                <a:ext cx="2764714" cy="4046172"/>
              </a:xfrm>
              <a:prstGeom prst="rect">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23">
                <a:extLst>
                  <a:ext uri="{FF2B5EF4-FFF2-40B4-BE49-F238E27FC236}">
                    <a16:creationId xmlns:a16="http://schemas.microsoft.com/office/drawing/2014/main" id="{32FB339E-2885-40AB-93D1-AEE314E2DCCA}"/>
                  </a:ext>
                </a:extLst>
              </p:cNvPr>
              <p:cNvSpPr txBox="1"/>
              <p:nvPr/>
            </p:nvSpPr>
            <p:spPr>
              <a:xfrm>
                <a:off x="3946797" y="2902004"/>
                <a:ext cx="1929154" cy="1077218"/>
              </a:xfrm>
              <a:prstGeom prst="rect">
                <a:avLst/>
              </a:prstGeom>
            </p:spPr>
            <p:txBody>
              <a:bodyPr anchor="ctr" anchorCtr="0"/>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0">
                          <a:schemeClr val="accent2"/>
                        </a:gs>
                        <a:gs pos="100000">
                          <a:schemeClr val="accent1"/>
                        </a:gs>
                      </a:gsLst>
                      <a:lin ang="5400000" scaled="1"/>
                      <a:tileRect/>
                    </a:gradFill>
                    <a:effectLst/>
                    <a:uLnTx/>
                    <a:uFillTx/>
                    <a:latin typeface="+mj-ea"/>
                    <a:ea typeface="+mj-ea"/>
                  </a:defRPr>
                </a:lvl1pPr>
                <a:lvl2pPr marL="685800" indent="-228600">
                  <a:lnSpc>
                    <a:spcPct val="90000"/>
                  </a:lnSpc>
                  <a:spcBef>
                    <a:spcPts val="500"/>
                  </a:spcBef>
                  <a:buFont typeface="Arial" panose="020B0604020202020204" pitchFamily="34" charset="0"/>
                  <a:buChar char="•"/>
                  <a:defRPr sz="2400">
                    <a:ea typeface="OPPOSans B" panose="00020600040101010101" pitchFamily="18" charset="-122"/>
                  </a:defRPr>
                </a:lvl2pPr>
                <a:lvl3pPr marL="1143000" indent="-228600">
                  <a:lnSpc>
                    <a:spcPct val="90000"/>
                  </a:lnSpc>
                  <a:spcBef>
                    <a:spcPts val="500"/>
                  </a:spcBef>
                  <a:buFont typeface="Arial" panose="020B0604020202020204" pitchFamily="34" charset="0"/>
                  <a:buChar char="•"/>
                  <a:defRPr sz="2000">
                    <a:ea typeface="OPPOSans B" panose="00020600040101010101" pitchFamily="18" charset="-122"/>
                  </a:defRPr>
                </a:lvl3pPr>
                <a:lvl4pPr marL="1600200" indent="-228600">
                  <a:lnSpc>
                    <a:spcPct val="90000"/>
                  </a:lnSpc>
                  <a:spcBef>
                    <a:spcPts val="500"/>
                  </a:spcBef>
                  <a:buFont typeface="Arial" panose="020B0604020202020204" pitchFamily="34" charset="0"/>
                  <a:buChar char="•"/>
                  <a:defRPr>
                    <a:ea typeface="OPPOSans B" panose="00020600040101010101" pitchFamily="18" charset="-122"/>
                  </a:defRPr>
                </a:lvl4pPr>
                <a:lvl5pPr marL="2057400" indent="-228600">
                  <a:lnSpc>
                    <a:spcPct val="90000"/>
                  </a:lnSpc>
                  <a:spcBef>
                    <a:spcPts val="500"/>
                  </a:spcBef>
                  <a:buFont typeface="Arial" panose="020B0604020202020204" pitchFamily="34" charset="0"/>
                  <a:buChar char="•"/>
                  <a:defRPr>
                    <a:ea typeface="OPPOSans B" panose="00020600040101010101" pitchFamily="18"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gradFill flip="none" rotWithShape="1">
                      <a:gsLst>
                        <a:gs pos="0">
                          <a:srgbClr val="1D78FA"/>
                        </a:gs>
                        <a:gs pos="100000">
                          <a:srgbClr val="0070C0"/>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主要原因：</a:t>
                </a:r>
              </a:p>
            </p:txBody>
          </p:sp>
          <p:sp>
            <p:nvSpPr>
              <p:cNvPr id="25" name="椭圆 24">
                <a:extLst>
                  <a:ext uri="{FF2B5EF4-FFF2-40B4-BE49-F238E27FC236}">
                    <a16:creationId xmlns:a16="http://schemas.microsoft.com/office/drawing/2014/main" id="{5948EA9C-11EB-4F05-A865-91F9836D52D5}"/>
                  </a:ext>
                </a:extLst>
              </p:cNvPr>
              <p:cNvSpPr/>
              <p:nvPr/>
            </p:nvSpPr>
            <p:spPr>
              <a:xfrm>
                <a:off x="4552644" y="2367496"/>
                <a:ext cx="717460" cy="717460"/>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文本框 25">
                <a:extLst>
                  <a:ext uri="{FF2B5EF4-FFF2-40B4-BE49-F238E27FC236}">
                    <a16:creationId xmlns:a16="http://schemas.microsoft.com/office/drawing/2014/main" id="{C2277421-6C47-4B01-B1CA-2FF2FBA2C111}"/>
                  </a:ext>
                </a:extLst>
              </p:cNvPr>
              <p:cNvSpPr txBox="1"/>
              <p:nvPr/>
            </p:nvSpPr>
            <p:spPr>
              <a:xfrm>
                <a:off x="4657374" y="2433839"/>
                <a:ext cx="5080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endPar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文本框 26">
                <a:extLst>
                  <a:ext uri="{FF2B5EF4-FFF2-40B4-BE49-F238E27FC236}">
                    <a16:creationId xmlns:a16="http://schemas.microsoft.com/office/drawing/2014/main" id="{4137BA89-435B-4A5D-9A55-B82D1E888498}"/>
                  </a:ext>
                </a:extLst>
              </p:cNvPr>
              <p:cNvSpPr txBox="1"/>
              <p:nvPr/>
            </p:nvSpPr>
            <p:spPr>
              <a:xfrm>
                <a:off x="3652912" y="3678266"/>
                <a:ext cx="2516924" cy="1884106"/>
              </a:xfrm>
              <a:prstGeom prst="rect">
                <a:avLst/>
              </a:prstGeom>
              <a:noFill/>
            </p:spPr>
            <p:txBody>
              <a:bodyPr wrap="square">
                <a:spAutoFit/>
              </a:bodyPr>
              <a:lstStyle/>
              <a:p>
                <a:pPr marL="342900" marR="0" lvl="0" indent="-342900" algn="l" defTabSz="914400" rtl="0" eaLnBrk="1" fontAlgn="base" latinLnBrk="0" hangingPunct="1">
                  <a:lnSpc>
                    <a:spcPct val="150000"/>
                  </a:lnSpc>
                  <a:spcBef>
                    <a:spcPct val="0"/>
                  </a:spcBef>
                  <a:spcAft>
                    <a:spcPct val="0"/>
                  </a:spcAft>
                  <a:buClr>
                    <a:srgbClr val="1D78FA"/>
                  </a:buClr>
                  <a:buSzTx/>
                  <a:buFont typeface="Wingdings" panose="05000000000000000000" pitchFamily="2" charset="2"/>
                  <a:buChar char="Ø"/>
                  <a:tabLst/>
                  <a:defRPr/>
                </a:pPr>
                <a:r>
                  <a:rPr kumimoji="0" lang="zh-CN" altLang="en-US"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沿海石油工业 </a:t>
                </a:r>
                <a:endParaRPr lang="en-US"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marR="0" lvl="0" indent="-342900" algn="l" defTabSz="914400" rtl="0" eaLnBrk="1" fontAlgn="base" latinLnBrk="0" hangingPunct="1">
                  <a:lnSpc>
                    <a:spcPct val="150000"/>
                  </a:lnSpc>
                  <a:spcBef>
                    <a:spcPct val="0"/>
                  </a:spcBef>
                  <a:spcAft>
                    <a:spcPct val="0"/>
                  </a:spcAft>
                  <a:buClr>
                    <a:srgbClr val="1D78FA"/>
                  </a:buClr>
                  <a:buSzTx/>
                  <a:buFont typeface="Wingdings" panose="05000000000000000000" pitchFamily="2" charset="2"/>
                  <a:buChar char="Ø"/>
                  <a:tabLst/>
                  <a:defRPr/>
                </a:pPr>
                <a:r>
                  <a:rPr kumimoji="0" lang="zh-CN" altLang="en-US"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海上运输</a:t>
                </a:r>
                <a:endParaRPr kumimoji="0" lang="en-US" altLang="zh-CN"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342900" marR="0" lvl="0" indent="-342900" algn="l" defTabSz="914400" rtl="0" eaLnBrk="1" fontAlgn="base" latinLnBrk="0" hangingPunct="1">
                  <a:lnSpc>
                    <a:spcPct val="150000"/>
                  </a:lnSpc>
                  <a:spcBef>
                    <a:spcPct val="0"/>
                  </a:spcBef>
                  <a:spcAft>
                    <a:spcPct val="0"/>
                  </a:spcAft>
                  <a:buClr>
                    <a:srgbClr val="1D78FA"/>
                  </a:buClr>
                  <a:buSzTx/>
                  <a:buFont typeface="Wingdings" panose="05000000000000000000" pitchFamily="2" charset="2"/>
                  <a:buChar char="Ø"/>
                  <a:tabLst/>
                  <a:defRPr/>
                </a:pPr>
                <a:r>
                  <a:rPr kumimoji="0" lang="zh-CN" altLang="en-US"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海上采油</a:t>
                </a:r>
                <a:endParaRPr kumimoji="0" lang="en-US" altLang="zh-CN"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342900" marR="0" lvl="0" indent="-342900" algn="l" defTabSz="914400" rtl="0" eaLnBrk="1" fontAlgn="base" latinLnBrk="0" hangingPunct="1">
                  <a:lnSpc>
                    <a:spcPct val="150000"/>
                  </a:lnSpc>
                  <a:spcBef>
                    <a:spcPct val="0"/>
                  </a:spcBef>
                  <a:spcAft>
                    <a:spcPct val="0"/>
                  </a:spcAft>
                  <a:buClr>
                    <a:srgbClr val="1D78FA"/>
                  </a:buClr>
                  <a:buSzTx/>
                  <a:buFont typeface="Wingdings" panose="05000000000000000000" pitchFamily="2" charset="2"/>
                  <a:buChar char="Ø"/>
                  <a:tabLst/>
                  <a:defRPr/>
                </a:pPr>
                <a:r>
                  <a:rPr kumimoji="0" lang="zh-CN" altLang="en-US"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游船泄漏</a:t>
                </a: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 name="组合 10">
              <a:extLst>
                <a:ext uri="{FF2B5EF4-FFF2-40B4-BE49-F238E27FC236}">
                  <a16:creationId xmlns:a16="http://schemas.microsoft.com/office/drawing/2014/main" id="{BAEC856A-656B-4EE2-B0FF-3CBB26522299}"/>
                </a:ext>
              </a:extLst>
            </p:cNvPr>
            <p:cNvGrpSpPr/>
            <p:nvPr/>
          </p:nvGrpSpPr>
          <p:grpSpPr>
            <a:xfrm>
              <a:off x="6354326" y="2216060"/>
              <a:ext cx="2764714" cy="4046172"/>
              <a:chOff x="6354326" y="2216060"/>
              <a:chExt cx="2764714" cy="4046172"/>
            </a:xfrm>
          </p:grpSpPr>
          <p:sp>
            <p:nvSpPr>
              <p:cNvPr id="18" name="Rectangle 108">
                <a:extLst>
                  <a:ext uri="{FF2B5EF4-FFF2-40B4-BE49-F238E27FC236}">
                    <a16:creationId xmlns:a16="http://schemas.microsoft.com/office/drawing/2014/main" id="{93BFE102-ABF9-4083-A0D7-1B3002D1C450}"/>
                  </a:ext>
                </a:extLst>
              </p:cNvPr>
              <p:cNvSpPr>
                <a:spLocks/>
              </p:cNvSpPr>
              <p:nvPr/>
            </p:nvSpPr>
            <p:spPr>
              <a:xfrm>
                <a:off x="6354326" y="2216060"/>
                <a:ext cx="2764714" cy="4046172"/>
              </a:xfrm>
              <a:prstGeom prst="rect">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8">
                <a:extLst>
                  <a:ext uri="{FF2B5EF4-FFF2-40B4-BE49-F238E27FC236}">
                    <a16:creationId xmlns:a16="http://schemas.microsoft.com/office/drawing/2014/main" id="{7AF4F242-B63F-43C7-B5EE-E3B01556A67C}"/>
                  </a:ext>
                </a:extLst>
              </p:cNvPr>
              <p:cNvSpPr txBox="1"/>
              <p:nvPr/>
            </p:nvSpPr>
            <p:spPr>
              <a:xfrm>
                <a:off x="6772106" y="2902004"/>
                <a:ext cx="1929154" cy="1077218"/>
              </a:xfrm>
              <a:prstGeom prst="rect">
                <a:avLst/>
              </a:prstGeom>
            </p:spPr>
            <p:txBody>
              <a:bodyPr anchor="ctr" anchorCtr="0"/>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0">
                          <a:schemeClr val="accent2"/>
                        </a:gs>
                        <a:gs pos="100000">
                          <a:schemeClr val="accent1"/>
                        </a:gs>
                      </a:gsLst>
                      <a:lin ang="5400000" scaled="1"/>
                      <a:tileRect/>
                    </a:gradFill>
                    <a:effectLst/>
                    <a:uLnTx/>
                    <a:uFillTx/>
                    <a:latin typeface="+mj-ea"/>
                    <a:ea typeface="+mj-ea"/>
                  </a:defRPr>
                </a:lvl1pPr>
                <a:lvl2pPr marL="685800" indent="-228600">
                  <a:lnSpc>
                    <a:spcPct val="90000"/>
                  </a:lnSpc>
                  <a:spcBef>
                    <a:spcPts val="500"/>
                  </a:spcBef>
                  <a:buFont typeface="Arial" panose="020B0604020202020204" pitchFamily="34" charset="0"/>
                  <a:buChar char="•"/>
                  <a:defRPr sz="2400">
                    <a:ea typeface="OPPOSans B" panose="00020600040101010101" pitchFamily="18" charset="-122"/>
                  </a:defRPr>
                </a:lvl2pPr>
                <a:lvl3pPr marL="1143000" indent="-228600">
                  <a:lnSpc>
                    <a:spcPct val="90000"/>
                  </a:lnSpc>
                  <a:spcBef>
                    <a:spcPts val="500"/>
                  </a:spcBef>
                  <a:buFont typeface="Arial" panose="020B0604020202020204" pitchFamily="34" charset="0"/>
                  <a:buChar char="•"/>
                  <a:defRPr sz="2000">
                    <a:ea typeface="OPPOSans B" panose="00020600040101010101" pitchFamily="18" charset="-122"/>
                  </a:defRPr>
                </a:lvl3pPr>
                <a:lvl4pPr marL="1600200" indent="-228600">
                  <a:lnSpc>
                    <a:spcPct val="90000"/>
                  </a:lnSpc>
                  <a:spcBef>
                    <a:spcPts val="500"/>
                  </a:spcBef>
                  <a:buFont typeface="Arial" panose="020B0604020202020204" pitchFamily="34" charset="0"/>
                  <a:buChar char="•"/>
                  <a:defRPr>
                    <a:ea typeface="OPPOSans B" panose="00020600040101010101" pitchFamily="18" charset="-122"/>
                  </a:defRPr>
                </a:lvl4pPr>
                <a:lvl5pPr marL="2057400" indent="-228600">
                  <a:lnSpc>
                    <a:spcPct val="90000"/>
                  </a:lnSpc>
                  <a:spcBef>
                    <a:spcPts val="500"/>
                  </a:spcBef>
                  <a:buFont typeface="Arial" panose="020B0604020202020204" pitchFamily="34" charset="0"/>
                  <a:buChar char="•"/>
                  <a:defRPr>
                    <a:ea typeface="OPPOSans B" panose="00020600040101010101" pitchFamily="18"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gradFill flip="none" rotWithShape="1">
                      <a:gsLst>
                        <a:gs pos="0">
                          <a:srgbClr val="1D78FA"/>
                        </a:gs>
                        <a:gs pos="100000">
                          <a:srgbClr val="0070C0"/>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危害方式：</a:t>
                </a:r>
              </a:p>
            </p:txBody>
          </p:sp>
          <p:sp>
            <p:nvSpPr>
              <p:cNvPr id="20" name="椭圆 19">
                <a:extLst>
                  <a:ext uri="{FF2B5EF4-FFF2-40B4-BE49-F238E27FC236}">
                    <a16:creationId xmlns:a16="http://schemas.microsoft.com/office/drawing/2014/main" id="{8C2B6896-35F8-49DF-A001-AD84E55E9657}"/>
                  </a:ext>
                </a:extLst>
              </p:cNvPr>
              <p:cNvSpPr/>
              <p:nvPr/>
            </p:nvSpPr>
            <p:spPr>
              <a:xfrm>
                <a:off x="7377953" y="2367496"/>
                <a:ext cx="717460" cy="717460"/>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20">
                <a:extLst>
                  <a:ext uri="{FF2B5EF4-FFF2-40B4-BE49-F238E27FC236}">
                    <a16:creationId xmlns:a16="http://schemas.microsoft.com/office/drawing/2014/main" id="{AA8ABC34-780F-451D-8052-3D51B7096ED2}"/>
                  </a:ext>
                </a:extLst>
              </p:cNvPr>
              <p:cNvSpPr txBox="1"/>
              <p:nvPr/>
            </p:nvSpPr>
            <p:spPr>
              <a:xfrm>
                <a:off x="7482683" y="2433839"/>
                <a:ext cx="5080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endPar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文本框 21">
                <a:extLst>
                  <a:ext uri="{FF2B5EF4-FFF2-40B4-BE49-F238E27FC236}">
                    <a16:creationId xmlns:a16="http://schemas.microsoft.com/office/drawing/2014/main" id="{95FF8DDC-5255-40B6-94AD-342D06266245}"/>
                  </a:ext>
                </a:extLst>
              </p:cNvPr>
              <p:cNvSpPr txBox="1"/>
              <p:nvPr/>
            </p:nvSpPr>
            <p:spPr>
              <a:xfrm>
                <a:off x="6478221" y="3678266"/>
                <a:ext cx="2516924" cy="1654812"/>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油膜覆盖在海洋表面，阻断海洋空气之间气体交换毒素，降低了水生植物的光合作用</a:t>
                </a:r>
              </a:p>
            </p:txBody>
          </p:sp>
        </p:grpSp>
        <p:grpSp>
          <p:nvGrpSpPr>
            <p:cNvPr id="12" name="组合 11">
              <a:extLst>
                <a:ext uri="{FF2B5EF4-FFF2-40B4-BE49-F238E27FC236}">
                  <a16:creationId xmlns:a16="http://schemas.microsoft.com/office/drawing/2014/main" id="{65096558-864D-425E-96B7-FCFCBCC98FD7}"/>
                </a:ext>
              </a:extLst>
            </p:cNvPr>
            <p:cNvGrpSpPr/>
            <p:nvPr/>
          </p:nvGrpSpPr>
          <p:grpSpPr>
            <a:xfrm>
              <a:off x="9179636" y="2216060"/>
              <a:ext cx="2764714" cy="4046172"/>
              <a:chOff x="9179636" y="2216060"/>
              <a:chExt cx="2764714" cy="4046172"/>
            </a:xfrm>
          </p:grpSpPr>
          <p:sp>
            <p:nvSpPr>
              <p:cNvPr id="13" name="Rectangle 108">
                <a:extLst>
                  <a:ext uri="{FF2B5EF4-FFF2-40B4-BE49-F238E27FC236}">
                    <a16:creationId xmlns:a16="http://schemas.microsoft.com/office/drawing/2014/main" id="{17AC45AD-D50A-4BB9-A981-F1B78B52DD60}"/>
                  </a:ext>
                </a:extLst>
              </p:cNvPr>
              <p:cNvSpPr>
                <a:spLocks/>
              </p:cNvSpPr>
              <p:nvPr/>
            </p:nvSpPr>
            <p:spPr>
              <a:xfrm>
                <a:off x="9179636" y="2216060"/>
                <a:ext cx="2764714" cy="4046172"/>
              </a:xfrm>
              <a:prstGeom prst="rect">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50" rIns="121899" bIns="6095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框 13">
                <a:extLst>
                  <a:ext uri="{FF2B5EF4-FFF2-40B4-BE49-F238E27FC236}">
                    <a16:creationId xmlns:a16="http://schemas.microsoft.com/office/drawing/2014/main" id="{94639133-D7E4-43E3-BAAD-8383C1B10CBE}"/>
                  </a:ext>
                </a:extLst>
              </p:cNvPr>
              <p:cNvSpPr txBox="1"/>
              <p:nvPr/>
            </p:nvSpPr>
            <p:spPr>
              <a:xfrm>
                <a:off x="9597416" y="2902004"/>
                <a:ext cx="1929154" cy="1077218"/>
              </a:xfrm>
              <a:prstGeom prst="rect">
                <a:avLst/>
              </a:prstGeom>
            </p:spPr>
            <p:txBody>
              <a:bodyPr anchor="ctr" anchorCtr="0"/>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0">
                          <a:schemeClr val="accent2"/>
                        </a:gs>
                        <a:gs pos="100000">
                          <a:schemeClr val="accent1"/>
                        </a:gs>
                      </a:gsLst>
                      <a:lin ang="5400000" scaled="1"/>
                      <a:tileRect/>
                    </a:gradFill>
                    <a:effectLst/>
                    <a:uLnTx/>
                    <a:uFillTx/>
                    <a:latin typeface="+mj-ea"/>
                    <a:ea typeface="+mj-ea"/>
                  </a:defRPr>
                </a:lvl1pPr>
                <a:lvl2pPr marL="685800" indent="-228600">
                  <a:lnSpc>
                    <a:spcPct val="90000"/>
                  </a:lnSpc>
                  <a:spcBef>
                    <a:spcPts val="500"/>
                  </a:spcBef>
                  <a:buFont typeface="Arial" panose="020B0604020202020204" pitchFamily="34" charset="0"/>
                  <a:buChar char="•"/>
                  <a:defRPr sz="2400">
                    <a:ea typeface="OPPOSans B" panose="00020600040101010101" pitchFamily="18" charset="-122"/>
                  </a:defRPr>
                </a:lvl2pPr>
                <a:lvl3pPr marL="1143000" indent="-228600">
                  <a:lnSpc>
                    <a:spcPct val="90000"/>
                  </a:lnSpc>
                  <a:spcBef>
                    <a:spcPts val="500"/>
                  </a:spcBef>
                  <a:buFont typeface="Arial" panose="020B0604020202020204" pitchFamily="34" charset="0"/>
                  <a:buChar char="•"/>
                  <a:defRPr sz="2000">
                    <a:ea typeface="OPPOSans B" panose="00020600040101010101" pitchFamily="18" charset="-122"/>
                  </a:defRPr>
                </a:lvl3pPr>
                <a:lvl4pPr marL="1600200" indent="-228600">
                  <a:lnSpc>
                    <a:spcPct val="90000"/>
                  </a:lnSpc>
                  <a:spcBef>
                    <a:spcPts val="500"/>
                  </a:spcBef>
                  <a:buFont typeface="Arial" panose="020B0604020202020204" pitchFamily="34" charset="0"/>
                  <a:buChar char="•"/>
                  <a:defRPr>
                    <a:ea typeface="OPPOSans B" panose="00020600040101010101" pitchFamily="18" charset="-122"/>
                  </a:defRPr>
                </a:lvl4pPr>
                <a:lvl5pPr marL="2057400" indent="-228600">
                  <a:lnSpc>
                    <a:spcPct val="90000"/>
                  </a:lnSpc>
                  <a:spcBef>
                    <a:spcPts val="500"/>
                  </a:spcBef>
                  <a:buFont typeface="Arial" panose="020B0604020202020204" pitchFamily="34" charset="0"/>
                  <a:buChar char="•"/>
                  <a:defRPr>
                    <a:ea typeface="OPPOSans B" panose="00020600040101010101" pitchFamily="18"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gradFill flip="none" rotWithShape="1">
                      <a:gsLst>
                        <a:gs pos="0">
                          <a:srgbClr val="1D78FA"/>
                        </a:gs>
                        <a:gs pos="100000">
                          <a:srgbClr val="0070C0"/>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危害后果：</a:t>
                </a:r>
              </a:p>
            </p:txBody>
          </p:sp>
          <p:sp>
            <p:nvSpPr>
              <p:cNvPr id="15" name="椭圆 14">
                <a:extLst>
                  <a:ext uri="{FF2B5EF4-FFF2-40B4-BE49-F238E27FC236}">
                    <a16:creationId xmlns:a16="http://schemas.microsoft.com/office/drawing/2014/main" id="{0D2CF733-1AA7-4C70-B64C-173EC68895EB}"/>
                  </a:ext>
                </a:extLst>
              </p:cNvPr>
              <p:cNvSpPr/>
              <p:nvPr/>
            </p:nvSpPr>
            <p:spPr>
              <a:xfrm>
                <a:off x="10203263" y="2367496"/>
                <a:ext cx="717460" cy="717460"/>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框 15">
                <a:extLst>
                  <a:ext uri="{FF2B5EF4-FFF2-40B4-BE49-F238E27FC236}">
                    <a16:creationId xmlns:a16="http://schemas.microsoft.com/office/drawing/2014/main" id="{D33A23CA-E844-4E7D-BF20-2E0B09B6DAD0}"/>
                  </a:ext>
                </a:extLst>
              </p:cNvPr>
              <p:cNvSpPr txBox="1"/>
              <p:nvPr/>
            </p:nvSpPr>
            <p:spPr>
              <a:xfrm>
                <a:off x="10307993" y="2433839"/>
                <a:ext cx="5080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endPar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文本框 16">
                <a:extLst>
                  <a:ext uri="{FF2B5EF4-FFF2-40B4-BE49-F238E27FC236}">
                    <a16:creationId xmlns:a16="http://schemas.microsoft.com/office/drawing/2014/main" id="{9B6E8BD4-E05A-4058-9777-74366BCE5692}"/>
                  </a:ext>
                </a:extLst>
              </p:cNvPr>
              <p:cNvSpPr txBox="1"/>
              <p:nvPr/>
            </p:nvSpPr>
            <p:spPr>
              <a:xfrm>
                <a:off x="9303531" y="3678266"/>
                <a:ext cx="2516924" cy="2455031"/>
              </a:xfrm>
              <a:prstGeom prst="rect">
                <a:avLst/>
              </a:prstGeom>
              <a:noFill/>
            </p:spPr>
            <p:txBody>
              <a:bodyPr wrap="square">
                <a:spAutoFit/>
              </a:bodyPr>
              <a:lstStyle/>
              <a:p>
                <a:pPr marL="342900" marR="0" lvl="0" indent="-342900" algn="just" defTabSz="914400" rtl="0" eaLnBrk="1" fontAlgn="auto" latinLnBrk="0" hangingPunct="1">
                  <a:lnSpc>
                    <a:spcPct val="130000"/>
                  </a:lnSpc>
                  <a:spcBef>
                    <a:spcPts val="0"/>
                  </a:spcBef>
                  <a:spcAft>
                    <a:spcPts val="0"/>
                  </a:spcAft>
                  <a:buClr>
                    <a:srgbClr val="1D78FA"/>
                  </a:buClr>
                  <a:buSzTx/>
                  <a:buFont typeface="Wingdings" panose="05000000000000000000" pitchFamily="2" charset="2"/>
                  <a:buChar char="Ø"/>
                  <a:tabLst/>
                  <a:defRPr/>
                </a:pPr>
                <a:r>
                  <a:rPr kumimoji="0" lang="zh-CN" altLang="en-US"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破坏海洋生态</a:t>
                </a:r>
              </a:p>
              <a:p>
                <a:pPr marL="342900" marR="0" lvl="0" indent="-342900" algn="just" defTabSz="914400" rtl="0" eaLnBrk="1" fontAlgn="auto" latinLnBrk="0" hangingPunct="1">
                  <a:lnSpc>
                    <a:spcPct val="130000"/>
                  </a:lnSpc>
                  <a:spcBef>
                    <a:spcPts val="0"/>
                  </a:spcBef>
                  <a:spcAft>
                    <a:spcPts val="0"/>
                  </a:spcAft>
                  <a:buClr>
                    <a:srgbClr val="1D78FA"/>
                  </a:buClr>
                  <a:buSzTx/>
                  <a:buFont typeface="Wingdings" panose="05000000000000000000" pitchFamily="2" charset="2"/>
                  <a:buChar char="Ø"/>
                  <a:tabLst/>
                  <a:defRPr/>
                </a:pPr>
                <a:r>
                  <a:rPr kumimoji="0" lang="zh-CN" altLang="en-US"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危害渔业生产</a:t>
                </a:r>
              </a:p>
              <a:p>
                <a:pPr marL="342900" marR="0" lvl="0" indent="-342900" algn="just" defTabSz="914400" rtl="0" eaLnBrk="1" fontAlgn="auto" latinLnBrk="0" hangingPunct="1">
                  <a:lnSpc>
                    <a:spcPct val="130000"/>
                  </a:lnSpc>
                  <a:spcBef>
                    <a:spcPts val="0"/>
                  </a:spcBef>
                  <a:spcAft>
                    <a:spcPts val="0"/>
                  </a:spcAft>
                  <a:buClr>
                    <a:srgbClr val="1D78FA"/>
                  </a:buClr>
                  <a:buSzTx/>
                  <a:buFont typeface="Wingdings" panose="05000000000000000000" pitchFamily="2" charset="2"/>
                  <a:buChar char="Ø"/>
                  <a:tabLst/>
                  <a:defRPr/>
                </a:pPr>
                <a:r>
                  <a:rPr kumimoji="0" lang="zh-CN" altLang="en-US"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破坏海滨娱乐</a:t>
                </a:r>
                <a:endParaRPr kumimoji="0" lang="en-US" altLang="zh-CN"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R="0" lvl="0" algn="just" defTabSz="914400" rtl="0" eaLnBrk="1" fontAlgn="auto" latinLnBrk="0" hangingPunct="1">
                  <a:lnSpc>
                    <a:spcPct val="130000"/>
                  </a:lnSpc>
                  <a:spcBef>
                    <a:spcPts val="0"/>
                  </a:spcBef>
                  <a:spcAft>
                    <a:spcPts val="0"/>
                  </a:spcAft>
                  <a:buClr>
                    <a:srgbClr val="1D78FA"/>
                  </a:buClr>
                  <a:buSzTx/>
                  <a:tabLst/>
                  <a:defRPr/>
                </a:pPr>
                <a:r>
                  <a:rPr lang="en-US"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场所</a:t>
                </a:r>
              </a:p>
              <a:p>
                <a:pPr marL="342900" marR="0" lvl="0" indent="-342900" algn="just" defTabSz="914400" rtl="0" eaLnBrk="1" fontAlgn="auto" latinLnBrk="0" hangingPunct="1">
                  <a:lnSpc>
                    <a:spcPct val="130000"/>
                  </a:lnSpc>
                  <a:spcBef>
                    <a:spcPts val="0"/>
                  </a:spcBef>
                  <a:spcAft>
                    <a:spcPts val="0"/>
                  </a:spcAft>
                  <a:buClr>
                    <a:srgbClr val="1D78FA"/>
                  </a:buClr>
                  <a:buSzTx/>
                  <a:buFont typeface="Wingdings" panose="05000000000000000000" pitchFamily="2" charset="2"/>
                  <a:buChar char="Ø"/>
                  <a:tabLst/>
                  <a:defRPr/>
                </a:pPr>
                <a:r>
                  <a:rPr kumimoji="0" lang="zh-CN" altLang="en-US"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使整个海岸环</a:t>
                </a:r>
                <a:endParaRPr kumimoji="0" lang="en-US" altLang="zh-CN"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R="0" lvl="0" algn="just" defTabSz="914400" rtl="0" eaLnBrk="1" fontAlgn="auto" latinLnBrk="0" hangingPunct="1">
                  <a:lnSpc>
                    <a:spcPct val="130000"/>
                  </a:lnSpc>
                  <a:spcBef>
                    <a:spcPts val="0"/>
                  </a:spcBef>
                  <a:spcAft>
                    <a:spcPts val="0"/>
                  </a:spcAft>
                  <a:buClr>
                    <a:srgbClr val="1D78FA"/>
                  </a:buClr>
                  <a:buSzTx/>
                  <a:tabLst/>
                  <a:defRPr/>
                </a:pPr>
                <a:r>
                  <a:rPr lang="en-US" altLang="zh-CN"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境退化</a:t>
                </a:r>
              </a:p>
            </p:txBody>
          </p:sp>
        </p:grpSp>
      </p:grpSp>
      <p:sp>
        <p:nvSpPr>
          <p:cNvPr id="4" name="任意多边形: 形状 3">
            <a:extLst>
              <a:ext uri="{FF2B5EF4-FFF2-40B4-BE49-F238E27FC236}">
                <a16:creationId xmlns:a16="http://schemas.microsoft.com/office/drawing/2014/main" id="{FABADB66-2681-4902-8105-E0F44900C2FA}"/>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任意多边形: 形状 4">
            <a:extLst>
              <a:ext uri="{FF2B5EF4-FFF2-40B4-BE49-F238E27FC236}">
                <a16:creationId xmlns:a16="http://schemas.microsoft.com/office/drawing/2014/main" id="{170E075B-43C5-4D5B-8951-8662A143DAC0}"/>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文本占位符 5">
            <a:extLst>
              <a:ext uri="{FF2B5EF4-FFF2-40B4-BE49-F238E27FC236}">
                <a16:creationId xmlns:a16="http://schemas.microsoft.com/office/drawing/2014/main" id="{CF188FB0-C156-40DC-A68D-9BD0B44CCD9A}"/>
              </a:ext>
            </a:extLst>
          </p:cNvPr>
          <p:cNvSpPr txBox="1"/>
          <p:nvPr/>
        </p:nvSpPr>
        <p:spPr>
          <a:xfrm>
            <a:off x="2723992" y="305210"/>
            <a:ext cx="6744017" cy="453657"/>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kumimoji="0" lang="zh-CN" altLang="en-US" sz="3200" b="1" i="0" u="none" strike="noStrike" kern="1200" cap="none" spc="0" normalizeH="0" baseline="0" dirty="0">
                <a:ln>
                  <a:noFill/>
                </a:ln>
                <a:gradFill flip="none" rotWithShape="1">
                  <a:gsLst>
                    <a:gs pos="0">
                      <a:schemeClr val="accent2"/>
                    </a:gs>
                    <a:gs pos="100000">
                      <a:schemeClr val="accent1"/>
                    </a:gs>
                  </a:gsLst>
                  <a:lin ang="5400000" scaled="1"/>
                  <a:tileRect/>
                </a:gradFill>
                <a:effectLst/>
                <a:uLnTx/>
                <a:uFillTx/>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B"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B"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海洋环境污染及生态破坏</a:t>
            </a:r>
            <a:endParaRPr kumimoji="0" lang="zh-CN" altLang="en-US" sz="3000" b="1" i="0" u="none" strike="noStrike" kern="1200" cap="none" spc="0" normalizeH="0" baseline="0" noProof="0" dirty="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圆角 33">
            <a:extLst>
              <a:ext uri="{FF2B5EF4-FFF2-40B4-BE49-F238E27FC236}">
                <a16:creationId xmlns:a16="http://schemas.microsoft.com/office/drawing/2014/main" id="{69AC90AA-ABB5-4C94-9287-B06AC3694E0A}"/>
              </a:ext>
            </a:extLst>
          </p:cNvPr>
          <p:cNvSpPr/>
          <p:nvPr/>
        </p:nvSpPr>
        <p:spPr>
          <a:xfrm>
            <a:off x="5334329" y="1359105"/>
            <a:ext cx="1560786" cy="473595"/>
          </a:xfrm>
          <a:prstGeom prst="roundRect">
            <a:avLst/>
          </a:prstGeom>
          <a:solidFill>
            <a:srgbClr val="1D7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石油污染：</a:t>
            </a:r>
          </a:p>
        </p:txBody>
      </p:sp>
    </p:spTree>
    <p:extLst>
      <p:ext uri="{BB962C8B-B14F-4D97-AF65-F5344CB8AC3E}">
        <p14:creationId xmlns:p14="http://schemas.microsoft.com/office/powerpoint/2010/main" val="1742735887"/>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FABADB66-2681-4902-8105-E0F44900C2FA}"/>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任意多边形: 形状 4">
            <a:extLst>
              <a:ext uri="{FF2B5EF4-FFF2-40B4-BE49-F238E27FC236}">
                <a16:creationId xmlns:a16="http://schemas.microsoft.com/office/drawing/2014/main" id="{170E075B-43C5-4D5B-8951-8662A143DAC0}"/>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 name="文本占位符 5">
            <a:extLst>
              <a:ext uri="{FF2B5EF4-FFF2-40B4-BE49-F238E27FC236}">
                <a16:creationId xmlns:a16="http://schemas.microsoft.com/office/drawing/2014/main" id="{5F9AA2D0-74D5-448C-8F9D-EA6DFBFAF4AF}"/>
              </a:ext>
            </a:extLst>
          </p:cNvPr>
          <p:cNvSpPr txBox="1"/>
          <p:nvPr/>
        </p:nvSpPr>
        <p:spPr>
          <a:xfrm>
            <a:off x="2723992" y="392568"/>
            <a:ext cx="6744017" cy="453657"/>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kumimoji="0" lang="zh-CN" altLang="en-US" sz="3200" b="1" i="0" u="none" strike="noStrike" kern="1200" cap="none" spc="0" normalizeH="0" baseline="0" dirty="0">
                <a:ln>
                  <a:noFill/>
                </a:ln>
                <a:gradFill flip="none" rotWithShape="1">
                  <a:gsLst>
                    <a:gs pos="0">
                      <a:schemeClr val="accent2"/>
                    </a:gs>
                    <a:gs pos="100000">
                      <a:schemeClr val="accent1"/>
                    </a:gs>
                  </a:gsLst>
                  <a:lin ang="5400000" scaled="1"/>
                  <a:tileRect/>
                </a:gradFill>
                <a:effectLst/>
                <a:uLnTx/>
                <a:uFillTx/>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B"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B"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保护海洋</a:t>
            </a:r>
          </a:p>
        </p:txBody>
      </p:sp>
      <p:sp>
        <p:nvSpPr>
          <p:cNvPr id="7" name="椭圆 6">
            <a:extLst>
              <a:ext uri="{FF2B5EF4-FFF2-40B4-BE49-F238E27FC236}">
                <a16:creationId xmlns:a16="http://schemas.microsoft.com/office/drawing/2014/main" id="{FADF62B8-CBDF-4A41-A96D-01044D7625A8}"/>
              </a:ext>
            </a:extLst>
          </p:cNvPr>
          <p:cNvSpPr/>
          <p:nvPr/>
        </p:nvSpPr>
        <p:spPr>
          <a:xfrm>
            <a:off x="906780" y="2550160"/>
            <a:ext cx="2896235" cy="296799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椭圆 7">
            <a:extLst>
              <a:ext uri="{FF2B5EF4-FFF2-40B4-BE49-F238E27FC236}">
                <a16:creationId xmlns:a16="http://schemas.microsoft.com/office/drawing/2014/main" id="{6C751701-648D-4337-AEE1-0E5CE1D0BEA3}"/>
              </a:ext>
            </a:extLst>
          </p:cNvPr>
          <p:cNvSpPr/>
          <p:nvPr/>
        </p:nvSpPr>
        <p:spPr>
          <a:xfrm>
            <a:off x="294005" y="1931035"/>
            <a:ext cx="4121150" cy="4222750"/>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Picture 2">
            <a:extLst>
              <a:ext uri="{FF2B5EF4-FFF2-40B4-BE49-F238E27FC236}">
                <a16:creationId xmlns:a16="http://schemas.microsoft.com/office/drawing/2014/main" id="{29F2BFAE-0819-476A-8E83-2F9750591D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45" b="145"/>
          <a:stretch/>
        </p:blipFill>
        <p:spPr bwMode="auto">
          <a:xfrm>
            <a:off x="1462405" y="2397760"/>
            <a:ext cx="1750060" cy="3832860"/>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descr="图片包含 人, 手, 电话, 电脑&#10;&#10;描述已自动生成">
            <a:extLst>
              <a:ext uri="{FF2B5EF4-FFF2-40B4-BE49-F238E27FC236}">
                <a16:creationId xmlns:a16="http://schemas.microsoft.com/office/drawing/2014/main" id="{C0B55B42-06A0-4744-8823-EDBB8A19C0F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585" t="22414" r="37191" b="24775"/>
          <a:stretch>
            <a:fillRect/>
          </a:stretch>
        </p:blipFill>
        <p:spPr>
          <a:xfrm>
            <a:off x="-650875" y="2216150"/>
            <a:ext cx="4653915" cy="4638675"/>
          </a:xfrm>
          <a:prstGeom prst="rect">
            <a:avLst/>
          </a:prstGeom>
        </p:spPr>
      </p:pic>
      <p:sp>
        <p:nvSpPr>
          <p:cNvPr id="12" name="TextBox 4">
            <a:extLst>
              <a:ext uri="{FF2B5EF4-FFF2-40B4-BE49-F238E27FC236}">
                <a16:creationId xmlns:a16="http://schemas.microsoft.com/office/drawing/2014/main" id="{6584FBB1-6A89-433E-A871-F21C2F7256AF}"/>
              </a:ext>
            </a:extLst>
          </p:cNvPr>
          <p:cNvSpPr txBox="1"/>
          <p:nvPr/>
        </p:nvSpPr>
        <p:spPr>
          <a:xfrm>
            <a:off x="5465445" y="2042562"/>
            <a:ext cx="3442409" cy="1310295"/>
          </a:xfrm>
          <a:prstGeom prst="rect">
            <a:avLst/>
          </a:prstGeom>
          <a:noFill/>
        </p:spPr>
        <p:txBody>
          <a:bodyPr wrap="square" rtlCol="0">
            <a:spAutoFit/>
          </a:bodyPr>
          <a:lstStyle/>
          <a:p>
            <a:pPr>
              <a:lnSpc>
                <a:spcPct val="130000"/>
              </a:lnSpc>
            </a:pP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如果我们再不作为</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pPr>
            <a:r>
              <a:rPr lang="zh-CN" altLang="en-US" sz="3200" b="1">
                <a:latin typeface="微软雅黑" panose="020B0503020204020204" pitchFamily="34" charset="-122"/>
                <a:ea typeface="微软雅黑" panose="020B0503020204020204" pitchFamily="34" charset="-122"/>
                <a:sym typeface="微软雅黑" panose="020B0503020204020204" pitchFamily="34" charset="-122"/>
              </a:rPr>
              <a:t>那么有一天</a:t>
            </a:r>
            <a:r>
              <a:rPr lang="en-US" altLang="zh-CN" sz="3200" b="1"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4">
            <a:extLst>
              <a:ext uri="{FF2B5EF4-FFF2-40B4-BE49-F238E27FC236}">
                <a16:creationId xmlns:a16="http://schemas.microsoft.com/office/drawing/2014/main" id="{5F6B6CBA-78B2-4334-902E-CF94087E49D5}"/>
              </a:ext>
            </a:extLst>
          </p:cNvPr>
          <p:cNvSpPr txBox="1"/>
          <p:nvPr/>
        </p:nvSpPr>
        <p:spPr>
          <a:xfrm>
            <a:off x="5465445" y="3630052"/>
            <a:ext cx="3442409" cy="1310295"/>
          </a:xfrm>
          <a:prstGeom prst="rect">
            <a:avLst/>
          </a:prstGeom>
          <a:noFill/>
        </p:spPr>
        <p:txBody>
          <a:bodyPr wrap="square" rtlCol="0">
            <a:spAutoFit/>
          </a:bodyPr>
          <a:lstStyle/>
          <a:p>
            <a:pPr>
              <a:lnSpc>
                <a:spcPct val="130000"/>
              </a:lnSpc>
            </a:pPr>
            <a:r>
              <a:rPr lang="zh-CN" altLang="en-US" sz="3200" b="1">
                <a:latin typeface="微软雅黑" panose="020B0503020204020204" pitchFamily="34" charset="-122"/>
                <a:ea typeface="微软雅黑" panose="020B0503020204020204" pitchFamily="34" charset="-122"/>
                <a:sym typeface="微软雅黑" panose="020B0503020204020204" pitchFamily="34" charset="-122"/>
              </a:rPr>
              <a:t>地球环境遭到破坏，人类将自食其果！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106260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type="lt">
                                    <p:tmPct val="7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childTnLst>
                          </p:cTn>
                        </p:par>
                        <p:par>
                          <p:cTn id="8" fill="hold">
                            <p:stCondLst>
                              <p:cond delay="2950"/>
                            </p:stCondLst>
                            <p:childTnLst>
                              <p:par>
                                <p:cTn id="9" presetID="10" presetClass="entr" presetSubtype="0" fill="hold" grpId="0" nodeType="afterEffect">
                                  <p:stCondLst>
                                    <p:cond delay="500"/>
                                  </p:stCondLst>
                                  <p:iterate type="lt">
                                    <p:tmPct val="70000"/>
                                  </p:iterate>
                                  <p:childTnLst>
                                    <p:set>
                                      <p:cBhvr>
                                        <p:cTn id="10" dur="1" fill="hold">
                                          <p:stCondLst>
                                            <p:cond delay="0"/>
                                          </p:stCondLst>
                                        </p:cTn>
                                        <p:tgtEl>
                                          <p:spTgt spid="13"/>
                                        </p:tgtEl>
                                        <p:attrNameLst>
                                          <p:attrName>style.visibility</p:attrName>
                                        </p:attrNameLst>
                                      </p:cBhvr>
                                      <p:to>
                                        <p:strVal val="visible"/>
                                      </p:to>
                                    </p:set>
                                    <p:animEffect transition="in" filter="fade">
                                      <p:cBhvr>
                                        <p:cTn id="11"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海上有艘船&#10;&#10;描述已自动生成">
            <a:extLst>
              <a:ext uri="{FF2B5EF4-FFF2-40B4-BE49-F238E27FC236}">
                <a16:creationId xmlns:a16="http://schemas.microsoft.com/office/drawing/2014/main" id="{535260A5-2E7C-887C-EFE8-02877AC73472}"/>
              </a:ext>
            </a:extLst>
          </p:cNvPr>
          <p:cNvPicPr>
            <a:picLocks noChangeAspect="1"/>
          </p:cNvPicPr>
          <p:nvPr/>
        </p:nvPicPr>
        <p:blipFill>
          <a:blip r:embed="rId3">
            <a:extLst>
              <a:ext uri="{28A0092B-C50C-407E-A947-70E740481C1C}">
                <a14:useLocalDpi xmlns:a14="http://schemas.microsoft.com/office/drawing/2010/main" val="0"/>
              </a:ext>
            </a:extLst>
          </a:blip>
          <a:srcRect b="13924"/>
          <a:stretch>
            <a:fillRect/>
          </a:stretch>
        </p:blipFill>
        <p:spPr>
          <a:xfrm>
            <a:off x="0" y="957029"/>
            <a:ext cx="12192000" cy="5900971"/>
          </a:xfrm>
          <a:custGeom>
            <a:avLst/>
            <a:gdLst>
              <a:gd name="connsiteX0" fmla="*/ 0 w 12192000"/>
              <a:gd name="connsiteY0" fmla="*/ 0 h 5900971"/>
              <a:gd name="connsiteX1" fmla="*/ 12192000 w 12192000"/>
              <a:gd name="connsiteY1" fmla="*/ 0 h 5900971"/>
              <a:gd name="connsiteX2" fmla="*/ 12192000 w 12192000"/>
              <a:gd name="connsiteY2" fmla="*/ 5900971 h 5900971"/>
              <a:gd name="connsiteX3" fmla="*/ 0 w 12192000"/>
              <a:gd name="connsiteY3" fmla="*/ 5900971 h 5900971"/>
            </a:gdLst>
            <a:ahLst/>
            <a:cxnLst>
              <a:cxn ang="0">
                <a:pos x="connsiteX0" y="connsiteY0"/>
              </a:cxn>
              <a:cxn ang="0">
                <a:pos x="connsiteX1" y="connsiteY1"/>
              </a:cxn>
              <a:cxn ang="0">
                <a:pos x="connsiteX2" y="connsiteY2"/>
              </a:cxn>
              <a:cxn ang="0">
                <a:pos x="connsiteX3" y="connsiteY3"/>
              </a:cxn>
            </a:cxnLst>
            <a:rect l="l" t="t" r="r" b="b"/>
            <a:pathLst>
              <a:path w="12192000" h="5900971">
                <a:moveTo>
                  <a:pt x="0" y="0"/>
                </a:moveTo>
                <a:lnTo>
                  <a:pt x="12192000" y="0"/>
                </a:lnTo>
                <a:lnTo>
                  <a:pt x="12192000" y="5900971"/>
                </a:lnTo>
                <a:lnTo>
                  <a:pt x="0" y="5900971"/>
                </a:lnTo>
                <a:close/>
              </a:path>
            </a:pathLst>
          </a:custGeom>
        </p:spPr>
      </p:pic>
      <p:sp>
        <p:nvSpPr>
          <p:cNvPr id="5" name="矩形 4">
            <a:extLst>
              <a:ext uri="{FF2B5EF4-FFF2-40B4-BE49-F238E27FC236}">
                <a16:creationId xmlns:a16="http://schemas.microsoft.com/office/drawing/2014/main" id="{CD61C301-C0DB-4AB9-9DCB-4F1627C6346D}"/>
              </a:ext>
            </a:extLst>
          </p:cNvPr>
          <p:cNvSpPr/>
          <p:nvPr/>
        </p:nvSpPr>
        <p:spPr>
          <a:xfrm>
            <a:off x="354" y="-1"/>
            <a:ext cx="12191293" cy="6858001"/>
          </a:xfrm>
          <a:prstGeom prst="rect">
            <a:avLst/>
          </a:prstGeom>
          <a:gradFill>
            <a:gsLst>
              <a:gs pos="0">
                <a:srgbClr val="DDF6FF"/>
              </a:gs>
              <a:gs pos="54000">
                <a:srgbClr val="D1F3FF"/>
              </a:gs>
              <a:gs pos="72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8" name="任意多边形: 形状 367">
            <a:extLst>
              <a:ext uri="{FF2B5EF4-FFF2-40B4-BE49-F238E27FC236}">
                <a16:creationId xmlns:a16="http://schemas.microsoft.com/office/drawing/2014/main" id="{345AFBA5-734F-42F5-876C-77966FD75548}"/>
              </a:ext>
            </a:extLst>
          </p:cNvPr>
          <p:cNvSpPr/>
          <p:nvPr/>
        </p:nvSpPr>
        <p:spPr>
          <a:xfrm>
            <a:off x="354" y="4971057"/>
            <a:ext cx="12258877" cy="1900312"/>
          </a:xfrm>
          <a:custGeom>
            <a:avLst/>
            <a:gdLst>
              <a:gd name="connsiteX0" fmla="*/ 5734050 w 5734050"/>
              <a:gd name="connsiteY0" fmla="*/ 0 h 876300"/>
              <a:gd name="connsiteX1" fmla="*/ 5724525 w 5734050"/>
              <a:gd name="connsiteY1" fmla="*/ 876300 h 876300"/>
              <a:gd name="connsiteX2" fmla="*/ 0 w 5734050"/>
              <a:gd name="connsiteY2" fmla="*/ 847725 h 876300"/>
              <a:gd name="connsiteX3" fmla="*/ 9525 w 5734050"/>
              <a:gd name="connsiteY3" fmla="*/ 390525 h 876300"/>
              <a:gd name="connsiteX4" fmla="*/ 5734050 w 5734050"/>
              <a:gd name="connsiteY4" fmla="*/ 0 h 876300"/>
              <a:gd name="connsiteX0" fmla="*/ 5734050 w 5734050"/>
              <a:gd name="connsiteY0" fmla="*/ 0 h 876300"/>
              <a:gd name="connsiteX1" fmla="*/ 5724525 w 5734050"/>
              <a:gd name="connsiteY1" fmla="*/ 876300 h 876300"/>
              <a:gd name="connsiteX2" fmla="*/ 0 w 5734050"/>
              <a:gd name="connsiteY2" fmla="*/ 847725 h 876300"/>
              <a:gd name="connsiteX3" fmla="*/ 9525 w 5734050"/>
              <a:gd name="connsiteY3" fmla="*/ 390525 h 876300"/>
              <a:gd name="connsiteX4" fmla="*/ 5734050 w 5734050"/>
              <a:gd name="connsiteY4" fmla="*/ 0 h 876300"/>
              <a:gd name="connsiteX0" fmla="*/ 5734050 w 5734050"/>
              <a:gd name="connsiteY0" fmla="*/ 0 h 876300"/>
              <a:gd name="connsiteX1" fmla="*/ 5724525 w 5734050"/>
              <a:gd name="connsiteY1" fmla="*/ 876300 h 876300"/>
              <a:gd name="connsiteX2" fmla="*/ 0 w 5734050"/>
              <a:gd name="connsiteY2" fmla="*/ 847725 h 876300"/>
              <a:gd name="connsiteX3" fmla="*/ 9525 w 5734050"/>
              <a:gd name="connsiteY3" fmla="*/ 390525 h 876300"/>
              <a:gd name="connsiteX4" fmla="*/ 5734050 w 5734050"/>
              <a:gd name="connsiteY4" fmla="*/ 0 h 876300"/>
              <a:gd name="connsiteX0" fmla="*/ 5734050 w 5742444"/>
              <a:gd name="connsiteY0" fmla="*/ 0 h 876300"/>
              <a:gd name="connsiteX1" fmla="*/ 5742444 w 5742444"/>
              <a:gd name="connsiteY1" fmla="*/ 876300 h 876300"/>
              <a:gd name="connsiteX2" fmla="*/ 0 w 5742444"/>
              <a:gd name="connsiteY2" fmla="*/ 847725 h 876300"/>
              <a:gd name="connsiteX3" fmla="*/ 9525 w 5742444"/>
              <a:gd name="connsiteY3" fmla="*/ 390525 h 876300"/>
              <a:gd name="connsiteX4" fmla="*/ 5734050 w 5742444"/>
              <a:gd name="connsiteY4" fmla="*/ 0 h 87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444" h="876300">
                <a:moveTo>
                  <a:pt x="5734050" y="0"/>
                </a:moveTo>
                <a:lnTo>
                  <a:pt x="5742444" y="876300"/>
                </a:lnTo>
                <a:lnTo>
                  <a:pt x="0" y="847725"/>
                </a:lnTo>
                <a:lnTo>
                  <a:pt x="9525" y="390525"/>
                </a:lnTo>
                <a:cubicBezTo>
                  <a:pt x="1860550" y="641350"/>
                  <a:pt x="3863975" y="711200"/>
                  <a:pt x="5734050" y="0"/>
                </a:cubicBezTo>
                <a:close/>
              </a:path>
            </a:pathLst>
          </a:custGeom>
          <a:gradFill>
            <a:gsLst>
              <a:gs pos="62000">
                <a:srgbClr val="0AB8FE"/>
              </a:gs>
              <a:gs pos="100000">
                <a:srgbClr val="0073C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85"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7" name="任意多边形: 形状 366">
            <a:extLst>
              <a:ext uri="{FF2B5EF4-FFF2-40B4-BE49-F238E27FC236}">
                <a16:creationId xmlns:a16="http://schemas.microsoft.com/office/drawing/2014/main" id="{498F11FC-CE4F-4ABD-8B1E-BEC35583428F}"/>
              </a:ext>
            </a:extLst>
          </p:cNvPr>
          <p:cNvSpPr/>
          <p:nvPr/>
        </p:nvSpPr>
        <p:spPr>
          <a:xfrm>
            <a:off x="-49630" y="5744742"/>
            <a:ext cx="12267678" cy="1126625"/>
          </a:xfrm>
          <a:custGeom>
            <a:avLst/>
            <a:gdLst>
              <a:gd name="connsiteX0" fmla="*/ 0 w 5772150"/>
              <a:gd name="connsiteY0" fmla="*/ 0 h 457200"/>
              <a:gd name="connsiteX1" fmla="*/ 5772150 w 5772150"/>
              <a:gd name="connsiteY1" fmla="*/ 0 h 457200"/>
              <a:gd name="connsiteX2" fmla="*/ 5772150 w 5772150"/>
              <a:gd name="connsiteY2" fmla="*/ 457200 h 457200"/>
              <a:gd name="connsiteX3" fmla="*/ 19050 w 5772150"/>
              <a:gd name="connsiteY3" fmla="*/ 457200 h 457200"/>
              <a:gd name="connsiteX4" fmla="*/ 0 w 5772150"/>
              <a:gd name="connsiteY4" fmla="*/ 0 h 457200"/>
              <a:gd name="connsiteX0" fmla="*/ 1905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1905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3100" h="466725">
                <a:moveTo>
                  <a:pt x="0" y="0"/>
                </a:moveTo>
                <a:cubicBezTo>
                  <a:pt x="1870075" y="127000"/>
                  <a:pt x="3378200" y="463550"/>
                  <a:pt x="5753100" y="9525"/>
                </a:cubicBezTo>
                <a:lnTo>
                  <a:pt x="5753100" y="466725"/>
                </a:lnTo>
                <a:lnTo>
                  <a:pt x="0" y="466725"/>
                </a:lnTo>
                <a:lnTo>
                  <a:pt x="0" y="0"/>
                </a:lnTo>
                <a:close/>
              </a:path>
            </a:pathLst>
          </a:custGeom>
          <a:gradFill>
            <a:gsLst>
              <a:gs pos="0">
                <a:srgbClr val="01A8EC"/>
              </a:gs>
              <a:gs pos="65500">
                <a:srgbClr val="0084D0"/>
              </a:gs>
              <a:gs pos="100000">
                <a:srgbClr val="007CD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85"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Picture 6">
            <a:extLst>
              <a:ext uri="{FF2B5EF4-FFF2-40B4-BE49-F238E27FC236}">
                <a16:creationId xmlns:a16="http://schemas.microsoft.com/office/drawing/2014/main" id="{1296EBBD-9999-4D66-B8E5-709E40D8ADA9}"/>
              </a:ext>
            </a:extLst>
          </p:cNvPr>
          <p:cNvPicPr>
            <a:picLocks noChangeAspect="1"/>
          </p:cNvPicPr>
          <p:nvPr/>
        </p:nvPicPr>
        <p:blipFill>
          <a:blip r:embed="rId4"/>
          <a:stretch>
            <a:fillRect/>
          </a:stretch>
        </p:blipFill>
        <p:spPr>
          <a:xfrm flipV="1">
            <a:off x="-49628" y="-1"/>
            <a:ext cx="12267678" cy="4693189"/>
          </a:xfrm>
          <a:prstGeom prst="rect">
            <a:avLst/>
          </a:prstGeom>
        </p:spPr>
      </p:pic>
      <p:pic>
        <p:nvPicPr>
          <p:cNvPr id="6" name="图片 5" descr="城市的风景&#10;&#10;描述已自动生成" hidden="1">
            <a:extLst>
              <a:ext uri="{FF2B5EF4-FFF2-40B4-BE49-F238E27FC236}">
                <a16:creationId xmlns:a16="http://schemas.microsoft.com/office/drawing/2014/main" id="{4D1A5B6E-C3FF-42E2-A566-7EBDA38BC1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409" y="7773721"/>
            <a:ext cx="13712817" cy="3705134"/>
          </a:xfrm>
          <a:prstGeom prst="rect">
            <a:avLst/>
          </a:prstGeom>
        </p:spPr>
      </p:pic>
      <p:grpSp>
        <p:nvGrpSpPr>
          <p:cNvPr id="2" name="组合 1">
            <a:extLst>
              <a:ext uri="{FF2B5EF4-FFF2-40B4-BE49-F238E27FC236}">
                <a16:creationId xmlns:a16="http://schemas.microsoft.com/office/drawing/2014/main" id="{F112C404-4963-41A3-9EF1-8357345D076C}"/>
              </a:ext>
            </a:extLst>
          </p:cNvPr>
          <p:cNvGrpSpPr/>
          <p:nvPr/>
        </p:nvGrpSpPr>
        <p:grpSpPr>
          <a:xfrm>
            <a:off x="1360604" y="662079"/>
            <a:ext cx="6312874" cy="2191992"/>
            <a:chOff x="1360604" y="662079"/>
            <a:chExt cx="6312874" cy="2191992"/>
          </a:xfrm>
        </p:grpSpPr>
        <p:grpSp>
          <p:nvGrpSpPr>
            <p:cNvPr id="28" name="组合 27">
              <a:extLst>
                <a:ext uri="{FF2B5EF4-FFF2-40B4-BE49-F238E27FC236}">
                  <a16:creationId xmlns:a16="http://schemas.microsoft.com/office/drawing/2014/main" id="{877C04DC-6912-443E-A976-5C2A2CEFDF41}"/>
                </a:ext>
              </a:extLst>
            </p:cNvPr>
            <p:cNvGrpSpPr/>
            <p:nvPr/>
          </p:nvGrpSpPr>
          <p:grpSpPr>
            <a:xfrm>
              <a:off x="1360604" y="662079"/>
              <a:ext cx="6312874" cy="2191992"/>
              <a:chOff x="-309211" y="660258"/>
              <a:chExt cx="6312874" cy="2191992"/>
            </a:xfrm>
          </p:grpSpPr>
          <p:sp>
            <p:nvSpPr>
              <p:cNvPr id="118" name="文本框 117">
                <a:extLst>
                  <a:ext uri="{FF2B5EF4-FFF2-40B4-BE49-F238E27FC236}">
                    <a16:creationId xmlns:a16="http://schemas.microsoft.com/office/drawing/2014/main" id="{F3352804-B823-47B6-AD47-D54CCD4FB710}"/>
                  </a:ext>
                </a:extLst>
              </p:cNvPr>
              <p:cNvSpPr txBox="1"/>
              <p:nvPr/>
            </p:nvSpPr>
            <p:spPr>
              <a:xfrm>
                <a:off x="3419303" y="660258"/>
                <a:ext cx="1649915" cy="1862048"/>
              </a:xfrm>
              <a:prstGeom prst="rect">
                <a:avLst/>
              </a:prstGeom>
              <a:noFill/>
              <a:effectLst/>
            </p:spPr>
            <p:txBody>
              <a:bodyPr wrap="square" rtlCol="0">
                <a:spAutoFit/>
              </a:bodyPr>
              <a:lstStyle>
                <a:defPPr>
                  <a:defRPr lang="zh-CN"/>
                </a:defPPr>
                <a:lvl1pPr>
                  <a:defRPr sz="10000" b="1">
                    <a:solidFill>
                      <a:schemeClr val="bg1"/>
                    </a:solidFill>
                    <a:latin typeface="汉仪行楷简" panose="02010600000101010101" pitchFamily="2" charset="-122"/>
                    <a:ea typeface="汉仪行楷简" panose="02010600000101010101" pitchFamily="2" charset="-122"/>
                  </a:defRPr>
                </a:lvl1pPr>
              </a:lstStyle>
              <a:p>
                <a:pPr marL="0" marR="0" lvl="0" indent="0" algn="l" defTabSz="914485"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prstClr val="black">
                          <a:alpha val="20000"/>
                        </a:prstClr>
                      </a:outerShdw>
                    </a:effectLst>
                    <a:uLnTx/>
                    <a:uFillTx/>
                    <a:latin typeface="演示镇魂行楷" panose="00000500000000000000" pitchFamily="2" charset="-122"/>
                    <a:ea typeface="演示镇魂行楷" panose="00000500000000000000" pitchFamily="2" charset="-122"/>
                    <a:sym typeface="微软雅黑" panose="020B0503020204020204" pitchFamily="34" charset="-122"/>
                  </a:rPr>
                  <a:t>蔚</a:t>
                </a:r>
              </a:p>
            </p:txBody>
          </p:sp>
          <p:sp>
            <p:nvSpPr>
              <p:cNvPr id="119" name="文本框 118">
                <a:extLst>
                  <a:ext uri="{FF2B5EF4-FFF2-40B4-BE49-F238E27FC236}">
                    <a16:creationId xmlns:a16="http://schemas.microsoft.com/office/drawing/2014/main" id="{DBE971E6-20A2-4D3A-8C33-ACD96EE18750}"/>
                  </a:ext>
                </a:extLst>
              </p:cNvPr>
              <p:cNvSpPr txBox="1"/>
              <p:nvPr/>
            </p:nvSpPr>
            <p:spPr>
              <a:xfrm>
                <a:off x="4704251" y="1282590"/>
                <a:ext cx="1299412" cy="1569660"/>
              </a:xfrm>
              <a:prstGeom prst="rect">
                <a:avLst/>
              </a:prstGeom>
              <a:noFill/>
              <a:effectLst/>
            </p:spPr>
            <p:txBody>
              <a:bodyPr wrap="square" rtlCol="0">
                <a:spAutoFit/>
              </a:bodyPr>
              <a:lstStyle>
                <a:defPPr>
                  <a:defRPr lang="zh-CN"/>
                </a:defPPr>
                <a:lvl1pPr marR="0" lvl="0" indent="0" defTabSz="914485" fontAlgn="auto">
                  <a:lnSpc>
                    <a:spcPct val="100000"/>
                  </a:lnSpc>
                  <a:spcBef>
                    <a:spcPts val="0"/>
                  </a:spcBef>
                  <a:spcAft>
                    <a:spcPts val="0"/>
                  </a:spcAft>
                  <a:buClrTx/>
                  <a:buSzTx/>
                  <a:buFontTx/>
                  <a:buNone/>
                  <a:tabLst/>
                  <a:defRPr sz="9601" b="0">
                    <a:ln w="3175">
                      <a:solidFill>
                        <a:srgbClr val="FFFFFF">
                          <a:alpha val="40000"/>
                        </a:srgbClr>
                      </a:solidFill>
                    </a:ln>
                    <a:gradFill>
                      <a:gsLst>
                        <a:gs pos="0">
                          <a:srgbClr val="4B4FE3">
                            <a:lumMod val="86000"/>
                            <a:lumOff val="14000"/>
                          </a:srgbClr>
                        </a:gs>
                        <a:gs pos="100000">
                          <a:srgbClr val="0070C0"/>
                        </a:gs>
                      </a:gsLst>
                      <a:lin ang="5400000" scaled="1"/>
                    </a:gradFill>
                    <a:effectLst>
                      <a:outerShdw blurRad="355600" dist="38100" dir="5400000" sx="106000" sy="106000" algn="t" rotWithShape="0">
                        <a:prstClr val="black">
                          <a:alpha val="20000"/>
                        </a:prstClr>
                      </a:outerShdw>
                    </a:effectLst>
                    <a:latin typeface="演示镇魂行楷" panose="00000500000000000000" pitchFamily="2" charset="-122"/>
                    <a:ea typeface="演示镇魂行楷" panose="00000500000000000000" pitchFamily="2" charset="-122"/>
                  </a:defRPr>
                </a:lvl1pPr>
              </a:lstStyle>
              <a:p>
                <a:pPr marL="0" marR="0" lvl="0" indent="0" algn="l" defTabSz="914485" rtl="0" eaLnBrk="1" fontAlgn="auto" latinLnBrk="0" hangingPunct="1">
                  <a:lnSpc>
                    <a:spcPct val="100000"/>
                  </a:lnSpc>
                  <a:spcBef>
                    <a:spcPts val="0"/>
                  </a:spcBef>
                  <a:spcAft>
                    <a:spcPts val="0"/>
                  </a:spcAft>
                  <a:buClrTx/>
                  <a:buSzTx/>
                  <a:buFontTx/>
                  <a:buNone/>
                  <a:tabLst/>
                  <a:defRPr/>
                </a:pPr>
                <a:r>
                  <a:rPr kumimoji="0" lang="zh-CN" altLang="en-US" sz="9601" b="0" i="0" u="none" strike="noStrike" kern="1200" cap="none" spc="0" normalizeH="0" baseline="0" noProof="0" dirty="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prstClr val="black">
                          <a:alpha val="20000"/>
                        </a:prstClr>
                      </a:outerShdw>
                    </a:effectLst>
                    <a:uLnTx/>
                    <a:uFillTx/>
                    <a:sym typeface="微软雅黑" panose="020B0503020204020204" pitchFamily="34" charset="-122"/>
                  </a:rPr>
                  <a:t>蓝</a:t>
                </a:r>
              </a:p>
            </p:txBody>
          </p:sp>
          <p:sp>
            <p:nvSpPr>
              <p:cNvPr id="116" name="文本框 115">
                <a:extLst>
                  <a:ext uri="{FF2B5EF4-FFF2-40B4-BE49-F238E27FC236}">
                    <a16:creationId xmlns:a16="http://schemas.microsoft.com/office/drawing/2014/main" id="{870D847E-73F2-4A0D-8166-8999B4420AF6}"/>
                  </a:ext>
                </a:extLst>
              </p:cNvPr>
              <p:cNvSpPr txBox="1"/>
              <p:nvPr/>
            </p:nvSpPr>
            <p:spPr>
              <a:xfrm>
                <a:off x="-309211" y="1294814"/>
                <a:ext cx="4341885" cy="1015791"/>
              </a:xfrm>
              <a:prstGeom prst="rect">
                <a:avLst/>
              </a:prstGeom>
              <a:noFill/>
              <a:effectLst/>
            </p:spPr>
            <p:txBody>
              <a:bodyPr wrap="square" rtlCol="0">
                <a:spAutoFit/>
              </a:bodyPr>
              <a:lstStyle/>
              <a:p>
                <a:pPr marL="0" marR="0" lvl="0" indent="0" algn="l" defTabSz="914485" rtl="0" eaLnBrk="1" fontAlgn="auto" latinLnBrk="0" hangingPunct="1">
                  <a:lnSpc>
                    <a:spcPct val="100000"/>
                  </a:lnSpc>
                  <a:spcBef>
                    <a:spcPts val="0"/>
                  </a:spcBef>
                  <a:spcAft>
                    <a:spcPts val="0"/>
                  </a:spcAft>
                  <a:buClrTx/>
                  <a:buSzTx/>
                  <a:buFontTx/>
                  <a:buNone/>
                  <a:tabLst/>
                  <a:defRPr/>
                </a:pPr>
                <a:r>
                  <a:rPr kumimoji="0" lang="zh-CN" altLang="en-US" sz="6001" b="0" i="0" u="none" strike="noStrike" kern="1200" cap="none" spc="0" normalizeH="0" baseline="0" noProof="0">
                    <a:ln w="3175">
                      <a:solidFill>
                        <a:srgbClr val="FFFFFF">
                          <a:alpha val="40000"/>
                        </a:srgbClr>
                      </a:solidFill>
                    </a:ln>
                    <a:solidFill>
                      <a:srgbClr val="000000"/>
                    </a:solidFill>
                    <a:effectLst>
                      <a:outerShdw blurRad="355600" dist="38100" dir="5400000" sx="106000" sy="106000" algn="t" rotWithShape="0">
                        <a:srgbClr val="1D78FA">
                          <a:alpha val="20000"/>
                        </a:srgbClr>
                      </a:outerShdw>
                    </a:effectLst>
                    <a:uLnTx/>
                    <a:uFillTx/>
                    <a:latin typeface="思源宋体 CN Heavy" panose="02020900000000000000" pitchFamily="18" charset="-122"/>
                    <a:ea typeface="思源宋体 CN Heavy" panose="02020900000000000000" pitchFamily="18" charset="-122"/>
                    <a:sym typeface="微软雅黑" panose="020B0503020204020204" pitchFamily="34" charset="-122"/>
                  </a:rPr>
                  <a:t>还大海一片</a:t>
                </a:r>
                <a:endParaRPr kumimoji="0" lang="zh-CN" altLang="en-US" sz="6001" b="0" i="0" u="none" strike="noStrike" kern="1200" cap="none" spc="0" normalizeH="0" baseline="0" noProof="0" dirty="0">
                  <a:ln w="3175">
                    <a:solidFill>
                      <a:srgbClr val="FFFFFF">
                        <a:alpha val="40000"/>
                      </a:srgbClr>
                    </a:solidFill>
                  </a:ln>
                  <a:solidFill>
                    <a:srgbClr val="000000"/>
                  </a:solidFill>
                  <a:effectLst>
                    <a:outerShdw blurRad="355600" dist="38100" dir="5400000" sx="106000" sy="106000" algn="t" rotWithShape="0">
                      <a:srgbClr val="1D78FA">
                        <a:alpha val="20000"/>
                      </a:srgbClr>
                    </a:outerShdw>
                  </a:effectLst>
                  <a:uLnTx/>
                  <a:uFillTx/>
                  <a:latin typeface="思源宋体 CN Heavy" panose="02020900000000000000" pitchFamily="18" charset="-122"/>
                  <a:ea typeface="思源宋体 CN Heavy" panose="02020900000000000000" pitchFamily="18" charset="-122"/>
                  <a:sym typeface="微软雅黑" panose="020B0503020204020204" pitchFamily="34" charset="-122"/>
                </a:endParaRPr>
              </a:p>
            </p:txBody>
          </p:sp>
        </p:grpSp>
        <p:sp>
          <p:nvSpPr>
            <p:cNvPr id="150" name="文本框 149">
              <a:extLst>
                <a:ext uri="{FF2B5EF4-FFF2-40B4-BE49-F238E27FC236}">
                  <a16:creationId xmlns:a16="http://schemas.microsoft.com/office/drawing/2014/main" id="{11B269AB-3E38-45BE-A786-544914ACD4B9}"/>
                </a:ext>
              </a:extLst>
            </p:cNvPr>
            <p:cNvSpPr txBox="1"/>
            <p:nvPr/>
          </p:nvSpPr>
          <p:spPr>
            <a:xfrm>
              <a:off x="1466547" y="2287472"/>
              <a:ext cx="3689994" cy="261610"/>
            </a:xfrm>
            <a:prstGeom prst="rect">
              <a:avLst/>
            </a:prstGeom>
            <a:noFill/>
          </p:spPr>
          <p:txBody>
            <a:bodyPr wrap="square">
              <a:spAutoFit/>
            </a:bodyPr>
            <a:lstStyle/>
            <a:p>
              <a:pPr marL="0" marR="0" lvl="0" indent="0" algn="dist" defTabSz="914485"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TO GIVE THE SEA FOR A BLUE</a:t>
              </a:r>
              <a:endParaRPr kumimoji="0" lang="zh-CN" altLang="en-US" sz="1100" b="0"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 name="组合 2">
            <a:extLst>
              <a:ext uri="{FF2B5EF4-FFF2-40B4-BE49-F238E27FC236}">
                <a16:creationId xmlns:a16="http://schemas.microsoft.com/office/drawing/2014/main" id="{27357F8F-97AB-471B-A780-7C742602D9D9}"/>
              </a:ext>
            </a:extLst>
          </p:cNvPr>
          <p:cNvGrpSpPr/>
          <p:nvPr/>
        </p:nvGrpSpPr>
        <p:grpSpPr>
          <a:xfrm>
            <a:off x="3859726" y="2104908"/>
            <a:ext cx="6176220" cy="2153089"/>
            <a:chOff x="3859726" y="2104908"/>
            <a:chExt cx="6176220" cy="2153089"/>
          </a:xfrm>
        </p:grpSpPr>
        <p:grpSp>
          <p:nvGrpSpPr>
            <p:cNvPr id="139" name="组合 138">
              <a:extLst>
                <a:ext uri="{FF2B5EF4-FFF2-40B4-BE49-F238E27FC236}">
                  <a16:creationId xmlns:a16="http://schemas.microsoft.com/office/drawing/2014/main" id="{4085DEDB-A95D-46F0-8927-B5DC8D7CFF9C}"/>
                </a:ext>
              </a:extLst>
            </p:cNvPr>
            <p:cNvGrpSpPr/>
            <p:nvPr/>
          </p:nvGrpSpPr>
          <p:grpSpPr>
            <a:xfrm>
              <a:off x="3859726" y="2104908"/>
              <a:ext cx="6176220" cy="2153089"/>
              <a:chOff x="-450485" y="703135"/>
              <a:chExt cx="6176220" cy="2153089"/>
            </a:xfrm>
          </p:grpSpPr>
          <p:sp>
            <p:nvSpPr>
              <p:cNvPr id="140" name="文本框 139">
                <a:extLst>
                  <a:ext uri="{FF2B5EF4-FFF2-40B4-BE49-F238E27FC236}">
                    <a16:creationId xmlns:a16="http://schemas.microsoft.com/office/drawing/2014/main" id="{C767C59F-E145-4D8A-8C5E-E111BD2C6555}"/>
                  </a:ext>
                </a:extLst>
              </p:cNvPr>
              <p:cNvSpPr txBox="1"/>
              <p:nvPr/>
            </p:nvSpPr>
            <p:spPr>
              <a:xfrm>
                <a:off x="3369944" y="1286435"/>
                <a:ext cx="1649915" cy="1569789"/>
              </a:xfrm>
              <a:prstGeom prst="rect">
                <a:avLst/>
              </a:prstGeom>
              <a:noFill/>
              <a:effectLst/>
            </p:spPr>
            <p:txBody>
              <a:bodyPr wrap="square" rtlCol="0">
                <a:spAutoFit/>
              </a:bodyPr>
              <a:lstStyle>
                <a:defPPr>
                  <a:defRPr lang="zh-CN"/>
                </a:defPPr>
                <a:lvl1pPr marR="0" lvl="0" indent="0" defTabSz="914485" fontAlgn="auto">
                  <a:lnSpc>
                    <a:spcPct val="100000"/>
                  </a:lnSpc>
                  <a:spcBef>
                    <a:spcPts val="0"/>
                  </a:spcBef>
                  <a:spcAft>
                    <a:spcPts val="0"/>
                  </a:spcAft>
                  <a:buClrTx/>
                  <a:buSzTx/>
                  <a:buFontTx/>
                  <a:buNone/>
                  <a:tabLst/>
                  <a:defRPr sz="9601" b="0">
                    <a:ln w="3175">
                      <a:solidFill>
                        <a:srgbClr val="FFFFFF">
                          <a:alpha val="40000"/>
                        </a:srgbClr>
                      </a:solidFill>
                    </a:ln>
                    <a:gradFill>
                      <a:gsLst>
                        <a:gs pos="0">
                          <a:srgbClr val="4B4FE3">
                            <a:lumMod val="86000"/>
                            <a:lumOff val="14000"/>
                          </a:srgbClr>
                        </a:gs>
                        <a:gs pos="100000">
                          <a:srgbClr val="0070C0"/>
                        </a:gs>
                      </a:gsLst>
                      <a:lin ang="5400000" scaled="1"/>
                    </a:gradFill>
                    <a:effectLst>
                      <a:outerShdw blurRad="355600" dist="38100" dir="5400000" sx="106000" sy="106000" algn="t" rotWithShape="0">
                        <a:prstClr val="black">
                          <a:alpha val="20000"/>
                        </a:prstClr>
                      </a:outerShdw>
                    </a:effectLst>
                    <a:latin typeface="演示镇魂行楷" panose="00000500000000000000" pitchFamily="2" charset="-122"/>
                    <a:ea typeface="演示镇魂行楷" panose="00000500000000000000" pitchFamily="2" charset="-122"/>
                  </a:defRPr>
                </a:lvl1pPr>
              </a:lstStyle>
              <a:p>
                <a:pPr marL="0" marR="0" lvl="0" indent="0" algn="l" defTabSz="914485" rtl="0" eaLnBrk="1" fontAlgn="auto" latinLnBrk="0" hangingPunct="1">
                  <a:lnSpc>
                    <a:spcPct val="100000"/>
                  </a:lnSpc>
                  <a:spcBef>
                    <a:spcPts val="0"/>
                  </a:spcBef>
                  <a:spcAft>
                    <a:spcPts val="0"/>
                  </a:spcAft>
                  <a:buClrTx/>
                  <a:buSzTx/>
                  <a:buFontTx/>
                  <a:buNone/>
                  <a:tabLst/>
                  <a:defRPr/>
                </a:pPr>
                <a:r>
                  <a:rPr kumimoji="0" lang="zh-CN" altLang="en-US" sz="9601" b="0" i="0" u="none" strike="noStrike" kern="1200" cap="none" spc="0" normalizeH="0" baseline="0" noProof="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prstClr val="black">
                          <a:alpha val="20000"/>
                        </a:prstClr>
                      </a:outerShdw>
                    </a:effectLst>
                    <a:uLnTx/>
                    <a:uFillTx/>
                    <a:sym typeface="微软雅黑" panose="020B0503020204020204" pitchFamily="34" charset="-122"/>
                  </a:rPr>
                  <a:t>生</a:t>
                </a:r>
                <a:endParaRPr kumimoji="0" lang="zh-CN" altLang="en-US" sz="9601" b="0" i="0" u="none" strike="noStrike" kern="1200" cap="none" spc="0" normalizeH="0" baseline="0" noProof="0" dirty="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prstClr val="black">
                        <a:alpha val="20000"/>
                      </a:prstClr>
                    </a:outerShdw>
                  </a:effectLst>
                  <a:uLnTx/>
                  <a:uFillTx/>
                  <a:sym typeface="微软雅黑" panose="020B0503020204020204" pitchFamily="34" charset="-122"/>
                </a:endParaRPr>
              </a:p>
            </p:txBody>
          </p:sp>
          <p:sp>
            <p:nvSpPr>
              <p:cNvPr id="141" name="文本框 140">
                <a:extLst>
                  <a:ext uri="{FF2B5EF4-FFF2-40B4-BE49-F238E27FC236}">
                    <a16:creationId xmlns:a16="http://schemas.microsoft.com/office/drawing/2014/main" id="{FC0697E9-A9DB-413A-8514-68F59F79896D}"/>
                  </a:ext>
                </a:extLst>
              </p:cNvPr>
              <p:cNvSpPr txBox="1"/>
              <p:nvPr/>
            </p:nvSpPr>
            <p:spPr>
              <a:xfrm>
                <a:off x="4426323" y="703135"/>
                <a:ext cx="1299412" cy="1862048"/>
              </a:xfrm>
              <a:prstGeom prst="rect">
                <a:avLst/>
              </a:prstGeom>
              <a:noFill/>
              <a:effectLst/>
            </p:spPr>
            <p:txBody>
              <a:bodyPr wrap="square" rtlCol="0">
                <a:spAutoFit/>
              </a:bodyPr>
              <a:lstStyle>
                <a:defPPr>
                  <a:defRPr lang="zh-CN"/>
                </a:defPPr>
                <a:lvl1pPr marR="0" lvl="0" indent="0" defTabSz="914485" fontAlgn="auto">
                  <a:lnSpc>
                    <a:spcPct val="100000"/>
                  </a:lnSpc>
                  <a:spcBef>
                    <a:spcPts val="0"/>
                  </a:spcBef>
                  <a:spcAft>
                    <a:spcPts val="0"/>
                  </a:spcAft>
                  <a:buClrTx/>
                  <a:buSzTx/>
                  <a:buFontTx/>
                  <a:buNone/>
                  <a:tabLst/>
                  <a:defRPr sz="9601" b="0">
                    <a:ln w="3175">
                      <a:solidFill>
                        <a:srgbClr val="FFFFFF">
                          <a:alpha val="40000"/>
                        </a:srgbClr>
                      </a:solidFill>
                    </a:ln>
                    <a:gradFill>
                      <a:gsLst>
                        <a:gs pos="0">
                          <a:srgbClr val="4B4FE3">
                            <a:lumMod val="86000"/>
                            <a:lumOff val="14000"/>
                          </a:srgbClr>
                        </a:gs>
                        <a:gs pos="100000">
                          <a:srgbClr val="0070C0"/>
                        </a:gs>
                      </a:gsLst>
                      <a:lin ang="5400000" scaled="1"/>
                    </a:gradFill>
                    <a:effectLst>
                      <a:outerShdw blurRad="355600" dist="38100" dir="5400000" sx="106000" sy="106000" algn="t" rotWithShape="0">
                        <a:prstClr val="black">
                          <a:alpha val="20000"/>
                        </a:prstClr>
                      </a:outerShdw>
                    </a:effectLst>
                    <a:latin typeface="演示镇魂行楷" panose="00000500000000000000" pitchFamily="2" charset="-122"/>
                    <a:ea typeface="演示镇魂行楷" panose="00000500000000000000" pitchFamily="2" charset="-122"/>
                  </a:defRPr>
                </a:lvl1pPr>
              </a:lstStyle>
              <a:p>
                <a:pPr marL="0" marR="0" lvl="0" indent="0" algn="l" defTabSz="914485"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w="3175">
                      <a:solidFill>
                        <a:srgbClr val="FFFFFF">
                          <a:alpha val="40000"/>
                        </a:srgbClr>
                      </a:solidFill>
                    </a:ln>
                    <a:gradFill>
                      <a:gsLst>
                        <a:gs pos="0">
                          <a:srgbClr val="1D78FA"/>
                        </a:gs>
                        <a:gs pos="100000">
                          <a:srgbClr val="0070C0"/>
                        </a:gs>
                      </a:gsLst>
                      <a:lin ang="5400000" scaled="1"/>
                    </a:gradFill>
                    <a:effectLst>
                      <a:outerShdw blurRad="355600" dist="38100" dir="5400000" sx="106000" sy="106000" algn="t" rotWithShape="0">
                        <a:prstClr val="black">
                          <a:alpha val="20000"/>
                        </a:prstClr>
                      </a:outerShdw>
                    </a:effectLst>
                    <a:uLnTx/>
                    <a:uFillTx/>
                    <a:sym typeface="微软雅黑" panose="020B0503020204020204" pitchFamily="34" charset="-122"/>
                  </a:rPr>
                  <a:t>机</a:t>
                </a:r>
              </a:p>
            </p:txBody>
          </p:sp>
          <p:sp>
            <p:nvSpPr>
              <p:cNvPr id="142" name="文本框 141">
                <a:extLst>
                  <a:ext uri="{FF2B5EF4-FFF2-40B4-BE49-F238E27FC236}">
                    <a16:creationId xmlns:a16="http://schemas.microsoft.com/office/drawing/2014/main" id="{2D20DACB-BC44-4864-B9E1-8EFAC18DAC00}"/>
                  </a:ext>
                </a:extLst>
              </p:cNvPr>
              <p:cNvSpPr txBox="1"/>
              <p:nvPr/>
            </p:nvSpPr>
            <p:spPr>
              <a:xfrm>
                <a:off x="-450485" y="1294814"/>
                <a:ext cx="4431344" cy="1015791"/>
              </a:xfrm>
              <a:prstGeom prst="rect">
                <a:avLst/>
              </a:prstGeom>
              <a:noFill/>
              <a:effectLst/>
            </p:spPr>
            <p:txBody>
              <a:bodyPr wrap="square" rtlCol="0">
                <a:spAutoFit/>
              </a:bodyPr>
              <a:lstStyle/>
              <a:p>
                <a:pPr marL="0" marR="0" lvl="0" indent="0" algn="l" defTabSz="914485" rtl="0" eaLnBrk="1" fontAlgn="auto" latinLnBrk="0" hangingPunct="1">
                  <a:lnSpc>
                    <a:spcPct val="100000"/>
                  </a:lnSpc>
                  <a:spcBef>
                    <a:spcPts val="0"/>
                  </a:spcBef>
                  <a:spcAft>
                    <a:spcPts val="0"/>
                  </a:spcAft>
                  <a:buClrTx/>
                  <a:buSzTx/>
                  <a:buFontTx/>
                  <a:buNone/>
                  <a:tabLst/>
                  <a:defRPr/>
                </a:pPr>
                <a:r>
                  <a:rPr kumimoji="0" lang="zh-CN" altLang="en-US" sz="6001" b="0" i="0" u="none" strike="noStrike" kern="1200" cap="none" spc="0" normalizeH="0" baseline="0" noProof="0">
                    <a:ln w="3175">
                      <a:solidFill>
                        <a:srgbClr val="FFFFFF">
                          <a:alpha val="40000"/>
                        </a:srgbClr>
                      </a:solidFill>
                    </a:ln>
                    <a:solidFill>
                      <a:srgbClr val="000000"/>
                    </a:solidFill>
                    <a:effectLst>
                      <a:outerShdw blurRad="355600" dist="38100" dir="5400000" sx="106000" sy="106000" algn="t" rotWithShape="0">
                        <a:prstClr val="black">
                          <a:alpha val="20000"/>
                        </a:prstClr>
                      </a:outerShdw>
                    </a:effectLst>
                    <a:uLnTx/>
                    <a:uFillTx/>
                    <a:latin typeface="思源宋体 CN Heavy" panose="02020900000000000000" pitchFamily="18" charset="-122"/>
                    <a:ea typeface="思源宋体 CN Heavy" panose="02020900000000000000" pitchFamily="18" charset="-122"/>
                    <a:sym typeface="微软雅黑" panose="020B0503020204020204" pitchFamily="34" charset="-122"/>
                  </a:rPr>
                  <a:t>给未来一线</a:t>
                </a:r>
                <a:endParaRPr kumimoji="0" lang="zh-CN" altLang="en-US" sz="6001" b="0" i="0" u="none" strike="noStrike" kern="1200" cap="none" spc="0" normalizeH="0" baseline="0" noProof="0" dirty="0">
                  <a:ln w="3175">
                    <a:solidFill>
                      <a:srgbClr val="FFFFFF">
                        <a:alpha val="40000"/>
                      </a:srgbClr>
                    </a:solidFill>
                  </a:ln>
                  <a:solidFill>
                    <a:srgbClr val="000000"/>
                  </a:solidFill>
                  <a:effectLst>
                    <a:outerShdw blurRad="355600" dist="38100" dir="5400000" sx="106000" sy="106000" algn="t" rotWithShape="0">
                      <a:prstClr val="black">
                        <a:alpha val="20000"/>
                      </a:prstClr>
                    </a:outerShdw>
                  </a:effectLst>
                  <a:uLnTx/>
                  <a:uFillTx/>
                  <a:latin typeface="思源宋体 CN Heavy" panose="02020900000000000000" pitchFamily="18" charset="-122"/>
                  <a:ea typeface="思源宋体 CN Heavy" panose="02020900000000000000" pitchFamily="18" charset="-122"/>
                  <a:sym typeface="微软雅黑" panose="020B0503020204020204" pitchFamily="34" charset="-122"/>
                </a:endParaRPr>
              </a:p>
            </p:txBody>
          </p:sp>
        </p:grpSp>
        <p:sp>
          <p:nvSpPr>
            <p:cNvPr id="151" name="文本框 150">
              <a:extLst>
                <a:ext uri="{FF2B5EF4-FFF2-40B4-BE49-F238E27FC236}">
                  <a16:creationId xmlns:a16="http://schemas.microsoft.com/office/drawing/2014/main" id="{D1C57D30-4C50-44A7-9A2C-C0E57276386B}"/>
                </a:ext>
              </a:extLst>
            </p:cNvPr>
            <p:cNvSpPr txBox="1"/>
            <p:nvPr/>
          </p:nvSpPr>
          <p:spPr>
            <a:xfrm>
              <a:off x="3869595" y="3684143"/>
              <a:ext cx="3975957" cy="253916"/>
            </a:xfrm>
            <a:prstGeom prst="rect">
              <a:avLst/>
            </a:prstGeom>
            <a:noFill/>
          </p:spPr>
          <p:txBody>
            <a:bodyPr wrap="square">
              <a:spAutoFit/>
            </a:bodyPr>
            <a:lstStyle/>
            <a:p>
              <a:pPr marL="0" marR="0" lvl="0" indent="0" algn="dist" defTabSz="914485"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TO GIVE THE FUTURE FOR A HOPE</a:t>
              </a:r>
              <a:endParaRPr kumimoji="0" lang="zh-CN" altLang="en-US" sz="1050" b="0"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225410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70000" fill="hold" nodeType="withEffect">
                                  <p:stCondLst>
                                    <p:cond delay="250"/>
                                  </p:stCondLst>
                                  <p:childTnLst>
                                    <p:set>
                                      <p:cBhvr>
                                        <p:cTn id="6" dur="641" fill="hold">
                                          <p:stCondLst>
                                            <p:cond delay="1"/>
                                          </p:stCondLst>
                                        </p:cTn>
                                        <p:tgtEl>
                                          <p:spTgt spid="2"/>
                                        </p:tgtEl>
                                        <p:attrNameLst>
                                          <p:attrName>style.visibility</p:attrName>
                                        </p:attrNameLst>
                                      </p:cBhvr>
                                      <p:to>
                                        <p:strVal val="visible"/>
                                      </p:to>
                                    </p:set>
                                    <p:anim to="" calcmode="lin" valueType="num">
                                      <p:cBhvr>
                                        <p:cTn id="7" dur="1" fill="hold">
                                          <p:stCondLst>
                                            <p:cond delay="0"/>
                                          </p:stCondLst>
                                        </p:cTn>
                                        <p:tgtEl>
                                          <p:spTgt spid="2"/>
                                        </p:tgtEl>
                                        <p:attrNameLst>
                                          <p:attrName>ppt_x</p:attrName>
                                        </p:attrNameLst>
                                      </p:cBhvr>
                                      <p:tavLst>
                                        <p:tav tm="0">
                                          <p:val>
                                            <p:strVal val="#ppt_x"/>
                                          </p:val>
                                        </p:tav>
                                        <p:tav tm="100000">
                                          <p:val>
                                            <p:strVal val="#ppt_x+0.15*sin(rand(0-360)+0)+2"/>
                                          </p:val>
                                        </p:tav>
                                      </p:tavLst>
                                    </p:anim>
                                    <p:anim to="" calcmode="lin" valueType="num">
                                      <p:cBhvr>
                                        <p:cTn id="8" dur="1" fill="hold">
                                          <p:stCondLst>
                                            <p:cond delay="0"/>
                                          </p:stCondLst>
                                        </p:cTn>
                                        <p:tgtEl>
                                          <p:spTgt spid="2"/>
                                        </p:tgtEl>
                                        <p:attrNameLst>
                                          <p:attrName>ppt_y</p:attrName>
                                        </p:attrNameLst>
                                      </p:cBhvr>
                                      <p:tavLst>
                                        <p:tav tm="0">
                                          <p:val>
                                            <p:strVal val="#ppt_y"/>
                                          </p:val>
                                        </p:tav>
                                        <p:tav tm="100000">
                                          <p:val>
                                            <p:strVal val="#ppt_y+0.15*sin(rand(0-360)+0)+2"/>
                                          </p:val>
                                        </p:tav>
                                      </p:tavLst>
                                    </p:anim>
                                    <p:anim to="" calcmode="lin" valueType="num">
                                      <p:cBhvr>
                                        <p:cTn id="9" dur="749" fill="hold">
                                          <p:stCondLst>
                                            <p:cond delay="2"/>
                                          </p:stCondLst>
                                        </p:cTn>
                                        <p:tgtEl>
                                          <p:spTgt spid="2"/>
                                        </p:tgtEl>
                                        <p:attrNameLst>
                                          <p:attrName>style.opacity</p:attrName>
                                        </p:attrNameLst>
                                      </p:cBhvr>
                                      <p:tavLst>
                                        <p:tav tm="0">
                                          <p:val>
                                            <p:strVal val="0"/>
                                          </p:val>
                                        </p:tav>
                                        <p:tav tm="100000">
                                          <p:val>
                                            <p:strVal val="1"/>
                                          </p:val>
                                        </p:tav>
                                      </p:tavLst>
                                    </p:anim>
                                    <p:animScale>
                                      <p:cBhvr>
                                        <p:cTn id="10" dur="749" fill="hold">
                                          <p:stCondLst>
                                            <p:cond delay="1"/>
                                          </p:stCondLst>
                                        </p:cTn>
                                        <p:tgtEl>
                                          <p:spTgt spid="2"/>
                                        </p:tgtEl>
                                      </p:cBhvr>
                                      <p:from x="500000" y="500000"/>
                                      <p:to x="100000" y="100000"/>
                                    </p:animScale>
                                    <p:anim to="" calcmode="lin" valueType="num">
                                      <p:cBhvr>
                                        <p:cTn id="11" dur="536" fill="hold">
                                          <p:stCondLst>
                                            <p:cond delay="214"/>
                                          </p:stCondLst>
                                        </p:cTn>
                                        <p:tgtEl>
                                          <p:spTgt spid="2"/>
                                        </p:tgtEl>
                                        <p:attrNameLst>
                                          <p:attrName>ppt_x</p:attrName>
                                        </p:attrNameLst>
                                      </p:cBhvr>
                                      <p:tavLst>
                                        <p:tav tm="0">
                                          <p:val>
                                            <p:strVal val="ppt_x-2"/>
                                          </p:val>
                                        </p:tav>
                                        <p:tav tm="100000">
                                          <p:val>
                                            <p:strVal val="#ppt_x"/>
                                          </p:val>
                                        </p:tav>
                                      </p:tavLst>
                                    </p:anim>
                                    <p:anim to="" calcmode="lin" valueType="num">
                                      <p:cBhvr>
                                        <p:cTn id="12" dur="536" fill="hold">
                                          <p:stCondLst>
                                            <p:cond delay="214"/>
                                          </p:stCondLst>
                                        </p:cTn>
                                        <p:tgtEl>
                                          <p:spTgt spid="2"/>
                                        </p:tgtEl>
                                        <p:attrNameLst>
                                          <p:attrName>ppt_y</p:attrName>
                                        </p:attrNameLst>
                                      </p:cBhvr>
                                      <p:tavLst>
                                        <p:tav tm="0">
                                          <p:val>
                                            <p:strVal val="ppt_y-2"/>
                                          </p:val>
                                        </p:tav>
                                        <p:tav tm="100000">
                                          <p:val>
                                            <p:strVal val="#ppt_y"/>
                                          </p:val>
                                        </p:tav>
                                      </p:tavLst>
                                    </p:anim>
                                  </p:childTnLst>
                                </p:cTn>
                              </p:par>
                              <p:par>
                                <p:cTn id="13" presetID="0" presetClass="entr" presetSubtype="0" decel="70000" fill="hold" nodeType="withEffect">
                                  <p:stCondLst>
                                    <p:cond delay="500"/>
                                  </p:stCondLst>
                                  <p:childTnLst>
                                    <p:set>
                                      <p:cBhvr>
                                        <p:cTn id="14" dur="641" fill="hold">
                                          <p:stCondLst>
                                            <p:cond delay="1"/>
                                          </p:stCondLst>
                                        </p:cTn>
                                        <p:tgtEl>
                                          <p:spTgt spid="3"/>
                                        </p:tgtEl>
                                        <p:attrNameLst>
                                          <p:attrName>style.visibility</p:attrName>
                                        </p:attrNameLst>
                                      </p:cBhvr>
                                      <p:to>
                                        <p:strVal val="visible"/>
                                      </p:to>
                                    </p:set>
                                    <p:anim to="" calcmode="lin" valueType="num">
                                      <p:cBhvr>
                                        <p:cTn id="15" dur="1" fill="hold">
                                          <p:stCondLst>
                                            <p:cond delay="0"/>
                                          </p:stCondLst>
                                        </p:cTn>
                                        <p:tgtEl>
                                          <p:spTgt spid="3"/>
                                        </p:tgtEl>
                                        <p:attrNameLst>
                                          <p:attrName>ppt_x</p:attrName>
                                        </p:attrNameLst>
                                      </p:cBhvr>
                                      <p:tavLst>
                                        <p:tav tm="0">
                                          <p:val>
                                            <p:strVal val="#ppt_x"/>
                                          </p:val>
                                        </p:tav>
                                        <p:tav tm="100000">
                                          <p:val>
                                            <p:strVal val="#ppt_x+0.15*sin(rand(0-360)+0)+2"/>
                                          </p:val>
                                        </p:tav>
                                      </p:tavLst>
                                    </p:anim>
                                    <p:anim to="" calcmode="lin" valueType="num">
                                      <p:cBhvr>
                                        <p:cTn id="16" dur="1" fill="hold">
                                          <p:stCondLst>
                                            <p:cond delay="0"/>
                                          </p:stCondLst>
                                        </p:cTn>
                                        <p:tgtEl>
                                          <p:spTgt spid="3"/>
                                        </p:tgtEl>
                                        <p:attrNameLst>
                                          <p:attrName>ppt_y</p:attrName>
                                        </p:attrNameLst>
                                      </p:cBhvr>
                                      <p:tavLst>
                                        <p:tav tm="0">
                                          <p:val>
                                            <p:strVal val="#ppt_y"/>
                                          </p:val>
                                        </p:tav>
                                        <p:tav tm="100000">
                                          <p:val>
                                            <p:strVal val="#ppt_y+0.15*sin(rand(0-360)+0)+2"/>
                                          </p:val>
                                        </p:tav>
                                      </p:tavLst>
                                    </p:anim>
                                    <p:anim to="" calcmode="lin" valueType="num">
                                      <p:cBhvr>
                                        <p:cTn id="17" dur="749" fill="hold">
                                          <p:stCondLst>
                                            <p:cond delay="2"/>
                                          </p:stCondLst>
                                        </p:cTn>
                                        <p:tgtEl>
                                          <p:spTgt spid="3"/>
                                        </p:tgtEl>
                                        <p:attrNameLst>
                                          <p:attrName>style.opacity</p:attrName>
                                        </p:attrNameLst>
                                      </p:cBhvr>
                                      <p:tavLst>
                                        <p:tav tm="0">
                                          <p:val>
                                            <p:strVal val="0"/>
                                          </p:val>
                                        </p:tav>
                                        <p:tav tm="100000">
                                          <p:val>
                                            <p:strVal val="1"/>
                                          </p:val>
                                        </p:tav>
                                      </p:tavLst>
                                    </p:anim>
                                    <p:animScale>
                                      <p:cBhvr>
                                        <p:cTn id="18" dur="749" fill="hold">
                                          <p:stCondLst>
                                            <p:cond delay="1"/>
                                          </p:stCondLst>
                                        </p:cTn>
                                        <p:tgtEl>
                                          <p:spTgt spid="3"/>
                                        </p:tgtEl>
                                      </p:cBhvr>
                                      <p:from x="500000" y="500000"/>
                                      <p:to x="100000" y="100000"/>
                                    </p:animScale>
                                    <p:anim to="" calcmode="lin" valueType="num">
                                      <p:cBhvr>
                                        <p:cTn id="19" dur="536" fill="hold">
                                          <p:stCondLst>
                                            <p:cond delay="214"/>
                                          </p:stCondLst>
                                        </p:cTn>
                                        <p:tgtEl>
                                          <p:spTgt spid="3"/>
                                        </p:tgtEl>
                                        <p:attrNameLst>
                                          <p:attrName>ppt_x</p:attrName>
                                        </p:attrNameLst>
                                      </p:cBhvr>
                                      <p:tavLst>
                                        <p:tav tm="0">
                                          <p:val>
                                            <p:strVal val="ppt_x-2"/>
                                          </p:val>
                                        </p:tav>
                                        <p:tav tm="100000">
                                          <p:val>
                                            <p:strVal val="#ppt_x"/>
                                          </p:val>
                                        </p:tav>
                                      </p:tavLst>
                                    </p:anim>
                                    <p:anim to="" calcmode="lin" valueType="num">
                                      <p:cBhvr>
                                        <p:cTn id="20" dur="536" fill="hold">
                                          <p:stCondLst>
                                            <p:cond delay="214"/>
                                          </p:stCondLst>
                                        </p:cTn>
                                        <p:tgtEl>
                                          <p:spTgt spid="3"/>
                                        </p:tgtEl>
                                        <p:attrNameLst>
                                          <p:attrName>ppt_y</p:attrName>
                                        </p:attrNameLst>
                                      </p:cBhvr>
                                      <p:tavLst>
                                        <p:tav tm="0">
                                          <p:val>
                                            <p:strVal val="ppt_y-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海上有艘船&#10;&#10;描述已自动生成">
            <a:extLst>
              <a:ext uri="{FF2B5EF4-FFF2-40B4-BE49-F238E27FC236}">
                <a16:creationId xmlns:a16="http://schemas.microsoft.com/office/drawing/2014/main" id="{BB84216B-A6FF-500C-8B65-6D0A09267B45}"/>
              </a:ext>
            </a:extLst>
          </p:cNvPr>
          <p:cNvPicPr>
            <a:picLocks noChangeAspect="1"/>
          </p:cNvPicPr>
          <p:nvPr/>
        </p:nvPicPr>
        <p:blipFill>
          <a:blip r:embed="rId3">
            <a:extLst>
              <a:ext uri="{28A0092B-C50C-407E-A947-70E740481C1C}">
                <a14:useLocalDpi xmlns:a14="http://schemas.microsoft.com/office/drawing/2010/main" val="0"/>
              </a:ext>
            </a:extLst>
          </a:blip>
          <a:srcRect b="13924"/>
          <a:stretch>
            <a:fillRect/>
          </a:stretch>
        </p:blipFill>
        <p:spPr>
          <a:xfrm>
            <a:off x="0" y="957029"/>
            <a:ext cx="12192000" cy="5900971"/>
          </a:xfrm>
          <a:custGeom>
            <a:avLst/>
            <a:gdLst>
              <a:gd name="connsiteX0" fmla="*/ 0 w 12192000"/>
              <a:gd name="connsiteY0" fmla="*/ 0 h 5900971"/>
              <a:gd name="connsiteX1" fmla="*/ 12192000 w 12192000"/>
              <a:gd name="connsiteY1" fmla="*/ 0 h 5900971"/>
              <a:gd name="connsiteX2" fmla="*/ 12192000 w 12192000"/>
              <a:gd name="connsiteY2" fmla="*/ 5900971 h 5900971"/>
              <a:gd name="connsiteX3" fmla="*/ 0 w 12192000"/>
              <a:gd name="connsiteY3" fmla="*/ 5900971 h 5900971"/>
            </a:gdLst>
            <a:ahLst/>
            <a:cxnLst>
              <a:cxn ang="0">
                <a:pos x="connsiteX0" y="connsiteY0"/>
              </a:cxn>
              <a:cxn ang="0">
                <a:pos x="connsiteX1" y="connsiteY1"/>
              </a:cxn>
              <a:cxn ang="0">
                <a:pos x="connsiteX2" y="connsiteY2"/>
              </a:cxn>
              <a:cxn ang="0">
                <a:pos x="connsiteX3" y="connsiteY3"/>
              </a:cxn>
            </a:cxnLst>
            <a:rect l="l" t="t" r="r" b="b"/>
            <a:pathLst>
              <a:path w="12192000" h="5900971">
                <a:moveTo>
                  <a:pt x="0" y="0"/>
                </a:moveTo>
                <a:lnTo>
                  <a:pt x="12192000" y="0"/>
                </a:lnTo>
                <a:lnTo>
                  <a:pt x="12192000" y="5900971"/>
                </a:lnTo>
                <a:lnTo>
                  <a:pt x="0" y="5900971"/>
                </a:lnTo>
                <a:close/>
              </a:path>
            </a:pathLst>
          </a:custGeom>
        </p:spPr>
      </p:pic>
      <p:sp>
        <p:nvSpPr>
          <p:cNvPr id="5" name="矩形 4">
            <a:extLst>
              <a:ext uri="{FF2B5EF4-FFF2-40B4-BE49-F238E27FC236}">
                <a16:creationId xmlns:a16="http://schemas.microsoft.com/office/drawing/2014/main" id="{CD61C301-C0DB-4AB9-9DCB-4F1627C6346D}"/>
              </a:ext>
            </a:extLst>
          </p:cNvPr>
          <p:cNvSpPr/>
          <p:nvPr/>
        </p:nvSpPr>
        <p:spPr>
          <a:xfrm>
            <a:off x="354" y="-1"/>
            <a:ext cx="12191293" cy="6858001"/>
          </a:xfrm>
          <a:prstGeom prst="rect">
            <a:avLst/>
          </a:prstGeom>
          <a:gradFill>
            <a:gsLst>
              <a:gs pos="0">
                <a:srgbClr val="DDF6FF"/>
              </a:gs>
              <a:gs pos="54000">
                <a:srgbClr val="D1F3FF"/>
              </a:gs>
              <a:gs pos="72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8" name="任意多边形: 形状 367">
            <a:extLst>
              <a:ext uri="{FF2B5EF4-FFF2-40B4-BE49-F238E27FC236}">
                <a16:creationId xmlns:a16="http://schemas.microsoft.com/office/drawing/2014/main" id="{345AFBA5-734F-42F5-876C-77966FD75548}"/>
              </a:ext>
            </a:extLst>
          </p:cNvPr>
          <p:cNvSpPr/>
          <p:nvPr/>
        </p:nvSpPr>
        <p:spPr>
          <a:xfrm>
            <a:off x="354" y="4971057"/>
            <a:ext cx="12258877" cy="1900312"/>
          </a:xfrm>
          <a:custGeom>
            <a:avLst/>
            <a:gdLst>
              <a:gd name="connsiteX0" fmla="*/ 5734050 w 5734050"/>
              <a:gd name="connsiteY0" fmla="*/ 0 h 876300"/>
              <a:gd name="connsiteX1" fmla="*/ 5724525 w 5734050"/>
              <a:gd name="connsiteY1" fmla="*/ 876300 h 876300"/>
              <a:gd name="connsiteX2" fmla="*/ 0 w 5734050"/>
              <a:gd name="connsiteY2" fmla="*/ 847725 h 876300"/>
              <a:gd name="connsiteX3" fmla="*/ 9525 w 5734050"/>
              <a:gd name="connsiteY3" fmla="*/ 390525 h 876300"/>
              <a:gd name="connsiteX4" fmla="*/ 5734050 w 5734050"/>
              <a:gd name="connsiteY4" fmla="*/ 0 h 876300"/>
              <a:gd name="connsiteX0" fmla="*/ 5734050 w 5734050"/>
              <a:gd name="connsiteY0" fmla="*/ 0 h 876300"/>
              <a:gd name="connsiteX1" fmla="*/ 5724525 w 5734050"/>
              <a:gd name="connsiteY1" fmla="*/ 876300 h 876300"/>
              <a:gd name="connsiteX2" fmla="*/ 0 w 5734050"/>
              <a:gd name="connsiteY2" fmla="*/ 847725 h 876300"/>
              <a:gd name="connsiteX3" fmla="*/ 9525 w 5734050"/>
              <a:gd name="connsiteY3" fmla="*/ 390525 h 876300"/>
              <a:gd name="connsiteX4" fmla="*/ 5734050 w 5734050"/>
              <a:gd name="connsiteY4" fmla="*/ 0 h 876300"/>
              <a:gd name="connsiteX0" fmla="*/ 5734050 w 5734050"/>
              <a:gd name="connsiteY0" fmla="*/ 0 h 876300"/>
              <a:gd name="connsiteX1" fmla="*/ 5724525 w 5734050"/>
              <a:gd name="connsiteY1" fmla="*/ 876300 h 876300"/>
              <a:gd name="connsiteX2" fmla="*/ 0 w 5734050"/>
              <a:gd name="connsiteY2" fmla="*/ 847725 h 876300"/>
              <a:gd name="connsiteX3" fmla="*/ 9525 w 5734050"/>
              <a:gd name="connsiteY3" fmla="*/ 390525 h 876300"/>
              <a:gd name="connsiteX4" fmla="*/ 5734050 w 5734050"/>
              <a:gd name="connsiteY4" fmla="*/ 0 h 876300"/>
              <a:gd name="connsiteX0" fmla="*/ 5734050 w 5742444"/>
              <a:gd name="connsiteY0" fmla="*/ 0 h 876300"/>
              <a:gd name="connsiteX1" fmla="*/ 5742444 w 5742444"/>
              <a:gd name="connsiteY1" fmla="*/ 876300 h 876300"/>
              <a:gd name="connsiteX2" fmla="*/ 0 w 5742444"/>
              <a:gd name="connsiteY2" fmla="*/ 847725 h 876300"/>
              <a:gd name="connsiteX3" fmla="*/ 9525 w 5742444"/>
              <a:gd name="connsiteY3" fmla="*/ 390525 h 876300"/>
              <a:gd name="connsiteX4" fmla="*/ 5734050 w 5742444"/>
              <a:gd name="connsiteY4" fmla="*/ 0 h 87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444" h="876300">
                <a:moveTo>
                  <a:pt x="5734050" y="0"/>
                </a:moveTo>
                <a:lnTo>
                  <a:pt x="5742444" y="876300"/>
                </a:lnTo>
                <a:lnTo>
                  <a:pt x="0" y="847725"/>
                </a:lnTo>
                <a:lnTo>
                  <a:pt x="9525" y="390525"/>
                </a:lnTo>
                <a:cubicBezTo>
                  <a:pt x="1860550" y="641350"/>
                  <a:pt x="3863975" y="711200"/>
                  <a:pt x="5734050" y="0"/>
                </a:cubicBezTo>
                <a:close/>
              </a:path>
            </a:pathLst>
          </a:custGeom>
          <a:gradFill>
            <a:gsLst>
              <a:gs pos="62000">
                <a:srgbClr val="0AB8FE"/>
              </a:gs>
              <a:gs pos="100000">
                <a:srgbClr val="0073C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85"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7" name="任意多边形: 形状 366">
            <a:extLst>
              <a:ext uri="{FF2B5EF4-FFF2-40B4-BE49-F238E27FC236}">
                <a16:creationId xmlns:a16="http://schemas.microsoft.com/office/drawing/2014/main" id="{498F11FC-CE4F-4ABD-8B1E-BEC35583428F}"/>
              </a:ext>
            </a:extLst>
          </p:cNvPr>
          <p:cNvSpPr/>
          <p:nvPr/>
        </p:nvSpPr>
        <p:spPr>
          <a:xfrm>
            <a:off x="-49630" y="5744742"/>
            <a:ext cx="12267678" cy="1126625"/>
          </a:xfrm>
          <a:custGeom>
            <a:avLst/>
            <a:gdLst>
              <a:gd name="connsiteX0" fmla="*/ 0 w 5772150"/>
              <a:gd name="connsiteY0" fmla="*/ 0 h 457200"/>
              <a:gd name="connsiteX1" fmla="*/ 5772150 w 5772150"/>
              <a:gd name="connsiteY1" fmla="*/ 0 h 457200"/>
              <a:gd name="connsiteX2" fmla="*/ 5772150 w 5772150"/>
              <a:gd name="connsiteY2" fmla="*/ 457200 h 457200"/>
              <a:gd name="connsiteX3" fmla="*/ 19050 w 5772150"/>
              <a:gd name="connsiteY3" fmla="*/ 457200 h 457200"/>
              <a:gd name="connsiteX4" fmla="*/ 0 w 5772150"/>
              <a:gd name="connsiteY4" fmla="*/ 0 h 457200"/>
              <a:gd name="connsiteX0" fmla="*/ 1905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1905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 name="connsiteX0" fmla="*/ 0 w 5753100"/>
              <a:gd name="connsiteY0" fmla="*/ 0 h 466725"/>
              <a:gd name="connsiteX1" fmla="*/ 5753100 w 5753100"/>
              <a:gd name="connsiteY1" fmla="*/ 9525 h 466725"/>
              <a:gd name="connsiteX2" fmla="*/ 5753100 w 5753100"/>
              <a:gd name="connsiteY2" fmla="*/ 466725 h 466725"/>
              <a:gd name="connsiteX3" fmla="*/ 0 w 5753100"/>
              <a:gd name="connsiteY3" fmla="*/ 466725 h 466725"/>
              <a:gd name="connsiteX4" fmla="*/ 0 w 5753100"/>
              <a:gd name="connsiteY4" fmla="*/ 0 h 466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3100" h="466725">
                <a:moveTo>
                  <a:pt x="0" y="0"/>
                </a:moveTo>
                <a:cubicBezTo>
                  <a:pt x="1870075" y="127000"/>
                  <a:pt x="3378200" y="463550"/>
                  <a:pt x="5753100" y="9525"/>
                </a:cubicBezTo>
                <a:lnTo>
                  <a:pt x="5753100" y="466725"/>
                </a:lnTo>
                <a:lnTo>
                  <a:pt x="0" y="466725"/>
                </a:lnTo>
                <a:lnTo>
                  <a:pt x="0" y="0"/>
                </a:lnTo>
                <a:close/>
              </a:path>
            </a:pathLst>
          </a:custGeom>
          <a:gradFill>
            <a:gsLst>
              <a:gs pos="0">
                <a:srgbClr val="01A8EC"/>
              </a:gs>
              <a:gs pos="65500">
                <a:srgbClr val="0084D0"/>
              </a:gs>
              <a:gs pos="100000">
                <a:srgbClr val="007CD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85"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Picture 6">
            <a:extLst>
              <a:ext uri="{FF2B5EF4-FFF2-40B4-BE49-F238E27FC236}">
                <a16:creationId xmlns:a16="http://schemas.microsoft.com/office/drawing/2014/main" id="{1296EBBD-9999-4D66-B8E5-709E40D8ADA9}"/>
              </a:ext>
            </a:extLst>
          </p:cNvPr>
          <p:cNvPicPr>
            <a:picLocks noChangeAspect="1"/>
          </p:cNvPicPr>
          <p:nvPr/>
        </p:nvPicPr>
        <p:blipFill>
          <a:blip r:embed="rId4"/>
          <a:stretch>
            <a:fillRect/>
          </a:stretch>
        </p:blipFill>
        <p:spPr>
          <a:xfrm flipV="1">
            <a:off x="-49628" y="-1"/>
            <a:ext cx="12267678" cy="4693189"/>
          </a:xfrm>
          <a:prstGeom prst="rect">
            <a:avLst/>
          </a:prstGeom>
        </p:spPr>
      </p:pic>
      <p:grpSp>
        <p:nvGrpSpPr>
          <p:cNvPr id="158" name="组合 157">
            <a:extLst>
              <a:ext uri="{FF2B5EF4-FFF2-40B4-BE49-F238E27FC236}">
                <a16:creationId xmlns:a16="http://schemas.microsoft.com/office/drawing/2014/main" id="{9C7F9032-318A-4C8B-828E-52D693ED7D47}"/>
              </a:ext>
            </a:extLst>
          </p:cNvPr>
          <p:cNvGrpSpPr/>
          <p:nvPr/>
        </p:nvGrpSpPr>
        <p:grpSpPr>
          <a:xfrm>
            <a:off x="3782610" y="3090536"/>
            <a:ext cx="6775507" cy="755107"/>
            <a:chOff x="4267446" y="3070267"/>
            <a:chExt cx="4919858" cy="548301"/>
          </a:xfrm>
        </p:grpSpPr>
        <p:pic>
          <p:nvPicPr>
            <p:cNvPr id="153" name="图片 152">
              <a:extLst>
                <a:ext uri="{FF2B5EF4-FFF2-40B4-BE49-F238E27FC236}">
                  <a16:creationId xmlns:a16="http://schemas.microsoft.com/office/drawing/2014/main" id="{941C1A2F-3A27-419A-BFAD-ACA2095821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446" y="3070267"/>
              <a:ext cx="4919858" cy="548301"/>
            </a:xfrm>
            <a:prstGeom prst="rect">
              <a:avLst/>
            </a:prstGeom>
          </p:spPr>
        </p:pic>
        <p:sp>
          <p:nvSpPr>
            <p:cNvPr id="181" name="文本框 180">
              <a:extLst>
                <a:ext uri="{FF2B5EF4-FFF2-40B4-BE49-F238E27FC236}">
                  <a16:creationId xmlns:a16="http://schemas.microsoft.com/office/drawing/2014/main" id="{CA6EDC8A-D6EB-46F1-BCE9-4F7FB2BA74DD}"/>
                </a:ext>
              </a:extLst>
            </p:cNvPr>
            <p:cNvSpPr txBox="1"/>
            <p:nvPr/>
          </p:nvSpPr>
          <p:spPr>
            <a:xfrm>
              <a:off x="4499992" y="3185276"/>
              <a:ext cx="2797545" cy="291088"/>
            </a:xfrm>
            <a:prstGeom prst="rect">
              <a:avLst/>
            </a:prstGeom>
            <a:noFill/>
          </p:spPr>
          <p:txBody>
            <a:bodyPr wrap="square">
              <a:spAutoFit/>
            </a:bodyPr>
            <a:lstStyle/>
            <a:p>
              <a:pPr marL="0" marR="0" lvl="0" indent="0" algn="ctr" defTabSz="914485" rtl="0" eaLnBrk="1" fontAlgn="auto" latinLnBrk="0" hangingPunct="1">
                <a:lnSpc>
                  <a:spcPct val="100000"/>
                </a:lnSpc>
                <a:spcBef>
                  <a:spcPts val="0"/>
                </a:spcBef>
                <a:spcAft>
                  <a:spcPts val="0"/>
                </a:spcAft>
                <a:buClrTx/>
                <a:buSzTx/>
                <a:buFontTx/>
                <a:buNone/>
                <a:tabLst/>
                <a:defRPr/>
              </a:pPr>
              <a:r>
                <a:rPr kumimoji="0" lang="zh-CN" altLang="en-US" sz="2005" b="0" i="0" u="none" strike="noStrike" kern="1200" cap="none" spc="0" normalizeH="0" baseline="0" noProof="0">
                  <a:ln w="3175">
                    <a:solidFill>
                      <a:srgbClr val="FFFFFF">
                        <a:alpha val="40000"/>
                      </a:srgbClr>
                    </a:solidFill>
                  </a:ln>
                  <a:solidFill>
                    <a:srgbClr val="FFFFFF"/>
                  </a:solidFill>
                  <a:effectLst>
                    <a:outerShdw blurRad="355600" dist="38100" dir="5400000" sx="106000" sy="106000" algn="t" rotWithShape="0">
                      <a:prstClr val="black">
                        <a:alpha val="20000"/>
                      </a:prstClr>
                    </a:outerShdw>
                  </a:effectLst>
                  <a:uLnTx/>
                  <a:uFillTx/>
                  <a:latin typeface="微软雅黑" panose="020B0503020204020204" pitchFamily="34" charset="-122"/>
                  <a:ea typeface="微软雅黑" panose="020B0503020204020204" pitchFamily="34" charset="-122"/>
                  <a:sym typeface="微软雅黑" panose="020B0503020204020204" pitchFamily="34" charset="-122"/>
                </a:rPr>
                <a:t>关爱海洋 </a:t>
              </a:r>
              <a:r>
                <a:rPr kumimoji="0" lang="en-US" altLang="zh-CN" sz="2005" b="0" i="0" u="none" strike="noStrike" kern="1200" cap="none" spc="0" normalizeH="0" baseline="0" noProof="0">
                  <a:ln w="3175">
                    <a:solidFill>
                      <a:srgbClr val="FFFFFF">
                        <a:alpha val="40000"/>
                      </a:srgbClr>
                    </a:solidFill>
                  </a:ln>
                  <a:solidFill>
                    <a:srgbClr val="FFFFFF"/>
                  </a:solidFill>
                  <a:effectLst>
                    <a:outerShdw blurRad="355600" dist="38100" dir="5400000" sx="106000" sy="106000" algn="t" rotWithShape="0">
                      <a:prstClr val="black">
                        <a:alpha val="20000"/>
                      </a:prstClr>
                    </a:outerShdw>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5" b="0" i="0" u="none" strike="noStrike" kern="1200" cap="none" spc="0" normalizeH="0" baseline="0" noProof="0">
                  <a:ln w="3175">
                    <a:solidFill>
                      <a:srgbClr val="FFFFFF">
                        <a:alpha val="40000"/>
                      </a:srgbClr>
                    </a:solidFill>
                  </a:ln>
                  <a:solidFill>
                    <a:srgbClr val="FFFFFF"/>
                  </a:solidFill>
                  <a:effectLst>
                    <a:outerShdw blurRad="355600" dist="38100" dir="5400000" sx="106000" sy="106000" algn="t" rotWithShape="0">
                      <a:prstClr val="black">
                        <a:alpha val="20000"/>
                      </a:prstClr>
                    </a:outerShdw>
                  </a:effectLst>
                  <a:uLnTx/>
                  <a:uFillTx/>
                  <a:latin typeface="微软雅黑" panose="020B0503020204020204" pitchFamily="34" charset="-122"/>
                  <a:ea typeface="微软雅黑" panose="020B0503020204020204" pitchFamily="34" charset="-122"/>
                  <a:sym typeface="微软雅黑" panose="020B0503020204020204" pitchFamily="34" charset="-122"/>
                </a:rPr>
                <a:t>让我们行动起来</a:t>
              </a:r>
            </a:p>
          </p:txBody>
        </p:sp>
      </p:grpSp>
      <p:grpSp>
        <p:nvGrpSpPr>
          <p:cNvPr id="9" name="组合 8">
            <a:extLst>
              <a:ext uri="{FF2B5EF4-FFF2-40B4-BE49-F238E27FC236}">
                <a16:creationId xmlns:a16="http://schemas.microsoft.com/office/drawing/2014/main" id="{2F768D50-E4DB-40BA-B15D-D8652A90CF8D}"/>
              </a:ext>
            </a:extLst>
          </p:cNvPr>
          <p:cNvGrpSpPr/>
          <p:nvPr/>
        </p:nvGrpSpPr>
        <p:grpSpPr>
          <a:xfrm>
            <a:off x="4049853" y="3689695"/>
            <a:ext cx="4788932" cy="1495898"/>
            <a:chOff x="4049853" y="3689695"/>
            <a:chExt cx="4788932" cy="1495898"/>
          </a:xfrm>
        </p:grpSpPr>
        <p:sp>
          <p:nvSpPr>
            <p:cNvPr id="32" name="平行四边形 31">
              <a:extLst>
                <a:ext uri="{FF2B5EF4-FFF2-40B4-BE49-F238E27FC236}">
                  <a16:creationId xmlns:a16="http://schemas.microsoft.com/office/drawing/2014/main" id="{93B91C8D-F32D-4C1D-B56D-0802AD80738C}"/>
                </a:ext>
              </a:extLst>
            </p:cNvPr>
            <p:cNvSpPr/>
            <p:nvPr/>
          </p:nvSpPr>
          <p:spPr>
            <a:xfrm>
              <a:off x="4049853" y="3689695"/>
              <a:ext cx="4788932" cy="1495898"/>
            </a:xfrm>
            <a:prstGeom prst="parallelogram">
              <a:avLst/>
            </a:prstGeom>
            <a:gradFill flip="none" rotWithShape="1">
              <a:gsLst>
                <a:gs pos="0">
                  <a:schemeClr val="bg1">
                    <a:alpha val="10000"/>
                  </a:schemeClr>
                </a:gs>
                <a:gs pos="29000">
                  <a:schemeClr val="bg1">
                    <a:alpha val="0"/>
                  </a:schemeClr>
                </a:gs>
              </a:gsLst>
              <a:lin ang="16800000" scaled="0"/>
              <a:tileRect/>
            </a:gradFill>
            <a:ln w="12700">
              <a:gradFill flip="none" rotWithShape="1">
                <a:gsLst>
                  <a:gs pos="0">
                    <a:schemeClr val="bg1"/>
                  </a:gs>
                  <a:gs pos="32000">
                    <a:schemeClr val="bg1">
                      <a:alpha val="0"/>
                    </a:schemeClr>
                  </a:gs>
                </a:gsLst>
                <a:lin ang="17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322555"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平行四边形 32">
              <a:extLst>
                <a:ext uri="{FF2B5EF4-FFF2-40B4-BE49-F238E27FC236}">
                  <a16:creationId xmlns:a16="http://schemas.microsoft.com/office/drawing/2014/main" id="{C6E552CC-3D84-4E46-8148-FF2867FD9F3D}"/>
                </a:ext>
              </a:extLst>
            </p:cNvPr>
            <p:cNvSpPr/>
            <p:nvPr/>
          </p:nvSpPr>
          <p:spPr>
            <a:xfrm>
              <a:off x="5319295" y="4287084"/>
              <a:ext cx="2735092" cy="301817"/>
            </a:xfrm>
            <a:prstGeom prst="parallelogram">
              <a:avLst/>
            </a:prstGeom>
            <a:gradFill flip="none" rotWithShape="1">
              <a:gsLst>
                <a:gs pos="100000">
                  <a:schemeClr val="bg1">
                    <a:alpha val="20000"/>
                  </a:schemeClr>
                </a:gs>
                <a:gs pos="78000">
                  <a:schemeClr val="bg1">
                    <a:alpha val="0"/>
                  </a:schemeClr>
                </a:gs>
              </a:gsLst>
              <a:lin ang="18000000" scaled="0"/>
              <a:tileRect/>
            </a:gradFill>
            <a:ln w="12700">
              <a:gradFill flip="none" rotWithShape="1">
                <a:gsLst>
                  <a:gs pos="82000">
                    <a:schemeClr val="bg1">
                      <a:alpha val="0"/>
                    </a:schemeClr>
                  </a:gs>
                  <a:gs pos="100000">
                    <a:schemeClr val="bg1"/>
                  </a:gs>
                </a:gsLst>
                <a:lin ang="18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322555" rtl="0" eaLnBrk="1" fontAlgn="auto" latinLnBrk="0" hangingPunct="1">
                <a:lnSpc>
                  <a:spcPct val="100000"/>
                </a:lnSpc>
                <a:spcBef>
                  <a:spcPts val="0"/>
                </a:spcBef>
                <a:spcAft>
                  <a:spcPts val="0"/>
                </a:spcAft>
                <a:buClrTx/>
                <a:buSzTx/>
                <a:buFontTx/>
                <a:buNone/>
                <a:tabLst/>
                <a:defRPr/>
              </a:pPr>
              <a:endParaRPr kumimoji="0" lang="zh-CN" altLang="en-US" sz="1975"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图形 9">
              <a:extLst>
                <a:ext uri="{FF2B5EF4-FFF2-40B4-BE49-F238E27FC236}">
                  <a16:creationId xmlns:a16="http://schemas.microsoft.com/office/drawing/2014/main" id="{09C60BB1-E89D-49FD-81C1-397D009CBBC7}"/>
                </a:ext>
              </a:extLst>
            </p:cNvPr>
            <p:cNvSpPr/>
            <p:nvPr/>
          </p:nvSpPr>
          <p:spPr>
            <a:xfrm>
              <a:off x="5003996" y="4412850"/>
              <a:ext cx="339387" cy="338998"/>
            </a:xfrm>
            <a:custGeom>
              <a:avLst/>
              <a:gdLst>
                <a:gd name="connsiteX0" fmla="*/ 1601152 w 1710767"/>
                <a:gd name="connsiteY0" fmla="*/ 109714 h 1904910"/>
                <a:gd name="connsiteX1" fmla="*/ 1054995 w 1710767"/>
                <a:gd name="connsiteY1" fmla="*/ 117258 h 1904910"/>
                <a:gd name="connsiteX2" fmla="*/ 911922 w 1710767"/>
                <a:gd name="connsiteY2" fmla="*/ 367659 h 1904910"/>
                <a:gd name="connsiteX3" fmla="*/ 942055 w 1710767"/>
                <a:gd name="connsiteY3" fmla="*/ 509430 h 1904910"/>
                <a:gd name="connsiteX4" fmla="*/ 1201975 w 1710767"/>
                <a:gd name="connsiteY4" fmla="*/ 770384 h 1904910"/>
                <a:gd name="connsiteX5" fmla="*/ 1343881 w 1710767"/>
                <a:gd name="connsiteY5" fmla="*/ 800291 h 1904910"/>
                <a:gd name="connsiteX6" fmla="*/ 1594192 w 1710767"/>
                <a:gd name="connsiteY6" fmla="*/ 656590 h 1904910"/>
                <a:gd name="connsiteX7" fmla="*/ 1601152 w 1710767"/>
                <a:gd name="connsiteY7" fmla="*/ 109714 h 1904910"/>
                <a:gd name="connsiteX8" fmla="*/ 1269201 w 1710767"/>
                <a:gd name="connsiteY8" fmla="*/ 1761388 h 1904910"/>
                <a:gd name="connsiteX9" fmla="*/ 1044667 w 1710767"/>
                <a:gd name="connsiteY9" fmla="*/ 1761388 h 1904910"/>
                <a:gd name="connsiteX10" fmla="*/ 1044667 w 1710767"/>
                <a:gd name="connsiteY10" fmla="*/ 1025185 h 1904910"/>
                <a:gd name="connsiteX11" fmla="*/ 1116518 w 1710767"/>
                <a:gd name="connsiteY11" fmla="*/ 964695 h 1904910"/>
                <a:gd name="connsiteX12" fmla="*/ 1127790 w 1710767"/>
                <a:gd name="connsiteY12" fmla="*/ 854960 h 1904910"/>
                <a:gd name="connsiteX13" fmla="*/ 1121323 w 1710767"/>
                <a:gd name="connsiteY13" fmla="*/ 847938 h 1904910"/>
                <a:gd name="connsiteX14" fmla="*/ 859830 w 1710767"/>
                <a:gd name="connsiteY14" fmla="*/ 587478 h 1904910"/>
                <a:gd name="connsiteX15" fmla="*/ 750048 w 1710767"/>
                <a:gd name="connsiteY15" fmla="*/ 585256 h 1904910"/>
                <a:gd name="connsiteX16" fmla="*/ 743072 w 1710767"/>
                <a:gd name="connsiteY16" fmla="*/ 592912 h 1904910"/>
                <a:gd name="connsiteX17" fmla="*/ 157936 w 1710767"/>
                <a:gd name="connsiteY17" fmla="*/ 1295614 h 1904910"/>
                <a:gd name="connsiteX18" fmla="*/ 137324 w 1710767"/>
                <a:gd name="connsiteY18" fmla="*/ 1506362 h 1904910"/>
                <a:gd name="connsiteX19" fmla="*/ 137324 w 1710767"/>
                <a:gd name="connsiteY19" fmla="*/ 1507080 h 1904910"/>
                <a:gd name="connsiteX20" fmla="*/ 46342 w 1710767"/>
                <a:gd name="connsiteY20" fmla="*/ 1594559 h 1904910"/>
                <a:gd name="connsiteX21" fmla="*/ 9609 w 1710767"/>
                <a:gd name="connsiteY21" fmla="*/ 1618988 h 1904910"/>
                <a:gd name="connsiteX22" fmla="*/ 25962 w 1710767"/>
                <a:gd name="connsiteY22" fmla="*/ 1699200 h 1904910"/>
                <a:gd name="connsiteX23" fmla="*/ 57794 w 1710767"/>
                <a:gd name="connsiteY23" fmla="*/ 1708802 h 1904910"/>
                <a:gd name="connsiteX24" fmla="*/ 69245 w 1710767"/>
                <a:gd name="connsiteY24" fmla="*/ 1707275 h 1904910"/>
                <a:gd name="connsiteX25" fmla="*/ 227676 w 1710767"/>
                <a:gd name="connsiteY25" fmla="*/ 1588182 h 1904910"/>
                <a:gd name="connsiteX26" fmla="*/ 417138 w 1710767"/>
                <a:gd name="connsiteY26" fmla="*/ 1554637 h 1904910"/>
                <a:gd name="connsiteX27" fmla="*/ 901234 w 1710767"/>
                <a:gd name="connsiteY27" fmla="*/ 1145984 h 1904910"/>
                <a:gd name="connsiteX28" fmla="*/ 901234 w 1710767"/>
                <a:gd name="connsiteY28" fmla="*/ 1761208 h 1904910"/>
                <a:gd name="connsiteX29" fmla="*/ 676026 w 1710767"/>
                <a:gd name="connsiteY29" fmla="*/ 1761208 h 1904910"/>
                <a:gd name="connsiteX30" fmla="*/ 604175 w 1710767"/>
                <a:gd name="connsiteY30" fmla="*/ 1833059 h 1904910"/>
                <a:gd name="connsiteX31" fmla="*/ 676026 w 1710767"/>
                <a:gd name="connsiteY31" fmla="*/ 1904910 h 1904910"/>
                <a:gd name="connsiteX32" fmla="*/ 1269201 w 1710767"/>
                <a:gd name="connsiteY32" fmla="*/ 1904910 h 1904910"/>
                <a:gd name="connsiteX33" fmla="*/ 1341052 w 1710767"/>
                <a:gd name="connsiteY33" fmla="*/ 1833059 h 1904910"/>
                <a:gd name="connsiteX34" fmla="*/ 1269201 w 1710767"/>
                <a:gd name="connsiteY34" fmla="*/ 1761208 h 1904910"/>
                <a:gd name="connsiteX0" fmla="*/ 1601152 w 1710767"/>
                <a:gd name="connsiteY0" fmla="*/ 109714 h 1904910"/>
                <a:gd name="connsiteX1" fmla="*/ 1054995 w 1710767"/>
                <a:gd name="connsiteY1" fmla="*/ 117258 h 1904910"/>
                <a:gd name="connsiteX2" fmla="*/ 911922 w 1710767"/>
                <a:gd name="connsiteY2" fmla="*/ 367659 h 1904910"/>
                <a:gd name="connsiteX3" fmla="*/ 942055 w 1710767"/>
                <a:gd name="connsiteY3" fmla="*/ 509430 h 1904910"/>
                <a:gd name="connsiteX4" fmla="*/ 1201975 w 1710767"/>
                <a:gd name="connsiteY4" fmla="*/ 770384 h 1904910"/>
                <a:gd name="connsiteX5" fmla="*/ 1343881 w 1710767"/>
                <a:gd name="connsiteY5" fmla="*/ 800291 h 1904910"/>
                <a:gd name="connsiteX6" fmla="*/ 1594192 w 1710767"/>
                <a:gd name="connsiteY6" fmla="*/ 656590 h 1904910"/>
                <a:gd name="connsiteX7" fmla="*/ 1601152 w 1710767"/>
                <a:gd name="connsiteY7" fmla="*/ 109714 h 1904910"/>
                <a:gd name="connsiteX8" fmla="*/ 1269201 w 1710767"/>
                <a:gd name="connsiteY8" fmla="*/ 1761388 h 1904910"/>
                <a:gd name="connsiteX9" fmla="*/ 1044667 w 1710767"/>
                <a:gd name="connsiteY9" fmla="*/ 1761388 h 1904910"/>
                <a:gd name="connsiteX10" fmla="*/ 1044667 w 1710767"/>
                <a:gd name="connsiteY10" fmla="*/ 1025185 h 1904910"/>
                <a:gd name="connsiteX11" fmla="*/ 1116518 w 1710767"/>
                <a:gd name="connsiteY11" fmla="*/ 964695 h 1904910"/>
                <a:gd name="connsiteX12" fmla="*/ 1127790 w 1710767"/>
                <a:gd name="connsiteY12" fmla="*/ 854960 h 1904910"/>
                <a:gd name="connsiteX13" fmla="*/ 1121323 w 1710767"/>
                <a:gd name="connsiteY13" fmla="*/ 847938 h 1904910"/>
                <a:gd name="connsiteX14" fmla="*/ 859830 w 1710767"/>
                <a:gd name="connsiteY14" fmla="*/ 587478 h 1904910"/>
                <a:gd name="connsiteX15" fmla="*/ 750048 w 1710767"/>
                <a:gd name="connsiteY15" fmla="*/ 585256 h 1904910"/>
                <a:gd name="connsiteX16" fmla="*/ 743072 w 1710767"/>
                <a:gd name="connsiteY16" fmla="*/ 592912 h 1904910"/>
                <a:gd name="connsiteX17" fmla="*/ 157936 w 1710767"/>
                <a:gd name="connsiteY17" fmla="*/ 1295614 h 1904910"/>
                <a:gd name="connsiteX18" fmla="*/ 137324 w 1710767"/>
                <a:gd name="connsiteY18" fmla="*/ 1506362 h 1904910"/>
                <a:gd name="connsiteX19" fmla="*/ 137324 w 1710767"/>
                <a:gd name="connsiteY19" fmla="*/ 1507080 h 1904910"/>
                <a:gd name="connsiteX20" fmla="*/ 46342 w 1710767"/>
                <a:gd name="connsiteY20" fmla="*/ 1594559 h 1904910"/>
                <a:gd name="connsiteX21" fmla="*/ 9609 w 1710767"/>
                <a:gd name="connsiteY21" fmla="*/ 1618988 h 1904910"/>
                <a:gd name="connsiteX22" fmla="*/ 25962 w 1710767"/>
                <a:gd name="connsiteY22" fmla="*/ 1699200 h 1904910"/>
                <a:gd name="connsiteX23" fmla="*/ 57794 w 1710767"/>
                <a:gd name="connsiteY23" fmla="*/ 1708802 h 1904910"/>
                <a:gd name="connsiteX24" fmla="*/ 69245 w 1710767"/>
                <a:gd name="connsiteY24" fmla="*/ 1707275 h 1904910"/>
                <a:gd name="connsiteX25" fmla="*/ 227676 w 1710767"/>
                <a:gd name="connsiteY25" fmla="*/ 1588182 h 1904910"/>
                <a:gd name="connsiteX26" fmla="*/ 417138 w 1710767"/>
                <a:gd name="connsiteY26" fmla="*/ 1554637 h 1904910"/>
                <a:gd name="connsiteX27" fmla="*/ 901234 w 1710767"/>
                <a:gd name="connsiteY27" fmla="*/ 1145984 h 1904910"/>
                <a:gd name="connsiteX28" fmla="*/ 901234 w 1710767"/>
                <a:gd name="connsiteY28" fmla="*/ 1761208 h 1904910"/>
                <a:gd name="connsiteX29" fmla="*/ 676026 w 1710767"/>
                <a:gd name="connsiteY29" fmla="*/ 1761208 h 1904910"/>
                <a:gd name="connsiteX30" fmla="*/ 604175 w 1710767"/>
                <a:gd name="connsiteY30" fmla="*/ 1833059 h 1904910"/>
                <a:gd name="connsiteX31" fmla="*/ 1269201 w 1710767"/>
                <a:gd name="connsiteY31" fmla="*/ 1904910 h 1904910"/>
                <a:gd name="connsiteX32" fmla="*/ 1341052 w 1710767"/>
                <a:gd name="connsiteY32" fmla="*/ 1833059 h 1904910"/>
                <a:gd name="connsiteX33" fmla="*/ 1269201 w 1710767"/>
                <a:gd name="connsiteY33" fmla="*/ 1761208 h 1904910"/>
                <a:gd name="connsiteX34" fmla="*/ 1269201 w 1710767"/>
                <a:gd name="connsiteY34" fmla="*/ 1761388 h 1904910"/>
                <a:gd name="connsiteX0" fmla="*/ 1601152 w 1710767"/>
                <a:gd name="connsiteY0" fmla="*/ 109714 h 1904910"/>
                <a:gd name="connsiteX1" fmla="*/ 1054995 w 1710767"/>
                <a:gd name="connsiteY1" fmla="*/ 117258 h 1904910"/>
                <a:gd name="connsiteX2" fmla="*/ 911922 w 1710767"/>
                <a:gd name="connsiteY2" fmla="*/ 367659 h 1904910"/>
                <a:gd name="connsiteX3" fmla="*/ 942055 w 1710767"/>
                <a:gd name="connsiteY3" fmla="*/ 509430 h 1904910"/>
                <a:gd name="connsiteX4" fmla="*/ 1201975 w 1710767"/>
                <a:gd name="connsiteY4" fmla="*/ 770384 h 1904910"/>
                <a:gd name="connsiteX5" fmla="*/ 1343881 w 1710767"/>
                <a:gd name="connsiteY5" fmla="*/ 800291 h 1904910"/>
                <a:gd name="connsiteX6" fmla="*/ 1594192 w 1710767"/>
                <a:gd name="connsiteY6" fmla="*/ 656590 h 1904910"/>
                <a:gd name="connsiteX7" fmla="*/ 1601152 w 1710767"/>
                <a:gd name="connsiteY7" fmla="*/ 109714 h 1904910"/>
                <a:gd name="connsiteX8" fmla="*/ 1269201 w 1710767"/>
                <a:gd name="connsiteY8" fmla="*/ 1761388 h 1904910"/>
                <a:gd name="connsiteX9" fmla="*/ 1044667 w 1710767"/>
                <a:gd name="connsiteY9" fmla="*/ 1761388 h 1904910"/>
                <a:gd name="connsiteX10" fmla="*/ 1044667 w 1710767"/>
                <a:gd name="connsiteY10" fmla="*/ 1025185 h 1904910"/>
                <a:gd name="connsiteX11" fmla="*/ 1116518 w 1710767"/>
                <a:gd name="connsiteY11" fmla="*/ 964695 h 1904910"/>
                <a:gd name="connsiteX12" fmla="*/ 1127790 w 1710767"/>
                <a:gd name="connsiteY12" fmla="*/ 854960 h 1904910"/>
                <a:gd name="connsiteX13" fmla="*/ 1121323 w 1710767"/>
                <a:gd name="connsiteY13" fmla="*/ 847938 h 1904910"/>
                <a:gd name="connsiteX14" fmla="*/ 859830 w 1710767"/>
                <a:gd name="connsiteY14" fmla="*/ 587478 h 1904910"/>
                <a:gd name="connsiteX15" fmla="*/ 750048 w 1710767"/>
                <a:gd name="connsiteY15" fmla="*/ 585256 h 1904910"/>
                <a:gd name="connsiteX16" fmla="*/ 743072 w 1710767"/>
                <a:gd name="connsiteY16" fmla="*/ 592912 h 1904910"/>
                <a:gd name="connsiteX17" fmla="*/ 157936 w 1710767"/>
                <a:gd name="connsiteY17" fmla="*/ 1295614 h 1904910"/>
                <a:gd name="connsiteX18" fmla="*/ 137324 w 1710767"/>
                <a:gd name="connsiteY18" fmla="*/ 1506362 h 1904910"/>
                <a:gd name="connsiteX19" fmla="*/ 137324 w 1710767"/>
                <a:gd name="connsiteY19" fmla="*/ 1507080 h 1904910"/>
                <a:gd name="connsiteX20" fmla="*/ 46342 w 1710767"/>
                <a:gd name="connsiteY20" fmla="*/ 1594559 h 1904910"/>
                <a:gd name="connsiteX21" fmla="*/ 9609 w 1710767"/>
                <a:gd name="connsiteY21" fmla="*/ 1618988 h 1904910"/>
                <a:gd name="connsiteX22" fmla="*/ 25962 w 1710767"/>
                <a:gd name="connsiteY22" fmla="*/ 1699200 h 1904910"/>
                <a:gd name="connsiteX23" fmla="*/ 57794 w 1710767"/>
                <a:gd name="connsiteY23" fmla="*/ 1708802 h 1904910"/>
                <a:gd name="connsiteX24" fmla="*/ 69245 w 1710767"/>
                <a:gd name="connsiteY24" fmla="*/ 1707275 h 1904910"/>
                <a:gd name="connsiteX25" fmla="*/ 227676 w 1710767"/>
                <a:gd name="connsiteY25" fmla="*/ 1588182 h 1904910"/>
                <a:gd name="connsiteX26" fmla="*/ 417138 w 1710767"/>
                <a:gd name="connsiteY26" fmla="*/ 1554637 h 1904910"/>
                <a:gd name="connsiteX27" fmla="*/ 901234 w 1710767"/>
                <a:gd name="connsiteY27" fmla="*/ 1145984 h 1904910"/>
                <a:gd name="connsiteX28" fmla="*/ 901234 w 1710767"/>
                <a:gd name="connsiteY28" fmla="*/ 1761208 h 1904910"/>
                <a:gd name="connsiteX29" fmla="*/ 676026 w 1710767"/>
                <a:gd name="connsiteY29" fmla="*/ 1761208 h 1904910"/>
                <a:gd name="connsiteX30" fmla="*/ 1269201 w 1710767"/>
                <a:gd name="connsiteY30" fmla="*/ 1904910 h 1904910"/>
                <a:gd name="connsiteX31" fmla="*/ 1341052 w 1710767"/>
                <a:gd name="connsiteY31" fmla="*/ 1833059 h 1904910"/>
                <a:gd name="connsiteX32" fmla="*/ 1269201 w 1710767"/>
                <a:gd name="connsiteY32" fmla="*/ 1761208 h 1904910"/>
                <a:gd name="connsiteX33" fmla="*/ 1269201 w 1710767"/>
                <a:gd name="connsiteY33" fmla="*/ 1761388 h 1904910"/>
                <a:gd name="connsiteX0" fmla="*/ 1601152 w 1710767"/>
                <a:gd name="connsiteY0" fmla="*/ 109714 h 1904910"/>
                <a:gd name="connsiteX1" fmla="*/ 1054995 w 1710767"/>
                <a:gd name="connsiteY1" fmla="*/ 117258 h 1904910"/>
                <a:gd name="connsiteX2" fmla="*/ 911922 w 1710767"/>
                <a:gd name="connsiteY2" fmla="*/ 367659 h 1904910"/>
                <a:gd name="connsiteX3" fmla="*/ 942055 w 1710767"/>
                <a:gd name="connsiteY3" fmla="*/ 509430 h 1904910"/>
                <a:gd name="connsiteX4" fmla="*/ 1201975 w 1710767"/>
                <a:gd name="connsiteY4" fmla="*/ 770384 h 1904910"/>
                <a:gd name="connsiteX5" fmla="*/ 1343881 w 1710767"/>
                <a:gd name="connsiteY5" fmla="*/ 800291 h 1904910"/>
                <a:gd name="connsiteX6" fmla="*/ 1594192 w 1710767"/>
                <a:gd name="connsiteY6" fmla="*/ 656590 h 1904910"/>
                <a:gd name="connsiteX7" fmla="*/ 1601152 w 1710767"/>
                <a:gd name="connsiteY7" fmla="*/ 109714 h 1904910"/>
                <a:gd name="connsiteX8" fmla="*/ 1269201 w 1710767"/>
                <a:gd name="connsiteY8" fmla="*/ 1761388 h 1904910"/>
                <a:gd name="connsiteX9" fmla="*/ 1044667 w 1710767"/>
                <a:gd name="connsiteY9" fmla="*/ 1761388 h 1904910"/>
                <a:gd name="connsiteX10" fmla="*/ 1044667 w 1710767"/>
                <a:gd name="connsiteY10" fmla="*/ 1025185 h 1904910"/>
                <a:gd name="connsiteX11" fmla="*/ 1116518 w 1710767"/>
                <a:gd name="connsiteY11" fmla="*/ 964695 h 1904910"/>
                <a:gd name="connsiteX12" fmla="*/ 1127790 w 1710767"/>
                <a:gd name="connsiteY12" fmla="*/ 854960 h 1904910"/>
                <a:gd name="connsiteX13" fmla="*/ 1121323 w 1710767"/>
                <a:gd name="connsiteY13" fmla="*/ 847938 h 1904910"/>
                <a:gd name="connsiteX14" fmla="*/ 859830 w 1710767"/>
                <a:gd name="connsiteY14" fmla="*/ 587478 h 1904910"/>
                <a:gd name="connsiteX15" fmla="*/ 750048 w 1710767"/>
                <a:gd name="connsiteY15" fmla="*/ 585256 h 1904910"/>
                <a:gd name="connsiteX16" fmla="*/ 743072 w 1710767"/>
                <a:gd name="connsiteY16" fmla="*/ 592912 h 1904910"/>
                <a:gd name="connsiteX17" fmla="*/ 157936 w 1710767"/>
                <a:gd name="connsiteY17" fmla="*/ 1295614 h 1904910"/>
                <a:gd name="connsiteX18" fmla="*/ 137324 w 1710767"/>
                <a:gd name="connsiteY18" fmla="*/ 1506362 h 1904910"/>
                <a:gd name="connsiteX19" fmla="*/ 137324 w 1710767"/>
                <a:gd name="connsiteY19" fmla="*/ 1507080 h 1904910"/>
                <a:gd name="connsiteX20" fmla="*/ 46342 w 1710767"/>
                <a:gd name="connsiteY20" fmla="*/ 1594559 h 1904910"/>
                <a:gd name="connsiteX21" fmla="*/ 9609 w 1710767"/>
                <a:gd name="connsiteY21" fmla="*/ 1618988 h 1904910"/>
                <a:gd name="connsiteX22" fmla="*/ 25962 w 1710767"/>
                <a:gd name="connsiteY22" fmla="*/ 1699200 h 1904910"/>
                <a:gd name="connsiteX23" fmla="*/ 57794 w 1710767"/>
                <a:gd name="connsiteY23" fmla="*/ 1708802 h 1904910"/>
                <a:gd name="connsiteX24" fmla="*/ 69245 w 1710767"/>
                <a:gd name="connsiteY24" fmla="*/ 1707275 h 1904910"/>
                <a:gd name="connsiteX25" fmla="*/ 227676 w 1710767"/>
                <a:gd name="connsiteY25" fmla="*/ 1588182 h 1904910"/>
                <a:gd name="connsiteX26" fmla="*/ 417138 w 1710767"/>
                <a:gd name="connsiteY26" fmla="*/ 1554637 h 1904910"/>
                <a:gd name="connsiteX27" fmla="*/ 901234 w 1710767"/>
                <a:gd name="connsiteY27" fmla="*/ 1145984 h 1904910"/>
                <a:gd name="connsiteX28" fmla="*/ 901234 w 1710767"/>
                <a:gd name="connsiteY28" fmla="*/ 1761208 h 1904910"/>
                <a:gd name="connsiteX29" fmla="*/ 1269201 w 1710767"/>
                <a:gd name="connsiteY29" fmla="*/ 1904910 h 1904910"/>
                <a:gd name="connsiteX30" fmla="*/ 1341052 w 1710767"/>
                <a:gd name="connsiteY30" fmla="*/ 1833059 h 1904910"/>
                <a:gd name="connsiteX31" fmla="*/ 1269201 w 1710767"/>
                <a:gd name="connsiteY31" fmla="*/ 1761208 h 1904910"/>
                <a:gd name="connsiteX32" fmla="*/ 1269201 w 1710767"/>
                <a:gd name="connsiteY32" fmla="*/ 1761388 h 1904910"/>
                <a:gd name="connsiteX0" fmla="*/ 1601152 w 1710767"/>
                <a:gd name="connsiteY0" fmla="*/ 109714 h 1833058"/>
                <a:gd name="connsiteX1" fmla="*/ 1054995 w 1710767"/>
                <a:gd name="connsiteY1" fmla="*/ 117258 h 1833058"/>
                <a:gd name="connsiteX2" fmla="*/ 911922 w 1710767"/>
                <a:gd name="connsiteY2" fmla="*/ 367659 h 1833058"/>
                <a:gd name="connsiteX3" fmla="*/ 942055 w 1710767"/>
                <a:gd name="connsiteY3" fmla="*/ 509430 h 1833058"/>
                <a:gd name="connsiteX4" fmla="*/ 1201975 w 1710767"/>
                <a:gd name="connsiteY4" fmla="*/ 770384 h 1833058"/>
                <a:gd name="connsiteX5" fmla="*/ 1343881 w 1710767"/>
                <a:gd name="connsiteY5" fmla="*/ 800291 h 1833058"/>
                <a:gd name="connsiteX6" fmla="*/ 1594192 w 1710767"/>
                <a:gd name="connsiteY6" fmla="*/ 656590 h 1833058"/>
                <a:gd name="connsiteX7" fmla="*/ 1601152 w 1710767"/>
                <a:gd name="connsiteY7" fmla="*/ 109714 h 1833058"/>
                <a:gd name="connsiteX8" fmla="*/ 1269201 w 1710767"/>
                <a:gd name="connsiteY8" fmla="*/ 1761388 h 1833058"/>
                <a:gd name="connsiteX9" fmla="*/ 1044667 w 1710767"/>
                <a:gd name="connsiteY9" fmla="*/ 1761388 h 1833058"/>
                <a:gd name="connsiteX10" fmla="*/ 1044667 w 1710767"/>
                <a:gd name="connsiteY10" fmla="*/ 1025185 h 1833058"/>
                <a:gd name="connsiteX11" fmla="*/ 1116518 w 1710767"/>
                <a:gd name="connsiteY11" fmla="*/ 964695 h 1833058"/>
                <a:gd name="connsiteX12" fmla="*/ 1127790 w 1710767"/>
                <a:gd name="connsiteY12" fmla="*/ 854960 h 1833058"/>
                <a:gd name="connsiteX13" fmla="*/ 1121323 w 1710767"/>
                <a:gd name="connsiteY13" fmla="*/ 847938 h 1833058"/>
                <a:gd name="connsiteX14" fmla="*/ 859830 w 1710767"/>
                <a:gd name="connsiteY14" fmla="*/ 587478 h 1833058"/>
                <a:gd name="connsiteX15" fmla="*/ 750048 w 1710767"/>
                <a:gd name="connsiteY15" fmla="*/ 585256 h 1833058"/>
                <a:gd name="connsiteX16" fmla="*/ 743072 w 1710767"/>
                <a:gd name="connsiteY16" fmla="*/ 592912 h 1833058"/>
                <a:gd name="connsiteX17" fmla="*/ 157936 w 1710767"/>
                <a:gd name="connsiteY17" fmla="*/ 1295614 h 1833058"/>
                <a:gd name="connsiteX18" fmla="*/ 137324 w 1710767"/>
                <a:gd name="connsiteY18" fmla="*/ 1506362 h 1833058"/>
                <a:gd name="connsiteX19" fmla="*/ 137324 w 1710767"/>
                <a:gd name="connsiteY19" fmla="*/ 1507080 h 1833058"/>
                <a:gd name="connsiteX20" fmla="*/ 46342 w 1710767"/>
                <a:gd name="connsiteY20" fmla="*/ 1594559 h 1833058"/>
                <a:gd name="connsiteX21" fmla="*/ 9609 w 1710767"/>
                <a:gd name="connsiteY21" fmla="*/ 1618988 h 1833058"/>
                <a:gd name="connsiteX22" fmla="*/ 25962 w 1710767"/>
                <a:gd name="connsiteY22" fmla="*/ 1699200 h 1833058"/>
                <a:gd name="connsiteX23" fmla="*/ 57794 w 1710767"/>
                <a:gd name="connsiteY23" fmla="*/ 1708802 h 1833058"/>
                <a:gd name="connsiteX24" fmla="*/ 69245 w 1710767"/>
                <a:gd name="connsiteY24" fmla="*/ 1707275 h 1833058"/>
                <a:gd name="connsiteX25" fmla="*/ 227676 w 1710767"/>
                <a:gd name="connsiteY25" fmla="*/ 1588182 h 1833058"/>
                <a:gd name="connsiteX26" fmla="*/ 417138 w 1710767"/>
                <a:gd name="connsiteY26" fmla="*/ 1554637 h 1833058"/>
                <a:gd name="connsiteX27" fmla="*/ 901234 w 1710767"/>
                <a:gd name="connsiteY27" fmla="*/ 1145984 h 1833058"/>
                <a:gd name="connsiteX28" fmla="*/ 901234 w 1710767"/>
                <a:gd name="connsiteY28" fmla="*/ 1761208 h 1833058"/>
                <a:gd name="connsiteX29" fmla="*/ 1341052 w 1710767"/>
                <a:gd name="connsiteY29" fmla="*/ 1833059 h 1833058"/>
                <a:gd name="connsiteX30" fmla="*/ 1269201 w 1710767"/>
                <a:gd name="connsiteY30" fmla="*/ 1761208 h 1833058"/>
                <a:gd name="connsiteX31" fmla="*/ 1269201 w 1710767"/>
                <a:gd name="connsiteY31" fmla="*/ 1761388 h 1833058"/>
                <a:gd name="connsiteX0" fmla="*/ 1601152 w 1710767"/>
                <a:gd name="connsiteY0" fmla="*/ 109714 h 1761388"/>
                <a:gd name="connsiteX1" fmla="*/ 1054995 w 1710767"/>
                <a:gd name="connsiteY1" fmla="*/ 117258 h 1761388"/>
                <a:gd name="connsiteX2" fmla="*/ 911922 w 1710767"/>
                <a:gd name="connsiteY2" fmla="*/ 367659 h 1761388"/>
                <a:gd name="connsiteX3" fmla="*/ 942055 w 1710767"/>
                <a:gd name="connsiteY3" fmla="*/ 509430 h 1761388"/>
                <a:gd name="connsiteX4" fmla="*/ 1201975 w 1710767"/>
                <a:gd name="connsiteY4" fmla="*/ 770384 h 1761388"/>
                <a:gd name="connsiteX5" fmla="*/ 1343881 w 1710767"/>
                <a:gd name="connsiteY5" fmla="*/ 800291 h 1761388"/>
                <a:gd name="connsiteX6" fmla="*/ 1594192 w 1710767"/>
                <a:gd name="connsiteY6" fmla="*/ 656590 h 1761388"/>
                <a:gd name="connsiteX7" fmla="*/ 1601152 w 1710767"/>
                <a:gd name="connsiteY7" fmla="*/ 109714 h 1761388"/>
                <a:gd name="connsiteX8" fmla="*/ 1269201 w 1710767"/>
                <a:gd name="connsiteY8" fmla="*/ 1761388 h 1761388"/>
                <a:gd name="connsiteX9" fmla="*/ 1044667 w 1710767"/>
                <a:gd name="connsiteY9" fmla="*/ 1761388 h 1761388"/>
                <a:gd name="connsiteX10" fmla="*/ 1044667 w 1710767"/>
                <a:gd name="connsiteY10" fmla="*/ 1025185 h 1761388"/>
                <a:gd name="connsiteX11" fmla="*/ 1116518 w 1710767"/>
                <a:gd name="connsiteY11" fmla="*/ 964695 h 1761388"/>
                <a:gd name="connsiteX12" fmla="*/ 1127790 w 1710767"/>
                <a:gd name="connsiteY12" fmla="*/ 854960 h 1761388"/>
                <a:gd name="connsiteX13" fmla="*/ 1121323 w 1710767"/>
                <a:gd name="connsiteY13" fmla="*/ 847938 h 1761388"/>
                <a:gd name="connsiteX14" fmla="*/ 859830 w 1710767"/>
                <a:gd name="connsiteY14" fmla="*/ 587478 h 1761388"/>
                <a:gd name="connsiteX15" fmla="*/ 750048 w 1710767"/>
                <a:gd name="connsiteY15" fmla="*/ 585256 h 1761388"/>
                <a:gd name="connsiteX16" fmla="*/ 743072 w 1710767"/>
                <a:gd name="connsiteY16" fmla="*/ 592912 h 1761388"/>
                <a:gd name="connsiteX17" fmla="*/ 157936 w 1710767"/>
                <a:gd name="connsiteY17" fmla="*/ 1295614 h 1761388"/>
                <a:gd name="connsiteX18" fmla="*/ 137324 w 1710767"/>
                <a:gd name="connsiteY18" fmla="*/ 1506362 h 1761388"/>
                <a:gd name="connsiteX19" fmla="*/ 137324 w 1710767"/>
                <a:gd name="connsiteY19" fmla="*/ 1507080 h 1761388"/>
                <a:gd name="connsiteX20" fmla="*/ 46342 w 1710767"/>
                <a:gd name="connsiteY20" fmla="*/ 1594559 h 1761388"/>
                <a:gd name="connsiteX21" fmla="*/ 9609 w 1710767"/>
                <a:gd name="connsiteY21" fmla="*/ 1618988 h 1761388"/>
                <a:gd name="connsiteX22" fmla="*/ 25962 w 1710767"/>
                <a:gd name="connsiteY22" fmla="*/ 1699200 h 1761388"/>
                <a:gd name="connsiteX23" fmla="*/ 57794 w 1710767"/>
                <a:gd name="connsiteY23" fmla="*/ 1708802 h 1761388"/>
                <a:gd name="connsiteX24" fmla="*/ 69245 w 1710767"/>
                <a:gd name="connsiteY24" fmla="*/ 1707275 h 1761388"/>
                <a:gd name="connsiteX25" fmla="*/ 227676 w 1710767"/>
                <a:gd name="connsiteY25" fmla="*/ 1588182 h 1761388"/>
                <a:gd name="connsiteX26" fmla="*/ 417138 w 1710767"/>
                <a:gd name="connsiteY26" fmla="*/ 1554637 h 1761388"/>
                <a:gd name="connsiteX27" fmla="*/ 901234 w 1710767"/>
                <a:gd name="connsiteY27" fmla="*/ 1145984 h 1761388"/>
                <a:gd name="connsiteX28" fmla="*/ 901234 w 1710767"/>
                <a:gd name="connsiteY28" fmla="*/ 1761208 h 1761388"/>
                <a:gd name="connsiteX29" fmla="*/ 1269201 w 1710767"/>
                <a:gd name="connsiteY29" fmla="*/ 1761208 h 1761388"/>
                <a:gd name="connsiteX30" fmla="*/ 1269201 w 1710767"/>
                <a:gd name="connsiteY30" fmla="*/ 1761388 h 1761388"/>
                <a:gd name="connsiteX0" fmla="*/ 1601152 w 1710767"/>
                <a:gd name="connsiteY0" fmla="*/ 109714 h 1761388"/>
                <a:gd name="connsiteX1" fmla="*/ 1054995 w 1710767"/>
                <a:gd name="connsiteY1" fmla="*/ 117258 h 1761388"/>
                <a:gd name="connsiteX2" fmla="*/ 911922 w 1710767"/>
                <a:gd name="connsiteY2" fmla="*/ 367659 h 1761388"/>
                <a:gd name="connsiteX3" fmla="*/ 942055 w 1710767"/>
                <a:gd name="connsiteY3" fmla="*/ 509430 h 1761388"/>
                <a:gd name="connsiteX4" fmla="*/ 1201975 w 1710767"/>
                <a:gd name="connsiteY4" fmla="*/ 770384 h 1761388"/>
                <a:gd name="connsiteX5" fmla="*/ 1343881 w 1710767"/>
                <a:gd name="connsiteY5" fmla="*/ 800291 h 1761388"/>
                <a:gd name="connsiteX6" fmla="*/ 1594192 w 1710767"/>
                <a:gd name="connsiteY6" fmla="*/ 656590 h 1761388"/>
                <a:gd name="connsiteX7" fmla="*/ 1601152 w 1710767"/>
                <a:gd name="connsiteY7" fmla="*/ 109714 h 1761388"/>
                <a:gd name="connsiteX8" fmla="*/ 1269201 w 1710767"/>
                <a:gd name="connsiteY8" fmla="*/ 1761388 h 1761388"/>
                <a:gd name="connsiteX9" fmla="*/ 1044667 w 1710767"/>
                <a:gd name="connsiteY9" fmla="*/ 1025185 h 1761388"/>
                <a:gd name="connsiteX10" fmla="*/ 1116518 w 1710767"/>
                <a:gd name="connsiteY10" fmla="*/ 964695 h 1761388"/>
                <a:gd name="connsiteX11" fmla="*/ 1127790 w 1710767"/>
                <a:gd name="connsiteY11" fmla="*/ 854960 h 1761388"/>
                <a:gd name="connsiteX12" fmla="*/ 1121323 w 1710767"/>
                <a:gd name="connsiteY12" fmla="*/ 847938 h 1761388"/>
                <a:gd name="connsiteX13" fmla="*/ 859830 w 1710767"/>
                <a:gd name="connsiteY13" fmla="*/ 587478 h 1761388"/>
                <a:gd name="connsiteX14" fmla="*/ 750048 w 1710767"/>
                <a:gd name="connsiteY14" fmla="*/ 585256 h 1761388"/>
                <a:gd name="connsiteX15" fmla="*/ 743072 w 1710767"/>
                <a:gd name="connsiteY15" fmla="*/ 592912 h 1761388"/>
                <a:gd name="connsiteX16" fmla="*/ 157936 w 1710767"/>
                <a:gd name="connsiteY16" fmla="*/ 1295614 h 1761388"/>
                <a:gd name="connsiteX17" fmla="*/ 137324 w 1710767"/>
                <a:gd name="connsiteY17" fmla="*/ 1506362 h 1761388"/>
                <a:gd name="connsiteX18" fmla="*/ 137324 w 1710767"/>
                <a:gd name="connsiteY18" fmla="*/ 1507080 h 1761388"/>
                <a:gd name="connsiteX19" fmla="*/ 46342 w 1710767"/>
                <a:gd name="connsiteY19" fmla="*/ 1594559 h 1761388"/>
                <a:gd name="connsiteX20" fmla="*/ 9609 w 1710767"/>
                <a:gd name="connsiteY20" fmla="*/ 1618988 h 1761388"/>
                <a:gd name="connsiteX21" fmla="*/ 25962 w 1710767"/>
                <a:gd name="connsiteY21" fmla="*/ 1699200 h 1761388"/>
                <a:gd name="connsiteX22" fmla="*/ 57794 w 1710767"/>
                <a:gd name="connsiteY22" fmla="*/ 1708802 h 1761388"/>
                <a:gd name="connsiteX23" fmla="*/ 69245 w 1710767"/>
                <a:gd name="connsiteY23" fmla="*/ 1707275 h 1761388"/>
                <a:gd name="connsiteX24" fmla="*/ 227676 w 1710767"/>
                <a:gd name="connsiteY24" fmla="*/ 1588182 h 1761388"/>
                <a:gd name="connsiteX25" fmla="*/ 417138 w 1710767"/>
                <a:gd name="connsiteY25" fmla="*/ 1554637 h 1761388"/>
                <a:gd name="connsiteX26" fmla="*/ 901234 w 1710767"/>
                <a:gd name="connsiteY26" fmla="*/ 1145984 h 1761388"/>
                <a:gd name="connsiteX27" fmla="*/ 901234 w 1710767"/>
                <a:gd name="connsiteY27" fmla="*/ 1761208 h 1761388"/>
                <a:gd name="connsiteX28" fmla="*/ 1269201 w 1710767"/>
                <a:gd name="connsiteY28" fmla="*/ 1761208 h 1761388"/>
                <a:gd name="connsiteX29" fmla="*/ 1269201 w 1710767"/>
                <a:gd name="connsiteY29" fmla="*/ 1761388 h 1761388"/>
                <a:gd name="connsiteX0" fmla="*/ 1601152 w 1710767"/>
                <a:gd name="connsiteY0" fmla="*/ 109714 h 1761208"/>
                <a:gd name="connsiteX1" fmla="*/ 1054995 w 1710767"/>
                <a:gd name="connsiteY1" fmla="*/ 117258 h 1761208"/>
                <a:gd name="connsiteX2" fmla="*/ 911922 w 1710767"/>
                <a:gd name="connsiteY2" fmla="*/ 367659 h 1761208"/>
                <a:gd name="connsiteX3" fmla="*/ 942055 w 1710767"/>
                <a:gd name="connsiteY3" fmla="*/ 509430 h 1761208"/>
                <a:gd name="connsiteX4" fmla="*/ 1201975 w 1710767"/>
                <a:gd name="connsiteY4" fmla="*/ 770384 h 1761208"/>
                <a:gd name="connsiteX5" fmla="*/ 1343881 w 1710767"/>
                <a:gd name="connsiteY5" fmla="*/ 800291 h 1761208"/>
                <a:gd name="connsiteX6" fmla="*/ 1594192 w 1710767"/>
                <a:gd name="connsiteY6" fmla="*/ 656590 h 1761208"/>
                <a:gd name="connsiteX7" fmla="*/ 1601152 w 1710767"/>
                <a:gd name="connsiteY7" fmla="*/ 109714 h 1761208"/>
                <a:gd name="connsiteX8" fmla="*/ 1269201 w 1710767"/>
                <a:gd name="connsiteY8" fmla="*/ 1761208 h 1761208"/>
                <a:gd name="connsiteX9" fmla="*/ 1044667 w 1710767"/>
                <a:gd name="connsiteY9" fmla="*/ 1025185 h 1761208"/>
                <a:gd name="connsiteX10" fmla="*/ 1116518 w 1710767"/>
                <a:gd name="connsiteY10" fmla="*/ 964695 h 1761208"/>
                <a:gd name="connsiteX11" fmla="*/ 1127790 w 1710767"/>
                <a:gd name="connsiteY11" fmla="*/ 854960 h 1761208"/>
                <a:gd name="connsiteX12" fmla="*/ 1121323 w 1710767"/>
                <a:gd name="connsiteY12" fmla="*/ 847938 h 1761208"/>
                <a:gd name="connsiteX13" fmla="*/ 859830 w 1710767"/>
                <a:gd name="connsiteY13" fmla="*/ 587478 h 1761208"/>
                <a:gd name="connsiteX14" fmla="*/ 750048 w 1710767"/>
                <a:gd name="connsiteY14" fmla="*/ 585256 h 1761208"/>
                <a:gd name="connsiteX15" fmla="*/ 743072 w 1710767"/>
                <a:gd name="connsiteY15" fmla="*/ 592912 h 1761208"/>
                <a:gd name="connsiteX16" fmla="*/ 157936 w 1710767"/>
                <a:gd name="connsiteY16" fmla="*/ 1295614 h 1761208"/>
                <a:gd name="connsiteX17" fmla="*/ 137324 w 1710767"/>
                <a:gd name="connsiteY17" fmla="*/ 1506362 h 1761208"/>
                <a:gd name="connsiteX18" fmla="*/ 137324 w 1710767"/>
                <a:gd name="connsiteY18" fmla="*/ 1507080 h 1761208"/>
                <a:gd name="connsiteX19" fmla="*/ 46342 w 1710767"/>
                <a:gd name="connsiteY19" fmla="*/ 1594559 h 1761208"/>
                <a:gd name="connsiteX20" fmla="*/ 9609 w 1710767"/>
                <a:gd name="connsiteY20" fmla="*/ 1618988 h 1761208"/>
                <a:gd name="connsiteX21" fmla="*/ 25962 w 1710767"/>
                <a:gd name="connsiteY21" fmla="*/ 1699200 h 1761208"/>
                <a:gd name="connsiteX22" fmla="*/ 57794 w 1710767"/>
                <a:gd name="connsiteY22" fmla="*/ 1708802 h 1761208"/>
                <a:gd name="connsiteX23" fmla="*/ 69245 w 1710767"/>
                <a:gd name="connsiteY23" fmla="*/ 1707275 h 1761208"/>
                <a:gd name="connsiteX24" fmla="*/ 227676 w 1710767"/>
                <a:gd name="connsiteY24" fmla="*/ 1588182 h 1761208"/>
                <a:gd name="connsiteX25" fmla="*/ 417138 w 1710767"/>
                <a:gd name="connsiteY25" fmla="*/ 1554637 h 1761208"/>
                <a:gd name="connsiteX26" fmla="*/ 901234 w 1710767"/>
                <a:gd name="connsiteY26" fmla="*/ 1145984 h 1761208"/>
                <a:gd name="connsiteX27" fmla="*/ 901234 w 1710767"/>
                <a:gd name="connsiteY27" fmla="*/ 1761208 h 1761208"/>
                <a:gd name="connsiteX28" fmla="*/ 1269201 w 1710767"/>
                <a:gd name="connsiteY28" fmla="*/ 1761208 h 1761208"/>
                <a:gd name="connsiteX0" fmla="*/ 1601152 w 1710767"/>
                <a:gd name="connsiteY0" fmla="*/ 109714 h 1761208"/>
                <a:gd name="connsiteX1" fmla="*/ 1054995 w 1710767"/>
                <a:gd name="connsiteY1" fmla="*/ 117258 h 1761208"/>
                <a:gd name="connsiteX2" fmla="*/ 911922 w 1710767"/>
                <a:gd name="connsiteY2" fmla="*/ 367659 h 1761208"/>
                <a:gd name="connsiteX3" fmla="*/ 942055 w 1710767"/>
                <a:gd name="connsiteY3" fmla="*/ 509430 h 1761208"/>
                <a:gd name="connsiteX4" fmla="*/ 1201975 w 1710767"/>
                <a:gd name="connsiteY4" fmla="*/ 770384 h 1761208"/>
                <a:gd name="connsiteX5" fmla="*/ 1343881 w 1710767"/>
                <a:gd name="connsiteY5" fmla="*/ 800291 h 1761208"/>
                <a:gd name="connsiteX6" fmla="*/ 1594192 w 1710767"/>
                <a:gd name="connsiteY6" fmla="*/ 656590 h 1761208"/>
                <a:gd name="connsiteX7" fmla="*/ 1601152 w 1710767"/>
                <a:gd name="connsiteY7" fmla="*/ 109714 h 1761208"/>
                <a:gd name="connsiteX8" fmla="*/ 901234 w 1710767"/>
                <a:gd name="connsiteY8" fmla="*/ 1761208 h 1761208"/>
                <a:gd name="connsiteX9" fmla="*/ 1044667 w 1710767"/>
                <a:gd name="connsiteY9" fmla="*/ 1025185 h 1761208"/>
                <a:gd name="connsiteX10" fmla="*/ 1116518 w 1710767"/>
                <a:gd name="connsiteY10" fmla="*/ 964695 h 1761208"/>
                <a:gd name="connsiteX11" fmla="*/ 1127790 w 1710767"/>
                <a:gd name="connsiteY11" fmla="*/ 854960 h 1761208"/>
                <a:gd name="connsiteX12" fmla="*/ 1121323 w 1710767"/>
                <a:gd name="connsiteY12" fmla="*/ 847938 h 1761208"/>
                <a:gd name="connsiteX13" fmla="*/ 859830 w 1710767"/>
                <a:gd name="connsiteY13" fmla="*/ 587478 h 1761208"/>
                <a:gd name="connsiteX14" fmla="*/ 750048 w 1710767"/>
                <a:gd name="connsiteY14" fmla="*/ 585256 h 1761208"/>
                <a:gd name="connsiteX15" fmla="*/ 743072 w 1710767"/>
                <a:gd name="connsiteY15" fmla="*/ 592912 h 1761208"/>
                <a:gd name="connsiteX16" fmla="*/ 157936 w 1710767"/>
                <a:gd name="connsiteY16" fmla="*/ 1295614 h 1761208"/>
                <a:gd name="connsiteX17" fmla="*/ 137324 w 1710767"/>
                <a:gd name="connsiteY17" fmla="*/ 1506362 h 1761208"/>
                <a:gd name="connsiteX18" fmla="*/ 137324 w 1710767"/>
                <a:gd name="connsiteY18" fmla="*/ 1507080 h 1761208"/>
                <a:gd name="connsiteX19" fmla="*/ 46342 w 1710767"/>
                <a:gd name="connsiteY19" fmla="*/ 1594559 h 1761208"/>
                <a:gd name="connsiteX20" fmla="*/ 9609 w 1710767"/>
                <a:gd name="connsiteY20" fmla="*/ 1618988 h 1761208"/>
                <a:gd name="connsiteX21" fmla="*/ 25962 w 1710767"/>
                <a:gd name="connsiteY21" fmla="*/ 1699200 h 1761208"/>
                <a:gd name="connsiteX22" fmla="*/ 57794 w 1710767"/>
                <a:gd name="connsiteY22" fmla="*/ 1708802 h 1761208"/>
                <a:gd name="connsiteX23" fmla="*/ 69245 w 1710767"/>
                <a:gd name="connsiteY23" fmla="*/ 1707275 h 1761208"/>
                <a:gd name="connsiteX24" fmla="*/ 227676 w 1710767"/>
                <a:gd name="connsiteY24" fmla="*/ 1588182 h 1761208"/>
                <a:gd name="connsiteX25" fmla="*/ 417138 w 1710767"/>
                <a:gd name="connsiteY25" fmla="*/ 1554637 h 1761208"/>
                <a:gd name="connsiteX26" fmla="*/ 901234 w 1710767"/>
                <a:gd name="connsiteY26" fmla="*/ 1145984 h 1761208"/>
                <a:gd name="connsiteX27" fmla="*/ 901234 w 1710767"/>
                <a:gd name="connsiteY27" fmla="*/ 1761208 h 1761208"/>
                <a:gd name="connsiteX0" fmla="*/ 1601152 w 1710767"/>
                <a:gd name="connsiteY0" fmla="*/ 109714 h 1708807"/>
                <a:gd name="connsiteX1" fmla="*/ 1054995 w 1710767"/>
                <a:gd name="connsiteY1" fmla="*/ 117258 h 1708807"/>
                <a:gd name="connsiteX2" fmla="*/ 911922 w 1710767"/>
                <a:gd name="connsiteY2" fmla="*/ 367659 h 1708807"/>
                <a:gd name="connsiteX3" fmla="*/ 942055 w 1710767"/>
                <a:gd name="connsiteY3" fmla="*/ 509430 h 1708807"/>
                <a:gd name="connsiteX4" fmla="*/ 1201975 w 1710767"/>
                <a:gd name="connsiteY4" fmla="*/ 770384 h 1708807"/>
                <a:gd name="connsiteX5" fmla="*/ 1343881 w 1710767"/>
                <a:gd name="connsiteY5" fmla="*/ 800291 h 1708807"/>
                <a:gd name="connsiteX6" fmla="*/ 1594192 w 1710767"/>
                <a:gd name="connsiteY6" fmla="*/ 656590 h 1708807"/>
                <a:gd name="connsiteX7" fmla="*/ 1601152 w 1710767"/>
                <a:gd name="connsiteY7" fmla="*/ 109714 h 1708807"/>
                <a:gd name="connsiteX8" fmla="*/ 901234 w 1710767"/>
                <a:gd name="connsiteY8" fmla="*/ 1145984 h 1708807"/>
                <a:gd name="connsiteX9" fmla="*/ 1044667 w 1710767"/>
                <a:gd name="connsiteY9" fmla="*/ 1025185 h 1708807"/>
                <a:gd name="connsiteX10" fmla="*/ 1116518 w 1710767"/>
                <a:gd name="connsiteY10" fmla="*/ 964695 h 1708807"/>
                <a:gd name="connsiteX11" fmla="*/ 1127790 w 1710767"/>
                <a:gd name="connsiteY11" fmla="*/ 854960 h 1708807"/>
                <a:gd name="connsiteX12" fmla="*/ 1121323 w 1710767"/>
                <a:gd name="connsiteY12" fmla="*/ 847938 h 1708807"/>
                <a:gd name="connsiteX13" fmla="*/ 859830 w 1710767"/>
                <a:gd name="connsiteY13" fmla="*/ 587478 h 1708807"/>
                <a:gd name="connsiteX14" fmla="*/ 750048 w 1710767"/>
                <a:gd name="connsiteY14" fmla="*/ 585256 h 1708807"/>
                <a:gd name="connsiteX15" fmla="*/ 743072 w 1710767"/>
                <a:gd name="connsiteY15" fmla="*/ 592912 h 1708807"/>
                <a:gd name="connsiteX16" fmla="*/ 157936 w 1710767"/>
                <a:gd name="connsiteY16" fmla="*/ 1295614 h 1708807"/>
                <a:gd name="connsiteX17" fmla="*/ 137324 w 1710767"/>
                <a:gd name="connsiteY17" fmla="*/ 1506362 h 1708807"/>
                <a:gd name="connsiteX18" fmla="*/ 137324 w 1710767"/>
                <a:gd name="connsiteY18" fmla="*/ 1507080 h 1708807"/>
                <a:gd name="connsiteX19" fmla="*/ 46342 w 1710767"/>
                <a:gd name="connsiteY19" fmla="*/ 1594559 h 1708807"/>
                <a:gd name="connsiteX20" fmla="*/ 9609 w 1710767"/>
                <a:gd name="connsiteY20" fmla="*/ 1618988 h 1708807"/>
                <a:gd name="connsiteX21" fmla="*/ 25962 w 1710767"/>
                <a:gd name="connsiteY21" fmla="*/ 1699200 h 1708807"/>
                <a:gd name="connsiteX22" fmla="*/ 57794 w 1710767"/>
                <a:gd name="connsiteY22" fmla="*/ 1708802 h 1708807"/>
                <a:gd name="connsiteX23" fmla="*/ 69245 w 1710767"/>
                <a:gd name="connsiteY23" fmla="*/ 1707275 h 1708807"/>
                <a:gd name="connsiteX24" fmla="*/ 227676 w 1710767"/>
                <a:gd name="connsiteY24" fmla="*/ 1588182 h 1708807"/>
                <a:gd name="connsiteX25" fmla="*/ 417138 w 1710767"/>
                <a:gd name="connsiteY25" fmla="*/ 1554637 h 1708807"/>
                <a:gd name="connsiteX26" fmla="*/ 901234 w 1710767"/>
                <a:gd name="connsiteY26" fmla="*/ 1145984 h 1708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710767" h="1708807">
                  <a:moveTo>
                    <a:pt x="1601152" y="109714"/>
                  </a:moveTo>
                  <a:cubicBezTo>
                    <a:pt x="1452331" y="-39287"/>
                    <a:pt x="1207724" y="-36278"/>
                    <a:pt x="1054995" y="117258"/>
                  </a:cubicBezTo>
                  <a:cubicBezTo>
                    <a:pt x="979103" y="193286"/>
                    <a:pt x="911922" y="367659"/>
                    <a:pt x="911922" y="367659"/>
                  </a:cubicBezTo>
                  <a:cubicBezTo>
                    <a:pt x="895037" y="412027"/>
                    <a:pt x="908285" y="475974"/>
                    <a:pt x="942055" y="509430"/>
                  </a:cubicBezTo>
                  <a:lnTo>
                    <a:pt x="1201975" y="770384"/>
                  </a:lnTo>
                  <a:cubicBezTo>
                    <a:pt x="1235745" y="804198"/>
                    <a:pt x="1299603" y="817760"/>
                    <a:pt x="1343881" y="800291"/>
                  </a:cubicBezTo>
                  <a:cubicBezTo>
                    <a:pt x="1343881" y="800291"/>
                    <a:pt x="1518299" y="732931"/>
                    <a:pt x="1594192" y="656590"/>
                  </a:cubicBezTo>
                  <a:cubicBezTo>
                    <a:pt x="1746920" y="503727"/>
                    <a:pt x="1749929" y="258760"/>
                    <a:pt x="1601152" y="109714"/>
                  </a:cubicBezTo>
                  <a:close/>
                  <a:moveTo>
                    <a:pt x="901234" y="1145984"/>
                  </a:moveTo>
                  <a:lnTo>
                    <a:pt x="1044667" y="1025185"/>
                  </a:lnTo>
                  <a:lnTo>
                    <a:pt x="1116518" y="964695"/>
                  </a:lnTo>
                  <a:cubicBezTo>
                    <a:pt x="1149933" y="937505"/>
                    <a:pt x="1154980" y="888375"/>
                    <a:pt x="1127790" y="854960"/>
                  </a:cubicBezTo>
                  <a:cubicBezTo>
                    <a:pt x="1125779" y="852489"/>
                    <a:pt x="1123620" y="850144"/>
                    <a:pt x="1121323" y="847938"/>
                  </a:cubicBezTo>
                  <a:lnTo>
                    <a:pt x="859830" y="587478"/>
                  </a:lnTo>
                  <a:cubicBezTo>
                    <a:pt x="830128" y="556549"/>
                    <a:pt x="780977" y="555554"/>
                    <a:pt x="750048" y="585256"/>
                  </a:cubicBezTo>
                  <a:cubicBezTo>
                    <a:pt x="747555" y="587650"/>
                    <a:pt x="745224" y="590207"/>
                    <a:pt x="743072" y="592912"/>
                  </a:cubicBezTo>
                  <a:lnTo>
                    <a:pt x="157936" y="1295614"/>
                  </a:lnTo>
                  <a:cubicBezTo>
                    <a:pt x="131441" y="1327678"/>
                    <a:pt x="84423" y="1418479"/>
                    <a:pt x="137324" y="1506362"/>
                  </a:cubicBezTo>
                  <a:lnTo>
                    <a:pt x="137324" y="1507080"/>
                  </a:lnTo>
                  <a:cubicBezTo>
                    <a:pt x="135213" y="1514310"/>
                    <a:pt x="117430" y="1579785"/>
                    <a:pt x="46342" y="1594559"/>
                  </a:cubicBezTo>
                  <a:cubicBezTo>
                    <a:pt x="31340" y="1597502"/>
                    <a:pt x="18124" y="1606291"/>
                    <a:pt x="9609" y="1618988"/>
                  </a:cubicBezTo>
                  <a:cubicBezTo>
                    <a:pt x="-8025" y="1645654"/>
                    <a:pt x="-703" y="1681566"/>
                    <a:pt x="25962" y="1699200"/>
                  </a:cubicBezTo>
                  <a:cubicBezTo>
                    <a:pt x="35406" y="1705445"/>
                    <a:pt x="46473" y="1708783"/>
                    <a:pt x="57794" y="1708802"/>
                  </a:cubicBezTo>
                  <a:cubicBezTo>
                    <a:pt x="61665" y="1708852"/>
                    <a:pt x="65522" y="1708337"/>
                    <a:pt x="69245" y="1707275"/>
                  </a:cubicBezTo>
                  <a:cubicBezTo>
                    <a:pt x="156948" y="1689313"/>
                    <a:pt x="203696" y="1633089"/>
                    <a:pt x="227676" y="1588182"/>
                  </a:cubicBezTo>
                  <a:cubicBezTo>
                    <a:pt x="311428" y="1627251"/>
                    <a:pt x="387635" y="1579605"/>
                    <a:pt x="417138" y="1554637"/>
                  </a:cubicBezTo>
                  <a:lnTo>
                    <a:pt x="901234" y="1145984"/>
                  </a:lnTo>
                  <a:close/>
                </a:path>
              </a:pathLst>
            </a:custGeom>
            <a:gradFill>
              <a:gsLst>
                <a:gs pos="0">
                  <a:schemeClr val="bg1"/>
                </a:gs>
                <a:gs pos="100000">
                  <a:srgbClr val="CBE9FF"/>
                </a:gs>
              </a:gsLst>
              <a:lin ang="5400000" scaled="0"/>
            </a:gradFill>
            <a:ln w="1860" cap="flat">
              <a:noFill/>
              <a:prstDash val="solid"/>
              <a:miter/>
            </a:ln>
          </p:spPr>
          <p:txBody>
            <a:bodyPr rtlCol="0" anchor="ctr"/>
            <a:lstStyle/>
            <a:p>
              <a:pPr marL="0" marR="0" lvl="0" indent="0" algn="l" defTabSz="322555" rtl="0" eaLnBrk="1" fontAlgn="auto" latinLnBrk="0" hangingPunct="1">
                <a:lnSpc>
                  <a:spcPct val="100000"/>
                </a:lnSpc>
                <a:spcBef>
                  <a:spcPts val="0"/>
                </a:spcBef>
                <a:spcAft>
                  <a:spcPts val="0"/>
                </a:spcAft>
                <a:buClrTx/>
                <a:buSzTx/>
                <a:buFontTx/>
                <a:buNone/>
                <a:tabLst/>
                <a:defRPr/>
              </a:pPr>
              <a:endParaRPr kumimoji="0" lang="zh-CN" altLang="en-US" sz="127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9" name="图片 38">
              <a:extLst>
                <a:ext uri="{FF2B5EF4-FFF2-40B4-BE49-F238E27FC236}">
                  <a16:creationId xmlns:a16="http://schemas.microsoft.com/office/drawing/2014/main" id="{6506D380-FEBA-48E5-BBE6-5B0D890829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a:off x="7907765" y="4032906"/>
              <a:ext cx="713632" cy="963605"/>
            </a:xfrm>
            <a:prstGeom prst="rect">
              <a:avLst/>
            </a:prstGeom>
          </p:spPr>
        </p:pic>
        <p:pic>
          <p:nvPicPr>
            <p:cNvPr id="40" name="点光" descr="图片包含 卫星, 游戏机, 黑色, 线&#10;&#10;描述已自动生成">
              <a:extLst>
                <a:ext uri="{FF2B5EF4-FFF2-40B4-BE49-F238E27FC236}">
                  <a16:creationId xmlns:a16="http://schemas.microsoft.com/office/drawing/2014/main" id="{4EBD3518-248B-410B-9F23-960F83101B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7565292" flipH="1">
              <a:off x="5037181" y="4209453"/>
              <a:ext cx="417054" cy="453129"/>
            </a:xfrm>
            <a:prstGeom prst="rect">
              <a:avLst/>
            </a:prstGeom>
          </p:spPr>
        </p:pic>
        <p:sp>
          <p:nvSpPr>
            <p:cNvPr id="37" name="文本框 36">
              <a:extLst>
                <a:ext uri="{FF2B5EF4-FFF2-40B4-BE49-F238E27FC236}">
                  <a16:creationId xmlns:a16="http://schemas.microsoft.com/office/drawing/2014/main" id="{2FA98042-91E8-4D6A-93A7-1A72A4A394B5}"/>
                </a:ext>
              </a:extLst>
            </p:cNvPr>
            <p:cNvSpPr txBox="1"/>
            <p:nvPr/>
          </p:nvSpPr>
          <p:spPr>
            <a:xfrm>
              <a:off x="4124960" y="4363445"/>
              <a:ext cx="3700247" cy="822148"/>
            </a:xfrm>
            <a:prstGeom prst="rect">
              <a:avLst/>
            </a:prstGeom>
            <a:noFill/>
          </p:spPr>
          <p:txBody>
            <a:bodyPr wrap="square" rtlCol="0">
              <a:spAutoFit/>
            </a:bodyPr>
            <a:lstStyle/>
            <a:p>
              <a:pPr marL="0" marR="0" lvl="0" indent="0" algn="l" defTabSz="322555" rtl="0" eaLnBrk="1" fontAlgn="auto" latinLnBrk="0" hangingPunct="1">
                <a:lnSpc>
                  <a:spcPct val="130000"/>
                </a:lnSpc>
                <a:spcBef>
                  <a:spcPts val="0"/>
                </a:spcBef>
                <a:spcAft>
                  <a:spcPts val="0"/>
                </a:spcAft>
                <a:buClrTx/>
                <a:buSzTx/>
                <a:buFontTx/>
                <a:buNone/>
                <a:tabLst/>
                <a:defRPr/>
              </a:pPr>
              <a:r>
                <a:rPr kumimoji="0" lang="en-US" altLang="zh-CN" sz="2000" b="1" i="1" u="none" strike="noStrike" kern="1200" cap="none" spc="0" normalizeH="0" baseline="0" noProof="0">
                  <a:ln>
                    <a:noFill/>
                  </a:ln>
                  <a:gradFill>
                    <a:gsLst>
                      <a:gs pos="0">
                        <a:prstClr val="white"/>
                      </a:gs>
                      <a:gs pos="100000">
                        <a:srgbClr val="CBE9FF"/>
                      </a:gs>
                    </a:gsLst>
                    <a:lin ang="5400000" scaled="0"/>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 39</a:t>
              </a:r>
              <a:r>
                <a:rPr kumimoji="0" lang="zh-CN" altLang="en-US" sz="2000" b="1" i="1" u="none" strike="noStrike" kern="1200" cap="none" spc="0" normalizeH="0" baseline="0" noProof="0">
                  <a:ln>
                    <a:noFill/>
                  </a:ln>
                  <a:gradFill>
                    <a:gsLst>
                      <a:gs pos="0">
                        <a:prstClr val="white"/>
                      </a:gs>
                      <a:gs pos="100000">
                        <a:srgbClr val="CBE9FF"/>
                      </a:gs>
                    </a:gsLst>
                    <a:lin ang="5400000" scaled="0"/>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号 </a:t>
              </a:r>
              <a:endParaRPr kumimoji="0" lang="en-US" altLang="zh-CN" sz="2000" b="1" i="1" u="none" strike="noStrike" kern="1200" cap="none" spc="0" normalizeH="0" baseline="0" noProof="0" dirty="0">
                <a:ln>
                  <a:noFill/>
                </a:ln>
                <a:gradFill>
                  <a:gsLst>
                    <a:gs pos="0">
                      <a:prstClr val="white"/>
                    </a:gs>
                    <a:gs pos="100000">
                      <a:srgbClr val="CBE9FF"/>
                    </a:gs>
                  </a:gsLst>
                  <a:lin ang="5400000" scaled="0"/>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dist" defTabSz="322555" rtl="0" eaLnBrk="1" fontAlgn="auto" latinLnBrk="0" hangingPunct="1">
                <a:lnSpc>
                  <a:spcPct val="130000"/>
                </a:lnSpc>
                <a:spcBef>
                  <a:spcPts val="0"/>
                </a:spcBef>
                <a:spcAft>
                  <a:spcPts val="0"/>
                </a:spcAft>
                <a:buClrTx/>
                <a:buSzTx/>
                <a:buFontTx/>
                <a:buNone/>
                <a:tabLst/>
                <a:defRPr/>
              </a:pPr>
              <a:r>
                <a:rPr kumimoji="0" lang="zh-CN" altLang="en-US" sz="1800" b="1" i="1" u="none" strike="noStrike" kern="1200" cap="none" spc="0" normalizeH="0" baseline="0" noProof="0">
                  <a:ln>
                    <a:noFill/>
                  </a:ln>
                  <a:gradFill>
                    <a:gsLst>
                      <a:gs pos="0">
                        <a:prstClr val="white"/>
                      </a:gs>
                      <a:gs pos="100000">
                        <a:srgbClr val="CBE9FF"/>
                      </a:gs>
                    </a:gsLst>
                    <a:lin ang="5400000" scaled="0"/>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学号：</a:t>
              </a:r>
              <a:r>
                <a:rPr kumimoji="0" lang="en-US" altLang="zh-CN" sz="1800" b="1" i="1" u="none" strike="noStrike" kern="1200" cap="none" spc="0" normalizeH="0" baseline="0" noProof="0">
                  <a:ln>
                    <a:noFill/>
                  </a:ln>
                  <a:gradFill>
                    <a:gsLst>
                      <a:gs pos="0">
                        <a:prstClr val="white"/>
                      </a:gs>
                      <a:gs pos="100000">
                        <a:srgbClr val="CBE9FF"/>
                      </a:gs>
                    </a:gsLst>
                    <a:lin ang="5400000" scaled="0"/>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202010121157</a:t>
              </a:r>
            </a:p>
          </p:txBody>
        </p:sp>
        <p:sp>
          <p:nvSpPr>
            <p:cNvPr id="35" name="文本框 34">
              <a:extLst>
                <a:ext uri="{FF2B5EF4-FFF2-40B4-BE49-F238E27FC236}">
                  <a16:creationId xmlns:a16="http://schemas.microsoft.com/office/drawing/2014/main" id="{74E3C8BF-AF3E-46CA-8741-C7F0C3091E2D}"/>
                </a:ext>
              </a:extLst>
            </p:cNvPr>
            <p:cNvSpPr txBox="1"/>
            <p:nvPr/>
          </p:nvSpPr>
          <p:spPr>
            <a:xfrm>
              <a:off x="5459095" y="4374191"/>
              <a:ext cx="2381439" cy="439800"/>
            </a:xfrm>
            <a:prstGeom prst="rect">
              <a:avLst/>
            </a:prstGeom>
            <a:noFill/>
          </p:spPr>
          <p:txBody>
            <a:bodyPr wrap="square" rtlCol="0">
              <a:spAutoFit/>
            </a:bodyPr>
            <a:lstStyle/>
            <a:p>
              <a:pPr marL="0" marR="0" lvl="0" indent="0" algn="dist" defTabSz="322555" rtl="0" eaLnBrk="1" fontAlgn="auto" latinLnBrk="0" hangingPunct="1">
                <a:lnSpc>
                  <a:spcPct val="100000"/>
                </a:lnSpc>
                <a:spcBef>
                  <a:spcPts val="0"/>
                </a:spcBef>
                <a:spcAft>
                  <a:spcPts val="0"/>
                </a:spcAft>
                <a:buClrTx/>
                <a:buSzTx/>
                <a:buFontTx/>
                <a:buNone/>
                <a:tabLst/>
                <a:defRPr/>
              </a:pPr>
              <a:r>
                <a:rPr kumimoji="0" lang="zh-CN" altLang="en-US" sz="2258" b="1" i="1" u="none" strike="noStrike" kern="1200" cap="none" spc="0" normalizeH="0" baseline="0" noProof="0">
                  <a:ln>
                    <a:noFill/>
                  </a:ln>
                  <a:gradFill>
                    <a:gsLst>
                      <a:gs pos="0">
                        <a:prstClr val="white"/>
                      </a:gs>
                      <a:gs pos="100000">
                        <a:srgbClr val="CBE9FF"/>
                      </a:gs>
                    </a:gsLst>
                    <a:lin ang="5400000" scaled="0"/>
                  </a:gradFill>
                  <a:effectLst/>
                  <a:uLnTx/>
                  <a:uFillTx/>
                  <a:latin typeface="微软雅黑" panose="020B0503020204020204" pitchFamily="34" charset="-122"/>
                  <a:ea typeface="微软雅黑" panose="020B0503020204020204" pitchFamily="34" charset="-122"/>
                  <a:cs typeface="阿里巴巴普惠体 H" panose="00020600040101010101" pitchFamily="18" charset="-122"/>
                  <a:sym typeface="微软雅黑" panose="020B0503020204020204" pitchFamily="34" charset="-122"/>
                </a:rPr>
                <a:t>姓名：简嘉</a:t>
              </a:r>
            </a:p>
          </p:txBody>
        </p:sp>
      </p:grpSp>
      <p:sp>
        <p:nvSpPr>
          <p:cNvPr id="34" name="TextBox 3">
            <a:extLst>
              <a:ext uri="{FF2B5EF4-FFF2-40B4-BE49-F238E27FC236}">
                <a16:creationId xmlns:a16="http://schemas.microsoft.com/office/drawing/2014/main" id="{ACFCCD9F-B49E-4AB7-8979-9CA586B2D4B8}"/>
              </a:ext>
            </a:extLst>
          </p:cNvPr>
          <p:cNvSpPr txBox="1"/>
          <p:nvPr/>
        </p:nvSpPr>
        <p:spPr>
          <a:xfrm>
            <a:off x="2080589" y="1448766"/>
            <a:ext cx="8030822" cy="120032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a:ln w="3175">
                  <a:solidFill>
                    <a:srgbClr val="FFFFFF">
                      <a:alpha val="40000"/>
                    </a:srgbClr>
                  </a:solidFill>
                </a:ln>
                <a:solidFill>
                  <a:prstClr val="black">
                    <a:lumMod val="85000"/>
                    <a:lumOff val="15000"/>
                  </a:prstClr>
                </a:solidFill>
                <a:effectLst>
                  <a:outerShdw blurRad="355600" dist="38100" dir="5400000" sx="106000" sy="106000" algn="t" rotWithShape="0">
                    <a:srgbClr val="1D78FA">
                      <a:alpha val="20000"/>
                    </a:srgbClr>
                  </a:outerShdw>
                </a:effectLst>
                <a:uLnTx/>
                <a:uFillTx/>
                <a:latin typeface="思源宋体 CN Heavy" panose="02020900000000000000" pitchFamily="18" charset="-122"/>
                <a:ea typeface="思源宋体 CN Heavy" panose="02020900000000000000" pitchFamily="18" charset="-122"/>
                <a:sym typeface="微软雅黑" panose="020B0503020204020204" pitchFamily="34" charset="-122"/>
              </a:rPr>
              <a:t>感谢您的观看</a:t>
            </a:r>
          </a:p>
        </p:txBody>
      </p:sp>
    </p:spTree>
    <p:extLst>
      <p:ext uri="{BB962C8B-B14F-4D97-AF65-F5344CB8AC3E}">
        <p14:creationId xmlns:p14="http://schemas.microsoft.com/office/powerpoint/2010/main" val="2952242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wipe(left)">
                                      <p:cBhvr>
                                        <p:cTn id="7" dur="500"/>
                                        <p:tgtEl>
                                          <p:spTgt spid="15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45370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001382F-8F01-0EE3-C521-3651972157DC}"/>
              </a:ext>
            </a:extLst>
          </p:cNvPr>
          <p:cNvSpPr txBox="1"/>
          <p:nvPr/>
        </p:nvSpPr>
        <p:spPr>
          <a:xfrm>
            <a:off x="580103" y="3183235"/>
            <a:ext cx="6096000" cy="923330"/>
          </a:xfrm>
          <a:prstGeom prst="rect">
            <a:avLst/>
          </a:prstGeom>
          <a:noFill/>
        </p:spPr>
        <p:txBody>
          <a:bodyPr wrap="square">
            <a:spAutoFit/>
          </a:bodyPr>
          <a:lstStyle/>
          <a:p>
            <a:r>
              <a:rPr lang="zh-CN" altLang="en-US" dirty="0"/>
              <a:t>简嘉  原创</a:t>
            </a:r>
            <a:r>
              <a:rPr lang="en-US" altLang="zh-CN" dirty="0"/>
              <a:t>PPT</a:t>
            </a:r>
            <a:r>
              <a:rPr lang="zh-CN" altLang="en-US" dirty="0"/>
              <a:t>模板</a:t>
            </a:r>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3985335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FABADB66-2681-4902-8105-E0F44900C2FA}"/>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任意多边形: 形状 4">
            <a:extLst>
              <a:ext uri="{FF2B5EF4-FFF2-40B4-BE49-F238E27FC236}">
                <a16:creationId xmlns:a16="http://schemas.microsoft.com/office/drawing/2014/main" id="{170E075B-43C5-4D5B-8951-8662A143DAC0}"/>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 name="文本占位符 5">
            <a:extLst>
              <a:ext uri="{FF2B5EF4-FFF2-40B4-BE49-F238E27FC236}">
                <a16:creationId xmlns:a16="http://schemas.microsoft.com/office/drawing/2014/main" id="{3BB0070D-3192-4DC8-9F57-02529A11B5EE}"/>
              </a:ext>
            </a:extLst>
          </p:cNvPr>
          <p:cNvSpPr txBox="1"/>
          <p:nvPr/>
        </p:nvSpPr>
        <p:spPr>
          <a:xfrm>
            <a:off x="2723992" y="392568"/>
            <a:ext cx="6744017" cy="453657"/>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kumimoji="0" lang="zh-CN" altLang="en-US" sz="3200" b="1" i="0" u="none" strike="noStrike" kern="1200" cap="none" spc="0" normalizeH="0" baseline="0" dirty="0">
                <a:ln>
                  <a:noFill/>
                </a:ln>
                <a:gradFill flip="none" rotWithShape="1">
                  <a:gsLst>
                    <a:gs pos="0">
                      <a:schemeClr val="accent2"/>
                    </a:gs>
                    <a:gs pos="100000">
                      <a:schemeClr val="accent1"/>
                    </a:gs>
                  </a:gsLst>
                  <a:lin ang="5400000" scaled="1"/>
                  <a:tileRect/>
                </a:gradFill>
                <a:effectLst/>
                <a:uLnTx/>
                <a:uFillTx/>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B"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B"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目 录</a:t>
            </a:r>
          </a:p>
        </p:txBody>
      </p:sp>
      <p:grpSp>
        <p:nvGrpSpPr>
          <p:cNvPr id="38" name="组合 37">
            <a:extLst>
              <a:ext uri="{FF2B5EF4-FFF2-40B4-BE49-F238E27FC236}">
                <a16:creationId xmlns:a16="http://schemas.microsoft.com/office/drawing/2014/main" id="{497E1F38-C1D0-4DE4-8D14-05622731A6B6}"/>
              </a:ext>
            </a:extLst>
          </p:cNvPr>
          <p:cNvGrpSpPr/>
          <p:nvPr/>
        </p:nvGrpSpPr>
        <p:grpSpPr>
          <a:xfrm>
            <a:off x="1468991" y="2197816"/>
            <a:ext cx="1860946" cy="3257687"/>
            <a:chOff x="1158914" y="2197816"/>
            <a:chExt cx="1860946" cy="3257687"/>
          </a:xfrm>
        </p:grpSpPr>
        <p:pic>
          <p:nvPicPr>
            <p:cNvPr id="17" name="图片 16" descr="图片包含 游戏机, 日落&#10;&#10;描述已自动生成">
              <a:extLst>
                <a:ext uri="{FF2B5EF4-FFF2-40B4-BE49-F238E27FC236}">
                  <a16:creationId xmlns:a16="http://schemas.microsoft.com/office/drawing/2014/main" id="{8B8A24A4-79B9-4F9A-848F-C1FAE29F8A56}"/>
                </a:ext>
              </a:extLst>
            </p:cNvPr>
            <p:cNvPicPr>
              <a:picLocks noChangeAspect="1"/>
            </p:cNvPicPr>
            <p:nvPr/>
          </p:nvPicPr>
          <p:blipFill rotWithShape="1">
            <a:blip r:embed="rId2">
              <a:extLst>
                <a:ext uri="{28A0092B-C50C-407E-A947-70E740481C1C}">
                  <a14:useLocalDpi xmlns:a14="http://schemas.microsoft.com/office/drawing/2010/main" val="0"/>
                </a:ext>
              </a:extLst>
            </a:blip>
            <a:srcRect l="350" t="914" b="912"/>
            <a:stretch/>
          </p:blipFill>
          <p:spPr>
            <a:xfrm>
              <a:off x="1159846" y="2197816"/>
              <a:ext cx="1860014" cy="3257687"/>
            </a:xfrm>
            <a:custGeom>
              <a:avLst/>
              <a:gdLst>
                <a:gd name="connsiteX0" fmla="*/ 125021 w 1860014"/>
                <a:gd name="connsiteY0" fmla="*/ 0 h 3257687"/>
                <a:gd name="connsiteX1" fmla="*/ 1741519 w 1860014"/>
                <a:gd name="connsiteY1" fmla="*/ 0 h 3257687"/>
                <a:gd name="connsiteX2" fmla="*/ 1856715 w 1860014"/>
                <a:gd name="connsiteY2" fmla="*/ 76357 h 3257687"/>
                <a:gd name="connsiteX3" fmla="*/ 1860014 w 1860014"/>
                <a:gd name="connsiteY3" fmla="*/ 92697 h 3257687"/>
                <a:gd name="connsiteX4" fmla="*/ 1860014 w 1860014"/>
                <a:gd name="connsiteY4" fmla="*/ 3164991 h 3257687"/>
                <a:gd name="connsiteX5" fmla="*/ 1856715 w 1860014"/>
                <a:gd name="connsiteY5" fmla="*/ 3181331 h 3257687"/>
                <a:gd name="connsiteX6" fmla="*/ 1790183 w 1860014"/>
                <a:gd name="connsiteY6" fmla="*/ 3247863 h 3257687"/>
                <a:gd name="connsiteX7" fmla="*/ 1741524 w 1860014"/>
                <a:gd name="connsiteY7" fmla="*/ 3257687 h 3257687"/>
                <a:gd name="connsiteX8" fmla="*/ 125016 w 1860014"/>
                <a:gd name="connsiteY8" fmla="*/ 3257687 h 3257687"/>
                <a:gd name="connsiteX9" fmla="*/ 76357 w 1860014"/>
                <a:gd name="connsiteY9" fmla="*/ 3247863 h 3257687"/>
                <a:gd name="connsiteX10" fmla="*/ 0 w 1860014"/>
                <a:gd name="connsiteY10" fmla="*/ 3132667 h 3257687"/>
                <a:gd name="connsiteX11" fmla="*/ 0 w 1860014"/>
                <a:gd name="connsiteY11" fmla="*/ 125021 h 3257687"/>
                <a:gd name="connsiteX12" fmla="*/ 125021 w 1860014"/>
                <a:gd name="connsiteY12" fmla="*/ 0 h 3257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0014" h="3257687">
                  <a:moveTo>
                    <a:pt x="125021" y="0"/>
                  </a:moveTo>
                  <a:lnTo>
                    <a:pt x="1741519" y="0"/>
                  </a:lnTo>
                  <a:cubicBezTo>
                    <a:pt x="1793304" y="0"/>
                    <a:pt x="1837736" y="31486"/>
                    <a:pt x="1856715" y="76357"/>
                  </a:cubicBezTo>
                  <a:lnTo>
                    <a:pt x="1860014" y="92697"/>
                  </a:lnTo>
                  <a:lnTo>
                    <a:pt x="1860014" y="3164991"/>
                  </a:lnTo>
                  <a:lnTo>
                    <a:pt x="1856715" y="3181331"/>
                  </a:lnTo>
                  <a:cubicBezTo>
                    <a:pt x="1844062" y="3211246"/>
                    <a:pt x="1820097" y="3235211"/>
                    <a:pt x="1790183" y="3247863"/>
                  </a:cubicBezTo>
                  <a:lnTo>
                    <a:pt x="1741524" y="3257687"/>
                  </a:lnTo>
                  <a:lnTo>
                    <a:pt x="125016" y="3257687"/>
                  </a:lnTo>
                  <a:lnTo>
                    <a:pt x="76357" y="3247863"/>
                  </a:lnTo>
                  <a:cubicBezTo>
                    <a:pt x="31485" y="3228884"/>
                    <a:pt x="0" y="3184452"/>
                    <a:pt x="0" y="3132667"/>
                  </a:cubicBezTo>
                  <a:lnTo>
                    <a:pt x="0" y="125021"/>
                  </a:lnTo>
                  <a:cubicBezTo>
                    <a:pt x="0" y="55974"/>
                    <a:pt x="55974" y="0"/>
                    <a:pt x="125021" y="0"/>
                  </a:cubicBezTo>
                  <a:close/>
                </a:path>
              </a:pathLst>
            </a:custGeom>
          </p:spPr>
        </p:pic>
        <p:grpSp>
          <p:nvGrpSpPr>
            <p:cNvPr id="28" name="组合 27">
              <a:extLst>
                <a:ext uri="{FF2B5EF4-FFF2-40B4-BE49-F238E27FC236}">
                  <a16:creationId xmlns:a16="http://schemas.microsoft.com/office/drawing/2014/main" id="{CF6B0156-F27E-4185-9262-87CDA6E0DB3B}"/>
                </a:ext>
              </a:extLst>
            </p:cNvPr>
            <p:cNvGrpSpPr/>
            <p:nvPr/>
          </p:nvGrpSpPr>
          <p:grpSpPr>
            <a:xfrm>
              <a:off x="1158914" y="4304730"/>
              <a:ext cx="1851756" cy="600844"/>
              <a:chOff x="1158914" y="4304730"/>
              <a:chExt cx="1851756" cy="600844"/>
            </a:xfrm>
          </p:grpSpPr>
          <p:sp>
            <p:nvSpPr>
              <p:cNvPr id="26" name="矩形 25">
                <a:extLst>
                  <a:ext uri="{FF2B5EF4-FFF2-40B4-BE49-F238E27FC236}">
                    <a16:creationId xmlns:a16="http://schemas.microsoft.com/office/drawing/2014/main" id="{40CC81D6-709E-4F15-A578-A06FA3EEC879}"/>
                  </a:ext>
                </a:extLst>
              </p:cNvPr>
              <p:cNvSpPr/>
              <p:nvPr/>
            </p:nvSpPr>
            <p:spPr>
              <a:xfrm>
                <a:off x="1159846" y="4304730"/>
                <a:ext cx="1850824" cy="60084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11">
                <a:extLst>
                  <a:ext uri="{FF2B5EF4-FFF2-40B4-BE49-F238E27FC236}">
                    <a16:creationId xmlns:a16="http://schemas.microsoft.com/office/drawing/2014/main" id="{3B23240F-F8D2-4EB5-A021-BCC8BBD96738}"/>
                  </a:ext>
                </a:extLst>
              </p:cNvPr>
              <p:cNvSpPr txBox="1"/>
              <p:nvPr/>
            </p:nvSpPr>
            <p:spPr>
              <a:xfrm>
                <a:off x="1158914" y="4420486"/>
                <a:ext cx="1850824" cy="368300"/>
              </a:xfrm>
              <a:prstGeom prst="rect">
                <a:avLst/>
              </a:prstGeom>
              <a:noFill/>
            </p:spPr>
            <p:txBody>
              <a:bodyPr wrap="square" rtlCol="0">
                <a:spAutoFit/>
              </a:bodyPr>
              <a:lstStyle/>
              <a:p>
                <a:pPr algn="ctr"/>
                <a:r>
                  <a:rPr lang="zh-CN" altLang="en-US" b="1" dirty="0">
                    <a:ln w="18415" cmpd="sng">
                      <a:noFill/>
                      <a:prstDash val="solid"/>
                    </a:ln>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海洋简介</a:t>
                </a:r>
              </a:p>
            </p:txBody>
          </p:sp>
        </p:grpSp>
      </p:grpSp>
      <p:grpSp>
        <p:nvGrpSpPr>
          <p:cNvPr id="39" name="组合 38">
            <a:extLst>
              <a:ext uri="{FF2B5EF4-FFF2-40B4-BE49-F238E27FC236}">
                <a16:creationId xmlns:a16="http://schemas.microsoft.com/office/drawing/2014/main" id="{1FC2AF38-A802-412C-94C4-EBC26F74B995}"/>
              </a:ext>
            </a:extLst>
          </p:cNvPr>
          <p:cNvGrpSpPr/>
          <p:nvPr/>
        </p:nvGrpSpPr>
        <p:grpSpPr>
          <a:xfrm>
            <a:off x="3950161" y="2197816"/>
            <a:ext cx="1860076" cy="3253125"/>
            <a:chOff x="3914333" y="2197816"/>
            <a:chExt cx="1860076" cy="3253125"/>
          </a:xfrm>
        </p:grpSpPr>
        <p:pic>
          <p:nvPicPr>
            <p:cNvPr id="18" name="图片 17" descr="水中的倒影&#10;&#10;描述已自动生成">
              <a:extLst>
                <a:ext uri="{FF2B5EF4-FFF2-40B4-BE49-F238E27FC236}">
                  <a16:creationId xmlns:a16="http://schemas.microsoft.com/office/drawing/2014/main" id="{4B0414A3-F889-40E4-B838-39B318DFE503}"/>
                </a:ext>
              </a:extLst>
            </p:cNvPr>
            <p:cNvPicPr>
              <a:picLocks noChangeAspect="1"/>
            </p:cNvPicPr>
            <p:nvPr/>
          </p:nvPicPr>
          <p:blipFill rotWithShape="1">
            <a:blip r:embed="rId3">
              <a:extLst>
                <a:ext uri="{28A0092B-C50C-407E-A947-70E740481C1C}">
                  <a14:useLocalDpi xmlns:a14="http://schemas.microsoft.com/office/drawing/2010/main" val="0"/>
                </a:ext>
              </a:extLst>
            </a:blip>
            <a:srcRect l="30871" t="140" r="31064"/>
            <a:stretch/>
          </p:blipFill>
          <p:spPr>
            <a:xfrm>
              <a:off x="3914371" y="2197816"/>
              <a:ext cx="1860038" cy="3253125"/>
            </a:xfrm>
            <a:custGeom>
              <a:avLst/>
              <a:gdLst>
                <a:gd name="connsiteX0" fmla="*/ 118519 w 1860038"/>
                <a:gd name="connsiteY0" fmla="*/ 0 h 3253125"/>
                <a:gd name="connsiteX1" fmla="*/ 1735017 w 1860038"/>
                <a:gd name="connsiteY1" fmla="*/ 0 h 3253125"/>
                <a:gd name="connsiteX2" fmla="*/ 1860038 w 1860038"/>
                <a:gd name="connsiteY2" fmla="*/ 125021 h 3253125"/>
                <a:gd name="connsiteX3" fmla="*/ 1860038 w 1860038"/>
                <a:gd name="connsiteY3" fmla="*/ 3132667 h 3253125"/>
                <a:gd name="connsiteX4" fmla="*/ 1783681 w 1860038"/>
                <a:gd name="connsiteY4" fmla="*/ 3247863 h 3253125"/>
                <a:gd name="connsiteX5" fmla="*/ 1757619 w 1860038"/>
                <a:gd name="connsiteY5" fmla="*/ 3253125 h 3253125"/>
                <a:gd name="connsiteX6" fmla="*/ 95918 w 1860038"/>
                <a:gd name="connsiteY6" fmla="*/ 3253125 h 3253125"/>
                <a:gd name="connsiteX7" fmla="*/ 69855 w 1860038"/>
                <a:gd name="connsiteY7" fmla="*/ 3247863 h 3253125"/>
                <a:gd name="connsiteX8" fmla="*/ 3323 w 1860038"/>
                <a:gd name="connsiteY8" fmla="*/ 3181331 h 3253125"/>
                <a:gd name="connsiteX9" fmla="*/ 0 w 1860038"/>
                <a:gd name="connsiteY9" fmla="*/ 3164873 h 3253125"/>
                <a:gd name="connsiteX10" fmla="*/ 0 w 1860038"/>
                <a:gd name="connsiteY10" fmla="*/ 92816 h 3253125"/>
                <a:gd name="connsiteX11" fmla="*/ 3323 w 1860038"/>
                <a:gd name="connsiteY11" fmla="*/ 76357 h 3253125"/>
                <a:gd name="connsiteX12" fmla="*/ 118519 w 1860038"/>
                <a:gd name="connsiteY12" fmla="*/ 0 h 325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0038" h="3253125">
                  <a:moveTo>
                    <a:pt x="118519" y="0"/>
                  </a:moveTo>
                  <a:lnTo>
                    <a:pt x="1735017" y="0"/>
                  </a:lnTo>
                  <a:cubicBezTo>
                    <a:pt x="1804064" y="0"/>
                    <a:pt x="1860038" y="55974"/>
                    <a:pt x="1860038" y="125021"/>
                  </a:cubicBezTo>
                  <a:lnTo>
                    <a:pt x="1860038" y="3132667"/>
                  </a:lnTo>
                  <a:cubicBezTo>
                    <a:pt x="1860038" y="3184453"/>
                    <a:pt x="1828553" y="3228884"/>
                    <a:pt x="1783681" y="3247863"/>
                  </a:cubicBezTo>
                  <a:lnTo>
                    <a:pt x="1757619" y="3253125"/>
                  </a:lnTo>
                  <a:lnTo>
                    <a:pt x="95918" y="3253125"/>
                  </a:lnTo>
                  <a:lnTo>
                    <a:pt x="69855" y="3247863"/>
                  </a:lnTo>
                  <a:cubicBezTo>
                    <a:pt x="39941" y="3235211"/>
                    <a:pt x="15976" y="3211246"/>
                    <a:pt x="3323" y="3181331"/>
                  </a:cubicBezTo>
                  <a:lnTo>
                    <a:pt x="0" y="3164873"/>
                  </a:lnTo>
                  <a:lnTo>
                    <a:pt x="0" y="92816"/>
                  </a:lnTo>
                  <a:lnTo>
                    <a:pt x="3323" y="76357"/>
                  </a:lnTo>
                  <a:cubicBezTo>
                    <a:pt x="22302" y="31486"/>
                    <a:pt x="66734" y="0"/>
                    <a:pt x="118519" y="0"/>
                  </a:cubicBezTo>
                  <a:close/>
                </a:path>
              </a:pathLst>
            </a:custGeom>
          </p:spPr>
        </p:pic>
        <p:grpSp>
          <p:nvGrpSpPr>
            <p:cNvPr id="29" name="组合 28">
              <a:extLst>
                <a:ext uri="{FF2B5EF4-FFF2-40B4-BE49-F238E27FC236}">
                  <a16:creationId xmlns:a16="http://schemas.microsoft.com/office/drawing/2014/main" id="{F2E41A60-AC49-4C72-9639-2E4D1E05035C}"/>
                </a:ext>
              </a:extLst>
            </p:cNvPr>
            <p:cNvGrpSpPr/>
            <p:nvPr/>
          </p:nvGrpSpPr>
          <p:grpSpPr>
            <a:xfrm>
              <a:off x="3914333" y="4304730"/>
              <a:ext cx="1851756" cy="600844"/>
              <a:chOff x="1158914" y="4304730"/>
              <a:chExt cx="1851756" cy="600844"/>
            </a:xfrm>
          </p:grpSpPr>
          <p:sp>
            <p:nvSpPr>
              <p:cNvPr id="30" name="矩形 29">
                <a:extLst>
                  <a:ext uri="{FF2B5EF4-FFF2-40B4-BE49-F238E27FC236}">
                    <a16:creationId xmlns:a16="http://schemas.microsoft.com/office/drawing/2014/main" id="{77CF1219-3319-4415-96B8-F4CFF9386F90}"/>
                  </a:ext>
                </a:extLst>
              </p:cNvPr>
              <p:cNvSpPr/>
              <p:nvPr/>
            </p:nvSpPr>
            <p:spPr>
              <a:xfrm>
                <a:off x="1159846" y="4304730"/>
                <a:ext cx="1850824" cy="60084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Box 11">
                <a:extLst>
                  <a:ext uri="{FF2B5EF4-FFF2-40B4-BE49-F238E27FC236}">
                    <a16:creationId xmlns:a16="http://schemas.microsoft.com/office/drawing/2014/main" id="{39F0992E-7982-4C32-96C9-78BEB40EC46A}"/>
                  </a:ext>
                </a:extLst>
              </p:cNvPr>
              <p:cNvSpPr txBox="1"/>
              <p:nvPr/>
            </p:nvSpPr>
            <p:spPr>
              <a:xfrm>
                <a:off x="1158914" y="4420486"/>
                <a:ext cx="1850824" cy="368300"/>
              </a:xfrm>
              <a:prstGeom prst="rect">
                <a:avLst/>
              </a:prstGeom>
              <a:noFill/>
            </p:spPr>
            <p:txBody>
              <a:bodyPr wrap="square" rtlCol="0">
                <a:spAutoFit/>
              </a:bodyPr>
              <a:lstStyle>
                <a:defPPr>
                  <a:defRPr lang="zh-CN"/>
                </a:defPPr>
                <a:lvl1pPr algn="ctr">
                  <a:defRPr b="1">
                    <a:ln w="18415" cmpd="sng">
                      <a:noFill/>
                      <a:prstDash val="solid"/>
                    </a:ln>
                    <a:solidFill>
                      <a:srgbClr val="FFFFFF"/>
                    </a:solidFill>
                    <a:latin typeface="微软雅黑" panose="020B0503020204020204" pitchFamily="34" charset="-122"/>
                    <a:ea typeface="微软雅黑" panose="020B0503020204020204" pitchFamily="34" charset="-122"/>
                  </a:defRPr>
                </a:lvl1pPr>
              </a:lstStyle>
              <a:p>
                <a:r>
                  <a:rPr lang="zh-CN" altLang="en-US">
                    <a:sym typeface="微软雅黑" panose="020B0503020204020204" pitchFamily="34" charset="-122"/>
                  </a:rPr>
                  <a:t>资源开发利用</a:t>
                </a:r>
                <a:endParaRPr lang="zh-CN" altLang="en-US" dirty="0">
                  <a:sym typeface="微软雅黑" panose="020B0503020204020204" pitchFamily="34" charset="-122"/>
                </a:endParaRPr>
              </a:p>
            </p:txBody>
          </p:sp>
        </p:grpSp>
      </p:grpSp>
      <p:grpSp>
        <p:nvGrpSpPr>
          <p:cNvPr id="40" name="组合 39">
            <a:extLst>
              <a:ext uri="{FF2B5EF4-FFF2-40B4-BE49-F238E27FC236}">
                <a16:creationId xmlns:a16="http://schemas.microsoft.com/office/drawing/2014/main" id="{B2DC7CFA-177E-4B1E-BF3C-42B4445E1007}"/>
              </a:ext>
            </a:extLst>
          </p:cNvPr>
          <p:cNvGrpSpPr/>
          <p:nvPr/>
        </p:nvGrpSpPr>
        <p:grpSpPr>
          <a:xfrm>
            <a:off x="6430461" y="2197815"/>
            <a:ext cx="1861878" cy="3253123"/>
            <a:chOff x="6655892" y="2197815"/>
            <a:chExt cx="1861878" cy="3253123"/>
          </a:xfrm>
        </p:grpSpPr>
        <p:pic>
          <p:nvPicPr>
            <p:cNvPr id="19" name="图片 18">
              <a:extLst>
                <a:ext uri="{FF2B5EF4-FFF2-40B4-BE49-F238E27FC236}">
                  <a16:creationId xmlns:a16="http://schemas.microsoft.com/office/drawing/2014/main" id="{2E26A91E-BD66-4DEF-94B2-292B3FFEC6E2}"/>
                </a:ext>
              </a:extLst>
            </p:cNvPr>
            <p:cNvPicPr preferRelativeResize="0"/>
            <p:nvPr/>
          </p:nvPicPr>
          <p:blipFill rotWithShape="1">
            <a:blip r:embed="rId4" cstate="print">
              <a:extLst>
                <a:ext uri="{28A0092B-C50C-407E-A947-70E740481C1C}">
                  <a14:useLocalDpi xmlns:a14="http://schemas.microsoft.com/office/drawing/2010/main" val="0"/>
                </a:ext>
              </a:extLst>
            </a:blip>
            <a:srcRect l="24213" t="140" r="30157"/>
            <a:stretch>
              <a:fillRect/>
            </a:stretch>
          </p:blipFill>
          <p:spPr>
            <a:xfrm>
              <a:off x="6655892" y="2197815"/>
              <a:ext cx="1860038" cy="3253123"/>
            </a:xfrm>
            <a:custGeom>
              <a:avLst/>
              <a:gdLst>
                <a:gd name="connsiteX0" fmla="*/ 125021 w 1860038"/>
                <a:gd name="connsiteY0" fmla="*/ 0 h 3253123"/>
                <a:gd name="connsiteX1" fmla="*/ 1741519 w 1860038"/>
                <a:gd name="connsiteY1" fmla="*/ 0 h 3253123"/>
                <a:gd name="connsiteX2" fmla="*/ 1856715 w 1860038"/>
                <a:gd name="connsiteY2" fmla="*/ 76357 h 3253123"/>
                <a:gd name="connsiteX3" fmla="*/ 1860038 w 1860038"/>
                <a:gd name="connsiteY3" fmla="*/ 92816 h 3253123"/>
                <a:gd name="connsiteX4" fmla="*/ 1860038 w 1860038"/>
                <a:gd name="connsiteY4" fmla="*/ 3164873 h 3253123"/>
                <a:gd name="connsiteX5" fmla="*/ 1856715 w 1860038"/>
                <a:gd name="connsiteY5" fmla="*/ 3181331 h 3253123"/>
                <a:gd name="connsiteX6" fmla="*/ 1790183 w 1860038"/>
                <a:gd name="connsiteY6" fmla="*/ 3247863 h 3253123"/>
                <a:gd name="connsiteX7" fmla="*/ 1764130 w 1860038"/>
                <a:gd name="connsiteY7" fmla="*/ 3253123 h 3253123"/>
                <a:gd name="connsiteX8" fmla="*/ 102410 w 1860038"/>
                <a:gd name="connsiteY8" fmla="*/ 3253123 h 3253123"/>
                <a:gd name="connsiteX9" fmla="*/ 76358 w 1860038"/>
                <a:gd name="connsiteY9" fmla="*/ 3247863 h 3253123"/>
                <a:gd name="connsiteX10" fmla="*/ 0 w 1860038"/>
                <a:gd name="connsiteY10" fmla="*/ 3132667 h 3253123"/>
                <a:gd name="connsiteX11" fmla="*/ 0 w 1860038"/>
                <a:gd name="connsiteY11" fmla="*/ 125021 h 3253123"/>
                <a:gd name="connsiteX12" fmla="*/ 125021 w 1860038"/>
                <a:gd name="connsiteY12" fmla="*/ 0 h 325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0038" h="3253123">
                  <a:moveTo>
                    <a:pt x="125021" y="0"/>
                  </a:moveTo>
                  <a:lnTo>
                    <a:pt x="1741519" y="0"/>
                  </a:lnTo>
                  <a:cubicBezTo>
                    <a:pt x="1793304" y="0"/>
                    <a:pt x="1837736" y="31486"/>
                    <a:pt x="1856715" y="76357"/>
                  </a:cubicBezTo>
                  <a:lnTo>
                    <a:pt x="1860038" y="92816"/>
                  </a:lnTo>
                  <a:lnTo>
                    <a:pt x="1860038" y="3164873"/>
                  </a:lnTo>
                  <a:lnTo>
                    <a:pt x="1856715" y="3181331"/>
                  </a:lnTo>
                  <a:cubicBezTo>
                    <a:pt x="1844062" y="3211246"/>
                    <a:pt x="1820097" y="3235211"/>
                    <a:pt x="1790183" y="3247863"/>
                  </a:cubicBezTo>
                  <a:lnTo>
                    <a:pt x="1764130" y="3253123"/>
                  </a:lnTo>
                  <a:lnTo>
                    <a:pt x="102410" y="3253123"/>
                  </a:lnTo>
                  <a:lnTo>
                    <a:pt x="76358" y="3247863"/>
                  </a:lnTo>
                  <a:cubicBezTo>
                    <a:pt x="31486" y="3228884"/>
                    <a:pt x="0" y="3184452"/>
                    <a:pt x="0" y="3132667"/>
                  </a:cubicBezTo>
                  <a:lnTo>
                    <a:pt x="0" y="125021"/>
                  </a:lnTo>
                  <a:cubicBezTo>
                    <a:pt x="0" y="55974"/>
                    <a:pt x="55974" y="0"/>
                    <a:pt x="125021" y="0"/>
                  </a:cubicBezTo>
                  <a:close/>
                </a:path>
              </a:pathLst>
            </a:custGeom>
            <a:ln w="12700">
              <a:solidFill>
                <a:schemeClr val="bg1"/>
              </a:solidFill>
            </a:ln>
            <a:effectLst/>
          </p:spPr>
        </p:pic>
        <p:grpSp>
          <p:nvGrpSpPr>
            <p:cNvPr id="32" name="组合 31">
              <a:extLst>
                <a:ext uri="{FF2B5EF4-FFF2-40B4-BE49-F238E27FC236}">
                  <a16:creationId xmlns:a16="http://schemas.microsoft.com/office/drawing/2014/main" id="{73A635F0-5ACE-4EC1-BFC7-C2075413EDA7}"/>
                </a:ext>
              </a:extLst>
            </p:cNvPr>
            <p:cNvGrpSpPr/>
            <p:nvPr/>
          </p:nvGrpSpPr>
          <p:grpSpPr>
            <a:xfrm>
              <a:off x="6666014" y="4304730"/>
              <a:ext cx="1851756" cy="600844"/>
              <a:chOff x="1158914" y="4304730"/>
              <a:chExt cx="1851756" cy="600844"/>
            </a:xfrm>
          </p:grpSpPr>
          <p:sp>
            <p:nvSpPr>
              <p:cNvPr id="33" name="矩形 32">
                <a:extLst>
                  <a:ext uri="{FF2B5EF4-FFF2-40B4-BE49-F238E27FC236}">
                    <a16:creationId xmlns:a16="http://schemas.microsoft.com/office/drawing/2014/main" id="{7F3B2052-B60F-46C5-951E-8E27893197D5}"/>
                  </a:ext>
                </a:extLst>
              </p:cNvPr>
              <p:cNvSpPr/>
              <p:nvPr/>
            </p:nvSpPr>
            <p:spPr>
              <a:xfrm>
                <a:off x="1159846" y="4304730"/>
                <a:ext cx="1850824" cy="60084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Box 11">
                <a:extLst>
                  <a:ext uri="{FF2B5EF4-FFF2-40B4-BE49-F238E27FC236}">
                    <a16:creationId xmlns:a16="http://schemas.microsoft.com/office/drawing/2014/main" id="{18F611D9-CA5A-4553-9490-EC4338DC7751}"/>
                  </a:ext>
                </a:extLst>
              </p:cNvPr>
              <p:cNvSpPr txBox="1"/>
              <p:nvPr/>
            </p:nvSpPr>
            <p:spPr>
              <a:xfrm>
                <a:off x="1158914" y="4420486"/>
                <a:ext cx="1850824" cy="369332"/>
              </a:xfrm>
              <a:prstGeom prst="rect">
                <a:avLst/>
              </a:prstGeom>
              <a:noFill/>
            </p:spPr>
            <p:txBody>
              <a:bodyPr wrap="square" rtlCol="0">
                <a:spAutoFit/>
              </a:bodyPr>
              <a:lstStyle>
                <a:defPPr>
                  <a:defRPr lang="zh-CN"/>
                </a:defPPr>
                <a:lvl1pPr algn="ctr">
                  <a:defRPr b="1">
                    <a:ln w="18415" cmpd="sng">
                      <a:noFill/>
                      <a:prstDash val="solid"/>
                    </a:ln>
                    <a:solidFill>
                      <a:srgbClr val="FFFFFF"/>
                    </a:solidFill>
                    <a:latin typeface="微软雅黑" panose="020B0503020204020204" pitchFamily="34" charset="-122"/>
                    <a:ea typeface="微软雅黑" panose="020B0503020204020204" pitchFamily="34" charset="-122"/>
                  </a:defRPr>
                </a:lvl1pPr>
              </a:lstStyle>
              <a:p>
                <a:r>
                  <a:rPr lang="zh-CN" altLang="en-US">
                    <a:sym typeface="微软雅黑" panose="020B0503020204020204" pitchFamily="34" charset="-122"/>
                  </a:rPr>
                  <a:t>污染及生态破坏</a:t>
                </a:r>
                <a:endParaRPr lang="zh-CN" altLang="en-US" dirty="0">
                  <a:sym typeface="微软雅黑" panose="020B0503020204020204" pitchFamily="34" charset="-122"/>
                </a:endParaRPr>
              </a:p>
            </p:txBody>
          </p:sp>
        </p:grpSp>
      </p:grpSp>
      <p:grpSp>
        <p:nvGrpSpPr>
          <p:cNvPr id="41" name="组合 40">
            <a:extLst>
              <a:ext uri="{FF2B5EF4-FFF2-40B4-BE49-F238E27FC236}">
                <a16:creationId xmlns:a16="http://schemas.microsoft.com/office/drawing/2014/main" id="{B1CFCFED-409F-49FB-8340-EAD1325D306E}"/>
              </a:ext>
            </a:extLst>
          </p:cNvPr>
          <p:cNvGrpSpPr/>
          <p:nvPr/>
        </p:nvGrpSpPr>
        <p:grpSpPr>
          <a:xfrm>
            <a:off x="8912563" y="2197816"/>
            <a:ext cx="1866540" cy="3257687"/>
            <a:chOff x="9420563" y="2197816"/>
            <a:chExt cx="1866540" cy="3257687"/>
          </a:xfrm>
        </p:grpSpPr>
        <p:pic>
          <p:nvPicPr>
            <p:cNvPr id="20" name="图片 19" descr="水下的鱼&#10;&#10;描述已自动生成">
              <a:extLst>
                <a:ext uri="{FF2B5EF4-FFF2-40B4-BE49-F238E27FC236}">
                  <a16:creationId xmlns:a16="http://schemas.microsoft.com/office/drawing/2014/main" id="{96512AE5-0A62-4A9B-8F4C-39914C730FB7}"/>
                </a:ext>
              </a:extLst>
            </p:cNvPr>
            <p:cNvPicPr>
              <a:picLocks noChangeAspect="1"/>
            </p:cNvPicPr>
            <p:nvPr/>
          </p:nvPicPr>
          <p:blipFill rotWithShape="1">
            <a:blip r:embed="rId5">
              <a:extLst>
                <a:ext uri="{28A0092B-C50C-407E-A947-70E740481C1C}">
                  <a14:useLocalDpi xmlns:a14="http://schemas.microsoft.com/office/drawing/2010/main" val="0"/>
                </a:ext>
              </a:extLst>
            </a:blip>
            <a:srcRect l="7020" r="7034"/>
            <a:stretch/>
          </p:blipFill>
          <p:spPr>
            <a:xfrm>
              <a:off x="9420563" y="2197816"/>
              <a:ext cx="1866540" cy="3257687"/>
            </a:xfrm>
            <a:custGeom>
              <a:avLst/>
              <a:gdLst>
                <a:gd name="connsiteX0" fmla="*/ 125021 w 1866540"/>
                <a:gd name="connsiteY0" fmla="*/ 0 h 3257687"/>
                <a:gd name="connsiteX1" fmla="*/ 1741519 w 1866540"/>
                <a:gd name="connsiteY1" fmla="*/ 0 h 3257687"/>
                <a:gd name="connsiteX2" fmla="*/ 1866540 w 1866540"/>
                <a:gd name="connsiteY2" fmla="*/ 125021 h 3257687"/>
                <a:gd name="connsiteX3" fmla="*/ 1866540 w 1866540"/>
                <a:gd name="connsiteY3" fmla="*/ 3132667 h 3257687"/>
                <a:gd name="connsiteX4" fmla="*/ 1790183 w 1866540"/>
                <a:gd name="connsiteY4" fmla="*/ 3247863 h 3257687"/>
                <a:gd name="connsiteX5" fmla="*/ 1741524 w 1866540"/>
                <a:gd name="connsiteY5" fmla="*/ 3257687 h 3257687"/>
                <a:gd name="connsiteX6" fmla="*/ 125016 w 1866540"/>
                <a:gd name="connsiteY6" fmla="*/ 3257687 h 3257687"/>
                <a:gd name="connsiteX7" fmla="*/ 76357 w 1866540"/>
                <a:gd name="connsiteY7" fmla="*/ 3247863 h 3257687"/>
                <a:gd name="connsiteX8" fmla="*/ 0 w 1866540"/>
                <a:gd name="connsiteY8" fmla="*/ 3132667 h 3257687"/>
                <a:gd name="connsiteX9" fmla="*/ 0 w 1866540"/>
                <a:gd name="connsiteY9" fmla="*/ 125021 h 3257687"/>
                <a:gd name="connsiteX10" fmla="*/ 125021 w 1866540"/>
                <a:gd name="connsiteY10" fmla="*/ 0 h 3257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66540" h="3257687">
                  <a:moveTo>
                    <a:pt x="125021" y="0"/>
                  </a:moveTo>
                  <a:lnTo>
                    <a:pt x="1741519" y="0"/>
                  </a:lnTo>
                  <a:cubicBezTo>
                    <a:pt x="1810566" y="0"/>
                    <a:pt x="1866540" y="55974"/>
                    <a:pt x="1866540" y="125021"/>
                  </a:cubicBezTo>
                  <a:lnTo>
                    <a:pt x="1866540" y="3132667"/>
                  </a:lnTo>
                  <a:cubicBezTo>
                    <a:pt x="1866540" y="3184452"/>
                    <a:pt x="1835055" y="3228884"/>
                    <a:pt x="1790183" y="3247863"/>
                  </a:cubicBezTo>
                  <a:lnTo>
                    <a:pt x="1741524" y="3257687"/>
                  </a:lnTo>
                  <a:lnTo>
                    <a:pt x="125016" y="3257687"/>
                  </a:lnTo>
                  <a:lnTo>
                    <a:pt x="76357" y="3247863"/>
                  </a:lnTo>
                  <a:cubicBezTo>
                    <a:pt x="31485" y="3228884"/>
                    <a:pt x="0" y="3184452"/>
                    <a:pt x="0" y="3132667"/>
                  </a:cubicBezTo>
                  <a:lnTo>
                    <a:pt x="0" y="125021"/>
                  </a:lnTo>
                  <a:cubicBezTo>
                    <a:pt x="0" y="55974"/>
                    <a:pt x="55974" y="0"/>
                    <a:pt x="125021" y="0"/>
                  </a:cubicBezTo>
                  <a:close/>
                </a:path>
              </a:pathLst>
            </a:custGeom>
          </p:spPr>
        </p:pic>
        <p:grpSp>
          <p:nvGrpSpPr>
            <p:cNvPr id="35" name="组合 34">
              <a:extLst>
                <a:ext uri="{FF2B5EF4-FFF2-40B4-BE49-F238E27FC236}">
                  <a16:creationId xmlns:a16="http://schemas.microsoft.com/office/drawing/2014/main" id="{AABF6808-CB58-4669-859E-9E26D5D062A8}"/>
                </a:ext>
              </a:extLst>
            </p:cNvPr>
            <p:cNvGrpSpPr/>
            <p:nvPr/>
          </p:nvGrpSpPr>
          <p:grpSpPr>
            <a:xfrm>
              <a:off x="9425187" y="4304730"/>
              <a:ext cx="1851756" cy="600844"/>
              <a:chOff x="1158914" y="4304730"/>
              <a:chExt cx="1851756" cy="600844"/>
            </a:xfrm>
          </p:grpSpPr>
          <p:sp>
            <p:nvSpPr>
              <p:cNvPr id="36" name="矩形 35">
                <a:extLst>
                  <a:ext uri="{FF2B5EF4-FFF2-40B4-BE49-F238E27FC236}">
                    <a16:creationId xmlns:a16="http://schemas.microsoft.com/office/drawing/2014/main" id="{518AD56A-53CC-42DB-A233-BF94486104E2}"/>
                  </a:ext>
                </a:extLst>
              </p:cNvPr>
              <p:cNvSpPr/>
              <p:nvPr/>
            </p:nvSpPr>
            <p:spPr>
              <a:xfrm>
                <a:off x="1159846" y="4304730"/>
                <a:ext cx="1850824" cy="60084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TextBox 11">
                <a:extLst>
                  <a:ext uri="{FF2B5EF4-FFF2-40B4-BE49-F238E27FC236}">
                    <a16:creationId xmlns:a16="http://schemas.microsoft.com/office/drawing/2014/main" id="{E8568B93-C979-4C27-87A7-24B699329C16}"/>
                  </a:ext>
                </a:extLst>
              </p:cNvPr>
              <p:cNvSpPr txBox="1"/>
              <p:nvPr/>
            </p:nvSpPr>
            <p:spPr>
              <a:xfrm>
                <a:off x="1158914" y="4420486"/>
                <a:ext cx="1850824" cy="368300"/>
              </a:xfrm>
              <a:prstGeom prst="rect">
                <a:avLst/>
              </a:prstGeom>
              <a:noFill/>
            </p:spPr>
            <p:txBody>
              <a:bodyPr wrap="square" rtlCol="0">
                <a:spAutoFit/>
              </a:bodyPr>
              <a:lstStyle>
                <a:defPPr>
                  <a:defRPr lang="zh-CN"/>
                </a:defPPr>
                <a:lvl1pPr algn="ctr">
                  <a:defRPr b="1">
                    <a:ln w="18415" cmpd="sng">
                      <a:noFill/>
                      <a:prstDash val="solid"/>
                    </a:ln>
                    <a:solidFill>
                      <a:srgbClr val="FFFFFF"/>
                    </a:solidFill>
                    <a:latin typeface="微软雅黑" panose="020B0503020204020204" pitchFamily="34" charset="-122"/>
                    <a:ea typeface="微软雅黑" panose="020B0503020204020204" pitchFamily="34" charset="-122"/>
                  </a:defRPr>
                </a:lvl1pPr>
              </a:lstStyle>
              <a:p>
                <a:r>
                  <a:rPr lang="zh-CN" altLang="en-US">
                    <a:sym typeface="微软雅黑" panose="020B0503020204020204" pitchFamily="34" charset="-122"/>
                  </a:rPr>
                  <a:t>保护海洋</a:t>
                </a:r>
                <a:endParaRPr lang="zh-CN" altLang="en-US" dirty="0">
                  <a:sym typeface="微软雅黑" panose="020B0503020204020204" pitchFamily="34" charset="-122"/>
                </a:endParaRPr>
              </a:p>
            </p:txBody>
          </p:sp>
        </p:grpSp>
      </p:grpSp>
    </p:spTree>
    <p:extLst>
      <p:ext uri="{BB962C8B-B14F-4D97-AF65-F5344CB8AC3E}">
        <p14:creationId xmlns:p14="http://schemas.microsoft.com/office/powerpoint/2010/main" val="47749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25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900" decel="100000" fill="hold"/>
                                        <p:tgtEl>
                                          <p:spTgt spid="3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1000"/>
                                        <p:tgtEl>
                                          <p:spTgt spid="39"/>
                                        </p:tgtEl>
                                      </p:cBhvr>
                                    </p:animEffect>
                                    <p:anim calcmode="lin" valueType="num">
                                      <p:cBhvr>
                                        <p:cTn id="14" dur="1000" fill="hold"/>
                                        <p:tgtEl>
                                          <p:spTgt spid="39"/>
                                        </p:tgtEl>
                                        <p:attrNameLst>
                                          <p:attrName>ppt_x</p:attrName>
                                        </p:attrNameLst>
                                      </p:cBhvr>
                                      <p:tavLst>
                                        <p:tav tm="0">
                                          <p:val>
                                            <p:strVal val="#ppt_x"/>
                                          </p:val>
                                        </p:tav>
                                        <p:tav tm="100000">
                                          <p:val>
                                            <p:strVal val="#ppt_x"/>
                                          </p:val>
                                        </p:tav>
                                      </p:tavLst>
                                    </p:anim>
                                    <p:anim calcmode="lin" valueType="num">
                                      <p:cBhvr>
                                        <p:cTn id="15" dur="900" decel="100000" fill="hold"/>
                                        <p:tgtEl>
                                          <p:spTgt spid="3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75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1000"/>
                                        <p:tgtEl>
                                          <p:spTgt spid="40"/>
                                        </p:tgtEl>
                                      </p:cBhvr>
                                    </p:animEffect>
                                    <p:anim calcmode="lin" valueType="num">
                                      <p:cBhvr>
                                        <p:cTn id="20" dur="1000" fill="hold"/>
                                        <p:tgtEl>
                                          <p:spTgt spid="40"/>
                                        </p:tgtEl>
                                        <p:attrNameLst>
                                          <p:attrName>ppt_x</p:attrName>
                                        </p:attrNameLst>
                                      </p:cBhvr>
                                      <p:tavLst>
                                        <p:tav tm="0">
                                          <p:val>
                                            <p:strVal val="#ppt_x"/>
                                          </p:val>
                                        </p:tav>
                                        <p:tav tm="100000">
                                          <p:val>
                                            <p:strVal val="#ppt_x"/>
                                          </p:val>
                                        </p:tav>
                                      </p:tavLst>
                                    </p:anim>
                                    <p:anim calcmode="lin" valueType="num">
                                      <p:cBhvr>
                                        <p:cTn id="21" dur="900" decel="100000" fill="hold"/>
                                        <p:tgtEl>
                                          <p:spTgt spid="4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0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1000"/>
                                        <p:tgtEl>
                                          <p:spTgt spid="41"/>
                                        </p:tgtEl>
                                      </p:cBhvr>
                                    </p:animEffect>
                                    <p:anim calcmode="lin" valueType="num">
                                      <p:cBhvr>
                                        <p:cTn id="26" dur="1000" fill="hold"/>
                                        <p:tgtEl>
                                          <p:spTgt spid="41"/>
                                        </p:tgtEl>
                                        <p:attrNameLst>
                                          <p:attrName>ppt_x</p:attrName>
                                        </p:attrNameLst>
                                      </p:cBhvr>
                                      <p:tavLst>
                                        <p:tav tm="0">
                                          <p:val>
                                            <p:strVal val="#ppt_x"/>
                                          </p:val>
                                        </p:tav>
                                        <p:tav tm="100000">
                                          <p:val>
                                            <p:strVal val="#ppt_x"/>
                                          </p:val>
                                        </p:tav>
                                      </p:tavLst>
                                    </p:anim>
                                    <p:anim calcmode="lin" valueType="num">
                                      <p:cBhvr>
                                        <p:cTn id="27" dur="900" decel="100000" fill="hold"/>
                                        <p:tgtEl>
                                          <p:spTgt spid="4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3A952DA-5EBC-4666-AF8A-9AE52BA12E56}"/>
              </a:ext>
            </a:extLst>
          </p:cNvPr>
          <p:cNvGrpSpPr/>
          <p:nvPr/>
        </p:nvGrpSpPr>
        <p:grpSpPr>
          <a:xfrm>
            <a:off x="769114" y="1666525"/>
            <a:ext cx="10024436" cy="5486400"/>
            <a:chOff x="1400739" y="2859578"/>
            <a:chExt cx="8907043" cy="4939743"/>
          </a:xfrm>
        </p:grpSpPr>
        <p:sp>
          <p:nvSpPr>
            <p:cNvPr id="30" name="矩形 29"/>
            <p:cNvSpPr/>
            <p:nvPr/>
          </p:nvSpPr>
          <p:spPr>
            <a:xfrm>
              <a:off x="1400739" y="2859578"/>
              <a:ext cx="8907043" cy="4114537"/>
            </a:xfrm>
            <a:prstGeom prst="rect">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7" name="矩形 36"/>
            <p:cNvSpPr/>
            <p:nvPr/>
          </p:nvSpPr>
          <p:spPr>
            <a:xfrm>
              <a:off x="1530783" y="3016768"/>
              <a:ext cx="7918017" cy="4782553"/>
            </a:xfrm>
            <a:prstGeom prst="rect">
              <a:avLst/>
            </a:prstGeom>
            <a:noFill/>
            <a:ln w="19050">
              <a:gradFill>
                <a:gsLst>
                  <a:gs pos="9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 name="组合 2">
            <a:extLst>
              <a:ext uri="{FF2B5EF4-FFF2-40B4-BE49-F238E27FC236}">
                <a16:creationId xmlns:a16="http://schemas.microsoft.com/office/drawing/2014/main" id="{A268A649-9657-4A3D-AB55-6D1EF18F7A7A}"/>
              </a:ext>
            </a:extLst>
          </p:cNvPr>
          <p:cNvGrpSpPr/>
          <p:nvPr/>
        </p:nvGrpSpPr>
        <p:grpSpPr>
          <a:xfrm>
            <a:off x="8175217" y="1838230"/>
            <a:ext cx="3000103" cy="4255066"/>
            <a:chOff x="7068137" y="2123770"/>
            <a:chExt cx="3454265" cy="4850345"/>
          </a:xfrm>
        </p:grpSpPr>
        <p:sp>
          <p:nvSpPr>
            <p:cNvPr id="35" name="矩形 34"/>
            <p:cNvSpPr/>
            <p:nvPr/>
          </p:nvSpPr>
          <p:spPr>
            <a:xfrm>
              <a:off x="7164155" y="2239885"/>
              <a:ext cx="3358247" cy="473423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27" name="图片 26"/>
            <p:cNvPicPr>
              <a:picLocks noChangeAspect="1"/>
            </p:cNvPicPr>
            <p:nvPr/>
          </p:nvPicPr>
          <p:blipFill rotWithShape="1">
            <a:blip r:embed="rId3">
              <a:extLst>
                <a:ext uri="{28A0092B-C50C-407E-A947-70E740481C1C}">
                  <a14:useLocalDpi xmlns:a14="http://schemas.microsoft.com/office/drawing/2010/main" val="0"/>
                </a:ext>
              </a:extLst>
            </a:blip>
            <a:srcRect l="270" r="270"/>
            <a:stretch/>
          </p:blipFill>
          <p:spPr>
            <a:xfrm>
              <a:off x="7068137" y="2123770"/>
              <a:ext cx="3358247" cy="4734230"/>
            </a:xfrm>
            <a:custGeom>
              <a:avLst/>
              <a:gdLst>
                <a:gd name="connsiteX0" fmla="*/ 0 w 4559180"/>
                <a:gd name="connsiteY0" fmla="*/ 0 h 4535427"/>
                <a:gd name="connsiteX1" fmla="*/ 4559180 w 4559180"/>
                <a:gd name="connsiteY1" fmla="*/ 0 h 4535427"/>
                <a:gd name="connsiteX2" fmla="*/ 4559180 w 4559180"/>
                <a:gd name="connsiteY2" fmla="*/ 4535427 h 4535427"/>
                <a:gd name="connsiteX3" fmla="*/ 0 w 4559180"/>
                <a:gd name="connsiteY3" fmla="*/ 4535427 h 4535427"/>
              </a:gdLst>
              <a:ahLst/>
              <a:cxnLst>
                <a:cxn ang="0">
                  <a:pos x="connsiteX0" y="connsiteY0"/>
                </a:cxn>
                <a:cxn ang="0">
                  <a:pos x="connsiteX1" y="connsiteY1"/>
                </a:cxn>
                <a:cxn ang="0">
                  <a:pos x="connsiteX2" y="connsiteY2"/>
                </a:cxn>
                <a:cxn ang="0">
                  <a:pos x="connsiteX3" y="connsiteY3"/>
                </a:cxn>
              </a:cxnLst>
              <a:rect l="l" t="t" r="r" b="b"/>
              <a:pathLst>
                <a:path w="4559180" h="4535427">
                  <a:moveTo>
                    <a:pt x="0" y="0"/>
                  </a:moveTo>
                  <a:lnTo>
                    <a:pt x="4559180" y="0"/>
                  </a:lnTo>
                  <a:lnTo>
                    <a:pt x="4559180" y="4535427"/>
                  </a:lnTo>
                  <a:lnTo>
                    <a:pt x="0" y="4535427"/>
                  </a:lnTo>
                  <a:close/>
                </a:path>
              </a:pathLst>
            </a:custGeom>
            <a:effectLst>
              <a:outerShdw blurRad="317500" algn="ctr" rotWithShape="0">
                <a:schemeClr val="accent1">
                  <a:alpha val="10000"/>
                </a:schemeClr>
              </a:outerShdw>
            </a:effectLst>
          </p:spPr>
        </p:pic>
      </p:grpSp>
      <p:grpSp>
        <p:nvGrpSpPr>
          <p:cNvPr id="6" name="组合 5">
            <a:extLst>
              <a:ext uri="{FF2B5EF4-FFF2-40B4-BE49-F238E27FC236}">
                <a16:creationId xmlns:a16="http://schemas.microsoft.com/office/drawing/2014/main" id="{37C8D329-3706-48E6-85DC-BB72B18F1B35}"/>
              </a:ext>
            </a:extLst>
          </p:cNvPr>
          <p:cNvGrpSpPr/>
          <p:nvPr/>
        </p:nvGrpSpPr>
        <p:grpSpPr>
          <a:xfrm>
            <a:off x="1181151" y="2076237"/>
            <a:ext cx="6467485" cy="3626720"/>
            <a:chOff x="1181151" y="2076237"/>
            <a:chExt cx="6467485" cy="3626720"/>
          </a:xfrm>
        </p:grpSpPr>
        <p:sp>
          <p:nvSpPr>
            <p:cNvPr id="18" name="矩形 17"/>
            <p:cNvSpPr/>
            <p:nvPr/>
          </p:nvSpPr>
          <p:spPr>
            <a:xfrm>
              <a:off x="1181151" y="2307631"/>
              <a:ext cx="2052000" cy="137938"/>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矩形 21"/>
            <p:cNvSpPr/>
            <p:nvPr/>
          </p:nvSpPr>
          <p:spPr>
            <a:xfrm>
              <a:off x="1181151" y="2561197"/>
              <a:ext cx="6467485" cy="1243738"/>
            </a:xfrm>
            <a:prstGeom prst="rect">
              <a:avLst/>
            </a:prstGeom>
          </p:spPr>
          <p:txBody>
            <a:bodyPr wrap="square" lIns="0" tIns="0" rIns="0" bIns="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地球表面被陆地分隔为彼此相通的广大水域称为海洋，其总面积约占地球表面积的</a:t>
              </a:r>
              <a:r>
                <a:rPr kumimoji="0" lang="en-US" altLang="zh-CN" sz="2000" b="0"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71%</a:t>
              </a:r>
              <a:r>
                <a:rPr kumimoji="0" lang="zh-CN" altLang="en-US"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，海洋中含有十三亿五千多万立方千米的水，约占地球上总水量的</a:t>
              </a:r>
              <a:r>
                <a:rPr kumimoji="0" lang="en-US" altLang="zh-CN"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97%</a:t>
              </a:r>
              <a:r>
                <a:rPr kumimoji="0" lang="zh-CN" altLang="en-US"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a:t>
              </a:r>
            </a:p>
          </p:txBody>
        </p:sp>
        <p:sp>
          <p:nvSpPr>
            <p:cNvPr id="19" name="矩形 18"/>
            <p:cNvSpPr/>
            <p:nvPr/>
          </p:nvSpPr>
          <p:spPr>
            <a:xfrm>
              <a:off x="1181151" y="2076237"/>
              <a:ext cx="2264977" cy="369332"/>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0">
                        <a:srgbClr val="0F6FC6">
                          <a:lumMod val="60000"/>
                          <a:lumOff val="40000"/>
                        </a:srgbClr>
                      </a:gs>
                      <a:gs pos="100000">
                        <a:srgbClr val="0F6FC6"/>
                      </a:gs>
                    </a:gsLst>
                    <a:lin ang="5400000" scaled="1"/>
                  </a:gradFill>
                  <a:effectLst>
                    <a:outerShdw blurRad="190500" algn="ctr" rotWithShape="0">
                      <a:srgbClr val="0F6FC6">
                        <a:alpha val="10000"/>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第一条</a:t>
              </a:r>
            </a:p>
          </p:txBody>
        </p:sp>
        <p:sp>
          <p:nvSpPr>
            <p:cNvPr id="23" name="矩形 22">
              <a:extLst>
                <a:ext uri="{FF2B5EF4-FFF2-40B4-BE49-F238E27FC236}">
                  <a16:creationId xmlns:a16="http://schemas.microsoft.com/office/drawing/2014/main" id="{7362D197-98E1-4FBD-AABB-53DF889B80B9}"/>
                </a:ext>
              </a:extLst>
            </p:cNvPr>
            <p:cNvSpPr/>
            <p:nvPr/>
          </p:nvSpPr>
          <p:spPr>
            <a:xfrm>
              <a:off x="1181151" y="4210914"/>
              <a:ext cx="2052000" cy="137938"/>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4" name="矩形 23">
              <a:extLst>
                <a:ext uri="{FF2B5EF4-FFF2-40B4-BE49-F238E27FC236}">
                  <a16:creationId xmlns:a16="http://schemas.microsoft.com/office/drawing/2014/main" id="{03FA8FFC-0C5A-475E-9B38-65DC0B6B92B1}"/>
                </a:ext>
              </a:extLst>
            </p:cNvPr>
            <p:cNvSpPr/>
            <p:nvPr/>
          </p:nvSpPr>
          <p:spPr>
            <a:xfrm>
              <a:off x="1181151" y="4505385"/>
              <a:ext cx="6467485" cy="1197572"/>
            </a:xfrm>
            <a:prstGeom prst="rect">
              <a:avLst/>
            </a:prstGeom>
          </p:spPr>
          <p:txBody>
            <a:bodyPr wrap="square" lIns="0" tIns="0" rIns="0" bIns="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主要有四个大洋为太平洋、大西洋和印度洋、北冰洋，大部分以陆地和海底地形线为界。目前为止，人类已探索的海洋仅仅只有</a:t>
              </a:r>
              <a:r>
                <a:rPr kumimoji="0" lang="en-US" altLang="zh-CN" b="0"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5%</a:t>
              </a:r>
              <a:r>
                <a:rPr kumimoji="0" lang="zh-CN" altLang="en-US"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，还有</a:t>
              </a:r>
              <a:r>
                <a:rPr kumimoji="0" lang="en-US" altLang="zh-CN"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95%</a:t>
              </a:r>
              <a:r>
                <a:rPr kumimoji="0" lang="zh-CN" altLang="en-US"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的还是未知区域。</a:t>
              </a:r>
            </a:p>
          </p:txBody>
        </p:sp>
        <p:sp>
          <p:nvSpPr>
            <p:cNvPr id="25" name="矩形 24">
              <a:extLst>
                <a:ext uri="{FF2B5EF4-FFF2-40B4-BE49-F238E27FC236}">
                  <a16:creationId xmlns:a16="http://schemas.microsoft.com/office/drawing/2014/main" id="{C2274436-D001-4C71-84A0-10E0086A200C}"/>
                </a:ext>
              </a:extLst>
            </p:cNvPr>
            <p:cNvSpPr/>
            <p:nvPr/>
          </p:nvSpPr>
          <p:spPr>
            <a:xfrm>
              <a:off x="1181151" y="3979520"/>
              <a:ext cx="2264977" cy="369332"/>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0">
                        <a:srgbClr val="0F6FC6">
                          <a:lumMod val="60000"/>
                          <a:lumOff val="40000"/>
                        </a:srgbClr>
                      </a:gs>
                      <a:gs pos="100000">
                        <a:srgbClr val="0F6FC6"/>
                      </a:gs>
                    </a:gsLst>
                    <a:lin ang="5400000" scaled="1"/>
                  </a:gradFill>
                  <a:effectLst>
                    <a:outerShdw blurRad="190500" algn="ctr" rotWithShape="0">
                      <a:srgbClr val="0F6FC6">
                        <a:alpha val="10000"/>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第二条</a:t>
              </a:r>
            </a:p>
          </p:txBody>
        </p:sp>
      </p:grpSp>
      <p:sp>
        <p:nvSpPr>
          <p:cNvPr id="32" name="任意多边形: 形状 31"/>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4" name="任意多边形: 形状 33"/>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8" name="文本占位符 5">
            <a:extLst>
              <a:ext uri="{FF2B5EF4-FFF2-40B4-BE49-F238E27FC236}">
                <a16:creationId xmlns:a16="http://schemas.microsoft.com/office/drawing/2014/main" id="{3F97D205-8250-4FEB-A0D3-241501310745}"/>
              </a:ext>
            </a:extLst>
          </p:cNvPr>
          <p:cNvSpPr txBox="1"/>
          <p:nvPr/>
        </p:nvSpPr>
        <p:spPr>
          <a:xfrm>
            <a:off x="2723992" y="392568"/>
            <a:ext cx="6744017" cy="453657"/>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kumimoji="0" lang="zh-CN" altLang="en-US" sz="3200" b="1" i="0" u="none" strike="noStrike" kern="1200" cap="none" spc="0" normalizeH="0" baseline="0" dirty="0">
                <a:ln>
                  <a:noFill/>
                </a:ln>
                <a:gradFill flip="none" rotWithShape="1">
                  <a:gsLst>
                    <a:gs pos="0">
                      <a:schemeClr val="accent2"/>
                    </a:gs>
                    <a:gs pos="100000">
                      <a:schemeClr val="accent1"/>
                    </a:gs>
                  </a:gsLst>
                  <a:lin ang="5400000" scaled="1"/>
                  <a:tileRect/>
                </a:gradFill>
                <a:effectLst/>
                <a:uLnTx/>
                <a:uFillTx/>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B"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B"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海洋简介</a:t>
            </a:r>
            <a:endParaRPr kumimoji="0" lang="zh-CN" altLang="en-US" sz="3200" b="1" i="0" u="none" strike="noStrike" kern="1200" cap="none" spc="0" normalizeH="0" baseline="0" noProof="0" dirty="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586991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FABADB66-2681-4902-8105-E0F44900C2FA}"/>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任意多边形: 形状 4">
            <a:extLst>
              <a:ext uri="{FF2B5EF4-FFF2-40B4-BE49-F238E27FC236}">
                <a16:creationId xmlns:a16="http://schemas.microsoft.com/office/drawing/2014/main" id="{170E075B-43C5-4D5B-8951-8662A143DAC0}"/>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 name="文本占位符 5">
            <a:extLst>
              <a:ext uri="{FF2B5EF4-FFF2-40B4-BE49-F238E27FC236}">
                <a16:creationId xmlns:a16="http://schemas.microsoft.com/office/drawing/2014/main" id="{3C3FC727-CC67-4CEB-9D41-36176919FEE6}"/>
              </a:ext>
            </a:extLst>
          </p:cNvPr>
          <p:cNvSpPr txBox="1"/>
          <p:nvPr/>
        </p:nvSpPr>
        <p:spPr>
          <a:xfrm>
            <a:off x="2723992" y="314938"/>
            <a:ext cx="6744017" cy="453657"/>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kumimoji="0" lang="zh-CN" altLang="en-US" sz="3200" b="1" i="0" u="none" strike="noStrike" kern="1200" cap="none" spc="0" normalizeH="0" baseline="0" dirty="0">
                <a:ln>
                  <a:noFill/>
                </a:ln>
                <a:gradFill flip="none" rotWithShape="1">
                  <a:gsLst>
                    <a:gs pos="0">
                      <a:schemeClr val="accent2"/>
                    </a:gs>
                    <a:gs pos="100000">
                      <a:schemeClr val="accent1"/>
                    </a:gs>
                  </a:gsLst>
                  <a:lin ang="5400000" scaled="1"/>
                  <a:tileRect/>
                </a:gradFill>
                <a:effectLst/>
                <a:uLnTx/>
                <a:uFillTx/>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B"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B"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海洋资源的开发与利用</a:t>
            </a:r>
            <a:endParaRPr kumimoji="0" lang="zh-CN" altLang="en-US" sz="3000" b="1" i="0" u="none" strike="noStrike" kern="1200" cap="none" spc="0" normalizeH="0" baseline="0" noProof="0" dirty="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圆角 10">
            <a:extLst>
              <a:ext uri="{FF2B5EF4-FFF2-40B4-BE49-F238E27FC236}">
                <a16:creationId xmlns:a16="http://schemas.microsoft.com/office/drawing/2014/main" id="{6D898829-71B9-4E7E-B589-5C4E388D438C}"/>
              </a:ext>
            </a:extLst>
          </p:cNvPr>
          <p:cNvSpPr/>
          <p:nvPr/>
        </p:nvSpPr>
        <p:spPr>
          <a:xfrm>
            <a:off x="1128894" y="2860048"/>
            <a:ext cx="4666593" cy="3375652"/>
          </a:xfrm>
          <a:prstGeom prst="roundRect">
            <a:avLst>
              <a:gd name="adj" fmla="val 3425"/>
            </a:avLst>
          </a:prstGeom>
          <a:solidFill>
            <a:schemeClr val="bg1"/>
          </a:soli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圆角 11">
            <a:extLst>
              <a:ext uri="{FF2B5EF4-FFF2-40B4-BE49-F238E27FC236}">
                <a16:creationId xmlns:a16="http://schemas.microsoft.com/office/drawing/2014/main" id="{4532F3CD-E224-45EB-A944-08DBB8C12522}"/>
              </a:ext>
            </a:extLst>
          </p:cNvPr>
          <p:cNvSpPr/>
          <p:nvPr/>
        </p:nvSpPr>
        <p:spPr>
          <a:xfrm>
            <a:off x="2681797" y="3093486"/>
            <a:ext cx="1560786" cy="709449"/>
          </a:xfrm>
          <a:prstGeom prst="roundRect">
            <a:avLst/>
          </a:prstGeom>
          <a:solidFill>
            <a:srgbClr val="1D7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属性分类</a:t>
            </a:r>
          </a:p>
        </p:txBody>
      </p:sp>
      <p:sp>
        <p:nvSpPr>
          <p:cNvPr id="13" name="矩形: 圆角 12">
            <a:extLst>
              <a:ext uri="{FF2B5EF4-FFF2-40B4-BE49-F238E27FC236}">
                <a16:creationId xmlns:a16="http://schemas.microsoft.com/office/drawing/2014/main" id="{36F5BC0D-1039-4987-B039-B844CE73B45E}"/>
              </a:ext>
            </a:extLst>
          </p:cNvPr>
          <p:cNvSpPr/>
          <p:nvPr/>
        </p:nvSpPr>
        <p:spPr>
          <a:xfrm>
            <a:off x="6396513" y="2860048"/>
            <a:ext cx="4666593" cy="3375652"/>
          </a:xfrm>
          <a:prstGeom prst="roundRect">
            <a:avLst>
              <a:gd name="adj" fmla="val 3425"/>
            </a:avLst>
          </a:prstGeom>
          <a:solidFill>
            <a:schemeClr val="bg1"/>
          </a:soli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圆角 13">
            <a:extLst>
              <a:ext uri="{FF2B5EF4-FFF2-40B4-BE49-F238E27FC236}">
                <a16:creationId xmlns:a16="http://schemas.microsoft.com/office/drawing/2014/main" id="{E0606EAF-DDFB-4D18-9404-7B8EB34341D3}"/>
              </a:ext>
            </a:extLst>
          </p:cNvPr>
          <p:cNvSpPr/>
          <p:nvPr/>
        </p:nvSpPr>
        <p:spPr>
          <a:xfrm>
            <a:off x="7949416" y="3093486"/>
            <a:ext cx="1560786" cy="709449"/>
          </a:xfrm>
          <a:prstGeom prst="roundRect">
            <a:avLst/>
          </a:prstGeom>
          <a:solidFill>
            <a:srgbClr val="1D7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主要行业</a:t>
            </a:r>
          </a:p>
        </p:txBody>
      </p:sp>
      <p:sp>
        <p:nvSpPr>
          <p:cNvPr id="17" name="矩形: 圆角 16">
            <a:extLst>
              <a:ext uri="{FF2B5EF4-FFF2-40B4-BE49-F238E27FC236}">
                <a16:creationId xmlns:a16="http://schemas.microsoft.com/office/drawing/2014/main" id="{71560B40-7753-4B9A-86D9-73FB446FC2EE}"/>
              </a:ext>
            </a:extLst>
          </p:cNvPr>
          <p:cNvSpPr/>
          <p:nvPr/>
        </p:nvSpPr>
        <p:spPr>
          <a:xfrm>
            <a:off x="1791633" y="4120120"/>
            <a:ext cx="1645222" cy="369332"/>
          </a:xfrm>
          <a:prstGeom prst="roundRect">
            <a:avLst/>
          </a:prstGeom>
          <a:solidFill>
            <a:srgbClr val="1D78FA">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生物资源</a:t>
            </a:r>
          </a:p>
        </p:txBody>
      </p:sp>
      <p:sp>
        <p:nvSpPr>
          <p:cNvPr id="18" name="矩形: 圆角 17">
            <a:extLst>
              <a:ext uri="{FF2B5EF4-FFF2-40B4-BE49-F238E27FC236}">
                <a16:creationId xmlns:a16="http://schemas.microsoft.com/office/drawing/2014/main" id="{33D7F8C1-3C36-4A08-A6DB-FCCA0099ABA5}"/>
              </a:ext>
            </a:extLst>
          </p:cNvPr>
          <p:cNvSpPr/>
          <p:nvPr/>
        </p:nvSpPr>
        <p:spPr>
          <a:xfrm>
            <a:off x="1791633" y="4548681"/>
            <a:ext cx="1645222" cy="369332"/>
          </a:xfrm>
          <a:prstGeom prst="roundRect">
            <a:avLst/>
          </a:prstGeom>
          <a:solidFill>
            <a:srgbClr val="1D78FA">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矿产资源</a:t>
            </a:r>
          </a:p>
        </p:txBody>
      </p:sp>
      <p:sp>
        <p:nvSpPr>
          <p:cNvPr id="19" name="矩形: 圆角 18">
            <a:extLst>
              <a:ext uri="{FF2B5EF4-FFF2-40B4-BE49-F238E27FC236}">
                <a16:creationId xmlns:a16="http://schemas.microsoft.com/office/drawing/2014/main" id="{1CD2E926-0A7B-47D9-8C6D-9D74DFAD0067}"/>
              </a:ext>
            </a:extLst>
          </p:cNvPr>
          <p:cNvSpPr/>
          <p:nvPr/>
        </p:nvSpPr>
        <p:spPr>
          <a:xfrm>
            <a:off x="1791633" y="4981354"/>
            <a:ext cx="1645222" cy="369332"/>
          </a:xfrm>
          <a:prstGeom prst="roundRect">
            <a:avLst/>
          </a:prstGeom>
          <a:solidFill>
            <a:srgbClr val="1D78FA">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海水资源</a:t>
            </a:r>
          </a:p>
        </p:txBody>
      </p:sp>
      <p:sp>
        <p:nvSpPr>
          <p:cNvPr id="20" name="矩形: 圆角 19">
            <a:extLst>
              <a:ext uri="{FF2B5EF4-FFF2-40B4-BE49-F238E27FC236}">
                <a16:creationId xmlns:a16="http://schemas.microsoft.com/office/drawing/2014/main" id="{C0445B44-86F8-4B5A-9D74-F8FFF07520F9}"/>
              </a:ext>
            </a:extLst>
          </p:cNvPr>
          <p:cNvSpPr/>
          <p:nvPr/>
        </p:nvSpPr>
        <p:spPr>
          <a:xfrm>
            <a:off x="3555935" y="4120120"/>
            <a:ext cx="1645222" cy="369332"/>
          </a:xfrm>
          <a:prstGeom prst="roundRect">
            <a:avLst/>
          </a:prstGeom>
          <a:solidFill>
            <a:srgbClr val="1D78FA">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海洋能源</a:t>
            </a:r>
          </a:p>
        </p:txBody>
      </p:sp>
      <p:sp>
        <p:nvSpPr>
          <p:cNvPr id="21" name="矩形: 圆角 20">
            <a:extLst>
              <a:ext uri="{FF2B5EF4-FFF2-40B4-BE49-F238E27FC236}">
                <a16:creationId xmlns:a16="http://schemas.microsoft.com/office/drawing/2014/main" id="{B449BBBF-44E8-426C-ACD0-0D6E228FF616}"/>
              </a:ext>
            </a:extLst>
          </p:cNvPr>
          <p:cNvSpPr/>
          <p:nvPr/>
        </p:nvSpPr>
        <p:spPr>
          <a:xfrm>
            <a:off x="3555935" y="4548681"/>
            <a:ext cx="1645222" cy="369332"/>
          </a:xfrm>
          <a:prstGeom prst="roundRect">
            <a:avLst/>
          </a:prstGeom>
          <a:solidFill>
            <a:srgbClr val="1D78FA">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空间资源</a:t>
            </a:r>
          </a:p>
        </p:txBody>
      </p:sp>
      <p:sp>
        <p:nvSpPr>
          <p:cNvPr id="22" name="矩形: 圆角 21">
            <a:extLst>
              <a:ext uri="{FF2B5EF4-FFF2-40B4-BE49-F238E27FC236}">
                <a16:creationId xmlns:a16="http://schemas.microsoft.com/office/drawing/2014/main" id="{BFF7620D-35D3-48A9-854D-36865A328002}"/>
              </a:ext>
            </a:extLst>
          </p:cNvPr>
          <p:cNvSpPr/>
          <p:nvPr/>
        </p:nvSpPr>
        <p:spPr>
          <a:xfrm>
            <a:off x="7020133" y="4097162"/>
            <a:ext cx="1559130" cy="369332"/>
          </a:xfrm>
          <a:prstGeom prst="roundRect">
            <a:avLst/>
          </a:prstGeom>
          <a:solidFill>
            <a:srgbClr val="1D78FA">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海洋渔业</a:t>
            </a:r>
          </a:p>
        </p:txBody>
      </p:sp>
      <p:sp>
        <p:nvSpPr>
          <p:cNvPr id="23" name="矩形: 圆角 22">
            <a:extLst>
              <a:ext uri="{FF2B5EF4-FFF2-40B4-BE49-F238E27FC236}">
                <a16:creationId xmlns:a16="http://schemas.microsoft.com/office/drawing/2014/main" id="{805901D3-1F29-4F29-ABAB-A742279F96B0}"/>
              </a:ext>
            </a:extLst>
          </p:cNvPr>
          <p:cNvSpPr/>
          <p:nvPr/>
        </p:nvSpPr>
        <p:spPr>
          <a:xfrm>
            <a:off x="8792398" y="4097162"/>
            <a:ext cx="1767265" cy="369332"/>
          </a:xfrm>
          <a:prstGeom prst="roundRect">
            <a:avLst/>
          </a:prstGeom>
          <a:solidFill>
            <a:srgbClr val="1D78FA">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海盐及盐化工</a:t>
            </a:r>
          </a:p>
        </p:txBody>
      </p:sp>
      <p:sp>
        <p:nvSpPr>
          <p:cNvPr id="24" name="矩形: 圆角 23">
            <a:extLst>
              <a:ext uri="{FF2B5EF4-FFF2-40B4-BE49-F238E27FC236}">
                <a16:creationId xmlns:a16="http://schemas.microsoft.com/office/drawing/2014/main" id="{370ACE0C-04F6-433D-9727-A2CD5C18E0A0}"/>
              </a:ext>
            </a:extLst>
          </p:cNvPr>
          <p:cNvSpPr/>
          <p:nvPr/>
        </p:nvSpPr>
        <p:spPr>
          <a:xfrm>
            <a:off x="7020133" y="4554156"/>
            <a:ext cx="1559130" cy="369332"/>
          </a:xfrm>
          <a:prstGeom prst="roundRect">
            <a:avLst/>
          </a:prstGeom>
          <a:solidFill>
            <a:srgbClr val="1D78FA">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交通运输</a:t>
            </a:r>
          </a:p>
        </p:txBody>
      </p:sp>
      <p:sp>
        <p:nvSpPr>
          <p:cNvPr id="25" name="矩形: 圆角 24">
            <a:extLst>
              <a:ext uri="{FF2B5EF4-FFF2-40B4-BE49-F238E27FC236}">
                <a16:creationId xmlns:a16="http://schemas.microsoft.com/office/drawing/2014/main" id="{F1D90DAE-D1F8-4AD9-ACCB-EDFA830C51FF}"/>
              </a:ext>
            </a:extLst>
          </p:cNvPr>
          <p:cNvSpPr/>
          <p:nvPr/>
        </p:nvSpPr>
        <p:spPr>
          <a:xfrm>
            <a:off x="8789963" y="5003105"/>
            <a:ext cx="1769700" cy="369332"/>
          </a:xfrm>
          <a:prstGeom prst="roundRect">
            <a:avLst/>
          </a:prstGeom>
          <a:solidFill>
            <a:srgbClr val="1D78FA">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油气业</a:t>
            </a:r>
          </a:p>
        </p:txBody>
      </p:sp>
      <p:sp>
        <p:nvSpPr>
          <p:cNvPr id="26" name="矩形: 圆角 25">
            <a:extLst>
              <a:ext uri="{FF2B5EF4-FFF2-40B4-BE49-F238E27FC236}">
                <a16:creationId xmlns:a16="http://schemas.microsoft.com/office/drawing/2014/main" id="{520F81F7-D604-43F8-955A-CCF451E3B6DA}"/>
              </a:ext>
            </a:extLst>
          </p:cNvPr>
          <p:cNvSpPr/>
          <p:nvPr/>
        </p:nvSpPr>
        <p:spPr>
          <a:xfrm>
            <a:off x="7020132" y="5003105"/>
            <a:ext cx="1559131" cy="369332"/>
          </a:xfrm>
          <a:prstGeom prst="roundRect">
            <a:avLst/>
          </a:prstGeom>
          <a:solidFill>
            <a:srgbClr val="1D78FA">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滨海旅游业</a:t>
            </a:r>
          </a:p>
        </p:txBody>
      </p:sp>
      <p:sp>
        <p:nvSpPr>
          <p:cNvPr id="27" name="矩形: 圆角 26">
            <a:extLst>
              <a:ext uri="{FF2B5EF4-FFF2-40B4-BE49-F238E27FC236}">
                <a16:creationId xmlns:a16="http://schemas.microsoft.com/office/drawing/2014/main" id="{3DF99621-4E17-4834-8796-6EFC03F9B0AF}"/>
              </a:ext>
            </a:extLst>
          </p:cNvPr>
          <p:cNvSpPr/>
          <p:nvPr/>
        </p:nvSpPr>
        <p:spPr>
          <a:xfrm>
            <a:off x="8789963" y="4554156"/>
            <a:ext cx="1769831" cy="369332"/>
          </a:xfrm>
          <a:prstGeom prst="roundRect">
            <a:avLst/>
          </a:prstGeom>
          <a:solidFill>
            <a:srgbClr val="1D78FA">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滨海砂矿</a:t>
            </a:r>
          </a:p>
        </p:txBody>
      </p:sp>
      <p:sp>
        <p:nvSpPr>
          <p:cNvPr id="28" name="矩形: 圆角 27">
            <a:extLst>
              <a:ext uri="{FF2B5EF4-FFF2-40B4-BE49-F238E27FC236}">
                <a16:creationId xmlns:a16="http://schemas.microsoft.com/office/drawing/2014/main" id="{6275D688-25D6-4BA3-98A1-E1397D8C6343}"/>
              </a:ext>
            </a:extLst>
          </p:cNvPr>
          <p:cNvSpPr/>
          <p:nvPr/>
        </p:nvSpPr>
        <p:spPr>
          <a:xfrm>
            <a:off x="7020133" y="5455444"/>
            <a:ext cx="3539530" cy="369332"/>
          </a:xfrm>
          <a:prstGeom prst="roundRect">
            <a:avLst/>
          </a:prstGeom>
          <a:solidFill>
            <a:srgbClr val="1D78FA">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海水直接利用</a:t>
            </a:r>
          </a:p>
        </p:txBody>
      </p:sp>
      <p:sp>
        <p:nvSpPr>
          <p:cNvPr id="7" name="矩形: 圆角 47">
            <a:extLst>
              <a:ext uri="{FF2B5EF4-FFF2-40B4-BE49-F238E27FC236}">
                <a16:creationId xmlns:a16="http://schemas.microsoft.com/office/drawing/2014/main" id="{1C5F0129-EFB9-40B7-B50B-422D68BC6A9F}"/>
              </a:ext>
            </a:extLst>
          </p:cNvPr>
          <p:cNvSpPr/>
          <p:nvPr/>
        </p:nvSpPr>
        <p:spPr>
          <a:xfrm>
            <a:off x="600121" y="1500907"/>
            <a:ext cx="10991758" cy="1053622"/>
          </a:xfrm>
          <a:prstGeom prst="roundRect">
            <a:avLst>
              <a:gd name="adj" fmla="val 2823"/>
            </a:avLst>
          </a:prstGeom>
          <a:solidFill>
            <a:schemeClr val="bg1"/>
          </a:solidFill>
          <a:ln>
            <a:noFill/>
          </a:ln>
          <a:effectLst>
            <a:outerShdw blurRad="342900" dist="304800" dir="5400000" sx="97000" sy="97000" algn="t" rotWithShape="0">
              <a:schemeClr val="accent1">
                <a:lumMod val="7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8">
            <a:extLst>
              <a:ext uri="{FF2B5EF4-FFF2-40B4-BE49-F238E27FC236}">
                <a16:creationId xmlns:a16="http://schemas.microsoft.com/office/drawing/2014/main" id="{0B183593-3D0F-4BEB-8D5A-A1E4FF8D08D2}"/>
              </a:ext>
            </a:extLst>
          </p:cNvPr>
          <p:cNvSpPr txBox="1"/>
          <p:nvPr/>
        </p:nvSpPr>
        <p:spPr>
          <a:xfrm>
            <a:off x="695915" y="1670188"/>
            <a:ext cx="10848339" cy="1053622"/>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chemeClr val="tx2">
                    <a:lumMod val="60000"/>
                    <a:lumOff val="4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海洋资源</a:t>
            </a:r>
            <a:r>
              <a:rPr kumimoji="0" lang="zh-CN" altLang="en-US" sz="2000" b="1" i="0" u="none" strike="noStrike" kern="1200" cap="none" spc="0" normalizeH="0" baseline="0" noProof="0">
                <a:ln>
                  <a:noFill/>
                </a:ln>
                <a:solidFill>
                  <a:schemeClr val="tx2">
                    <a:lumMod val="60000"/>
                    <a:lumOff val="4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kumimoji="0" lang="en-US" altLang="zh-CN" sz="2000" b="1" i="0" u="none" strike="noStrike" kern="1200" cap="none" spc="0" normalizeH="0" baseline="0" noProof="0">
                <a:ln>
                  <a:noFill/>
                </a:ln>
                <a:solidFill>
                  <a:schemeClr val="tx2">
                    <a:lumMod val="60000"/>
                    <a:lumOff val="4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指赋存于海洋环境中可以被人类利用的物质和能量以及与海洋开发有关的海洋空间</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2">
                  <a:lumMod val="60000"/>
                  <a:lumOff val="4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1050216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0" name="直接连接符 89">
            <a:extLst>
              <a:ext uri="{FF2B5EF4-FFF2-40B4-BE49-F238E27FC236}">
                <a16:creationId xmlns:a16="http://schemas.microsoft.com/office/drawing/2014/main" id="{AE7EEC21-9424-4B13-9278-97D4D6B37616}"/>
              </a:ext>
            </a:extLst>
          </p:cNvPr>
          <p:cNvCxnSpPr>
            <a:cxnSpLocks/>
          </p:cNvCxnSpPr>
          <p:nvPr/>
        </p:nvCxnSpPr>
        <p:spPr>
          <a:xfrm flipV="1">
            <a:off x="9311965" y="3197425"/>
            <a:ext cx="0" cy="1968344"/>
          </a:xfrm>
          <a:prstGeom prst="line">
            <a:avLst/>
          </a:prstGeom>
          <a:ln w="9525">
            <a:gradFill flip="none" rotWithShape="1">
              <a:gsLst>
                <a:gs pos="0">
                  <a:schemeClr val="accent1">
                    <a:alpha val="14000"/>
                  </a:schemeClr>
                </a:gs>
                <a:gs pos="100000">
                  <a:schemeClr val="accent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nvGrpSpPr>
          <p:cNvPr id="91" name="组合 90">
            <a:extLst>
              <a:ext uri="{FF2B5EF4-FFF2-40B4-BE49-F238E27FC236}">
                <a16:creationId xmlns:a16="http://schemas.microsoft.com/office/drawing/2014/main" id="{1839DD09-92C0-479C-9496-E94DA0882B33}"/>
              </a:ext>
            </a:extLst>
          </p:cNvPr>
          <p:cNvGrpSpPr/>
          <p:nvPr/>
        </p:nvGrpSpPr>
        <p:grpSpPr>
          <a:xfrm>
            <a:off x="10117118" y="4711951"/>
            <a:ext cx="142060" cy="897095"/>
            <a:chOff x="10098378" y="4492739"/>
            <a:chExt cx="142060" cy="897095"/>
          </a:xfrm>
        </p:grpSpPr>
        <p:cxnSp>
          <p:nvCxnSpPr>
            <p:cNvPr id="92" name="直接连接符 91">
              <a:extLst>
                <a:ext uri="{FF2B5EF4-FFF2-40B4-BE49-F238E27FC236}">
                  <a16:creationId xmlns:a16="http://schemas.microsoft.com/office/drawing/2014/main" id="{2BEC97B1-7EFA-4CBE-B797-A3394988BB84}"/>
                </a:ext>
              </a:extLst>
            </p:cNvPr>
            <p:cNvCxnSpPr>
              <a:cxnSpLocks/>
            </p:cNvCxnSpPr>
            <p:nvPr/>
          </p:nvCxnSpPr>
          <p:spPr>
            <a:xfrm flipV="1">
              <a:off x="10169408" y="4632369"/>
              <a:ext cx="0" cy="757465"/>
            </a:xfrm>
            <a:prstGeom prst="line">
              <a:avLst/>
            </a:prstGeom>
            <a:ln w="9525">
              <a:gradFill flip="none" rotWithShape="1">
                <a:gsLst>
                  <a:gs pos="0">
                    <a:schemeClr val="accent1">
                      <a:alpha val="10000"/>
                    </a:schemeClr>
                  </a:gs>
                  <a:gs pos="89000">
                    <a:schemeClr val="accent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93" name="椭圆 92">
              <a:extLst>
                <a:ext uri="{FF2B5EF4-FFF2-40B4-BE49-F238E27FC236}">
                  <a16:creationId xmlns:a16="http://schemas.microsoft.com/office/drawing/2014/main" id="{00F926B4-2ED7-451A-99E9-3D9072B2E898}"/>
                </a:ext>
              </a:extLst>
            </p:cNvPr>
            <p:cNvSpPr/>
            <p:nvPr/>
          </p:nvSpPr>
          <p:spPr>
            <a:xfrm>
              <a:off x="10098378" y="4492739"/>
              <a:ext cx="142060" cy="142060"/>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 name="任意多边形: 形状 3">
            <a:extLst>
              <a:ext uri="{FF2B5EF4-FFF2-40B4-BE49-F238E27FC236}">
                <a16:creationId xmlns:a16="http://schemas.microsoft.com/office/drawing/2014/main" id="{FABADB66-2681-4902-8105-E0F44900C2FA}"/>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任意多边形: 形状 4">
            <a:extLst>
              <a:ext uri="{FF2B5EF4-FFF2-40B4-BE49-F238E27FC236}">
                <a16:creationId xmlns:a16="http://schemas.microsoft.com/office/drawing/2014/main" id="{170E075B-43C5-4D5B-8951-8662A143DAC0}"/>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7" name="矩形 36">
            <a:extLst>
              <a:ext uri="{FF2B5EF4-FFF2-40B4-BE49-F238E27FC236}">
                <a16:creationId xmlns:a16="http://schemas.microsoft.com/office/drawing/2014/main" id="{1036C569-8BC5-4A6B-B960-C72FFF8AF83B}"/>
              </a:ext>
            </a:extLst>
          </p:cNvPr>
          <p:cNvSpPr/>
          <p:nvPr/>
        </p:nvSpPr>
        <p:spPr>
          <a:xfrm>
            <a:off x="5052649" y="1976967"/>
            <a:ext cx="2086702" cy="2514680"/>
          </a:xfrm>
          <a:prstGeom prst="rect">
            <a:avLst/>
          </a:prstGeom>
          <a:gradFill flip="none" rotWithShape="1">
            <a:gsLst>
              <a:gs pos="0">
                <a:srgbClr val="1D78FA"/>
              </a:gs>
              <a:gs pos="100000">
                <a:srgbClr val="1D78FA">
                  <a:lumMod val="75000"/>
                </a:srgbClr>
              </a:gs>
            </a:gsLst>
            <a:lin ang="13500000" scaled="1"/>
            <a:tileRect/>
          </a:gradFill>
          <a:ln w="12700" cap="flat" cmpd="sng" algn="ctr">
            <a:noFill/>
            <a:prstDash val="solid"/>
            <a:miter lim="800000"/>
          </a:ln>
          <a:effectLst/>
          <a:scene3d>
            <a:camera prst="orthographicFront"/>
            <a:lightRig rig="contrasting" dir="t"/>
          </a:scene3d>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矩形 37">
            <a:extLst>
              <a:ext uri="{FF2B5EF4-FFF2-40B4-BE49-F238E27FC236}">
                <a16:creationId xmlns:a16="http://schemas.microsoft.com/office/drawing/2014/main" id="{2C8C6A35-3D38-4535-8A99-734EBACB06EB}"/>
              </a:ext>
            </a:extLst>
          </p:cNvPr>
          <p:cNvSpPr/>
          <p:nvPr/>
        </p:nvSpPr>
        <p:spPr>
          <a:xfrm>
            <a:off x="2901585" y="1938801"/>
            <a:ext cx="2155438" cy="2597512"/>
          </a:xfrm>
          <a:prstGeom prst="rect">
            <a:avLst/>
          </a:prstGeom>
          <a:gradFill flip="none" rotWithShape="1">
            <a:gsLst>
              <a:gs pos="0">
                <a:srgbClr val="1D78FA"/>
              </a:gs>
              <a:gs pos="100000">
                <a:srgbClr val="1D78FA">
                  <a:lumMod val="75000"/>
                </a:srgbClr>
              </a:gs>
            </a:gsLst>
            <a:lin ang="13500000" scaled="1"/>
            <a:tileRect/>
          </a:gradFill>
          <a:ln w="12700" cap="flat" cmpd="sng" algn="ctr">
            <a:noFill/>
            <a:prstDash val="solid"/>
            <a:miter lim="800000"/>
          </a:ln>
          <a:effectLst/>
          <a:scene3d>
            <a:camera prst="perspectiveRight"/>
            <a:lightRig rig="contrasting" dir="t"/>
          </a:scene3d>
          <a:sp3d prstMaterial="matte"/>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38">
            <a:extLst>
              <a:ext uri="{FF2B5EF4-FFF2-40B4-BE49-F238E27FC236}">
                <a16:creationId xmlns:a16="http://schemas.microsoft.com/office/drawing/2014/main" id="{F36BC69F-EA93-431A-8043-3EF0B0DF3976}"/>
              </a:ext>
            </a:extLst>
          </p:cNvPr>
          <p:cNvSpPr/>
          <p:nvPr/>
        </p:nvSpPr>
        <p:spPr>
          <a:xfrm>
            <a:off x="7134979" y="1938801"/>
            <a:ext cx="2155438" cy="2597512"/>
          </a:xfrm>
          <a:prstGeom prst="rect">
            <a:avLst/>
          </a:prstGeom>
          <a:gradFill flip="none" rotWithShape="1">
            <a:gsLst>
              <a:gs pos="0">
                <a:srgbClr val="1D78FA"/>
              </a:gs>
              <a:gs pos="100000">
                <a:srgbClr val="1D78FA">
                  <a:lumMod val="75000"/>
                </a:srgbClr>
              </a:gs>
            </a:gsLst>
            <a:lin ang="13500000" scaled="1"/>
            <a:tileRect/>
          </a:gradFill>
          <a:ln w="12700" cap="flat" cmpd="sng" algn="ctr">
            <a:noFill/>
            <a:prstDash val="solid"/>
            <a:miter lim="800000"/>
          </a:ln>
          <a:effectLst/>
          <a:scene3d>
            <a:camera prst="perspectiveLeft">
              <a:rot lat="0" lon="1200001" rev="0"/>
            </a:camera>
            <a:lightRig rig="contrasting" dir="t"/>
          </a:scene3d>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矩形 39">
            <a:extLst>
              <a:ext uri="{FF2B5EF4-FFF2-40B4-BE49-F238E27FC236}">
                <a16:creationId xmlns:a16="http://schemas.microsoft.com/office/drawing/2014/main" id="{9D52859B-5CEA-416F-AC95-B471FAAAFD5E}"/>
              </a:ext>
            </a:extLst>
          </p:cNvPr>
          <p:cNvSpPr/>
          <p:nvPr/>
        </p:nvSpPr>
        <p:spPr>
          <a:xfrm>
            <a:off x="642391" y="1843847"/>
            <a:ext cx="2345498" cy="2787420"/>
          </a:xfrm>
          <a:prstGeom prst="rect">
            <a:avLst/>
          </a:prstGeom>
          <a:gradFill flip="none" rotWithShape="1">
            <a:gsLst>
              <a:gs pos="0">
                <a:srgbClr val="1D78FA"/>
              </a:gs>
              <a:gs pos="100000">
                <a:srgbClr val="1D78FA">
                  <a:lumMod val="75000"/>
                </a:srgbClr>
              </a:gs>
            </a:gsLst>
            <a:lin ang="13500000" scaled="1"/>
            <a:tileRect/>
          </a:gradFill>
          <a:ln w="12700" cap="flat" cmpd="sng" algn="ctr">
            <a:noFill/>
            <a:prstDash val="solid"/>
            <a:miter lim="800000"/>
          </a:ln>
          <a:effectLst/>
          <a:scene3d>
            <a:camera prst="perspectiveRight">
              <a:rot lat="0" lon="20099999" rev="0"/>
            </a:camera>
            <a:lightRig rig="contrasting" dir="t"/>
          </a:scene3d>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矩形 40">
            <a:extLst>
              <a:ext uri="{FF2B5EF4-FFF2-40B4-BE49-F238E27FC236}">
                <a16:creationId xmlns:a16="http://schemas.microsoft.com/office/drawing/2014/main" id="{FFDEB206-FFFC-4CDC-BDC0-98F341EF2923}"/>
              </a:ext>
            </a:extLst>
          </p:cNvPr>
          <p:cNvSpPr/>
          <p:nvPr/>
        </p:nvSpPr>
        <p:spPr>
          <a:xfrm>
            <a:off x="9204113" y="1843847"/>
            <a:ext cx="2345498" cy="2787420"/>
          </a:xfrm>
          <a:prstGeom prst="rect">
            <a:avLst/>
          </a:prstGeom>
          <a:gradFill flip="none" rotWithShape="1">
            <a:gsLst>
              <a:gs pos="0">
                <a:srgbClr val="1D78FA"/>
              </a:gs>
              <a:gs pos="100000">
                <a:srgbClr val="1D78FA">
                  <a:lumMod val="75000"/>
                </a:srgbClr>
              </a:gs>
            </a:gsLst>
            <a:lin ang="13500000" scaled="1"/>
            <a:tileRect/>
          </a:gradFill>
          <a:ln w="12700" cap="flat" cmpd="sng" algn="ctr">
            <a:noFill/>
            <a:prstDash val="solid"/>
            <a:miter lim="800000"/>
          </a:ln>
          <a:effectLst/>
          <a:scene3d>
            <a:camera prst="perspectiveLeft">
              <a:rot lat="0" lon="1500000" rev="0"/>
            </a:camera>
            <a:lightRig rig="contrasting" dir="t"/>
          </a:scene3d>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2" name="组合 41">
            <a:extLst>
              <a:ext uri="{FF2B5EF4-FFF2-40B4-BE49-F238E27FC236}">
                <a16:creationId xmlns:a16="http://schemas.microsoft.com/office/drawing/2014/main" id="{6801D5C0-B6FF-4A1E-ADB7-DDCCB3F728FA}"/>
              </a:ext>
            </a:extLst>
          </p:cNvPr>
          <p:cNvGrpSpPr/>
          <p:nvPr/>
        </p:nvGrpSpPr>
        <p:grpSpPr>
          <a:xfrm>
            <a:off x="5052649" y="1976967"/>
            <a:ext cx="2086702" cy="2514680"/>
            <a:chOff x="5052649" y="-1234812"/>
            <a:chExt cx="2086702" cy="2514680"/>
          </a:xfrm>
        </p:grpSpPr>
        <p:sp>
          <p:nvSpPr>
            <p:cNvPr id="43" name="矩形 42">
              <a:extLst>
                <a:ext uri="{FF2B5EF4-FFF2-40B4-BE49-F238E27FC236}">
                  <a16:creationId xmlns:a16="http://schemas.microsoft.com/office/drawing/2014/main" id="{428429B6-3399-45DA-9E1A-44793D687AF1}"/>
                </a:ext>
              </a:extLst>
            </p:cNvPr>
            <p:cNvSpPr/>
            <p:nvPr/>
          </p:nvSpPr>
          <p:spPr>
            <a:xfrm>
              <a:off x="5052649" y="-1234812"/>
              <a:ext cx="2086702" cy="2514680"/>
            </a:xfrm>
            <a:prstGeom prst="rect">
              <a:avLst/>
            </a:prstGeom>
            <a:noFill/>
            <a:ln w="12700" cap="flat" cmpd="sng" algn="ctr">
              <a:noFill/>
              <a:prstDash val="solid"/>
              <a:miter lim="800000"/>
            </a:ln>
            <a:effectLst/>
            <a:scene3d>
              <a:camera prst="orthographicFront"/>
              <a:lightRig rig="contrasting" dir="t"/>
            </a:scene3d>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文本框 43">
              <a:extLst>
                <a:ext uri="{FF2B5EF4-FFF2-40B4-BE49-F238E27FC236}">
                  <a16:creationId xmlns:a16="http://schemas.microsoft.com/office/drawing/2014/main" id="{C35EEE95-6784-4D58-8B18-B3C893209219}"/>
                </a:ext>
              </a:extLst>
            </p:cNvPr>
            <p:cNvSpPr txBox="1"/>
            <p:nvPr/>
          </p:nvSpPr>
          <p:spPr>
            <a:xfrm>
              <a:off x="5061470" y="201691"/>
              <a:ext cx="206906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生物资源</a:t>
              </a:r>
            </a:p>
          </p:txBody>
        </p:sp>
        <p:sp>
          <p:nvSpPr>
            <p:cNvPr id="45" name="文本框 44">
              <a:extLst>
                <a:ext uri="{FF2B5EF4-FFF2-40B4-BE49-F238E27FC236}">
                  <a16:creationId xmlns:a16="http://schemas.microsoft.com/office/drawing/2014/main" id="{8DEC4700-C65E-4B19-9DCB-2C0D53143935}"/>
                </a:ext>
              </a:extLst>
            </p:cNvPr>
            <p:cNvSpPr txBox="1"/>
            <p:nvPr/>
          </p:nvSpPr>
          <p:spPr>
            <a:xfrm>
              <a:off x="5061474" y="595219"/>
              <a:ext cx="206906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a:ln>
                    <a:noFill/>
                  </a:ln>
                  <a:solidFill>
                    <a:prstClr val="white">
                      <a:alpha val="50000"/>
                    </a:prstClr>
                  </a:solidFill>
                  <a:effectLst/>
                  <a:uLnTx/>
                  <a:uFillTx/>
                  <a:latin typeface="微软雅黑" panose="020B0503020204020204" pitchFamily="34" charset="-122"/>
                  <a:ea typeface="微软雅黑" panose="020B0503020204020204" pitchFamily="34" charset="-122"/>
                  <a:cs typeface="OPPOSans M" panose="00020600040101010101" pitchFamily="18" charset="-122"/>
                  <a:sym typeface="微软雅黑" panose="020B0503020204020204" pitchFamily="34" charset="-122"/>
                </a:rPr>
                <a:t>BIOLOGICAL RESOURCES</a:t>
              </a:r>
              <a:endParaRPr kumimoji="0" lang="zh-CN" altLang="en-US" sz="1400" b="0" i="0" u="none" strike="noStrike" kern="0" cap="none" spc="0" normalizeH="0" baseline="0" noProof="0" dirty="0">
                <a:ln>
                  <a:noFill/>
                </a:ln>
                <a:solidFill>
                  <a:prstClr val="white">
                    <a:alpha val="50000"/>
                  </a:prstClr>
                </a:solidFill>
                <a:effectLst/>
                <a:uLnTx/>
                <a:uFillTx/>
                <a:latin typeface="微软雅黑" panose="020B0503020204020204" pitchFamily="34" charset="-122"/>
                <a:ea typeface="微软雅黑" panose="020B0503020204020204" pitchFamily="34" charset="-122"/>
                <a:cs typeface="OPPOSans M" panose="00020600040101010101" pitchFamily="18" charset="-122"/>
                <a:sym typeface="微软雅黑" panose="020B0503020204020204" pitchFamily="34" charset="-122"/>
              </a:endParaRPr>
            </a:p>
          </p:txBody>
        </p:sp>
        <p:pic>
          <p:nvPicPr>
            <p:cNvPr id="46" name="图形 45">
              <a:extLst>
                <a:ext uri="{FF2B5EF4-FFF2-40B4-BE49-F238E27FC236}">
                  <a16:creationId xmlns:a16="http://schemas.microsoft.com/office/drawing/2014/main" id="{B170041B-97DB-41E4-BDC2-0E7F18250AC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10145" y="-788367"/>
              <a:ext cx="571712" cy="571712"/>
            </a:xfrm>
            <a:prstGeom prst="rect">
              <a:avLst/>
            </a:prstGeom>
          </p:spPr>
        </p:pic>
      </p:grpSp>
      <p:grpSp>
        <p:nvGrpSpPr>
          <p:cNvPr id="47" name="组合 46">
            <a:extLst>
              <a:ext uri="{FF2B5EF4-FFF2-40B4-BE49-F238E27FC236}">
                <a16:creationId xmlns:a16="http://schemas.microsoft.com/office/drawing/2014/main" id="{F3135B20-4EEF-461B-997D-61C2F343D096}"/>
              </a:ext>
            </a:extLst>
          </p:cNvPr>
          <p:cNvGrpSpPr/>
          <p:nvPr/>
        </p:nvGrpSpPr>
        <p:grpSpPr>
          <a:xfrm>
            <a:off x="2897211" y="1938801"/>
            <a:ext cx="2164188" cy="2597512"/>
            <a:chOff x="2897211" y="-1272978"/>
            <a:chExt cx="2164188" cy="2597512"/>
          </a:xfrm>
          <a:scene3d>
            <a:camera prst="perspectiveRight"/>
            <a:lightRig rig="threePt" dir="t"/>
          </a:scene3d>
        </p:grpSpPr>
        <p:sp>
          <p:nvSpPr>
            <p:cNvPr id="48" name="矩形 47">
              <a:extLst>
                <a:ext uri="{FF2B5EF4-FFF2-40B4-BE49-F238E27FC236}">
                  <a16:creationId xmlns:a16="http://schemas.microsoft.com/office/drawing/2014/main" id="{850B0D96-B275-4C75-AE31-0F44ADE93D62}"/>
                </a:ext>
              </a:extLst>
            </p:cNvPr>
            <p:cNvSpPr/>
            <p:nvPr/>
          </p:nvSpPr>
          <p:spPr>
            <a:xfrm>
              <a:off x="2901585" y="-1272978"/>
              <a:ext cx="2155438" cy="2597512"/>
            </a:xfrm>
            <a:prstGeom prst="rect">
              <a:avLst/>
            </a:prstGeom>
            <a:noFill/>
            <a:ln w="12700" cap="flat" cmpd="sng" algn="ctr">
              <a:noFill/>
              <a:prstDash val="solid"/>
              <a:miter lim="800000"/>
            </a:ln>
            <a:effectLst/>
            <a:sp3d prstMaterial="matte"/>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文本框 48">
              <a:extLst>
                <a:ext uri="{FF2B5EF4-FFF2-40B4-BE49-F238E27FC236}">
                  <a16:creationId xmlns:a16="http://schemas.microsoft.com/office/drawing/2014/main" id="{41D49144-2627-4FE0-A996-8BF57B88BF00}"/>
                </a:ext>
              </a:extLst>
            </p:cNvPr>
            <p:cNvSpPr txBox="1"/>
            <p:nvPr/>
          </p:nvSpPr>
          <p:spPr>
            <a:xfrm>
              <a:off x="2901586" y="201691"/>
              <a:ext cx="2155436" cy="492443"/>
            </a:xfrm>
            <a:prstGeom prst="rect">
              <a:avLst/>
            </a:prstGeom>
            <a:noFill/>
            <a:sp3d prstMaterial="matte"/>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矿产</a:t>
              </a:r>
            </a:p>
          </p:txBody>
        </p:sp>
        <p:sp>
          <p:nvSpPr>
            <p:cNvPr id="50" name="文本框 49">
              <a:extLst>
                <a:ext uri="{FF2B5EF4-FFF2-40B4-BE49-F238E27FC236}">
                  <a16:creationId xmlns:a16="http://schemas.microsoft.com/office/drawing/2014/main" id="{039568CD-F28C-4473-AA30-2470E034EE0E}"/>
                </a:ext>
              </a:extLst>
            </p:cNvPr>
            <p:cNvSpPr txBox="1"/>
            <p:nvPr/>
          </p:nvSpPr>
          <p:spPr>
            <a:xfrm>
              <a:off x="2897211" y="612153"/>
              <a:ext cx="2164188" cy="323165"/>
            </a:xfrm>
            <a:prstGeom prst="rect">
              <a:avLst/>
            </a:prstGeom>
            <a:noFill/>
            <a:sp3d prstMaterial="matte"/>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a:ln>
                    <a:noFill/>
                  </a:ln>
                  <a:solidFill>
                    <a:prstClr val="white">
                      <a:alpha val="50000"/>
                    </a:prstClr>
                  </a:solidFill>
                  <a:effectLst/>
                  <a:uLnTx/>
                  <a:uFillTx/>
                  <a:latin typeface="微软雅黑" panose="020B0503020204020204" pitchFamily="34" charset="-122"/>
                  <a:ea typeface="微软雅黑" panose="020B0503020204020204" pitchFamily="34" charset="-122"/>
                  <a:cs typeface="OPPOSans M" panose="00020600040101010101" pitchFamily="18" charset="-122"/>
                  <a:sym typeface="微软雅黑" panose="020B0503020204020204" pitchFamily="34" charset="-122"/>
                </a:rPr>
                <a:t>MINERAL PRODUCTS</a:t>
              </a:r>
              <a:endParaRPr kumimoji="0" lang="zh-CN" altLang="en-US" sz="1500" b="0" i="0" u="none" strike="noStrike" kern="0" cap="none" spc="0" normalizeH="0" baseline="0" noProof="0" dirty="0">
                <a:ln>
                  <a:noFill/>
                </a:ln>
                <a:solidFill>
                  <a:prstClr val="white">
                    <a:alpha val="50000"/>
                  </a:prstClr>
                </a:solidFill>
                <a:effectLst/>
                <a:uLnTx/>
                <a:uFillTx/>
                <a:latin typeface="微软雅黑" panose="020B0503020204020204" pitchFamily="34" charset="-122"/>
                <a:ea typeface="微软雅黑" panose="020B0503020204020204" pitchFamily="34" charset="-122"/>
                <a:cs typeface="OPPOSans M" panose="00020600040101010101" pitchFamily="18" charset="-122"/>
                <a:sym typeface="微软雅黑" panose="020B0503020204020204" pitchFamily="34" charset="-122"/>
              </a:endParaRPr>
            </a:p>
          </p:txBody>
        </p:sp>
        <p:pic>
          <p:nvPicPr>
            <p:cNvPr id="51" name="图形 50">
              <a:extLst>
                <a:ext uri="{FF2B5EF4-FFF2-40B4-BE49-F238E27FC236}">
                  <a16:creationId xmlns:a16="http://schemas.microsoft.com/office/drawing/2014/main" id="{82164F8B-9E1F-4CAF-BACD-130ABDE2A7D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46126" y="-835689"/>
              <a:ext cx="666356" cy="666356"/>
            </a:xfrm>
            <a:prstGeom prst="rect">
              <a:avLst/>
            </a:prstGeom>
            <a:sp3d prstMaterial="matte"/>
          </p:spPr>
        </p:pic>
      </p:grpSp>
      <p:grpSp>
        <p:nvGrpSpPr>
          <p:cNvPr id="52" name="组合 51">
            <a:extLst>
              <a:ext uri="{FF2B5EF4-FFF2-40B4-BE49-F238E27FC236}">
                <a16:creationId xmlns:a16="http://schemas.microsoft.com/office/drawing/2014/main" id="{B2D53AE0-E35E-4057-97D7-B8FA65B52D6E}"/>
              </a:ext>
            </a:extLst>
          </p:cNvPr>
          <p:cNvGrpSpPr/>
          <p:nvPr/>
        </p:nvGrpSpPr>
        <p:grpSpPr>
          <a:xfrm>
            <a:off x="7134979" y="1938801"/>
            <a:ext cx="2155438" cy="2597512"/>
            <a:chOff x="7134979" y="-1272978"/>
            <a:chExt cx="2155438" cy="2597512"/>
          </a:xfrm>
          <a:scene3d>
            <a:camera prst="perspectiveLeft"/>
            <a:lightRig rig="threePt" dir="t"/>
          </a:scene3d>
        </p:grpSpPr>
        <p:sp>
          <p:nvSpPr>
            <p:cNvPr id="53" name="矩形 52">
              <a:extLst>
                <a:ext uri="{FF2B5EF4-FFF2-40B4-BE49-F238E27FC236}">
                  <a16:creationId xmlns:a16="http://schemas.microsoft.com/office/drawing/2014/main" id="{20D5BAF1-D7CF-489F-8535-4438CDFAE4D1}"/>
                </a:ext>
              </a:extLst>
            </p:cNvPr>
            <p:cNvSpPr/>
            <p:nvPr/>
          </p:nvSpPr>
          <p:spPr>
            <a:xfrm>
              <a:off x="7134979" y="-1272978"/>
              <a:ext cx="2155438" cy="2597512"/>
            </a:xfrm>
            <a:prstGeom prst="rect">
              <a:avLst/>
            </a:prstGeom>
            <a:noFill/>
            <a:ln w="12700" cap="flat" cmpd="sng" algn="ctr">
              <a:noFill/>
              <a:prstDash val="solid"/>
              <a:miter lim="800000"/>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文本框 53">
              <a:extLst>
                <a:ext uri="{FF2B5EF4-FFF2-40B4-BE49-F238E27FC236}">
                  <a16:creationId xmlns:a16="http://schemas.microsoft.com/office/drawing/2014/main" id="{A2DF8A3D-0564-4839-B055-CF5AC8692C6F}"/>
                </a:ext>
              </a:extLst>
            </p:cNvPr>
            <p:cNvSpPr txBox="1"/>
            <p:nvPr/>
          </p:nvSpPr>
          <p:spPr>
            <a:xfrm>
              <a:off x="7137693" y="201691"/>
              <a:ext cx="2150010" cy="49244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海洋能源</a:t>
              </a:r>
            </a:p>
          </p:txBody>
        </p:sp>
        <p:sp>
          <p:nvSpPr>
            <p:cNvPr id="55" name="文本框 54">
              <a:extLst>
                <a:ext uri="{FF2B5EF4-FFF2-40B4-BE49-F238E27FC236}">
                  <a16:creationId xmlns:a16="http://schemas.microsoft.com/office/drawing/2014/main" id="{8B52657B-A85D-49F7-97F8-FC3FF1841D5F}"/>
                </a:ext>
              </a:extLst>
            </p:cNvPr>
            <p:cNvSpPr txBox="1"/>
            <p:nvPr/>
          </p:nvSpPr>
          <p:spPr>
            <a:xfrm>
              <a:off x="7137695" y="612153"/>
              <a:ext cx="2150008" cy="3231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a:ln>
                    <a:noFill/>
                  </a:ln>
                  <a:solidFill>
                    <a:prstClr val="white">
                      <a:alpha val="50000"/>
                    </a:prstClr>
                  </a:solidFill>
                  <a:effectLst/>
                  <a:uLnTx/>
                  <a:uFillTx/>
                  <a:latin typeface="微软雅黑" panose="020B0503020204020204" pitchFamily="34" charset="-122"/>
                  <a:ea typeface="微软雅黑" panose="020B0503020204020204" pitchFamily="34" charset="-122"/>
                  <a:cs typeface="OPPOSans M" panose="00020600040101010101" pitchFamily="18" charset="-122"/>
                  <a:sym typeface="微软雅黑" panose="020B0503020204020204" pitchFamily="34" charset="-122"/>
                </a:rPr>
                <a:t>MARINE ENERGY</a:t>
              </a:r>
              <a:endParaRPr kumimoji="0" lang="zh-CN" altLang="en-US" sz="1500" b="0" i="0" u="none" strike="noStrike" kern="0" cap="none" spc="0" normalizeH="0" baseline="0" noProof="0" dirty="0">
                <a:ln>
                  <a:noFill/>
                </a:ln>
                <a:solidFill>
                  <a:prstClr val="white">
                    <a:alpha val="50000"/>
                  </a:prstClr>
                </a:solidFill>
                <a:effectLst/>
                <a:uLnTx/>
                <a:uFillTx/>
                <a:latin typeface="微软雅黑" panose="020B0503020204020204" pitchFamily="34" charset="-122"/>
                <a:ea typeface="微软雅黑" panose="020B0503020204020204" pitchFamily="34" charset="-122"/>
                <a:cs typeface="OPPOSans M" panose="00020600040101010101" pitchFamily="18" charset="-122"/>
                <a:sym typeface="微软雅黑" panose="020B0503020204020204" pitchFamily="34" charset="-122"/>
              </a:endParaRPr>
            </a:p>
          </p:txBody>
        </p:sp>
        <p:pic>
          <p:nvPicPr>
            <p:cNvPr id="56" name="图形 55">
              <a:extLst>
                <a:ext uri="{FF2B5EF4-FFF2-40B4-BE49-F238E27FC236}">
                  <a16:creationId xmlns:a16="http://schemas.microsoft.com/office/drawing/2014/main" id="{AF71A229-E1D3-4059-9A3F-09C178E85B7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879520" y="-835689"/>
              <a:ext cx="666356" cy="666356"/>
            </a:xfrm>
            <a:prstGeom prst="rect">
              <a:avLst/>
            </a:prstGeom>
          </p:spPr>
        </p:pic>
      </p:grpSp>
      <p:grpSp>
        <p:nvGrpSpPr>
          <p:cNvPr id="57" name="组合 56">
            <a:extLst>
              <a:ext uri="{FF2B5EF4-FFF2-40B4-BE49-F238E27FC236}">
                <a16:creationId xmlns:a16="http://schemas.microsoft.com/office/drawing/2014/main" id="{B878A82E-F023-4B1E-8AD0-F7CBABF489E4}"/>
              </a:ext>
            </a:extLst>
          </p:cNvPr>
          <p:cNvGrpSpPr/>
          <p:nvPr/>
        </p:nvGrpSpPr>
        <p:grpSpPr>
          <a:xfrm>
            <a:off x="642391" y="1843847"/>
            <a:ext cx="2345498" cy="2787420"/>
            <a:chOff x="642391" y="-1367932"/>
            <a:chExt cx="2345498" cy="2787420"/>
          </a:xfrm>
          <a:scene3d>
            <a:camera prst="perspectiveRight">
              <a:rot lat="0" lon="20099996" rev="0"/>
            </a:camera>
            <a:lightRig rig="threePt" dir="t"/>
          </a:scene3d>
        </p:grpSpPr>
        <p:sp>
          <p:nvSpPr>
            <p:cNvPr id="58" name="矩形 57">
              <a:extLst>
                <a:ext uri="{FF2B5EF4-FFF2-40B4-BE49-F238E27FC236}">
                  <a16:creationId xmlns:a16="http://schemas.microsoft.com/office/drawing/2014/main" id="{7900345B-A965-40B1-8A7A-5B036FD9B2B4}"/>
                </a:ext>
              </a:extLst>
            </p:cNvPr>
            <p:cNvSpPr/>
            <p:nvPr/>
          </p:nvSpPr>
          <p:spPr>
            <a:xfrm>
              <a:off x="642391" y="-1367932"/>
              <a:ext cx="2345498" cy="2787420"/>
            </a:xfrm>
            <a:prstGeom prst="rect">
              <a:avLst/>
            </a:prstGeom>
            <a:noFill/>
            <a:ln w="12700" cap="flat" cmpd="sng" algn="ctr">
              <a:noFill/>
              <a:prstDash val="solid"/>
              <a:miter lim="800000"/>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文本框 58">
              <a:extLst>
                <a:ext uri="{FF2B5EF4-FFF2-40B4-BE49-F238E27FC236}">
                  <a16:creationId xmlns:a16="http://schemas.microsoft.com/office/drawing/2014/main" id="{F5DCAB76-DCEC-4CB9-AB34-D508C4B10AAF}"/>
                </a:ext>
              </a:extLst>
            </p:cNvPr>
            <p:cNvSpPr txBox="1"/>
            <p:nvPr/>
          </p:nvSpPr>
          <p:spPr>
            <a:xfrm>
              <a:off x="642395" y="201691"/>
              <a:ext cx="2345492"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空间</a:t>
              </a:r>
            </a:p>
          </p:txBody>
        </p:sp>
        <p:sp>
          <p:nvSpPr>
            <p:cNvPr id="60" name="文本框 59">
              <a:extLst>
                <a:ext uri="{FF2B5EF4-FFF2-40B4-BE49-F238E27FC236}">
                  <a16:creationId xmlns:a16="http://schemas.microsoft.com/office/drawing/2014/main" id="{0699CC77-FB0A-4765-89A8-0A29239A0270}"/>
                </a:ext>
              </a:extLst>
            </p:cNvPr>
            <p:cNvSpPr txBox="1"/>
            <p:nvPr/>
          </p:nvSpPr>
          <p:spPr>
            <a:xfrm>
              <a:off x="642397" y="620620"/>
              <a:ext cx="23454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prstClr val="white">
                      <a:alpha val="50000"/>
                    </a:prstClr>
                  </a:solidFill>
                  <a:effectLst/>
                  <a:uLnTx/>
                  <a:uFillTx/>
                  <a:latin typeface="微软雅黑" panose="020B0503020204020204" pitchFamily="34" charset="-122"/>
                  <a:ea typeface="微软雅黑" panose="020B0503020204020204" pitchFamily="34" charset="-122"/>
                  <a:cs typeface="OPPOSans M" panose="00020600040101010101" pitchFamily="18" charset="-122"/>
                  <a:sym typeface="微软雅黑" panose="020B0503020204020204" pitchFamily="34" charset="-122"/>
                </a:rPr>
                <a:t>SPACE</a:t>
              </a:r>
              <a:endParaRPr kumimoji="0" lang="zh-CN" altLang="en-US" sz="1600" b="0" i="0" u="none" strike="noStrike" kern="0" cap="none" spc="0" normalizeH="0" baseline="0" noProof="0" dirty="0">
                <a:ln>
                  <a:noFill/>
                </a:ln>
                <a:solidFill>
                  <a:prstClr val="white">
                    <a:alpha val="50000"/>
                  </a:prstClr>
                </a:solidFill>
                <a:effectLst/>
                <a:uLnTx/>
                <a:uFillTx/>
                <a:latin typeface="微软雅黑" panose="020B0503020204020204" pitchFamily="34" charset="-122"/>
                <a:ea typeface="微软雅黑" panose="020B0503020204020204" pitchFamily="34" charset="-122"/>
                <a:cs typeface="OPPOSans M" panose="00020600040101010101" pitchFamily="18" charset="-122"/>
                <a:sym typeface="微软雅黑" panose="020B0503020204020204" pitchFamily="34" charset="-122"/>
              </a:endParaRPr>
            </a:p>
          </p:txBody>
        </p:sp>
        <p:pic>
          <p:nvPicPr>
            <p:cNvPr id="61" name="图形 60">
              <a:extLst>
                <a:ext uri="{FF2B5EF4-FFF2-40B4-BE49-F238E27FC236}">
                  <a16:creationId xmlns:a16="http://schemas.microsoft.com/office/drawing/2014/main" id="{59D808FE-D043-49A3-9D9F-F4C3987ECB2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405761" y="-1008139"/>
              <a:ext cx="818760" cy="818756"/>
            </a:xfrm>
            <a:prstGeom prst="rect">
              <a:avLst/>
            </a:prstGeom>
          </p:spPr>
        </p:pic>
      </p:grpSp>
      <p:grpSp>
        <p:nvGrpSpPr>
          <p:cNvPr id="62" name="组合 61">
            <a:extLst>
              <a:ext uri="{FF2B5EF4-FFF2-40B4-BE49-F238E27FC236}">
                <a16:creationId xmlns:a16="http://schemas.microsoft.com/office/drawing/2014/main" id="{1572CF10-6036-4D8C-9CF2-19679047C028}"/>
              </a:ext>
            </a:extLst>
          </p:cNvPr>
          <p:cNvGrpSpPr/>
          <p:nvPr/>
        </p:nvGrpSpPr>
        <p:grpSpPr>
          <a:xfrm>
            <a:off x="9204113" y="1843847"/>
            <a:ext cx="2345498" cy="2787420"/>
            <a:chOff x="9204113" y="-1367932"/>
            <a:chExt cx="2345498" cy="2787420"/>
          </a:xfrm>
          <a:scene3d>
            <a:camera prst="perspectiveLeft">
              <a:rot lat="0" lon="1500000" rev="0"/>
            </a:camera>
            <a:lightRig rig="threePt" dir="t"/>
          </a:scene3d>
        </p:grpSpPr>
        <p:sp>
          <p:nvSpPr>
            <p:cNvPr id="63" name="矩形 62">
              <a:extLst>
                <a:ext uri="{FF2B5EF4-FFF2-40B4-BE49-F238E27FC236}">
                  <a16:creationId xmlns:a16="http://schemas.microsoft.com/office/drawing/2014/main" id="{ED973B01-0C34-49E7-87CB-3DC00DBF4BA3}"/>
                </a:ext>
              </a:extLst>
            </p:cNvPr>
            <p:cNvSpPr/>
            <p:nvPr/>
          </p:nvSpPr>
          <p:spPr>
            <a:xfrm>
              <a:off x="9204113" y="-1367932"/>
              <a:ext cx="2345498" cy="2787420"/>
            </a:xfrm>
            <a:prstGeom prst="rect">
              <a:avLst/>
            </a:prstGeom>
            <a:no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文本框 63">
              <a:extLst>
                <a:ext uri="{FF2B5EF4-FFF2-40B4-BE49-F238E27FC236}">
                  <a16:creationId xmlns:a16="http://schemas.microsoft.com/office/drawing/2014/main" id="{673863A8-A7E4-4286-A0D8-543FD936F5FA}"/>
                </a:ext>
              </a:extLst>
            </p:cNvPr>
            <p:cNvSpPr txBox="1"/>
            <p:nvPr/>
          </p:nvSpPr>
          <p:spPr>
            <a:xfrm>
              <a:off x="9204121" y="193472"/>
              <a:ext cx="2345482"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调节气候</a:t>
              </a:r>
            </a:p>
          </p:txBody>
        </p:sp>
        <p:sp>
          <p:nvSpPr>
            <p:cNvPr id="65" name="文本框 64">
              <a:extLst>
                <a:ext uri="{FF2B5EF4-FFF2-40B4-BE49-F238E27FC236}">
                  <a16:creationId xmlns:a16="http://schemas.microsoft.com/office/drawing/2014/main" id="{1B6CA1A2-62D0-409D-A5BE-94CC2BAA6426}"/>
                </a:ext>
              </a:extLst>
            </p:cNvPr>
            <p:cNvSpPr txBox="1"/>
            <p:nvPr/>
          </p:nvSpPr>
          <p:spPr>
            <a:xfrm>
              <a:off x="9204121" y="612401"/>
              <a:ext cx="2345482"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prstClr val="white">
                      <a:alpha val="50000"/>
                    </a:prstClr>
                  </a:solidFill>
                  <a:effectLst/>
                  <a:uLnTx/>
                  <a:uFillTx/>
                  <a:latin typeface="微软雅黑" panose="020B0503020204020204" pitchFamily="34" charset="-122"/>
                  <a:ea typeface="微软雅黑" panose="020B0503020204020204" pitchFamily="34" charset="-122"/>
                  <a:cs typeface="OPPOSans M" panose="00020600040101010101" pitchFamily="18" charset="-122"/>
                  <a:sym typeface="微软雅黑" panose="020B0503020204020204" pitchFamily="34" charset="-122"/>
                </a:rPr>
                <a:t>REGULATE THE CLIMATE</a:t>
              </a:r>
              <a:endParaRPr kumimoji="0" lang="zh-CN" altLang="en-US" sz="1600" b="0" i="0" u="none" strike="noStrike" kern="0" cap="none" spc="0" normalizeH="0" baseline="0" noProof="0" dirty="0">
                <a:ln>
                  <a:noFill/>
                </a:ln>
                <a:solidFill>
                  <a:prstClr val="white">
                    <a:alpha val="50000"/>
                  </a:prstClr>
                </a:solidFill>
                <a:effectLst/>
                <a:uLnTx/>
                <a:uFillTx/>
                <a:latin typeface="微软雅黑" panose="020B0503020204020204" pitchFamily="34" charset="-122"/>
                <a:ea typeface="微软雅黑" panose="020B0503020204020204" pitchFamily="34" charset="-122"/>
                <a:cs typeface="OPPOSans M" panose="00020600040101010101" pitchFamily="18" charset="-122"/>
                <a:sym typeface="微软雅黑" panose="020B0503020204020204" pitchFamily="34" charset="-122"/>
              </a:endParaRPr>
            </a:p>
          </p:txBody>
        </p:sp>
        <p:pic>
          <p:nvPicPr>
            <p:cNvPr id="66" name="图形 65">
              <a:extLst>
                <a:ext uri="{FF2B5EF4-FFF2-40B4-BE49-F238E27FC236}">
                  <a16:creationId xmlns:a16="http://schemas.microsoft.com/office/drawing/2014/main" id="{2F550616-2B38-40B6-ACC3-C288DD5E130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967486" y="-911889"/>
              <a:ext cx="818756" cy="818756"/>
            </a:xfrm>
            <a:prstGeom prst="rect">
              <a:avLst/>
            </a:prstGeom>
          </p:spPr>
        </p:pic>
      </p:grpSp>
      <p:sp>
        <p:nvSpPr>
          <p:cNvPr id="67" name="文本占位符 5">
            <a:extLst>
              <a:ext uri="{FF2B5EF4-FFF2-40B4-BE49-F238E27FC236}">
                <a16:creationId xmlns:a16="http://schemas.microsoft.com/office/drawing/2014/main" id="{D625364A-5E8F-4C69-A877-7CBDF51F480A}"/>
              </a:ext>
            </a:extLst>
          </p:cNvPr>
          <p:cNvSpPr txBox="1"/>
          <p:nvPr/>
        </p:nvSpPr>
        <p:spPr>
          <a:xfrm>
            <a:off x="2723992" y="314938"/>
            <a:ext cx="6744017" cy="453657"/>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kumimoji="0" lang="zh-CN" altLang="en-US" sz="3200" b="1" i="0" u="none" strike="noStrike" kern="1200" cap="none" spc="0" normalizeH="0" baseline="0" dirty="0">
                <a:ln>
                  <a:noFill/>
                </a:ln>
                <a:gradFill flip="none" rotWithShape="1">
                  <a:gsLst>
                    <a:gs pos="0">
                      <a:schemeClr val="accent2"/>
                    </a:gs>
                    <a:gs pos="100000">
                      <a:schemeClr val="accent1"/>
                    </a:gs>
                  </a:gsLst>
                  <a:lin ang="5400000" scaled="1"/>
                  <a:tileRect/>
                </a:gradFill>
                <a:effectLst/>
                <a:uLnTx/>
                <a:uFillTx/>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B"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B"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海洋资源的开发与利用</a:t>
            </a:r>
            <a:endParaRPr kumimoji="0" lang="zh-CN" altLang="en-US" sz="3000" b="1" i="0" u="none" strike="noStrike" kern="1200" cap="none" spc="0" normalizeH="0" baseline="0" noProof="0" dirty="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椭圆 78">
            <a:extLst>
              <a:ext uri="{FF2B5EF4-FFF2-40B4-BE49-F238E27FC236}">
                <a16:creationId xmlns:a16="http://schemas.microsoft.com/office/drawing/2014/main" id="{DC283F7A-0D09-4C2A-BC66-63538C2156E5}"/>
              </a:ext>
            </a:extLst>
          </p:cNvPr>
          <p:cNvSpPr/>
          <p:nvPr/>
        </p:nvSpPr>
        <p:spPr>
          <a:xfrm>
            <a:off x="317437" y="5438975"/>
            <a:ext cx="11557126" cy="1196320"/>
          </a:xfrm>
          <a:prstGeom prst="ellipse">
            <a:avLst/>
          </a:prstGeom>
          <a:gradFill>
            <a:gsLst>
              <a:gs pos="0">
                <a:srgbClr val="1D78FA">
                  <a:alpha val="0"/>
                </a:srgbClr>
              </a:gs>
              <a:gs pos="98000">
                <a:srgbClr val="1D78FA">
                  <a:alpha val="1000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椭圆 79">
            <a:extLst>
              <a:ext uri="{FF2B5EF4-FFF2-40B4-BE49-F238E27FC236}">
                <a16:creationId xmlns:a16="http://schemas.microsoft.com/office/drawing/2014/main" id="{F0F1C902-8ADB-490E-A330-9035CAFD29E9}"/>
              </a:ext>
            </a:extLst>
          </p:cNvPr>
          <p:cNvSpPr/>
          <p:nvPr/>
        </p:nvSpPr>
        <p:spPr>
          <a:xfrm>
            <a:off x="2096430" y="5343725"/>
            <a:ext cx="7999140" cy="828020"/>
          </a:xfrm>
          <a:prstGeom prst="ellipse">
            <a:avLst/>
          </a:prstGeom>
          <a:gradFill>
            <a:gsLst>
              <a:gs pos="0">
                <a:srgbClr val="1D78FA">
                  <a:alpha val="0"/>
                </a:srgbClr>
              </a:gs>
              <a:gs pos="100000">
                <a:srgbClr val="1D78FA">
                  <a:alpha val="3000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椭圆 80">
            <a:extLst>
              <a:ext uri="{FF2B5EF4-FFF2-40B4-BE49-F238E27FC236}">
                <a16:creationId xmlns:a16="http://schemas.microsoft.com/office/drawing/2014/main" id="{583D6A4C-C59C-4C7D-BE81-277061D7E6AB}"/>
              </a:ext>
            </a:extLst>
          </p:cNvPr>
          <p:cNvSpPr/>
          <p:nvPr/>
        </p:nvSpPr>
        <p:spPr>
          <a:xfrm>
            <a:off x="4022457" y="5543095"/>
            <a:ext cx="4147086" cy="429280"/>
          </a:xfrm>
          <a:prstGeom prst="ellipse">
            <a:avLst/>
          </a:prstGeom>
          <a:gradFill>
            <a:gsLst>
              <a:gs pos="0">
                <a:srgbClr val="1D78FA">
                  <a:alpha val="10000"/>
                </a:srgbClr>
              </a:gs>
              <a:gs pos="100000">
                <a:srgbClr val="1D78FA">
                  <a:alpha val="3000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2" name="直接连接符 81">
            <a:extLst>
              <a:ext uri="{FF2B5EF4-FFF2-40B4-BE49-F238E27FC236}">
                <a16:creationId xmlns:a16="http://schemas.microsoft.com/office/drawing/2014/main" id="{BDF40498-D08A-47C4-A3E9-D8840DFCFBFF}"/>
              </a:ext>
            </a:extLst>
          </p:cNvPr>
          <p:cNvCxnSpPr>
            <a:cxnSpLocks/>
          </p:cNvCxnSpPr>
          <p:nvPr/>
        </p:nvCxnSpPr>
        <p:spPr>
          <a:xfrm flipV="1">
            <a:off x="4022457" y="4491647"/>
            <a:ext cx="0" cy="1720830"/>
          </a:xfrm>
          <a:prstGeom prst="line">
            <a:avLst/>
          </a:prstGeom>
          <a:noFill/>
          <a:ln w="9525" cap="flat" cmpd="sng" algn="ctr">
            <a:gradFill flip="none" rotWithShape="1">
              <a:gsLst>
                <a:gs pos="0">
                  <a:srgbClr val="1D78FA">
                    <a:alpha val="35000"/>
                  </a:srgbClr>
                </a:gs>
                <a:gs pos="100000">
                  <a:srgbClr val="1D78FA">
                    <a:alpha val="0"/>
                  </a:srgbClr>
                </a:gs>
              </a:gsLst>
              <a:lin ang="16200000" scaled="1"/>
              <a:tileRect/>
            </a:gradFill>
            <a:prstDash val="solid"/>
            <a:miter lim="800000"/>
          </a:ln>
          <a:effectLst/>
        </p:spPr>
      </p:cxnSp>
      <p:grpSp>
        <p:nvGrpSpPr>
          <p:cNvPr id="83" name="组合 82">
            <a:extLst>
              <a:ext uri="{FF2B5EF4-FFF2-40B4-BE49-F238E27FC236}">
                <a16:creationId xmlns:a16="http://schemas.microsoft.com/office/drawing/2014/main" id="{A0653D54-06E7-4D41-97F1-CBC2F7F9425E}"/>
              </a:ext>
            </a:extLst>
          </p:cNvPr>
          <p:cNvGrpSpPr/>
          <p:nvPr/>
        </p:nvGrpSpPr>
        <p:grpSpPr>
          <a:xfrm>
            <a:off x="7966031" y="4699545"/>
            <a:ext cx="293370" cy="1934254"/>
            <a:chOff x="7262025" y="4219363"/>
            <a:chExt cx="293370" cy="1934254"/>
          </a:xfrm>
        </p:grpSpPr>
        <p:cxnSp>
          <p:nvCxnSpPr>
            <p:cNvPr id="84" name="直接连接符 83">
              <a:extLst>
                <a:ext uri="{FF2B5EF4-FFF2-40B4-BE49-F238E27FC236}">
                  <a16:creationId xmlns:a16="http://schemas.microsoft.com/office/drawing/2014/main" id="{86C1DA29-600A-4A15-9CCF-688EAEE75804}"/>
                </a:ext>
              </a:extLst>
            </p:cNvPr>
            <p:cNvCxnSpPr>
              <a:cxnSpLocks/>
            </p:cNvCxnSpPr>
            <p:nvPr/>
          </p:nvCxnSpPr>
          <p:spPr>
            <a:xfrm flipV="1">
              <a:off x="7408710" y="4508756"/>
              <a:ext cx="0" cy="1644861"/>
            </a:xfrm>
            <a:prstGeom prst="line">
              <a:avLst/>
            </a:prstGeom>
            <a:noFill/>
            <a:ln w="6350" cap="flat" cmpd="sng" algn="ctr">
              <a:gradFill flip="none" rotWithShape="1">
                <a:gsLst>
                  <a:gs pos="0">
                    <a:srgbClr val="0068E9">
                      <a:alpha val="17000"/>
                    </a:srgbClr>
                  </a:gs>
                  <a:gs pos="84000">
                    <a:srgbClr val="0068E9">
                      <a:alpha val="0"/>
                    </a:srgbClr>
                  </a:gs>
                </a:gsLst>
                <a:lin ang="16200000" scaled="1"/>
                <a:tileRect/>
              </a:gradFill>
              <a:prstDash val="solid"/>
              <a:miter lim="800000"/>
            </a:ln>
            <a:effectLst/>
          </p:spPr>
        </p:cxnSp>
        <p:sp>
          <p:nvSpPr>
            <p:cNvPr id="85" name="椭圆 84">
              <a:extLst>
                <a:ext uri="{FF2B5EF4-FFF2-40B4-BE49-F238E27FC236}">
                  <a16:creationId xmlns:a16="http://schemas.microsoft.com/office/drawing/2014/main" id="{D1C3B543-7749-474C-8028-320A45A06470}"/>
                </a:ext>
              </a:extLst>
            </p:cNvPr>
            <p:cNvSpPr/>
            <p:nvPr/>
          </p:nvSpPr>
          <p:spPr>
            <a:xfrm>
              <a:off x="7262025" y="4219363"/>
              <a:ext cx="293370" cy="293370"/>
            </a:xfrm>
            <a:prstGeom prst="ellipse">
              <a:avLst/>
            </a:prstGeom>
            <a:solidFill>
              <a:srgbClr val="1D78FA">
                <a:alpha val="1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6" name="组合 85">
            <a:extLst>
              <a:ext uri="{FF2B5EF4-FFF2-40B4-BE49-F238E27FC236}">
                <a16:creationId xmlns:a16="http://schemas.microsoft.com/office/drawing/2014/main" id="{1257CAD4-4739-44C6-A928-C876EC2137F1}"/>
              </a:ext>
            </a:extLst>
          </p:cNvPr>
          <p:cNvGrpSpPr/>
          <p:nvPr/>
        </p:nvGrpSpPr>
        <p:grpSpPr>
          <a:xfrm>
            <a:off x="2269468" y="4835250"/>
            <a:ext cx="142060" cy="893920"/>
            <a:chOff x="3817634" y="4816000"/>
            <a:chExt cx="142060" cy="893920"/>
          </a:xfrm>
        </p:grpSpPr>
        <p:cxnSp>
          <p:nvCxnSpPr>
            <p:cNvPr id="87" name="直接连接符 86">
              <a:extLst>
                <a:ext uri="{FF2B5EF4-FFF2-40B4-BE49-F238E27FC236}">
                  <a16:creationId xmlns:a16="http://schemas.microsoft.com/office/drawing/2014/main" id="{7757E7A1-0F3F-4C2E-9B12-2E792058E65C}"/>
                </a:ext>
              </a:extLst>
            </p:cNvPr>
            <p:cNvCxnSpPr>
              <a:cxnSpLocks/>
            </p:cNvCxnSpPr>
            <p:nvPr/>
          </p:nvCxnSpPr>
          <p:spPr>
            <a:xfrm flipV="1">
              <a:off x="3887042" y="4952455"/>
              <a:ext cx="0" cy="757465"/>
            </a:xfrm>
            <a:prstGeom prst="line">
              <a:avLst/>
            </a:prstGeom>
            <a:noFill/>
            <a:ln w="9525" cap="flat" cmpd="sng" algn="ctr">
              <a:gradFill flip="none" rotWithShape="1">
                <a:gsLst>
                  <a:gs pos="0">
                    <a:srgbClr val="1D78FA">
                      <a:alpha val="43000"/>
                    </a:srgbClr>
                  </a:gs>
                  <a:gs pos="89000">
                    <a:srgbClr val="1D78FA">
                      <a:alpha val="0"/>
                    </a:srgbClr>
                  </a:gs>
                </a:gsLst>
                <a:lin ang="16200000" scaled="1"/>
                <a:tileRect/>
              </a:gradFill>
              <a:prstDash val="solid"/>
              <a:miter lim="800000"/>
            </a:ln>
            <a:effectLst/>
          </p:spPr>
        </p:cxnSp>
        <p:sp>
          <p:nvSpPr>
            <p:cNvPr id="88" name="椭圆 87">
              <a:extLst>
                <a:ext uri="{FF2B5EF4-FFF2-40B4-BE49-F238E27FC236}">
                  <a16:creationId xmlns:a16="http://schemas.microsoft.com/office/drawing/2014/main" id="{7E6EACB1-96B6-492A-B5AB-7D416B4887F8}"/>
                </a:ext>
              </a:extLst>
            </p:cNvPr>
            <p:cNvSpPr/>
            <p:nvPr/>
          </p:nvSpPr>
          <p:spPr>
            <a:xfrm>
              <a:off x="3817634" y="4816000"/>
              <a:ext cx="142060" cy="142060"/>
            </a:xfrm>
            <a:prstGeom prst="ellipse">
              <a:avLst/>
            </a:prstGeom>
            <a:solidFill>
              <a:srgbClr val="1D78FA">
                <a:alpha val="1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89" name="直接连接符 88">
            <a:extLst>
              <a:ext uri="{FF2B5EF4-FFF2-40B4-BE49-F238E27FC236}">
                <a16:creationId xmlns:a16="http://schemas.microsoft.com/office/drawing/2014/main" id="{DCDE353B-9C49-420F-ACAC-F2305227C58E}"/>
              </a:ext>
            </a:extLst>
          </p:cNvPr>
          <p:cNvCxnSpPr>
            <a:cxnSpLocks/>
          </p:cNvCxnSpPr>
          <p:nvPr/>
        </p:nvCxnSpPr>
        <p:spPr>
          <a:xfrm flipV="1">
            <a:off x="9204113" y="4802624"/>
            <a:ext cx="0" cy="1655573"/>
          </a:xfrm>
          <a:prstGeom prst="line">
            <a:avLst/>
          </a:prstGeom>
          <a:noFill/>
          <a:ln w="6350" cap="flat" cmpd="sng" algn="ctr">
            <a:gradFill flip="none" rotWithShape="1">
              <a:gsLst>
                <a:gs pos="0">
                  <a:srgbClr val="1D78FA">
                    <a:alpha val="37000"/>
                  </a:srgbClr>
                </a:gs>
                <a:gs pos="100000">
                  <a:srgbClr val="1D78FA">
                    <a:alpha val="0"/>
                  </a:srgbClr>
                </a:gs>
              </a:gsLst>
              <a:lin ang="16200000" scaled="1"/>
              <a:tileRect/>
            </a:gradFill>
            <a:prstDash val="solid"/>
            <a:miter lim="800000"/>
          </a:ln>
          <a:effectLst/>
        </p:spPr>
      </p:cxnSp>
      <p:sp>
        <p:nvSpPr>
          <p:cNvPr id="94" name="TextBox 2">
            <a:extLst>
              <a:ext uri="{FF2B5EF4-FFF2-40B4-BE49-F238E27FC236}">
                <a16:creationId xmlns:a16="http://schemas.microsoft.com/office/drawing/2014/main" id="{F9C9BB3F-335B-4E9A-8431-18D34496CC92}"/>
              </a:ext>
            </a:extLst>
          </p:cNvPr>
          <p:cNvSpPr txBox="1"/>
          <p:nvPr/>
        </p:nvSpPr>
        <p:spPr>
          <a:xfrm>
            <a:off x="4628943" y="5130950"/>
            <a:ext cx="2921484" cy="584775"/>
          </a:xfrm>
          <a:prstGeom prst="rect">
            <a:avLst/>
          </a:prstGeom>
        </p:spPr>
        <p:txBody>
          <a:bodyPr wrap="square">
            <a:spAutoFit/>
          </a:bodyPr>
          <a:lstStyle>
            <a:defPPr>
              <a:defRPr lang="zh-CN"/>
            </a:defPPr>
            <a:lvl1pPr>
              <a:defRPr sz="2000">
                <a:solidFill>
                  <a:schemeClr val="folHlink"/>
                </a:solidFill>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srgbClr val="1D78FA"/>
                </a:solidFill>
                <a:effectLst>
                  <a:reflection blurRad="38100" stA="48000" endPos="57000" dist="63500" dir="5400000" sy="-100000" algn="bl" rotWithShape="0"/>
                </a:effectLst>
                <a:uLnTx/>
                <a:uFillTx/>
                <a:latin typeface="微软雅黑" panose="020B0503020204020204" pitchFamily="34" charset="-122"/>
                <a:sym typeface="微软雅黑" panose="020B0503020204020204" pitchFamily="34" charset="-122"/>
              </a:rPr>
              <a:t>海洋给予我们</a:t>
            </a:r>
          </a:p>
        </p:txBody>
      </p:sp>
      <p:sp>
        <p:nvSpPr>
          <p:cNvPr id="95" name="椭圆 94">
            <a:extLst>
              <a:ext uri="{FF2B5EF4-FFF2-40B4-BE49-F238E27FC236}">
                <a16:creationId xmlns:a16="http://schemas.microsoft.com/office/drawing/2014/main" id="{FC06E091-9362-4BE9-A5FE-314754AB3BEB}"/>
              </a:ext>
            </a:extLst>
          </p:cNvPr>
          <p:cNvSpPr/>
          <p:nvPr/>
        </p:nvSpPr>
        <p:spPr>
          <a:xfrm>
            <a:off x="759109" y="5275779"/>
            <a:ext cx="10673782" cy="1104882"/>
          </a:xfrm>
          <a:prstGeom prst="ellipse">
            <a:avLst/>
          </a:prstGeom>
          <a:noFill/>
          <a:ln w="9525">
            <a:gradFill>
              <a:gsLst>
                <a:gs pos="0">
                  <a:schemeClr val="accent1">
                    <a:alpha val="0"/>
                  </a:schemeClr>
                </a:gs>
                <a:gs pos="100000">
                  <a:schemeClr val="accent1">
                    <a:alpha val="5800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162194513"/>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FABADB66-2681-4902-8105-E0F44900C2FA}"/>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任意多边形: 形状 4">
            <a:extLst>
              <a:ext uri="{FF2B5EF4-FFF2-40B4-BE49-F238E27FC236}">
                <a16:creationId xmlns:a16="http://schemas.microsoft.com/office/drawing/2014/main" id="{170E075B-43C5-4D5B-8951-8662A143DAC0}"/>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矩形 6">
            <a:extLst>
              <a:ext uri="{FF2B5EF4-FFF2-40B4-BE49-F238E27FC236}">
                <a16:creationId xmlns:a16="http://schemas.microsoft.com/office/drawing/2014/main" id="{7B54B3CA-4D92-4ABE-B7E1-EDDE8B4BFD58}"/>
              </a:ext>
            </a:extLst>
          </p:cNvPr>
          <p:cNvSpPr/>
          <p:nvPr/>
        </p:nvSpPr>
        <p:spPr>
          <a:xfrm>
            <a:off x="4415102" y="1782369"/>
            <a:ext cx="6992598" cy="4002559"/>
          </a:xfrm>
          <a:prstGeom prst="rect">
            <a:avLst/>
          </a:prstGeom>
          <a:solidFill>
            <a:schemeClr val="bg1"/>
          </a:solidFill>
          <a:ln w="12700" cap="rnd">
            <a:noFill/>
            <a:prstDash val="solid"/>
            <a:round/>
            <a:headEnd/>
            <a:tailEnd/>
          </a:ln>
          <a:effectLst>
            <a:outerShdw blurRad="254000" dist="127000" algn="ctr" rotWithShape="0">
              <a:schemeClr val="tx1">
                <a:lumMod val="50000"/>
                <a:lumOff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a:ln>
                <a:noFill/>
              </a:ln>
              <a:solidFill>
                <a:srgbClr val="000000">
                  <a:lumMod val="90000"/>
                  <a:lumOff val="1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a:extLst>
              <a:ext uri="{FF2B5EF4-FFF2-40B4-BE49-F238E27FC236}">
                <a16:creationId xmlns:a16="http://schemas.microsoft.com/office/drawing/2014/main" id="{DC409314-C4EB-49B1-A2F4-080BE3FF554A}"/>
              </a:ext>
            </a:extLst>
          </p:cNvPr>
          <p:cNvSpPr/>
          <p:nvPr/>
        </p:nvSpPr>
        <p:spPr>
          <a:xfrm>
            <a:off x="5137148" y="5400730"/>
            <a:ext cx="667656" cy="667656"/>
          </a:xfrm>
          <a:prstGeom prst="rect">
            <a:avLst/>
          </a:prstGeom>
          <a:gradFill>
            <a:gsLst>
              <a:gs pos="0">
                <a:schemeClr val="accent1"/>
              </a:gs>
              <a:gs pos="100000">
                <a:schemeClr val="accent2"/>
              </a:gs>
            </a:gsLst>
            <a:lin ang="2700000" scaled="1"/>
          </a:gradFill>
          <a:ln w="12700" cap="rnd">
            <a:noFill/>
            <a:prstDash val="solid"/>
            <a:round/>
            <a:headEnd/>
            <a:tailEnd/>
          </a:ln>
          <a:effectLst>
            <a:outerShdw blurRad="254000" dist="127000" algn="ctr"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任意多边形 9">
            <a:extLst>
              <a:ext uri="{FF2B5EF4-FFF2-40B4-BE49-F238E27FC236}">
                <a16:creationId xmlns:a16="http://schemas.microsoft.com/office/drawing/2014/main" id="{CC5212F8-E6B5-44A7-86C5-9E161E7DCBAE}"/>
              </a:ext>
            </a:extLst>
          </p:cNvPr>
          <p:cNvSpPr/>
          <p:nvPr/>
        </p:nvSpPr>
        <p:spPr>
          <a:xfrm rot="18900000">
            <a:off x="5410881" y="5693513"/>
            <a:ext cx="82090" cy="82090"/>
          </a:xfrm>
          <a:custGeom>
            <a:avLst/>
            <a:gdLst>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0 w 609600"/>
              <a:gd name="connsiteY4" fmla="*/ 0 h 609600"/>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91440 w 609600"/>
              <a:gd name="connsiteY4" fmla="*/ 91440 h 609600"/>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0" fmla="*/ 609600 w 609600"/>
              <a:gd name="connsiteY0" fmla="*/ 0 h 609600"/>
              <a:gd name="connsiteX1" fmla="*/ 609600 w 609600"/>
              <a:gd name="connsiteY1" fmla="*/ 609600 h 609600"/>
              <a:gd name="connsiteX2" fmla="*/ 0 w 609600"/>
              <a:gd name="connsiteY2" fmla="*/ 609600 h 609600"/>
            </a:gdLst>
            <a:ahLst/>
            <a:cxnLst>
              <a:cxn ang="0">
                <a:pos x="connsiteX0" y="connsiteY0"/>
              </a:cxn>
              <a:cxn ang="0">
                <a:pos x="connsiteX1" y="connsiteY1"/>
              </a:cxn>
              <a:cxn ang="0">
                <a:pos x="connsiteX2" y="connsiteY2"/>
              </a:cxn>
            </a:cxnLst>
            <a:rect l="l" t="t" r="r" b="b"/>
            <a:pathLst>
              <a:path w="609600" h="609600">
                <a:moveTo>
                  <a:pt x="609600" y="0"/>
                </a:moveTo>
                <a:lnTo>
                  <a:pt x="609600" y="609600"/>
                </a:lnTo>
                <a:lnTo>
                  <a:pt x="0" y="609600"/>
                </a:lnTo>
              </a:path>
            </a:pathLst>
          </a:cu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a:extLst>
              <a:ext uri="{FF2B5EF4-FFF2-40B4-BE49-F238E27FC236}">
                <a16:creationId xmlns:a16="http://schemas.microsoft.com/office/drawing/2014/main" id="{CF6FB99A-AA55-4730-A989-968BAD65D9A7}"/>
              </a:ext>
            </a:extLst>
          </p:cNvPr>
          <p:cNvPicPr>
            <a:picLocks noChangeAspect="1"/>
          </p:cNvPicPr>
          <p:nvPr/>
        </p:nvPicPr>
        <p:blipFill rotWithShape="1">
          <a:blip r:embed="rId2">
            <a:extLst>
              <a:ext uri="{28A0092B-C50C-407E-A947-70E740481C1C}">
                <a14:useLocalDpi xmlns:a14="http://schemas.microsoft.com/office/drawing/2010/main" val="0"/>
              </a:ext>
            </a:extLst>
          </a:blip>
          <a:srcRect l="3273" r="31278"/>
          <a:stretch/>
        </p:blipFill>
        <p:spPr>
          <a:xfrm>
            <a:off x="870953" y="1782369"/>
            <a:ext cx="4267281" cy="4277159"/>
          </a:xfrm>
          <a:prstGeom prst="rect">
            <a:avLst/>
          </a:prstGeom>
        </p:spPr>
      </p:pic>
      <p:sp>
        <p:nvSpPr>
          <p:cNvPr id="15" name="文本占位符 5">
            <a:extLst>
              <a:ext uri="{FF2B5EF4-FFF2-40B4-BE49-F238E27FC236}">
                <a16:creationId xmlns:a16="http://schemas.microsoft.com/office/drawing/2014/main" id="{5685B24F-4BC6-4147-82F7-D20075CCB2BE}"/>
              </a:ext>
            </a:extLst>
          </p:cNvPr>
          <p:cNvSpPr txBox="1"/>
          <p:nvPr/>
        </p:nvSpPr>
        <p:spPr>
          <a:xfrm>
            <a:off x="2723992" y="314938"/>
            <a:ext cx="6744017" cy="453657"/>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kumimoji="0" lang="zh-CN" altLang="en-US" sz="3200" b="1" i="0" u="none" strike="noStrike" kern="1200" cap="none" spc="0" normalizeH="0" baseline="0" dirty="0">
                <a:ln>
                  <a:noFill/>
                </a:ln>
                <a:gradFill flip="none" rotWithShape="1">
                  <a:gsLst>
                    <a:gs pos="0">
                      <a:schemeClr val="accent2"/>
                    </a:gs>
                    <a:gs pos="100000">
                      <a:schemeClr val="accent1"/>
                    </a:gs>
                  </a:gsLst>
                  <a:lin ang="5400000" scaled="1"/>
                  <a:tileRect/>
                </a:gradFill>
                <a:effectLst/>
                <a:uLnTx/>
                <a:uFillTx/>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B"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B"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海洋资源的开发与利用</a:t>
            </a:r>
            <a:endParaRPr kumimoji="0" lang="zh-CN" altLang="en-US" sz="3000" b="1" i="0" u="none" strike="noStrike" kern="1200" cap="none" spc="0" normalizeH="0" baseline="0" noProof="0" dirty="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组合 8">
            <a:extLst>
              <a:ext uri="{FF2B5EF4-FFF2-40B4-BE49-F238E27FC236}">
                <a16:creationId xmlns:a16="http://schemas.microsoft.com/office/drawing/2014/main" id="{AD18B721-E140-4459-A6D8-050837F9F29B}"/>
              </a:ext>
            </a:extLst>
          </p:cNvPr>
          <p:cNvGrpSpPr/>
          <p:nvPr/>
        </p:nvGrpSpPr>
        <p:grpSpPr>
          <a:xfrm flipH="1">
            <a:off x="4469492" y="5400730"/>
            <a:ext cx="667656" cy="667656"/>
            <a:chOff x="4644572" y="4891315"/>
            <a:chExt cx="667656" cy="667656"/>
          </a:xfrm>
        </p:grpSpPr>
        <p:sp>
          <p:nvSpPr>
            <p:cNvPr id="10" name="矩形 9">
              <a:extLst>
                <a:ext uri="{FF2B5EF4-FFF2-40B4-BE49-F238E27FC236}">
                  <a16:creationId xmlns:a16="http://schemas.microsoft.com/office/drawing/2014/main" id="{D8DC70B1-575F-487A-8815-DAA62BD58C81}"/>
                </a:ext>
              </a:extLst>
            </p:cNvPr>
            <p:cNvSpPr/>
            <p:nvPr/>
          </p:nvSpPr>
          <p:spPr>
            <a:xfrm>
              <a:off x="4644572" y="4891315"/>
              <a:ext cx="667656" cy="667656"/>
            </a:xfrm>
            <a:prstGeom prst="rect">
              <a:avLst/>
            </a:pr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任意多边形 7">
              <a:extLst>
                <a:ext uri="{FF2B5EF4-FFF2-40B4-BE49-F238E27FC236}">
                  <a16:creationId xmlns:a16="http://schemas.microsoft.com/office/drawing/2014/main" id="{B2843418-B489-4776-9B87-BFF84EA7C438}"/>
                </a:ext>
              </a:extLst>
            </p:cNvPr>
            <p:cNvSpPr/>
            <p:nvPr/>
          </p:nvSpPr>
          <p:spPr>
            <a:xfrm rot="18900000">
              <a:off x="4918305" y="5184098"/>
              <a:ext cx="82090" cy="82090"/>
            </a:xfrm>
            <a:custGeom>
              <a:avLst/>
              <a:gdLst>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0 w 609600"/>
                <a:gd name="connsiteY4" fmla="*/ 0 h 609600"/>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91440 w 609600"/>
                <a:gd name="connsiteY4" fmla="*/ 91440 h 609600"/>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0" fmla="*/ 609600 w 609600"/>
                <a:gd name="connsiteY0" fmla="*/ 0 h 609600"/>
                <a:gd name="connsiteX1" fmla="*/ 609600 w 609600"/>
                <a:gd name="connsiteY1" fmla="*/ 609600 h 609600"/>
                <a:gd name="connsiteX2" fmla="*/ 0 w 609600"/>
                <a:gd name="connsiteY2" fmla="*/ 609600 h 609600"/>
              </a:gdLst>
              <a:ahLst/>
              <a:cxnLst>
                <a:cxn ang="0">
                  <a:pos x="connsiteX0" y="connsiteY0"/>
                </a:cxn>
                <a:cxn ang="0">
                  <a:pos x="connsiteX1" y="connsiteY1"/>
                </a:cxn>
                <a:cxn ang="0">
                  <a:pos x="connsiteX2" y="connsiteY2"/>
                </a:cxn>
              </a:cxnLst>
              <a:rect l="l" t="t" r="r" b="b"/>
              <a:pathLst>
                <a:path w="609600" h="609600">
                  <a:moveTo>
                    <a:pt x="609600" y="0"/>
                  </a:moveTo>
                  <a:lnTo>
                    <a:pt x="609600" y="609600"/>
                  </a:lnTo>
                  <a:lnTo>
                    <a:pt x="0" y="60960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 name="组合 1">
            <a:extLst>
              <a:ext uri="{FF2B5EF4-FFF2-40B4-BE49-F238E27FC236}">
                <a16:creationId xmlns:a16="http://schemas.microsoft.com/office/drawing/2014/main" id="{7DBDDE21-32B2-4817-82E7-B36F1F8370F5}"/>
              </a:ext>
            </a:extLst>
          </p:cNvPr>
          <p:cNvGrpSpPr/>
          <p:nvPr/>
        </p:nvGrpSpPr>
        <p:grpSpPr>
          <a:xfrm>
            <a:off x="5571196" y="2135220"/>
            <a:ext cx="5403541" cy="2931718"/>
            <a:chOff x="5571196" y="2135220"/>
            <a:chExt cx="5403541" cy="2931718"/>
          </a:xfrm>
        </p:grpSpPr>
        <p:sp>
          <p:nvSpPr>
            <p:cNvPr id="14" name="文本框 13">
              <a:extLst>
                <a:ext uri="{FF2B5EF4-FFF2-40B4-BE49-F238E27FC236}">
                  <a16:creationId xmlns:a16="http://schemas.microsoft.com/office/drawing/2014/main" id="{57C8DBF8-64E1-4F67-B622-8ABCF5F96440}"/>
                </a:ext>
              </a:extLst>
            </p:cNvPr>
            <p:cNvSpPr txBox="1"/>
            <p:nvPr/>
          </p:nvSpPr>
          <p:spPr>
            <a:xfrm flipH="1">
              <a:off x="5571196" y="3011439"/>
              <a:ext cx="5403541" cy="2055499"/>
            </a:xfrm>
            <a:prstGeom prst="rect">
              <a:avLst/>
            </a:prstGeom>
            <a:noFill/>
          </p:spPr>
          <p:txBody>
            <a:bodyPr wrap="square" rtlCol="0">
              <a:spAutoFit/>
            </a:bodyPr>
            <a:lstStyle>
              <a:defPPr>
                <a:defRPr lang="zh-CN"/>
              </a:defPPr>
              <a:lvl1pPr>
                <a:lnSpc>
                  <a:spcPct val="130000"/>
                </a:lnSpc>
                <a:defRPr>
                  <a:solidFill>
                    <a:schemeClr val="tx1">
                      <a:lumMod val="100000"/>
                    </a:schemeClr>
                  </a:solidFill>
                  <a:effectLst/>
                  <a:latin typeface="+mn-ea"/>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我国自营勘探开发的首个</a:t>
              </a:r>
              <a:r>
                <a:rPr kumimoji="0" lang="en-US" altLang="zh-CN"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1500</a:t>
              </a: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米超深水大气田</a:t>
              </a:r>
              <a:r>
                <a:rPr kumimoji="0" lang="zh-CN" altLang="en-US" sz="20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“深海一号”</a:t>
              </a: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在海南岛东南陵水海域正式投产，标志着中国海洋石油勘探开发能力全面进入</a:t>
              </a:r>
              <a:r>
                <a:rPr kumimoji="0" lang="zh-CN" altLang="en-US" sz="20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“超深水时代”</a:t>
              </a: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，实现从</a:t>
              </a:r>
              <a:r>
                <a:rPr kumimoji="0" lang="en-US" altLang="zh-CN"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300</a:t>
              </a: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米向</a:t>
              </a:r>
              <a:r>
                <a:rPr kumimoji="0" lang="en-US" altLang="zh-CN"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1500</a:t>
              </a: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米超深水挺进的历史性跨越</a:t>
              </a:r>
              <a:r>
                <a:rPr lang="zh-CN" altLang="en-US" sz="20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a:extLst>
                <a:ext uri="{FF2B5EF4-FFF2-40B4-BE49-F238E27FC236}">
                  <a16:creationId xmlns:a16="http://schemas.microsoft.com/office/drawing/2014/main" id="{690609A5-C8C7-44B1-B844-8A89C2168578}"/>
                </a:ext>
              </a:extLst>
            </p:cNvPr>
            <p:cNvSpPr/>
            <p:nvPr/>
          </p:nvSpPr>
          <p:spPr>
            <a:xfrm>
              <a:off x="5646424" y="2135220"/>
              <a:ext cx="2264977" cy="369332"/>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gradFill>
                    <a:gsLst>
                      <a:gs pos="0">
                        <a:srgbClr val="0F6FC6">
                          <a:lumMod val="60000"/>
                          <a:lumOff val="40000"/>
                        </a:srgbClr>
                      </a:gs>
                      <a:gs pos="100000">
                        <a:srgbClr val="0F6FC6"/>
                      </a:gs>
                    </a:gsLst>
                    <a:lin ang="5400000" scaled="1"/>
                  </a:gradFill>
                  <a:effectLst>
                    <a:outerShdw blurRad="190500" algn="ctr" rotWithShape="0">
                      <a:srgbClr val="0F6FC6">
                        <a:alpha val="10000"/>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海洋石油勘探</a:t>
              </a:r>
              <a:endParaRPr kumimoji="0" lang="zh-CN" altLang="en-US" sz="2400" b="1" i="0" u="none" strike="noStrike" kern="1200" cap="none" spc="0" normalizeH="0" baseline="0" noProof="0" dirty="0">
                <a:ln>
                  <a:noFill/>
                </a:ln>
                <a:gradFill>
                  <a:gsLst>
                    <a:gs pos="0">
                      <a:srgbClr val="0F6FC6">
                        <a:lumMod val="60000"/>
                        <a:lumOff val="40000"/>
                      </a:srgbClr>
                    </a:gs>
                    <a:gs pos="100000">
                      <a:srgbClr val="0F6FC6"/>
                    </a:gs>
                  </a:gsLst>
                  <a:lin ang="5400000" scaled="1"/>
                </a:gradFill>
                <a:effectLst>
                  <a:outerShdw blurRad="190500" algn="ctr" rotWithShape="0">
                    <a:srgbClr val="0F6FC6">
                      <a:alpha val="10000"/>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20" name="组合 19">
              <a:extLst>
                <a:ext uri="{FF2B5EF4-FFF2-40B4-BE49-F238E27FC236}">
                  <a16:creationId xmlns:a16="http://schemas.microsoft.com/office/drawing/2014/main" id="{89B4DB99-29BD-4C41-9CA8-300F83184D9D}"/>
                </a:ext>
              </a:extLst>
            </p:cNvPr>
            <p:cNvGrpSpPr/>
            <p:nvPr/>
          </p:nvGrpSpPr>
          <p:grpSpPr>
            <a:xfrm>
              <a:off x="5646424" y="2655754"/>
              <a:ext cx="5176608" cy="126627"/>
              <a:chOff x="6096000" y="3846599"/>
              <a:chExt cx="4199844" cy="83820"/>
            </a:xfrm>
          </p:grpSpPr>
          <p:sp>
            <p:nvSpPr>
              <p:cNvPr id="21" name="矩形 20">
                <a:extLst>
                  <a:ext uri="{FF2B5EF4-FFF2-40B4-BE49-F238E27FC236}">
                    <a16:creationId xmlns:a16="http://schemas.microsoft.com/office/drawing/2014/main" id="{58CB93DF-60BD-40D6-9493-762D82EBA8FC}"/>
                  </a:ext>
                </a:extLst>
              </p:cNvPr>
              <p:cNvSpPr/>
              <p:nvPr/>
            </p:nvSpPr>
            <p:spPr>
              <a:xfrm>
                <a:off x="6096000" y="3846599"/>
                <a:ext cx="540910" cy="83820"/>
              </a:xfrm>
              <a:prstGeom prst="rect">
                <a:avLst/>
              </a:prstGeom>
              <a:solidFill>
                <a:srgbClr val="1D7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2" name="直接连接符 21">
                <a:extLst>
                  <a:ext uri="{FF2B5EF4-FFF2-40B4-BE49-F238E27FC236}">
                    <a16:creationId xmlns:a16="http://schemas.microsoft.com/office/drawing/2014/main" id="{AF2DDABF-CAD2-40E7-8A3D-0783CC706297}"/>
                  </a:ext>
                </a:extLst>
              </p:cNvPr>
              <p:cNvCxnSpPr/>
              <p:nvPr/>
            </p:nvCxnSpPr>
            <p:spPr>
              <a:xfrm>
                <a:off x="6096000" y="3930419"/>
                <a:ext cx="419984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66490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3351B165-7990-4C6E-A2D4-1BF75C5806E8}"/>
              </a:ext>
            </a:extLst>
          </p:cNvPr>
          <p:cNvSpPr/>
          <p:nvPr/>
        </p:nvSpPr>
        <p:spPr>
          <a:xfrm>
            <a:off x="1238834" y="1932305"/>
            <a:ext cx="9714330" cy="4465320"/>
          </a:xfrm>
          <a:prstGeom prst="rect">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ïṩḷïḓê">
            <a:extLst>
              <a:ext uri="{FF2B5EF4-FFF2-40B4-BE49-F238E27FC236}">
                <a16:creationId xmlns:a16="http://schemas.microsoft.com/office/drawing/2014/main" id="{0F1C1F47-ACFD-47FF-BA1D-9CB24715C9D4}"/>
              </a:ext>
            </a:extLst>
          </p:cNvPr>
          <p:cNvSpPr/>
          <p:nvPr/>
        </p:nvSpPr>
        <p:spPr bwMode="auto">
          <a:xfrm>
            <a:off x="8079097" y="1352009"/>
            <a:ext cx="3037836" cy="4039269"/>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a:extLst>
              <a:ext uri="{FF2B5EF4-FFF2-40B4-BE49-F238E27FC236}">
                <a16:creationId xmlns:a16="http://schemas.microsoft.com/office/drawing/2014/main" id="{FFA5558D-5745-4930-889B-63A07E20FEF1}"/>
              </a:ext>
            </a:extLst>
          </p:cNvPr>
          <p:cNvSpPr/>
          <p:nvPr/>
        </p:nvSpPr>
        <p:spPr>
          <a:xfrm>
            <a:off x="1489710" y="1530259"/>
            <a:ext cx="9212579" cy="4465320"/>
          </a:xfrm>
          <a:prstGeom prst="rect">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a:extLst>
              <a:ext uri="{FF2B5EF4-FFF2-40B4-BE49-F238E27FC236}">
                <a16:creationId xmlns:a16="http://schemas.microsoft.com/office/drawing/2014/main" id="{3DAB6109-C1E6-480C-910C-E12869CD7D84}"/>
              </a:ext>
            </a:extLst>
          </p:cNvPr>
          <p:cNvSpPr/>
          <p:nvPr/>
        </p:nvSpPr>
        <p:spPr>
          <a:xfrm>
            <a:off x="1589674" y="1635117"/>
            <a:ext cx="9012651" cy="4540705"/>
          </a:xfrm>
          <a:prstGeom prst="rect">
            <a:avLst/>
          </a:prstGeom>
          <a:noFill/>
          <a:ln w="19050">
            <a:gradFill>
              <a:gsLst>
                <a:gs pos="9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a:extLst>
              <a:ext uri="{FF2B5EF4-FFF2-40B4-BE49-F238E27FC236}">
                <a16:creationId xmlns:a16="http://schemas.microsoft.com/office/drawing/2014/main" id="{0BF7A578-1072-4E1F-9AE8-CB8BA916DB24}"/>
              </a:ext>
            </a:extLst>
          </p:cNvPr>
          <p:cNvSpPr/>
          <p:nvPr/>
        </p:nvSpPr>
        <p:spPr>
          <a:xfrm>
            <a:off x="2676000" y="2221433"/>
            <a:ext cx="6840000" cy="137938"/>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 name="矩形 12">
            <a:extLst>
              <a:ext uri="{FF2B5EF4-FFF2-40B4-BE49-F238E27FC236}">
                <a16:creationId xmlns:a16="http://schemas.microsoft.com/office/drawing/2014/main" id="{499CFE90-2F63-4ABA-AAF4-12640268B88F}"/>
              </a:ext>
            </a:extLst>
          </p:cNvPr>
          <p:cNvSpPr/>
          <p:nvPr/>
        </p:nvSpPr>
        <p:spPr>
          <a:xfrm>
            <a:off x="2560321" y="1990039"/>
            <a:ext cx="7071358" cy="369332"/>
          </a:xfrm>
          <a:prstGeom prst="rect">
            <a:avLst/>
          </a:prstGeom>
        </p:spPr>
        <p:txBody>
          <a:bodyPr wrap="square" lIns="0" tIns="0" rIns="0" bIns="0">
            <a:spAutoFit/>
          </a:bodyPr>
          <a:lstStyle/>
          <a:p>
            <a:pPr algn="ctr"/>
            <a:r>
              <a:rPr lang="zh-CN" altLang="en-US" sz="2400" b="1">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微软雅黑" panose="020B0503020204020204" pitchFamily="34" charset="-122"/>
                <a:ea typeface="微软雅黑" panose="020B0503020204020204" pitchFamily="34" charset="-122"/>
                <a:cs typeface="+mn-ea"/>
                <a:sym typeface="微软雅黑" panose="020B0503020204020204" pitchFamily="34" charset="-122"/>
              </a:rPr>
              <a:t>金诚集团携手吕四 打造世界级港口经济圈</a:t>
            </a:r>
          </a:p>
        </p:txBody>
      </p:sp>
      <p:sp>
        <p:nvSpPr>
          <p:cNvPr id="4" name="任意多边形: 形状 3">
            <a:extLst>
              <a:ext uri="{FF2B5EF4-FFF2-40B4-BE49-F238E27FC236}">
                <a16:creationId xmlns:a16="http://schemas.microsoft.com/office/drawing/2014/main" id="{FABADB66-2681-4902-8105-E0F44900C2FA}"/>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任意多边形: 形状 4">
            <a:extLst>
              <a:ext uri="{FF2B5EF4-FFF2-40B4-BE49-F238E27FC236}">
                <a16:creationId xmlns:a16="http://schemas.microsoft.com/office/drawing/2014/main" id="{170E075B-43C5-4D5B-8951-8662A143DAC0}"/>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文本占位符 5">
            <a:extLst>
              <a:ext uri="{FF2B5EF4-FFF2-40B4-BE49-F238E27FC236}">
                <a16:creationId xmlns:a16="http://schemas.microsoft.com/office/drawing/2014/main" id="{7FCC11CA-E0B4-40F3-8F74-4702529F99C0}"/>
              </a:ext>
            </a:extLst>
          </p:cNvPr>
          <p:cNvSpPr txBox="1"/>
          <p:nvPr/>
        </p:nvSpPr>
        <p:spPr>
          <a:xfrm>
            <a:off x="2723992" y="314938"/>
            <a:ext cx="6744017" cy="453657"/>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kumimoji="0" lang="zh-CN" altLang="en-US" sz="3200" b="1" i="0" u="none" strike="noStrike" kern="1200" cap="none" spc="0" normalizeH="0" baseline="0" dirty="0">
                <a:ln>
                  <a:noFill/>
                </a:ln>
                <a:gradFill flip="none" rotWithShape="1">
                  <a:gsLst>
                    <a:gs pos="0">
                      <a:schemeClr val="accent2"/>
                    </a:gs>
                    <a:gs pos="100000">
                      <a:schemeClr val="accent1"/>
                    </a:gs>
                  </a:gsLst>
                  <a:lin ang="5400000" scaled="1"/>
                  <a:tileRect/>
                </a:gradFill>
                <a:effectLst/>
                <a:uLnTx/>
                <a:uFillTx/>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B"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B"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海洋资源的开发与利用</a:t>
            </a:r>
            <a:endParaRPr kumimoji="0" lang="zh-CN" altLang="en-US" sz="3000" b="1" i="0" u="none" strike="noStrike" kern="1200" cap="none" spc="0" normalizeH="0" baseline="0" noProof="0" dirty="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内容占位符 2">
            <a:extLst>
              <a:ext uri="{FF2B5EF4-FFF2-40B4-BE49-F238E27FC236}">
                <a16:creationId xmlns:a16="http://schemas.microsoft.com/office/drawing/2014/main" id="{493EBC65-8F76-4717-9D69-B0ECD3EB7185}"/>
              </a:ext>
            </a:extLst>
          </p:cNvPr>
          <p:cNvSpPr txBox="1">
            <a:spLocks/>
          </p:cNvSpPr>
          <p:nvPr/>
        </p:nvSpPr>
        <p:spPr>
          <a:xfrm>
            <a:off x="1912145" y="2733456"/>
            <a:ext cx="8401457" cy="139333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20000"/>
              </a:lnSpc>
              <a:buFont typeface="Arial" panose="020B0604020202020204" pitchFamily="34" charset="0"/>
              <a:buNone/>
            </a:pPr>
            <a:r>
              <a:rPr lang="zh-CN" altLang="en-US" sz="18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人们都说，江苏人餐桌上三分之一的海鲜，都来自于启东吕四港渔场。</a:t>
            </a:r>
            <a:r>
              <a:rPr lang="zh-CN" altLang="en-US" sz="1800">
                <a:solidFill>
                  <a:srgbClr val="1D78FA"/>
                </a:solidFill>
                <a:latin typeface="微软雅黑" panose="020B0503020204020204" pitchFamily="34" charset="-122"/>
                <a:ea typeface="微软雅黑" panose="020B0503020204020204" pitchFamily="34" charset="-122"/>
                <a:sym typeface="微软雅黑" panose="020B0503020204020204" pitchFamily="34" charset="-122"/>
              </a:rPr>
              <a:t>吕四港因海洋而兴</a:t>
            </a:r>
            <a:r>
              <a:rPr lang="zh-CN" altLang="en-US" sz="18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，并逐渐成长为</a:t>
            </a:r>
            <a:r>
              <a:rPr lang="zh-CN" altLang="en-US" sz="1800">
                <a:solidFill>
                  <a:srgbClr val="1D78FA"/>
                </a:solidFill>
                <a:latin typeface="微软雅黑" panose="020B0503020204020204" pitchFamily="34" charset="-122"/>
                <a:ea typeface="微软雅黑" panose="020B0503020204020204" pitchFamily="34" charset="-122"/>
                <a:sym typeface="微软雅黑" panose="020B0503020204020204" pitchFamily="34" charset="-122"/>
              </a:rPr>
              <a:t>长三角海港经济圈</a:t>
            </a:r>
            <a:r>
              <a:rPr lang="zh-CN" altLang="en-US" sz="18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的重要力量。不过最近，如果再去启东吕四港，可能会发现一些新鲜的变化，比如，在由金诚集团打造的</a:t>
            </a:r>
            <a:r>
              <a:rPr lang="zh-CN" altLang="en-US" sz="180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仙渔小镇神仙街</a:t>
            </a:r>
            <a:r>
              <a:rPr lang="zh-CN" altLang="en-US" sz="18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，商户们已经陆续入驻，为这座港城增添着新活力。</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内容占位符 2">
            <a:extLst>
              <a:ext uri="{FF2B5EF4-FFF2-40B4-BE49-F238E27FC236}">
                <a16:creationId xmlns:a16="http://schemas.microsoft.com/office/drawing/2014/main" id="{4C403489-59F5-4097-B8AD-B6A953065671}"/>
              </a:ext>
            </a:extLst>
          </p:cNvPr>
          <p:cNvSpPr txBox="1">
            <a:spLocks/>
          </p:cNvSpPr>
          <p:nvPr/>
        </p:nvSpPr>
        <p:spPr>
          <a:xfrm>
            <a:off x="1902417" y="4365566"/>
            <a:ext cx="8401457" cy="151964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20000"/>
              </a:lnSpc>
              <a:buFont typeface="Arial" panose="020B0604020202020204" pitchFamily="34" charset="0"/>
              <a:buNone/>
            </a:pPr>
            <a:r>
              <a:rPr lang="zh-CN" altLang="en-US" sz="18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依托丰富海洋资源而起的吕四港旅游业，也有着潜在爆发力。在启东人都非常熟悉的吕四风情区，就是</a:t>
            </a:r>
            <a:r>
              <a:rPr lang="zh-CN" altLang="en-US" sz="1800">
                <a:solidFill>
                  <a:srgbClr val="1D78FA"/>
                </a:solidFill>
                <a:latin typeface="微软雅黑" panose="020B0503020204020204" pitchFamily="34" charset="-122"/>
                <a:ea typeface="微软雅黑" panose="020B0503020204020204" pitchFamily="34" charset="-122"/>
                <a:sym typeface="微软雅黑" panose="020B0503020204020204" pitchFamily="34" charset="-122"/>
              </a:rPr>
              <a:t>依托海洋</a:t>
            </a:r>
            <a:r>
              <a:rPr lang="zh-CN" altLang="en-US" sz="18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而起的旅游观光区。这里不但有望海亭楼、海滨浴场、海洋生物馆 还乘坐快艇观览海上风光、也可以徜徉海滩踏浪觅踪……</a:t>
            </a:r>
          </a:p>
          <a:p>
            <a:pPr marL="0" indent="457200">
              <a:lnSpc>
                <a:spcPct val="120000"/>
              </a:lnSpc>
              <a:buFont typeface="Arial" panose="020B0604020202020204" pitchFamily="34" charset="0"/>
              <a:buNone/>
            </a:pP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0686887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FABADB66-2681-4902-8105-E0F44900C2FA}"/>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任意多边形: 形状 4">
            <a:extLst>
              <a:ext uri="{FF2B5EF4-FFF2-40B4-BE49-F238E27FC236}">
                <a16:creationId xmlns:a16="http://schemas.microsoft.com/office/drawing/2014/main" id="{170E075B-43C5-4D5B-8951-8662A143DAC0}"/>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文本占位符 5">
            <a:extLst>
              <a:ext uri="{FF2B5EF4-FFF2-40B4-BE49-F238E27FC236}">
                <a16:creationId xmlns:a16="http://schemas.microsoft.com/office/drawing/2014/main" id="{4BA49E13-57AA-473D-AEF6-B521C58E2474}"/>
              </a:ext>
            </a:extLst>
          </p:cNvPr>
          <p:cNvSpPr txBox="1"/>
          <p:nvPr/>
        </p:nvSpPr>
        <p:spPr>
          <a:xfrm>
            <a:off x="2723992" y="314938"/>
            <a:ext cx="6744017" cy="453657"/>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kumimoji="0" lang="zh-CN" altLang="en-US" sz="3200" b="1" i="0" u="none" strike="noStrike" kern="1200" cap="none" spc="0" normalizeH="0" baseline="0" dirty="0">
                <a:ln>
                  <a:noFill/>
                </a:ln>
                <a:gradFill flip="none" rotWithShape="1">
                  <a:gsLst>
                    <a:gs pos="0">
                      <a:schemeClr val="accent2"/>
                    </a:gs>
                    <a:gs pos="100000">
                      <a:schemeClr val="accent1"/>
                    </a:gs>
                  </a:gsLst>
                  <a:lin ang="5400000" scaled="1"/>
                  <a:tileRect/>
                </a:gradFill>
                <a:effectLst/>
                <a:uLnTx/>
                <a:uFillTx/>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B"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B"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海洋资源的开发与利用</a:t>
            </a:r>
            <a:endParaRPr kumimoji="0" lang="zh-CN" altLang="en-US" sz="3000" b="1" i="0" u="none" strike="noStrike" kern="1200" cap="none" spc="0" normalizeH="0" baseline="0" noProof="0" dirty="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7">
            <a:extLst>
              <a:ext uri="{FF2B5EF4-FFF2-40B4-BE49-F238E27FC236}">
                <a16:creationId xmlns:a16="http://schemas.microsoft.com/office/drawing/2014/main" id="{ED968F5D-E3DD-4235-A009-F2FD3C34993A}"/>
              </a:ext>
            </a:extLst>
          </p:cNvPr>
          <p:cNvGrpSpPr/>
          <p:nvPr/>
        </p:nvGrpSpPr>
        <p:grpSpPr>
          <a:xfrm>
            <a:off x="915462" y="1524950"/>
            <a:ext cx="10419443" cy="1061289"/>
            <a:chOff x="2687940" y="2654637"/>
            <a:chExt cx="6899161" cy="1775849"/>
          </a:xfrm>
        </p:grpSpPr>
        <p:sp>
          <p:nvSpPr>
            <p:cNvPr id="9" name="矩形: 圆角 8">
              <a:extLst>
                <a:ext uri="{FF2B5EF4-FFF2-40B4-BE49-F238E27FC236}">
                  <a16:creationId xmlns:a16="http://schemas.microsoft.com/office/drawing/2014/main" id="{D926D380-D864-4A24-8352-173447E532B3}"/>
                </a:ext>
              </a:extLst>
            </p:cNvPr>
            <p:cNvSpPr/>
            <p:nvPr/>
          </p:nvSpPr>
          <p:spPr>
            <a:xfrm>
              <a:off x="2770981" y="2654661"/>
              <a:ext cx="6816120" cy="1775825"/>
            </a:xfrm>
            <a:prstGeom prst="roundRect">
              <a:avLst>
                <a:gd name="adj" fmla="val 3728"/>
              </a:avLst>
            </a:prstGeom>
            <a:solidFill>
              <a:schemeClr val="accent1">
                <a:lumMod val="20000"/>
                <a:lumOff val="80000"/>
              </a:schemeClr>
            </a:solidFill>
            <a:ln w="25400">
              <a:no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矩形: 圆角 9">
              <a:extLst>
                <a:ext uri="{FF2B5EF4-FFF2-40B4-BE49-F238E27FC236}">
                  <a16:creationId xmlns:a16="http://schemas.microsoft.com/office/drawing/2014/main" id="{FBF7F68C-C196-4F63-AF74-617D46B5BEA6}"/>
                </a:ext>
              </a:extLst>
            </p:cNvPr>
            <p:cNvSpPr/>
            <p:nvPr/>
          </p:nvSpPr>
          <p:spPr>
            <a:xfrm>
              <a:off x="2687940" y="2654637"/>
              <a:ext cx="6816120" cy="1666992"/>
            </a:xfrm>
            <a:prstGeom prst="roundRect">
              <a:avLst>
                <a:gd name="adj" fmla="val 3728"/>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4" name="文本框 13">
            <a:extLst>
              <a:ext uri="{FF2B5EF4-FFF2-40B4-BE49-F238E27FC236}">
                <a16:creationId xmlns:a16="http://schemas.microsoft.com/office/drawing/2014/main" id="{3E8E73CB-1F55-4E74-B288-16B7055D0AC1}"/>
              </a:ext>
            </a:extLst>
          </p:cNvPr>
          <p:cNvSpPr txBox="1"/>
          <p:nvPr/>
        </p:nvSpPr>
        <p:spPr>
          <a:xfrm>
            <a:off x="1628766" y="1679930"/>
            <a:ext cx="8662094" cy="1053622"/>
          </a:xfrm>
          <a:prstGeom prst="rect">
            <a:avLst/>
          </a:prstGeom>
          <a:noFill/>
        </p:spPr>
        <p:txBody>
          <a:bodyPr wrap="square">
            <a:spAutoFit/>
          </a:bodyPr>
          <a:lstStyle/>
          <a:p>
            <a:pPr>
              <a:lnSpc>
                <a:spcPct val="150000"/>
              </a:lnSpc>
              <a:defRPr/>
            </a:pPr>
            <a:r>
              <a:rPr lang="zh-CN" altLang="en-US" sz="2400" b="1">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微软雅黑" panose="020B0503020204020204" pitchFamily="34" charset="-122"/>
                <a:ea typeface="微软雅黑" panose="020B0503020204020204" pitchFamily="34" charset="-122"/>
                <a:cs typeface="+mn-ea"/>
                <a:sym typeface="微软雅黑" panose="020B0503020204020204" pitchFamily="34" charset="-122"/>
              </a:rPr>
              <a:t>仙渔小镇</a:t>
            </a:r>
            <a:r>
              <a:rPr lang="en-US" altLang="zh-CN" sz="2400" b="1">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400" b="1">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微软雅黑" panose="020B0503020204020204" pitchFamily="34" charset="-122"/>
                <a:ea typeface="微软雅黑" panose="020B0503020204020204" pitchFamily="34" charset="-122"/>
                <a:cs typeface="+mn-ea"/>
                <a:sym typeface="微软雅黑" panose="020B0503020204020204" pitchFamily="34" charset="-122"/>
              </a:rPr>
              <a:t>魁北克小镇 </a:t>
            </a:r>
            <a:r>
              <a:rPr kumimoji="0" lang="en-US" altLang="zh-CN" sz="2000" b="1" i="0" u="none" strike="noStrike" kern="1200" cap="none" spc="0" normalizeH="0" baseline="0" noProof="0">
                <a:ln>
                  <a:noFill/>
                </a:ln>
                <a:solidFill>
                  <a:schemeClr val="tx2">
                    <a:lumMod val="60000"/>
                    <a:lumOff val="4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全国最大海鲜美食餐饮主题街</a:t>
            </a:r>
            <a:r>
              <a:rPr kumimoji="0" lang="en-US" altLang="zh-CN"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仙渔小镇神鲜街</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2">
                  <a:lumMod val="60000"/>
                  <a:lumOff val="4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5" name="图片 14">
            <a:extLst>
              <a:ext uri="{FF2B5EF4-FFF2-40B4-BE49-F238E27FC236}">
                <a16:creationId xmlns:a16="http://schemas.microsoft.com/office/drawing/2014/main" id="{8D45A80F-7DBB-4DEF-9AFA-4AD7DECC6859}"/>
              </a:ext>
            </a:extLst>
          </p:cNvPr>
          <p:cNvPicPr/>
          <p:nvPr/>
        </p:nvPicPr>
        <p:blipFill>
          <a:blip r:embed="rId2" r:link="rId3"/>
          <a:stretch>
            <a:fillRect/>
          </a:stretch>
        </p:blipFill>
        <p:spPr>
          <a:xfrm>
            <a:off x="1311871" y="2922121"/>
            <a:ext cx="4341756" cy="31487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图片 15">
            <a:extLst>
              <a:ext uri="{FF2B5EF4-FFF2-40B4-BE49-F238E27FC236}">
                <a16:creationId xmlns:a16="http://schemas.microsoft.com/office/drawing/2014/main" id="{F508E6E9-4384-4897-A641-92854AF05906}"/>
              </a:ext>
            </a:extLst>
          </p:cNvPr>
          <p:cNvPicPr/>
          <p:nvPr/>
        </p:nvPicPr>
        <p:blipFill>
          <a:blip r:embed="rId4" r:link="rId5"/>
          <a:stretch>
            <a:fillRect/>
          </a:stretch>
        </p:blipFill>
        <p:spPr>
          <a:xfrm>
            <a:off x="6439720" y="2923071"/>
            <a:ext cx="4341756" cy="31487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3961888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FABADB66-2681-4902-8105-E0F44900C2FA}"/>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任意多边形: 形状 4">
            <a:extLst>
              <a:ext uri="{FF2B5EF4-FFF2-40B4-BE49-F238E27FC236}">
                <a16:creationId xmlns:a16="http://schemas.microsoft.com/office/drawing/2014/main" id="{170E075B-43C5-4D5B-8951-8662A143DAC0}"/>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文本占位符 5">
            <a:extLst>
              <a:ext uri="{FF2B5EF4-FFF2-40B4-BE49-F238E27FC236}">
                <a16:creationId xmlns:a16="http://schemas.microsoft.com/office/drawing/2014/main" id="{7CC41EA1-C564-41D0-A88E-54833A2CF6BD}"/>
              </a:ext>
            </a:extLst>
          </p:cNvPr>
          <p:cNvSpPr txBox="1"/>
          <p:nvPr/>
        </p:nvSpPr>
        <p:spPr>
          <a:xfrm>
            <a:off x="2723992" y="305210"/>
            <a:ext cx="6744017" cy="453657"/>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kumimoji="0" lang="zh-CN" altLang="en-US" sz="3200" b="1" i="0" u="none" strike="noStrike" kern="1200" cap="none" spc="0" normalizeH="0" baseline="0" dirty="0">
                <a:ln>
                  <a:noFill/>
                </a:ln>
                <a:gradFill flip="none" rotWithShape="1">
                  <a:gsLst>
                    <a:gs pos="0">
                      <a:schemeClr val="accent2"/>
                    </a:gs>
                    <a:gs pos="100000">
                      <a:schemeClr val="accent1"/>
                    </a:gs>
                  </a:gsLst>
                  <a:lin ang="5400000" scaled="1"/>
                  <a:tileRect/>
                </a:gradFill>
                <a:effectLst/>
                <a:uLnTx/>
                <a:uFillTx/>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B"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B"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B"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rPr>
              <a:t>海洋环境污染及生态破坏</a:t>
            </a:r>
            <a:endParaRPr kumimoji="0" lang="zh-CN" altLang="en-US" sz="3000" b="1" i="0" u="none" strike="noStrike" kern="1200" cap="none" spc="0" normalizeH="0" baseline="0" noProof="0" dirty="0">
              <a:ln>
                <a:noFill/>
              </a:ln>
              <a:gradFill flip="none" rotWithShape="1">
                <a:gsLst>
                  <a:gs pos="0">
                    <a:srgbClr val="009DD9"/>
                  </a:gs>
                  <a:gs pos="100000">
                    <a:srgbClr val="0F6FC6"/>
                  </a:gs>
                </a:gsLst>
                <a:lin ang="5400000" scaled="1"/>
                <a:tileRect/>
              </a:gra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a:extLst>
              <a:ext uri="{FF2B5EF4-FFF2-40B4-BE49-F238E27FC236}">
                <a16:creationId xmlns:a16="http://schemas.microsoft.com/office/drawing/2014/main" id="{C2E33911-4BF5-4A93-A153-FA645E7EAF81}"/>
              </a:ext>
            </a:extLst>
          </p:cNvPr>
          <p:cNvGrpSpPr/>
          <p:nvPr/>
        </p:nvGrpSpPr>
        <p:grpSpPr>
          <a:xfrm>
            <a:off x="1075978" y="1608081"/>
            <a:ext cx="9876941" cy="1646583"/>
            <a:chOff x="1075978" y="1608081"/>
            <a:chExt cx="9876941" cy="1646583"/>
          </a:xfrm>
        </p:grpSpPr>
        <p:grpSp>
          <p:nvGrpSpPr>
            <p:cNvPr id="9" name="组合 8">
              <a:extLst>
                <a:ext uri="{FF2B5EF4-FFF2-40B4-BE49-F238E27FC236}">
                  <a16:creationId xmlns:a16="http://schemas.microsoft.com/office/drawing/2014/main" id="{1541B545-E646-45C2-A15D-7E22DED2205C}"/>
                </a:ext>
              </a:extLst>
            </p:cNvPr>
            <p:cNvGrpSpPr/>
            <p:nvPr/>
          </p:nvGrpSpPr>
          <p:grpSpPr>
            <a:xfrm>
              <a:off x="9053716" y="1789578"/>
              <a:ext cx="1899203" cy="1394319"/>
              <a:chOff x="9005157" y="2386838"/>
              <a:chExt cx="2760866" cy="4471162"/>
            </a:xfrm>
          </p:grpSpPr>
          <p:sp>
            <p:nvSpPr>
              <p:cNvPr id="11" name="任意多边形: 形状 10">
                <a:extLst>
                  <a:ext uri="{FF2B5EF4-FFF2-40B4-BE49-F238E27FC236}">
                    <a16:creationId xmlns:a16="http://schemas.microsoft.com/office/drawing/2014/main" id="{672C557E-B40F-4B27-BE3F-8DE92AFEA1DB}"/>
                  </a:ext>
                </a:extLst>
              </p:cNvPr>
              <p:cNvSpPr/>
              <p:nvPr/>
            </p:nvSpPr>
            <p:spPr>
              <a:xfrm>
                <a:off x="10717979" y="3093351"/>
                <a:ext cx="549721" cy="3764649"/>
              </a:xfrm>
              <a:custGeom>
                <a:avLst/>
                <a:gdLst>
                  <a:gd name="connsiteX0" fmla="*/ 0 w 504253"/>
                  <a:gd name="connsiteY0" fmla="*/ 2367153 h 2367153"/>
                  <a:gd name="connsiteX1" fmla="*/ 504254 w 504253"/>
                  <a:gd name="connsiteY1" fmla="*/ 1680020 h 2367153"/>
                  <a:gd name="connsiteX2" fmla="*/ 504254 w 504253"/>
                  <a:gd name="connsiteY2" fmla="*/ 0 h 2367153"/>
                  <a:gd name="connsiteX3" fmla="*/ 0 w 504253"/>
                  <a:gd name="connsiteY3" fmla="*/ 1199674 h 2367153"/>
                </a:gdLst>
                <a:ahLst/>
                <a:cxnLst>
                  <a:cxn ang="0">
                    <a:pos x="connsiteX0" y="connsiteY0"/>
                  </a:cxn>
                  <a:cxn ang="0">
                    <a:pos x="connsiteX1" y="connsiteY1"/>
                  </a:cxn>
                  <a:cxn ang="0">
                    <a:pos x="connsiteX2" y="connsiteY2"/>
                  </a:cxn>
                  <a:cxn ang="0">
                    <a:pos x="connsiteX3" y="connsiteY3"/>
                  </a:cxn>
                </a:cxnLst>
                <a:rect l="l" t="t" r="r" b="b"/>
                <a:pathLst>
                  <a:path w="504253" h="2367153">
                    <a:moveTo>
                      <a:pt x="0" y="2367153"/>
                    </a:moveTo>
                    <a:lnTo>
                      <a:pt x="504254" y="1680020"/>
                    </a:lnTo>
                    <a:lnTo>
                      <a:pt x="504254" y="0"/>
                    </a:lnTo>
                    <a:lnTo>
                      <a:pt x="0" y="1199674"/>
                    </a:lnTo>
                    <a:close/>
                  </a:path>
                </a:pathLst>
              </a:custGeom>
              <a:solidFill>
                <a:srgbClr val="4DAFF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任意多边形: 形状 11">
                <a:extLst>
                  <a:ext uri="{FF2B5EF4-FFF2-40B4-BE49-F238E27FC236}">
                    <a16:creationId xmlns:a16="http://schemas.microsoft.com/office/drawing/2014/main" id="{8653D147-B4C6-461A-95FC-E9D9B697655C}"/>
                  </a:ext>
                </a:extLst>
              </p:cNvPr>
              <p:cNvSpPr/>
              <p:nvPr/>
            </p:nvSpPr>
            <p:spPr>
              <a:xfrm>
                <a:off x="9005157" y="3093351"/>
                <a:ext cx="2262543" cy="2671851"/>
              </a:xfrm>
              <a:custGeom>
                <a:avLst/>
                <a:gdLst>
                  <a:gd name="connsiteX0" fmla="*/ 0 w 2075402"/>
                  <a:gd name="connsiteY0" fmla="*/ 1512094 h 1680019"/>
                  <a:gd name="connsiteX1" fmla="*/ 2075402 w 2075402"/>
                  <a:gd name="connsiteY1" fmla="*/ 1680020 h 1680019"/>
                  <a:gd name="connsiteX2" fmla="*/ 2075402 w 2075402"/>
                  <a:gd name="connsiteY2" fmla="*/ 0 h 1680019"/>
                  <a:gd name="connsiteX3" fmla="*/ 0 w 2075402"/>
                  <a:gd name="connsiteY3" fmla="*/ 344615 h 1680019"/>
                </a:gdLst>
                <a:ahLst/>
                <a:cxnLst>
                  <a:cxn ang="0">
                    <a:pos x="connsiteX0" y="connsiteY0"/>
                  </a:cxn>
                  <a:cxn ang="0">
                    <a:pos x="connsiteX1" y="connsiteY1"/>
                  </a:cxn>
                  <a:cxn ang="0">
                    <a:pos x="connsiteX2" y="connsiteY2"/>
                  </a:cxn>
                  <a:cxn ang="0">
                    <a:pos x="connsiteX3" y="connsiteY3"/>
                  </a:cxn>
                </a:cxnLst>
                <a:rect l="l" t="t" r="r" b="b"/>
                <a:pathLst>
                  <a:path w="2075402" h="1680019">
                    <a:moveTo>
                      <a:pt x="0" y="1512094"/>
                    </a:moveTo>
                    <a:lnTo>
                      <a:pt x="2075402" y="1680020"/>
                    </a:lnTo>
                    <a:lnTo>
                      <a:pt x="2075402" y="0"/>
                    </a:lnTo>
                    <a:lnTo>
                      <a:pt x="0" y="344615"/>
                    </a:lnTo>
                    <a:close/>
                  </a:path>
                </a:pathLst>
              </a:custGeom>
              <a:solidFill>
                <a:srgbClr val="1D78FA"/>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任意多边形: 形状 12">
                <a:extLst>
                  <a:ext uri="{FF2B5EF4-FFF2-40B4-BE49-F238E27FC236}">
                    <a16:creationId xmlns:a16="http://schemas.microsoft.com/office/drawing/2014/main" id="{E64860BB-79A6-4EBF-A613-D311E2CE69AC}"/>
                  </a:ext>
                </a:extLst>
              </p:cNvPr>
              <p:cNvSpPr/>
              <p:nvPr/>
            </p:nvSpPr>
            <p:spPr>
              <a:xfrm>
                <a:off x="9005157" y="2386838"/>
                <a:ext cx="2760866" cy="3111300"/>
              </a:xfrm>
              <a:custGeom>
                <a:avLst/>
                <a:gdLst>
                  <a:gd name="connsiteX0" fmla="*/ 0 w 2532507"/>
                  <a:gd name="connsiteY0" fmla="*/ 1956340 h 1956339"/>
                  <a:gd name="connsiteX1" fmla="*/ 2532507 w 2532507"/>
                  <a:gd name="connsiteY1" fmla="*/ 1680020 h 1956339"/>
                  <a:gd name="connsiteX2" fmla="*/ 2532507 w 2532507"/>
                  <a:gd name="connsiteY2" fmla="*/ 0 h 1956339"/>
                  <a:gd name="connsiteX3" fmla="*/ 0 w 2532507"/>
                  <a:gd name="connsiteY3" fmla="*/ 788861 h 1956339"/>
                </a:gdLst>
                <a:ahLst/>
                <a:cxnLst>
                  <a:cxn ang="0">
                    <a:pos x="connsiteX0" y="connsiteY0"/>
                  </a:cxn>
                  <a:cxn ang="0">
                    <a:pos x="connsiteX1" y="connsiteY1"/>
                  </a:cxn>
                  <a:cxn ang="0">
                    <a:pos x="connsiteX2" y="connsiteY2"/>
                  </a:cxn>
                  <a:cxn ang="0">
                    <a:pos x="connsiteX3" y="connsiteY3"/>
                  </a:cxn>
                </a:cxnLst>
                <a:rect l="l" t="t" r="r" b="b"/>
                <a:pathLst>
                  <a:path w="2532507" h="1956339">
                    <a:moveTo>
                      <a:pt x="0" y="1956340"/>
                    </a:moveTo>
                    <a:lnTo>
                      <a:pt x="2532507" y="1680020"/>
                    </a:lnTo>
                    <a:lnTo>
                      <a:pt x="2532507" y="0"/>
                    </a:lnTo>
                    <a:lnTo>
                      <a:pt x="0" y="788861"/>
                    </a:lnTo>
                    <a:close/>
                  </a:path>
                </a:pathLst>
              </a:custGeom>
              <a:solidFill>
                <a:srgbClr val="4DAFF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 name="矩形 9">
              <a:extLst>
                <a:ext uri="{FF2B5EF4-FFF2-40B4-BE49-F238E27FC236}">
                  <a16:creationId xmlns:a16="http://schemas.microsoft.com/office/drawing/2014/main" id="{903A8FCD-35B5-4250-81D9-F6B58E6BC8BA}"/>
                </a:ext>
              </a:extLst>
            </p:cNvPr>
            <p:cNvSpPr/>
            <p:nvPr/>
          </p:nvSpPr>
          <p:spPr>
            <a:xfrm flipH="1">
              <a:off x="1075978" y="1608081"/>
              <a:ext cx="9876941" cy="1012498"/>
            </a:xfrm>
            <a:prstGeom prst="rect">
              <a:avLst/>
            </a:prstGeom>
            <a:solidFill>
              <a:schemeClr val="bg1"/>
            </a:solidFill>
            <a:ln w="25400" cap="flat" cmpd="sng" algn="ctr">
              <a:solidFill>
                <a:srgbClr val="1D78FA"/>
              </a:solidFill>
              <a:prstDash val="solid"/>
              <a:round/>
              <a:headEnd type="none" w="med" len="med"/>
              <a:tailEnd type="none" w="med" len="med"/>
            </a:ln>
            <a:effectLst>
              <a:outerShdw blurRad="266700" algn="ctr" rotWithShape="0">
                <a:prstClr val="black">
                  <a:alpha val="20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框 13">
              <a:extLst>
                <a:ext uri="{FF2B5EF4-FFF2-40B4-BE49-F238E27FC236}">
                  <a16:creationId xmlns:a16="http://schemas.microsoft.com/office/drawing/2014/main" id="{7DD89D0C-9292-40A0-AF56-CE1CB6242710}"/>
                </a:ext>
              </a:extLst>
            </p:cNvPr>
            <p:cNvSpPr txBox="1"/>
            <p:nvPr/>
          </p:nvSpPr>
          <p:spPr>
            <a:xfrm>
              <a:off x="1239081" y="1739377"/>
              <a:ext cx="9487252" cy="1515287"/>
            </a:xfrm>
            <a:prstGeom prst="rect">
              <a:avLst/>
            </a:prstGeom>
            <a:noFill/>
          </p:spPr>
          <p:txBody>
            <a:bodyPr wrap="square">
              <a:spAutoFit/>
            </a:bodyPr>
            <a:lstStyle/>
            <a:p>
              <a:pPr>
                <a:lnSpc>
                  <a:spcPct val="150000"/>
                </a:lnSpc>
                <a:defRPr/>
              </a:pPr>
              <a:r>
                <a:rPr lang="zh-CN" altLang="en-US" sz="2400" b="1">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微软雅黑" panose="020B0503020204020204" pitchFamily="34" charset="-122"/>
                  <a:ea typeface="微软雅黑" panose="020B0503020204020204" pitchFamily="34" charset="-122"/>
                  <a:cs typeface="+mn-ea"/>
                  <a:sym typeface="微软雅黑" panose="020B0503020204020204" pitchFamily="34" charset="-122"/>
                </a:rPr>
                <a:t> 海洋环境污染 </a:t>
              </a:r>
              <a:r>
                <a:rPr kumimoji="0" lang="en-US" altLang="zh-CN" sz="2000" b="1" i="0" u="none" strike="noStrike" kern="1200" cap="none" spc="0" normalizeH="0" baseline="0" noProof="0">
                  <a:ln>
                    <a:noFill/>
                  </a:ln>
                  <a:solidFill>
                    <a:schemeClr val="tx2">
                      <a:lumMod val="60000"/>
                      <a:lumOff val="4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污染物质进入海洋</a:t>
              </a:r>
              <a:r>
                <a:rPr kumimoji="0" lang="en-US" altLang="zh-CN"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超过海洋的</a:t>
              </a:r>
              <a:r>
                <a:rPr kumimoji="0" lang="zh-CN" altLang="en-US" sz="20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自净</a:t>
              </a: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能力</a:t>
              </a:r>
              <a:r>
                <a:rPr kumimoji="0" lang="en-US" altLang="zh-CN"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造成海洋环境污染。</a:t>
              </a:r>
            </a:p>
            <a:p>
              <a:pPr>
                <a:lnSpc>
                  <a:spcPct val="150000"/>
                </a:lnSpc>
                <a:defRPr/>
              </a:pPr>
              <a:endPar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chemeClr val="tx2">
                    <a:lumMod val="60000"/>
                    <a:lumOff val="4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1" name="组合 30">
            <a:extLst>
              <a:ext uri="{FF2B5EF4-FFF2-40B4-BE49-F238E27FC236}">
                <a16:creationId xmlns:a16="http://schemas.microsoft.com/office/drawing/2014/main" id="{BC53CCBC-2637-4A13-9780-CFE99496AC16}"/>
              </a:ext>
            </a:extLst>
          </p:cNvPr>
          <p:cNvGrpSpPr/>
          <p:nvPr/>
        </p:nvGrpSpPr>
        <p:grpSpPr>
          <a:xfrm>
            <a:off x="1075978" y="3218641"/>
            <a:ext cx="9876941" cy="2382520"/>
            <a:chOff x="1703070" y="2814320"/>
            <a:chExt cx="9289663" cy="2382520"/>
          </a:xfrm>
        </p:grpSpPr>
        <p:grpSp>
          <p:nvGrpSpPr>
            <p:cNvPr id="33" name="组合 32">
              <a:extLst>
                <a:ext uri="{FF2B5EF4-FFF2-40B4-BE49-F238E27FC236}">
                  <a16:creationId xmlns:a16="http://schemas.microsoft.com/office/drawing/2014/main" id="{2387F6A3-2458-4E9A-A2E0-3973558FA580}"/>
                </a:ext>
              </a:extLst>
            </p:cNvPr>
            <p:cNvGrpSpPr/>
            <p:nvPr/>
          </p:nvGrpSpPr>
          <p:grpSpPr>
            <a:xfrm>
              <a:off x="1703070" y="2814320"/>
              <a:ext cx="9289663" cy="1087120"/>
              <a:chOff x="1191" y="3116"/>
              <a:chExt cx="16740" cy="1712"/>
            </a:xfrm>
          </p:grpSpPr>
          <p:sp>
            <p:nvSpPr>
              <p:cNvPr id="38" name="矩形 37">
                <a:extLst>
                  <a:ext uri="{FF2B5EF4-FFF2-40B4-BE49-F238E27FC236}">
                    <a16:creationId xmlns:a16="http://schemas.microsoft.com/office/drawing/2014/main" id="{562451F2-76B1-4C7B-A364-B643BB6D080C}"/>
                  </a:ext>
                </a:extLst>
              </p:cNvPr>
              <p:cNvSpPr/>
              <p:nvPr/>
            </p:nvSpPr>
            <p:spPr>
              <a:xfrm>
                <a:off x="1191" y="3412"/>
                <a:ext cx="16740" cy="1416"/>
              </a:xfrm>
              <a:prstGeom prst="rect">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圆角矩形 8">
                <a:extLst>
                  <a:ext uri="{FF2B5EF4-FFF2-40B4-BE49-F238E27FC236}">
                    <a16:creationId xmlns:a16="http://schemas.microsoft.com/office/drawing/2014/main" id="{DC2DD7BE-D7B8-4732-9418-1F9BCE947E77}"/>
                  </a:ext>
                </a:extLst>
              </p:cNvPr>
              <p:cNvSpPr/>
              <p:nvPr/>
            </p:nvSpPr>
            <p:spPr>
              <a:xfrm>
                <a:off x="1645" y="3116"/>
                <a:ext cx="2331" cy="682"/>
              </a:xfrm>
              <a:prstGeom prst="roundRect">
                <a:avLst/>
              </a:prstGeom>
              <a:gradFill>
                <a:gsLst>
                  <a:gs pos="0">
                    <a:srgbClr val="1D78FA"/>
                  </a:gs>
                  <a:gs pos="100000">
                    <a:srgbClr val="0070C0">
                      <a:lumMod val="70000"/>
                      <a:lumOff val="3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自净过程</a:t>
                </a:r>
              </a:p>
            </p:txBody>
          </p:sp>
          <p:sp>
            <p:nvSpPr>
              <p:cNvPr id="40" name="文本框 39">
                <a:extLst>
                  <a:ext uri="{FF2B5EF4-FFF2-40B4-BE49-F238E27FC236}">
                    <a16:creationId xmlns:a16="http://schemas.microsoft.com/office/drawing/2014/main" id="{FFF8DFC5-0688-4D4F-96D2-61AF7662AAC0}"/>
                  </a:ext>
                </a:extLst>
              </p:cNvPr>
              <p:cNvSpPr txBox="1"/>
              <p:nvPr/>
            </p:nvSpPr>
            <p:spPr>
              <a:xfrm>
                <a:off x="1598" y="3842"/>
                <a:ext cx="16333" cy="723"/>
              </a:xfrm>
              <a:prstGeom prst="rect">
                <a:avLst/>
              </a:prstGeom>
              <a:noFill/>
            </p:spPr>
            <p:txBody>
              <a:bodyPr wrap="square" rtlCol="0" anchor="t">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海水的扩散,稀释,氧化,沉降,生物分解等作用逐渐分解和消化废物</a:t>
                </a:r>
                <a:endParaRPr kumimoji="0" lang="zh-CN" altLang="en-US" sz="18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 name="组合 33">
              <a:extLst>
                <a:ext uri="{FF2B5EF4-FFF2-40B4-BE49-F238E27FC236}">
                  <a16:creationId xmlns:a16="http://schemas.microsoft.com/office/drawing/2014/main" id="{6815F441-E969-4CD2-AB51-2BF6A86EAB71}"/>
                </a:ext>
              </a:extLst>
            </p:cNvPr>
            <p:cNvGrpSpPr/>
            <p:nvPr/>
          </p:nvGrpSpPr>
          <p:grpSpPr>
            <a:xfrm>
              <a:off x="1703070" y="4163695"/>
              <a:ext cx="9289663" cy="1033145"/>
              <a:chOff x="1191" y="2620"/>
              <a:chExt cx="16740" cy="1627"/>
            </a:xfrm>
          </p:grpSpPr>
          <p:sp>
            <p:nvSpPr>
              <p:cNvPr id="35" name="矩形 34">
                <a:extLst>
                  <a:ext uri="{FF2B5EF4-FFF2-40B4-BE49-F238E27FC236}">
                    <a16:creationId xmlns:a16="http://schemas.microsoft.com/office/drawing/2014/main" id="{37CE8EA4-A776-44FA-8A72-B00898B2252A}"/>
                  </a:ext>
                </a:extLst>
              </p:cNvPr>
              <p:cNvSpPr/>
              <p:nvPr/>
            </p:nvSpPr>
            <p:spPr>
              <a:xfrm>
                <a:off x="1191" y="2916"/>
                <a:ext cx="16740" cy="1331"/>
              </a:xfrm>
              <a:prstGeom prst="rect">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圆角矩形 12">
                <a:extLst>
                  <a:ext uri="{FF2B5EF4-FFF2-40B4-BE49-F238E27FC236}">
                    <a16:creationId xmlns:a16="http://schemas.microsoft.com/office/drawing/2014/main" id="{EEEFB1AB-3982-443F-99B8-AC0715B3227E}"/>
                  </a:ext>
                </a:extLst>
              </p:cNvPr>
              <p:cNvSpPr/>
              <p:nvPr/>
            </p:nvSpPr>
            <p:spPr>
              <a:xfrm>
                <a:off x="1645" y="2620"/>
                <a:ext cx="3540" cy="682"/>
              </a:xfrm>
              <a:prstGeom prst="roundRect">
                <a:avLst/>
              </a:prstGeom>
              <a:gradFill>
                <a:gsLst>
                  <a:gs pos="0">
                    <a:srgbClr val="1D78FA"/>
                  </a:gs>
                  <a:gs pos="100000">
                    <a:srgbClr val="0070C0">
                      <a:lumMod val="70000"/>
                      <a:lumOff val="3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海水运动的作用</a:t>
                </a:r>
              </a:p>
            </p:txBody>
          </p:sp>
          <p:sp>
            <p:nvSpPr>
              <p:cNvPr id="37" name="文本框 36">
                <a:extLst>
                  <a:ext uri="{FF2B5EF4-FFF2-40B4-BE49-F238E27FC236}">
                    <a16:creationId xmlns:a16="http://schemas.microsoft.com/office/drawing/2014/main" id="{78D50BFB-B88B-4415-A77C-723BA02DAC6F}"/>
                  </a:ext>
                </a:extLst>
              </p:cNvPr>
              <p:cNvSpPr txBox="1"/>
              <p:nvPr/>
            </p:nvSpPr>
            <p:spPr>
              <a:xfrm>
                <a:off x="1598" y="3236"/>
                <a:ext cx="15002" cy="723"/>
              </a:xfrm>
              <a:prstGeom prst="rect">
                <a:avLst/>
              </a:prstGeom>
              <a:noFill/>
            </p:spPr>
            <p:txBody>
              <a:bodyPr wrap="square"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加快海水净化速度</a:t>
                </a:r>
                <a:r>
                  <a:rPr kumimoji="0" lang="en-US" altLang="zh-CN" sz="18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8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但促使污染范围扩大</a:t>
                </a:r>
              </a:p>
            </p:txBody>
          </p:sp>
        </p:grpSp>
      </p:grpSp>
    </p:spTree>
    <p:extLst>
      <p:ext uri="{BB962C8B-B14F-4D97-AF65-F5344CB8AC3E}">
        <p14:creationId xmlns:p14="http://schemas.microsoft.com/office/powerpoint/2010/main" val="4118342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25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0pzaivuw">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219</TotalTime>
  <Words>739</Words>
  <Application>Microsoft Office PowerPoint</Application>
  <PresentationFormat>宽屏</PresentationFormat>
  <Paragraphs>122</Paragraphs>
  <Slides>17</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vt:lpstr>
      <vt:lpstr>演示镇魂行楷</vt:lpstr>
      <vt:lpstr>OPPOSans M</vt:lpstr>
      <vt:lpstr>微软雅黑 Light</vt:lpstr>
      <vt:lpstr>微软雅黑</vt:lpstr>
      <vt:lpstr>思源宋体 CN Heavy</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关爱海洋 即刻行动——蓝色海洋保护宣传ppt模板</dc:title>
  <dc:creator>简 嘉</dc:creator>
  <cp:keywords>P界达人</cp:keywords>
  <dc:description>www.51pptmoban.com</dc:description>
  <cp:lastModifiedBy>Win user</cp:lastModifiedBy>
  <cp:revision>10</cp:revision>
  <dcterms:created xsi:type="dcterms:W3CDTF">2021-10-10T14:15:53Z</dcterms:created>
  <dcterms:modified xsi:type="dcterms:W3CDTF">2022-05-22T15:49:16Z</dcterms:modified>
</cp:coreProperties>
</file>