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96" r:id="rId2"/>
    <p:sldId id="297" r:id="rId3"/>
    <p:sldId id="298" r:id="rId4"/>
    <p:sldId id="299" r:id="rId5"/>
    <p:sldId id="264" r:id="rId6"/>
    <p:sldId id="265" r:id="rId7"/>
    <p:sldId id="266" r:id="rId8"/>
    <p:sldId id="301" r:id="rId9"/>
    <p:sldId id="268" r:id="rId10"/>
    <p:sldId id="269" r:id="rId11"/>
    <p:sldId id="270" r:id="rId12"/>
    <p:sldId id="271" r:id="rId13"/>
    <p:sldId id="302" r:id="rId14"/>
    <p:sldId id="272" r:id="rId15"/>
    <p:sldId id="273" r:id="rId16"/>
    <p:sldId id="274" r:id="rId17"/>
    <p:sldId id="275" r:id="rId18"/>
    <p:sldId id="303" r:id="rId19"/>
    <p:sldId id="276" r:id="rId20"/>
    <p:sldId id="277" r:id="rId21"/>
    <p:sldId id="278" r:id="rId22"/>
    <p:sldId id="279" r:id="rId23"/>
    <p:sldId id="280" r:id="rId24"/>
    <p:sldId id="304" r:id="rId25"/>
    <p:sldId id="146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CF45"/>
    <a:srgbClr val="D8A7FB"/>
    <a:srgbClr val="FFCC29"/>
    <a:srgbClr val="FCFF97"/>
    <a:srgbClr val="F87972"/>
    <a:srgbClr val="9CD8FB"/>
    <a:srgbClr val="ED2F59"/>
    <a:srgbClr val="718FC8"/>
    <a:srgbClr val="00A859"/>
    <a:srgbClr val="E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6162" autoAdjust="0"/>
  </p:normalViewPr>
  <p:slideViewPr>
    <p:cSldViewPr snapToGrid="0" showGuides="1">
      <p:cViewPr>
        <p:scale>
          <a:sx n="75" d="100"/>
          <a:sy n="75" d="100"/>
        </p:scale>
        <p:origin x="1182" y="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7CB30-5040-42F3-9E50-B2FC50ADA170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48ED3-CD3F-400E-BD23-46F6F2AB73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256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075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87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33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6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840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898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62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47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75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82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72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57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92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41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82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518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514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473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50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03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09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744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48ED3-CD3F-400E-BD23-46F6F2AB73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2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5FFB9-EE91-4709-9E75-E0CDCFB70385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46F75-2A85-404E-A0C3-4FAE86312D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194750B-294F-38AA-27FA-99993B44E54F}"/>
              </a:ext>
            </a:extLst>
          </p:cNvPr>
          <p:cNvSpPr/>
          <p:nvPr userDrawn="1"/>
        </p:nvSpPr>
        <p:spPr>
          <a:xfrm>
            <a:off x="-533400" y="6069306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D6EFFCD-F67B-4B67-7388-35975274DE0B}"/>
              </a:ext>
            </a:extLst>
          </p:cNvPr>
          <p:cNvSpPr/>
          <p:nvPr userDrawn="1"/>
        </p:nvSpPr>
        <p:spPr>
          <a:xfrm>
            <a:off x="3913170" y="6439194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F2B99AE-BB5D-3712-60AB-A9F66A44F8F6}"/>
              </a:ext>
            </a:extLst>
          </p:cNvPr>
          <p:cNvSpPr/>
          <p:nvPr userDrawn="1"/>
        </p:nvSpPr>
        <p:spPr>
          <a:xfrm>
            <a:off x="10607826" y="5854157"/>
            <a:ext cx="1185520" cy="430297"/>
          </a:xfrm>
          <a:custGeom>
            <a:avLst/>
            <a:gdLst>
              <a:gd name="connsiteX0" fmla="*/ 0 w 1185520"/>
              <a:gd name="connsiteY0" fmla="*/ 215149 h 430297"/>
              <a:gd name="connsiteX1" fmla="*/ 592760 w 1185520"/>
              <a:gd name="connsiteY1" fmla="*/ 0 h 430297"/>
              <a:gd name="connsiteX2" fmla="*/ 1185520 w 1185520"/>
              <a:gd name="connsiteY2" fmla="*/ 215149 h 430297"/>
              <a:gd name="connsiteX3" fmla="*/ 592760 w 1185520"/>
              <a:gd name="connsiteY3" fmla="*/ 430298 h 430297"/>
              <a:gd name="connsiteX4" fmla="*/ 0 w 1185520"/>
              <a:gd name="connsiteY4" fmla="*/ 215149 h 43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520" h="430297" fill="none" extrusionOk="0">
                <a:moveTo>
                  <a:pt x="0" y="215149"/>
                </a:moveTo>
                <a:cubicBezTo>
                  <a:pt x="55108" y="102862"/>
                  <a:pt x="269055" y="-7547"/>
                  <a:pt x="592760" y="0"/>
                </a:cubicBezTo>
                <a:cubicBezTo>
                  <a:pt x="909422" y="-1640"/>
                  <a:pt x="1173511" y="107631"/>
                  <a:pt x="1185520" y="215149"/>
                </a:cubicBezTo>
                <a:cubicBezTo>
                  <a:pt x="1182278" y="303056"/>
                  <a:pt x="907962" y="447211"/>
                  <a:pt x="592760" y="430298"/>
                </a:cubicBezTo>
                <a:cubicBezTo>
                  <a:pt x="271263" y="433587"/>
                  <a:pt x="4173" y="334976"/>
                  <a:pt x="0" y="215149"/>
                </a:cubicBezTo>
                <a:close/>
              </a:path>
              <a:path w="1185520" h="430297" stroke="0" extrusionOk="0">
                <a:moveTo>
                  <a:pt x="0" y="215149"/>
                </a:moveTo>
                <a:cubicBezTo>
                  <a:pt x="-7413" y="91753"/>
                  <a:pt x="220669" y="16784"/>
                  <a:pt x="592760" y="0"/>
                </a:cubicBezTo>
                <a:cubicBezTo>
                  <a:pt x="930329" y="2147"/>
                  <a:pt x="1174551" y="96674"/>
                  <a:pt x="1185520" y="215149"/>
                </a:cubicBezTo>
                <a:cubicBezTo>
                  <a:pt x="1172617" y="346574"/>
                  <a:pt x="910855" y="481576"/>
                  <a:pt x="592760" y="430298"/>
                </a:cubicBezTo>
                <a:cubicBezTo>
                  <a:pt x="253248" y="423656"/>
                  <a:pt x="16456" y="341836"/>
                  <a:pt x="0" y="21514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B34992D-126E-D786-2D4F-261D01924046}"/>
              </a:ext>
            </a:extLst>
          </p:cNvPr>
          <p:cNvSpPr/>
          <p:nvPr userDrawn="1"/>
        </p:nvSpPr>
        <p:spPr>
          <a:xfrm>
            <a:off x="-3035336" y="4289426"/>
            <a:ext cx="3588202" cy="2067064"/>
          </a:xfrm>
          <a:custGeom>
            <a:avLst/>
            <a:gdLst>
              <a:gd name="connsiteX0" fmla="*/ 0 w 3588202"/>
              <a:gd name="connsiteY0" fmla="*/ 1033532 h 2067064"/>
              <a:gd name="connsiteX1" fmla="*/ 1794101 w 3588202"/>
              <a:gd name="connsiteY1" fmla="*/ 0 h 2067064"/>
              <a:gd name="connsiteX2" fmla="*/ 3588202 w 3588202"/>
              <a:gd name="connsiteY2" fmla="*/ 1033532 h 2067064"/>
              <a:gd name="connsiteX3" fmla="*/ 1794101 w 3588202"/>
              <a:gd name="connsiteY3" fmla="*/ 2067064 h 2067064"/>
              <a:gd name="connsiteX4" fmla="*/ 0 w 3588202"/>
              <a:gd name="connsiteY4" fmla="*/ 1033532 h 2067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8202" h="2067064" fill="none" extrusionOk="0">
                <a:moveTo>
                  <a:pt x="0" y="1033532"/>
                </a:moveTo>
                <a:cubicBezTo>
                  <a:pt x="183494" y="484496"/>
                  <a:pt x="858725" y="-114176"/>
                  <a:pt x="1794101" y="0"/>
                </a:cubicBezTo>
                <a:cubicBezTo>
                  <a:pt x="2676863" y="-16553"/>
                  <a:pt x="3528172" y="519246"/>
                  <a:pt x="3588202" y="1033532"/>
                </a:cubicBezTo>
                <a:cubicBezTo>
                  <a:pt x="3574284" y="1471611"/>
                  <a:pt x="2716009" y="2162881"/>
                  <a:pt x="1794101" y="2067064"/>
                </a:cubicBezTo>
                <a:cubicBezTo>
                  <a:pt x="826537" y="2080103"/>
                  <a:pt x="77107" y="1622875"/>
                  <a:pt x="0" y="1033532"/>
                </a:cubicBezTo>
                <a:close/>
              </a:path>
              <a:path w="3588202" h="2067064" stroke="0" extrusionOk="0">
                <a:moveTo>
                  <a:pt x="0" y="1033532"/>
                </a:moveTo>
                <a:cubicBezTo>
                  <a:pt x="-23983" y="447935"/>
                  <a:pt x="665557" y="51677"/>
                  <a:pt x="1794101" y="0"/>
                </a:cubicBezTo>
                <a:cubicBezTo>
                  <a:pt x="2851065" y="13918"/>
                  <a:pt x="3515614" y="465036"/>
                  <a:pt x="3588202" y="1033532"/>
                </a:cubicBezTo>
                <a:cubicBezTo>
                  <a:pt x="3545367" y="1646167"/>
                  <a:pt x="2772158" y="2137803"/>
                  <a:pt x="1794101" y="2067064"/>
                </a:cubicBezTo>
                <a:cubicBezTo>
                  <a:pt x="742991" y="2034097"/>
                  <a:pt x="82115" y="1643571"/>
                  <a:pt x="0" y="103353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BDA3D160-304B-3C83-7B2E-295805DBD4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71" t="24047" r="6159" b="23980"/>
          <a:stretch/>
        </p:blipFill>
        <p:spPr>
          <a:xfrm>
            <a:off x="9321800" y="152995"/>
            <a:ext cx="2705100" cy="10792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289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5FFB9-EE91-4709-9E75-E0CDCFB70385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46F75-2A85-404E-A0C3-4FAE86312D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FEBE2C20-4097-867A-317D-F65C5FE74DB3}"/>
              </a:ext>
            </a:extLst>
          </p:cNvPr>
          <p:cNvGrpSpPr/>
          <p:nvPr/>
        </p:nvGrpSpPr>
        <p:grpSpPr>
          <a:xfrm>
            <a:off x="1631828" y="4004732"/>
            <a:ext cx="1205596" cy="1799817"/>
            <a:chOff x="2672777" y="8673"/>
            <a:chExt cx="2023071" cy="302021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D71749F-E2EC-53F8-805E-4E4800378FD7}"/>
                </a:ext>
              </a:extLst>
            </p:cNvPr>
            <p:cNvSpPr/>
            <p:nvPr/>
          </p:nvSpPr>
          <p:spPr>
            <a:xfrm>
              <a:off x="2672777" y="229251"/>
              <a:ext cx="631980" cy="350213"/>
            </a:xfrm>
            <a:custGeom>
              <a:avLst/>
              <a:gdLst>
                <a:gd name="connsiteX0" fmla="*/ 631978 w 631980"/>
                <a:gd name="connsiteY0" fmla="*/ 350212 h 350213"/>
                <a:gd name="connsiteX1" fmla="*/ 165056 w 631980"/>
                <a:gd name="connsiteY1" fmla="*/ -2 h 350213"/>
                <a:gd name="connsiteX2" fmla="*/ -2 w 631980"/>
                <a:gd name="connsiteY2" fmla="*/ 237364 h 35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980" h="350213">
                  <a:moveTo>
                    <a:pt x="631978" y="350212"/>
                  </a:moveTo>
                  <a:lnTo>
                    <a:pt x="165056" y="-2"/>
                  </a:lnTo>
                  <a:lnTo>
                    <a:pt x="-2" y="23736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0851C2A-F796-C7BB-A926-3FCBA9C5F44A}"/>
                </a:ext>
              </a:extLst>
            </p:cNvPr>
            <p:cNvSpPr/>
            <p:nvPr/>
          </p:nvSpPr>
          <p:spPr>
            <a:xfrm>
              <a:off x="4114135" y="8673"/>
              <a:ext cx="581713" cy="484982"/>
            </a:xfrm>
            <a:custGeom>
              <a:avLst/>
              <a:gdLst>
                <a:gd name="connsiteX0" fmla="*/ -2 w 581713"/>
                <a:gd name="connsiteY0" fmla="*/ 484980 h 484982"/>
                <a:gd name="connsiteX1" fmla="*/ 311232 w 581713"/>
                <a:gd name="connsiteY1" fmla="*/ -2 h 484982"/>
                <a:gd name="connsiteX2" fmla="*/ 581712 w 581713"/>
                <a:gd name="connsiteY2" fmla="*/ 125243 h 48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1713" h="484982">
                  <a:moveTo>
                    <a:pt x="-2" y="484980"/>
                  </a:moveTo>
                  <a:lnTo>
                    <a:pt x="311232" y="-2"/>
                  </a:lnTo>
                  <a:lnTo>
                    <a:pt x="581712" y="12524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6AC9817-BA3E-1421-9B1C-EFEF39B09F0D}"/>
                </a:ext>
              </a:extLst>
            </p:cNvPr>
            <p:cNvSpPr/>
            <p:nvPr/>
          </p:nvSpPr>
          <p:spPr>
            <a:xfrm>
              <a:off x="4077384" y="1540106"/>
              <a:ext cx="505571" cy="492728"/>
            </a:xfrm>
            <a:custGeom>
              <a:avLst/>
              <a:gdLst>
                <a:gd name="connsiteX0" fmla="*/ -2 w 505571"/>
                <a:gd name="connsiteY0" fmla="*/ -2 h 492728"/>
                <a:gd name="connsiteX1" fmla="*/ 404403 w 505571"/>
                <a:gd name="connsiteY1" fmla="*/ 444085 h 492728"/>
                <a:gd name="connsiteX2" fmla="*/ 505569 w 505571"/>
                <a:gd name="connsiteY2" fmla="*/ 492726 h 4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571" h="492728">
                  <a:moveTo>
                    <a:pt x="-2" y="-2"/>
                  </a:moveTo>
                  <a:lnTo>
                    <a:pt x="404403" y="444085"/>
                  </a:lnTo>
                  <a:lnTo>
                    <a:pt x="505569" y="49272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5862AA5-70E8-19B8-DB77-2041766F2EB9}"/>
                </a:ext>
              </a:extLst>
            </p:cNvPr>
            <p:cNvSpPr/>
            <p:nvPr/>
          </p:nvSpPr>
          <p:spPr>
            <a:xfrm>
              <a:off x="2812541" y="1662391"/>
              <a:ext cx="513565" cy="531931"/>
            </a:xfrm>
            <a:custGeom>
              <a:avLst/>
              <a:gdLst>
                <a:gd name="connsiteX0" fmla="*/ 513564 w 513565"/>
                <a:gd name="connsiteY0" fmla="*/ -2 h 531931"/>
                <a:gd name="connsiteX1" fmla="*/ 101165 w 513565"/>
                <a:gd name="connsiteY1" fmla="*/ 450213 h 531931"/>
                <a:gd name="connsiteX2" fmla="*/ -2 w 513565"/>
                <a:gd name="connsiteY2" fmla="*/ 531929 h 53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565" h="531931">
                  <a:moveTo>
                    <a:pt x="513564" y="-2"/>
                  </a:moveTo>
                  <a:lnTo>
                    <a:pt x="101165" y="450213"/>
                  </a:lnTo>
                  <a:lnTo>
                    <a:pt x="-2" y="5319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2B3B1C2-2EBF-3F36-D10A-22AC80CF5DDB}"/>
                </a:ext>
              </a:extLst>
            </p:cNvPr>
            <p:cNvSpPr/>
            <p:nvPr/>
          </p:nvSpPr>
          <p:spPr>
            <a:xfrm>
              <a:off x="3596583" y="2419801"/>
              <a:ext cx="1772" cy="68635"/>
            </a:xfrm>
            <a:custGeom>
              <a:avLst/>
              <a:gdLst>
                <a:gd name="connsiteX0" fmla="*/ -2 w 1772"/>
                <a:gd name="connsiteY0" fmla="*/ 68634 h 68635"/>
                <a:gd name="connsiteX1" fmla="*/ 1770 w 1772"/>
                <a:gd name="connsiteY1" fmla="*/ -2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2" h="68635">
                  <a:moveTo>
                    <a:pt x="-2" y="68634"/>
                  </a:moveTo>
                  <a:lnTo>
                    <a:pt x="1770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403DAEC-B7C7-565E-004C-F3A5B8B2C56B}"/>
                </a:ext>
              </a:extLst>
            </p:cNvPr>
            <p:cNvSpPr/>
            <p:nvPr/>
          </p:nvSpPr>
          <p:spPr>
            <a:xfrm>
              <a:off x="3668571" y="2424073"/>
              <a:ext cx="1941" cy="66308"/>
            </a:xfrm>
            <a:custGeom>
              <a:avLst/>
              <a:gdLst>
                <a:gd name="connsiteX0" fmla="*/ 1940 w 1941"/>
                <a:gd name="connsiteY0" fmla="*/ 66307 h 66308"/>
                <a:gd name="connsiteX1" fmla="*/ -2 w 1941"/>
                <a:gd name="connsiteY1" fmla="*/ -2 h 6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1" h="66308">
                  <a:moveTo>
                    <a:pt x="1940" y="66307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E6BEDFF-6F49-33F3-2777-354271A989DC}"/>
                </a:ext>
              </a:extLst>
            </p:cNvPr>
            <p:cNvSpPr/>
            <p:nvPr/>
          </p:nvSpPr>
          <p:spPr>
            <a:xfrm>
              <a:off x="3748252" y="2418793"/>
              <a:ext cx="11751" cy="71588"/>
            </a:xfrm>
            <a:custGeom>
              <a:avLst/>
              <a:gdLst>
                <a:gd name="connsiteX0" fmla="*/ 11750 w 11751"/>
                <a:gd name="connsiteY0" fmla="*/ 71586 h 71588"/>
                <a:gd name="connsiteX1" fmla="*/ -2 w 11751"/>
                <a:gd name="connsiteY1" fmla="*/ -2 h 7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51" h="71588">
                  <a:moveTo>
                    <a:pt x="11750" y="71586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315ECAC-422C-F512-0982-864C3F3E2317}"/>
                </a:ext>
              </a:extLst>
            </p:cNvPr>
            <p:cNvSpPr/>
            <p:nvPr/>
          </p:nvSpPr>
          <p:spPr>
            <a:xfrm>
              <a:off x="3841069" y="2398746"/>
              <a:ext cx="18159" cy="76073"/>
            </a:xfrm>
            <a:custGeom>
              <a:avLst/>
              <a:gdLst>
                <a:gd name="connsiteX0" fmla="*/ 18158 w 18159"/>
                <a:gd name="connsiteY0" fmla="*/ 76071 h 76073"/>
                <a:gd name="connsiteX1" fmla="*/ -2 w 18159"/>
                <a:gd name="connsiteY1" fmla="*/ -2 h 7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59" h="76073">
                  <a:moveTo>
                    <a:pt x="18158" y="76071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8ED0C7-9CD9-1186-079E-5BCC71B5530A}"/>
                </a:ext>
              </a:extLst>
            </p:cNvPr>
            <p:cNvSpPr/>
            <p:nvPr/>
          </p:nvSpPr>
          <p:spPr>
            <a:xfrm>
              <a:off x="3921363" y="2367563"/>
              <a:ext cx="25411" cy="76122"/>
            </a:xfrm>
            <a:custGeom>
              <a:avLst/>
              <a:gdLst>
                <a:gd name="connsiteX0" fmla="*/ 25410 w 25411"/>
                <a:gd name="connsiteY0" fmla="*/ 76120 h 76122"/>
                <a:gd name="connsiteX1" fmla="*/ -2 w 25411"/>
                <a:gd name="connsiteY1" fmla="*/ -2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11" h="76122">
                  <a:moveTo>
                    <a:pt x="25410" y="76120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CA1A5FE-EC53-AEF2-A0E7-05FBD85F0D02}"/>
                </a:ext>
              </a:extLst>
            </p:cNvPr>
            <p:cNvSpPr/>
            <p:nvPr/>
          </p:nvSpPr>
          <p:spPr>
            <a:xfrm>
              <a:off x="4126735" y="1862598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4345514-04C1-98D2-D068-940CD648FDE8}"/>
                </a:ext>
              </a:extLst>
            </p:cNvPr>
            <p:cNvSpPr/>
            <p:nvPr/>
          </p:nvSpPr>
          <p:spPr>
            <a:xfrm>
              <a:off x="3121880" y="2005602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40960D-9EB3-8A3D-A1F1-5B629871F6DB}"/>
                </a:ext>
              </a:extLst>
            </p:cNvPr>
            <p:cNvSpPr/>
            <p:nvPr/>
          </p:nvSpPr>
          <p:spPr>
            <a:xfrm>
              <a:off x="3176352" y="828498"/>
              <a:ext cx="1021393" cy="887200"/>
            </a:xfrm>
            <a:custGeom>
              <a:avLst/>
              <a:gdLst>
                <a:gd name="connsiteX0" fmla="*/ 245134 w 1021393"/>
                <a:gd name="connsiteY0" fmla="*/ 492239 h 887200"/>
                <a:gd name="connsiteX1" fmla="*/ -2 w 1021393"/>
                <a:gd name="connsiteY1" fmla="*/ 62256 h 887200"/>
                <a:gd name="connsiteX2" fmla="*/ 1021392 w 1021393"/>
                <a:gd name="connsiteY2" fmla="*/ -2 h 887200"/>
                <a:gd name="connsiteX3" fmla="*/ 1015554 w 1021393"/>
                <a:gd name="connsiteY3" fmla="*/ -2 h 887200"/>
                <a:gd name="connsiteX4" fmla="*/ 824894 w 1021393"/>
                <a:gd name="connsiteY4" fmla="*/ 459164 h 887200"/>
                <a:gd name="connsiteX5" fmla="*/ 976643 w 1021393"/>
                <a:gd name="connsiteY5" fmla="*/ 597301 h 887200"/>
                <a:gd name="connsiteX6" fmla="*/ 809330 w 1021393"/>
                <a:gd name="connsiteY6" fmla="*/ 850233 h 887200"/>
                <a:gd name="connsiteX7" fmla="*/ 180931 w 1021393"/>
                <a:gd name="connsiteY7" fmla="*/ 887198 h 887200"/>
                <a:gd name="connsiteX8" fmla="*/ 60308 w 1021393"/>
                <a:gd name="connsiteY8" fmla="*/ 680965 h 8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393" h="887200">
                  <a:moveTo>
                    <a:pt x="245134" y="492239"/>
                  </a:moveTo>
                  <a:lnTo>
                    <a:pt x="-2" y="62256"/>
                  </a:lnTo>
                  <a:lnTo>
                    <a:pt x="1021392" y="-2"/>
                  </a:lnTo>
                  <a:lnTo>
                    <a:pt x="1015554" y="-2"/>
                  </a:lnTo>
                  <a:lnTo>
                    <a:pt x="824894" y="459164"/>
                  </a:lnTo>
                  <a:lnTo>
                    <a:pt x="976643" y="597301"/>
                  </a:lnTo>
                  <a:lnTo>
                    <a:pt x="809330" y="850233"/>
                  </a:lnTo>
                  <a:lnTo>
                    <a:pt x="180931" y="887198"/>
                  </a:lnTo>
                  <a:lnTo>
                    <a:pt x="60308" y="680965"/>
                  </a:lnTo>
                  <a:close/>
                </a:path>
              </a:pathLst>
            </a:custGeom>
            <a:solidFill>
              <a:srgbClr val="ED2F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31429D6-2773-30E3-7AF5-3C44E65C27D1}"/>
                </a:ext>
              </a:extLst>
            </p:cNvPr>
            <p:cNvSpPr/>
            <p:nvPr/>
          </p:nvSpPr>
          <p:spPr>
            <a:xfrm>
              <a:off x="4396188" y="1896642"/>
              <a:ext cx="235405" cy="247091"/>
            </a:xfrm>
            <a:custGeom>
              <a:avLst/>
              <a:gdLst>
                <a:gd name="connsiteX0" fmla="*/ -2 w 235405"/>
                <a:gd name="connsiteY0" fmla="*/ 247090 h 247091"/>
                <a:gd name="connsiteX1" fmla="*/ 85600 w 235405"/>
                <a:gd name="connsiteY1" fmla="*/ 87549 h 247091"/>
                <a:gd name="connsiteX2" fmla="*/ 235404 w 235405"/>
                <a:gd name="connsiteY2" fmla="*/ -2 h 24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405" h="247091">
                  <a:moveTo>
                    <a:pt x="-2" y="247090"/>
                  </a:moveTo>
                  <a:lnTo>
                    <a:pt x="85600" y="87549"/>
                  </a:lnTo>
                  <a:lnTo>
                    <a:pt x="235404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2EEDBA7-2F51-B0E5-D46A-0E64BB0814D9}"/>
                </a:ext>
              </a:extLst>
            </p:cNvPr>
            <p:cNvSpPr/>
            <p:nvPr/>
          </p:nvSpPr>
          <p:spPr>
            <a:xfrm>
              <a:off x="4481789" y="1974465"/>
              <a:ext cx="142022" cy="142030"/>
            </a:xfrm>
            <a:custGeom>
              <a:avLst/>
              <a:gdLst>
                <a:gd name="connsiteX0" fmla="*/ 142020 w 142022"/>
                <a:gd name="connsiteY0" fmla="*/ -2 h 142030"/>
                <a:gd name="connsiteX1" fmla="*/ -2 w 142022"/>
                <a:gd name="connsiteY1" fmla="*/ 9726 h 142030"/>
                <a:gd name="connsiteX2" fmla="*/ 15563 w 142022"/>
                <a:gd name="connsiteY2" fmla="*/ 142028 h 14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022" h="142030">
                  <a:moveTo>
                    <a:pt x="142020" y="-2"/>
                  </a:moveTo>
                  <a:lnTo>
                    <a:pt x="-2" y="9726"/>
                  </a:lnTo>
                  <a:lnTo>
                    <a:pt x="15563" y="14202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9EDCFEA-818D-6779-623C-DFC4B6B6DEE5}"/>
                </a:ext>
              </a:extLst>
            </p:cNvPr>
            <p:cNvSpPr/>
            <p:nvPr/>
          </p:nvSpPr>
          <p:spPr>
            <a:xfrm>
              <a:off x="2791141" y="2052289"/>
              <a:ext cx="227623" cy="182891"/>
            </a:xfrm>
            <a:custGeom>
              <a:avLst/>
              <a:gdLst>
                <a:gd name="connsiteX0" fmla="*/ 227622 w 227623"/>
                <a:gd name="connsiteY0" fmla="*/ 182889 h 182891"/>
                <a:gd name="connsiteX1" fmla="*/ 122565 w 227623"/>
                <a:gd name="connsiteY1" fmla="*/ 60315 h 182891"/>
                <a:gd name="connsiteX2" fmla="*/ -2 w 227623"/>
                <a:gd name="connsiteY2" fmla="*/ -2 h 18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623" h="182891">
                  <a:moveTo>
                    <a:pt x="227622" y="182889"/>
                  </a:moveTo>
                  <a:lnTo>
                    <a:pt x="122565" y="60315"/>
                  </a:ln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0600093-8287-7F78-1293-2E296092597C}"/>
                </a:ext>
              </a:extLst>
            </p:cNvPr>
            <p:cNvSpPr/>
            <p:nvPr/>
          </p:nvSpPr>
          <p:spPr>
            <a:xfrm>
              <a:off x="2767795" y="2112606"/>
              <a:ext cx="145912" cy="118681"/>
            </a:xfrm>
            <a:custGeom>
              <a:avLst/>
              <a:gdLst>
                <a:gd name="connsiteX0" fmla="*/ -2 w 145912"/>
                <a:gd name="connsiteY0" fmla="*/ 1943 h 118681"/>
                <a:gd name="connsiteX1" fmla="*/ 145910 w 145912"/>
                <a:gd name="connsiteY1" fmla="*/ -2 h 118681"/>
                <a:gd name="connsiteX2" fmla="*/ 142018 w 145912"/>
                <a:gd name="connsiteY2" fmla="*/ 118680 h 11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912" h="118681">
                  <a:moveTo>
                    <a:pt x="-2" y="1943"/>
                  </a:moveTo>
                  <a:lnTo>
                    <a:pt x="145910" y="-2"/>
                  </a:lnTo>
                  <a:lnTo>
                    <a:pt x="142018" y="1186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A8FC37D-7601-00B8-EBD4-B0FD9ED14F55}"/>
                </a:ext>
              </a:extLst>
            </p:cNvPr>
            <p:cNvSpPr/>
            <p:nvPr/>
          </p:nvSpPr>
          <p:spPr>
            <a:xfrm>
              <a:off x="3189971" y="1597598"/>
              <a:ext cx="981639" cy="831991"/>
            </a:xfrm>
            <a:custGeom>
              <a:avLst/>
              <a:gdLst>
                <a:gd name="connsiteX0" fmla="*/ 964971 w 981639"/>
                <a:gd name="connsiteY0" fmla="*/ 260132 h 831991"/>
                <a:gd name="connsiteX1" fmla="*/ -2 w 981639"/>
                <a:gd name="connsiteY1" fmla="*/ 398271 h 831991"/>
                <a:gd name="connsiteX2" fmla="*/ 964971 w 981639"/>
                <a:gd name="connsiteY2" fmla="*/ 260132 h 83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639" h="831991">
                  <a:moveTo>
                    <a:pt x="964971" y="260132"/>
                  </a:moveTo>
                  <a:cubicBezTo>
                    <a:pt x="1128175" y="923731"/>
                    <a:pt x="39988" y="1061224"/>
                    <a:pt x="-2" y="398271"/>
                  </a:cubicBezTo>
                  <a:cubicBezTo>
                    <a:pt x="86639" y="-19836"/>
                    <a:pt x="833646" y="-174964"/>
                    <a:pt x="964971" y="26013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EB06134-97CD-3724-B13B-8E2CAA192C18}"/>
                </a:ext>
              </a:extLst>
            </p:cNvPr>
            <p:cNvSpPr/>
            <p:nvPr/>
          </p:nvSpPr>
          <p:spPr>
            <a:xfrm>
              <a:off x="3625765" y="2174869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28213C4-DB4D-3611-7B60-5A37C5C05B08}"/>
                </a:ext>
              </a:extLst>
            </p:cNvPr>
            <p:cNvSpPr/>
            <p:nvPr/>
          </p:nvSpPr>
          <p:spPr>
            <a:xfrm>
              <a:off x="3754170" y="2161251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4D2CAF6-62D7-759F-F94C-4E0965E34A39}"/>
                </a:ext>
              </a:extLst>
            </p:cNvPr>
            <p:cNvSpPr/>
            <p:nvPr/>
          </p:nvSpPr>
          <p:spPr>
            <a:xfrm>
              <a:off x="3407868" y="1746604"/>
              <a:ext cx="595327" cy="350442"/>
            </a:xfrm>
            <a:custGeom>
              <a:avLst/>
              <a:gdLst>
                <a:gd name="connsiteX0" fmla="*/ -2 w 595327"/>
                <a:gd name="connsiteY0" fmla="*/ 350441 h 350442"/>
                <a:gd name="connsiteX1" fmla="*/ 595326 w 595327"/>
                <a:gd name="connsiteY1" fmla="*/ 334875 h 35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5327" h="350442">
                  <a:moveTo>
                    <a:pt x="-2" y="350441"/>
                  </a:moveTo>
                  <a:cubicBezTo>
                    <a:pt x="45909" y="-116474"/>
                    <a:pt x="542015" y="-111937"/>
                    <a:pt x="595326" y="33487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765CDD9-6D3C-E7B2-B6C3-091737BAB0FF}"/>
                </a:ext>
              </a:extLst>
            </p:cNvPr>
            <p:cNvSpPr/>
            <p:nvPr/>
          </p:nvSpPr>
          <p:spPr>
            <a:xfrm>
              <a:off x="3421487" y="1320739"/>
              <a:ext cx="177321" cy="297214"/>
            </a:xfrm>
            <a:custGeom>
              <a:avLst/>
              <a:gdLst>
                <a:gd name="connsiteX0" fmla="*/ -2 w 177321"/>
                <a:gd name="connsiteY0" fmla="*/ -2 h 297214"/>
                <a:gd name="connsiteX1" fmla="*/ 177320 w 177321"/>
                <a:gd name="connsiteY1" fmla="*/ 297212 h 29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321" h="297214">
                  <a:moveTo>
                    <a:pt x="-2" y="-2"/>
                  </a:moveTo>
                  <a:lnTo>
                    <a:pt x="177320" y="297212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D8624E1-B422-BA35-213A-57C286884A9B}"/>
                </a:ext>
              </a:extLst>
            </p:cNvPr>
            <p:cNvSpPr/>
            <p:nvPr/>
          </p:nvSpPr>
          <p:spPr>
            <a:xfrm>
              <a:off x="3845345" y="1287664"/>
              <a:ext cx="155902" cy="314112"/>
            </a:xfrm>
            <a:custGeom>
              <a:avLst/>
              <a:gdLst>
                <a:gd name="connsiteX0" fmla="*/ 155901 w 155902"/>
                <a:gd name="connsiteY0" fmla="*/ -2 h 314112"/>
                <a:gd name="connsiteX1" fmla="*/ -2 w 155902"/>
                <a:gd name="connsiteY1" fmla="*/ 314111 h 31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902" h="314112">
                  <a:moveTo>
                    <a:pt x="155901" y="-2"/>
                  </a:moveTo>
                  <a:lnTo>
                    <a:pt x="-2" y="314111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CDB6A6E-15A5-9E8E-5D68-A78D32340444}"/>
                </a:ext>
              </a:extLst>
            </p:cNvPr>
            <p:cNvSpPr/>
            <p:nvPr/>
          </p:nvSpPr>
          <p:spPr>
            <a:xfrm>
              <a:off x="3199698" y="2322735"/>
              <a:ext cx="336571" cy="264604"/>
            </a:xfrm>
            <a:custGeom>
              <a:avLst/>
              <a:gdLst>
                <a:gd name="connsiteX0" fmla="*/ -2 w 336571"/>
                <a:gd name="connsiteY0" fmla="*/ 118683 h 264604"/>
                <a:gd name="connsiteX1" fmla="*/ 93385 w 336571"/>
                <a:gd name="connsiteY1" fmla="*/ -2 h 264604"/>
                <a:gd name="connsiteX2" fmla="*/ 165367 w 336571"/>
                <a:gd name="connsiteY2" fmla="*/ 145921 h 264604"/>
                <a:gd name="connsiteX3" fmla="*/ 336570 w 336571"/>
                <a:gd name="connsiteY3" fmla="*/ 112845 h 264604"/>
                <a:gd name="connsiteX4" fmla="*/ 252916 w 336571"/>
                <a:gd name="connsiteY4" fmla="*/ 264603 h 264604"/>
                <a:gd name="connsiteX5" fmla="*/ 180928 w 336571"/>
                <a:gd name="connsiteY5" fmla="*/ 130356 h 2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571" h="264604">
                  <a:moveTo>
                    <a:pt x="-2" y="118683"/>
                  </a:moveTo>
                  <a:lnTo>
                    <a:pt x="93385" y="-2"/>
                  </a:lnTo>
                  <a:lnTo>
                    <a:pt x="165367" y="145921"/>
                  </a:lnTo>
                  <a:lnTo>
                    <a:pt x="336570" y="112845"/>
                  </a:lnTo>
                  <a:lnTo>
                    <a:pt x="252916" y="264603"/>
                  </a:lnTo>
                  <a:lnTo>
                    <a:pt x="180928" y="130356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45A5CA6-29A9-7468-88B7-C22AA2E6EC71}"/>
                </a:ext>
              </a:extLst>
            </p:cNvPr>
            <p:cNvSpPr/>
            <p:nvPr/>
          </p:nvSpPr>
          <p:spPr>
            <a:xfrm>
              <a:off x="3946775" y="2142679"/>
              <a:ext cx="357970" cy="320140"/>
            </a:xfrm>
            <a:custGeom>
              <a:avLst/>
              <a:gdLst>
                <a:gd name="connsiteX0" fmla="*/ 206220 w 357970"/>
                <a:gd name="connsiteY0" fmla="*/ 160599 h 320140"/>
                <a:gd name="connsiteX1" fmla="*/ 196813 w 357970"/>
                <a:gd name="connsiteY1" fmla="*/ -2 h 320140"/>
                <a:gd name="connsiteX2" fmla="*/ 357969 w 357970"/>
                <a:gd name="connsiteY2" fmla="*/ 65265 h 320140"/>
                <a:gd name="connsiteX3" fmla="*/ 352134 w 357970"/>
                <a:gd name="connsiteY3" fmla="*/ 65265 h 320140"/>
                <a:gd name="connsiteX4" fmla="*/ 147858 w 357970"/>
                <a:gd name="connsiteY4" fmla="*/ 162547 h 320140"/>
                <a:gd name="connsiteX5" fmla="*/ 155640 w 357970"/>
                <a:gd name="connsiteY5" fmla="*/ 320139 h 320140"/>
                <a:gd name="connsiteX6" fmla="*/ -2 w 357970"/>
                <a:gd name="connsiteY6" fmla="*/ 230643 h 32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970" h="320140">
                  <a:moveTo>
                    <a:pt x="206220" y="160599"/>
                  </a:moveTo>
                  <a:lnTo>
                    <a:pt x="196813" y="-2"/>
                  </a:lnTo>
                  <a:lnTo>
                    <a:pt x="357969" y="65265"/>
                  </a:lnTo>
                  <a:lnTo>
                    <a:pt x="352134" y="65265"/>
                  </a:lnTo>
                  <a:lnTo>
                    <a:pt x="147858" y="162547"/>
                  </a:lnTo>
                  <a:lnTo>
                    <a:pt x="155640" y="320139"/>
                  </a:lnTo>
                  <a:lnTo>
                    <a:pt x="-2" y="230643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4999D45-8309-C10C-E4A4-F34734D6FCEC}"/>
                </a:ext>
              </a:extLst>
            </p:cNvPr>
            <p:cNvSpPr/>
            <p:nvPr/>
          </p:nvSpPr>
          <p:spPr>
            <a:xfrm>
              <a:off x="3290130" y="2490702"/>
              <a:ext cx="200858" cy="538184"/>
            </a:xfrm>
            <a:custGeom>
              <a:avLst/>
              <a:gdLst>
                <a:gd name="connsiteX0" fmla="*/ 200856 w 200858"/>
                <a:gd name="connsiteY0" fmla="*/ 435067 h 538184"/>
                <a:gd name="connsiteX1" fmla="*/ 63922 w 200858"/>
                <a:gd name="connsiteY1" fmla="*/ -2 h 538184"/>
                <a:gd name="connsiteX2" fmla="*/ 63922 w 200858"/>
                <a:gd name="connsiteY2" fmla="*/ -2 h 538184"/>
                <a:gd name="connsiteX3" fmla="*/ 80234 w 200858"/>
                <a:gd name="connsiteY3" fmla="*/ 538183 h 53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58" h="538184">
                  <a:moveTo>
                    <a:pt x="200856" y="435067"/>
                  </a:moveTo>
                  <a:cubicBezTo>
                    <a:pt x="90091" y="323270"/>
                    <a:pt x="44446" y="178245"/>
                    <a:pt x="63922" y="-2"/>
                  </a:cubicBezTo>
                  <a:moveTo>
                    <a:pt x="63922" y="-2"/>
                  </a:moveTo>
                  <a:cubicBezTo>
                    <a:pt x="-26440" y="192252"/>
                    <a:pt x="-21000" y="371646"/>
                    <a:pt x="80234" y="538183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CBCCE06-2E5E-2CBF-9505-5950A5F87795}"/>
                </a:ext>
              </a:extLst>
            </p:cNvPr>
            <p:cNvSpPr/>
            <p:nvPr/>
          </p:nvSpPr>
          <p:spPr>
            <a:xfrm>
              <a:off x="3211434" y="2475479"/>
              <a:ext cx="132153" cy="512550"/>
            </a:xfrm>
            <a:custGeom>
              <a:avLst/>
              <a:gdLst>
                <a:gd name="connsiteX0" fmla="*/ 132152 w 132153"/>
                <a:gd name="connsiteY0" fmla="*/ -2 h 512550"/>
                <a:gd name="connsiteX1" fmla="*/ 9128 w 132153"/>
                <a:gd name="connsiteY1" fmla="*/ 512548 h 51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153" h="512550">
                  <a:moveTo>
                    <a:pt x="132152" y="-2"/>
                  </a:moveTo>
                  <a:cubicBezTo>
                    <a:pt x="20892" y="124899"/>
                    <a:pt x="-20116" y="295748"/>
                    <a:pt x="9128" y="512548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B12CE73-BE3D-9E52-7FBF-ADF395466540}"/>
                </a:ext>
              </a:extLst>
            </p:cNvPr>
            <p:cNvSpPr/>
            <p:nvPr/>
          </p:nvSpPr>
          <p:spPr>
            <a:xfrm>
              <a:off x="3144181" y="2478576"/>
              <a:ext cx="190808" cy="429683"/>
            </a:xfrm>
            <a:custGeom>
              <a:avLst/>
              <a:gdLst>
                <a:gd name="connsiteX0" fmla="*/ 504 w 190808"/>
                <a:gd name="connsiteY0" fmla="*/ 429682 h 429683"/>
                <a:gd name="connsiteX1" fmla="*/ 190807 w 190808"/>
                <a:gd name="connsiteY1" fmla="*/ -2 h 4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808" h="429683">
                  <a:moveTo>
                    <a:pt x="504" y="429682"/>
                  </a:moveTo>
                  <a:cubicBezTo>
                    <a:pt x="-6380" y="193940"/>
                    <a:pt x="57054" y="50710"/>
                    <a:pt x="190807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DDCCA67-F678-45C5-DF17-082973844584}"/>
                </a:ext>
              </a:extLst>
            </p:cNvPr>
            <p:cNvSpPr/>
            <p:nvPr/>
          </p:nvSpPr>
          <p:spPr>
            <a:xfrm>
              <a:off x="4150189" y="2341826"/>
              <a:ext cx="151217" cy="516489"/>
            </a:xfrm>
            <a:custGeom>
              <a:avLst/>
              <a:gdLst>
                <a:gd name="connsiteX0" fmla="*/ 145259 w 151217"/>
                <a:gd name="connsiteY0" fmla="*/ 516487 h 516489"/>
                <a:gd name="connsiteX1" fmla="*/ -2 w 151217"/>
                <a:gd name="connsiteY1" fmla="*/ -2 h 51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217" h="516489">
                  <a:moveTo>
                    <a:pt x="145259" y="516487"/>
                  </a:moveTo>
                  <a:cubicBezTo>
                    <a:pt x="169238" y="317759"/>
                    <a:pt x="120817" y="145594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8C5877B-D3D2-5D2D-C51B-6A20343AB3A0}"/>
                </a:ext>
              </a:extLst>
            </p:cNvPr>
            <p:cNvSpPr/>
            <p:nvPr/>
          </p:nvSpPr>
          <p:spPr>
            <a:xfrm>
              <a:off x="4165309" y="2327843"/>
              <a:ext cx="449203" cy="359260"/>
            </a:xfrm>
            <a:custGeom>
              <a:avLst/>
              <a:gdLst>
                <a:gd name="connsiteX0" fmla="*/ 449201 w 449203"/>
                <a:gd name="connsiteY0" fmla="*/ 263921 h 359260"/>
                <a:gd name="connsiteX1" fmla="*/ -2 w 449203"/>
                <a:gd name="connsiteY1" fmla="*/ -2 h 359260"/>
                <a:gd name="connsiteX2" fmla="*/ -2 w 449203"/>
                <a:gd name="connsiteY2" fmla="*/ -2 h 359260"/>
                <a:gd name="connsiteX3" fmla="*/ 316906 w 449203"/>
                <a:gd name="connsiteY3" fmla="*/ 359259 h 359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203" h="359260">
                  <a:moveTo>
                    <a:pt x="449201" y="263921"/>
                  </a:moveTo>
                  <a:cubicBezTo>
                    <a:pt x="310646" y="169639"/>
                    <a:pt x="160911" y="81665"/>
                    <a:pt x="-2" y="-2"/>
                  </a:cubicBezTo>
                  <a:moveTo>
                    <a:pt x="-2" y="-2"/>
                  </a:moveTo>
                  <a:cubicBezTo>
                    <a:pt x="115523" y="103849"/>
                    <a:pt x="221158" y="223603"/>
                    <a:pt x="316906" y="359259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97EC21A-DF17-7175-DF16-B3A33A2E4423}"/>
                </a:ext>
              </a:extLst>
            </p:cNvPr>
            <p:cNvSpPr/>
            <p:nvPr/>
          </p:nvSpPr>
          <p:spPr>
            <a:xfrm>
              <a:off x="4165309" y="2327844"/>
              <a:ext cx="490059" cy="122086"/>
            </a:xfrm>
            <a:custGeom>
              <a:avLst/>
              <a:gdLst>
                <a:gd name="connsiteX0" fmla="*/ 490057 w 490059"/>
                <a:gd name="connsiteY0" fmla="*/ 121893 h 122086"/>
                <a:gd name="connsiteX1" fmla="*/ -2 w 490059"/>
                <a:gd name="connsiteY1" fmla="*/ -2 h 1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059" h="122086">
                  <a:moveTo>
                    <a:pt x="490057" y="121893"/>
                  </a:moveTo>
                  <a:cubicBezTo>
                    <a:pt x="320060" y="125239"/>
                    <a:pt x="156706" y="84607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8CBCCC0-B04C-0523-EAC1-D4E791AE1F27}"/>
                </a:ext>
              </a:extLst>
            </p:cNvPr>
            <p:cNvSpPr/>
            <p:nvPr/>
          </p:nvSpPr>
          <p:spPr>
            <a:xfrm>
              <a:off x="3234720" y="449108"/>
              <a:ext cx="955243" cy="426703"/>
            </a:xfrm>
            <a:custGeom>
              <a:avLst/>
              <a:gdLst>
                <a:gd name="connsiteX0" fmla="*/ -2 w 955243"/>
                <a:gd name="connsiteY0" fmla="*/ 210124 h 426703"/>
                <a:gd name="connsiteX1" fmla="*/ 140075 w 955243"/>
                <a:gd name="connsiteY1" fmla="*/ 50584 h 426703"/>
                <a:gd name="connsiteX2" fmla="*/ 536957 w 955243"/>
                <a:gd name="connsiteY2" fmla="*/ 229582 h 426703"/>
                <a:gd name="connsiteX3" fmla="*/ 688706 w 955243"/>
                <a:gd name="connsiteY3" fmla="*/ -2 h 426703"/>
                <a:gd name="connsiteX4" fmla="*/ 955241 w 955243"/>
                <a:gd name="connsiteY4" fmla="*/ 62260 h 426703"/>
                <a:gd name="connsiteX5" fmla="*/ 772363 w 955243"/>
                <a:gd name="connsiteY5" fmla="*/ 387178 h 426703"/>
                <a:gd name="connsiteX6" fmla="*/ 186806 w 955243"/>
                <a:gd name="connsiteY6" fmla="*/ 426701 h 426703"/>
                <a:gd name="connsiteX7" fmla="*/ 5836 w 955243"/>
                <a:gd name="connsiteY7" fmla="*/ 214017 h 42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243" h="426703">
                  <a:moveTo>
                    <a:pt x="-2" y="210124"/>
                  </a:moveTo>
                  <a:lnTo>
                    <a:pt x="140075" y="50584"/>
                  </a:lnTo>
                  <a:lnTo>
                    <a:pt x="536957" y="229582"/>
                  </a:lnTo>
                  <a:lnTo>
                    <a:pt x="688706" y="-2"/>
                  </a:lnTo>
                  <a:lnTo>
                    <a:pt x="955241" y="62260"/>
                  </a:lnTo>
                  <a:lnTo>
                    <a:pt x="772363" y="387178"/>
                  </a:lnTo>
                  <a:lnTo>
                    <a:pt x="186806" y="426701"/>
                  </a:lnTo>
                  <a:lnTo>
                    <a:pt x="5836" y="214017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C6E33EA-82FB-6A67-AB87-738477F8BAA0}"/>
                </a:ext>
              </a:extLst>
            </p:cNvPr>
            <p:cNvSpPr/>
            <p:nvPr/>
          </p:nvSpPr>
          <p:spPr>
            <a:xfrm>
              <a:off x="3330050" y="2402506"/>
              <a:ext cx="101163" cy="101172"/>
            </a:xfrm>
            <a:custGeom>
              <a:avLst/>
              <a:gdLst>
                <a:gd name="connsiteX0" fmla="*/ 101162 w 101163"/>
                <a:gd name="connsiteY0" fmla="*/ 50584 h 101172"/>
                <a:gd name="connsiteX1" fmla="*/ 50580 w 101163"/>
                <a:gd name="connsiteY1" fmla="*/ 101171 h 101172"/>
                <a:gd name="connsiteX2" fmla="*/ -2 w 101163"/>
                <a:gd name="connsiteY2" fmla="*/ 50584 h 101172"/>
                <a:gd name="connsiteX3" fmla="*/ 50580 w 101163"/>
                <a:gd name="connsiteY3" fmla="*/ -2 h 101172"/>
                <a:gd name="connsiteX4" fmla="*/ 101162 w 101163"/>
                <a:gd name="connsiteY4" fmla="*/ 50584 h 10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63" h="101172">
                  <a:moveTo>
                    <a:pt x="101162" y="50584"/>
                  </a:moveTo>
                  <a:cubicBezTo>
                    <a:pt x="101162" y="78523"/>
                    <a:pt x="78515" y="101171"/>
                    <a:pt x="50580" y="101171"/>
                  </a:cubicBezTo>
                  <a:cubicBezTo>
                    <a:pt x="22644" y="101171"/>
                    <a:pt x="-2" y="78523"/>
                    <a:pt x="-2" y="50584"/>
                  </a:cubicBezTo>
                  <a:cubicBezTo>
                    <a:pt x="-2" y="22646"/>
                    <a:pt x="22644" y="-2"/>
                    <a:pt x="50580" y="-2"/>
                  </a:cubicBezTo>
                  <a:cubicBezTo>
                    <a:pt x="78515" y="-2"/>
                    <a:pt x="101162" y="22646"/>
                    <a:pt x="101162" y="50584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393D78-6A23-BDAE-A69E-0772F7164D18}"/>
                </a:ext>
              </a:extLst>
            </p:cNvPr>
            <p:cNvSpPr/>
            <p:nvPr/>
          </p:nvSpPr>
          <p:spPr>
            <a:xfrm>
              <a:off x="4071288" y="2256584"/>
              <a:ext cx="110891" cy="103118"/>
            </a:xfrm>
            <a:custGeom>
              <a:avLst/>
              <a:gdLst>
                <a:gd name="connsiteX0" fmla="*/ 110890 w 110891"/>
                <a:gd name="connsiteY0" fmla="*/ 51557 h 103118"/>
                <a:gd name="connsiteX1" fmla="*/ 55444 w 110891"/>
                <a:gd name="connsiteY1" fmla="*/ 103117 h 103118"/>
                <a:gd name="connsiteX2" fmla="*/ -2 w 110891"/>
                <a:gd name="connsiteY2" fmla="*/ 51557 h 103118"/>
                <a:gd name="connsiteX3" fmla="*/ 55444 w 110891"/>
                <a:gd name="connsiteY3" fmla="*/ -2 h 103118"/>
                <a:gd name="connsiteX4" fmla="*/ 110890 w 110891"/>
                <a:gd name="connsiteY4" fmla="*/ 51557 h 10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103118">
                  <a:moveTo>
                    <a:pt x="110890" y="51557"/>
                  </a:moveTo>
                  <a:cubicBezTo>
                    <a:pt x="110890" y="80033"/>
                    <a:pt x="86066" y="103117"/>
                    <a:pt x="55444" y="103117"/>
                  </a:cubicBezTo>
                  <a:cubicBezTo>
                    <a:pt x="24822" y="103117"/>
                    <a:pt x="-2" y="80033"/>
                    <a:pt x="-2" y="51557"/>
                  </a:cubicBezTo>
                  <a:cubicBezTo>
                    <a:pt x="-2" y="23082"/>
                    <a:pt x="24822" y="-2"/>
                    <a:pt x="55444" y="-2"/>
                  </a:cubicBezTo>
                  <a:cubicBezTo>
                    <a:pt x="86066" y="-2"/>
                    <a:pt x="110890" y="23082"/>
                    <a:pt x="110890" y="51557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B45B295C-E63F-694F-A2E8-16CEC47E9805}"/>
              </a:ext>
            </a:extLst>
          </p:cNvPr>
          <p:cNvGrpSpPr/>
          <p:nvPr/>
        </p:nvGrpSpPr>
        <p:grpSpPr>
          <a:xfrm>
            <a:off x="8354809" y="4149854"/>
            <a:ext cx="1080949" cy="1426612"/>
            <a:chOff x="5083905" y="3950103"/>
            <a:chExt cx="1813904" cy="239395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26D0D8-BB25-6148-E710-A74B513D9BA5}"/>
                </a:ext>
              </a:extLst>
            </p:cNvPr>
            <p:cNvSpPr/>
            <p:nvPr/>
          </p:nvSpPr>
          <p:spPr>
            <a:xfrm>
              <a:off x="5398298" y="5922950"/>
              <a:ext cx="516054" cy="327430"/>
            </a:xfrm>
            <a:custGeom>
              <a:avLst/>
              <a:gdLst>
                <a:gd name="connsiteX0" fmla="*/ 21682 w 516054"/>
                <a:gd name="connsiteY0" fmla="*/ 25 h 327430"/>
                <a:gd name="connsiteX1" fmla="*/ -1 w 516054"/>
                <a:gd name="connsiteY1" fmla="*/ 327455 h 327430"/>
                <a:gd name="connsiteX2" fmla="*/ 498707 w 516054"/>
                <a:gd name="connsiteY2" fmla="*/ 149643 h 327430"/>
                <a:gd name="connsiteX3" fmla="*/ 516053 w 516054"/>
                <a:gd name="connsiteY3" fmla="*/ 299265 h 32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054" h="327430">
                  <a:moveTo>
                    <a:pt x="21682" y="25"/>
                  </a:moveTo>
                  <a:lnTo>
                    <a:pt x="-1" y="327455"/>
                  </a:lnTo>
                  <a:lnTo>
                    <a:pt x="498707" y="149643"/>
                  </a:lnTo>
                  <a:lnTo>
                    <a:pt x="516053" y="29926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C6C48F2-CE46-0D8A-A575-8E475EC57178}"/>
                </a:ext>
              </a:extLst>
            </p:cNvPr>
            <p:cNvSpPr/>
            <p:nvPr/>
          </p:nvSpPr>
          <p:spPr>
            <a:xfrm>
              <a:off x="5779915" y="5991244"/>
              <a:ext cx="509547" cy="352810"/>
            </a:xfrm>
            <a:custGeom>
              <a:avLst/>
              <a:gdLst>
                <a:gd name="connsiteX0" fmla="*/ -1 w 509547"/>
                <a:gd name="connsiteY0" fmla="*/ 25 h 352810"/>
                <a:gd name="connsiteX1" fmla="*/ 15178 w 509547"/>
                <a:gd name="connsiteY1" fmla="*/ 338303 h 352810"/>
                <a:gd name="connsiteX2" fmla="*/ 509547 w 509547"/>
                <a:gd name="connsiteY2" fmla="*/ 145310 h 352810"/>
                <a:gd name="connsiteX3" fmla="*/ 509547 w 509547"/>
                <a:gd name="connsiteY3" fmla="*/ 352835 h 35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547" h="352810">
                  <a:moveTo>
                    <a:pt x="-1" y="25"/>
                  </a:moveTo>
                  <a:lnTo>
                    <a:pt x="15178" y="338303"/>
                  </a:lnTo>
                  <a:lnTo>
                    <a:pt x="509547" y="145310"/>
                  </a:lnTo>
                  <a:lnTo>
                    <a:pt x="509547" y="35283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4DC36C3-FF9D-5B00-1276-D2A5147669EE}"/>
                </a:ext>
              </a:extLst>
            </p:cNvPr>
            <p:cNvSpPr/>
            <p:nvPr/>
          </p:nvSpPr>
          <p:spPr>
            <a:xfrm>
              <a:off x="5287714" y="5602024"/>
              <a:ext cx="639645" cy="414166"/>
            </a:xfrm>
            <a:custGeom>
              <a:avLst/>
              <a:gdLst>
                <a:gd name="connsiteX0" fmla="*/ 375115 w 639645"/>
                <a:gd name="connsiteY0" fmla="*/ 414191 h 414166"/>
                <a:gd name="connsiteX1" fmla="*/ 323075 w 639645"/>
                <a:gd name="connsiteY1" fmla="*/ 186507 h 414166"/>
                <a:gd name="connsiteX2" fmla="*/ 264531 w 639645"/>
                <a:gd name="connsiteY2" fmla="*/ 372991 h 414166"/>
                <a:gd name="connsiteX3" fmla="*/ -1 w 639645"/>
                <a:gd name="connsiteY3" fmla="*/ 338299 h 414166"/>
                <a:gd name="connsiteX4" fmla="*/ 97572 w 639645"/>
                <a:gd name="connsiteY4" fmla="*/ 25 h 414166"/>
                <a:gd name="connsiteX5" fmla="*/ 639645 w 639645"/>
                <a:gd name="connsiteY5" fmla="*/ 108444 h 414166"/>
                <a:gd name="connsiteX6" fmla="*/ 628805 w 639645"/>
                <a:gd name="connsiteY6" fmla="*/ 403350 h 41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645" h="414166">
                  <a:moveTo>
                    <a:pt x="375115" y="414191"/>
                  </a:moveTo>
                  <a:lnTo>
                    <a:pt x="323075" y="186507"/>
                  </a:lnTo>
                  <a:lnTo>
                    <a:pt x="264531" y="372991"/>
                  </a:lnTo>
                  <a:lnTo>
                    <a:pt x="-1" y="338299"/>
                  </a:lnTo>
                  <a:lnTo>
                    <a:pt x="97572" y="25"/>
                  </a:lnTo>
                  <a:lnTo>
                    <a:pt x="639645" y="108444"/>
                  </a:lnTo>
                  <a:lnTo>
                    <a:pt x="628805" y="403350"/>
                  </a:lnTo>
                  <a:close/>
                </a:path>
              </a:pathLst>
            </a:custGeom>
            <a:solidFill>
              <a:srgbClr val="8B4F8B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3842E38-386A-9E8C-49DD-36737F392712}"/>
                </a:ext>
              </a:extLst>
            </p:cNvPr>
            <p:cNvSpPr/>
            <p:nvPr/>
          </p:nvSpPr>
          <p:spPr>
            <a:xfrm>
              <a:off x="5203150" y="4808386"/>
              <a:ext cx="1103163" cy="958438"/>
            </a:xfrm>
            <a:custGeom>
              <a:avLst/>
              <a:gdLst>
                <a:gd name="connsiteX0" fmla="*/ 199483 w 1103163"/>
                <a:gd name="connsiteY0" fmla="*/ 97602 h 958438"/>
                <a:gd name="connsiteX1" fmla="*/ 340422 w 1103163"/>
                <a:gd name="connsiteY1" fmla="*/ 290591 h 958438"/>
                <a:gd name="connsiteX2" fmla="*/ -1 w 1103163"/>
                <a:gd name="connsiteY2" fmla="*/ 771979 h 958438"/>
                <a:gd name="connsiteX3" fmla="*/ 971394 w 1103163"/>
                <a:gd name="connsiteY3" fmla="*/ 958463 h 958438"/>
                <a:gd name="connsiteX4" fmla="*/ 977899 w 1103163"/>
                <a:gd name="connsiteY4" fmla="*/ 943285 h 958438"/>
                <a:gd name="connsiteX5" fmla="*/ 856474 w 1103163"/>
                <a:gd name="connsiteY5" fmla="*/ 399014 h 958438"/>
                <a:gd name="connsiteX6" fmla="*/ 1101492 w 1103163"/>
                <a:gd name="connsiteY6" fmla="*/ 316614 h 958438"/>
                <a:gd name="connsiteX7" fmla="*/ 982234 w 1103163"/>
                <a:gd name="connsiteY7" fmla="*/ 101941 h 958438"/>
                <a:gd name="connsiteX8" fmla="*/ 542073 w 1103163"/>
                <a:gd name="connsiteY8" fmla="*/ 25 h 958438"/>
                <a:gd name="connsiteX9" fmla="*/ 490034 w 1103163"/>
                <a:gd name="connsiteY9" fmla="*/ 97603 h 958438"/>
                <a:gd name="connsiteX10" fmla="*/ 199482 w 1103163"/>
                <a:gd name="connsiteY10" fmla="*/ 97603 h 95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163" h="958438">
                  <a:moveTo>
                    <a:pt x="199483" y="97602"/>
                  </a:moveTo>
                  <a:cubicBezTo>
                    <a:pt x="132539" y="228704"/>
                    <a:pt x="179519" y="293034"/>
                    <a:pt x="340422" y="290591"/>
                  </a:cubicBezTo>
                  <a:lnTo>
                    <a:pt x="-1" y="771979"/>
                  </a:lnTo>
                  <a:lnTo>
                    <a:pt x="971394" y="958463"/>
                  </a:lnTo>
                  <a:cubicBezTo>
                    <a:pt x="976016" y="950677"/>
                    <a:pt x="975323" y="952489"/>
                    <a:pt x="977899" y="943285"/>
                  </a:cubicBezTo>
                  <a:lnTo>
                    <a:pt x="856474" y="399014"/>
                  </a:lnTo>
                  <a:cubicBezTo>
                    <a:pt x="998143" y="420996"/>
                    <a:pt x="1079815" y="393529"/>
                    <a:pt x="1101492" y="316614"/>
                  </a:cubicBezTo>
                  <a:cubicBezTo>
                    <a:pt x="1112082" y="259915"/>
                    <a:pt x="1072329" y="188357"/>
                    <a:pt x="982234" y="101941"/>
                  </a:cubicBezTo>
                  <a:cubicBezTo>
                    <a:pt x="807213" y="110982"/>
                    <a:pt x="660493" y="77012"/>
                    <a:pt x="542073" y="25"/>
                  </a:cubicBezTo>
                  <a:lnTo>
                    <a:pt x="490034" y="97603"/>
                  </a:lnTo>
                  <a:cubicBezTo>
                    <a:pt x="401006" y="39712"/>
                    <a:pt x="304156" y="39712"/>
                    <a:pt x="199482" y="97603"/>
                  </a:cubicBezTo>
                  <a:close/>
                </a:path>
              </a:pathLst>
            </a:custGeom>
            <a:solidFill>
              <a:srgbClr val="A8CF45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1F1E107-78E0-31CB-BFE6-D12AB067C72B}"/>
                </a:ext>
              </a:extLst>
            </p:cNvPr>
            <p:cNvSpPr/>
            <p:nvPr/>
          </p:nvSpPr>
          <p:spPr>
            <a:xfrm>
              <a:off x="5512156" y="4244601"/>
              <a:ext cx="144168" cy="87057"/>
            </a:xfrm>
            <a:custGeom>
              <a:avLst/>
              <a:gdLst>
                <a:gd name="connsiteX0" fmla="*/ 144168 w 144168"/>
                <a:gd name="connsiteY0" fmla="*/ 43553 h 87057"/>
                <a:gd name="connsiteX1" fmla="*/ 72083 w 144168"/>
                <a:gd name="connsiteY1" fmla="*/ 87083 h 87057"/>
                <a:gd name="connsiteX2" fmla="*/ -1 w 144168"/>
                <a:gd name="connsiteY2" fmla="*/ 43553 h 87057"/>
                <a:gd name="connsiteX3" fmla="*/ 72083 w 144168"/>
                <a:gd name="connsiteY3" fmla="*/ 25 h 87057"/>
                <a:gd name="connsiteX4" fmla="*/ 144168 w 144168"/>
                <a:gd name="connsiteY4" fmla="*/ 43553 h 8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68" h="87057">
                  <a:moveTo>
                    <a:pt x="144168" y="43553"/>
                  </a:moveTo>
                  <a:cubicBezTo>
                    <a:pt x="144168" y="67594"/>
                    <a:pt x="111894" y="87083"/>
                    <a:pt x="72083" y="87083"/>
                  </a:cubicBezTo>
                  <a:cubicBezTo>
                    <a:pt x="32272" y="87083"/>
                    <a:pt x="-1" y="67594"/>
                    <a:pt x="-1" y="43553"/>
                  </a:cubicBezTo>
                  <a:cubicBezTo>
                    <a:pt x="-1" y="19513"/>
                    <a:pt x="32272" y="25"/>
                    <a:pt x="72083" y="25"/>
                  </a:cubicBezTo>
                  <a:cubicBezTo>
                    <a:pt x="111894" y="25"/>
                    <a:pt x="144168" y="19513"/>
                    <a:pt x="144168" y="43553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A6670EC-B33E-9E05-2700-7432A061DF84}"/>
                </a:ext>
              </a:extLst>
            </p:cNvPr>
            <p:cNvSpPr/>
            <p:nvPr/>
          </p:nvSpPr>
          <p:spPr>
            <a:xfrm>
              <a:off x="6473770" y="4589379"/>
              <a:ext cx="86733" cy="88901"/>
            </a:xfrm>
            <a:custGeom>
              <a:avLst/>
              <a:gdLst>
                <a:gd name="connsiteX0" fmla="*/ 86732 w 86733"/>
                <a:gd name="connsiteY0" fmla="*/ 44476 h 88901"/>
                <a:gd name="connsiteX1" fmla="*/ 43365 w 86733"/>
                <a:gd name="connsiteY1" fmla="*/ 88926 h 88901"/>
                <a:gd name="connsiteX2" fmla="*/ -1 w 86733"/>
                <a:gd name="connsiteY2" fmla="*/ 44476 h 88901"/>
                <a:gd name="connsiteX3" fmla="*/ 43365 w 86733"/>
                <a:gd name="connsiteY3" fmla="*/ 25 h 88901"/>
                <a:gd name="connsiteX4" fmla="*/ 86732 w 86733"/>
                <a:gd name="connsiteY4" fmla="*/ 44476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33" h="88901">
                  <a:moveTo>
                    <a:pt x="86732" y="44476"/>
                  </a:moveTo>
                  <a:cubicBezTo>
                    <a:pt x="86732" y="69025"/>
                    <a:pt x="67316" y="88926"/>
                    <a:pt x="43365" y="88926"/>
                  </a:cubicBezTo>
                  <a:cubicBezTo>
                    <a:pt x="19415" y="88926"/>
                    <a:pt x="-1" y="69025"/>
                    <a:pt x="-1" y="44476"/>
                  </a:cubicBezTo>
                  <a:cubicBezTo>
                    <a:pt x="-1" y="19926"/>
                    <a:pt x="19415" y="25"/>
                    <a:pt x="43365" y="25"/>
                  </a:cubicBezTo>
                  <a:cubicBezTo>
                    <a:pt x="67316" y="25"/>
                    <a:pt x="86732" y="19926"/>
                    <a:pt x="86732" y="44476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37516BF-0CEB-7CEF-705D-4992A137156F}"/>
                </a:ext>
              </a:extLst>
            </p:cNvPr>
            <p:cNvSpPr/>
            <p:nvPr/>
          </p:nvSpPr>
          <p:spPr>
            <a:xfrm>
              <a:off x="5536903" y="4064251"/>
              <a:ext cx="979160" cy="872555"/>
            </a:xfrm>
            <a:custGeom>
              <a:avLst/>
              <a:gdLst>
                <a:gd name="connsiteX0" fmla="*/ 947707 w 979160"/>
                <a:gd name="connsiteY0" fmla="*/ 323488 h 872555"/>
                <a:gd name="connsiteX1" fmla="*/ 965055 w 979160"/>
                <a:gd name="connsiteY1" fmla="*/ 605381 h 872555"/>
                <a:gd name="connsiteX2" fmla="*/ 373109 w 979160"/>
                <a:gd name="connsiteY2" fmla="*/ 850412 h 872555"/>
                <a:gd name="connsiteX3" fmla="*/ 24017 w 979160"/>
                <a:gd name="connsiteY3" fmla="*/ 275782 h 872555"/>
                <a:gd name="connsiteX4" fmla="*/ 529227 w 979160"/>
                <a:gd name="connsiteY4" fmla="*/ 9067 h 872555"/>
                <a:gd name="connsiteX5" fmla="*/ 947708 w 979160"/>
                <a:gd name="connsiteY5" fmla="*/ 323488 h 87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0" h="872555">
                  <a:moveTo>
                    <a:pt x="947707" y="323488"/>
                  </a:moveTo>
                  <a:cubicBezTo>
                    <a:pt x="982717" y="410644"/>
                    <a:pt x="988500" y="504608"/>
                    <a:pt x="965055" y="605381"/>
                  </a:cubicBezTo>
                  <a:cubicBezTo>
                    <a:pt x="855924" y="834822"/>
                    <a:pt x="658607" y="916499"/>
                    <a:pt x="373109" y="850412"/>
                  </a:cubicBezTo>
                  <a:cubicBezTo>
                    <a:pt x="61259" y="759140"/>
                    <a:pt x="-55105" y="567598"/>
                    <a:pt x="24017" y="275782"/>
                  </a:cubicBezTo>
                  <a:cubicBezTo>
                    <a:pt x="144129" y="58654"/>
                    <a:pt x="312533" y="-30250"/>
                    <a:pt x="529227" y="9067"/>
                  </a:cubicBezTo>
                  <a:cubicBezTo>
                    <a:pt x="697505" y="63752"/>
                    <a:pt x="836999" y="168558"/>
                    <a:pt x="947708" y="32348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5BE5FBE-8B93-4F90-56C1-ACE46913B319}"/>
                </a:ext>
              </a:extLst>
            </p:cNvPr>
            <p:cNvSpPr/>
            <p:nvPr/>
          </p:nvSpPr>
          <p:spPr>
            <a:xfrm>
              <a:off x="6293809" y="4778031"/>
              <a:ext cx="604001" cy="273219"/>
            </a:xfrm>
            <a:custGeom>
              <a:avLst/>
              <a:gdLst>
                <a:gd name="connsiteX0" fmla="*/ -1 w 604001"/>
                <a:gd name="connsiteY0" fmla="*/ 273244 h 273219"/>
                <a:gd name="connsiteX1" fmla="*/ 604000 w 604001"/>
                <a:gd name="connsiteY1" fmla="*/ 25 h 27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001" h="273219">
                  <a:moveTo>
                    <a:pt x="-1" y="273244"/>
                  </a:moveTo>
                  <a:lnTo>
                    <a:pt x="60400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742A065-92AC-D251-B34A-DF333A05E83D}"/>
                </a:ext>
              </a:extLst>
            </p:cNvPr>
            <p:cNvSpPr/>
            <p:nvPr/>
          </p:nvSpPr>
          <p:spPr>
            <a:xfrm>
              <a:off x="6766495" y="4712976"/>
              <a:ext cx="2168" cy="303576"/>
            </a:xfrm>
            <a:custGeom>
              <a:avLst/>
              <a:gdLst>
                <a:gd name="connsiteX0" fmla="*/ 2167 w 2168"/>
                <a:gd name="connsiteY0" fmla="*/ 25 h 303576"/>
                <a:gd name="connsiteX1" fmla="*/ -1 w 2168"/>
                <a:gd name="connsiteY1" fmla="*/ 303601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" h="303576">
                  <a:moveTo>
                    <a:pt x="2167" y="25"/>
                  </a:moveTo>
                  <a:lnTo>
                    <a:pt x="-1" y="30360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6A6D173-D6E7-CCA2-286D-88608DAD148B}"/>
                </a:ext>
              </a:extLst>
            </p:cNvPr>
            <p:cNvSpPr/>
            <p:nvPr/>
          </p:nvSpPr>
          <p:spPr>
            <a:xfrm>
              <a:off x="6768868" y="4836418"/>
              <a:ext cx="128941" cy="141103"/>
            </a:xfrm>
            <a:custGeom>
              <a:avLst/>
              <a:gdLst>
                <a:gd name="connsiteX0" fmla="*/ 128941 w 128941"/>
                <a:gd name="connsiteY0" fmla="*/ 78248 h 141103"/>
                <a:gd name="connsiteX1" fmla="*/ -1 w 128941"/>
                <a:gd name="connsiteY1" fmla="*/ 25 h 141103"/>
                <a:gd name="connsiteX2" fmla="*/ 58338 w 128941"/>
                <a:gd name="connsiteY2" fmla="*/ 141129 h 14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41" h="141103">
                  <a:moveTo>
                    <a:pt x="128941" y="78248"/>
                  </a:moveTo>
                  <a:lnTo>
                    <a:pt x="-1" y="25"/>
                  </a:lnTo>
                  <a:lnTo>
                    <a:pt x="58338" y="1411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CBA68C1-DB32-BBF1-E11C-F4839703B438}"/>
                </a:ext>
              </a:extLst>
            </p:cNvPr>
            <p:cNvSpPr/>
            <p:nvPr/>
          </p:nvSpPr>
          <p:spPr>
            <a:xfrm>
              <a:off x="5274711" y="4392051"/>
              <a:ext cx="197313" cy="483558"/>
            </a:xfrm>
            <a:custGeom>
              <a:avLst/>
              <a:gdLst>
                <a:gd name="connsiteX0" fmla="*/ 197313 w 197313"/>
                <a:gd name="connsiteY0" fmla="*/ 483583 h 483558"/>
                <a:gd name="connsiteX1" fmla="*/ -1 w 197313"/>
                <a:gd name="connsiteY1" fmla="*/ 25 h 4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313" h="483558">
                  <a:moveTo>
                    <a:pt x="197313" y="483583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D53D20-4DF4-88ED-55C4-0B99224290A7}"/>
                </a:ext>
              </a:extLst>
            </p:cNvPr>
            <p:cNvSpPr/>
            <p:nvPr/>
          </p:nvSpPr>
          <p:spPr>
            <a:xfrm>
              <a:off x="5185810" y="4426748"/>
              <a:ext cx="268868" cy="89809"/>
            </a:xfrm>
            <a:custGeom>
              <a:avLst/>
              <a:gdLst>
                <a:gd name="connsiteX0" fmla="*/ 268867 w 268868"/>
                <a:gd name="connsiteY0" fmla="*/ 28213 h 89809"/>
                <a:gd name="connsiteX1" fmla="*/ 139704 w 268868"/>
                <a:gd name="connsiteY1" fmla="*/ 89834 h 89809"/>
                <a:gd name="connsiteX2" fmla="*/ -1 w 268868"/>
                <a:gd name="connsiteY2" fmla="*/ 25 h 8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868" h="89809">
                  <a:moveTo>
                    <a:pt x="268867" y="28213"/>
                  </a:moveTo>
                  <a:lnTo>
                    <a:pt x="139704" y="89834"/>
                  </a:ln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33E2F23-ABFC-941D-7D1C-722D776B37BB}"/>
                </a:ext>
              </a:extLst>
            </p:cNvPr>
            <p:cNvSpPr/>
            <p:nvPr/>
          </p:nvSpPr>
          <p:spPr>
            <a:xfrm>
              <a:off x="5174968" y="4379042"/>
              <a:ext cx="184305" cy="145284"/>
            </a:xfrm>
            <a:custGeom>
              <a:avLst/>
              <a:gdLst>
                <a:gd name="connsiteX0" fmla="*/ -1 w 184305"/>
                <a:gd name="connsiteY0" fmla="*/ 145310 h 145284"/>
                <a:gd name="connsiteX1" fmla="*/ 150743 w 184305"/>
                <a:gd name="connsiteY1" fmla="*/ 136533 h 145284"/>
                <a:gd name="connsiteX2" fmla="*/ 184304 w 184305"/>
                <a:gd name="connsiteY2" fmla="*/ 25 h 14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05" h="145284">
                  <a:moveTo>
                    <a:pt x="-1" y="145310"/>
                  </a:moveTo>
                  <a:lnTo>
                    <a:pt x="150743" y="136533"/>
                  </a:lnTo>
                  <a:lnTo>
                    <a:pt x="184304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015D63D-9034-6885-B6E5-0759D2634ED2}"/>
                </a:ext>
              </a:extLst>
            </p:cNvPr>
            <p:cNvSpPr/>
            <p:nvPr/>
          </p:nvSpPr>
          <p:spPr>
            <a:xfrm>
              <a:off x="6452564" y="4340654"/>
              <a:ext cx="441380" cy="136609"/>
            </a:xfrm>
            <a:custGeom>
              <a:avLst/>
              <a:gdLst>
                <a:gd name="connsiteX0" fmla="*/ -1 w 441380"/>
                <a:gd name="connsiteY0" fmla="*/ 25 h 136609"/>
                <a:gd name="connsiteX1" fmla="*/ 441379 w 441380"/>
                <a:gd name="connsiteY1" fmla="*/ 136635 h 13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380" h="136609">
                  <a:moveTo>
                    <a:pt x="-1" y="25"/>
                  </a:moveTo>
                  <a:cubicBezTo>
                    <a:pt x="143620" y="71753"/>
                    <a:pt x="290747" y="117289"/>
                    <a:pt x="441379" y="13663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DB914C3-453E-76BA-F5DB-59EF1A9C6A92}"/>
                </a:ext>
              </a:extLst>
            </p:cNvPr>
            <p:cNvSpPr/>
            <p:nvPr/>
          </p:nvSpPr>
          <p:spPr>
            <a:xfrm>
              <a:off x="6501019" y="4431493"/>
              <a:ext cx="383790" cy="127936"/>
            </a:xfrm>
            <a:custGeom>
              <a:avLst/>
              <a:gdLst>
                <a:gd name="connsiteX0" fmla="*/ -1 w 383790"/>
                <a:gd name="connsiteY0" fmla="*/ 25 h 127936"/>
                <a:gd name="connsiteX1" fmla="*/ 383789 w 383790"/>
                <a:gd name="connsiteY1" fmla="*/ 12796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3790" h="127936">
                  <a:moveTo>
                    <a:pt x="-1" y="25"/>
                  </a:moveTo>
                  <a:cubicBezTo>
                    <a:pt x="136626" y="60061"/>
                    <a:pt x="264555" y="102707"/>
                    <a:pt x="383789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650BDF5-3277-FD3C-AB2F-92C137B21791}"/>
                </a:ext>
              </a:extLst>
            </p:cNvPr>
            <p:cNvSpPr/>
            <p:nvPr/>
          </p:nvSpPr>
          <p:spPr>
            <a:xfrm>
              <a:off x="6514973" y="4519988"/>
              <a:ext cx="340420" cy="127937"/>
            </a:xfrm>
            <a:custGeom>
              <a:avLst/>
              <a:gdLst>
                <a:gd name="connsiteX0" fmla="*/ -1 w 340420"/>
                <a:gd name="connsiteY0" fmla="*/ 25 h 127937"/>
                <a:gd name="connsiteX1" fmla="*/ 340420 w 340420"/>
                <a:gd name="connsiteY1" fmla="*/ 127962 h 12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420" h="127937">
                  <a:moveTo>
                    <a:pt x="-1" y="25"/>
                  </a:moveTo>
                  <a:cubicBezTo>
                    <a:pt x="126046" y="63553"/>
                    <a:pt x="239520" y="106198"/>
                    <a:pt x="340420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C068840-D8A9-816D-4195-B4673FA6CFC7}"/>
                </a:ext>
              </a:extLst>
            </p:cNvPr>
            <p:cNvSpPr/>
            <p:nvPr/>
          </p:nvSpPr>
          <p:spPr>
            <a:xfrm>
              <a:off x="6555935" y="4655396"/>
              <a:ext cx="328566" cy="130493"/>
            </a:xfrm>
            <a:custGeom>
              <a:avLst/>
              <a:gdLst>
                <a:gd name="connsiteX0" fmla="*/ -1 w 328566"/>
                <a:gd name="connsiteY0" fmla="*/ 25 h 130493"/>
                <a:gd name="connsiteX1" fmla="*/ 328565 w 328566"/>
                <a:gd name="connsiteY1" fmla="*/ 130519 h 13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566" h="130493">
                  <a:moveTo>
                    <a:pt x="-1" y="25"/>
                  </a:moveTo>
                  <a:cubicBezTo>
                    <a:pt x="111748" y="50260"/>
                    <a:pt x="221271" y="93758"/>
                    <a:pt x="328565" y="13051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70B8DF0-BEEF-0D66-1C29-34262B94891D}"/>
                </a:ext>
              </a:extLst>
            </p:cNvPr>
            <p:cNvSpPr/>
            <p:nvPr/>
          </p:nvSpPr>
          <p:spPr>
            <a:xfrm>
              <a:off x="5083905" y="4212070"/>
              <a:ext cx="459669" cy="124151"/>
            </a:xfrm>
            <a:custGeom>
              <a:avLst/>
              <a:gdLst>
                <a:gd name="connsiteX0" fmla="*/ 459668 w 459669"/>
                <a:gd name="connsiteY0" fmla="*/ 114951 h 124151"/>
                <a:gd name="connsiteX1" fmla="*/ -1 w 459669"/>
                <a:gd name="connsiteY1" fmla="*/ 25 h 1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669" h="124151">
                  <a:moveTo>
                    <a:pt x="459668" y="114951"/>
                  </a:moveTo>
                  <a:cubicBezTo>
                    <a:pt x="294027" y="143662"/>
                    <a:pt x="140805" y="105354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406A00D-7D67-6242-EB22-3A3E330AB74C}"/>
                </a:ext>
              </a:extLst>
            </p:cNvPr>
            <p:cNvSpPr/>
            <p:nvPr/>
          </p:nvSpPr>
          <p:spPr>
            <a:xfrm>
              <a:off x="5099134" y="3992244"/>
              <a:ext cx="529065" cy="238526"/>
            </a:xfrm>
            <a:custGeom>
              <a:avLst/>
              <a:gdLst>
                <a:gd name="connsiteX0" fmla="*/ 529064 w 529065"/>
                <a:gd name="connsiteY0" fmla="*/ 238552 h 238526"/>
                <a:gd name="connsiteX1" fmla="*/ -1 w 529065"/>
                <a:gd name="connsiteY1" fmla="*/ 25 h 23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065" h="238526">
                  <a:moveTo>
                    <a:pt x="529064" y="238552"/>
                  </a:moveTo>
                  <a:cubicBezTo>
                    <a:pt x="297683" y="237972"/>
                    <a:pt x="121328" y="158463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B511019-AE99-18D6-17F9-F14B482264B7}"/>
                </a:ext>
              </a:extLst>
            </p:cNvPr>
            <p:cNvSpPr/>
            <p:nvPr/>
          </p:nvSpPr>
          <p:spPr>
            <a:xfrm>
              <a:off x="5253962" y="3963176"/>
              <a:ext cx="451006" cy="192986"/>
            </a:xfrm>
            <a:custGeom>
              <a:avLst/>
              <a:gdLst>
                <a:gd name="connsiteX0" fmla="*/ 451005 w 451006"/>
                <a:gd name="connsiteY0" fmla="*/ 193012 h 192986"/>
                <a:gd name="connsiteX1" fmla="*/ -1 w 451006"/>
                <a:gd name="connsiteY1" fmla="*/ 25 h 1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1006" h="192986">
                  <a:moveTo>
                    <a:pt x="451005" y="193012"/>
                  </a:moveTo>
                  <a:cubicBezTo>
                    <a:pt x="275431" y="152819"/>
                    <a:pt x="125095" y="88490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B323725-64AE-C63D-9799-F246387A1F0E}"/>
                </a:ext>
              </a:extLst>
            </p:cNvPr>
            <p:cNvSpPr/>
            <p:nvPr/>
          </p:nvSpPr>
          <p:spPr>
            <a:xfrm>
              <a:off x="5409956" y="3950103"/>
              <a:ext cx="431491" cy="132272"/>
            </a:xfrm>
            <a:custGeom>
              <a:avLst/>
              <a:gdLst>
                <a:gd name="connsiteX0" fmla="*/ -1 w 431491"/>
                <a:gd name="connsiteY0" fmla="*/ 25 h 132272"/>
                <a:gd name="connsiteX1" fmla="*/ 431491 w 431491"/>
                <a:gd name="connsiteY1" fmla="*/ 132297 h 13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491" h="132272">
                  <a:moveTo>
                    <a:pt x="-1" y="25"/>
                  </a:moveTo>
                  <a:cubicBezTo>
                    <a:pt x="174561" y="77942"/>
                    <a:pt x="318391" y="122034"/>
                    <a:pt x="431491" y="13229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EC9FC8F-30F3-07C1-C78E-07812C98B695}"/>
                </a:ext>
              </a:extLst>
            </p:cNvPr>
            <p:cNvSpPr/>
            <p:nvPr/>
          </p:nvSpPr>
          <p:spPr>
            <a:xfrm>
              <a:off x="5731889" y="4313988"/>
              <a:ext cx="665989" cy="340220"/>
            </a:xfrm>
            <a:custGeom>
              <a:avLst/>
              <a:gdLst>
                <a:gd name="connsiteX0" fmla="*/ 324 w 665989"/>
                <a:gd name="connsiteY0" fmla="*/ 25 h 340220"/>
                <a:gd name="connsiteX1" fmla="*/ 665989 w 665989"/>
                <a:gd name="connsiteY1" fmla="*/ 164825 h 34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5989" h="340220">
                  <a:moveTo>
                    <a:pt x="324" y="25"/>
                  </a:moveTo>
                  <a:cubicBezTo>
                    <a:pt x="-15608" y="374437"/>
                    <a:pt x="559711" y="455390"/>
                    <a:pt x="665989" y="1648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40C0E2B-72C4-2132-2166-49C0EA9060C0}"/>
                </a:ext>
              </a:extLst>
            </p:cNvPr>
            <p:cNvSpPr/>
            <p:nvPr/>
          </p:nvSpPr>
          <p:spPr>
            <a:xfrm>
              <a:off x="6109498" y="4227002"/>
              <a:ext cx="88900" cy="47954"/>
            </a:xfrm>
            <a:custGeom>
              <a:avLst/>
              <a:gdLst>
                <a:gd name="connsiteX0" fmla="*/ 88900 w 88900"/>
                <a:gd name="connsiteY0" fmla="*/ 47980 h 47954"/>
                <a:gd name="connsiteX1" fmla="*/ -1 w 88900"/>
                <a:gd name="connsiteY1" fmla="*/ 26296 h 4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900" h="47954">
                  <a:moveTo>
                    <a:pt x="88900" y="47980"/>
                  </a:moveTo>
                  <a:cubicBezTo>
                    <a:pt x="61760" y="-7654"/>
                    <a:pt x="32126" y="-14880"/>
                    <a:pt x="-1" y="2629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D33D931-1C5F-022F-0277-B1B05C664097}"/>
                </a:ext>
              </a:extLst>
            </p:cNvPr>
            <p:cNvSpPr/>
            <p:nvPr/>
          </p:nvSpPr>
          <p:spPr>
            <a:xfrm>
              <a:off x="5936033" y="4194660"/>
              <a:ext cx="99742" cy="26086"/>
            </a:xfrm>
            <a:custGeom>
              <a:avLst/>
              <a:gdLst>
                <a:gd name="connsiteX0" fmla="*/ 99742 w 99742"/>
                <a:gd name="connsiteY0" fmla="*/ 21774 h 26086"/>
                <a:gd name="connsiteX1" fmla="*/ -1 w 99742"/>
                <a:gd name="connsiteY1" fmla="*/ 26111 h 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742" h="26086">
                  <a:moveTo>
                    <a:pt x="99742" y="21774"/>
                  </a:moveTo>
                  <a:cubicBezTo>
                    <a:pt x="74536" y="-8605"/>
                    <a:pt x="41288" y="-7159"/>
                    <a:pt x="-1" y="26111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9A8E5B3-92C0-EB72-A1C3-D0D0D5D32525}"/>
                </a:ext>
              </a:extLst>
            </p:cNvPr>
            <p:cNvSpPr/>
            <p:nvPr/>
          </p:nvSpPr>
          <p:spPr>
            <a:xfrm>
              <a:off x="5779918" y="4027756"/>
              <a:ext cx="188641" cy="125767"/>
            </a:xfrm>
            <a:custGeom>
              <a:avLst/>
              <a:gdLst>
                <a:gd name="connsiteX0" fmla="*/ -1 w 188641"/>
                <a:gd name="connsiteY0" fmla="*/ 125792 h 125767"/>
                <a:gd name="connsiteX1" fmla="*/ 188641 w 188641"/>
                <a:gd name="connsiteY1" fmla="*/ 25 h 12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125767">
                  <a:moveTo>
                    <a:pt x="-1" y="125792"/>
                  </a:moveTo>
                  <a:cubicBezTo>
                    <a:pt x="87197" y="81438"/>
                    <a:pt x="150078" y="39515"/>
                    <a:pt x="18864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E361620-46C0-4CD2-1627-1514C45BBA57}"/>
                </a:ext>
              </a:extLst>
            </p:cNvPr>
            <p:cNvSpPr/>
            <p:nvPr/>
          </p:nvSpPr>
          <p:spPr>
            <a:xfrm>
              <a:off x="5940371" y="4016914"/>
              <a:ext cx="125760" cy="119263"/>
            </a:xfrm>
            <a:custGeom>
              <a:avLst/>
              <a:gdLst>
                <a:gd name="connsiteX0" fmla="*/ -1 w 125760"/>
                <a:gd name="connsiteY0" fmla="*/ 119289 h 119263"/>
                <a:gd name="connsiteX1" fmla="*/ 125759 w 125760"/>
                <a:gd name="connsiteY1" fmla="*/ 25 h 1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760" h="119263">
                  <a:moveTo>
                    <a:pt x="-1" y="119289"/>
                  </a:moveTo>
                  <a:cubicBezTo>
                    <a:pt x="47957" y="80595"/>
                    <a:pt x="89877" y="40841"/>
                    <a:pt x="125759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DFC3D58-8157-410F-ECDC-E154371CE939}"/>
                </a:ext>
              </a:extLst>
            </p:cNvPr>
            <p:cNvSpPr/>
            <p:nvPr/>
          </p:nvSpPr>
          <p:spPr>
            <a:xfrm>
              <a:off x="6070469" y="4051610"/>
              <a:ext cx="58543" cy="104083"/>
            </a:xfrm>
            <a:custGeom>
              <a:avLst/>
              <a:gdLst>
                <a:gd name="connsiteX0" fmla="*/ -1 w 58543"/>
                <a:gd name="connsiteY0" fmla="*/ 104108 h 104083"/>
                <a:gd name="connsiteX1" fmla="*/ 58543 w 58543"/>
                <a:gd name="connsiteY1" fmla="*/ 25 h 10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43" h="104083">
                  <a:moveTo>
                    <a:pt x="-1" y="104108"/>
                  </a:moveTo>
                  <a:cubicBezTo>
                    <a:pt x="24650" y="67370"/>
                    <a:pt x="44164" y="32674"/>
                    <a:pt x="58543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1DCC0E-6A8F-4C87-F9A2-D45EB8A950FF}"/>
                </a:ext>
              </a:extLst>
            </p:cNvPr>
            <p:cNvSpPr/>
            <p:nvPr/>
          </p:nvSpPr>
          <p:spPr>
            <a:xfrm>
              <a:off x="6198398" y="4077631"/>
              <a:ext cx="32523" cy="134440"/>
            </a:xfrm>
            <a:custGeom>
              <a:avLst/>
              <a:gdLst>
                <a:gd name="connsiteX0" fmla="*/ 32523 w 32523"/>
                <a:gd name="connsiteY0" fmla="*/ 134465 h 134440"/>
                <a:gd name="connsiteX1" fmla="*/ -1 w 32523"/>
                <a:gd name="connsiteY1" fmla="*/ 25 h 1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23" h="134440">
                  <a:moveTo>
                    <a:pt x="32523" y="134465"/>
                  </a:moveTo>
                  <a:cubicBezTo>
                    <a:pt x="23749" y="86433"/>
                    <a:pt x="12906" y="41619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090A634-E453-04DB-4785-C09BAA8B0BF1}"/>
                </a:ext>
              </a:extLst>
            </p:cNvPr>
            <p:cNvSpPr/>
            <p:nvPr/>
          </p:nvSpPr>
          <p:spPr>
            <a:xfrm>
              <a:off x="6285017" y="4138346"/>
              <a:ext cx="32635" cy="97578"/>
            </a:xfrm>
            <a:custGeom>
              <a:avLst/>
              <a:gdLst>
                <a:gd name="connsiteX0" fmla="*/ 32635 w 32635"/>
                <a:gd name="connsiteY0" fmla="*/ 97604 h 97578"/>
                <a:gd name="connsiteX1" fmla="*/ 110 w 32635"/>
                <a:gd name="connsiteY1" fmla="*/ 25 h 9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35" h="97578">
                  <a:moveTo>
                    <a:pt x="32635" y="97604"/>
                  </a:moveTo>
                  <a:cubicBezTo>
                    <a:pt x="9608" y="66163"/>
                    <a:pt x="-1234" y="33637"/>
                    <a:pt x="110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83B6B22-790C-587F-E0C9-84B57FDDDEBA}"/>
                </a:ext>
              </a:extLst>
            </p:cNvPr>
            <p:cNvSpPr/>
            <p:nvPr/>
          </p:nvSpPr>
          <p:spPr>
            <a:xfrm>
              <a:off x="6378538" y="4205184"/>
              <a:ext cx="19562" cy="75895"/>
            </a:xfrm>
            <a:custGeom>
              <a:avLst/>
              <a:gdLst>
                <a:gd name="connsiteX0" fmla="*/ 19562 w 19562"/>
                <a:gd name="connsiteY0" fmla="*/ 75920 h 75895"/>
                <a:gd name="connsiteX1" fmla="*/ 47 w 19562"/>
                <a:gd name="connsiteY1" fmla="*/ 25 h 7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75895">
                  <a:moveTo>
                    <a:pt x="19562" y="75920"/>
                  </a:moveTo>
                  <a:cubicBezTo>
                    <a:pt x="5875" y="52259"/>
                    <a:pt x="-630" y="26960"/>
                    <a:pt x="47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02BDDC0-FA74-923A-0AE9-B1D1D5F441FA}"/>
                </a:ext>
              </a:extLst>
            </p:cNvPr>
            <p:cNvSpPr/>
            <p:nvPr/>
          </p:nvSpPr>
          <p:spPr>
            <a:xfrm>
              <a:off x="5774164" y="5440926"/>
              <a:ext cx="194527" cy="197960"/>
            </a:xfrm>
            <a:custGeom>
              <a:avLst/>
              <a:gdLst>
                <a:gd name="connsiteX0" fmla="*/ 77305 w 194527"/>
                <a:gd name="connsiteY0" fmla="*/ 197986 h 197960"/>
                <a:gd name="connsiteX1" fmla="*/ 90315 w 194527"/>
                <a:gd name="connsiteY1" fmla="*/ 33187 h 197960"/>
                <a:gd name="connsiteX2" fmla="*/ 77305 w 194527"/>
                <a:gd name="connsiteY2" fmla="*/ 197986 h 19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527" h="197960">
                  <a:moveTo>
                    <a:pt x="77305" y="197986"/>
                  </a:moveTo>
                  <a:cubicBezTo>
                    <a:pt x="251697" y="75796"/>
                    <a:pt x="210498" y="-55029"/>
                    <a:pt x="90315" y="33187"/>
                  </a:cubicBezTo>
                  <a:cubicBezTo>
                    <a:pt x="9210" y="-47861"/>
                    <a:pt x="-58009" y="24422"/>
                    <a:pt x="77305" y="197986"/>
                  </a:cubicBez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EA27DCD-5929-2E3E-8082-C7A1DD864C1A}"/>
                </a:ext>
              </a:extLst>
            </p:cNvPr>
            <p:cNvSpPr/>
            <p:nvPr/>
          </p:nvSpPr>
          <p:spPr>
            <a:xfrm>
              <a:off x="5983896" y="4928733"/>
              <a:ext cx="75730" cy="278640"/>
            </a:xfrm>
            <a:custGeom>
              <a:avLst/>
              <a:gdLst>
                <a:gd name="connsiteX0" fmla="*/ 75729 w 75730"/>
                <a:gd name="connsiteY0" fmla="*/ 278665 h 278640"/>
                <a:gd name="connsiteX1" fmla="*/ -1 w 75730"/>
                <a:gd name="connsiteY1" fmla="*/ 25 h 27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0" h="278640">
                  <a:moveTo>
                    <a:pt x="75729" y="278665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91F632B-FD4C-687F-BBAB-5574FD522BB3}"/>
                </a:ext>
              </a:extLst>
            </p:cNvPr>
            <p:cNvSpPr/>
            <p:nvPr/>
          </p:nvSpPr>
          <p:spPr>
            <a:xfrm>
              <a:off x="5543574" y="4905963"/>
              <a:ext cx="149610" cy="192988"/>
            </a:xfrm>
            <a:custGeom>
              <a:avLst/>
              <a:gdLst>
                <a:gd name="connsiteX0" fmla="*/ -1 w 149610"/>
                <a:gd name="connsiteY0" fmla="*/ 193014 h 192988"/>
                <a:gd name="connsiteX1" fmla="*/ 149610 w 149610"/>
                <a:gd name="connsiteY1" fmla="*/ 25 h 19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610" h="192988">
                  <a:moveTo>
                    <a:pt x="-1" y="193014"/>
                  </a:moveTo>
                  <a:lnTo>
                    <a:pt x="14961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2">
            <a:extLst>
              <a:ext uri="{FF2B5EF4-FFF2-40B4-BE49-F238E27FC236}">
                <a16:creationId xmlns:a16="http://schemas.microsoft.com/office/drawing/2014/main" id="{8C609BCC-C8D4-0FC6-9D49-D5E834A3B65C}"/>
              </a:ext>
            </a:extLst>
          </p:cNvPr>
          <p:cNvGrpSpPr/>
          <p:nvPr/>
        </p:nvGrpSpPr>
        <p:grpSpPr>
          <a:xfrm>
            <a:off x="6498610" y="3866175"/>
            <a:ext cx="1210149" cy="1662437"/>
            <a:chOff x="2672777" y="3945850"/>
            <a:chExt cx="2030711" cy="278968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02DCBD8-8647-E499-B2DD-42C5F265E8F0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8AE466C-F83E-FE97-E386-1BDE6BEDEC48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1A6F7A0-C216-1D17-E98E-7384D4CCB7E8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4923125-7068-4FCA-E2FD-A56EB26A4ED6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0B1AB4B-A404-6B12-3FC2-741F7B28D9C6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B08C613-5F96-4114-2E80-2A94505032F8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A6D7BEE-6A88-B9B5-1379-965FD4555A4E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7B150AF-8240-FBBD-5C0E-AEE747393485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7F29D3F-DF3E-CDB8-99D4-425F6CF04597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3701B06-EDAB-AB37-E6CD-AC9B41034984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40CEB0C-A800-BA62-8633-41717DA8418E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B1EB5DF-603E-0B65-AE9B-7F88D70A9C33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D52182-7A0C-01DF-3D3E-4414638971C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D83B04B-3F2B-76E2-1662-1E4A27FD5EB1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6A5DE76-FEEF-935E-3757-9E1A7FBE458C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B1A411B-3950-4A70-A4C3-26095E7F3603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CD810AC-89B6-A50A-E256-BCB7147684E2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DE6F94C-31D6-6D92-81CA-9E463D12E2BE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6CE816E-8F13-B44F-E1BB-55DAC2191261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E43B7D5-82E6-41BA-524A-9CBFE575FE22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DAB3896-26AF-71E8-19B8-1ED2FA4C9CC1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10A1B5C-3EBF-D955-C7F0-F73E6218032B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570BAEF-6494-17CD-2C68-4808980D8FEC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FDF8DA-E0C1-3420-5473-CA78E4039AC1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102241C-7B5F-6B81-C54E-6E043A0931C3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B12158D-383D-8B71-1E4B-D8A0F776B3CD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F81F7D1-BDCD-FAE4-0CCC-C0096ACFE944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94D7B24-B02B-58DA-D6B0-DB5A35C0A9A5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E24A4A4-9BA1-B383-FD32-540059647BA3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DF2C95D-C7BB-7306-878D-66A7EDA0703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2">
            <a:extLst>
              <a:ext uri="{FF2B5EF4-FFF2-40B4-BE49-F238E27FC236}">
                <a16:creationId xmlns:a16="http://schemas.microsoft.com/office/drawing/2014/main" id="{9F668FFF-9741-34E5-0D94-F3CF738D2574}"/>
              </a:ext>
            </a:extLst>
          </p:cNvPr>
          <p:cNvGrpSpPr/>
          <p:nvPr/>
        </p:nvGrpSpPr>
        <p:grpSpPr>
          <a:xfrm>
            <a:off x="5125131" y="3850766"/>
            <a:ext cx="754612" cy="1656615"/>
            <a:chOff x="8254251" y="516317"/>
            <a:chExt cx="1266290" cy="2779911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21EACF7-DBA5-334B-A203-8B65B820D21D}"/>
                </a:ext>
              </a:extLst>
            </p:cNvPr>
            <p:cNvSpPr/>
            <p:nvPr/>
          </p:nvSpPr>
          <p:spPr>
            <a:xfrm>
              <a:off x="8982803" y="2706432"/>
              <a:ext cx="273205" cy="576787"/>
            </a:xfrm>
            <a:custGeom>
              <a:avLst/>
              <a:gdLst>
                <a:gd name="connsiteX0" fmla="*/ 273329 w 273205"/>
                <a:gd name="connsiteY0" fmla="*/ 576785 h 576787"/>
                <a:gd name="connsiteX1" fmla="*/ 8796 w 273205"/>
                <a:gd name="connsiteY1" fmla="*/ 533428 h 576787"/>
                <a:gd name="connsiteX2" fmla="*/ 123 w 273205"/>
                <a:gd name="connsiteY2" fmla="*/ -2 h 57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205" h="576787">
                  <a:moveTo>
                    <a:pt x="273329" y="576785"/>
                  </a:moveTo>
                  <a:lnTo>
                    <a:pt x="8796" y="533428"/>
                  </a:ln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079B57B-F148-EDFB-182E-4B6E190AADB5}"/>
                </a:ext>
              </a:extLst>
            </p:cNvPr>
            <p:cNvSpPr/>
            <p:nvPr/>
          </p:nvSpPr>
          <p:spPr>
            <a:xfrm>
              <a:off x="8401697" y="2697753"/>
              <a:ext cx="260195" cy="598475"/>
            </a:xfrm>
            <a:custGeom>
              <a:avLst/>
              <a:gdLst>
                <a:gd name="connsiteX0" fmla="*/ 260319 w 260195"/>
                <a:gd name="connsiteY0" fmla="*/ -2 h 598475"/>
                <a:gd name="connsiteX1" fmla="*/ 234298 w 260195"/>
                <a:gd name="connsiteY1" fmla="*/ 520418 h 598475"/>
                <a:gd name="connsiteX2" fmla="*/ 123 w 260195"/>
                <a:gd name="connsiteY2" fmla="*/ 598474 h 59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195" h="598475">
                  <a:moveTo>
                    <a:pt x="260319" y="-2"/>
                  </a:moveTo>
                  <a:lnTo>
                    <a:pt x="234298" y="520418"/>
                  </a:lnTo>
                  <a:lnTo>
                    <a:pt x="123" y="59847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948DF8C-70DC-233F-3C87-B8687A6D8F7B}"/>
                </a:ext>
              </a:extLst>
            </p:cNvPr>
            <p:cNvSpPr/>
            <p:nvPr/>
          </p:nvSpPr>
          <p:spPr>
            <a:xfrm>
              <a:off x="8484091" y="2131796"/>
              <a:ext cx="795766" cy="637507"/>
            </a:xfrm>
            <a:custGeom>
              <a:avLst/>
              <a:gdLst>
                <a:gd name="connsiteX0" fmla="*/ 626763 w 795766"/>
                <a:gd name="connsiteY0" fmla="*/ -2 h 637507"/>
                <a:gd name="connsiteX1" fmla="*/ 52162 w 795766"/>
                <a:gd name="connsiteY1" fmla="*/ 73723 h 637507"/>
                <a:gd name="connsiteX2" fmla="*/ 123 w 795766"/>
                <a:gd name="connsiteY2" fmla="*/ 633176 h 637507"/>
                <a:gd name="connsiteX3" fmla="*/ 321030 w 795766"/>
                <a:gd name="connsiteY3" fmla="*/ 637506 h 637507"/>
                <a:gd name="connsiteX4" fmla="*/ 373069 w 795766"/>
                <a:gd name="connsiteY4" fmla="*/ 511745 h 637507"/>
                <a:gd name="connsiteX5" fmla="*/ 420775 w 795766"/>
                <a:gd name="connsiteY5" fmla="*/ 622341 h 637507"/>
                <a:gd name="connsiteX6" fmla="*/ 795890 w 795766"/>
                <a:gd name="connsiteY6" fmla="*/ 561625 h 637507"/>
                <a:gd name="connsiteX7" fmla="*/ 704822 w 795766"/>
                <a:gd name="connsiteY7" fmla="*/ 99745 h 63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766" h="637507">
                  <a:moveTo>
                    <a:pt x="626763" y="-2"/>
                  </a:moveTo>
                  <a:lnTo>
                    <a:pt x="52162" y="73723"/>
                  </a:lnTo>
                  <a:lnTo>
                    <a:pt x="123" y="633176"/>
                  </a:lnTo>
                  <a:lnTo>
                    <a:pt x="321030" y="637506"/>
                  </a:lnTo>
                  <a:lnTo>
                    <a:pt x="373069" y="511745"/>
                  </a:lnTo>
                  <a:lnTo>
                    <a:pt x="420775" y="622341"/>
                  </a:lnTo>
                  <a:lnTo>
                    <a:pt x="795890" y="561625"/>
                  </a:lnTo>
                  <a:lnTo>
                    <a:pt x="704822" y="99745"/>
                  </a:ln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5AFD3FC-01D6-6CD9-82B4-3714DBF906A8}"/>
                </a:ext>
              </a:extLst>
            </p:cNvPr>
            <p:cNvSpPr/>
            <p:nvPr/>
          </p:nvSpPr>
          <p:spPr>
            <a:xfrm>
              <a:off x="8254251" y="1591857"/>
              <a:ext cx="260196" cy="448863"/>
            </a:xfrm>
            <a:custGeom>
              <a:avLst/>
              <a:gdLst>
                <a:gd name="connsiteX0" fmla="*/ 240804 w 260196"/>
                <a:gd name="connsiteY0" fmla="*/ -2 h 448863"/>
                <a:gd name="connsiteX1" fmla="*/ 221289 w 260196"/>
                <a:gd name="connsiteY1" fmla="*/ 10841 h 448863"/>
                <a:gd name="connsiteX2" fmla="*/ 123 w 260196"/>
                <a:gd name="connsiteY2" fmla="*/ 151789 h 448863"/>
                <a:gd name="connsiteX3" fmla="*/ 238635 w 260196"/>
                <a:gd name="connsiteY3" fmla="*/ 377304 h 448863"/>
                <a:gd name="connsiteX4" fmla="*/ 260320 w 260196"/>
                <a:gd name="connsiteY4" fmla="*/ 448862 h 44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196" h="448863">
                  <a:moveTo>
                    <a:pt x="240804" y="-2"/>
                  </a:moveTo>
                  <a:cubicBezTo>
                    <a:pt x="226901" y="10984"/>
                    <a:pt x="237542" y="4805"/>
                    <a:pt x="221289" y="10841"/>
                  </a:cubicBezTo>
                  <a:lnTo>
                    <a:pt x="123" y="151789"/>
                  </a:lnTo>
                  <a:lnTo>
                    <a:pt x="238635" y="377304"/>
                  </a:lnTo>
                  <a:lnTo>
                    <a:pt x="260320" y="44886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7DCC4-3BE7-BE7F-2B65-628AE286BE3C}"/>
                </a:ext>
              </a:extLst>
            </p:cNvPr>
            <p:cNvSpPr/>
            <p:nvPr/>
          </p:nvSpPr>
          <p:spPr>
            <a:xfrm>
              <a:off x="9214810" y="1617877"/>
              <a:ext cx="305730" cy="392486"/>
            </a:xfrm>
            <a:custGeom>
              <a:avLst/>
              <a:gdLst>
                <a:gd name="connsiteX0" fmla="*/ 123 w 305730"/>
                <a:gd name="connsiteY0" fmla="*/ 392485 h 392486"/>
                <a:gd name="connsiteX1" fmla="*/ 305854 w 305730"/>
                <a:gd name="connsiteY1" fmla="*/ 171306 h 392486"/>
                <a:gd name="connsiteX2" fmla="*/ 78181 w 305730"/>
                <a:gd name="connsiteY2" fmla="*/ -2 h 39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730" h="392486">
                  <a:moveTo>
                    <a:pt x="123" y="392485"/>
                  </a:moveTo>
                  <a:lnTo>
                    <a:pt x="305854" y="171306"/>
                  </a:lnTo>
                  <a:lnTo>
                    <a:pt x="7818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A7E22A9-9982-660F-95C2-468D175AD2B7}"/>
                </a:ext>
              </a:extLst>
            </p:cNvPr>
            <p:cNvSpPr/>
            <p:nvPr/>
          </p:nvSpPr>
          <p:spPr>
            <a:xfrm>
              <a:off x="8510110" y="2185360"/>
              <a:ext cx="194514" cy="299887"/>
            </a:xfrm>
            <a:custGeom>
              <a:avLst/>
              <a:gdLst>
                <a:gd name="connsiteX0" fmla="*/ 183292 w 194514"/>
                <a:gd name="connsiteY0" fmla="*/ -2 h 299887"/>
                <a:gd name="connsiteX1" fmla="*/ 123 w 194514"/>
                <a:gd name="connsiteY1" fmla="*/ 299886 h 29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514" h="299887">
                  <a:moveTo>
                    <a:pt x="183292" y="-2"/>
                  </a:moveTo>
                  <a:cubicBezTo>
                    <a:pt x="222173" y="178996"/>
                    <a:pt x="161117" y="278959"/>
                    <a:pt x="123" y="29988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67822E2-1C2B-1D5F-058C-887F6EAC7A19}"/>
                </a:ext>
              </a:extLst>
            </p:cNvPr>
            <p:cNvSpPr/>
            <p:nvPr/>
          </p:nvSpPr>
          <p:spPr>
            <a:xfrm>
              <a:off x="9043738" y="2140317"/>
              <a:ext cx="180182" cy="315907"/>
            </a:xfrm>
            <a:custGeom>
              <a:avLst/>
              <a:gdLst>
                <a:gd name="connsiteX0" fmla="*/ 713 w 180182"/>
                <a:gd name="connsiteY0" fmla="*/ -2 h 315907"/>
                <a:gd name="connsiteX1" fmla="*/ 180305 w 180182"/>
                <a:gd name="connsiteY1" fmla="*/ 309669 h 31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182" h="315907">
                  <a:moveTo>
                    <a:pt x="713" y="-2"/>
                  </a:moveTo>
                  <a:cubicBezTo>
                    <a:pt x="-6876" y="241793"/>
                    <a:pt x="59062" y="343194"/>
                    <a:pt x="180305" y="3096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C6D669F-3539-9ACC-BCFD-57D2E95F9FF7}"/>
                </a:ext>
              </a:extLst>
            </p:cNvPr>
            <p:cNvSpPr/>
            <p:nvPr/>
          </p:nvSpPr>
          <p:spPr>
            <a:xfrm>
              <a:off x="8434219" y="1379351"/>
              <a:ext cx="908519" cy="860864"/>
            </a:xfrm>
            <a:custGeom>
              <a:avLst/>
              <a:gdLst>
                <a:gd name="connsiteX0" fmla="*/ 477151 w 908519"/>
                <a:gd name="connsiteY0" fmla="*/ 19514 h 860864"/>
                <a:gd name="connsiteX1" fmla="*/ 321034 w 908519"/>
                <a:gd name="connsiteY1" fmla="*/ -2 h 860864"/>
                <a:gd name="connsiteX2" fmla="*/ 123 w 908519"/>
                <a:gd name="connsiteY2" fmla="*/ 145284 h 860864"/>
                <a:gd name="connsiteX3" fmla="*/ 60837 w 908519"/>
                <a:gd name="connsiteY3" fmla="*/ 370801 h 860864"/>
                <a:gd name="connsiteX4" fmla="*/ 186598 w 908519"/>
                <a:gd name="connsiteY4" fmla="*/ 349114 h 860864"/>
                <a:gd name="connsiteX5" fmla="*/ 123 w 908519"/>
                <a:gd name="connsiteY5" fmla="*/ 860863 h 860864"/>
                <a:gd name="connsiteX6" fmla="*/ 837090 w 908519"/>
                <a:gd name="connsiteY6" fmla="*/ 782799 h 860864"/>
                <a:gd name="connsiteX7" fmla="*/ 672299 w 908519"/>
                <a:gd name="connsiteY7" fmla="*/ 372967 h 860864"/>
                <a:gd name="connsiteX8" fmla="*/ 858773 w 908519"/>
                <a:gd name="connsiteY8" fmla="*/ 401156 h 860864"/>
                <a:gd name="connsiteX9" fmla="*/ 908643 w 908519"/>
                <a:gd name="connsiteY9" fmla="*/ 119262 h 8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8519" h="860864">
                  <a:moveTo>
                    <a:pt x="477151" y="19514"/>
                  </a:moveTo>
                  <a:lnTo>
                    <a:pt x="321034" y="-2"/>
                  </a:lnTo>
                  <a:lnTo>
                    <a:pt x="123" y="145284"/>
                  </a:lnTo>
                  <a:lnTo>
                    <a:pt x="60837" y="370801"/>
                  </a:lnTo>
                  <a:lnTo>
                    <a:pt x="186598" y="349114"/>
                  </a:lnTo>
                  <a:lnTo>
                    <a:pt x="123" y="860863"/>
                  </a:lnTo>
                  <a:lnTo>
                    <a:pt x="837090" y="782799"/>
                  </a:lnTo>
                  <a:lnTo>
                    <a:pt x="672299" y="372967"/>
                  </a:lnTo>
                  <a:lnTo>
                    <a:pt x="858773" y="401156"/>
                  </a:lnTo>
                  <a:lnTo>
                    <a:pt x="908643" y="11926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D495189-ED61-7D22-2DB6-7D0AA52FC7A5}"/>
                </a:ext>
              </a:extLst>
            </p:cNvPr>
            <p:cNvSpPr/>
            <p:nvPr/>
          </p:nvSpPr>
          <p:spPr>
            <a:xfrm>
              <a:off x="8548789" y="1459738"/>
              <a:ext cx="663977" cy="292581"/>
            </a:xfrm>
            <a:custGeom>
              <a:avLst/>
              <a:gdLst>
                <a:gd name="connsiteX0" fmla="*/ 109522 w 663977"/>
                <a:gd name="connsiteY0" fmla="*/ 194250 h 292581"/>
                <a:gd name="connsiteX1" fmla="*/ 106703 w 663977"/>
                <a:gd name="connsiteY1" fmla="*/ 188510 h 292581"/>
                <a:gd name="connsiteX2" fmla="*/ 48287 w 663977"/>
                <a:gd name="connsiteY2" fmla="*/ -2 h 292581"/>
                <a:gd name="connsiteX3" fmla="*/ 123 w 663977"/>
                <a:gd name="connsiteY3" fmla="*/ 21802 h 292581"/>
                <a:gd name="connsiteX4" fmla="*/ 72028 w 663977"/>
                <a:gd name="connsiteY4" fmla="*/ 268727 h 292581"/>
                <a:gd name="connsiteX5" fmla="*/ 557729 w 663977"/>
                <a:gd name="connsiteY5" fmla="*/ 292580 h 292581"/>
                <a:gd name="connsiteX6" fmla="*/ 664100 w 663977"/>
                <a:gd name="connsiteY6" fmla="*/ 17030 h 292581"/>
                <a:gd name="connsiteX7" fmla="*/ 592217 w 663977"/>
                <a:gd name="connsiteY7" fmla="*/ 414 h 292581"/>
                <a:gd name="connsiteX8" fmla="*/ 531783 w 663977"/>
                <a:gd name="connsiteY8" fmla="*/ 200277 h 29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977" h="292581">
                  <a:moveTo>
                    <a:pt x="109522" y="194250"/>
                  </a:moveTo>
                  <a:lnTo>
                    <a:pt x="106703" y="188510"/>
                  </a:lnTo>
                  <a:lnTo>
                    <a:pt x="48287" y="-2"/>
                  </a:lnTo>
                  <a:lnTo>
                    <a:pt x="123" y="21802"/>
                  </a:lnTo>
                  <a:lnTo>
                    <a:pt x="72028" y="268727"/>
                  </a:lnTo>
                  <a:lnTo>
                    <a:pt x="557729" y="292580"/>
                  </a:lnTo>
                  <a:lnTo>
                    <a:pt x="664100" y="17030"/>
                  </a:lnTo>
                  <a:lnTo>
                    <a:pt x="592217" y="414"/>
                  </a:lnTo>
                  <a:lnTo>
                    <a:pt x="531783" y="200277"/>
                  </a:ln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09882B-DF7F-16F6-95E1-A8F23AC90C43}"/>
                </a:ext>
              </a:extLst>
            </p:cNvPr>
            <p:cNvSpPr/>
            <p:nvPr/>
          </p:nvSpPr>
          <p:spPr>
            <a:xfrm>
              <a:off x="9358032" y="993196"/>
              <a:ext cx="145048" cy="97927"/>
            </a:xfrm>
            <a:custGeom>
              <a:avLst/>
              <a:gdLst>
                <a:gd name="connsiteX0" fmla="*/ 145075 w 145048"/>
                <a:gd name="connsiteY0" fmla="*/ 43444 h 97927"/>
                <a:gd name="connsiteX1" fmla="*/ 76353 w 145048"/>
                <a:gd name="connsiteY1" fmla="*/ 97609 h 97927"/>
                <a:gd name="connsiteX2" fmla="*/ 219 w 145048"/>
                <a:gd name="connsiteY2" fmla="*/ 54479 h 97927"/>
                <a:gd name="connsiteX3" fmla="*/ 68942 w 145048"/>
                <a:gd name="connsiteY3" fmla="*/ 314 h 97927"/>
                <a:gd name="connsiteX4" fmla="*/ 145075 w 145048"/>
                <a:gd name="connsiteY4" fmla="*/ 43444 h 9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048" h="97927">
                  <a:moveTo>
                    <a:pt x="145075" y="43444"/>
                  </a:moveTo>
                  <a:cubicBezTo>
                    <a:pt x="147121" y="70312"/>
                    <a:pt x="116353" y="94562"/>
                    <a:pt x="76353" y="97609"/>
                  </a:cubicBezTo>
                  <a:cubicBezTo>
                    <a:pt x="36352" y="100657"/>
                    <a:pt x="2266" y="81347"/>
                    <a:pt x="219" y="54479"/>
                  </a:cubicBezTo>
                  <a:cubicBezTo>
                    <a:pt x="-1827" y="27612"/>
                    <a:pt x="28941" y="3362"/>
                    <a:pt x="68942" y="314"/>
                  </a:cubicBezTo>
                  <a:cubicBezTo>
                    <a:pt x="108942" y="-2733"/>
                    <a:pt x="143029" y="16577"/>
                    <a:pt x="145075" y="43444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05E79D4-1807-5DFB-7FB6-E1AB525C3292}"/>
                </a:ext>
              </a:extLst>
            </p:cNvPr>
            <p:cNvSpPr/>
            <p:nvPr/>
          </p:nvSpPr>
          <p:spPr>
            <a:xfrm>
              <a:off x="8324412" y="966145"/>
              <a:ext cx="152396" cy="102152"/>
            </a:xfrm>
            <a:custGeom>
              <a:avLst/>
              <a:gdLst>
                <a:gd name="connsiteX0" fmla="*/ 151939 w 152396"/>
                <a:gd name="connsiteY0" fmla="*/ 36682 h 102152"/>
                <a:gd name="connsiteX1" fmla="*/ 85645 w 152396"/>
                <a:gd name="connsiteY1" fmla="*/ 100067 h 102152"/>
                <a:gd name="connsiteX2" fmla="*/ 703 w 152396"/>
                <a:gd name="connsiteY2" fmla="*/ 65467 h 102152"/>
                <a:gd name="connsiteX3" fmla="*/ 66998 w 152396"/>
                <a:gd name="connsiteY3" fmla="*/ 2082 h 102152"/>
                <a:gd name="connsiteX4" fmla="*/ 151939 w 152396"/>
                <a:gd name="connsiteY4" fmla="*/ 36682 h 10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96" h="102152">
                  <a:moveTo>
                    <a:pt x="151939" y="36682"/>
                  </a:moveTo>
                  <a:cubicBezTo>
                    <a:pt x="157088" y="63740"/>
                    <a:pt x="127408" y="92119"/>
                    <a:pt x="85645" y="100067"/>
                  </a:cubicBezTo>
                  <a:cubicBezTo>
                    <a:pt x="43883" y="108016"/>
                    <a:pt x="5853" y="92525"/>
                    <a:pt x="703" y="65467"/>
                  </a:cubicBezTo>
                  <a:cubicBezTo>
                    <a:pt x="-4446" y="38409"/>
                    <a:pt x="25235" y="10030"/>
                    <a:pt x="66998" y="2082"/>
                  </a:cubicBezTo>
                  <a:cubicBezTo>
                    <a:pt x="108760" y="-5867"/>
                    <a:pt x="146790" y="9624"/>
                    <a:pt x="151939" y="36682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930E060-F4E2-34E4-8552-7D7E0641DCB9}"/>
                </a:ext>
              </a:extLst>
            </p:cNvPr>
            <p:cNvSpPr/>
            <p:nvPr/>
          </p:nvSpPr>
          <p:spPr>
            <a:xfrm>
              <a:off x="9013698" y="1426417"/>
              <a:ext cx="92697" cy="325903"/>
            </a:xfrm>
            <a:custGeom>
              <a:avLst/>
              <a:gdLst>
                <a:gd name="connsiteX0" fmla="*/ 92820 w 92697"/>
                <a:gd name="connsiteY0" fmla="*/ 325901 h 325903"/>
                <a:gd name="connsiteX1" fmla="*/ 123 w 92697"/>
                <a:gd name="connsiteY1" fmla="*/ -2 h 3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697" h="325903">
                  <a:moveTo>
                    <a:pt x="92820" y="325901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DE9E113-AEF2-F2F4-DDAA-B0588E996981}"/>
                </a:ext>
              </a:extLst>
            </p:cNvPr>
            <p:cNvSpPr/>
            <p:nvPr/>
          </p:nvSpPr>
          <p:spPr>
            <a:xfrm>
              <a:off x="8417720" y="580485"/>
              <a:ext cx="999279" cy="856604"/>
            </a:xfrm>
            <a:custGeom>
              <a:avLst/>
              <a:gdLst>
                <a:gd name="connsiteX0" fmla="*/ 81671 w 999279"/>
                <a:gd name="connsiteY0" fmla="*/ 681769 h 856604"/>
                <a:gd name="connsiteX1" fmla="*/ 842747 w 999279"/>
                <a:gd name="connsiteY1" fmla="*/ 768507 h 856604"/>
                <a:gd name="connsiteX2" fmla="*/ 940320 w 999279"/>
                <a:gd name="connsiteY2" fmla="*/ 261094 h 856604"/>
                <a:gd name="connsiteX3" fmla="*/ 534847 w 999279"/>
                <a:gd name="connsiteY3" fmla="*/ 3053 h 856604"/>
                <a:gd name="connsiteX4" fmla="*/ 64326 w 999279"/>
                <a:gd name="connsiteY4" fmla="*/ 230737 h 856604"/>
                <a:gd name="connsiteX5" fmla="*/ 81671 w 999279"/>
                <a:gd name="connsiteY5" fmla="*/ 681768 h 85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279" h="856604">
                  <a:moveTo>
                    <a:pt x="81671" y="681769"/>
                  </a:moveTo>
                  <a:cubicBezTo>
                    <a:pt x="263808" y="932222"/>
                    <a:pt x="709398" y="868253"/>
                    <a:pt x="842747" y="768507"/>
                  </a:cubicBezTo>
                  <a:cubicBezTo>
                    <a:pt x="1014988" y="639672"/>
                    <a:pt x="1041568" y="439147"/>
                    <a:pt x="940320" y="261094"/>
                  </a:cubicBezTo>
                  <a:cubicBezTo>
                    <a:pt x="860905" y="121437"/>
                    <a:pt x="715543" y="21989"/>
                    <a:pt x="534847" y="3053"/>
                  </a:cubicBezTo>
                  <a:cubicBezTo>
                    <a:pt x="332930" y="-18108"/>
                    <a:pt x="162596" y="72044"/>
                    <a:pt x="64326" y="230737"/>
                  </a:cubicBezTo>
                  <a:cubicBezTo>
                    <a:pt x="-32964" y="387851"/>
                    <a:pt x="-13640" y="550705"/>
                    <a:pt x="81671" y="68176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8D5144-B27F-FB4C-7D93-A3FF47E729C4}"/>
                </a:ext>
              </a:extLst>
            </p:cNvPr>
            <p:cNvSpPr/>
            <p:nvPr/>
          </p:nvSpPr>
          <p:spPr>
            <a:xfrm>
              <a:off x="9217014" y="2010180"/>
              <a:ext cx="162586" cy="128120"/>
            </a:xfrm>
            <a:custGeom>
              <a:avLst/>
              <a:gdLst>
                <a:gd name="connsiteX0" fmla="*/ 162710 w 162586"/>
                <a:gd name="connsiteY0" fmla="*/ 39212 h 128120"/>
                <a:gd name="connsiteX1" fmla="*/ 123 w 162586"/>
                <a:gd name="connsiteY1" fmla="*/ -2 h 128120"/>
                <a:gd name="connsiteX2" fmla="*/ 97660 w 162586"/>
                <a:gd name="connsiteY2" fmla="*/ 128119 h 12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586" h="128120">
                  <a:moveTo>
                    <a:pt x="162710" y="39212"/>
                  </a:moveTo>
                  <a:lnTo>
                    <a:pt x="123" y="-2"/>
                  </a:lnTo>
                  <a:lnTo>
                    <a:pt x="97660" y="12811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5A6CE9B-EDB0-8994-0AC4-BD81F02052AC}"/>
                </a:ext>
              </a:extLst>
            </p:cNvPr>
            <p:cNvSpPr/>
            <p:nvPr/>
          </p:nvSpPr>
          <p:spPr>
            <a:xfrm>
              <a:off x="8381452" y="1969161"/>
              <a:ext cx="111310" cy="117096"/>
            </a:xfrm>
            <a:custGeom>
              <a:avLst/>
              <a:gdLst>
                <a:gd name="connsiteX0" fmla="*/ 33374 w 111310"/>
                <a:gd name="connsiteY0" fmla="*/ 117095 h 117096"/>
                <a:gd name="connsiteX1" fmla="*/ 111434 w 111310"/>
                <a:gd name="connsiteY1" fmla="*/ -2 h 117096"/>
                <a:gd name="connsiteX2" fmla="*/ 111434 w 111310"/>
                <a:gd name="connsiteY2" fmla="*/ -2 h 117096"/>
                <a:gd name="connsiteX3" fmla="*/ 123 w 111310"/>
                <a:gd name="connsiteY3" fmla="*/ 70463 h 11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0" h="117096">
                  <a:moveTo>
                    <a:pt x="33374" y="117095"/>
                  </a:moveTo>
                  <a:lnTo>
                    <a:pt x="111434" y="-2"/>
                  </a:lnTo>
                  <a:moveTo>
                    <a:pt x="111434" y="-2"/>
                  </a:moveTo>
                  <a:lnTo>
                    <a:pt x="123" y="7046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BBE22A0-D1D2-F624-E2EF-1DD8FC8378EF}"/>
                </a:ext>
              </a:extLst>
            </p:cNvPr>
            <p:cNvSpPr/>
            <p:nvPr/>
          </p:nvSpPr>
          <p:spPr>
            <a:xfrm>
              <a:off x="8620694" y="1424999"/>
              <a:ext cx="148622" cy="303468"/>
            </a:xfrm>
            <a:custGeom>
              <a:avLst/>
              <a:gdLst>
                <a:gd name="connsiteX0" fmla="*/ 123 w 148622"/>
                <a:gd name="connsiteY0" fmla="*/ 303466 h 303468"/>
                <a:gd name="connsiteX1" fmla="*/ 148745 w 148622"/>
                <a:gd name="connsiteY1" fmla="*/ -2 h 30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622" h="303468">
                  <a:moveTo>
                    <a:pt x="123" y="303466"/>
                  </a:moveTo>
                  <a:lnTo>
                    <a:pt x="14874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F07F020-2ED9-8CA8-2B78-21B08AA91E44}"/>
                </a:ext>
              </a:extLst>
            </p:cNvPr>
            <p:cNvSpPr/>
            <p:nvPr/>
          </p:nvSpPr>
          <p:spPr>
            <a:xfrm>
              <a:off x="8616356" y="592213"/>
              <a:ext cx="36862" cy="127936"/>
            </a:xfrm>
            <a:custGeom>
              <a:avLst/>
              <a:gdLst>
                <a:gd name="connsiteX0" fmla="*/ 36985 w 36862"/>
                <a:gd name="connsiteY0" fmla="*/ 127935 h 127936"/>
                <a:gd name="connsiteX1" fmla="*/ 123 w 36862"/>
                <a:gd name="connsiteY1" fmla="*/ -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62" h="127936">
                  <a:moveTo>
                    <a:pt x="36985" y="127935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97DB31C-5FE2-9308-C28A-0DD93CF967D4}"/>
                </a:ext>
              </a:extLst>
            </p:cNvPr>
            <p:cNvSpPr/>
            <p:nvPr/>
          </p:nvSpPr>
          <p:spPr>
            <a:xfrm>
              <a:off x="8707426" y="566192"/>
              <a:ext cx="13009" cy="108421"/>
            </a:xfrm>
            <a:custGeom>
              <a:avLst/>
              <a:gdLst>
                <a:gd name="connsiteX0" fmla="*/ 13133 w 13009"/>
                <a:gd name="connsiteY0" fmla="*/ 108420 h 108421"/>
                <a:gd name="connsiteX1" fmla="*/ 123 w 13009"/>
                <a:gd name="connsiteY1" fmla="*/ -2 h 10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9" h="108421">
                  <a:moveTo>
                    <a:pt x="13133" y="108420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F47E1DC-CC00-2456-76AA-FBB4A0E50BF6}"/>
                </a:ext>
              </a:extLst>
            </p:cNvPr>
            <p:cNvSpPr/>
            <p:nvPr/>
          </p:nvSpPr>
          <p:spPr>
            <a:xfrm>
              <a:off x="8807169" y="524992"/>
              <a:ext cx="2167" cy="145283"/>
            </a:xfrm>
            <a:custGeom>
              <a:avLst/>
              <a:gdLst>
                <a:gd name="connsiteX0" fmla="*/ 2290 w 2167"/>
                <a:gd name="connsiteY0" fmla="*/ 145282 h 145283"/>
                <a:gd name="connsiteX1" fmla="*/ 123 w 2167"/>
                <a:gd name="connsiteY1" fmla="*/ -2 h 14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45283">
                  <a:moveTo>
                    <a:pt x="2290" y="145282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EF6B385-5D50-2BD3-8976-9BE7E87466AC}"/>
                </a:ext>
              </a:extLst>
            </p:cNvPr>
            <p:cNvSpPr/>
            <p:nvPr/>
          </p:nvSpPr>
          <p:spPr>
            <a:xfrm>
              <a:off x="8904743" y="516317"/>
              <a:ext cx="2167" cy="119264"/>
            </a:xfrm>
            <a:custGeom>
              <a:avLst/>
              <a:gdLst>
                <a:gd name="connsiteX0" fmla="*/ 123 w 2167"/>
                <a:gd name="connsiteY0" fmla="*/ 119263 h 119264"/>
                <a:gd name="connsiteX1" fmla="*/ 2290 w 2167"/>
                <a:gd name="connsiteY1" fmla="*/ -2 h 1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19264">
                  <a:moveTo>
                    <a:pt x="123" y="119263"/>
                  </a:moveTo>
                  <a:lnTo>
                    <a:pt x="2290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F40D24F-EB27-0C87-93A4-D16A5C4BECBF}"/>
                </a:ext>
              </a:extLst>
            </p:cNvPr>
            <p:cNvSpPr/>
            <p:nvPr/>
          </p:nvSpPr>
          <p:spPr>
            <a:xfrm>
              <a:off x="9010988" y="518487"/>
              <a:ext cx="15178" cy="123600"/>
            </a:xfrm>
            <a:custGeom>
              <a:avLst/>
              <a:gdLst>
                <a:gd name="connsiteX0" fmla="*/ 123 w 15178"/>
                <a:gd name="connsiteY0" fmla="*/ 123598 h 123600"/>
                <a:gd name="connsiteX1" fmla="*/ 15302 w 15178"/>
                <a:gd name="connsiteY1" fmla="*/ -2 h 1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78" h="123600">
                  <a:moveTo>
                    <a:pt x="123" y="123598"/>
                  </a:moveTo>
                  <a:lnTo>
                    <a:pt x="1530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C23245F-32C8-F405-D2DE-1211179D4E0F}"/>
                </a:ext>
              </a:extLst>
            </p:cNvPr>
            <p:cNvSpPr/>
            <p:nvPr/>
          </p:nvSpPr>
          <p:spPr>
            <a:xfrm>
              <a:off x="9078208" y="551013"/>
              <a:ext cx="43364" cy="108419"/>
            </a:xfrm>
            <a:custGeom>
              <a:avLst/>
              <a:gdLst>
                <a:gd name="connsiteX0" fmla="*/ 123 w 43364"/>
                <a:gd name="connsiteY0" fmla="*/ 108418 h 108419"/>
                <a:gd name="connsiteX1" fmla="*/ 43488 w 43364"/>
                <a:gd name="connsiteY1" fmla="*/ -2 h 1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64" h="108419">
                  <a:moveTo>
                    <a:pt x="123" y="108418"/>
                  </a:moveTo>
                  <a:lnTo>
                    <a:pt x="43488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1B953EF-B8D6-B56A-B5FE-82F46EBF330A}"/>
                </a:ext>
              </a:extLst>
            </p:cNvPr>
            <p:cNvSpPr/>
            <p:nvPr/>
          </p:nvSpPr>
          <p:spPr>
            <a:xfrm>
              <a:off x="9156266" y="574865"/>
              <a:ext cx="23849" cy="121432"/>
            </a:xfrm>
            <a:custGeom>
              <a:avLst/>
              <a:gdLst>
                <a:gd name="connsiteX0" fmla="*/ 123 w 23849"/>
                <a:gd name="connsiteY0" fmla="*/ 121430 h 121432"/>
                <a:gd name="connsiteX1" fmla="*/ 23973 w 23849"/>
                <a:gd name="connsiteY1" fmla="*/ -2 h 1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49" h="121432">
                  <a:moveTo>
                    <a:pt x="123" y="121430"/>
                  </a:moveTo>
                  <a:lnTo>
                    <a:pt x="2397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F35FDDA-8A15-5245-A019-783C5E148BA2}"/>
                </a:ext>
              </a:extLst>
            </p:cNvPr>
            <p:cNvSpPr/>
            <p:nvPr/>
          </p:nvSpPr>
          <p:spPr>
            <a:xfrm>
              <a:off x="9214810" y="626907"/>
              <a:ext cx="34692" cy="104084"/>
            </a:xfrm>
            <a:custGeom>
              <a:avLst/>
              <a:gdLst>
                <a:gd name="connsiteX0" fmla="*/ 123 w 34692"/>
                <a:gd name="connsiteY0" fmla="*/ 104082 h 104084"/>
                <a:gd name="connsiteX1" fmla="*/ 2291 w 34692"/>
                <a:gd name="connsiteY1" fmla="*/ 91072 h 104084"/>
                <a:gd name="connsiteX2" fmla="*/ 34815 w 34692"/>
                <a:gd name="connsiteY2" fmla="*/ -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92" h="104084">
                  <a:moveTo>
                    <a:pt x="123" y="104082"/>
                  </a:moveTo>
                  <a:cubicBezTo>
                    <a:pt x="2954" y="95586"/>
                    <a:pt x="2291" y="98831"/>
                    <a:pt x="2291" y="91072"/>
                  </a:cubicBezTo>
                  <a:lnTo>
                    <a:pt x="3481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6DEA526-148E-5F72-BC22-AA5C964B8E18}"/>
                </a:ext>
              </a:extLst>
            </p:cNvPr>
            <p:cNvSpPr/>
            <p:nvPr/>
          </p:nvSpPr>
          <p:spPr>
            <a:xfrm>
              <a:off x="8870048" y="848085"/>
              <a:ext cx="54207" cy="71560"/>
            </a:xfrm>
            <a:custGeom>
              <a:avLst/>
              <a:gdLst>
                <a:gd name="connsiteX0" fmla="*/ 54330 w 54207"/>
                <a:gd name="connsiteY0" fmla="*/ 35778 h 71560"/>
                <a:gd name="connsiteX1" fmla="*/ 27227 w 54207"/>
                <a:gd name="connsiteY1" fmla="*/ 71558 h 71560"/>
                <a:gd name="connsiteX2" fmla="*/ 123 w 54207"/>
                <a:gd name="connsiteY2" fmla="*/ 35778 h 71560"/>
                <a:gd name="connsiteX3" fmla="*/ 27227 w 54207"/>
                <a:gd name="connsiteY3" fmla="*/ -2 h 71560"/>
                <a:gd name="connsiteX4" fmla="*/ 54330 w 54207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7" h="71560">
                  <a:moveTo>
                    <a:pt x="54330" y="35778"/>
                  </a:moveTo>
                  <a:cubicBezTo>
                    <a:pt x="54330" y="55539"/>
                    <a:pt x="42195" y="71558"/>
                    <a:pt x="27227" y="71558"/>
                  </a:cubicBezTo>
                  <a:cubicBezTo>
                    <a:pt x="12258" y="71558"/>
                    <a:pt x="123" y="55539"/>
                    <a:pt x="123" y="35778"/>
                  </a:cubicBezTo>
                  <a:cubicBezTo>
                    <a:pt x="123" y="16017"/>
                    <a:pt x="12258" y="-2"/>
                    <a:pt x="27227" y="-2"/>
                  </a:cubicBezTo>
                  <a:cubicBezTo>
                    <a:pt x="42195" y="-2"/>
                    <a:pt x="54330" y="16017"/>
                    <a:pt x="54330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B3E1348-4602-7355-F72B-53C1D226C21C}"/>
                </a:ext>
              </a:extLst>
            </p:cNvPr>
            <p:cNvSpPr/>
            <p:nvPr/>
          </p:nvSpPr>
          <p:spPr>
            <a:xfrm>
              <a:off x="8983885" y="851339"/>
              <a:ext cx="54206" cy="71560"/>
            </a:xfrm>
            <a:custGeom>
              <a:avLst/>
              <a:gdLst>
                <a:gd name="connsiteX0" fmla="*/ 54329 w 54206"/>
                <a:gd name="connsiteY0" fmla="*/ 35778 h 71560"/>
                <a:gd name="connsiteX1" fmla="*/ 27226 w 54206"/>
                <a:gd name="connsiteY1" fmla="*/ 71558 h 71560"/>
                <a:gd name="connsiteX2" fmla="*/ 123 w 54206"/>
                <a:gd name="connsiteY2" fmla="*/ 35778 h 71560"/>
                <a:gd name="connsiteX3" fmla="*/ 27226 w 54206"/>
                <a:gd name="connsiteY3" fmla="*/ -2 h 71560"/>
                <a:gd name="connsiteX4" fmla="*/ 54329 w 54206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6" h="71560">
                  <a:moveTo>
                    <a:pt x="54329" y="35778"/>
                  </a:moveTo>
                  <a:cubicBezTo>
                    <a:pt x="54329" y="55539"/>
                    <a:pt x="42195" y="71558"/>
                    <a:pt x="27226" y="71558"/>
                  </a:cubicBezTo>
                  <a:cubicBezTo>
                    <a:pt x="12257" y="71558"/>
                    <a:pt x="123" y="55539"/>
                    <a:pt x="123" y="35778"/>
                  </a:cubicBezTo>
                  <a:cubicBezTo>
                    <a:pt x="123" y="16017"/>
                    <a:pt x="12257" y="-2"/>
                    <a:pt x="27226" y="-2"/>
                  </a:cubicBezTo>
                  <a:cubicBezTo>
                    <a:pt x="42195" y="-2"/>
                    <a:pt x="54329" y="16017"/>
                    <a:pt x="54329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6AF3248-F9DA-6C49-FF6D-FEA3E07491C5}"/>
                </a:ext>
              </a:extLst>
            </p:cNvPr>
            <p:cNvSpPr/>
            <p:nvPr/>
          </p:nvSpPr>
          <p:spPr>
            <a:xfrm>
              <a:off x="8642377" y="958677"/>
              <a:ext cx="628808" cy="270949"/>
            </a:xfrm>
            <a:custGeom>
              <a:avLst/>
              <a:gdLst>
                <a:gd name="connsiteX0" fmla="*/ 123 w 628808"/>
                <a:gd name="connsiteY0" fmla="*/ -2 h 270949"/>
                <a:gd name="connsiteX1" fmla="*/ 628932 w 628808"/>
                <a:gd name="connsiteY1" fmla="*/ 54208 h 27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808" h="270949">
                  <a:moveTo>
                    <a:pt x="123" y="-2"/>
                  </a:moveTo>
                  <a:cubicBezTo>
                    <a:pt x="60163" y="345612"/>
                    <a:pt x="612356" y="357177"/>
                    <a:pt x="628932" y="54208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图形 2">
            <a:extLst>
              <a:ext uri="{FF2B5EF4-FFF2-40B4-BE49-F238E27FC236}">
                <a16:creationId xmlns:a16="http://schemas.microsoft.com/office/drawing/2014/main" id="{E2E424AA-330C-DA39-0D56-FA8594722BAF}"/>
              </a:ext>
            </a:extLst>
          </p:cNvPr>
          <p:cNvGrpSpPr/>
          <p:nvPr/>
        </p:nvGrpSpPr>
        <p:grpSpPr>
          <a:xfrm>
            <a:off x="9664343" y="4630216"/>
            <a:ext cx="1320937" cy="911450"/>
            <a:chOff x="7269592" y="5224951"/>
            <a:chExt cx="2216620" cy="1529474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494A6D5-46C6-841A-3A83-BBE6CFFB4EE4}"/>
                </a:ext>
              </a:extLst>
            </p:cNvPr>
            <p:cNvSpPr/>
            <p:nvPr/>
          </p:nvSpPr>
          <p:spPr>
            <a:xfrm>
              <a:off x="7469356" y="6078523"/>
              <a:ext cx="750231" cy="473797"/>
            </a:xfrm>
            <a:custGeom>
              <a:avLst/>
              <a:gdLst>
                <a:gd name="connsiteX0" fmla="*/ -1 w 750231"/>
                <a:gd name="connsiteY0" fmla="*/ 473822 h 473797"/>
                <a:gd name="connsiteX1" fmla="*/ 750231 w 750231"/>
                <a:gd name="connsiteY1" fmla="*/ 25 h 47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231" h="473797">
                  <a:moveTo>
                    <a:pt x="-1" y="473822"/>
                  </a:moveTo>
                  <a:lnTo>
                    <a:pt x="75023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DC8791-970E-107C-189F-1CC58D9ADBE9}"/>
                </a:ext>
              </a:extLst>
            </p:cNvPr>
            <p:cNvSpPr/>
            <p:nvPr/>
          </p:nvSpPr>
          <p:spPr>
            <a:xfrm>
              <a:off x="9212668" y="5707724"/>
              <a:ext cx="21681" cy="242860"/>
            </a:xfrm>
            <a:custGeom>
              <a:avLst/>
              <a:gdLst>
                <a:gd name="connsiteX0" fmla="*/ -1 w 21681"/>
                <a:gd name="connsiteY0" fmla="*/ 242885 h 242860"/>
                <a:gd name="connsiteX1" fmla="*/ 21681 w 21681"/>
                <a:gd name="connsiteY1" fmla="*/ 25 h 24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1" h="242860">
                  <a:moveTo>
                    <a:pt x="-1" y="242885"/>
                  </a:moveTo>
                  <a:lnTo>
                    <a:pt x="2168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E694ECE-E4D6-969A-8BBB-A2856FDA18B2}"/>
                </a:ext>
              </a:extLst>
            </p:cNvPr>
            <p:cNvSpPr/>
            <p:nvPr/>
          </p:nvSpPr>
          <p:spPr>
            <a:xfrm>
              <a:off x="9069561" y="5701218"/>
              <a:ext cx="13007" cy="253704"/>
            </a:xfrm>
            <a:custGeom>
              <a:avLst/>
              <a:gdLst>
                <a:gd name="connsiteX0" fmla="*/ -1 w 13007"/>
                <a:gd name="connsiteY0" fmla="*/ 253730 h 253704"/>
                <a:gd name="connsiteX1" fmla="*/ 13007 w 13007"/>
                <a:gd name="connsiteY1" fmla="*/ 25 h 2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7" h="253704">
                  <a:moveTo>
                    <a:pt x="-1" y="253730"/>
                  </a:moveTo>
                  <a:lnTo>
                    <a:pt x="1300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1032272-7E9E-DA85-8B86-4526D5FC2287}"/>
                </a:ext>
              </a:extLst>
            </p:cNvPr>
            <p:cNvSpPr/>
            <p:nvPr/>
          </p:nvSpPr>
          <p:spPr>
            <a:xfrm>
              <a:off x="8605542" y="5718565"/>
              <a:ext cx="2167" cy="238524"/>
            </a:xfrm>
            <a:custGeom>
              <a:avLst/>
              <a:gdLst>
                <a:gd name="connsiteX0" fmla="*/ -1 w 2167"/>
                <a:gd name="connsiteY0" fmla="*/ 238550 h 238524"/>
                <a:gd name="connsiteX1" fmla="*/ 2167 w 2167"/>
                <a:gd name="connsiteY1" fmla="*/ 25 h 2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238524">
                  <a:moveTo>
                    <a:pt x="-1" y="238550"/>
                  </a:moveTo>
                  <a:lnTo>
                    <a:pt x="216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04244D4-E2DF-1971-1985-5A161913E740}"/>
                </a:ext>
              </a:extLst>
            </p:cNvPr>
            <p:cNvSpPr/>
            <p:nvPr/>
          </p:nvSpPr>
          <p:spPr>
            <a:xfrm>
              <a:off x="8458099" y="5733745"/>
              <a:ext cx="30354" cy="221177"/>
            </a:xfrm>
            <a:custGeom>
              <a:avLst/>
              <a:gdLst>
                <a:gd name="connsiteX0" fmla="*/ -1 w 30354"/>
                <a:gd name="connsiteY0" fmla="*/ 221203 h 221177"/>
                <a:gd name="connsiteX1" fmla="*/ 30354 w 30354"/>
                <a:gd name="connsiteY1" fmla="*/ 25 h 22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4" h="221177">
                  <a:moveTo>
                    <a:pt x="-1" y="221203"/>
                  </a:moveTo>
                  <a:lnTo>
                    <a:pt x="30354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D5D411D-361C-4B87-FA8D-27A64BC43BD2}"/>
                </a:ext>
              </a:extLst>
            </p:cNvPr>
            <p:cNvSpPr/>
            <p:nvPr/>
          </p:nvSpPr>
          <p:spPr>
            <a:xfrm>
              <a:off x="8180557" y="5918061"/>
              <a:ext cx="1305655" cy="472715"/>
            </a:xfrm>
            <a:custGeom>
              <a:avLst/>
              <a:gdLst>
                <a:gd name="connsiteX0" fmla="*/ -1 w 1305655"/>
                <a:gd name="connsiteY0" fmla="*/ 25 h 472715"/>
                <a:gd name="connsiteX1" fmla="*/ 1305655 w 1305655"/>
                <a:gd name="connsiteY1" fmla="*/ 25 h 472715"/>
                <a:gd name="connsiteX2" fmla="*/ 1305655 w 1305655"/>
                <a:gd name="connsiteY2" fmla="*/ 472740 h 472715"/>
                <a:gd name="connsiteX3" fmla="*/ -1 w 1305655"/>
                <a:gd name="connsiteY3" fmla="*/ 472740 h 47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655" h="472715">
                  <a:moveTo>
                    <a:pt x="-1" y="25"/>
                  </a:moveTo>
                  <a:lnTo>
                    <a:pt x="1305655" y="25"/>
                  </a:lnTo>
                  <a:lnTo>
                    <a:pt x="1305655" y="472740"/>
                  </a:lnTo>
                  <a:lnTo>
                    <a:pt x="-1" y="472740"/>
                  </a:lnTo>
                  <a:close/>
                </a:path>
              </a:pathLst>
            </a:custGeom>
            <a:solidFill>
              <a:srgbClr val="ED3237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B7B4ED-664E-26B0-93EE-523D8A3E6A50}"/>
                </a:ext>
              </a:extLst>
            </p:cNvPr>
            <p:cNvSpPr/>
            <p:nvPr/>
          </p:nvSpPr>
          <p:spPr>
            <a:xfrm>
              <a:off x="7877006" y="5224951"/>
              <a:ext cx="1551027" cy="530476"/>
            </a:xfrm>
            <a:custGeom>
              <a:avLst/>
              <a:gdLst>
                <a:gd name="connsiteX0" fmla="*/ 527969 w 1551027"/>
                <a:gd name="connsiteY0" fmla="*/ 506651 h 530476"/>
                <a:gd name="connsiteX1" fmla="*/ 526885 w 1551027"/>
                <a:gd name="connsiteY1" fmla="*/ 530502 h 530476"/>
                <a:gd name="connsiteX2" fmla="*/ 1394205 w 1551027"/>
                <a:gd name="connsiteY2" fmla="*/ 506651 h 530476"/>
                <a:gd name="connsiteX3" fmla="*/ 1389867 w 1551027"/>
                <a:gd name="connsiteY3" fmla="*/ 304988 h 530476"/>
                <a:gd name="connsiteX4" fmla="*/ 1550322 w 1551027"/>
                <a:gd name="connsiteY4" fmla="*/ 96818 h 530476"/>
                <a:gd name="connsiteX5" fmla="*/ 1500450 w 1551027"/>
                <a:gd name="connsiteY5" fmla="*/ 79472 h 530476"/>
                <a:gd name="connsiteX6" fmla="*/ 1363847 w 1551027"/>
                <a:gd name="connsiteY6" fmla="*/ 231260 h 530476"/>
                <a:gd name="connsiteX7" fmla="*/ 641806 w 1551027"/>
                <a:gd name="connsiteY7" fmla="*/ 283303 h 530476"/>
                <a:gd name="connsiteX8" fmla="*/ 524718 w 1551027"/>
                <a:gd name="connsiteY8" fmla="*/ 248609 h 530476"/>
                <a:gd name="connsiteX9" fmla="*/ 526886 w 1551027"/>
                <a:gd name="connsiteY9" fmla="*/ 211745 h 530476"/>
                <a:gd name="connsiteX10" fmla="*/ 507372 w 1551027"/>
                <a:gd name="connsiteY10" fmla="*/ 135849 h 530476"/>
                <a:gd name="connsiteX11" fmla="*/ 333908 w 1551027"/>
                <a:gd name="connsiteY11" fmla="*/ 1409 h 530476"/>
                <a:gd name="connsiteX12" fmla="*/ 255849 w 1551027"/>
                <a:gd name="connsiteY12" fmla="*/ 107661 h 530476"/>
                <a:gd name="connsiteX13" fmla="*/ 327403 w 1551027"/>
                <a:gd name="connsiteY13" fmla="*/ 164041 h 530476"/>
                <a:gd name="connsiteX14" fmla="*/ 8663 w 1551027"/>
                <a:gd name="connsiteY14" fmla="*/ 181387 h 530476"/>
                <a:gd name="connsiteX15" fmla="*/ 91060 w 1551027"/>
                <a:gd name="connsiteY15" fmla="*/ 354860 h 530476"/>
                <a:gd name="connsiteX16" fmla="*/ 494363 w 1551027"/>
                <a:gd name="connsiteY16" fmla="*/ 337514 h 530476"/>
                <a:gd name="connsiteX17" fmla="*/ 472681 w 1551027"/>
                <a:gd name="connsiteY17" fmla="*/ 463282 h 530476"/>
                <a:gd name="connsiteX18" fmla="*/ 527971 w 1551027"/>
                <a:gd name="connsiteY18" fmla="*/ 506651 h 53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1027" h="530476">
                  <a:moveTo>
                    <a:pt x="527969" y="506651"/>
                  </a:moveTo>
                  <a:lnTo>
                    <a:pt x="526885" y="530502"/>
                  </a:lnTo>
                  <a:lnTo>
                    <a:pt x="1394205" y="506651"/>
                  </a:lnTo>
                  <a:lnTo>
                    <a:pt x="1389867" y="304988"/>
                  </a:lnTo>
                  <a:cubicBezTo>
                    <a:pt x="1463064" y="268726"/>
                    <a:pt x="1516548" y="199337"/>
                    <a:pt x="1550322" y="96818"/>
                  </a:cubicBezTo>
                  <a:cubicBezTo>
                    <a:pt x="1554772" y="41653"/>
                    <a:pt x="1538148" y="35872"/>
                    <a:pt x="1500450" y="79472"/>
                  </a:cubicBezTo>
                  <a:cubicBezTo>
                    <a:pt x="1468283" y="155228"/>
                    <a:pt x="1422748" y="205823"/>
                    <a:pt x="1363847" y="231260"/>
                  </a:cubicBezTo>
                  <a:lnTo>
                    <a:pt x="641806" y="283303"/>
                  </a:lnTo>
                  <a:cubicBezTo>
                    <a:pt x="613503" y="239682"/>
                    <a:pt x="574473" y="228118"/>
                    <a:pt x="524718" y="248609"/>
                  </a:cubicBezTo>
                  <a:lnTo>
                    <a:pt x="526886" y="211745"/>
                  </a:lnTo>
                  <a:cubicBezTo>
                    <a:pt x="529097" y="190696"/>
                    <a:pt x="522592" y="165399"/>
                    <a:pt x="507372" y="135849"/>
                  </a:cubicBezTo>
                  <a:cubicBezTo>
                    <a:pt x="467556" y="36159"/>
                    <a:pt x="409733" y="-8655"/>
                    <a:pt x="333908" y="1409"/>
                  </a:cubicBezTo>
                  <a:cubicBezTo>
                    <a:pt x="255533" y="32503"/>
                    <a:pt x="229514" y="67920"/>
                    <a:pt x="255849" y="107661"/>
                  </a:cubicBezTo>
                  <a:cubicBezTo>
                    <a:pt x="293852" y="136057"/>
                    <a:pt x="317704" y="154851"/>
                    <a:pt x="327403" y="164041"/>
                  </a:cubicBezTo>
                  <a:cubicBezTo>
                    <a:pt x="151890" y="139646"/>
                    <a:pt x="45642" y="145428"/>
                    <a:pt x="8663" y="181387"/>
                  </a:cubicBezTo>
                  <a:cubicBezTo>
                    <a:pt x="-15838" y="274103"/>
                    <a:pt x="11628" y="331929"/>
                    <a:pt x="91060" y="354860"/>
                  </a:cubicBezTo>
                  <a:cubicBezTo>
                    <a:pt x="216132" y="412320"/>
                    <a:pt x="350564" y="406538"/>
                    <a:pt x="494363" y="337514"/>
                  </a:cubicBezTo>
                  <a:cubicBezTo>
                    <a:pt x="489504" y="376704"/>
                    <a:pt x="482277" y="418626"/>
                    <a:pt x="472681" y="463282"/>
                  </a:cubicBezTo>
                  <a:cubicBezTo>
                    <a:pt x="478412" y="489288"/>
                    <a:pt x="496842" y="503746"/>
                    <a:pt x="527971" y="5066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9B61937-5FB1-1979-C0E1-FB62AA78811C}"/>
                </a:ext>
              </a:extLst>
            </p:cNvPr>
            <p:cNvSpPr/>
            <p:nvPr/>
          </p:nvSpPr>
          <p:spPr>
            <a:xfrm>
              <a:off x="8828760" y="5628854"/>
              <a:ext cx="75559" cy="90238"/>
            </a:xfrm>
            <a:custGeom>
              <a:avLst/>
              <a:gdLst>
                <a:gd name="connsiteX0" fmla="*/ 111 w 75559"/>
                <a:gd name="connsiteY0" fmla="*/ 68588 h 90238"/>
                <a:gd name="connsiteX1" fmla="*/ 74916 w 75559"/>
                <a:gd name="connsiteY1" fmla="*/ 2451 h 90238"/>
                <a:gd name="connsiteX2" fmla="*/ 111 w 75559"/>
                <a:gd name="connsiteY2" fmla="*/ 68588 h 9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59" h="90238">
                  <a:moveTo>
                    <a:pt x="111" y="68588"/>
                  </a:moveTo>
                  <a:cubicBezTo>
                    <a:pt x="3788" y="33951"/>
                    <a:pt x="45340" y="-10949"/>
                    <a:pt x="74916" y="2451"/>
                  </a:cubicBezTo>
                  <a:cubicBezTo>
                    <a:pt x="83863" y="106621"/>
                    <a:pt x="-3544" y="103021"/>
                    <a:pt x="111" y="68588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586531A-BF8C-A3C3-ACA8-70C5B8D5CD2F}"/>
                </a:ext>
              </a:extLst>
            </p:cNvPr>
            <p:cNvSpPr/>
            <p:nvPr/>
          </p:nvSpPr>
          <p:spPr>
            <a:xfrm>
              <a:off x="8997998" y="5553189"/>
              <a:ext cx="90094" cy="86826"/>
            </a:xfrm>
            <a:custGeom>
              <a:avLst/>
              <a:gdLst>
                <a:gd name="connsiteX0" fmla="*/ -1 w 90094"/>
                <a:gd name="connsiteY0" fmla="*/ 86791 h 86826"/>
                <a:gd name="connsiteX1" fmla="*/ 89984 w 90094"/>
                <a:gd name="connsiteY1" fmla="*/ 49930 h 86826"/>
                <a:gd name="connsiteX2" fmla="*/ 80133 w 90094"/>
                <a:gd name="connsiteY2" fmla="*/ 39087 h 86826"/>
                <a:gd name="connsiteX3" fmla="*/ -1 w 90094"/>
                <a:gd name="connsiteY3" fmla="*/ 86791 h 8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4" h="86826">
                  <a:moveTo>
                    <a:pt x="-1" y="86791"/>
                  </a:moveTo>
                  <a:cubicBezTo>
                    <a:pt x="694" y="86976"/>
                    <a:pt x="83028" y="54058"/>
                    <a:pt x="89984" y="49930"/>
                  </a:cubicBezTo>
                  <a:cubicBezTo>
                    <a:pt x="90877" y="42938"/>
                    <a:pt x="86247" y="42418"/>
                    <a:pt x="80133" y="39087"/>
                  </a:cubicBezTo>
                  <a:cubicBezTo>
                    <a:pt x="-14182" y="-72345"/>
                    <a:pt x="13677" y="90422"/>
                    <a:pt x="-1" y="86791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8C4B1AC-ADAE-136F-1C22-97373B20BAC4}"/>
                </a:ext>
              </a:extLst>
            </p:cNvPr>
            <p:cNvSpPr/>
            <p:nvPr/>
          </p:nvSpPr>
          <p:spPr>
            <a:xfrm>
              <a:off x="9103157" y="5647640"/>
              <a:ext cx="57825" cy="67613"/>
            </a:xfrm>
            <a:custGeom>
              <a:avLst/>
              <a:gdLst>
                <a:gd name="connsiteX0" fmla="*/ 11930 w 57825"/>
                <a:gd name="connsiteY0" fmla="*/ 46552 h 67613"/>
                <a:gd name="connsiteX1" fmla="*/ 13013 w 57825"/>
                <a:gd name="connsiteY1" fmla="*/ 1015 h 67613"/>
                <a:gd name="connsiteX2" fmla="*/ 11930 w 57825"/>
                <a:gd name="connsiteY2" fmla="*/ 46552 h 6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25" h="67613">
                  <a:moveTo>
                    <a:pt x="11930" y="46552"/>
                  </a:moveTo>
                  <a:cubicBezTo>
                    <a:pt x="-12674" y="12028"/>
                    <a:pt x="7522" y="24821"/>
                    <a:pt x="13013" y="1015"/>
                  </a:cubicBezTo>
                  <a:cubicBezTo>
                    <a:pt x="108749" y="-12442"/>
                    <a:pt x="23007" y="116899"/>
                    <a:pt x="11930" y="4655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53F2380-A9FD-76B9-4A7D-8933DE03DF9F}"/>
                </a:ext>
              </a:extLst>
            </p:cNvPr>
            <p:cNvSpPr/>
            <p:nvPr/>
          </p:nvSpPr>
          <p:spPr>
            <a:xfrm>
              <a:off x="8619960" y="5580902"/>
              <a:ext cx="74086" cy="81724"/>
            </a:xfrm>
            <a:custGeom>
              <a:avLst/>
              <a:gdLst>
                <a:gd name="connsiteX0" fmla="*/ 51709 w 74086"/>
                <a:gd name="connsiteY0" fmla="*/ 80764 h 81724"/>
                <a:gd name="connsiteX1" fmla="*/ 25876 w 74086"/>
                <a:gd name="connsiteY1" fmla="*/ 346 h 81724"/>
                <a:gd name="connsiteX2" fmla="*/ 51709 w 74086"/>
                <a:gd name="connsiteY2" fmla="*/ 8076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86" h="81724">
                  <a:moveTo>
                    <a:pt x="51709" y="80764"/>
                  </a:moveTo>
                  <a:cubicBezTo>
                    <a:pt x="104052" y="69613"/>
                    <a:pt x="51561" y="4239"/>
                    <a:pt x="25876" y="346"/>
                  </a:cubicBezTo>
                  <a:cubicBezTo>
                    <a:pt x="-18015" y="-6305"/>
                    <a:pt x="-3877" y="92604"/>
                    <a:pt x="51709" y="80764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7235E4B-184F-041B-7BF9-3CF3F2FC254A}"/>
                </a:ext>
              </a:extLst>
            </p:cNvPr>
            <p:cNvSpPr/>
            <p:nvPr/>
          </p:nvSpPr>
          <p:spPr>
            <a:xfrm>
              <a:off x="8736562" y="5536580"/>
              <a:ext cx="92201" cy="50247"/>
            </a:xfrm>
            <a:custGeom>
              <a:avLst/>
              <a:gdLst>
                <a:gd name="connsiteX0" fmla="*/ 8830 w 92201"/>
                <a:gd name="connsiteY0" fmla="*/ 50273 h 50247"/>
                <a:gd name="connsiteX1" fmla="*/ 36212 w 92201"/>
                <a:gd name="connsiteY1" fmla="*/ 1671 h 50247"/>
                <a:gd name="connsiteX2" fmla="*/ 8830 w 92201"/>
                <a:gd name="connsiteY2" fmla="*/ 50273 h 5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201" h="50247">
                  <a:moveTo>
                    <a:pt x="8830" y="50273"/>
                  </a:moveTo>
                  <a:cubicBezTo>
                    <a:pt x="59806" y="43761"/>
                    <a:pt x="152354" y="23291"/>
                    <a:pt x="36212" y="1671"/>
                  </a:cubicBezTo>
                  <a:cubicBezTo>
                    <a:pt x="-15618" y="-7977"/>
                    <a:pt x="1100" y="26944"/>
                    <a:pt x="8830" y="502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1A504F2-2975-024F-2E2C-6EA0AE10702B}"/>
                </a:ext>
              </a:extLst>
            </p:cNvPr>
            <p:cNvSpPr/>
            <p:nvPr/>
          </p:nvSpPr>
          <p:spPr>
            <a:xfrm>
              <a:off x="8523545" y="5688992"/>
              <a:ext cx="79804" cy="54162"/>
            </a:xfrm>
            <a:custGeom>
              <a:avLst/>
              <a:gdLst>
                <a:gd name="connsiteX0" fmla="*/ 223 w 79804"/>
                <a:gd name="connsiteY0" fmla="*/ 54187 h 54162"/>
                <a:gd name="connsiteX1" fmla="*/ 52163 w 79804"/>
                <a:gd name="connsiteY1" fmla="*/ 52759 h 54162"/>
                <a:gd name="connsiteX2" fmla="*/ 223 w 79804"/>
                <a:gd name="connsiteY2" fmla="*/ 54187 h 5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804" h="54162">
                  <a:moveTo>
                    <a:pt x="223" y="54187"/>
                  </a:moveTo>
                  <a:lnTo>
                    <a:pt x="52163" y="52759"/>
                  </a:lnTo>
                  <a:cubicBezTo>
                    <a:pt x="138778" y="16953"/>
                    <a:pt x="-6444" y="-46154"/>
                    <a:pt x="223" y="54187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51633DE-C3F8-259A-BE21-546F7D1583E4}"/>
                </a:ext>
              </a:extLst>
            </p:cNvPr>
            <p:cNvSpPr/>
            <p:nvPr/>
          </p:nvSpPr>
          <p:spPr>
            <a:xfrm>
              <a:off x="8144772" y="5533704"/>
              <a:ext cx="62881" cy="50173"/>
            </a:xfrm>
            <a:custGeom>
              <a:avLst/>
              <a:gdLst>
                <a:gd name="connsiteX0" fmla="*/ -1 w 62881"/>
                <a:gd name="connsiteY0" fmla="*/ 37973 h 50173"/>
                <a:gd name="connsiteX1" fmla="*/ 62881 w 62881"/>
                <a:gd name="connsiteY1" fmla="*/ 25 h 50173"/>
                <a:gd name="connsiteX2" fmla="*/ -1 w 62881"/>
                <a:gd name="connsiteY2" fmla="*/ 37973 h 5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81" h="50173">
                  <a:moveTo>
                    <a:pt x="-1" y="37973"/>
                  </a:moveTo>
                  <a:cubicBezTo>
                    <a:pt x="-1" y="611"/>
                    <a:pt x="29475" y="25"/>
                    <a:pt x="62881" y="25"/>
                  </a:cubicBezTo>
                  <a:cubicBezTo>
                    <a:pt x="62881" y="40765"/>
                    <a:pt x="40098" y="66813"/>
                    <a:pt x="-1" y="379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6E9F428-61D2-B684-3BF7-9509D48DDE6C}"/>
                </a:ext>
              </a:extLst>
            </p:cNvPr>
            <p:cNvSpPr/>
            <p:nvPr/>
          </p:nvSpPr>
          <p:spPr>
            <a:xfrm>
              <a:off x="7992790" y="5477326"/>
              <a:ext cx="65253" cy="69387"/>
            </a:xfrm>
            <a:custGeom>
              <a:avLst/>
              <a:gdLst>
                <a:gd name="connsiteX0" fmla="*/ 34896 w 65253"/>
                <a:gd name="connsiteY0" fmla="*/ 69413 h 69387"/>
                <a:gd name="connsiteX1" fmla="*/ 65253 w 65253"/>
                <a:gd name="connsiteY1" fmla="*/ 51323 h 69387"/>
                <a:gd name="connsiteX2" fmla="*/ 6709 w 65253"/>
                <a:gd name="connsiteY2" fmla="*/ 25 h 69387"/>
                <a:gd name="connsiteX3" fmla="*/ 4912 w 65253"/>
                <a:gd name="connsiteY3" fmla="*/ 38870 h 69387"/>
                <a:gd name="connsiteX4" fmla="*/ 11417 w 65253"/>
                <a:gd name="connsiteY4" fmla="*/ 47358 h 69387"/>
                <a:gd name="connsiteX5" fmla="*/ 34896 w 65253"/>
                <a:gd name="connsiteY5" fmla="*/ 69413 h 6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53" h="69387">
                  <a:moveTo>
                    <a:pt x="34896" y="69413"/>
                  </a:moveTo>
                  <a:cubicBezTo>
                    <a:pt x="47117" y="68421"/>
                    <a:pt x="63397" y="65862"/>
                    <a:pt x="65253" y="51323"/>
                  </a:cubicBezTo>
                  <a:cubicBezTo>
                    <a:pt x="55386" y="43025"/>
                    <a:pt x="58805" y="25"/>
                    <a:pt x="6709" y="25"/>
                  </a:cubicBezTo>
                  <a:cubicBezTo>
                    <a:pt x="5" y="11317"/>
                    <a:pt x="-3439" y="27734"/>
                    <a:pt x="4912" y="38870"/>
                  </a:cubicBezTo>
                  <a:cubicBezTo>
                    <a:pt x="3487" y="44816"/>
                    <a:pt x="5660" y="45512"/>
                    <a:pt x="11417" y="47358"/>
                  </a:cubicBezTo>
                  <a:cubicBezTo>
                    <a:pt x="15296" y="59443"/>
                    <a:pt x="24177" y="66657"/>
                    <a:pt x="34896" y="6941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89B920B-0DBE-ABE0-5A66-7882AC7F1CD2}"/>
                </a:ext>
              </a:extLst>
            </p:cNvPr>
            <p:cNvSpPr/>
            <p:nvPr/>
          </p:nvSpPr>
          <p:spPr>
            <a:xfrm>
              <a:off x="8092953" y="5416643"/>
              <a:ext cx="87503" cy="55928"/>
            </a:xfrm>
            <a:custGeom>
              <a:avLst/>
              <a:gdLst>
                <a:gd name="connsiteX0" fmla="*/ 49651 w 87503"/>
                <a:gd name="connsiteY0" fmla="*/ 39022 h 55928"/>
                <a:gd name="connsiteX1" fmla="*/ 25799 w 87503"/>
                <a:gd name="connsiteY1" fmla="*/ 176 h 55928"/>
                <a:gd name="connsiteX2" fmla="*/ 49651 w 87503"/>
                <a:gd name="connsiteY2" fmla="*/ 39022 h 5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03" h="55928">
                  <a:moveTo>
                    <a:pt x="49651" y="39022"/>
                  </a:moveTo>
                  <a:cubicBezTo>
                    <a:pt x="104885" y="27255"/>
                    <a:pt x="101934" y="-2344"/>
                    <a:pt x="25799" y="176"/>
                  </a:cubicBezTo>
                  <a:cubicBezTo>
                    <a:pt x="-22283" y="1769"/>
                    <a:pt x="3322" y="92688"/>
                    <a:pt x="49651" y="3902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52CF67F-6D05-E4F9-A2DC-D822E3712908}"/>
                </a:ext>
              </a:extLst>
            </p:cNvPr>
            <p:cNvSpPr/>
            <p:nvPr/>
          </p:nvSpPr>
          <p:spPr>
            <a:xfrm>
              <a:off x="8183572" y="5257201"/>
              <a:ext cx="190961" cy="147836"/>
            </a:xfrm>
            <a:custGeom>
              <a:avLst/>
              <a:gdLst>
                <a:gd name="connsiteX0" fmla="*/ 190961 w 190961"/>
                <a:gd name="connsiteY0" fmla="*/ 147862 h 147836"/>
                <a:gd name="connsiteX1" fmla="*/ 108645 w 190961"/>
                <a:gd name="connsiteY1" fmla="*/ 44135 h 147836"/>
                <a:gd name="connsiteX2" fmla="*/ 73210 w 190961"/>
                <a:gd name="connsiteY2" fmla="*/ 20654 h 147836"/>
                <a:gd name="connsiteX3" fmla="*/ 69987 w 190961"/>
                <a:gd name="connsiteY3" fmla="*/ 13962 h 147836"/>
                <a:gd name="connsiteX4" fmla="*/ 35108 w 190961"/>
                <a:gd name="connsiteY4" fmla="*/ 5847 h 147836"/>
                <a:gd name="connsiteX5" fmla="*/ 2213 w 190961"/>
                <a:gd name="connsiteY5" fmla="*/ 44878 h 147836"/>
                <a:gd name="connsiteX6" fmla="*/ 101768 w 190961"/>
                <a:gd name="connsiteY6" fmla="*/ 115879 h 147836"/>
                <a:gd name="connsiteX7" fmla="*/ 117131 w 190961"/>
                <a:gd name="connsiteY7" fmla="*/ 122941 h 147836"/>
                <a:gd name="connsiteX8" fmla="*/ 117504 w 190961"/>
                <a:gd name="connsiteY8" fmla="*/ 131614 h 147836"/>
                <a:gd name="connsiteX9" fmla="*/ 123265 w 190961"/>
                <a:gd name="connsiteY9" fmla="*/ 133411 h 147836"/>
                <a:gd name="connsiteX10" fmla="*/ 159693 w 190961"/>
                <a:gd name="connsiteY10" fmla="*/ 146608 h 147836"/>
                <a:gd name="connsiteX11" fmla="*/ 190961 w 190961"/>
                <a:gd name="connsiteY11" fmla="*/ 147862 h 14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0961" h="147836">
                  <a:moveTo>
                    <a:pt x="190961" y="147862"/>
                  </a:moveTo>
                  <a:cubicBezTo>
                    <a:pt x="98256" y="66424"/>
                    <a:pt x="173823" y="72422"/>
                    <a:pt x="108645" y="44135"/>
                  </a:cubicBezTo>
                  <a:cubicBezTo>
                    <a:pt x="104668" y="42409"/>
                    <a:pt x="100731" y="155"/>
                    <a:pt x="73210" y="20654"/>
                  </a:cubicBezTo>
                  <a:cubicBezTo>
                    <a:pt x="68049" y="19214"/>
                    <a:pt x="68794" y="18933"/>
                    <a:pt x="69987" y="13962"/>
                  </a:cubicBezTo>
                  <a:cubicBezTo>
                    <a:pt x="60202" y="915"/>
                    <a:pt x="50097" y="-5396"/>
                    <a:pt x="35108" y="5847"/>
                  </a:cubicBezTo>
                  <a:cubicBezTo>
                    <a:pt x="28601" y="4285"/>
                    <a:pt x="-9473" y="35441"/>
                    <a:pt x="2213" y="44878"/>
                  </a:cubicBezTo>
                  <a:cubicBezTo>
                    <a:pt x="48723" y="32919"/>
                    <a:pt x="558" y="108027"/>
                    <a:pt x="101768" y="115879"/>
                  </a:cubicBezTo>
                  <a:cubicBezTo>
                    <a:pt x="101801" y="115879"/>
                    <a:pt x="116471" y="122627"/>
                    <a:pt x="117131" y="122941"/>
                  </a:cubicBezTo>
                  <a:cubicBezTo>
                    <a:pt x="117809" y="126898"/>
                    <a:pt x="116949" y="127012"/>
                    <a:pt x="117504" y="131614"/>
                  </a:cubicBezTo>
                  <a:lnTo>
                    <a:pt x="123265" y="133411"/>
                  </a:lnTo>
                  <a:cubicBezTo>
                    <a:pt x="131489" y="135974"/>
                    <a:pt x="153710" y="140539"/>
                    <a:pt x="159693" y="146608"/>
                  </a:cubicBezTo>
                  <a:cubicBezTo>
                    <a:pt x="166968" y="146079"/>
                    <a:pt x="189064" y="146778"/>
                    <a:pt x="190961" y="14786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296806D-A911-DD15-E160-AAAB1CD31EAA}"/>
                </a:ext>
              </a:extLst>
            </p:cNvPr>
            <p:cNvSpPr/>
            <p:nvPr/>
          </p:nvSpPr>
          <p:spPr>
            <a:xfrm>
              <a:off x="8388385" y="5501920"/>
              <a:ext cx="138459" cy="184624"/>
            </a:xfrm>
            <a:custGeom>
              <a:avLst/>
              <a:gdLst>
                <a:gd name="connsiteX0" fmla="*/ 7909 w 138459"/>
                <a:gd name="connsiteY0" fmla="*/ 106619 h 184624"/>
                <a:gd name="connsiteX1" fmla="*/ 69860 w 138459"/>
                <a:gd name="connsiteY1" fmla="*/ 25 h 184624"/>
                <a:gd name="connsiteX2" fmla="*/ 127722 w 138459"/>
                <a:gd name="connsiteY2" fmla="*/ 48784 h 184624"/>
                <a:gd name="connsiteX3" fmla="*/ 7909 w 138459"/>
                <a:gd name="connsiteY3" fmla="*/ 181428 h 184624"/>
                <a:gd name="connsiteX4" fmla="*/ 7909 w 138459"/>
                <a:gd name="connsiteY4" fmla="*/ 106619 h 18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59" h="184624">
                  <a:moveTo>
                    <a:pt x="7909" y="106619"/>
                  </a:moveTo>
                  <a:cubicBezTo>
                    <a:pt x="104680" y="45420"/>
                    <a:pt x="282" y="32387"/>
                    <a:pt x="69860" y="25"/>
                  </a:cubicBezTo>
                  <a:cubicBezTo>
                    <a:pt x="72194" y="1838"/>
                    <a:pt x="82522" y="56048"/>
                    <a:pt x="127722" y="48784"/>
                  </a:cubicBezTo>
                  <a:cubicBezTo>
                    <a:pt x="181859" y="105623"/>
                    <a:pt x="13971" y="203652"/>
                    <a:pt x="7909" y="181428"/>
                  </a:cubicBezTo>
                  <a:cubicBezTo>
                    <a:pt x="-9044" y="175562"/>
                    <a:pt x="6281" y="107649"/>
                    <a:pt x="7909" y="106619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CB215DC-18ED-19B4-A684-FF90C25D44AA}"/>
                </a:ext>
              </a:extLst>
            </p:cNvPr>
            <p:cNvSpPr/>
            <p:nvPr/>
          </p:nvSpPr>
          <p:spPr>
            <a:xfrm>
              <a:off x="8228254" y="5453472"/>
              <a:ext cx="45532" cy="52041"/>
            </a:xfrm>
            <a:custGeom>
              <a:avLst/>
              <a:gdLst>
                <a:gd name="connsiteX0" fmla="*/ 45531 w 45532"/>
                <a:gd name="connsiteY0" fmla="*/ 26046 h 52041"/>
                <a:gd name="connsiteX1" fmla="*/ 22765 w 45532"/>
                <a:gd name="connsiteY1" fmla="*/ 52067 h 52041"/>
                <a:gd name="connsiteX2" fmla="*/ -1 w 45532"/>
                <a:gd name="connsiteY2" fmla="*/ 26046 h 52041"/>
                <a:gd name="connsiteX3" fmla="*/ 22765 w 45532"/>
                <a:gd name="connsiteY3" fmla="*/ 25 h 52041"/>
                <a:gd name="connsiteX4" fmla="*/ 45531 w 45532"/>
                <a:gd name="connsiteY4" fmla="*/ 26046 h 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1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132A2D-A560-F6A7-2FD6-C0E8F0D7D432}"/>
                </a:ext>
              </a:extLst>
            </p:cNvPr>
            <p:cNvSpPr/>
            <p:nvPr/>
          </p:nvSpPr>
          <p:spPr>
            <a:xfrm>
              <a:off x="8306315" y="5483830"/>
              <a:ext cx="45532" cy="52042"/>
            </a:xfrm>
            <a:custGeom>
              <a:avLst/>
              <a:gdLst>
                <a:gd name="connsiteX0" fmla="*/ 45531 w 45532"/>
                <a:gd name="connsiteY0" fmla="*/ 26046 h 52042"/>
                <a:gd name="connsiteX1" fmla="*/ 22765 w 45532"/>
                <a:gd name="connsiteY1" fmla="*/ 52067 h 52042"/>
                <a:gd name="connsiteX2" fmla="*/ -1 w 45532"/>
                <a:gd name="connsiteY2" fmla="*/ 26046 h 52042"/>
                <a:gd name="connsiteX3" fmla="*/ 22765 w 45532"/>
                <a:gd name="connsiteY3" fmla="*/ 25 h 52042"/>
                <a:gd name="connsiteX4" fmla="*/ 45531 w 45532"/>
                <a:gd name="connsiteY4" fmla="*/ 26046 h 5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2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BB52F91-9260-D345-9DC2-615843FC1F4A}"/>
                </a:ext>
              </a:extLst>
            </p:cNvPr>
            <p:cNvSpPr/>
            <p:nvPr/>
          </p:nvSpPr>
          <p:spPr>
            <a:xfrm>
              <a:off x="8204406" y="5388967"/>
              <a:ext cx="199483" cy="47704"/>
            </a:xfrm>
            <a:custGeom>
              <a:avLst/>
              <a:gdLst>
                <a:gd name="connsiteX0" fmla="*/ 199483 w 199483"/>
                <a:gd name="connsiteY0" fmla="*/ 47729 h 47704"/>
                <a:gd name="connsiteX1" fmla="*/ -1 w 199483"/>
                <a:gd name="connsiteY1" fmla="*/ 25 h 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83" h="47704">
                  <a:moveTo>
                    <a:pt x="199483" y="47729"/>
                  </a:moveTo>
                  <a:cubicBezTo>
                    <a:pt x="128928" y="34752"/>
                    <a:pt x="62434" y="18850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5BFEC59-1E56-F3F4-CA17-CD8C01F0C971}"/>
                </a:ext>
              </a:extLst>
            </p:cNvPr>
            <p:cNvSpPr/>
            <p:nvPr/>
          </p:nvSpPr>
          <p:spPr>
            <a:xfrm>
              <a:off x="8371366" y="5473535"/>
              <a:ext cx="30928" cy="88905"/>
            </a:xfrm>
            <a:custGeom>
              <a:avLst/>
              <a:gdLst>
                <a:gd name="connsiteX0" fmla="*/ 30356 w 30928"/>
                <a:gd name="connsiteY0" fmla="*/ 25 h 88905"/>
                <a:gd name="connsiteX1" fmla="*/ -1 w 30928"/>
                <a:gd name="connsiteY1" fmla="*/ 88930 h 8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8" h="88905">
                  <a:moveTo>
                    <a:pt x="30356" y="25"/>
                  </a:moveTo>
                  <a:cubicBezTo>
                    <a:pt x="33540" y="35284"/>
                    <a:pt x="23421" y="64920"/>
                    <a:pt x="-1" y="88930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4898AC3-8C3E-1A6C-B0AA-ACC222DE5A21}"/>
                </a:ext>
              </a:extLst>
            </p:cNvPr>
            <p:cNvSpPr/>
            <p:nvPr/>
          </p:nvSpPr>
          <p:spPr>
            <a:xfrm>
              <a:off x="8404974" y="5508229"/>
              <a:ext cx="158049" cy="223347"/>
            </a:xfrm>
            <a:custGeom>
              <a:avLst/>
              <a:gdLst>
                <a:gd name="connsiteX0" fmla="*/ 113836 w 158049"/>
                <a:gd name="connsiteY0" fmla="*/ 25 h 223347"/>
                <a:gd name="connsiteX1" fmla="*/ 153943 w 158049"/>
                <a:gd name="connsiteY1" fmla="*/ 144763 h 223347"/>
                <a:gd name="connsiteX2" fmla="*/ -1 w 158049"/>
                <a:gd name="connsiteY2" fmla="*/ 223373 h 22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049" h="223347">
                  <a:moveTo>
                    <a:pt x="113836" y="25"/>
                  </a:moveTo>
                  <a:cubicBezTo>
                    <a:pt x="152292" y="64315"/>
                    <a:pt x="165662" y="112560"/>
                    <a:pt x="153943" y="144763"/>
                  </a:cubicBezTo>
                  <a:cubicBezTo>
                    <a:pt x="125621" y="194786"/>
                    <a:pt x="74305" y="220990"/>
                    <a:pt x="-1" y="223373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355433E-3DD5-B49F-5280-81267A5CE4D4}"/>
                </a:ext>
              </a:extLst>
            </p:cNvPr>
            <p:cNvSpPr/>
            <p:nvPr/>
          </p:nvSpPr>
          <p:spPr>
            <a:xfrm>
              <a:off x="9272288" y="5289214"/>
              <a:ext cx="142942" cy="211944"/>
            </a:xfrm>
            <a:custGeom>
              <a:avLst/>
              <a:gdLst>
                <a:gd name="connsiteX0" fmla="*/ -1 w 142942"/>
                <a:gd name="connsiteY0" fmla="*/ 188136 h 211944"/>
                <a:gd name="connsiteX1" fmla="*/ 78509 w 142942"/>
                <a:gd name="connsiteY1" fmla="*/ 91379 h 211944"/>
                <a:gd name="connsiteX2" fmla="*/ 127389 w 142942"/>
                <a:gd name="connsiteY2" fmla="*/ 25 h 211944"/>
                <a:gd name="connsiteX3" fmla="*/ 125840 w 142942"/>
                <a:gd name="connsiteY3" fmla="*/ 57117 h 211944"/>
                <a:gd name="connsiteX4" fmla="*/ 56548 w 142942"/>
                <a:gd name="connsiteY4" fmla="*/ 161758 h 211944"/>
                <a:gd name="connsiteX5" fmla="*/ -1 w 142942"/>
                <a:gd name="connsiteY5" fmla="*/ 188136 h 2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942" h="211944">
                  <a:moveTo>
                    <a:pt x="-1" y="188136"/>
                  </a:moveTo>
                  <a:cubicBezTo>
                    <a:pt x="-31" y="188028"/>
                    <a:pt x="69140" y="105935"/>
                    <a:pt x="78509" y="91379"/>
                  </a:cubicBezTo>
                  <a:cubicBezTo>
                    <a:pt x="86504" y="78959"/>
                    <a:pt x="122261" y="2857"/>
                    <a:pt x="127389" y="25"/>
                  </a:cubicBezTo>
                  <a:cubicBezTo>
                    <a:pt x="127389" y="18975"/>
                    <a:pt x="163394" y="8938"/>
                    <a:pt x="125840" y="57117"/>
                  </a:cubicBezTo>
                  <a:cubicBezTo>
                    <a:pt x="97454" y="93536"/>
                    <a:pt x="110363" y="112364"/>
                    <a:pt x="56548" y="161758"/>
                  </a:cubicBezTo>
                  <a:cubicBezTo>
                    <a:pt x="13608" y="201171"/>
                    <a:pt x="31258" y="237383"/>
                    <a:pt x="-1" y="188136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C556666-1E3C-74CB-AB49-D164ACDF4A4F}"/>
                </a:ext>
              </a:extLst>
            </p:cNvPr>
            <p:cNvSpPr/>
            <p:nvPr/>
          </p:nvSpPr>
          <p:spPr>
            <a:xfrm>
              <a:off x="7809227" y="5408468"/>
              <a:ext cx="148528" cy="104084"/>
            </a:xfrm>
            <a:custGeom>
              <a:avLst/>
              <a:gdLst>
                <a:gd name="connsiteX0" fmla="*/ 148528 w 148528"/>
                <a:gd name="connsiteY0" fmla="*/ 52067 h 104084"/>
                <a:gd name="connsiteX1" fmla="*/ 74264 w 148528"/>
                <a:gd name="connsiteY1" fmla="*/ 104109 h 104084"/>
                <a:gd name="connsiteX2" fmla="*/ -1 w 148528"/>
                <a:gd name="connsiteY2" fmla="*/ 52067 h 104084"/>
                <a:gd name="connsiteX3" fmla="*/ 74264 w 148528"/>
                <a:gd name="connsiteY3" fmla="*/ 25 h 104084"/>
                <a:gd name="connsiteX4" fmla="*/ 148528 w 148528"/>
                <a:gd name="connsiteY4" fmla="*/ 52067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28" h="104084">
                  <a:moveTo>
                    <a:pt x="148528" y="52067"/>
                  </a:moveTo>
                  <a:cubicBezTo>
                    <a:pt x="148528" y="80809"/>
                    <a:pt x="115279" y="104109"/>
                    <a:pt x="74264" y="104109"/>
                  </a:cubicBezTo>
                  <a:cubicBezTo>
                    <a:pt x="33249" y="104109"/>
                    <a:pt x="-1" y="80809"/>
                    <a:pt x="-1" y="52067"/>
                  </a:cubicBezTo>
                  <a:cubicBezTo>
                    <a:pt x="-1" y="23325"/>
                    <a:pt x="33249" y="25"/>
                    <a:pt x="74264" y="25"/>
                  </a:cubicBezTo>
                  <a:cubicBezTo>
                    <a:pt x="115279" y="25"/>
                    <a:pt x="148528" y="23325"/>
                    <a:pt x="148528" y="52067"/>
                  </a:cubicBezTo>
                  <a:close/>
                </a:path>
              </a:pathLst>
            </a:custGeom>
            <a:solidFill>
              <a:srgbClr val="373435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AD0D702-4246-F200-6CBC-84E5E12AA2EB}"/>
                </a:ext>
              </a:extLst>
            </p:cNvPr>
            <p:cNvSpPr/>
            <p:nvPr/>
          </p:nvSpPr>
          <p:spPr>
            <a:xfrm>
              <a:off x="7269592" y="6509962"/>
              <a:ext cx="298519" cy="244464"/>
            </a:xfrm>
            <a:custGeom>
              <a:avLst/>
              <a:gdLst>
                <a:gd name="connsiteX0" fmla="*/ 266978 w 298519"/>
                <a:gd name="connsiteY0" fmla="*/ 212609 h 244464"/>
                <a:gd name="connsiteX1" fmla="*/ 238790 w 298519"/>
                <a:gd name="connsiteY1" fmla="*/ 15282 h 244464"/>
                <a:gd name="connsiteX2" fmla="*/ 4615 w 298519"/>
                <a:gd name="connsiteY2" fmla="*/ 71661 h 244464"/>
                <a:gd name="connsiteX3" fmla="*/ 30634 w 298519"/>
                <a:gd name="connsiteY3" fmla="*/ 145387 h 244464"/>
                <a:gd name="connsiteX4" fmla="*/ 180246 w 298519"/>
                <a:gd name="connsiteY4" fmla="*/ 242965 h 244464"/>
                <a:gd name="connsiteX5" fmla="*/ 266978 w 298519"/>
                <a:gd name="connsiteY5" fmla="*/ 212609 h 244464"/>
                <a:gd name="connsiteX6" fmla="*/ 105966 w 298519"/>
                <a:gd name="connsiteY6" fmla="*/ 102263 h 244464"/>
                <a:gd name="connsiteX7" fmla="*/ 134155 w 298519"/>
                <a:gd name="connsiteY7" fmla="*/ 173822 h 244464"/>
                <a:gd name="connsiteX8" fmla="*/ 215467 w 298519"/>
                <a:gd name="connsiteY8" fmla="*/ 92507 h 244464"/>
                <a:gd name="connsiteX9" fmla="*/ 105966 w 298519"/>
                <a:gd name="connsiteY9" fmla="*/ 102264 h 2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519" h="244464">
                  <a:moveTo>
                    <a:pt x="266978" y="212609"/>
                  </a:moveTo>
                  <a:cubicBezTo>
                    <a:pt x="316941" y="145221"/>
                    <a:pt x="307546" y="79445"/>
                    <a:pt x="238790" y="15282"/>
                  </a:cubicBezTo>
                  <a:cubicBezTo>
                    <a:pt x="139019" y="-16929"/>
                    <a:pt x="60960" y="1863"/>
                    <a:pt x="4615" y="71661"/>
                  </a:cubicBezTo>
                  <a:cubicBezTo>
                    <a:pt x="-6389" y="100780"/>
                    <a:pt x="2283" y="125355"/>
                    <a:pt x="30634" y="145387"/>
                  </a:cubicBezTo>
                  <a:cubicBezTo>
                    <a:pt x="78420" y="219647"/>
                    <a:pt x="128291" y="252173"/>
                    <a:pt x="180246" y="242965"/>
                  </a:cubicBezTo>
                  <a:cubicBezTo>
                    <a:pt x="216334" y="247839"/>
                    <a:pt x="245245" y="237720"/>
                    <a:pt x="266978" y="212609"/>
                  </a:cubicBezTo>
                  <a:close/>
                  <a:moveTo>
                    <a:pt x="105966" y="102263"/>
                  </a:moveTo>
                  <a:cubicBezTo>
                    <a:pt x="102891" y="134020"/>
                    <a:pt x="112286" y="157873"/>
                    <a:pt x="134155" y="173822"/>
                  </a:cubicBezTo>
                  <a:cubicBezTo>
                    <a:pt x="201749" y="184300"/>
                    <a:pt x="228854" y="157195"/>
                    <a:pt x="215467" y="92507"/>
                  </a:cubicBezTo>
                  <a:cubicBezTo>
                    <a:pt x="174115" y="45868"/>
                    <a:pt x="137614" y="49120"/>
                    <a:pt x="105966" y="102264"/>
                  </a:cubicBezTo>
                  <a:close/>
                </a:path>
              </a:pathLst>
            </a:custGeom>
            <a:solidFill>
              <a:srgbClr val="CB7246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5312CDF-9350-B99B-CF90-1903681DF723}"/>
                </a:ext>
              </a:extLst>
            </p:cNvPr>
            <p:cNvSpPr/>
            <p:nvPr/>
          </p:nvSpPr>
          <p:spPr>
            <a:xfrm>
              <a:off x="9240854" y="5456187"/>
              <a:ext cx="26020" cy="73727"/>
            </a:xfrm>
            <a:custGeom>
              <a:avLst/>
              <a:gdLst>
                <a:gd name="connsiteX0" fmla="*/ 26019 w 26020"/>
                <a:gd name="connsiteY0" fmla="*/ 73752 h 73727"/>
                <a:gd name="connsiteX1" fmla="*/ -1 w 26020"/>
                <a:gd name="connsiteY1" fmla="*/ 25 h 7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20" h="73727">
                  <a:moveTo>
                    <a:pt x="26019" y="73752"/>
                  </a:moveTo>
                  <a:cubicBezTo>
                    <a:pt x="22864" y="43381"/>
                    <a:pt x="14189" y="18807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64C8A95-0D8D-C113-6A3C-2479A2E57F49}"/>
                </a:ext>
              </a:extLst>
            </p:cNvPr>
            <p:cNvSpPr/>
            <p:nvPr/>
          </p:nvSpPr>
          <p:spPr>
            <a:xfrm>
              <a:off x="8952472" y="6199953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3733F85-5832-DBC5-E638-AAED54D7BE7D}"/>
                </a:ext>
              </a:extLst>
            </p:cNvPr>
            <p:cNvSpPr/>
            <p:nvPr/>
          </p:nvSpPr>
          <p:spPr>
            <a:xfrm>
              <a:off x="9121602" y="6373427"/>
              <a:ext cx="164787" cy="164796"/>
            </a:xfrm>
            <a:custGeom>
              <a:avLst/>
              <a:gdLst>
                <a:gd name="connsiteX0" fmla="*/ 164787 w 164787"/>
                <a:gd name="connsiteY0" fmla="*/ 82423 h 164796"/>
                <a:gd name="connsiteX1" fmla="*/ 82393 w 164787"/>
                <a:gd name="connsiteY1" fmla="*/ 164822 h 164796"/>
                <a:gd name="connsiteX2" fmla="*/ -1 w 164787"/>
                <a:gd name="connsiteY2" fmla="*/ 82423 h 164796"/>
                <a:gd name="connsiteX3" fmla="*/ 82393 w 164787"/>
                <a:gd name="connsiteY3" fmla="*/ 25 h 164796"/>
                <a:gd name="connsiteX4" fmla="*/ 164787 w 164787"/>
                <a:gd name="connsiteY4" fmla="*/ 82423 h 16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64796">
                  <a:moveTo>
                    <a:pt x="164787" y="82423"/>
                  </a:moveTo>
                  <a:cubicBezTo>
                    <a:pt x="164787" y="127931"/>
                    <a:pt x="127898" y="164822"/>
                    <a:pt x="82393" y="164822"/>
                  </a:cubicBezTo>
                  <a:cubicBezTo>
                    <a:pt x="36888" y="164822"/>
                    <a:pt x="-1" y="127931"/>
                    <a:pt x="-1" y="82423"/>
                  </a:cubicBezTo>
                  <a:cubicBezTo>
                    <a:pt x="-1" y="36916"/>
                    <a:pt x="36888" y="25"/>
                    <a:pt x="82393" y="25"/>
                  </a:cubicBezTo>
                  <a:cubicBezTo>
                    <a:pt x="127898" y="25"/>
                    <a:pt x="164787" y="36916"/>
                    <a:pt x="164787" y="8242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5AB403C-BE1D-8C1A-E213-507692E1CC59}"/>
                </a:ext>
              </a:extLst>
            </p:cNvPr>
            <p:cNvSpPr/>
            <p:nvPr/>
          </p:nvSpPr>
          <p:spPr>
            <a:xfrm>
              <a:off x="8228260" y="6195618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1CA532C-7918-8E0B-B12C-A63544EA1238}"/>
                </a:ext>
              </a:extLst>
            </p:cNvPr>
            <p:cNvSpPr/>
            <p:nvPr/>
          </p:nvSpPr>
          <p:spPr>
            <a:xfrm>
              <a:off x="8410398" y="6373429"/>
              <a:ext cx="164787" cy="190818"/>
            </a:xfrm>
            <a:custGeom>
              <a:avLst/>
              <a:gdLst>
                <a:gd name="connsiteX0" fmla="*/ 164787 w 164787"/>
                <a:gd name="connsiteY0" fmla="*/ 95433 h 190818"/>
                <a:gd name="connsiteX1" fmla="*/ 82393 w 164787"/>
                <a:gd name="connsiteY1" fmla="*/ 190843 h 190818"/>
                <a:gd name="connsiteX2" fmla="*/ -1 w 164787"/>
                <a:gd name="connsiteY2" fmla="*/ 95433 h 190818"/>
                <a:gd name="connsiteX3" fmla="*/ 82393 w 164787"/>
                <a:gd name="connsiteY3" fmla="*/ 25 h 190818"/>
                <a:gd name="connsiteX4" fmla="*/ 164787 w 164787"/>
                <a:gd name="connsiteY4" fmla="*/ 95433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90818">
                  <a:moveTo>
                    <a:pt x="164787" y="95433"/>
                  </a:moveTo>
                  <a:cubicBezTo>
                    <a:pt x="164787" y="148127"/>
                    <a:pt x="127898" y="190843"/>
                    <a:pt x="82393" y="190843"/>
                  </a:cubicBezTo>
                  <a:cubicBezTo>
                    <a:pt x="36888" y="190843"/>
                    <a:pt x="-1" y="148127"/>
                    <a:pt x="-1" y="95433"/>
                  </a:cubicBezTo>
                  <a:cubicBezTo>
                    <a:pt x="-1" y="42741"/>
                    <a:pt x="36888" y="25"/>
                    <a:pt x="82393" y="25"/>
                  </a:cubicBezTo>
                  <a:cubicBezTo>
                    <a:pt x="127898" y="25"/>
                    <a:pt x="164787" y="42741"/>
                    <a:pt x="164787" y="9543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3" name="图形 2">
            <a:extLst>
              <a:ext uri="{FF2B5EF4-FFF2-40B4-BE49-F238E27FC236}">
                <a16:creationId xmlns:a16="http://schemas.microsoft.com/office/drawing/2014/main" id="{9A2858A9-5BDC-D3DA-05DD-3ECBBBB93912}"/>
              </a:ext>
            </a:extLst>
          </p:cNvPr>
          <p:cNvGrpSpPr/>
          <p:nvPr/>
        </p:nvGrpSpPr>
        <p:grpSpPr>
          <a:xfrm>
            <a:off x="3389982" y="3854155"/>
            <a:ext cx="1227441" cy="1739456"/>
            <a:chOff x="5241241" y="390520"/>
            <a:chExt cx="2059728" cy="2918923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FDCEFF2-0EAD-5C0E-D497-F081C9103F58}"/>
                </a:ext>
              </a:extLst>
            </p:cNvPr>
            <p:cNvSpPr/>
            <p:nvPr/>
          </p:nvSpPr>
          <p:spPr>
            <a:xfrm>
              <a:off x="5681112" y="2440834"/>
              <a:ext cx="323279" cy="868608"/>
            </a:xfrm>
            <a:custGeom>
              <a:avLst/>
              <a:gdLst>
                <a:gd name="connsiteX0" fmla="*/ 323360 w 323279"/>
                <a:gd name="connsiteY0" fmla="*/ -2 h 868608"/>
                <a:gd name="connsiteX1" fmla="*/ 225258 w 323279"/>
                <a:gd name="connsiteY1" fmla="*/ 831401 h 868608"/>
                <a:gd name="connsiteX2" fmla="*/ 80 w 323279"/>
                <a:gd name="connsiteY2" fmla="*/ 868607 h 86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279" h="868608">
                  <a:moveTo>
                    <a:pt x="323360" y="-2"/>
                  </a:moveTo>
                  <a:lnTo>
                    <a:pt x="225258" y="831401"/>
                  </a:lnTo>
                  <a:lnTo>
                    <a:pt x="80" y="86860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AF792A1-09C8-B317-0B0F-B72767E06EFC}"/>
                </a:ext>
              </a:extLst>
            </p:cNvPr>
            <p:cNvSpPr/>
            <p:nvPr/>
          </p:nvSpPr>
          <p:spPr>
            <a:xfrm>
              <a:off x="6245899" y="2437610"/>
              <a:ext cx="249808" cy="838024"/>
            </a:xfrm>
            <a:custGeom>
              <a:avLst/>
              <a:gdLst>
                <a:gd name="connsiteX0" fmla="*/ 58389 w 249808"/>
                <a:gd name="connsiteY0" fmla="*/ -2 h 838024"/>
                <a:gd name="connsiteX1" fmla="*/ 80 w 249808"/>
                <a:gd name="connsiteY1" fmla="*/ 821827 h 838024"/>
                <a:gd name="connsiteX2" fmla="*/ 249889 w 249808"/>
                <a:gd name="connsiteY2" fmla="*/ 838022 h 83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808" h="838024">
                  <a:moveTo>
                    <a:pt x="58389" y="-2"/>
                  </a:moveTo>
                  <a:lnTo>
                    <a:pt x="80" y="821827"/>
                  </a:lnTo>
                  <a:lnTo>
                    <a:pt x="249889" y="83802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3E455B-4A4D-F9D7-C203-B22E3F4EB228}"/>
                </a:ext>
              </a:extLst>
            </p:cNvPr>
            <p:cNvSpPr/>
            <p:nvPr/>
          </p:nvSpPr>
          <p:spPr>
            <a:xfrm>
              <a:off x="6755061" y="782255"/>
              <a:ext cx="385129" cy="292995"/>
            </a:xfrm>
            <a:custGeom>
              <a:avLst/>
              <a:gdLst>
                <a:gd name="connsiteX0" fmla="*/ 374177 w 385129"/>
                <a:gd name="connsiteY0" fmla="*/ 273083 h 292995"/>
                <a:gd name="connsiteX1" fmla="*/ 359456 w 385129"/>
                <a:gd name="connsiteY1" fmla="*/ 169709 h 292995"/>
                <a:gd name="connsiteX2" fmla="*/ 259263 w 385129"/>
                <a:gd name="connsiteY2" fmla="*/ 277595 h 292995"/>
                <a:gd name="connsiteX3" fmla="*/ 179230 w 385129"/>
                <a:gd name="connsiteY3" fmla="*/ 174414 h 292995"/>
                <a:gd name="connsiteX4" fmla="*/ 211667 w 385129"/>
                <a:gd name="connsiteY4" fmla="*/ 186149 h 292995"/>
                <a:gd name="connsiteX5" fmla="*/ 154936 w 385129"/>
                <a:gd name="connsiteY5" fmla="*/ 90240 h 292995"/>
                <a:gd name="connsiteX6" fmla="*/ 99685 w 385129"/>
                <a:gd name="connsiteY6" fmla="*/ 136987 h 292995"/>
                <a:gd name="connsiteX7" fmla="*/ 114188 w 385129"/>
                <a:gd name="connsiteY7" fmla="*/ 3503 h 292995"/>
                <a:gd name="connsiteX8" fmla="*/ 80 w 385129"/>
                <a:gd name="connsiteY8" fmla="*/ 53727 h 2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129" h="292995">
                  <a:moveTo>
                    <a:pt x="374177" y="273083"/>
                  </a:moveTo>
                  <a:cubicBezTo>
                    <a:pt x="400932" y="204561"/>
                    <a:pt x="372229" y="174679"/>
                    <a:pt x="359456" y="169709"/>
                  </a:cubicBezTo>
                  <a:cubicBezTo>
                    <a:pt x="256863" y="129785"/>
                    <a:pt x="183586" y="352119"/>
                    <a:pt x="259263" y="277595"/>
                  </a:cubicBezTo>
                  <a:cubicBezTo>
                    <a:pt x="332992" y="204988"/>
                    <a:pt x="209496" y="94765"/>
                    <a:pt x="179230" y="174414"/>
                  </a:cubicBezTo>
                  <a:cubicBezTo>
                    <a:pt x="164959" y="211967"/>
                    <a:pt x="207198" y="197081"/>
                    <a:pt x="211667" y="186149"/>
                  </a:cubicBezTo>
                  <a:cubicBezTo>
                    <a:pt x="235064" y="128904"/>
                    <a:pt x="245774" y="77073"/>
                    <a:pt x="154936" y="90240"/>
                  </a:cubicBezTo>
                  <a:cubicBezTo>
                    <a:pt x="136422" y="92924"/>
                    <a:pt x="89412" y="131603"/>
                    <a:pt x="99685" y="136987"/>
                  </a:cubicBezTo>
                  <a:cubicBezTo>
                    <a:pt x="150519" y="163625"/>
                    <a:pt x="219229" y="32532"/>
                    <a:pt x="114188" y="3503"/>
                  </a:cubicBezTo>
                  <a:cubicBezTo>
                    <a:pt x="49799" y="-14292"/>
                    <a:pt x="35174" y="40818"/>
                    <a:pt x="80" y="53727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BB84F5C-FB45-25BC-A04C-A228C3FFDC85}"/>
                </a:ext>
              </a:extLst>
            </p:cNvPr>
            <p:cNvSpPr/>
            <p:nvPr/>
          </p:nvSpPr>
          <p:spPr>
            <a:xfrm>
              <a:off x="5398187" y="1779166"/>
              <a:ext cx="211973" cy="345672"/>
            </a:xfrm>
            <a:custGeom>
              <a:avLst/>
              <a:gdLst>
                <a:gd name="connsiteX0" fmla="*/ 212054 w 211973"/>
                <a:gd name="connsiteY0" fmla="*/ -2 h 345672"/>
                <a:gd name="connsiteX1" fmla="*/ 35078 w 211973"/>
                <a:gd name="connsiteY1" fmla="*/ 224988 h 345672"/>
                <a:gd name="connsiteX2" fmla="*/ 80 w 211973"/>
                <a:gd name="connsiteY2" fmla="*/ 345671 h 3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73" h="345672">
                  <a:moveTo>
                    <a:pt x="212054" y="-2"/>
                  </a:moveTo>
                  <a:lnTo>
                    <a:pt x="35078" y="224988"/>
                  </a:lnTo>
                  <a:lnTo>
                    <a:pt x="80" y="34567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EAC6B6A-8525-977D-7B51-A576C01B121C}"/>
                </a:ext>
              </a:extLst>
            </p:cNvPr>
            <p:cNvSpPr/>
            <p:nvPr/>
          </p:nvSpPr>
          <p:spPr>
            <a:xfrm>
              <a:off x="5241241" y="1939135"/>
              <a:ext cx="316283" cy="214228"/>
            </a:xfrm>
            <a:custGeom>
              <a:avLst/>
              <a:gdLst>
                <a:gd name="connsiteX0" fmla="*/ 80 w 316283"/>
                <a:gd name="connsiteY0" fmla="*/ -2 h 214228"/>
                <a:gd name="connsiteX1" fmla="*/ 192024 w 316283"/>
                <a:gd name="connsiteY1" fmla="*/ 65019 h 214228"/>
                <a:gd name="connsiteX2" fmla="*/ 316364 w 316283"/>
                <a:gd name="connsiteY2" fmla="*/ 214227 h 21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83" h="214228">
                  <a:moveTo>
                    <a:pt x="80" y="-2"/>
                  </a:moveTo>
                  <a:lnTo>
                    <a:pt x="192024" y="65019"/>
                  </a:lnTo>
                  <a:lnTo>
                    <a:pt x="316364" y="21422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A495C4B-29F1-D499-C701-1A2960457F95}"/>
                </a:ext>
              </a:extLst>
            </p:cNvPr>
            <p:cNvSpPr/>
            <p:nvPr/>
          </p:nvSpPr>
          <p:spPr>
            <a:xfrm>
              <a:off x="5290010" y="2004156"/>
              <a:ext cx="180162" cy="155000"/>
            </a:xfrm>
            <a:custGeom>
              <a:avLst/>
              <a:gdLst>
                <a:gd name="connsiteX0" fmla="*/ 180243 w 180162"/>
                <a:gd name="connsiteY0" fmla="*/ 154999 h 155000"/>
                <a:gd name="connsiteX1" fmla="*/ 143254 w 180162"/>
                <a:gd name="connsiteY1" fmla="*/ -2 h 155000"/>
                <a:gd name="connsiteX2" fmla="*/ 80 w 180162"/>
                <a:gd name="connsiteY2" fmla="*/ 41633 h 15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62" h="155000">
                  <a:moveTo>
                    <a:pt x="180243" y="154999"/>
                  </a:moveTo>
                  <a:lnTo>
                    <a:pt x="143254" y="-2"/>
                  </a:lnTo>
                  <a:lnTo>
                    <a:pt x="80" y="4163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485F66F-BEA8-F4A9-A02A-768EE64959C5}"/>
                </a:ext>
              </a:extLst>
            </p:cNvPr>
            <p:cNvSpPr/>
            <p:nvPr/>
          </p:nvSpPr>
          <p:spPr>
            <a:xfrm>
              <a:off x="6771977" y="1668282"/>
              <a:ext cx="528535" cy="114299"/>
            </a:xfrm>
            <a:custGeom>
              <a:avLst/>
              <a:gdLst>
                <a:gd name="connsiteX0" fmla="*/ 80 w 528535"/>
                <a:gd name="connsiteY0" fmla="*/ -2 h 114299"/>
                <a:gd name="connsiteX1" fmla="*/ 383827 w 528535"/>
                <a:gd name="connsiteY1" fmla="*/ 99275 h 114299"/>
                <a:gd name="connsiteX2" fmla="*/ 528616 w 528535"/>
                <a:gd name="connsiteY2" fmla="*/ 114298 h 1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8535" h="114299">
                  <a:moveTo>
                    <a:pt x="80" y="-2"/>
                  </a:moveTo>
                  <a:lnTo>
                    <a:pt x="383827" y="99275"/>
                  </a:lnTo>
                  <a:lnTo>
                    <a:pt x="528616" y="11429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271EEDB-7BD2-7D2F-DD9C-0F7D8FC77913}"/>
                </a:ext>
              </a:extLst>
            </p:cNvPr>
            <p:cNvSpPr/>
            <p:nvPr/>
          </p:nvSpPr>
          <p:spPr>
            <a:xfrm>
              <a:off x="7131836" y="1636203"/>
              <a:ext cx="102171" cy="310479"/>
            </a:xfrm>
            <a:custGeom>
              <a:avLst/>
              <a:gdLst>
                <a:gd name="connsiteX0" fmla="*/ 80 w 102171"/>
                <a:gd name="connsiteY0" fmla="*/ 310477 h 310479"/>
                <a:gd name="connsiteX1" fmla="*/ 23969 w 102171"/>
                <a:gd name="connsiteY1" fmla="*/ 131354 h 310479"/>
                <a:gd name="connsiteX2" fmla="*/ 102252 w 102171"/>
                <a:gd name="connsiteY2" fmla="*/ -2 h 31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71" h="310479">
                  <a:moveTo>
                    <a:pt x="80" y="310477"/>
                  </a:moveTo>
                  <a:lnTo>
                    <a:pt x="23969" y="131354"/>
                  </a:lnTo>
                  <a:lnTo>
                    <a:pt x="10225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3C146EB-5065-DFB4-8F1D-03FB71426F08}"/>
                </a:ext>
              </a:extLst>
            </p:cNvPr>
            <p:cNvSpPr/>
            <p:nvPr/>
          </p:nvSpPr>
          <p:spPr>
            <a:xfrm>
              <a:off x="7155724" y="1680413"/>
              <a:ext cx="138158" cy="196182"/>
            </a:xfrm>
            <a:custGeom>
              <a:avLst/>
              <a:gdLst>
                <a:gd name="connsiteX0" fmla="*/ 138239 w 138158"/>
                <a:gd name="connsiteY0" fmla="*/ -2 h 196182"/>
                <a:gd name="connsiteX1" fmla="*/ 80 w 138158"/>
                <a:gd name="connsiteY1" fmla="*/ 87143 h 196182"/>
                <a:gd name="connsiteX2" fmla="*/ 76095 w 138158"/>
                <a:gd name="connsiteY2" fmla="*/ 196180 h 1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158" h="196182">
                  <a:moveTo>
                    <a:pt x="138239" y="-2"/>
                  </a:moveTo>
                  <a:lnTo>
                    <a:pt x="80" y="87143"/>
                  </a:lnTo>
                  <a:lnTo>
                    <a:pt x="76095" y="1961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F602AB6-08FE-92D0-84E8-85D2F168309B}"/>
                </a:ext>
              </a:extLst>
            </p:cNvPr>
            <p:cNvSpPr/>
            <p:nvPr/>
          </p:nvSpPr>
          <p:spPr>
            <a:xfrm>
              <a:off x="5527980" y="1586821"/>
              <a:ext cx="221009" cy="311768"/>
            </a:xfrm>
            <a:custGeom>
              <a:avLst/>
              <a:gdLst>
                <a:gd name="connsiteX0" fmla="*/ 71696 w 221009"/>
                <a:gd name="connsiteY0" fmla="*/ -2 h 311768"/>
                <a:gd name="connsiteX1" fmla="*/ 221090 w 221009"/>
                <a:gd name="connsiteY1" fmla="*/ 273341 h 311768"/>
                <a:gd name="connsiteX2" fmla="*/ 94805 w 221009"/>
                <a:gd name="connsiteY2" fmla="*/ 300239 h 311768"/>
                <a:gd name="connsiteX3" fmla="*/ 137088 w 221009"/>
                <a:gd name="connsiteY3" fmla="*/ 198322 h 311768"/>
                <a:gd name="connsiteX4" fmla="*/ 62280 w 221009"/>
                <a:gd name="connsiteY4" fmla="*/ 126764 h 311768"/>
                <a:gd name="connsiteX5" fmla="*/ 34093 w 221009"/>
                <a:gd name="connsiteY5" fmla="*/ 31353 h 311768"/>
                <a:gd name="connsiteX6" fmla="*/ 71696 w 221009"/>
                <a:gd name="connsiteY6" fmla="*/ -2 h 3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009" h="311768">
                  <a:moveTo>
                    <a:pt x="71696" y="-2"/>
                  </a:moveTo>
                  <a:lnTo>
                    <a:pt x="221090" y="273341"/>
                  </a:lnTo>
                  <a:cubicBezTo>
                    <a:pt x="172727" y="312989"/>
                    <a:pt x="130630" y="321955"/>
                    <a:pt x="94805" y="300239"/>
                  </a:cubicBezTo>
                  <a:cubicBezTo>
                    <a:pt x="93157" y="253524"/>
                    <a:pt x="107251" y="219551"/>
                    <a:pt x="137088" y="198322"/>
                  </a:cubicBezTo>
                  <a:cubicBezTo>
                    <a:pt x="42997" y="237594"/>
                    <a:pt x="18061" y="213742"/>
                    <a:pt x="62280" y="126764"/>
                  </a:cubicBezTo>
                  <a:cubicBezTo>
                    <a:pt x="-9850" y="133257"/>
                    <a:pt x="-19246" y="101454"/>
                    <a:pt x="34093" y="31353"/>
                  </a:cubicBezTo>
                  <a:cubicBezTo>
                    <a:pt x="47461" y="21663"/>
                    <a:pt x="59996" y="11212"/>
                    <a:pt x="71696" y="-2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5217598-CF1D-0291-0E5B-76C3385D2683}"/>
                </a:ext>
              </a:extLst>
            </p:cNvPr>
            <p:cNvSpPr/>
            <p:nvPr/>
          </p:nvSpPr>
          <p:spPr>
            <a:xfrm>
              <a:off x="6642308" y="1516266"/>
              <a:ext cx="212024" cy="396234"/>
            </a:xfrm>
            <a:custGeom>
              <a:avLst/>
              <a:gdLst>
                <a:gd name="connsiteX0" fmla="*/ 1628 w 212024"/>
                <a:gd name="connsiteY0" fmla="*/ 328977 h 396234"/>
                <a:gd name="connsiteX1" fmla="*/ 671 w 212024"/>
                <a:gd name="connsiteY1" fmla="*/ 323087 h 396234"/>
                <a:gd name="connsiteX2" fmla="*/ 109996 w 212024"/>
                <a:gd name="connsiteY2" fmla="*/ -2 h 396234"/>
                <a:gd name="connsiteX3" fmla="*/ 112340 w 212024"/>
                <a:gd name="connsiteY3" fmla="*/ 121420 h 396234"/>
                <a:gd name="connsiteX4" fmla="*/ 73311 w 212024"/>
                <a:gd name="connsiteY4" fmla="*/ 208159 h 396234"/>
                <a:gd name="connsiteX5" fmla="*/ 48375 w 212024"/>
                <a:gd name="connsiteY5" fmla="*/ 291643 h 396234"/>
                <a:gd name="connsiteX6" fmla="*/ 128602 w 212024"/>
                <a:gd name="connsiteY6" fmla="*/ 375128 h 396234"/>
                <a:gd name="connsiteX7" fmla="*/ 1628 w 212024"/>
                <a:gd name="connsiteY7" fmla="*/ 328977 h 39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24" h="396234">
                  <a:moveTo>
                    <a:pt x="1628" y="328977"/>
                  </a:moveTo>
                  <a:cubicBezTo>
                    <a:pt x="-1161" y="314969"/>
                    <a:pt x="671" y="324234"/>
                    <a:pt x="671" y="323087"/>
                  </a:cubicBezTo>
                  <a:lnTo>
                    <a:pt x="109996" y="-2"/>
                  </a:lnTo>
                  <a:cubicBezTo>
                    <a:pt x="245354" y="48903"/>
                    <a:pt x="246137" y="89378"/>
                    <a:pt x="112340" y="121420"/>
                  </a:cubicBezTo>
                  <a:cubicBezTo>
                    <a:pt x="251703" y="178984"/>
                    <a:pt x="238694" y="207896"/>
                    <a:pt x="73311" y="208159"/>
                  </a:cubicBezTo>
                  <a:cubicBezTo>
                    <a:pt x="219136" y="292527"/>
                    <a:pt x="210824" y="320355"/>
                    <a:pt x="48375" y="291643"/>
                  </a:cubicBezTo>
                  <a:cubicBezTo>
                    <a:pt x="134545" y="315388"/>
                    <a:pt x="161286" y="343217"/>
                    <a:pt x="128602" y="375128"/>
                  </a:cubicBezTo>
                  <a:cubicBezTo>
                    <a:pt x="93055" y="414314"/>
                    <a:pt x="50731" y="398930"/>
                    <a:pt x="1628" y="328977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0CCB1CD-E30E-1098-63FF-2BC94094B106}"/>
                </a:ext>
              </a:extLst>
            </p:cNvPr>
            <p:cNvSpPr/>
            <p:nvPr/>
          </p:nvSpPr>
          <p:spPr>
            <a:xfrm>
              <a:off x="5461778" y="819101"/>
              <a:ext cx="287774" cy="224346"/>
            </a:xfrm>
            <a:custGeom>
              <a:avLst/>
              <a:gdLst>
                <a:gd name="connsiteX0" fmla="*/ 40668 w 287774"/>
                <a:gd name="connsiteY0" fmla="*/ 224345 h 224346"/>
                <a:gd name="connsiteX1" fmla="*/ 26759 w 287774"/>
                <a:gd name="connsiteY1" fmla="*/ 145196 h 224346"/>
                <a:gd name="connsiteX2" fmla="*/ 70931 w 287774"/>
                <a:gd name="connsiteY2" fmla="*/ 183887 h 224346"/>
                <a:gd name="connsiteX3" fmla="*/ 83169 w 287774"/>
                <a:gd name="connsiteY3" fmla="*/ 62429 h 224346"/>
                <a:gd name="connsiteX4" fmla="*/ 209177 w 287774"/>
                <a:gd name="connsiteY4" fmla="*/ 77789 h 224346"/>
                <a:gd name="connsiteX5" fmla="*/ 139721 w 287774"/>
                <a:gd name="connsiteY5" fmla="*/ 91700 h 224346"/>
                <a:gd name="connsiteX6" fmla="*/ 254247 w 287774"/>
                <a:gd name="connsiteY6" fmla="*/ 10941 h 224346"/>
                <a:gd name="connsiteX7" fmla="*/ 287855 w 287774"/>
                <a:gd name="connsiteY7" fmla="*/ 32438 h 2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774" h="224346">
                  <a:moveTo>
                    <a:pt x="40668" y="224345"/>
                  </a:moveTo>
                  <a:cubicBezTo>
                    <a:pt x="11258" y="224345"/>
                    <a:pt x="-26285" y="191205"/>
                    <a:pt x="26759" y="145196"/>
                  </a:cubicBezTo>
                  <a:cubicBezTo>
                    <a:pt x="112922" y="70459"/>
                    <a:pt x="135658" y="252102"/>
                    <a:pt x="70931" y="183887"/>
                  </a:cubicBezTo>
                  <a:cubicBezTo>
                    <a:pt x="44075" y="155586"/>
                    <a:pt x="59857" y="80648"/>
                    <a:pt x="83169" y="62429"/>
                  </a:cubicBezTo>
                  <a:cubicBezTo>
                    <a:pt x="125342" y="29469"/>
                    <a:pt x="142313" y="12901"/>
                    <a:pt x="209177" y="77789"/>
                  </a:cubicBezTo>
                  <a:cubicBezTo>
                    <a:pt x="249233" y="116660"/>
                    <a:pt x="118004" y="121124"/>
                    <a:pt x="139721" y="91700"/>
                  </a:cubicBezTo>
                  <a:cubicBezTo>
                    <a:pt x="139923" y="91427"/>
                    <a:pt x="190992" y="-37673"/>
                    <a:pt x="254247" y="10941"/>
                  </a:cubicBezTo>
                  <a:cubicBezTo>
                    <a:pt x="258541" y="14240"/>
                    <a:pt x="284051" y="25042"/>
                    <a:pt x="287855" y="3243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B64FC40-46C6-E314-ACA2-80C31407CFDE}"/>
                </a:ext>
              </a:extLst>
            </p:cNvPr>
            <p:cNvSpPr/>
            <p:nvPr/>
          </p:nvSpPr>
          <p:spPr>
            <a:xfrm>
              <a:off x="5340929" y="708203"/>
              <a:ext cx="406666" cy="151548"/>
            </a:xfrm>
            <a:custGeom>
              <a:avLst/>
              <a:gdLst>
                <a:gd name="connsiteX0" fmla="*/ 80 w 406666"/>
                <a:gd name="connsiteY0" fmla="*/ 151546 h 151548"/>
                <a:gd name="connsiteX1" fmla="*/ 96292 w 406666"/>
                <a:gd name="connsiteY1" fmla="*/ 96251 h 151548"/>
                <a:gd name="connsiteX2" fmla="*/ 85017 w 406666"/>
                <a:gd name="connsiteY2" fmla="*/ 122272 h 151548"/>
                <a:gd name="connsiteX3" fmla="*/ 176799 w 406666"/>
                <a:gd name="connsiteY3" fmla="*/ 18279 h 151548"/>
                <a:gd name="connsiteX4" fmla="*/ 194144 w 406666"/>
                <a:gd name="connsiteY4" fmla="*/ 99504 h 151548"/>
                <a:gd name="connsiteX5" fmla="*/ 328488 w 406666"/>
                <a:gd name="connsiteY5" fmla="*/ 68340 h 151548"/>
                <a:gd name="connsiteX6" fmla="*/ 320620 w 406666"/>
                <a:gd name="connsiteY6" fmla="*/ 7623 h 151548"/>
                <a:gd name="connsiteX7" fmla="*/ 406639 w 406666"/>
                <a:gd name="connsiteY7" fmla="*/ 89745 h 151548"/>
                <a:gd name="connsiteX8" fmla="*/ 406639 w 406666"/>
                <a:gd name="connsiteY8" fmla="*/ 125525 h 1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66" h="151548">
                  <a:moveTo>
                    <a:pt x="80" y="151546"/>
                  </a:moveTo>
                  <a:cubicBezTo>
                    <a:pt x="9173" y="127138"/>
                    <a:pt x="71821" y="21762"/>
                    <a:pt x="96292" y="96251"/>
                  </a:cubicBezTo>
                  <a:cubicBezTo>
                    <a:pt x="98851" y="104040"/>
                    <a:pt x="92134" y="125656"/>
                    <a:pt x="85017" y="122272"/>
                  </a:cubicBezTo>
                  <a:cubicBezTo>
                    <a:pt x="58079" y="109459"/>
                    <a:pt x="95624" y="26347"/>
                    <a:pt x="176799" y="18279"/>
                  </a:cubicBezTo>
                  <a:cubicBezTo>
                    <a:pt x="215568" y="14426"/>
                    <a:pt x="222857" y="151952"/>
                    <a:pt x="194144" y="99504"/>
                  </a:cubicBezTo>
                  <a:cubicBezTo>
                    <a:pt x="141700" y="3707"/>
                    <a:pt x="322748" y="-1898"/>
                    <a:pt x="328488" y="68340"/>
                  </a:cubicBezTo>
                  <a:cubicBezTo>
                    <a:pt x="334956" y="147494"/>
                    <a:pt x="206812" y="57803"/>
                    <a:pt x="320620" y="7623"/>
                  </a:cubicBezTo>
                  <a:cubicBezTo>
                    <a:pt x="382317" y="-19580"/>
                    <a:pt x="408663" y="30272"/>
                    <a:pt x="406639" y="89745"/>
                  </a:cubicBezTo>
                  <a:cubicBezTo>
                    <a:pt x="406448" y="95357"/>
                    <a:pt x="406639" y="118262"/>
                    <a:pt x="406639" y="125525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A1458C0-C36B-B04B-E467-FC8CC4DA4EF4}"/>
                </a:ext>
              </a:extLst>
            </p:cNvPr>
            <p:cNvSpPr/>
            <p:nvPr/>
          </p:nvSpPr>
          <p:spPr>
            <a:xfrm>
              <a:off x="6828275" y="537794"/>
              <a:ext cx="472693" cy="121162"/>
            </a:xfrm>
            <a:custGeom>
              <a:avLst/>
              <a:gdLst>
                <a:gd name="connsiteX0" fmla="*/ 472774 w 472693"/>
                <a:gd name="connsiteY0" fmla="*/ 13507 h 121162"/>
                <a:gd name="connsiteX1" fmla="*/ 469986 w 472693"/>
                <a:gd name="connsiteY1" fmla="*/ 14313 h 121162"/>
                <a:gd name="connsiteX2" fmla="*/ 440250 w 472693"/>
                <a:gd name="connsiteY2" fmla="*/ 26518 h 121162"/>
                <a:gd name="connsiteX3" fmla="*/ 444398 w 472693"/>
                <a:gd name="connsiteY3" fmla="*/ 44671 h 121162"/>
                <a:gd name="connsiteX4" fmla="*/ 338617 w 472693"/>
                <a:gd name="connsiteY4" fmla="*/ 82183 h 121162"/>
                <a:gd name="connsiteX5" fmla="*/ 330563 w 472693"/>
                <a:gd name="connsiteY5" fmla="*/ 20199 h 121162"/>
                <a:gd name="connsiteX6" fmla="*/ 237882 w 472693"/>
                <a:gd name="connsiteY6" fmla="*/ 55172 h 121162"/>
                <a:gd name="connsiteX7" fmla="*/ 219172 w 472693"/>
                <a:gd name="connsiteY7" fmla="*/ 112078 h 121162"/>
                <a:gd name="connsiteX8" fmla="*/ 159731 w 472693"/>
                <a:gd name="connsiteY8" fmla="*/ 28499 h 121162"/>
                <a:gd name="connsiteX9" fmla="*/ 150966 w 472693"/>
                <a:gd name="connsiteY9" fmla="*/ 112357 h 121162"/>
                <a:gd name="connsiteX10" fmla="*/ 113483 w 472693"/>
                <a:gd name="connsiteY10" fmla="*/ 5823 h 121162"/>
                <a:gd name="connsiteX11" fmla="*/ 111193 w 472693"/>
                <a:gd name="connsiteY11" fmla="*/ 7002 h 121162"/>
                <a:gd name="connsiteX12" fmla="*/ 80 w 472693"/>
                <a:gd name="connsiteY12" fmla="*/ 43864 h 1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693" h="121162">
                  <a:moveTo>
                    <a:pt x="472774" y="13507"/>
                  </a:moveTo>
                  <a:lnTo>
                    <a:pt x="469986" y="14313"/>
                  </a:lnTo>
                  <a:cubicBezTo>
                    <a:pt x="455159" y="18594"/>
                    <a:pt x="441182" y="20324"/>
                    <a:pt x="440250" y="26518"/>
                  </a:cubicBezTo>
                  <a:cubicBezTo>
                    <a:pt x="425280" y="125973"/>
                    <a:pt x="448913" y="56848"/>
                    <a:pt x="444398" y="44671"/>
                  </a:cubicBezTo>
                  <a:cubicBezTo>
                    <a:pt x="401580" y="-70817"/>
                    <a:pt x="279081" y="102382"/>
                    <a:pt x="338617" y="82183"/>
                  </a:cubicBezTo>
                  <a:cubicBezTo>
                    <a:pt x="359375" y="75140"/>
                    <a:pt x="341169" y="27580"/>
                    <a:pt x="330563" y="20199"/>
                  </a:cubicBezTo>
                  <a:cubicBezTo>
                    <a:pt x="307477" y="4133"/>
                    <a:pt x="250714" y="43612"/>
                    <a:pt x="237882" y="55172"/>
                  </a:cubicBezTo>
                  <a:cubicBezTo>
                    <a:pt x="228881" y="63280"/>
                    <a:pt x="208539" y="108614"/>
                    <a:pt x="219172" y="112078"/>
                  </a:cubicBezTo>
                  <a:cubicBezTo>
                    <a:pt x="279243" y="131645"/>
                    <a:pt x="279312" y="-15002"/>
                    <a:pt x="159731" y="28499"/>
                  </a:cubicBezTo>
                  <a:cubicBezTo>
                    <a:pt x="118804" y="43387"/>
                    <a:pt x="93161" y="152464"/>
                    <a:pt x="150966" y="112357"/>
                  </a:cubicBezTo>
                  <a:cubicBezTo>
                    <a:pt x="178717" y="93101"/>
                    <a:pt x="178533" y="-27634"/>
                    <a:pt x="113483" y="5823"/>
                  </a:cubicBezTo>
                  <a:lnTo>
                    <a:pt x="111193" y="7002"/>
                  </a:lnTo>
                  <a:cubicBezTo>
                    <a:pt x="97293" y="14150"/>
                    <a:pt x="5242" y="24700"/>
                    <a:pt x="80" y="43864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40D248C-542E-4690-BE98-46124C898695}"/>
                </a:ext>
              </a:extLst>
            </p:cNvPr>
            <p:cNvSpPr/>
            <p:nvPr/>
          </p:nvSpPr>
          <p:spPr>
            <a:xfrm>
              <a:off x="5477506" y="1427665"/>
              <a:ext cx="1275630" cy="1018838"/>
            </a:xfrm>
            <a:custGeom>
              <a:avLst/>
              <a:gdLst>
                <a:gd name="connsiteX0" fmla="*/ 798152 w 1275630"/>
                <a:gd name="connsiteY0" fmla="*/ -2 h 1018838"/>
                <a:gd name="connsiteX1" fmla="*/ 1275711 w 1275630"/>
                <a:gd name="connsiteY1" fmla="*/ 87023 h 1018838"/>
                <a:gd name="connsiteX2" fmla="*/ 1166430 w 1275630"/>
                <a:gd name="connsiteY2" fmla="*/ 417578 h 1018838"/>
                <a:gd name="connsiteX3" fmla="*/ 1059553 w 1275630"/>
                <a:gd name="connsiteY3" fmla="*/ 433945 h 1018838"/>
                <a:gd name="connsiteX4" fmla="*/ 1238006 w 1275630"/>
                <a:gd name="connsiteY4" fmla="*/ 1005521 h 1018838"/>
                <a:gd name="connsiteX5" fmla="*/ 80 w 1275630"/>
                <a:gd name="connsiteY5" fmla="*/ 1018837 h 1018838"/>
                <a:gd name="connsiteX6" fmla="*/ 295114 w 1275630"/>
                <a:gd name="connsiteY6" fmla="*/ 475577 h 1018838"/>
                <a:gd name="connsiteX7" fmla="*/ 117121 w 1275630"/>
                <a:gd name="connsiteY7" fmla="*/ 149910 h 1018838"/>
                <a:gd name="connsiteX8" fmla="*/ 554131 w 1275630"/>
                <a:gd name="connsiteY8" fmla="*/ 3446 h 101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630" h="1018838">
                  <a:moveTo>
                    <a:pt x="798152" y="-2"/>
                  </a:moveTo>
                  <a:lnTo>
                    <a:pt x="1275711" y="87023"/>
                  </a:lnTo>
                  <a:lnTo>
                    <a:pt x="1166430" y="417578"/>
                  </a:lnTo>
                  <a:lnTo>
                    <a:pt x="1059553" y="433945"/>
                  </a:lnTo>
                  <a:lnTo>
                    <a:pt x="1238006" y="1005521"/>
                  </a:lnTo>
                  <a:lnTo>
                    <a:pt x="80" y="1018837"/>
                  </a:lnTo>
                  <a:lnTo>
                    <a:pt x="295114" y="475577"/>
                  </a:lnTo>
                  <a:lnTo>
                    <a:pt x="117121" y="149910"/>
                  </a:lnTo>
                  <a:lnTo>
                    <a:pt x="554131" y="3446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CAE8AE4-984B-880D-C5D6-80C25A2D972A}"/>
                </a:ext>
              </a:extLst>
            </p:cNvPr>
            <p:cNvSpPr/>
            <p:nvPr/>
          </p:nvSpPr>
          <p:spPr>
            <a:xfrm>
              <a:off x="5945745" y="1496876"/>
              <a:ext cx="94017" cy="113310"/>
            </a:xfrm>
            <a:custGeom>
              <a:avLst/>
              <a:gdLst>
                <a:gd name="connsiteX0" fmla="*/ 80 w 94017"/>
                <a:gd name="connsiteY0" fmla="*/ 99212 h 113310"/>
                <a:gd name="connsiteX1" fmla="*/ 37194 w 94017"/>
                <a:gd name="connsiteY1" fmla="*/ 113309 h 113310"/>
                <a:gd name="connsiteX2" fmla="*/ 94098 w 94017"/>
                <a:gd name="connsiteY2" fmla="*/ 55050 h 113310"/>
                <a:gd name="connsiteX3" fmla="*/ 56640 w 94017"/>
                <a:gd name="connsiteY3" fmla="*/ -2 h 113310"/>
                <a:gd name="connsiteX4" fmla="*/ 80 w 94017"/>
                <a:gd name="connsiteY4" fmla="*/ 99212 h 11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17" h="113310">
                  <a:moveTo>
                    <a:pt x="80" y="99212"/>
                  </a:moveTo>
                  <a:cubicBezTo>
                    <a:pt x="10044" y="107996"/>
                    <a:pt x="23013" y="113309"/>
                    <a:pt x="37194" y="113309"/>
                  </a:cubicBezTo>
                  <a:cubicBezTo>
                    <a:pt x="68621" y="113309"/>
                    <a:pt x="94187" y="87452"/>
                    <a:pt x="94098" y="55050"/>
                  </a:cubicBezTo>
                  <a:cubicBezTo>
                    <a:pt x="94027" y="29746"/>
                    <a:pt x="78324" y="7956"/>
                    <a:pt x="56640" y="-2"/>
                  </a:cubicBezTo>
                  <a:cubicBezTo>
                    <a:pt x="49587" y="12587"/>
                    <a:pt x="32212" y="49992"/>
                    <a:pt x="80" y="9921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BFD375C-2B4A-F14C-0911-94AA379B87BA}"/>
                </a:ext>
              </a:extLst>
            </p:cNvPr>
            <p:cNvSpPr/>
            <p:nvPr/>
          </p:nvSpPr>
          <p:spPr>
            <a:xfrm>
              <a:off x="5772539" y="1432692"/>
              <a:ext cx="258106" cy="470554"/>
            </a:xfrm>
            <a:custGeom>
              <a:avLst/>
              <a:gdLst>
                <a:gd name="connsiteX0" fmla="*/ 80 w 258106"/>
                <a:gd name="connsiteY0" fmla="*/ 470552 h 470554"/>
                <a:gd name="connsiteX1" fmla="*/ 258187 w 258106"/>
                <a:gd name="connsiteY1" fmla="*/ -2 h 47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8106" h="470554">
                  <a:moveTo>
                    <a:pt x="80" y="470552"/>
                  </a:moveTo>
                  <a:lnTo>
                    <a:pt x="258187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575D1BB-876B-9D63-EAAE-AE2DA5D2296A}"/>
                </a:ext>
              </a:extLst>
            </p:cNvPr>
            <p:cNvSpPr/>
            <p:nvPr/>
          </p:nvSpPr>
          <p:spPr>
            <a:xfrm>
              <a:off x="5635710" y="930820"/>
              <a:ext cx="128743" cy="106164"/>
            </a:xfrm>
            <a:custGeom>
              <a:avLst/>
              <a:gdLst>
                <a:gd name="connsiteX0" fmla="*/ 128824 w 128743"/>
                <a:gd name="connsiteY0" fmla="*/ 53081 h 106164"/>
                <a:gd name="connsiteX1" fmla="*/ 64452 w 128743"/>
                <a:gd name="connsiteY1" fmla="*/ 106163 h 106164"/>
                <a:gd name="connsiteX2" fmla="*/ 80 w 128743"/>
                <a:gd name="connsiteY2" fmla="*/ 53081 h 106164"/>
                <a:gd name="connsiteX3" fmla="*/ 64452 w 128743"/>
                <a:gd name="connsiteY3" fmla="*/ -2 h 106164"/>
                <a:gd name="connsiteX4" fmla="*/ 128824 w 128743"/>
                <a:gd name="connsiteY4" fmla="*/ 53081 h 10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4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8A392B0-8D89-7034-82AD-64090F4C35BA}"/>
                </a:ext>
              </a:extLst>
            </p:cNvPr>
            <p:cNvSpPr/>
            <p:nvPr/>
          </p:nvSpPr>
          <p:spPr>
            <a:xfrm>
              <a:off x="6792088" y="927529"/>
              <a:ext cx="128743" cy="106165"/>
            </a:xfrm>
            <a:custGeom>
              <a:avLst/>
              <a:gdLst>
                <a:gd name="connsiteX0" fmla="*/ 128824 w 128743"/>
                <a:gd name="connsiteY0" fmla="*/ 53081 h 106165"/>
                <a:gd name="connsiteX1" fmla="*/ 64452 w 128743"/>
                <a:gd name="connsiteY1" fmla="*/ 106163 h 106165"/>
                <a:gd name="connsiteX2" fmla="*/ 80 w 128743"/>
                <a:gd name="connsiteY2" fmla="*/ 53081 h 106165"/>
                <a:gd name="connsiteX3" fmla="*/ 64452 w 128743"/>
                <a:gd name="connsiteY3" fmla="*/ -2 h 106165"/>
                <a:gd name="connsiteX4" fmla="*/ 128824 w 128743"/>
                <a:gd name="connsiteY4" fmla="*/ 53081 h 10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5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D8B08B8-C560-97C5-C71C-24C9857A7B15}"/>
                </a:ext>
              </a:extLst>
            </p:cNvPr>
            <p:cNvSpPr/>
            <p:nvPr/>
          </p:nvSpPr>
          <p:spPr>
            <a:xfrm>
              <a:off x="5697950" y="477537"/>
              <a:ext cx="1140558" cy="1005682"/>
            </a:xfrm>
            <a:custGeom>
              <a:avLst/>
              <a:gdLst>
                <a:gd name="connsiteX0" fmla="*/ 19417 w 1140558"/>
                <a:gd name="connsiteY0" fmla="*/ 660766 h 1005682"/>
                <a:gd name="connsiteX1" fmla="*/ 1140639 w 1140558"/>
                <a:gd name="connsiteY1" fmla="*/ 505857 h 1005682"/>
                <a:gd name="connsiteX2" fmla="*/ 19417 w 1140558"/>
                <a:gd name="connsiteY2" fmla="*/ 660766 h 100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558" h="1005682">
                  <a:moveTo>
                    <a:pt x="19417" y="660766"/>
                  </a:moveTo>
                  <a:cubicBezTo>
                    <a:pt x="-170059" y="-109659"/>
                    <a:pt x="1094213" y="-263816"/>
                    <a:pt x="1140639" y="505857"/>
                  </a:cubicBezTo>
                  <a:cubicBezTo>
                    <a:pt x="1122428" y="1080666"/>
                    <a:pt x="271109" y="1195946"/>
                    <a:pt x="19417" y="660766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34AA3EB-FDC0-D3F0-5D15-F9681C096038}"/>
                </a:ext>
              </a:extLst>
            </p:cNvPr>
            <p:cNvSpPr/>
            <p:nvPr/>
          </p:nvSpPr>
          <p:spPr>
            <a:xfrm>
              <a:off x="6507364" y="390520"/>
              <a:ext cx="359938" cy="247520"/>
            </a:xfrm>
            <a:custGeom>
              <a:avLst/>
              <a:gdLst>
                <a:gd name="connsiteX0" fmla="*/ 151864 w 359938"/>
                <a:gd name="connsiteY0" fmla="*/ 156445 h 247520"/>
                <a:gd name="connsiteX1" fmla="*/ 80 w 359938"/>
                <a:gd name="connsiteY1" fmla="*/ 165117 h 247520"/>
                <a:gd name="connsiteX2" fmla="*/ 104158 w 359938"/>
                <a:gd name="connsiteY2" fmla="*/ -2 h 247520"/>
                <a:gd name="connsiteX3" fmla="*/ 188723 w 359938"/>
                <a:gd name="connsiteY3" fmla="*/ 154277 h 247520"/>
                <a:gd name="connsiteX4" fmla="*/ 360019 w 359938"/>
                <a:gd name="connsiteY4" fmla="*/ 247518 h 247520"/>
                <a:gd name="connsiteX5" fmla="*/ 357850 w 359938"/>
                <a:gd name="connsiteY5" fmla="*/ 80549 h 2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38" h="247520">
                  <a:moveTo>
                    <a:pt x="151864" y="156445"/>
                  </a:moveTo>
                  <a:lnTo>
                    <a:pt x="80" y="165117"/>
                  </a:lnTo>
                  <a:lnTo>
                    <a:pt x="104158" y="-2"/>
                  </a:lnTo>
                  <a:lnTo>
                    <a:pt x="188723" y="154277"/>
                  </a:lnTo>
                  <a:lnTo>
                    <a:pt x="360019" y="247518"/>
                  </a:lnTo>
                  <a:lnTo>
                    <a:pt x="357850" y="80549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DD50B32-B637-8F15-9E8D-13180637D919}"/>
                </a:ext>
              </a:extLst>
            </p:cNvPr>
            <p:cNvSpPr/>
            <p:nvPr/>
          </p:nvSpPr>
          <p:spPr>
            <a:xfrm>
              <a:off x="6272923" y="697831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7" y="72279"/>
                    <a:pt x="80" y="56098"/>
                    <a:pt x="80" y="36138"/>
                  </a:cubicBezTo>
                  <a:cubicBezTo>
                    <a:pt x="80" y="16179"/>
                    <a:pt x="13227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F5A5CF3-37DB-7B24-407D-EC84D36E988B}"/>
                </a:ext>
              </a:extLst>
            </p:cNvPr>
            <p:cNvSpPr/>
            <p:nvPr/>
          </p:nvSpPr>
          <p:spPr>
            <a:xfrm>
              <a:off x="6123851" y="713643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6" y="72279"/>
                    <a:pt x="80" y="56098"/>
                    <a:pt x="80" y="36138"/>
                  </a:cubicBezTo>
                  <a:cubicBezTo>
                    <a:pt x="80" y="16179"/>
                    <a:pt x="13226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84CD9CC-B71E-6A25-3079-DDAC7CA0F465}"/>
                </a:ext>
              </a:extLst>
            </p:cNvPr>
            <p:cNvSpPr/>
            <p:nvPr/>
          </p:nvSpPr>
          <p:spPr>
            <a:xfrm>
              <a:off x="5893463" y="860465"/>
              <a:ext cx="691159" cy="406856"/>
            </a:xfrm>
            <a:custGeom>
              <a:avLst/>
              <a:gdLst>
                <a:gd name="connsiteX0" fmla="*/ 691240 w 691159"/>
                <a:gd name="connsiteY0" fmla="*/ -2 h 406856"/>
                <a:gd name="connsiteX1" fmla="*/ 80 w 691159"/>
                <a:gd name="connsiteY1" fmla="*/ 18069 h 40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1159" h="406856">
                  <a:moveTo>
                    <a:pt x="691240" y="-2"/>
                  </a:moveTo>
                  <a:cubicBezTo>
                    <a:pt x="637938" y="542077"/>
                    <a:pt x="61971" y="536808"/>
                    <a:pt x="80" y="180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BF9303C-B3C8-3959-9AFB-15EC062E4CAA}"/>
                </a:ext>
              </a:extLst>
            </p:cNvPr>
            <p:cNvSpPr/>
            <p:nvPr/>
          </p:nvSpPr>
          <p:spPr>
            <a:xfrm>
              <a:off x="6431248" y="1467041"/>
              <a:ext cx="105730" cy="394570"/>
            </a:xfrm>
            <a:custGeom>
              <a:avLst/>
              <a:gdLst>
                <a:gd name="connsiteX0" fmla="*/ 80 w 105730"/>
                <a:gd name="connsiteY0" fmla="*/ -2 h 394570"/>
                <a:gd name="connsiteX1" fmla="*/ 105811 w 105730"/>
                <a:gd name="connsiteY1" fmla="*/ 394568 h 3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730" h="394570">
                  <a:moveTo>
                    <a:pt x="80" y="-2"/>
                  </a:moveTo>
                  <a:lnTo>
                    <a:pt x="105811" y="39456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F2D7AF8-4B9C-CD08-00CA-37701338A22B}"/>
                </a:ext>
              </a:extLst>
            </p:cNvPr>
            <p:cNvSpPr/>
            <p:nvPr/>
          </p:nvSpPr>
          <p:spPr>
            <a:xfrm>
              <a:off x="6634211" y="485167"/>
              <a:ext cx="123591" cy="119262"/>
            </a:xfrm>
            <a:custGeom>
              <a:avLst/>
              <a:gdLst>
                <a:gd name="connsiteX0" fmla="*/ 123672 w 123591"/>
                <a:gd name="connsiteY0" fmla="*/ 59630 h 119262"/>
                <a:gd name="connsiteX1" fmla="*/ 61876 w 123591"/>
                <a:gd name="connsiteY1" fmla="*/ 119261 h 119262"/>
                <a:gd name="connsiteX2" fmla="*/ 80 w 123591"/>
                <a:gd name="connsiteY2" fmla="*/ 59630 h 119262"/>
                <a:gd name="connsiteX3" fmla="*/ 61876 w 123591"/>
                <a:gd name="connsiteY3" fmla="*/ -2 h 119262"/>
                <a:gd name="connsiteX4" fmla="*/ 123672 w 123591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91" h="119262">
                  <a:moveTo>
                    <a:pt x="123672" y="59630"/>
                  </a:moveTo>
                  <a:cubicBezTo>
                    <a:pt x="123672" y="92563"/>
                    <a:pt x="96005" y="119261"/>
                    <a:pt x="61876" y="119261"/>
                  </a:cubicBezTo>
                  <a:cubicBezTo>
                    <a:pt x="27748" y="119261"/>
                    <a:pt x="80" y="92563"/>
                    <a:pt x="80" y="59630"/>
                  </a:cubicBezTo>
                  <a:cubicBezTo>
                    <a:pt x="80" y="26696"/>
                    <a:pt x="27748" y="-2"/>
                    <a:pt x="61876" y="-2"/>
                  </a:cubicBezTo>
                  <a:cubicBezTo>
                    <a:pt x="96005" y="-2"/>
                    <a:pt x="123672" y="26696"/>
                    <a:pt x="123672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DD06C4B-04B4-85C5-61E7-8A85375402A3}"/>
                </a:ext>
              </a:extLst>
            </p:cNvPr>
            <p:cNvSpPr/>
            <p:nvPr/>
          </p:nvSpPr>
          <p:spPr>
            <a:xfrm>
              <a:off x="5393588" y="483086"/>
              <a:ext cx="367032" cy="157830"/>
            </a:xfrm>
            <a:custGeom>
              <a:avLst/>
              <a:gdLst>
                <a:gd name="connsiteX0" fmla="*/ 14525 w 367032"/>
                <a:gd name="connsiteY0" fmla="*/ 95320 h 157830"/>
                <a:gd name="connsiteX1" fmla="*/ 8207 w 367032"/>
                <a:gd name="connsiteY1" fmla="*/ 30454 h 157830"/>
                <a:gd name="connsiteX2" fmla="*/ 128268 w 367032"/>
                <a:gd name="connsiteY2" fmla="*/ 24846 h 157830"/>
                <a:gd name="connsiteX3" fmla="*/ 70003 w 367032"/>
                <a:gd name="connsiteY3" fmla="*/ 96683 h 157830"/>
                <a:gd name="connsiteX4" fmla="*/ 206698 w 367032"/>
                <a:gd name="connsiteY4" fmla="*/ 90983 h 157830"/>
                <a:gd name="connsiteX5" fmla="*/ 143540 w 367032"/>
                <a:gd name="connsiteY5" fmla="*/ 104489 h 157830"/>
                <a:gd name="connsiteX6" fmla="*/ 287640 w 367032"/>
                <a:gd name="connsiteY6" fmla="*/ 126484 h 157830"/>
                <a:gd name="connsiteX7" fmla="*/ 270881 w 367032"/>
                <a:gd name="connsiteY7" fmla="*/ 85653 h 157830"/>
                <a:gd name="connsiteX8" fmla="*/ 365689 w 367032"/>
                <a:gd name="connsiteY8" fmla="*/ 144416 h 157830"/>
                <a:gd name="connsiteX9" fmla="*/ 367113 w 367032"/>
                <a:gd name="connsiteY9" fmla="*/ 149608 h 15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032" h="157830">
                  <a:moveTo>
                    <a:pt x="14525" y="95320"/>
                  </a:moveTo>
                  <a:cubicBezTo>
                    <a:pt x="3026" y="84178"/>
                    <a:pt x="-7915" y="43004"/>
                    <a:pt x="8207" y="30454"/>
                  </a:cubicBezTo>
                  <a:cubicBezTo>
                    <a:pt x="59159" y="-9210"/>
                    <a:pt x="100933" y="-9124"/>
                    <a:pt x="128268" y="24846"/>
                  </a:cubicBezTo>
                  <a:cubicBezTo>
                    <a:pt x="175722" y="83819"/>
                    <a:pt x="39628" y="179207"/>
                    <a:pt x="70003" y="96683"/>
                  </a:cubicBezTo>
                  <a:cubicBezTo>
                    <a:pt x="85077" y="55728"/>
                    <a:pt x="209943" y="31814"/>
                    <a:pt x="206698" y="90983"/>
                  </a:cubicBezTo>
                  <a:cubicBezTo>
                    <a:pt x="203488" y="149504"/>
                    <a:pt x="95621" y="188947"/>
                    <a:pt x="143540" y="104489"/>
                  </a:cubicBezTo>
                  <a:cubicBezTo>
                    <a:pt x="181183" y="38142"/>
                    <a:pt x="292944" y="41762"/>
                    <a:pt x="287640" y="126484"/>
                  </a:cubicBezTo>
                  <a:cubicBezTo>
                    <a:pt x="282521" y="208250"/>
                    <a:pt x="165921" y="106614"/>
                    <a:pt x="270881" y="85653"/>
                  </a:cubicBezTo>
                  <a:cubicBezTo>
                    <a:pt x="314204" y="77001"/>
                    <a:pt x="342638" y="80564"/>
                    <a:pt x="365689" y="144416"/>
                  </a:cubicBezTo>
                  <a:cubicBezTo>
                    <a:pt x="366084" y="147336"/>
                    <a:pt x="365908" y="146371"/>
                    <a:pt x="367113" y="14960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F2B15BA-62D2-62F9-1225-46EC3DE43CA8}"/>
                </a:ext>
              </a:extLst>
            </p:cNvPr>
            <p:cNvSpPr/>
            <p:nvPr/>
          </p:nvSpPr>
          <p:spPr>
            <a:xfrm>
              <a:off x="6341892" y="476918"/>
              <a:ext cx="229736" cy="204733"/>
            </a:xfrm>
            <a:custGeom>
              <a:avLst/>
              <a:gdLst>
                <a:gd name="connsiteX0" fmla="*/ 229802 w 229736"/>
                <a:gd name="connsiteY0" fmla="*/ 197324 h 204733"/>
                <a:gd name="connsiteX1" fmla="*/ 67179 w 229736"/>
                <a:gd name="connsiteY1" fmla="*/ 202746 h 204733"/>
                <a:gd name="connsiteX2" fmla="*/ 119589 w 229736"/>
                <a:gd name="connsiteY2" fmla="*/ 127129 h 204733"/>
                <a:gd name="connsiteX3" fmla="*/ 34995 w 229736"/>
                <a:gd name="connsiteY3" fmla="*/ 160274 h 204733"/>
                <a:gd name="connsiteX4" fmla="*/ 35956 w 229736"/>
                <a:gd name="connsiteY4" fmla="*/ 5975 h 204733"/>
                <a:gd name="connsiteX5" fmla="*/ 17308 w 229736"/>
                <a:gd name="connsiteY5" fmla="*/ -2 h 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736" h="204733">
                  <a:moveTo>
                    <a:pt x="229802" y="197324"/>
                  </a:moveTo>
                  <a:cubicBezTo>
                    <a:pt x="231620" y="142809"/>
                    <a:pt x="66551" y="122372"/>
                    <a:pt x="67179" y="202746"/>
                  </a:cubicBezTo>
                  <a:cubicBezTo>
                    <a:pt x="67250" y="211992"/>
                    <a:pt x="154718" y="189317"/>
                    <a:pt x="119589" y="127129"/>
                  </a:cubicBezTo>
                  <a:cubicBezTo>
                    <a:pt x="71902" y="42708"/>
                    <a:pt x="-63171" y="182867"/>
                    <a:pt x="34995" y="160274"/>
                  </a:cubicBezTo>
                  <a:cubicBezTo>
                    <a:pt x="84922" y="148783"/>
                    <a:pt x="190755" y="52820"/>
                    <a:pt x="35956" y="5975"/>
                  </a:cubicBezTo>
                  <a:cubicBezTo>
                    <a:pt x="29715" y="4086"/>
                    <a:pt x="23292" y="287"/>
                    <a:pt x="17308" y="-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6D4B41C-C249-5380-6B17-9B693B34103D}"/>
                </a:ext>
              </a:extLst>
            </p:cNvPr>
            <p:cNvSpPr/>
            <p:nvPr/>
          </p:nvSpPr>
          <p:spPr>
            <a:xfrm>
              <a:off x="6081718" y="500503"/>
              <a:ext cx="218999" cy="177137"/>
            </a:xfrm>
            <a:custGeom>
              <a:avLst/>
              <a:gdLst>
                <a:gd name="connsiteX0" fmla="*/ 219080 w 218999"/>
                <a:gd name="connsiteY0" fmla="*/ 138841 h 177137"/>
                <a:gd name="connsiteX1" fmla="*/ 148841 w 218999"/>
                <a:gd name="connsiteY1" fmla="*/ 143813 h 177137"/>
                <a:gd name="connsiteX2" fmla="*/ 166606 w 218999"/>
                <a:gd name="connsiteY2" fmla="*/ 153927 h 177137"/>
                <a:gd name="connsiteX3" fmla="*/ 99019 w 218999"/>
                <a:gd name="connsiteY3" fmla="*/ 69543 h 177137"/>
                <a:gd name="connsiteX4" fmla="*/ 103881 w 218999"/>
                <a:gd name="connsiteY4" fmla="*/ 99809 h 177137"/>
                <a:gd name="connsiteX5" fmla="*/ 112740 w 218999"/>
                <a:gd name="connsiteY5" fmla="*/ 5295 h 177137"/>
                <a:gd name="connsiteX6" fmla="*/ 80 w 218999"/>
                <a:gd name="connsiteY6" fmla="*/ 4398 h 17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99" h="177137">
                  <a:moveTo>
                    <a:pt x="219080" y="138841"/>
                  </a:moveTo>
                  <a:cubicBezTo>
                    <a:pt x="196877" y="148038"/>
                    <a:pt x="174640" y="139492"/>
                    <a:pt x="148841" y="143813"/>
                  </a:cubicBezTo>
                  <a:cubicBezTo>
                    <a:pt x="123639" y="148034"/>
                    <a:pt x="90001" y="209671"/>
                    <a:pt x="166606" y="153927"/>
                  </a:cubicBezTo>
                  <a:cubicBezTo>
                    <a:pt x="218567" y="116116"/>
                    <a:pt x="179788" y="65368"/>
                    <a:pt x="99019" y="69543"/>
                  </a:cubicBezTo>
                  <a:cubicBezTo>
                    <a:pt x="80678" y="70491"/>
                    <a:pt x="59030" y="99809"/>
                    <a:pt x="103881" y="99809"/>
                  </a:cubicBezTo>
                  <a:cubicBezTo>
                    <a:pt x="125653" y="99809"/>
                    <a:pt x="237095" y="36562"/>
                    <a:pt x="112740" y="5295"/>
                  </a:cubicBezTo>
                  <a:cubicBezTo>
                    <a:pt x="80422" y="-2831"/>
                    <a:pt x="32888" y="-358"/>
                    <a:pt x="80" y="439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7205B95-BED9-15CF-2BB4-8335040AAAE8}"/>
                </a:ext>
              </a:extLst>
            </p:cNvPr>
            <p:cNvSpPr/>
            <p:nvPr/>
          </p:nvSpPr>
          <p:spPr>
            <a:xfrm>
              <a:off x="5940350" y="1802488"/>
              <a:ext cx="130098" cy="125765"/>
            </a:xfrm>
            <a:custGeom>
              <a:avLst/>
              <a:gdLst>
                <a:gd name="connsiteX0" fmla="*/ 130179 w 130098"/>
                <a:gd name="connsiteY0" fmla="*/ 62881 h 125765"/>
                <a:gd name="connsiteX1" fmla="*/ 65130 w 130098"/>
                <a:gd name="connsiteY1" fmla="*/ 125764 h 125765"/>
                <a:gd name="connsiteX2" fmla="*/ 80 w 130098"/>
                <a:gd name="connsiteY2" fmla="*/ 62881 h 125765"/>
                <a:gd name="connsiteX3" fmla="*/ 65130 w 130098"/>
                <a:gd name="connsiteY3" fmla="*/ -2 h 125765"/>
                <a:gd name="connsiteX4" fmla="*/ 130179 w 130098"/>
                <a:gd name="connsiteY4" fmla="*/ 62881 h 12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25765">
                  <a:moveTo>
                    <a:pt x="130179" y="62881"/>
                  </a:moveTo>
                  <a:cubicBezTo>
                    <a:pt x="130179" y="97610"/>
                    <a:pt x="101056" y="125764"/>
                    <a:pt x="65130" y="125764"/>
                  </a:cubicBezTo>
                  <a:cubicBezTo>
                    <a:pt x="29204" y="125764"/>
                    <a:pt x="80" y="97610"/>
                    <a:pt x="80" y="62881"/>
                  </a:cubicBezTo>
                  <a:cubicBezTo>
                    <a:pt x="80" y="28152"/>
                    <a:pt x="29204" y="-2"/>
                    <a:pt x="65130" y="-2"/>
                  </a:cubicBezTo>
                  <a:cubicBezTo>
                    <a:pt x="101056" y="-2"/>
                    <a:pt x="130179" y="28152"/>
                    <a:pt x="130179" y="6288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C14A41E-F4B6-C4A4-3F14-ED7BC79B77EB}"/>
                </a:ext>
              </a:extLst>
            </p:cNvPr>
            <p:cNvSpPr/>
            <p:nvPr/>
          </p:nvSpPr>
          <p:spPr>
            <a:xfrm>
              <a:off x="6222229" y="1581310"/>
              <a:ext cx="130098" cy="138776"/>
            </a:xfrm>
            <a:custGeom>
              <a:avLst/>
              <a:gdLst>
                <a:gd name="connsiteX0" fmla="*/ 130179 w 130098"/>
                <a:gd name="connsiteY0" fmla="*/ 69386 h 138776"/>
                <a:gd name="connsiteX1" fmla="*/ 65130 w 130098"/>
                <a:gd name="connsiteY1" fmla="*/ 138775 h 138776"/>
                <a:gd name="connsiteX2" fmla="*/ 80 w 130098"/>
                <a:gd name="connsiteY2" fmla="*/ 69386 h 138776"/>
                <a:gd name="connsiteX3" fmla="*/ 65130 w 130098"/>
                <a:gd name="connsiteY3" fmla="*/ -2 h 138776"/>
                <a:gd name="connsiteX4" fmla="*/ 130179 w 130098"/>
                <a:gd name="connsiteY4" fmla="*/ 69386 h 13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8776">
                  <a:moveTo>
                    <a:pt x="130179" y="69386"/>
                  </a:moveTo>
                  <a:cubicBezTo>
                    <a:pt x="130179" y="107708"/>
                    <a:pt x="101056" y="138775"/>
                    <a:pt x="65130" y="138775"/>
                  </a:cubicBezTo>
                  <a:cubicBezTo>
                    <a:pt x="29204" y="138775"/>
                    <a:pt x="80" y="107708"/>
                    <a:pt x="80" y="69386"/>
                  </a:cubicBezTo>
                  <a:cubicBezTo>
                    <a:pt x="80" y="31064"/>
                    <a:pt x="29204" y="-2"/>
                    <a:pt x="65130" y="-2"/>
                  </a:cubicBezTo>
                  <a:cubicBezTo>
                    <a:pt x="101056" y="-2"/>
                    <a:pt x="130179" y="31064"/>
                    <a:pt x="130179" y="6938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68C502E-0E1C-B60A-BB87-7F1E04EB0128}"/>
                </a:ext>
              </a:extLst>
            </p:cNvPr>
            <p:cNvSpPr/>
            <p:nvPr/>
          </p:nvSpPr>
          <p:spPr>
            <a:xfrm>
              <a:off x="6527959" y="1531435"/>
              <a:ext cx="132266" cy="136608"/>
            </a:xfrm>
            <a:custGeom>
              <a:avLst/>
              <a:gdLst>
                <a:gd name="connsiteX0" fmla="*/ 132347 w 132266"/>
                <a:gd name="connsiteY0" fmla="*/ 68303 h 136608"/>
                <a:gd name="connsiteX1" fmla="*/ 66214 w 132266"/>
                <a:gd name="connsiteY1" fmla="*/ 136607 h 136608"/>
                <a:gd name="connsiteX2" fmla="*/ 80 w 132266"/>
                <a:gd name="connsiteY2" fmla="*/ 68303 h 136608"/>
                <a:gd name="connsiteX3" fmla="*/ 66214 w 132266"/>
                <a:gd name="connsiteY3" fmla="*/ -2 h 136608"/>
                <a:gd name="connsiteX4" fmla="*/ 132347 w 132266"/>
                <a:gd name="connsiteY4" fmla="*/ 68303 h 1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66" h="136608">
                  <a:moveTo>
                    <a:pt x="132347" y="68303"/>
                  </a:moveTo>
                  <a:cubicBezTo>
                    <a:pt x="132347" y="106026"/>
                    <a:pt x="102738" y="136607"/>
                    <a:pt x="66214" y="136607"/>
                  </a:cubicBezTo>
                  <a:cubicBezTo>
                    <a:pt x="29689" y="136607"/>
                    <a:pt x="80" y="106026"/>
                    <a:pt x="80" y="68303"/>
                  </a:cubicBezTo>
                  <a:cubicBezTo>
                    <a:pt x="80" y="30579"/>
                    <a:pt x="29689" y="-2"/>
                    <a:pt x="66214" y="-2"/>
                  </a:cubicBezTo>
                  <a:cubicBezTo>
                    <a:pt x="102738" y="-2"/>
                    <a:pt x="132347" y="30579"/>
                    <a:pt x="132347" y="6830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E9158C72-0F7F-56E1-5172-534B3AFFC2D4}"/>
                </a:ext>
              </a:extLst>
            </p:cNvPr>
            <p:cNvSpPr/>
            <p:nvPr/>
          </p:nvSpPr>
          <p:spPr>
            <a:xfrm>
              <a:off x="5708338" y="1574806"/>
              <a:ext cx="110581" cy="117095"/>
            </a:xfrm>
            <a:custGeom>
              <a:avLst/>
              <a:gdLst>
                <a:gd name="connsiteX0" fmla="*/ 110662 w 110581"/>
                <a:gd name="connsiteY0" fmla="*/ 58546 h 117095"/>
                <a:gd name="connsiteX1" fmla="*/ 55371 w 110581"/>
                <a:gd name="connsiteY1" fmla="*/ 117093 h 117095"/>
                <a:gd name="connsiteX2" fmla="*/ 80 w 110581"/>
                <a:gd name="connsiteY2" fmla="*/ 58546 h 117095"/>
                <a:gd name="connsiteX3" fmla="*/ 55371 w 110581"/>
                <a:gd name="connsiteY3" fmla="*/ -2 h 117095"/>
                <a:gd name="connsiteX4" fmla="*/ 110662 w 110581"/>
                <a:gd name="connsiteY4" fmla="*/ 58546 h 11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1" h="117095">
                  <a:moveTo>
                    <a:pt x="110662" y="58546"/>
                  </a:moveTo>
                  <a:cubicBezTo>
                    <a:pt x="110662" y="90881"/>
                    <a:pt x="85907" y="117093"/>
                    <a:pt x="55371" y="117093"/>
                  </a:cubicBezTo>
                  <a:cubicBezTo>
                    <a:pt x="24835" y="117093"/>
                    <a:pt x="80" y="90881"/>
                    <a:pt x="80" y="58546"/>
                  </a:cubicBezTo>
                  <a:cubicBezTo>
                    <a:pt x="80" y="26211"/>
                    <a:pt x="24835" y="-2"/>
                    <a:pt x="55371" y="-2"/>
                  </a:cubicBezTo>
                  <a:cubicBezTo>
                    <a:pt x="85907" y="-2"/>
                    <a:pt x="110662" y="26211"/>
                    <a:pt x="110662" y="5854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0DDF5C7-5C8C-E76B-6632-2B1DB3AEED8D}"/>
                </a:ext>
              </a:extLst>
            </p:cNvPr>
            <p:cNvSpPr/>
            <p:nvPr/>
          </p:nvSpPr>
          <p:spPr>
            <a:xfrm>
              <a:off x="6382681" y="1871879"/>
              <a:ext cx="130098" cy="132273"/>
            </a:xfrm>
            <a:custGeom>
              <a:avLst/>
              <a:gdLst>
                <a:gd name="connsiteX0" fmla="*/ 130179 w 130098"/>
                <a:gd name="connsiteY0" fmla="*/ 66135 h 132273"/>
                <a:gd name="connsiteX1" fmla="*/ 65130 w 130098"/>
                <a:gd name="connsiteY1" fmla="*/ 132272 h 132273"/>
                <a:gd name="connsiteX2" fmla="*/ 80 w 130098"/>
                <a:gd name="connsiteY2" fmla="*/ 66135 h 132273"/>
                <a:gd name="connsiteX3" fmla="*/ 65130 w 130098"/>
                <a:gd name="connsiteY3" fmla="*/ -2 h 132273"/>
                <a:gd name="connsiteX4" fmla="*/ 130179 w 130098"/>
                <a:gd name="connsiteY4" fmla="*/ 66135 h 13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2273">
                  <a:moveTo>
                    <a:pt x="130179" y="66135"/>
                  </a:moveTo>
                  <a:cubicBezTo>
                    <a:pt x="130179" y="102661"/>
                    <a:pt x="101056" y="132272"/>
                    <a:pt x="65130" y="132272"/>
                  </a:cubicBezTo>
                  <a:cubicBezTo>
                    <a:pt x="29204" y="132272"/>
                    <a:pt x="80" y="102661"/>
                    <a:pt x="80" y="66135"/>
                  </a:cubicBezTo>
                  <a:cubicBezTo>
                    <a:pt x="80" y="29609"/>
                    <a:pt x="29204" y="-2"/>
                    <a:pt x="65130" y="-2"/>
                  </a:cubicBezTo>
                  <a:cubicBezTo>
                    <a:pt x="101056" y="-2"/>
                    <a:pt x="130179" y="29609"/>
                    <a:pt x="130179" y="66135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37F01E3-74C8-1965-0C03-A286FDB08D07}"/>
                </a:ext>
              </a:extLst>
            </p:cNvPr>
            <p:cNvSpPr/>
            <p:nvPr/>
          </p:nvSpPr>
          <p:spPr>
            <a:xfrm>
              <a:off x="6040092" y="2038846"/>
              <a:ext cx="145275" cy="130105"/>
            </a:xfrm>
            <a:custGeom>
              <a:avLst/>
              <a:gdLst>
                <a:gd name="connsiteX0" fmla="*/ 145356 w 145275"/>
                <a:gd name="connsiteY0" fmla="*/ 65051 h 130105"/>
                <a:gd name="connsiteX1" fmla="*/ 72719 w 145275"/>
                <a:gd name="connsiteY1" fmla="*/ 130104 h 130105"/>
                <a:gd name="connsiteX2" fmla="*/ 80 w 145275"/>
                <a:gd name="connsiteY2" fmla="*/ 65051 h 130105"/>
                <a:gd name="connsiteX3" fmla="*/ 72719 w 145275"/>
                <a:gd name="connsiteY3" fmla="*/ -2 h 130105"/>
                <a:gd name="connsiteX4" fmla="*/ 145356 w 145275"/>
                <a:gd name="connsiteY4" fmla="*/ 65051 h 13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75" h="130105">
                  <a:moveTo>
                    <a:pt x="145356" y="65051"/>
                  </a:moveTo>
                  <a:cubicBezTo>
                    <a:pt x="145356" y="100979"/>
                    <a:pt x="112835" y="130104"/>
                    <a:pt x="72719" y="130104"/>
                  </a:cubicBezTo>
                  <a:cubicBezTo>
                    <a:pt x="32602" y="130104"/>
                    <a:pt x="80" y="100979"/>
                    <a:pt x="80" y="65051"/>
                  </a:cubicBezTo>
                  <a:cubicBezTo>
                    <a:pt x="80" y="29123"/>
                    <a:pt x="32602" y="-2"/>
                    <a:pt x="72719" y="-2"/>
                  </a:cubicBezTo>
                  <a:cubicBezTo>
                    <a:pt x="112835" y="-2"/>
                    <a:pt x="145356" y="29123"/>
                    <a:pt x="145356" y="650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E06686A-8BEA-4324-3632-D01C23A75419}"/>
                </a:ext>
              </a:extLst>
            </p:cNvPr>
            <p:cNvSpPr/>
            <p:nvPr/>
          </p:nvSpPr>
          <p:spPr>
            <a:xfrm>
              <a:off x="6484594" y="2103899"/>
              <a:ext cx="114921" cy="121430"/>
            </a:xfrm>
            <a:custGeom>
              <a:avLst/>
              <a:gdLst>
                <a:gd name="connsiteX0" fmla="*/ 115002 w 114921"/>
                <a:gd name="connsiteY0" fmla="*/ 60713 h 121430"/>
                <a:gd name="connsiteX1" fmla="*/ 57541 w 114921"/>
                <a:gd name="connsiteY1" fmla="*/ 121429 h 121430"/>
                <a:gd name="connsiteX2" fmla="*/ 80 w 114921"/>
                <a:gd name="connsiteY2" fmla="*/ 60713 h 121430"/>
                <a:gd name="connsiteX3" fmla="*/ 57541 w 114921"/>
                <a:gd name="connsiteY3" fmla="*/ -2 h 121430"/>
                <a:gd name="connsiteX4" fmla="*/ 115002 w 114921"/>
                <a:gd name="connsiteY4" fmla="*/ 60713 h 1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21" h="121430">
                  <a:moveTo>
                    <a:pt x="115002" y="60713"/>
                  </a:moveTo>
                  <a:cubicBezTo>
                    <a:pt x="115002" y="94245"/>
                    <a:pt x="89276" y="121429"/>
                    <a:pt x="57541" y="121429"/>
                  </a:cubicBezTo>
                  <a:cubicBezTo>
                    <a:pt x="25807" y="121429"/>
                    <a:pt x="80" y="94245"/>
                    <a:pt x="80" y="60713"/>
                  </a:cubicBezTo>
                  <a:cubicBezTo>
                    <a:pt x="80" y="27181"/>
                    <a:pt x="25807" y="-2"/>
                    <a:pt x="57541" y="-2"/>
                  </a:cubicBezTo>
                  <a:cubicBezTo>
                    <a:pt x="89276" y="-2"/>
                    <a:pt x="115002" y="27181"/>
                    <a:pt x="115002" y="6071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B08370A-AFDD-EDE8-B2FF-479ED3EC76CF}"/>
                </a:ext>
              </a:extLst>
            </p:cNvPr>
            <p:cNvSpPr/>
            <p:nvPr/>
          </p:nvSpPr>
          <p:spPr>
            <a:xfrm>
              <a:off x="5699665" y="2162448"/>
              <a:ext cx="143107" cy="119262"/>
            </a:xfrm>
            <a:custGeom>
              <a:avLst/>
              <a:gdLst>
                <a:gd name="connsiteX0" fmla="*/ 143188 w 143107"/>
                <a:gd name="connsiteY0" fmla="*/ 59630 h 119262"/>
                <a:gd name="connsiteX1" fmla="*/ 71634 w 143107"/>
                <a:gd name="connsiteY1" fmla="*/ 119261 h 119262"/>
                <a:gd name="connsiteX2" fmla="*/ 80 w 143107"/>
                <a:gd name="connsiteY2" fmla="*/ 59630 h 119262"/>
                <a:gd name="connsiteX3" fmla="*/ 71634 w 143107"/>
                <a:gd name="connsiteY3" fmla="*/ -2 h 119262"/>
                <a:gd name="connsiteX4" fmla="*/ 143188 w 143107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7" h="119262">
                  <a:moveTo>
                    <a:pt x="143188" y="59630"/>
                  </a:moveTo>
                  <a:cubicBezTo>
                    <a:pt x="143188" y="92563"/>
                    <a:pt x="111153" y="119261"/>
                    <a:pt x="71634" y="119261"/>
                  </a:cubicBezTo>
                  <a:cubicBezTo>
                    <a:pt x="32116" y="119261"/>
                    <a:pt x="80" y="92563"/>
                    <a:pt x="80" y="59630"/>
                  </a:cubicBezTo>
                  <a:cubicBezTo>
                    <a:pt x="80" y="26696"/>
                    <a:pt x="32116" y="-2"/>
                    <a:pt x="71634" y="-2"/>
                  </a:cubicBezTo>
                  <a:cubicBezTo>
                    <a:pt x="111153" y="-2"/>
                    <a:pt x="143188" y="26696"/>
                    <a:pt x="143188" y="5963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6BCB03C-A489-4C5C-4412-E3F7D65D3312}"/>
                </a:ext>
              </a:extLst>
            </p:cNvPr>
            <p:cNvSpPr/>
            <p:nvPr/>
          </p:nvSpPr>
          <p:spPr>
            <a:xfrm>
              <a:off x="6305816" y="2357589"/>
              <a:ext cx="145273" cy="71038"/>
            </a:xfrm>
            <a:custGeom>
              <a:avLst/>
              <a:gdLst>
                <a:gd name="connsiteX0" fmla="*/ 72171 w 145273"/>
                <a:gd name="connsiteY0" fmla="*/ 0 h 71038"/>
                <a:gd name="connsiteX1" fmla="*/ 145354 w 145273"/>
                <a:gd name="connsiteY1" fmla="*/ 69908 h 71038"/>
                <a:gd name="connsiteX2" fmla="*/ 83 w 145273"/>
                <a:gd name="connsiteY2" fmla="*/ 71037 h 71038"/>
                <a:gd name="connsiteX3" fmla="*/ 72171 w 145273"/>
                <a:gd name="connsiteY3" fmla="*/ 0 h 7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73" h="71038">
                  <a:moveTo>
                    <a:pt x="72171" y="0"/>
                  </a:moveTo>
                  <a:cubicBezTo>
                    <a:pt x="112287" y="-311"/>
                    <a:pt x="145052" y="30988"/>
                    <a:pt x="145354" y="69908"/>
                  </a:cubicBezTo>
                  <a:cubicBezTo>
                    <a:pt x="91142" y="69692"/>
                    <a:pt x="51575" y="69998"/>
                    <a:pt x="83" y="71037"/>
                  </a:cubicBezTo>
                  <a:cubicBezTo>
                    <a:pt x="-220" y="32117"/>
                    <a:pt x="32055" y="312"/>
                    <a:pt x="72171" y="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78BC944-0B55-36DB-0310-96B124EE7953}"/>
                </a:ext>
              </a:extLst>
            </p:cNvPr>
            <p:cNvSpPr/>
            <p:nvPr/>
          </p:nvSpPr>
          <p:spPr>
            <a:xfrm>
              <a:off x="5741950" y="496862"/>
              <a:ext cx="379457" cy="193219"/>
            </a:xfrm>
            <a:custGeom>
              <a:avLst/>
              <a:gdLst>
                <a:gd name="connsiteX0" fmla="*/ 80 w 379457"/>
                <a:gd name="connsiteY0" fmla="*/ 193218 h 193219"/>
                <a:gd name="connsiteX1" fmla="*/ 58627 w 379457"/>
                <a:gd name="connsiteY1" fmla="*/ 13238 h 193219"/>
                <a:gd name="connsiteX2" fmla="*/ 184389 w 379457"/>
                <a:gd name="connsiteY2" fmla="*/ 127081 h 193219"/>
                <a:gd name="connsiteX3" fmla="*/ 379538 w 379457"/>
                <a:gd name="connsiteY3" fmla="*/ 136838 h 193219"/>
                <a:gd name="connsiteX4" fmla="*/ 364398 w 379457"/>
                <a:gd name="connsiteY4" fmla="*/ -2 h 19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57" h="193219">
                  <a:moveTo>
                    <a:pt x="80" y="193218"/>
                  </a:moveTo>
                  <a:lnTo>
                    <a:pt x="58627" y="13238"/>
                  </a:lnTo>
                  <a:lnTo>
                    <a:pt x="184389" y="127081"/>
                  </a:lnTo>
                  <a:lnTo>
                    <a:pt x="379538" y="136838"/>
                  </a:lnTo>
                  <a:lnTo>
                    <a:pt x="364398" y="-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0C7665C-8B41-949A-F50E-509F4F483172}"/>
                </a:ext>
              </a:extLst>
            </p:cNvPr>
            <p:cNvSpPr/>
            <p:nvPr/>
          </p:nvSpPr>
          <p:spPr>
            <a:xfrm>
              <a:off x="5863379" y="564314"/>
              <a:ext cx="125758" cy="119262"/>
            </a:xfrm>
            <a:custGeom>
              <a:avLst/>
              <a:gdLst>
                <a:gd name="connsiteX0" fmla="*/ 125839 w 125758"/>
                <a:gd name="connsiteY0" fmla="*/ 59630 h 119262"/>
                <a:gd name="connsiteX1" fmla="*/ 62960 w 125758"/>
                <a:gd name="connsiteY1" fmla="*/ 119261 h 119262"/>
                <a:gd name="connsiteX2" fmla="*/ 80 w 125758"/>
                <a:gd name="connsiteY2" fmla="*/ 59630 h 119262"/>
                <a:gd name="connsiteX3" fmla="*/ 62960 w 125758"/>
                <a:gd name="connsiteY3" fmla="*/ -2 h 119262"/>
                <a:gd name="connsiteX4" fmla="*/ 125839 w 125758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58" h="119262">
                  <a:moveTo>
                    <a:pt x="125839" y="59630"/>
                  </a:moveTo>
                  <a:cubicBezTo>
                    <a:pt x="125839" y="92563"/>
                    <a:pt x="97687" y="119261"/>
                    <a:pt x="62960" y="119261"/>
                  </a:cubicBezTo>
                  <a:cubicBezTo>
                    <a:pt x="28233" y="119261"/>
                    <a:pt x="80" y="92563"/>
                    <a:pt x="80" y="59630"/>
                  </a:cubicBezTo>
                  <a:cubicBezTo>
                    <a:pt x="80" y="26696"/>
                    <a:pt x="28233" y="-2"/>
                    <a:pt x="62960" y="-2"/>
                  </a:cubicBezTo>
                  <a:cubicBezTo>
                    <a:pt x="97687" y="-2"/>
                    <a:pt x="125839" y="26696"/>
                    <a:pt x="125839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4792177-EE63-D2D7-104B-B624D3CE6010}"/>
                </a:ext>
              </a:extLst>
            </p:cNvPr>
            <p:cNvSpPr/>
            <p:nvPr/>
          </p:nvSpPr>
          <p:spPr>
            <a:xfrm>
              <a:off x="6719802" y="634923"/>
              <a:ext cx="278216" cy="136412"/>
            </a:xfrm>
            <a:custGeom>
              <a:avLst/>
              <a:gdLst>
                <a:gd name="connsiteX0" fmla="*/ 278281 w 278216"/>
                <a:gd name="connsiteY0" fmla="*/ 115665 h 136412"/>
                <a:gd name="connsiteX1" fmla="*/ 167381 w 278216"/>
                <a:gd name="connsiteY1" fmla="*/ 72192 h 136412"/>
                <a:gd name="connsiteX2" fmla="*/ 163511 w 278216"/>
                <a:gd name="connsiteY2" fmla="*/ 74023 h 136412"/>
                <a:gd name="connsiteX3" fmla="*/ 185180 w 278216"/>
                <a:gd name="connsiteY3" fmla="*/ 126276 h 136412"/>
                <a:gd name="connsiteX4" fmla="*/ 190378 w 278216"/>
                <a:gd name="connsiteY4" fmla="*/ 108558 h 136412"/>
                <a:gd name="connsiteX5" fmla="*/ 71764 w 278216"/>
                <a:gd name="connsiteY5" fmla="*/ 84196 h 136412"/>
                <a:gd name="connsiteX6" fmla="*/ 66759 w 278216"/>
                <a:gd name="connsiteY6" fmla="*/ 4352 h 136412"/>
                <a:gd name="connsiteX7" fmla="*/ 80 w 278216"/>
                <a:gd name="connsiteY7" fmla="*/ 29822 h 13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216" h="136412">
                  <a:moveTo>
                    <a:pt x="278281" y="115665"/>
                  </a:moveTo>
                  <a:cubicBezTo>
                    <a:pt x="278997" y="113282"/>
                    <a:pt x="254656" y="-249"/>
                    <a:pt x="167381" y="72192"/>
                  </a:cubicBezTo>
                  <a:cubicBezTo>
                    <a:pt x="164719" y="74401"/>
                    <a:pt x="166521" y="73045"/>
                    <a:pt x="163511" y="74023"/>
                  </a:cubicBezTo>
                  <a:cubicBezTo>
                    <a:pt x="163511" y="74023"/>
                    <a:pt x="107365" y="166496"/>
                    <a:pt x="185180" y="126276"/>
                  </a:cubicBezTo>
                  <a:cubicBezTo>
                    <a:pt x="190709" y="123419"/>
                    <a:pt x="187453" y="114086"/>
                    <a:pt x="190378" y="108558"/>
                  </a:cubicBezTo>
                  <a:cubicBezTo>
                    <a:pt x="221606" y="49541"/>
                    <a:pt x="86456" y="15798"/>
                    <a:pt x="71764" y="84196"/>
                  </a:cubicBezTo>
                  <a:cubicBezTo>
                    <a:pt x="61889" y="130169"/>
                    <a:pt x="201692" y="52060"/>
                    <a:pt x="66759" y="4352"/>
                  </a:cubicBezTo>
                  <a:cubicBezTo>
                    <a:pt x="19088" y="-12504"/>
                    <a:pt x="16111" y="24661"/>
                    <a:pt x="80" y="2982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CD7A94-68BB-52D1-65AC-2FF77AC9EF36}"/>
              </a:ext>
            </a:extLst>
          </p:cNvPr>
          <p:cNvGrpSpPr/>
          <p:nvPr/>
        </p:nvGrpSpPr>
        <p:grpSpPr>
          <a:xfrm>
            <a:off x="4054449" y="1678097"/>
            <a:ext cx="3854186" cy="1337203"/>
            <a:chOff x="4056006" y="-1323438"/>
            <a:chExt cx="3854186" cy="1337203"/>
          </a:xfrm>
          <a:effectLst>
            <a:outerShdw blurRad="508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7909E35D-5523-BDA1-5132-7DB82F7F5A95}"/>
                </a:ext>
              </a:extLst>
            </p:cNvPr>
            <p:cNvSpPr txBox="1"/>
            <p:nvPr/>
          </p:nvSpPr>
          <p:spPr>
            <a:xfrm>
              <a:off x="4422614" y="-1323438"/>
              <a:ext cx="187221" cy="296919"/>
            </a:xfrm>
            <a:custGeom>
              <a:avLst/>
              <a:gdLst/>
              <a:ahLst/>
              <a:cxnLst/>
              <a:rect l="l" t="t" r="r" b="b"/>
              <a:pathLst>
                <a:path w="187221" h="296919">
                  <a:moveTo>
                    <a:pt x="68643" y="292"/>
                  </a:moveTo>
                  <a:cubicBezTo>
                    <a:pt x="72732" y="876"/>
                    <a:pt x="75945" y="2337"/>
                    <a:pt x="78282" y="4674"/>
                  </a:cubicBezTo>
                  <a:cubicBezTo>
                    <a:pt x="93471" y="14021"/>
                    <a:pt x="102818" y="27457"/>
                    <a:pt x="106324" y="44983"/>
                  </a:cubicBezTo>
                  <a:cubicBezTo>
                    <a:pt x="109829" y="62509"/>
                    <a:pt x="114502" y="78283"/>
                    <a:pt x="120344" y="92304"/>
                  </a:cubicBezTo>
                  <a:cubicBezTo>
                    <a:pt x="127355" y="109830"/>
                    <a:pt x="136410" y="125311"/>
                    <a:pt x="147510" y="138747"/>
                  </a:cubicBezTo>
                  <a:cubicBezTo>
                    <a:pt x="158609" y="152184"/>
                    <a:pt x="168833" y="167081"/>
                    <a:pt x="178180" y="183439"/>
                  </a:cubicBezTo>
                  <a:cubicBezTo>
                    <a:pt x="186359" y="197460"/>
                    <a:pt x="188988" y="212941"/>
                    <a:pt x="186067" y="229883"/>
                  </a:cubicBezTo>
                  <a:cubicBezTo>
                    <a:pt x="183146" y="246824"/>
                    <a:pt x="176720" y="261137"/>
                    <a:pt x="166788" y="272821"/>
                  </a:cubicBezTo>
                  <a:cubicBezTo>
                    <a:pt x="156857" y="284505"/>
                    <a:pt x="144297" y="292100"/>
                    <a:pt x="129107" y="295605"/>
                  </a:cubicBezTo>
                  <a:cubicBezTo>
                    <a:pt x="113918" y="299110"/>
                    <a:pt x="98729" y="295605"/>
                    <a:pt x="83540" y="285090"/>
                  </a:cubicBezTo>
                  <a:cubicBezTo>
                    <a:pt x="59003" y="267564"/>
                    <a:pt x="40309" y="246240"/>
                    <a:pt x="27457" y="221120"/>
                  </a:cubicBezTo>
                  <a:cubicBezTo>
                    <a:pt x="14604" y="195999"/>
                    <a:pt x="5841" y="168249"/>
                    <a:pt x="1168" y="137871"/>
                  </a:cubicBezTo>
                  <a:cubicBezTo>
                    <a:pt x="-1" y="127356"/>
                    <a:pt x="-293" y="114795"/>
                    <a:pt x="291" y="100190"/>
                  </a:cubicBezTo>
                  <a:cubicBezTo>
                    <a:pt x="876" y="85585"/>
                    <a:pt x="2920" y="71272"/>
                    <a:pt x="6425" y="57252"/>
                  </a:cubicBezTo>
                  <a:cubicBezTo>
                    <a:pt x="9931" y="43231"/>
                    <a:pt x="15480" y="30963"/>
                    <a:pt x="23075" y="20447"/>
                  </a:cubicBezTo>
                  <a:cubicBezTo>
                    <a:pt x="30670" y="9931"/>
                    <a:pt x="40893" y="3505"/>
                    <a:pt x="53746" y="1168"/>
                  </a:cubicBezTo>
                  <a:cubicBezTo>
                    <a:pt x="59588" y="0"/>
                    <a:pt x="64553" y="-292"/>
                    <a:pt x="68643" y="29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ABEB0B24-9EC7-3D4C-4A1E-9E80C8D5C30C}"/>
                </a:ext>
              </a:extLst>
            </p:cNvPr>
            <p:cNvSpPr txBox="1"/>
            <p:nvPr/>
          </p:nvSpPr>
          <p:spPr>
            <a:xfrm>
              <a:off x="6426047" y="-1296782"/>
              <a:ext cx="904541" cy="513033"/>
            </a:xfrm>
            <a:custGeom>
              <a:avLst/>
              <a:gdLst/>
              <a:ahLst/>
              <a:cxnLst/>
              <a:rect l="l" t="t" r="r" b="b"/>
              <a:pathLst>
                <a:path w="904541" h="513033">
                  <a:moveTo>
                    <a:pt x="381435" y="121"/>
                  </a:moveTo>
                  <a:cubicBezTo>
                    <a:pt x="383864" y="364"/>
                    <a:pt x="386779" y="971"/>
                    <a:pt x="390179" y="1943"/>
                  </a:cubicBezTo>
                  <a:lnTo>
                    <a:pt x="390179" y="486"/>
                  </a:lnTo>
                  <a:cubicBezTo>
                    <a:pt x="403781" y="5343"/>
                    <a:pt x="413253" y="14816"/>
                    <a:pt x="418597" y="28903"/>
                  </a:cubicBezTo>
                  <a:cubicBezTo>
                    <a:pt x="423940" y="42991"/>
                    <a:pt x="430498" y="55378"/>
                    <a:pt x="438271" y="66065"/>
                  </a:cubicBezTo>
                  <a:cubicBezTo>
                    <a:pt x="446043" y="78695"/>
                    <a:pt x="455759" y="87196"/>
                    <a:pt x="467417" y="91568"/>
                  </a:cubicBezTo>
                  <a:cubicBezTo>
                    <a:pt x="479076" y="95940"/>
                    <a:pt x="489763" y="103470"/>
                    <a:pt x="499478" y="114157"/>
                  </a:cubicBezTo>
                  <a:cubicBezTo>
                    <a:pt x="506279" y="121929"/>
                    <a:pt x="510651" y="132130"/>
                    <a:pt x="512594" y="144761"/>
                  </a:cubicBezTo>
                  <a:cubicBezTo>
                    <a:pt x="543684" y="138931"/>
                    <a:pt x="573316" y="135045"/>
                    <a:pt x="601491" y="133102"/>
                  </a:cubicBezTo>
                  <a:cubicBezTo>
                    <a:pt x="629666" y="131159"/>
                    <a:pt x="656384" y="140389"/>
                    <a:pt x="681644" y="160791"/>
                  </a:cubicBezTo>
                  <a:cubicBezTo>
                    <a:pt x="686502" y="165649"/>
                    <a:pt x="688931" y="171478"/>
                    <a:pt x="688931" y="178279"/>
                  </a:cubicBezTo>
                  <a:cubicBezTo>
                    <a:pt x="688931" y="185080"/>
                    <a:pt x="687473" y="190909"/>
                    <a:pt x="684559" y="195767"/>
                  </a:cubicBezTo>
                  <a:cubicBezTo>
                    <a:pt x="673872" y="218113"/>
                    <a:pt x="656869" y="234143"/>
                    <a:pt x="633552" y="243859"/>
                  </a:cubicBezTo>
                  <a:cubicBezTo>
                    <a:pt x="610235" y="253574"/>
                    <a:pt x="584975" y="260375"/>
                    <a:pt x="557771" y="264261"/>
                  </a:cubicBezTo>
                  <a:cubicBezTo>
                    <a:pt x="560686" y="286607"/>
                    <a:pt x="560200" y="309438"/>
                    <a:pt x="556314" y="332756"/>
                  </a:cubicBezTo>
                  <a:cubicBezTo>
                    <a:pt x="552428" y="356073"/>
                    <a:pt x="545141" y="377447"/>
                    <a:pt x="534454" y="396878"/>
                  </a:cubicBezTo>
                  <a:cubicBezTo>
                    <a:pt x="555828" y="394935"/>
                    <a:pt x="576717" y="392992"/>
                    <a:pt x="597119" y="391049"/>
                  </a:cubicBezTo>
                  <a:cubicBezTo>
                    <a:pt x="617522" y="389106"/>
                    <a:pt x="638410" y="386677"/>
                    <a:pt x="659784" y="383762"/>
                  </a:cubicBezTo>
                  <a:cubicBezTo>
                    <a:pt x="680187" y="381819"/>
                    <a:pt x="700589" y="378904"/>
                    <a:pt x="720992" y="375018"/>
                  </a:cubicBezTo>
                  <a:cubicBezTo>
                    <a:pt x="741394" y="371132"/>
                    <a:pt x="761797" y="368217"/>
                    <a:pt x="782199" y="366274"/>
                  </a:cubicBezTo>
                  <a:cubicBezTo>
                    <a:pt x="789000" y="361416"/>
                    <a:pt x="796287" y="358502"/>
                    <a:pt x="804059" y="357530"/>
                  </a:cubicBezTo>
                  <a:cubicBezTo>
                    <a:pt x="811832" y="356559"/>
                    <a:pt x="819604" y="356559"/>
                    <a:pt x="827376" y="357530"/>
                  </a:cubicBezTo>
                  <a:lnTo>
                    <a:pt x="847779" y="361902"/>
                  </a:lnTo>
                  <a:cubicBezTo>
                    <a:pt x="857495" y="358988"/>
                    <a:pt x="867210" y="359959"/>
                    <a:pt x="876925" y="364817"/>
                  </a:cubicBezTo>
                  <a:lnTo>
                    <a:pt x="881297" y="367731"/>
                  </a:lnTo>
                  <a:cubicBezTo>
                    <a:pt x="891013" y="372589"/>
                    <a:pt x="897571" y="379147"/>
                    <a:pt x="900971" y="387405"/>
                  </a:cubicBezTo>
                  <a:cubicBezTo>
                    <a:pt x="904372" y="395664"/>
                    <a:pt x="905343" y="404165"/>
                    <a:pt x="903886" y="412909"/>
                  </a:cubicBezTo>
                  <a:cubicBezTo>
                    <a:pt x="902429" y="421652"/>
                    <a:pt x="898785" y="429911"/>
                    <a:pt x="892956" y="437683"/>
                  </a:cubicBezTo>
                  <a:cubicBezTo>
                    <a:pt x="887127" y="445455"/>
                    <a:pt x="879840" y="450799"/>
                    <a:pt x="871096" y="453714"/>
                  </a:cubicBezTo>
                  <a:cubicBezTo>
                    <a:pt x="807945" y="476059"/>
                    <a:pt x="739451" y="491847"/>
                    <a:pt x="665613" y="501077"/>
                  </a:cubicBezTo>
                  <a:cubicBezTo>
                    <a:pt x="591776" y="510306"/>
                    <a:pt x="516723" y="514193"/>
                    <a:pt x="440457" y="512735"/>
                  </a:cubicBezTo>
                  <a:cubicBezTo>
                    <a:pt x="364190" y="511278"/>
                    <a:pt x="288895" y="504477"/>
                    <a:pt x="214571" y="492333"/>
                  </a:cubicBezTo>
                  <a:cubicBezTo>
                    <a:pt x="140248" y="480188"/>
                    <a:pt x="71996" y="463915"/>
                    <a:pt x="9817" y="443512"/>
                  </a:cubicBezTo>
                  <a:cubicBezTo>
                    <a:pt x="2045" y="440598"/>
                    <a:pt x="-1113" y="435740"/>
                    <a:pt x="345" y="428939"/>
                  </a:cubicBezTo>
                  <a:cubicBezTo>
                    <a:pt x="1802" y="422138"/>
                    <a:pt x="6417" y="418252"/>
                    <a:pt x="14189" y="417281"/>
                  </a:cubicBezTo>
                  <a:cubicBezTo>
                    <a:pt x="60824" y="414366"/>
                    <a:pt x="106486" y="412423"/>
                    <a:pt x="151178" y="411451"/>
                  </a:cubicBezTo>
                  <a:cubicBezTo>
                    <a:pt x="195869" y="410480"/>
                    <a:pt x="241532" y="409508"/>
                    <a:pt x="288166" y="408537"/>
                  </a:cubicBezTo>
                  <a:cubicBezTo>
                    <a:pt x="274565" y="391049"/>
                    <a:pt x="266549" y="369917"/>
                    <a:pt x="264120" y="345143"/>
                  </a:cubicBezTo>
                  <a:cubicBezTo>
                    <a:pt x="261691" y="320368"/>
                    <a:pt x="262420" y="298266"/>
                    <a:pt x="266306" y="278835"/>
                  </a:cubicBezTo>
                  <a:cubicBezTo>
                    <a:pt x="266306" y="278835"/>
                    <a:pt x="267278" y="273977"/>
                    <a:pt x="269221" y="264261"/>
                  </a:cubicBezTo>
                  <a:cubicBezTo>
                    <a:pt x="241046" y="260375"/>
                    <a:pt x="214085" y="254546"/>
                    <a:pt x="188339" y="246773"/>
                  </a:cubicBezTo>
                  <a:cubicBezTo>
                    <a:pt x="162593" y="239001"/>
                    <a:pt x="137576" y="229771"/>
                    <a:pt x="113287" y="219084"/>
                  </a:cubicBezTo>
                  <a:cubicBezTo>
                    <a:pt x="105515" y="214227"/>
                    <a:pt x="102600" y="207426"/>
                    <a:pt x="104543" y="198682"/>
                  </a:cubicBezTo>
                  <a:cubicBezTo>
                    <a:pt x="106486" y="189938"/>
                    <a:pt x="111344" y="184594"/>
                    <a:pt x="119117" y="182651"/>
                  </a:cubicBezTo>
                  <a:lnTo>
                    <a:pt x="120574" y="182651"/>
                  </a:lnTo>
                  <a:lnTo>
                    <a:pt x="123488" y="182651"/>
                  </a:lnTo>
                  <a:cubicBezTo>
                    <a:pt x="165265" y="174879"/>
                    <a:pt x="206799" y="169778"/>
                    <a:pt x="248090" y="167349"/>
                  </a:cubicBezTo>
                  <a:cubicBezTo>
                    <a:pt x="289381" y="164920"/>
                    <a:pt x="331886" y="162734"/>
                    <a:pt x="375606" y="160791"/>
                  </a:cubicBezTo>
                  <a:cubicBezTo>
                    <a:pt x="367833" y="149133"/>
                    <a:pt x="362004" y="139903"/>
                    <a:pt x="358118" y="133102"/>
                  </a:cubicBezTo>
                  <a:cubicBezTo>
                    <a:pt x="353260" y="124358"/>
                    <a:pt x="348888" y="113185"/>
                    <a:pt x="345002" y="99584"/>
                  </a:cubicBezTo>
                  <a:cubicBezTo>
                    <a:pt x="341116" y="85982"/>
                    <a:pt x="339173" y="72380"/>
                    <a:pt x="339173" y="58778"/>
                  </a:cubicBezTo>
                  <a:cubicBezTo>
                    <a:pt x="339173" y="45177"/>
                    <a:pt x="341844" y="32790"/>
                    <a:pt x="347188" y="21617"/>
                  </a:cubicBezTo>
                  <a:cubicBezTo>
                    <a:pt x="352531" y="10444"/>
                    <a:pt x="362004" y="3400"/>
                    <a:pt x="375606" y="486"/>
                  </a:cubicBezTo>
                  <a:cubicBezTo>
                    <a:pt x="377063" y="0"/>
                    <a:pt x="379006" y="-122"/>
                    <a:pt x="381435" y="121"/>
                  </a:cubicBezTo>
                  <a:close/>
                  <a:moveTo>
                    <a:pt x="486362" y="268633"/>
                  </a:moveTo>
                  <a:cubicBezTo>
                    <a:pt x="476647" y="269605"/>
                    <a:pt x="467417" y="270091"/>
                    <a:pt x="458673" y="270091"/>
                  </a:cubicBezTo>
                  <a:cubicBezTo>
                    <a:pt x="449929" y="270091"/>
                    <a:pt x="441671" y="270091"/>
                    <a:pt x="433899" y="270091"/>
                  </a:cubicBezTo>
                  <a:cubicBezTo>
                    <a:pt x="419325" y="271062"/>
                    <a:pt x="404752" y="271548"/>
                    <a:pt x="390179" y="271548"/>
                  </a:cubicBezTo>
                  <a:cubicBezTo>
                    <a:pt x="375606" y="271548"/>
                    <a:pt x="361032" y="271548"/>
                    <a:pt x="346459" y="271548"/>
                  </a:cubicBezTo>
                  <a:lnTo>
                    <a:pt x="349374" y="290493"/>
                  </a:lnTo>
                  <a:cubicBezTo>
                    <a:pt x="351317" y="302152"/>
                    <a:pt x="353989" y="314296"/>
                    <a:pt x="357389" y="326926"/>
                  </a:cubicBezTo>
                  <a:cubicBezTo>
                    <a:pt x="360790" y="339557"/>
                    <a:pt x="366376" y="351215"/>
                    <a:pt x="374148" y="361902"/>
                  </a:cubicBezTo>
                  <a:cubicBezTo>
                    <a:pt x="379978" y="369675"/>
                    <a:pt x="382892" y="377447"/>
                    <a:pt x="382892" y="385219"/>
                  </a:cubicBezTo>
                  <a:cubicBezTo>
                    <a:pt x="382892" y="392992"/>
                    <a:pt x="380949" y="399793"/>
                    <a:pt x="377063" y="405622"/>
                  </a:cubicBezTo>
                  <a:cubicBezTo>
                    <a:pt x="386779" y="405622"/>
                    <a:pt x="396494" y="405379"/>
                    <a:pt x="406210" y="404893"/>
                  </a:cubicBezTo>
                  <a:cubicBezTo>
                    <a:pt x="415925" y="404407"/>
                    <a:pt x="426126" y="404165"/>
                    <a:pt x="436813" y="404165"/>
                  </a:cubicBezTo>
                  <a:cubicBezTo>
                    <a:pt x="437785" y="403193"/>
                    <a:pt x="440700" y="402707"/>
                    <a:pt x="445557" y="402707"/>
                  </a:cubicBezTo>
                  <a:cubicBezTo>
                    <a:pt x="439728" y="390077"/>
                    <a:pt x="440700" y="377933"/>
                    <a:pt x="448472" y="366274"/>
                  </a:cubicBezTo>
                  <a:cubicBezTo>
                    <a:pt x="459159" y="351701"/>
                    <a:pt x="467174" y="336156"/>
                    <a:pt x="472518" y="319640"/>
                  </a:cubicBezTo>
                  <a:cubicBezTo>
                    <a:pt x="477861" y="303123"/>
                    <a:pt x="482476" y="286121"/>
                    <a:pt x="486362" y="26863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206A71D6-5665-9231-7EC2-77E161B64B1C}"/>
                </a:ext>
              </a:extLst>
            </p:cNvPr>
            <p:cNvSpPr txBox="1"/>
            <p:nvPr/>
          </p:nvSpPr>
          <p:spPr>
            <a:xfrm>
              <a:off x="6009380" y="-1103970"/>
              <a:ext cx="443718" cy="731222"/>
            </a:xfrm>
            <a:custGeom>
              <a:avLst/>
              <a:gdLst/>
              <a:ahLst/>
              <a:cxnLst/>
              <a:rect l="l" t="t" r="r" b="b"/>
              <a:pathLst>
                <a:path w="443718" h="731222">
                  <a:moveTo>
                    <a:pt x="103022" y="160"/>
                  </a:moveTo>
                  <a:cubicBezTo>
                    <a:pt x="108966" y="903"/>
                    <a:pt x="112309" y="4246"/>
                    <a:pt x="113052" y="10189"/>
                  </a:cubicBezTo>
                  <a:cubicBezTo>
                    <a:pt x="117509" y="51795"/>
                    <a:pt x="117324" y="93214"/>
                    <a:pt x="112495" y="134448"/>
                  </a:cubicBezTo>
                  <a:cubicBezTo>
                    <a:pt x="107665" y="175682"/>
                    <a:pt x="102279" y="217287"/>
                    <a:pt x="96335" y="259263"/>
                  </a:cubicBezTo>
                  <a:cubicBezTo>
                    <a:pt x="90392" y="301240"/>
                    <a:pt x="85934" y="343031"/>
                    <a:pt x="82962" y="384636"/>
                  </a:cubicBezTo>
                  <a:cubicBezTo>
                    <a:pt x="79990" y="426242"/>
                    <a:pt x="82219" y="468218"/>
                    <a:pt x="89649" y="510566"/>
                  </a:cubicBezTo>
                  <a:cubicBezTo>
                    <a:pt x="94107" y="536570"/>
                    <a:pt x="103393" y="559787"/>
                    <a:pt x="117509" y="580218"/>
                  </a:cubicBezTo>
                  <a:cubicBezTo>
                    <a:pt x="131626" y="600649"/>
                    <a:pt x="148528" y="615879"/>
                    <a:pt x="168216" y="625909"/>
                  </a:cubicBezTo>
                  <a:cubicBezTo>
                    <a:pt x="187904" y="635939"/>
                    <a:pt x="209450" y="640025"/>
                    <a:pt x="232852" y="638168"/>
                  </a:cubicBezTo>
                  <a:cubicBezTo>
                    <a:pt x="256255" y="636311"/>
                    <a:pt x="279473" y="626466"/>
                    <a:pt x="302504" y="608636"/>
                  </a:cubicBezTo>
                  <a:cubicBezTo>
                    <a:pt x="324050" y="591548"/>
                    <a:pt x="336308" y="578361"/>
                    <a:pt x="339280" y="569074"/>
                  </a:cubicBezTo>
                  <a:cubicBezTo>
                    <a:pt x="342252" y="559787"/>
                    <a:pt x="340766" y="551429"/>
                    <a:pt x="334822" y="543999"/>
                  </a:cubicBezTo>
                  <a:cubicBezTo>
                    <a:pt x="328879" y="536570"/>
                    <a:pt x="320521" y="528954"/>
                    <a:pt x="309748" y="521153"/>
                  </a:cubicBezTo>
                  <a:cubicBezTo>
                    <a:pt x="298975" y="513352"/>
                    <a:pt x="290617" y="502022"/>
                    <a:pt x="284673" y="487163"/>
                  </a:cubicBezTo>
                  <a:cubicBezTo>
                    <a:pt x="281701" y="481220"/>
                    <a:pt x="281330" y="474533"/>
                    <a:pt x="283559" y="467104"/>
                  </a:cubicBezTo>
                  <a:cubicBezTo>
                    <a:pt x="285788" y="459674"/>
                    <a:pt x="290988" y="455217"/>
                    <a:pt x="299161" y="453731"/>
                  </a:cubicBezTo>
                  <a:cubicBezTo>
                    <a:pt x="319963" y="450016"/>
                    <a:pt x="340394" y="450387"/>
                    <a:pt x="360454" y="454845"/>
                  </a:cubicBezTo>
                  <a:cubicBezTo>
                    <a:pt x="380514" y="459303"/>
                    <a:pt x="397416" y="467475"/>
                    <a:pt x="411160" y="479362"/>
                  </a:cubicBezTo>
                  <a:cubicBezTo>
                    <a:pt x="424905" y="491250"/>
                    <a:pt x="434563" y="506294"/>
                    <a:pt x="440135" y="524497"/>
                  </a:cubicBezTo>
                  <a:cubicBezTo>
                    <a:pt x="445708" y="542699"/>
                    <a:pt x="444779" y="563316"/>
                    <a:pt x="437349" y="586347"/>
                  </a:cubicBezTo>
                  <a:cubicBezTo>
                    <a:pt x="429177" y="610865"/>
                    <a:pt x="415618" y="632782"/>
                    <a:pt x="396673" y="652098"/>
                  </a:cubicBezTo>
                  <a:cubicBezTo>
                    <a:pt x="377728" y="671415"/>
                    <a:pt x="356182" y="687203"/>
                    <a:pt x="332036" y="699461"/>
                  </a:cubicBezTo>
                  <a:cubicBezTo>
                    <a:pt x="307890" y="711720"/>
                    <a:pt x="282259" y="720635"/>
                    <a:pt x="255141" y="726208"/>
                  </a:cubicBezTo>
                  <a:cubicBezTo>
                    <a:pt x="228023" y="731780"/>
                    <a:pt x="202949" y="732708"/>
                    <a:pt x="179917" y="728994"/>
                  </a:cubicBezTo>
                  <a:cubicBezTo>
                    <a:pt x="148713" y="724536"/>
                    <a:pt x="122153" y="714692"/>
                    <a:pt x="100236" y="699461"/>
                  </a:cubicBezTo>
                  <a:cubicBezTo>
                    <a:pt x="78319" y="684231"/>
                    <a:pt x="60117" y="665843"/>
                    <a:pt x="45629" y="644297"/>
                  </a:cubicBezTo>
                  <a:cubicBezTo>
                    <a:pt x="31142" y="622752"/>
                    <a:pt x="20369" y="598420"/>
                    <a:pt x="13311" y="571303"/>
                  </a:cubicBezTo>
                  <a:cubicBezTo>
                    <a:pt x="6253" y="544185"/>
                    <a:pt x="1981" y="516510"/>
                    <a:pt x="495" y="488278"/>
                  </a:cubicBezTo>
                  <a:cubicBezTo>
                    <a:pt x="-991" y="448159"/>
                    <a:pt x="866" y="408039"/>
                    <a:pt x="6067" y="367920"/>
                  </a:cubicBezTo>
                  <a:cubicBezTo>
                    <a:pt x="11268" y="327801"/>
                    <a:pt x="17954" y="287681"/>
                    <a:pt x="26127" y="247562"/>
                  </a:cubicBezTo>
                  <a:cubicBezTo>
                    <a:pt x="34299" y="207443"/>
                    <a:pt x="42472" y="166580"/>
                    <a:pt x="50644" y="124975"/>
                  </a:cubicBezTo>
                  <a:cubicBezTo>
                    <a:pt x="58816" y="83370"/>
                    <a:pt x="72189" y="43622"/>
                    <a:pt x="90763" y="5732"/>
                  </a:cubicBezTo>
                  <a:cubicBezTo>
                    <a:pt x="92992" y="1274"/>
                    <a:pt x="97078" y="-583"/>
                    <a:pt x="103022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7" name="文本框 276">
              <a:extLst>
                <a:ext uri="{FF2B5EF4-FFF2-40B4-BE49-F238E27FC236}">
                  <a16:creationId xmlns:a16="http://schemas.microsoft.com/office/drawing/2014/main" id="{C3CC3D0A-2F4C-407A-0265-EB448D8F1AAC}"/>
                </a:ext>
              </a:extLst>
            </p:cNvPr>
            <p:cNvSpPr txBox="1"/>
            <p:nvPr/>
          </p:nvSpPr>
          <p:spPr>
            <a:xfrm>
              <a:off x="4097123" y="-947464"/>
              <a:ext cx="882038" cy="247367"/>
            </a:xfrm>
            <a:custGeom>
              <a:avLst/>
              <a:gdLst/>
              <a:ahLst/>
              <a:cxnLst/>
              <a:rect l="l" t="t" r="r" b="b"/>
              <a:pathLst>
                <a:path w="882038" h="247367">
                  <a:moveTo>
                    <a:pt x="19953" y="251"/>
                  </a:moveTo>
                  <a:cubicBezTo>
                    <a:pt x="58510" y="4924"/>
                    <a:pt x="96191" y="11351"/>
                    <a:pt x="132995" y="19529"/>
                  </a:cubicBezTo>
                  <a:cubicBezTo>
                    <a:pt x="169800" y="27708"/>
                    <a:pt x="206605" y="35595"/>
                    <a:pt x="243409" y="43190"/>
                  </a:cubicBezTo>
                  <a:cubicBezTo>
                    <a:pt x="280214" y="50784"/>
                    <a:pt x="317310" y="57502"/>
                    <a:pt x="354699" y="63344"/>
                  </a:cubicBezTo>
                  <a:cubicBezTo>
                    <a:pt x="392088" y="69186"/>
                    <a:pt x="430645" y="72107"/>
                    <a:pt x="470371" y="72107"/>
                  </a:cubicBezTo>
                  <a:cubicBezTo>
                    <a:pt x="501918" y="72107"/>
                    <a:pt x="534925" y="68310"/>
                    <a:pt x="569393" y="60715"/>
                  </a:cubicBezTo>
                  <a:cubicBezTo>
                    <a:pt x="603860" y="53121"/>
                    <a:pt x="638328" y="46403"/>
                    <a:pt x="672796" y="40561"/>
                  </a:cubicBezTo>
                  <a:cubicBezTo>
                    <a:pt x="707264" y="34719"/>
                    <a:pt x="740855" y="31798"/>
                    <a:pt x="773571" y="31798"/>
                  </a:cubicBezTo>
                  <a:cubicBezTo>
                    <a:pt x="806286" y="31798"/>
                    <a:pt x="836664" y="39392"/>
                    <a:pt x="864706" y="54581"/>
                  </a:cubicBezTo>
                  <a:cubicBezTo>
                    <a:pt x="871716" y="58087"/>
                    <a:pt x="876682" y="63636"/>
                    <a:pt x="879603" y="71231"/>
                  </a:cubicBezTo>
                  <a:cubicBezTo>
                    <a:pt x="882524" y="78826"/>
                    <a:pt x="882816" y="86712"/>
                    <a:pt x="880479" y="94891"/>
                  </a:cubicBezTo>
                  <a:cubicBezTo>
                    <a:pt x="869964" y="134617"/>
                    <a:pt x="847764" y="164995"/>
                    <a:pt x="813881" y="186026"/>
                  </a:cubicBezTo>
                  <a:cubicBezTo>
                    <a:pt x="779997" y="207058"/>
                    <a:pt x="741732" y="222539"/>
                    <a:pt x="699085" y="232470"/>
                  </a:cubicBezTo>
                  <a:cubicBezTo>
                    <a:pt x="656439" y="242402"/>
                    <a:pt x="612916" y="247367"/>
                    <a:pt x="568516" y="247367"/>
                  </a:cubicBezTo>
                  <a:cubicBezTo>
                    <a:pt x="524117" y="247367"/>
                    <a:pt x="485560" y="246199"/>
                    <a:pt x="452845" y="243862"/>
                  </a:cubicBezTo>
                  <a:cubicBezTo>
                    <a:pt x="411951" y="240357"/>
                    <a:pt x="369888" y="234223"/>
                    <a:pt x="326658" y="225460"/>
                  </a:cubicBezTo>
                  <a:cubicBezTo>
                    <a:pt x="283427" y="216697"/>
                    <a:pt x="241657" y="203552"/>
                    <a:pt x="201347" y="186026"/>
                  </a:cubicBezTo>
                  <a:cubicBezTo>
                    <a:pt x="161037" y="168500"/>
                    <a:pt x="123648" y="146885"/>
                    <a:pt x="89180" y="121180"/>
                  </a:cubicBezTo>
                  <a:cubicBezTo>
                    <a:pt x="54712" y="95475"/>
                    <a:pt x="25795" y="64513"/>
                    <a:pt x="2427" y="28292"/>
                  </a:cubicBezTo>
                  <a:cubicBezTo>
                    <a:pt x="-1079" y="22450"/>
                    <a:pt x="-787" y="16024"/>
                    <a:pt x="3303" y="9014"/>
                  </a:cubicBezTo>
                  <a:cubicBezTo>
                    <a:pt x="7392" y="2003"/>
                    <a:pt x="12942" y="-918"/>
                    <a:pt x="19953" y="25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6" name="文本框 275">
              <a:extLst>
                <a:ext uri="{FF2B5EF4-FFF2-40B4-BE49-F238E27FC236}">
                  <a16:creationId xmlns:a16="http://schemas.microsoft.com/office/drawing/2014/main" id="{2B05746C-62E7-235D-D02F-B36DE4F57A20}"/>
                </a:ext>
              </a:extLst>
            </p:cNvPr>
            <p:cNvSpPr txBox="1"/>
            <p:nvPr/>
          </p:nvSpPr>
          <p:spPr>
            <a:xfrm>
              <a:off x="5765694" y="-918593"/>
              <a:ext cx="166905" cy="346522"/>
            </a:xfrm>
            <a:custGeom>
              <a:avLst/>
              <a:gdLst/>
              <a:ahLst/>
              <a:cxnLst/>
              <a:rect l="l" t="t" r="r" b="b"/>
              <a:pathLst>
                <a:path w="166905" h="346522">
                  <a:moveTo>
                    <a:pt x="95406" y="56"/>
                  </a:moveTo>
                  <a:cubicBezTo>
                    <a:pt x="96892" y="-130"/>
                    <a:pt x="98564" y="149"/>
                    <a:pt x="100421" y="892"/>
                  </a:cubicBezTo>
                  <a:cubicBezTo>
                    <a:pt x="127910" y="14265"/>
                    <a:pt x="146484" y="36368"/>
                    <a:pt x="156142" y="67200"/>
                  </a:cubicBezTo>
                  <a:cubicBezTo>
                    <a:pt x="165801" y="98032"/>
                    <a:pt x="168958" y="130908"/>
                    <a:pt x="165615" y="165827"/>
                  </a:cubicBezTo>
                  <a:cubicBezTo>
                    <a:pt x="162272" y="200745"/>
                    <a:pt x="153356" y="234178"/>
                    <a:pt x="138869" y="266125"/>
                  </a:cubicBezTo>
                  <a:cubicBezTo>
                    <a:pt x="124381" y="298072"/>
                    <a:pt x="107108" y="321846"/>
                    <a:pt x="87048" y="337448"/>
                  </a:cubicBezTo>
                  <a:cubicBezTo>
                    <a:pt x="81104" y="341906"/>
                    <a:pt x="74418" y="344692"/>
                    <a:pt x="66988" y="345806"/>
                  </a:cubicBezTo>
                  <a:cubicBezTo>
                    <a:pt x="59559" y="346921"/>
                    <a:pt x="51944" y="346735"/>
                    <a:pt x="44143" y="345249"/>
                  </a:cubicBezTo>
                  <a:cubicBezTo>
                    <a:pt x="36342" y="343763"/>
                    <a:pt x="29284" y="340977"/>
                    <a:pt x="22969" y="336891"/>
                  </a:cubicBezTo>
                  <a:cubicBezTo>
                    <a:pt x="16653" y="332805"/>
                    <a:pt x="12010" y="327418"/>
                    <a:pt x="9038" y="320732"/>
                  </a:cubicBezTo>
                  <a:cubicBezTo>
                    <a:pt x="9038" y="319989"/>
                    <a:pt x="8852" y="319617"/>
                    <a:pt x="8481" y="319617"/>
                  </a:cubicBezTo>
                  <a:cubicBezTo>
                    <a:pt x="8110" y="319617"/>
                    <a:pt x="7924" y="319246"/>
                    <a:pt x="7924" y="318503"/>
                  </a:cubicBezTo>
                  <a:cubicBezTo>
                    <a:pt x="1980" y="307359"/>
                    <a:pt x="-620" y="296400"/>
                    <a:pt x="123" y="285627"/>
                  </a:cubicBezTo>
                  <a:cubicBezTo>
                    <a:pt x="866" y="274854"/>
                    <a:pt x="5323" y="264267"/>
                    <a:pt x="13496" y="253866"/>
                  </a:cubicBezTo>
                  <a:cubicBezTo>
                    <a:pt x="26126" y="238264"/>
                    <a:pt x="36899" y="220248"/>
                    <a:pt x="45814" y="199817"/>
                  </a:cubicBezTo>
                  <a:cubicBezTo>
                    <a:pt x="54730" y="179385"/>
                    <a:pt x="62159" y="159512"/>
                    <a:pt x="68103" y="140195"/>
                  </a:cubicBezTo>
                  <a:cubicBezTo>
                    <a:pt x="75532" y="118649"/>
                    <a:pt x="79618" y="96918"/>
                    <a:pt x="80361" y="75001"/>
                  </a:cubicBezTo>
                  <a:cubicBezTo>
                    <a:pt x="81104" y="53084"/>
                    <a:pt x="83333" y="31353"/>
                    <a:pt x="87048" y="9807"/>
                  </a:cubicBezTo>
                  <a:cubicBezTo>
                    <a:pt x="87791" y="6835"/>
                    <a:pt x="89277" y="4235"/>
                    <a:pt x="91506" y="2006"/>
                  </a:cubicBezTo>
                  <a:cubicBezTo>
                    <a:pt x="92620" y="892"/>
                    <a:pt x="93920" y="242"/>
                    <a:pt x="95406" y="5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96234CCE-4E0B-4A60-B684-B62CBBC9A63D}"/>
                </a:ext>
              </a:extLst>
            </p:cNvPr>
            <p:cNvSpPr txBox="1"/>
            <p:nvPr/>
          </p:nvSpPr>
          <p:spPr>
            <a:xfrm>
              <a:off x="7314951" y="-796358"/>
              <a:ext cx="580250" cy="293168"/>
            </a:xfrm>
            <a:custGeom>
              <a:avLst/>
              <a:gdLst/>
              <a:ahLst/>
              <a:cxnLst/>
              <a:rect l="l" t="t" r="r" b="b"/>
              <a:pathLst>
                <a:path w="580250" h="293168">
                  <a:moveTo>
                    <a:pt x="397181" y="1050"/>
                  </a:moveTo>
                  <a:cubicBezTo>
                    <a:pt x="403868" y="4022"/>
                    <a:pt x="409626" y="9780"/>
                    <a:pt x="414455" y="18324"/>
                  </a:cubicBezTo>
                  <a:cubicBezTo>
                    <a:pt x="419284" y="26867"/>
                    <a:pt x="423185" y="36340"/>
                    <a:pt x="426156" y="46741"/>
                  </a:cubicBezTo>
                  <a:cubicBezTo>
                    <a:pt x="429128" y="57143"/>
                    <a:pt x="431357" y="64572"/>
                    <a:pt x="432843" y="69030"/>
                  </a:cubicBezTo>
                  <a:cubicBezTo>
                    <a:pt x="432843" y="70516"/>
                    <a:pt x="433029" y="71816"/>
                    <a:pt x="433400" y="72930"/>
                  </a:cubicBezTo>
                  <a:cubicBezTo>
                    <a:pt x="433772" y="74045"/>
                    <a:pt x="433957" y="75345"/>
                    <a:pt x="433957" y="76831"/>
                  </a:cubicBezTo>
                  <a:cubicBezTo>
                    <a:pt x="448073" y="75345"/>
                    <a:pt x="461818" y="73673"/>
                    <a:pt x="475191" y="71816"/>
                  </a:cubicBezTo>
                  <a:cubicBezTo>
                    <a:pt x="488564" y="69959"/>
                    <a:pt x="502309" y="67544"/>
                    <a:pt x="516425" y="64572"/>
                  </a:cubicBezTo>
                  <a:cubicBezTo>
                    <a:pt x="532027" y="61600"/>
                    <a:pt x="545214" y="64015"/>
                    <a:pt x="555987" y="71816"/>
                  </a:cubicBezTo>
                  <a:cubicBezTo>
                    <a:pt x="566760" y="79617"/>
                    <a:pt x="574003" y="89089"/>
                    <a:pt x="577718" y="100234"/>
                  </a:cubicBezTo>
                  <a:cubicBezTo>
                    <a:pt x="581433" y="111378"/>
                    <a:pt x="581061" y="122708"/>
                    <a:pt x="576604" y="134224"/>
                  </a:cubicBezTo>
                  <a:cubicBezTo>
                    <a:pt x="572146" y="145739"/>
                    <a:pt x="562116" y="153726"/>
                    <a:pt x="546514" y="158184"/>
                  </a:cubicBezTo>
                  <a:cubicBezTo>
                    <a:pt x="530169" y="162642"/>
                    <a:pt x="513825" y="166728"/>
                    <a:pt x="497480" y="170443"/>
                  </a:cubicBezTo>
                  <a:cubicBezTo>
                    <a:pt x="481135" y="174157"/>
                    <a:pt x="464418" y="177501"/>
                    <a:pt x="447330" y="180472"/>
                  </a:cubicBezTo>
                  <a:cubicBezTo>
                    <a:pt x="447330" y="210933"/>
                    <a:pt x="441015" y="240651"/>
                    <a:pt x="428385" y="269626"/>
                  </a:cubicBezTo>
                  <a:cubicBezTo>
                    <a:pt x="425413" y="275570"/>
                    <a:pt x="420213" y="281142"/>
                    <a:pt x="412783" y="286343"/>
                  </a:cubicBezTo>
                  <a:cubicBezTo>
                    <a:pt x="405354" y="291543"/>
                    <a:pt x="397553" y="293772"/>
                    <a:pt x="389380" y="293029"/>
                  </a:cubicBezTo>
                  <a:cubicBezTo>
                    <a:pt x="374811" y="291543"/>
                    <a:pt x="364297" y="287829"/>
                    <a:pt x="357837" y="281885"/>
                  </a:cubicBezTo>
                  <a:cubicBezTo>
                    <a:pt x="351377" y="275941"/>
                    <a:pt x="347589" y="268512"/>
                    <a:pt x="346475" y="259597"/>
                  </a:cubicBezTo>
                  <a:cubicBezTo>
                    <a:pt x="345361" y="250681"/>
                    <a:pt x="345918" y="241208"/>
                    <a:pt x="348147" y="231179"/>
                  </a:cubicBezTo>
                  <a:cubicBezTo>
                    <a:pt x="350375" y="221149"/>
                    <a:pt x="352976" y="210933"/>
                    <a:pt x="355948" y="200532"/>
                  </a:cubicBezTo>
                  <a:lnTo>
                    <a:pt x="359552" y="188273"/>
                  </a:lnTo>
                  <a:cubicBezTo>
                    <a:pt x="334861" y="189016"/>
                    <a:pt x="310070" y="188645"/>
                    <a:pt x="285182" y="187159"/>
                  </a:cubicBezTo>
                  <a:cubicBezTo>
                    <a:pt x="260293" y="185673"/>
                    <a:pt x="235590" y="182701"/>
                    <a:pt x="211072" y="178243"/>
                  </a:cubicBezTo>
                  <a:cubicBezTo>
                    <a:pt x="214044" y="186416"/>
                    <a:pt x="217387" y="194774"/>
                    <a:pt x="221102" y="203318"/>
                  </a:cubicBezTo>
                  <a:cubicBezTo>
                    <a:pt x="224817" y="211862"/>
                    <a:pt x="228903" y="220963"/>
                    <a:pt x="233361" y="230621"/>
                  </a:cubicBezTo>
                  <a:cubicBezTo>
                    <a:pt x="237819" y="240280"/>
                    <a:pt x="238376" y="249381"/>
                    <a:pt x="235033" y="257925"/>
                  </a:cubicBezTo>
                  <a:cubicBezTo>
                    <a:pt x="231689" y="266469"/>
                    <a:pt x="226117" y="273527"/>
                    <a:pt x="218316" y="279099"/>
                  </a:cubicBezTo>
                  <a:cubicBezTo>
                    <a:pt x="210515" y="284671"/>
                    <a:pt x="201785" y="288200"/>
                    <a:pt x="192127" y="289686"/>
                  </a:cubicBezTo>
                  <a:cubicBezTo>
                    <a:pt x="182469" y="291172"/>
                    <a:pt x="173553" y="289686"/>
                    <a:pt x="165381" y="285228"/>
                  </a:cubicBezTo>
                  <a:cubicBezTo>
                    <a:pt x="142349" y="271855"/>
                    <a:pt x="127676" y="253096"/>
                    <a:pt x="121361" y="228950"/>
                  </a:cubicBezTo>
                  <a:cubicBezTo>
                    <a:pt x="115046" y="204804"/>
                    <a:pt x="113374" y="180101"/>
                    <a:pt x="116346" y="154841"/>
                  </a:cubicBezTo>
                  <a:cubicBezTo>
                    <a:pt x="97030" y="148897"/>
                    <a:pt x="78270" y="141839"/>
                    <a:pt x="60068" y="133666"/>
                  </a:cubicBezTo>
                  <a:cubicBezTo>
                    <a:pt x="41865" y="125494"/>
                    <a:pt x="24220" y="115836"/>
                    <a:pt x="7133" y="104691"/>
                  </a:cubicBezTo>
                  <a:cubicBezTo>
                    <a:pt x="1189" y="100977"/>
                    <a:pt x="-1040" y="94476"/>
                    <a:pt x="446" y="85189"/>
                  </a:cubicBezTo>
                  <a:cubicBezTo>
                    <a:pt x="1932" y="75902"/>
                    <a:pt x="7504" y="71630"/>
                    <a:pt x="17162" y="72373"/>
                  </a:cubicBezTo>
                  <a:lnTo>
                    <a:pt x="130834" y="81288"/>
                  </a:lnTo>
                  <a:cubicBezTo>
                    <a:pt x="136034" y="66430"/>
                    <a:pt x="142721" y="52499"/>
                    <a:pt x="150893" y="39498"/>
                  </a:cubicBezTo>
                  <a:cubicBezTo>
                    <a:pt x="159066" y="26496"/>
                    <a:pt x="169467" y="17023"/>
                    <a:pt x="182097" y="11080"/>
                  </a:cubicBezTo>
                  <a:cubicBezTo>
                    <a:pt x="188784" y="8108"/>
                    <a:pt x="193984" y="10708"/>
                    <a:pt x="197699" y="18881"/>
                  </a:cubicBezTo>
                  <a:cubicBezTo>
                    <a:pt x="201414" y="29282"/>
                    <a:pt x="203271" y="40055"/>
                    <a:pt x="203271" y="51199"/>
                  </a:cubicBezTo>
                  <a:cubicBezTo>
                    <a:pt x="203271" y="62343"/>
                    <a:pt x="202900" y="73488"/>
                    <a:pt x="202157" y="84632"/>
                  </a:cubicBezTo>
                  <a:cubicBezTo>
                    <a:pt x="230389" y="86118"/>
                    <a:pt x="258435" y="86489"/>
                    <a:pt x="286296" y="85746"/>
                  </a:cubicBezTo>
                  <a:cubicBezTo>
                    <a:pt x="314157" y="85003"/>
                    <a:pt x="342575" y="83889"/>
                    <a:pt x="371550" y="82403"/>
                  </a:cubicBezTo>
                  <a:cubicBezTo>
                    <a:pt x="372293" y="69773"/>
                    <a:pt x="373407" y="57514"/>
                    <a:pt x="374893" y="45627"/>
                  </a:cubicBezTo>
                  <a:cubicBezTo>
                    <a:pt x="376379" y="33740"/>
                    <a:pt x="380094" y="27425"/>
                    <a:pt x="386037" y="26682"/>
                  </a:cubicBezTo>
                  <a:cubicBezTo>
                    <a:pt x="382183" y="27425"/>
                    <a:pt x="378520" y="25939"/>
                    <a:pt x="375050" y="22224"/>
                  </a:cubicBezTo>
                  <a:cubicBezTo>
                    <a:pt x="371579" y="18509"/>
                    <a:pt x="371381" y="14794"/>
                    <a:pt x="374458" y="11080"/>
                  </a:cubicBezTo>
                  <a:cubicBezTo>
                    <a:pt x="382920" y="1421"/>
                    <a:pt x="390495" y="-1922"/>
                    <a:pt x="397181" y="10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2E3B3BCB-7E1E-4CA0-2B18-A6EC623087ED}"/>
                </a:ext>
              </a:extLst>
            </p:cNvPr>
            <p:cNvSpPr txBox="1"/>
            <p:nvPr/>
          </p:nvSpPr>
          <p:spPr>
            <a:xfrm>
              <a:off x="6474435" y="-768453"/>
              <a:ext cx="804387" cy="531867"/>
            </a:xfrm>
            <a:custGeom>
              <a:avLst/>
              <a:gdLst/>
              <a:ahLst/>
              <a:cxnLst/>
              <a:rect l="l" t="t" r="r" b="b"/>
              <a:pathLst>
                <a:path w="804387" h="531867">
                  <a:moveTo>
                    <a:pt x="372577" y="73"/>
                  </a:moveTo>
                  <a:cubicBezTo>
                    <a:pt x="385571" y="-170"/>
                    <a:pt x="398627" y="194"/>
                    <a:pt x="411743" y="1166"/>
                  </a:cubicBezTo>
                  <a:cubicBezTo>
                    <a:pt x="442832" y="3109"/>
                    <a:pt x="476351" y="6752"/>
                    <a:pt x="512298" y="12095"/>
                  </a:cubicBezTo>
                  <a:cubicBezTo>
                    <a:pt x="548245" y="17439"/>
                    <a:pt x="579335" y="28855"/>
                    <a:pt x="605567" y="46343"/>
                  </a:cubicBezTo>
                  <a:cubicBezTo>
                    <a:pt x="630827" y="62859"/>
                    <a:pt x="644186" y="83019"/>
                    <a:pt x="645643" y="106822"/>
                  </a:cubicBezTo>
                  <a:cubicBezTo>
                    <a:pt x="647101" y="130625"/>
                    <a:pt x="641757" y="154427"/>
                    <a:pt x="629613" y="178231"/>
                  </a:cubicBezTo>
                  <a:cubicBezTo>
                    <a:pt x="617468" y="202033"/>
                    <a:pt x="601195" y="224379"/>
                    <a:pt x="580792" y="245267"/>
                  </a:cubicBezTo>
                  <a:cubicBezTo>
                    <a:pt x="560390" y="266156"/>
                    <a:pt x="540959" y="281943"/>
                    <a:pt x="522499" y="292631"/>
                  </a:cubicBezTo>
                  <a:cubicBezTo>
                    <a:pt x="513755" y="299431"/>
                    <a:pt x="503068" y="301860"/>
                    <a:pt x="490438" y="299917"/>
                  </a:cubicBezTo>
                  <a:cubicBezTo>
                    <a:pt x="478780" y="303803"/>
                    <a:pt x="466149" y="306475"/>
                    <a:pt x="452548" y="307932"/>
                  </a:cubicBezTo>
                  <a:cubicBezTo>
                    <a:pt x="438946" y="309390"/>
                    <a:pt x="425344" y="310118"/>
                    <a:pt x="411743" y="310118"/>
                  </a:cubicBezTo>
                  <a:cubicBezTo>
                    <a:pt x="411743" y="314976"/>
                    <a:pt x="411743" y="319348"/>
                    <a:pt x="411743" y="323234"/>
                  </a:cubicBezTo>
                  <a:cubicBezTo>
                    <a:pt x="411743" y="327120"/>
                    <a:pt x="412228" y="331492"/>
                    <a:pt x="413200" y="336350"/>
                  </a:cubicBezTo>
                  <a:cubicBezTo>
                    <a:pt x="427773" y="335379"/>
                    <a:pt x="442346" y="334650"/>
                    <a:pt x="456920" y="334164"/>
                  </a:cubicBezTo>
                  <a:cubicBezTo>
                    <a:pt x="471493" y="333678"/>
                    <a:pt x="486066" y="333921"/>
                    <a:pt x="500639" y="334893"/>
                  </a:cubicBezTo>
                  <a:cubicBezTo>
                    <a:pt x="510355" y="336836"/>
                    <a:pt x="515941" y="341937"/>
                    <a:pt x="517399" y="350195"/>
                  </a:cubicBezTo>
                  <a:cubicBezTo>
                    <a:pt x="518856" y="358453"/>
                    <a:pt x="515698" y="365011"/>
                    <a:pt x="507926" y="369869"/>
                  </a:cubicBezTo>
                  <a:cubicBezTo>
                    <a:pt x="494324" y="378613"/>
                    <a:pt x="479265" y="385414"/>
                    <a:pt x="462749" y="390271"/>
                  </a:cubicBezTo>
                  <a:cubicBezTo>
                    <a:pt x="446233" y="395129"/>
                    <a:pt x="429716" y="398529"/>
                    <a:pt x="413200" y="400473"/>
                  </a:cubicBezTo>
                  <a:cubicBezTo>
                    <a:pt x="413200" y="403387"/>
                    <a:pt x="413200" y="406545"/>
                    <a:pt x="413200" y="409945"/>
                  </a:cubicBezTo>
                  <a:cubicBezTo>
                    <a:pt x="413200" y="413346"/>
                    <a:pt x="412714" y="416503"/>
                    <a:pt x="411743" y="419418"/>
                  </a:cubicBezTo>
                  <a:lnTo>
                    <a:pt x="455462" y="416503"/>
                  </a:lnTo>
                  <a:cubicBezTo>
                    <a:pt x="479751" y="415532"/>
                    <a:pt x="505740" y="412374"/>
                    <a:pt x="533429" y="407031"/>
                  </a:cubicBezTo>
                  <a:cubicBezTo>
                    <a:pt x="561118" y="401687"/>
                    <a:pt x="588808" y="396829"/>
                    <a:pt x="616497" y="392457"/>
                  </a:cubicBezTo>
                  <a:cubicBezTo>
                    <a:pt x="644186" y="388085"/>
                    <a:pt x="671632" y="384928"/>
                    <a:pt x="698836" y="382985"/>
                  </a:cubicBezTo>
                  <a:cubicBezTo>
                    <a:pt x="726039" y="381042"/>
                    <a:pt x="751299" y="382985"/>
                    <a:pt x="774616" y="388814"/>
                  </a:cubicBezTo>
                  <a:cubicBezTo>
                    <a:pt x="788218" y="392700"/>
                    <a:pt x="797205" y="400958"/>
                    <a:pt x="801577" y="413588"/>
                  </a:cubicBezTo>
                  <a:cubicBezTo>
                    <a:pt x="805949" y="426219"/>
                    <a:pt x="805220" y="437877"/>
                    <a:pt x="799391" y="448564"/>
                  </a:cubicBezTo>
                  <a:cubicBezTo>
                    <a:pt x="787732" y="468967"/>
                    <a:pt x="768544" y="484269"/>
                    <a:pt x="741827" y="494470"/>
                  </a:cubicBezTo>
                  <a:cubicBezTo>
                    <a:pt x="715109" y="504671"/>
                    <a:pt x="685963" y="511958"/>
                    <a:pt x="654387" y="516330"/>
                  </a:cubicBezTo>
                  <a:cubicBezTo>
                    <a:pt x="622812" y="520702"/>
                    <a:pt x="591479" y="523374"/>
                    <a:pt x="560390" y="524345"/>
                  </a:cubicBezTo>
                  <a:cubicBezTo>
                    <a:pt x="529300" y="525317"/>
                    <a:pt x="503554" y="526288"/>
                    <a:pt x="483151" y="527260"/>
                  </a:cubicBezTo>
                  <a:cubicBezTo>
                    <a:pt x="400570" y="534061"/>
                    <a:pt x="320417" y="533332"/>
                    <a:pt x="242693" y="525074"/>
                  </a:cubicBezTo>
                  <a:cubicBezTo>
                    <a:pt x="164969" y="516816"/>
                    <a:pt x="86759" y="499571"/>
                    <a:pt x="8064" y="473339"/>
                  </a:cubicBezTo>
                  <a:cubicBezTo>
                    <a:pt x="3206" y="471396"/>
                    <a:pt x="534" y="467024"/>
                    <a:pt x="48" y="460223"/>
                  </a:cubicBezTo>
                  <a:cubicBezTo>
                    <a:pt x="-438" y="453422"/>
                    <a:pt x="2720" y="449536"/>
                    <a:pt x="9521" y="448564"/>
                  </a:cubicBezTo>
                  <a:cubicBezTo>
                    <a:pt x="61985" y="443706"/>
                    <a:pt x="114448" y="439577"/>
                    <a:pt x="166912" y="436177"/>
                  </a:cubicBezTo>
                  <a:cubicBezTo>
                    <a:pt x="219376" y="432777"/>
                    <a:pt x="271839" y="429133"/>
                    <a:pt x="324303" y="425247"/>
                  </a:cubicBezTo>
                  <a:cubicBezTo>
                    <a:pt x="321388" y="418446"/>
                    <a:pt x="319931" y="410674"/>
                    <a:pt x="319931" y="401930"/>
                  </a:cubicBezTo>
                  <a:cubicBezTo>
                    <a:pt x="300500" y="399987"/>
                    <a:pt x="281555" y="396101"/>
                    <a:pt x="263095" y="390271"/>
                  </a:cubicBezTo>
                  <a:cubicBezTo>
                    <a:pt x="244636" y="384442"/>
                    <a:pt x="225691" y="378127"/>
                    <a:pt x="206260" y="371326"/>
                  </a:cubicBezTo>
                  <a:cubicBezTo>
                    <a:pt x="202374" y="369383"/>
                    <a:pt x="199702" y="366711"/>
                    <a:pt x="198245" y="363311"/>
                  </a:cubicBezTo>
                  <a:cubicBezTo>
                    <a:pt x="196787" y="359910"/>
                    <a:pt x="197516" y="356753"/>
                    <a:pt x="200430" y="353838"/>
                  </a:cubicBezTo>
                  <a:cubicBezTo>
                    <a:pt x="206260" y="346066"/>
                    <a:pt x="213061" y="340965"/>
                    <a:pt x="220833" y="338536"/>
                  </a:cubicBezTo>
                  <a:cubicBezTo>
                    <a:pt x="228605" y="336107"/>
                    <a:pt x="237349" y="334893"/>
                    <a:pt x="247065" y="334893"/>
                  </a:cubicBezTo>
                  <a:cubicBezTo>
                    <a:pt x="256780" y="334893"/>
                    <a:pt x="266496" y="335622"/>
                    <a:pt x="276211" y="337079"/>
                  </a:cubicBezTo>
                  <a:cubicBezTo>
                    <a:pt x="285927" y="338536"/>
                    <a:pt x="295157" y="339751"/>
                    <a:pt x="303900" y="340722"/>
                  </a:cubicBezTo>
                  <a:lnTo>
                    <a:pt x="319931" y="340722"/>
                  </a:lnTo>
                  <a:cubicBezTo>
                    <a:pt x="320903" y="338779"/>
                    <a:pt x="321388" y="333921"/>
                    <a:pt x="321388" y="326149"/>
                  </a:cubicBezTo>
                  <a:lnTo>
                    <a:pt x="325760" y="299917"/>
                  </a:lnTo>
                  <a:cubicBezTo>
                    <a:pt x="296614" y="294088"/>
                    <a:pt x="272811" y="285344"/>
                    <a:pt x="254351" y="273685"/>
                  </a:cubicBezTo>
                  <a:lnTo>
                    <a:pt x="244150" y="282429"/>
                  </a:lnTo>
                  <a:cubicBezTo>
                    <a:pt x="230549" y="290202"/>
                    <a:pt x="215732" y="292873"/>
                    <a:pt x="199702" y="290444"/>
                  </a:cubicBezTo>
                  <a:cubicBezTo>
                    <a:pt x="183671" y="288016"/>
                    <a:pt x="169827" y="281458"/>
                    <a:pt x="158168" y="270771"/>
                  </a:cubicBezTo>
                  <a:cubicBezTo>
                    <a:pt x="147481" y="261055"/>
                    <a:pt x="140194" y="249397"/>
                    <a:pt x="136308" y="235795"/>
                  </a:cubicBezTo>
                  <a:cubicBezTo>
                    <a:pt x="132422" y="222193"/>
                    <a:pt x="130722" y="208106"/>
                    <a:pt x="131207" y="193532"/>
                  </a:cubicBezTo>
                  <a:cubicBezTo>
                    <a:pt x="131693" y="178959"/>
                    <a:pt x="133636" y="164629"/>
                    <a:pt x="137037" y="150541"/>
                  </a:cubicBezTo>
                  <a:cubicBezTo>
                    <a:pt x="140437" y="136454"/>
                    <a:pt x="144081" y="123581"/>
                    <a:pt x="147967" y="111922"/>
                  </a:cubicBezTo>
                  <a:cubicBezTo>
                    <a:pt x="156711" y="85690"/>
                    <a:pt x="169341" y="62859"/>
                    <a:pt x="185857" y="43428"/>
                  </a:cubicBezTo>
                  <a:cubicBezTo>
                    <a:pt x="189743" y="38570"/>
                    <a:pt x="194115" y="33712"/>
                    <a:pt x="198973" y="28855"/>
                  </a:cubicBezTo>
                  <a:cubicBezTo>
                    <a:pt x="203831" y="23997"/>
                    <a:pt x="209660" y="20111"/>
                    <a:pt x="216461" y="17196"/>
                  </a:cubicBezTo>
                  <a:cubicBezTo>
                    <a:pt x="224233" y="12338"/>
                    <a:pt x="232249" y="10638"/>
                    <a:pt x="240507" y="12095"/>
                  </a:cubicBezTo>
                  <a:cubicBezTo>
                    <a:pt x="248765" y="13553"/>
                    <a:pt x="255809" y="17196"/>
                    <a:pt x="261638" y="23025"/>
                  </a:cubicBezTo>
                  <a:cubicBezTo>
                    <a:pt x="283984" y="12338"/>
                    <a:pt x="308030" y="5537"/>
                    <a:pt x="333776" y="2623"/>
                  </a:cubicBezTo>
                  <a:cubicBezTo>
                    <a:pt x="346649" y="1166"/>
                    <a:pt x="359582" y="315"/>
                    <a:pt x="372577" y="73"/>
                  </a:cubicBezTo>
                  <a:close/>
                  <a:moveTo>
                    <a:pt x="271839" y="72574"/>
                  </a:moveTo>
                  <a:lnTo>
                    <a:pt x="267467" y="101721"/>
                  </a:lnTo>
                  <a:lnTo>
                    <a:pt x="366565" y="107550"/>
                  </a:lnTo>
                  <a:lnTo>
                    <a:pt x="379681" y="78404"/>
                  </a:lnTo>
                  <a:cubicBezTo>
                    <a:pt x="361222" y="76461"/>
                    <a:pt x="343005" y="75003"/>
                    <a:pt x="325032" y="74032"/>
                  </a:cubicBezTo>
                  <a:cubicBezTo>
                    <a:pt x="307058" y="73060"/>
                    <a:pt x="289327" y="72574"/>
                    <a:pt x="271839" y="72574"/>
                  </a:cubicBezTo>
                  <a:close/>
                  <a:moveTo>
                    <a:pt x="426316" y="84233"/>
                  </a:moveTo>
                  <a:cubicBezTo>
                    <a:pt x="427287" y="89091"/>
                    <a:pt x="428016" y="93706"/>
                    <a:pt x="428502" y="98078"/>
                  </a:cubicBezTo>
                  <a:cubicBezTo>
                    <a:pt x="428988" y="102450"/>
                    <a:pt x="429230" y="106579"/>
                    <a:pt x="429230" y="110465"/>
                  </a:cubicBezTo>
                  <a:cubicBezTo>
                    <a:pt x="450605" y="109493"/>
                    <a:pt x="471736" y="109736"/>
                    <a:pt x="492624" y="111194"/>
                  </a:cubicBezTo>
                  <a:cubicBezTo>
                    <a:pt x="513512" y="112651"/>
                    <a:pt x="532215" y="119695"/>
                    <a:pt x="548731" y="132325"/>
                  </a:cubicBezTo>
                  <a:cubicBezTo>
                    <a:pt x="553589" y="126495"/>
                    <a:pt x="555775" y="122852"/>
                    <a:pt x="555289" y="121395"/>
                  </a:cubicBezTo>
                  <a:cubicBezTo>
                    <a:pt x="554803" y="119938"/>
                    <a:pt x="549217" y="115808"/>
                    <a:pt x="538530" y="109008"/>
                  </a:cubicBezTo>
                  <a:cubicBezTo>
                    <a:pt x="532701" y="104150"/>
                    <a:pt x="524199" y="100992"/>
                    <a:pt x="513027" y="99535"/>
                  </a:cubicBezTo>
                  <a:cubicBezTo>
                    <a:pt x="501854" y="98078"/>
                    <a:pt x="492381" y="96377"/>
                    <a:pt x="484609" y="94434"/>
                  </a:cubicBezTo>
                  <a:cubicBezTo>
                    <a:pt x="474893" y="92491"/>
                    <a:pt x="465178" y="90791"/>
                    <a:pt x="455462" y="89334"/>
                  </a:cubicBezTo>
                  <a:cubicBezTo>
                    <a:pt x="445747" y="87876"/>
                    <a:pt x="436031" y="86176"/>
                    <a:pt x="426316" y="84233"/>
                  </a:cubicBezTo>
                  <a:close/>
                  <a:moveTo>
                    <a:pt x="261638" y="164386"/>
                  </a:moveTo>
                  <a:cubicBezTo>
                    <a:pt x="261638" y="169244"/>
                    <a:pt x="261638" y="174101"/>
                    <a:pt x="261638" y="178959"/>
                  </a:cubicBezTo>
                  <a:cubicBezTo>
                    <a:pt x="261638" y="183817"/>
                    <a:pt x="262610" y="188675"/>
                    <a:pt x="264553" y="193532"/>
                  </a:cubicBezTo>
                  <a:lnTo>
                    <a:pt x="270382" y="213935"/>
                  </a:lnTo>
                  <a:cubicBezTo>
                    <a:pt x="281069" y="213935"/>
                    <a:pt x="292242" y="214178"/>
                    <a:pt x="303900" y="214664"/>
                  </a:cubicBezTo>
                  <a:cubicBezTo>
                    <a:pt x="315559" y="215149"/>
                    <a:pt x="326732" y="215878"/>
                    <a:pt x="337419" y="216850"/>
                  </a:cubicBezTo>
                  <a:cubicBezTo>
                    <a:pt x="338391" y="210049"/>
                    <a:pt x="339362" y="203734"/>
                    <a:pt x="340334" y="197904"/>
                  </a:cubicBezTo>
                  <a:cubicBezTo>
                    <a:pt x="341305" y="192075"/>
                    <a:pt x="342763" y="185760"/>
                    <a:pt x="344706" y="178959"/>
                  </a:cubicBezTo>
                  <a:cubicBezTo>
                    <a:pt x="331104" y="177016"/>
                    <a:pt x="317259" y="175073"/>
                    <a:pt x="303172" y="173130"/>
                  </a:cubicBezTo>
                  <a:cubicBezTo>
                    <a:pt x="289084" y="171187"/>
                    <a:pt x="275240" y="168272"/>
                    <a:pt x="261638" y="164386"/>
                  </a:cubicBezTo>
                  <a:close/>
                  <a:moveTo>
                    <a:pt x="417572" y="187703"/>
                  </a:moveTo>
                  <a:cubicBezTo>
                    <a:pt x="416600" y="192561"/>
                    <a:pt x="415872" y="196204"/>
                    <a:pt x="415386" y="198633"/>
                  </a:cubicBezTo>
                  <a:cubicBezTo>
                    <a:pt x="414900" y="201062"/>
                    <a:pt x="414657" y="202762"/>
                    <a:pt x="414657" y="203734"/>
                  </a:cubicBezTo>
                  <a:cubicBezTo>
                    <a:pt x="414657" y="206648"/>
                    <a:pt x="414414" y="209320"/>
                    <a:pt x="413929" y="211749"/>
                  </a:cubicBezTo>
                  <a:cubicBezTo>
                    <a:pt x="413443" y="214178"/>
                    <a:pt x="413200" y="216364"/>
                    <a:pt x="413200" y="218307"/>
                  </a:cubicBezTo>
                  <a:cubicBezTo>
                    <a:pt x="420972" y="218307"/>
                    <a:pt x="428259" y="218064"/>
                    <a:pt x="435060" y="217578"/>
                  </a:cubicBezTo>
                  <a:cubicBezTo>
                    <a:pt x="441861" y="217092"/>
                    <a:pt x="449147" y="216850"/>
                    <a:pt x="456920" y="216850"/>
                  </a:cubicBezTo>
                  <a:lnTo>
                    <a:pt x="459834" y="213935"/>
                  </a:lnTo>
                  <a:lnTo>
                    <a:pt x="487523" y="192075"/>
                  </a:lnTo>
                  <a:cubicBezTo>
                    <a:pt x="464206" y="194018"/>
                    <a:pt x="440889" y="192561"/>
                    <a:pt x="417572" y="18770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86386FA5-92D6-6790-2748-5884CFC1256F}"/>
                </a:ext>
              </a:extLst>
            </p:cNvPr>
            <p:cNvSpPr txBox="1"/>
            <p:nvPr/>
          </p:nvSpPr>
          <p:spPr>
            <a:xfrm>
              <a:off x="4950195" y="-689294"/>
              <a:ext cx="734047" cy="218502"/>
            </a:xfrm>
            <a:custGeom>
              <a:avLst/>
              <a:gdLst/>
              <a:ahLst/>
              <a:cxnLst/>
              <a:rect l="l" t="t" r="r" b="b"/>
              <a:pathLst>
                <a:path w="734047" h="218502">
                  <a:moveTo>
                    <a:pt x="679551" y="75"/>
                  </a:moveTo>
                  <a:cubicBezTo>
                    <a:pt x="694410" y="-668"/>
                    <a:pt x="706483" y="4161"/>
                    <a:pt x="715770" y="14562"/>
                  </a:cubicBezTo>
                  <a:cubicBezTo>
                    <a:pt x="725056" y="24964"/>
                    <a:pt x="730814" y="37408"/>
                    <a:pt x="733043" y="51896"/>
                  </a:cubicBezTo>
                  <a:cubicBezTo>
                    <a:pt x="735272" y="66383"/>
                    <a:pt x="733786" y="81056"/>
                    <a:pt x="728585" y="95915"/>
                  </a:cubicBezTo>
                  <a:cubicBezTo>
                    <a:pt x="723385" y="110774"/>
                    <a:pt x="713726" y="122662"/>
                    <a:pt x="699610" y="131577"/>
                  </a:cubicBezTo>
                  <a:cubicBezTo>
                    <a:pt x="667664" y="150894"/>
                    <a:pt x="634045" y="166310"/>
                    <a:pt x="598755" y="177826"/>
                  </a:cubicBezTo>
                  <a:cubicBezTo>
                    <a:pt x="563465" y="189341"/>
                    <a:pt x="527617" y="198071"/>
                    <a:pt x="491213" y="204015"/>
                  </a:cubicBezTo>
                  <a:cubicBezTo>
                    <a:pt x="454808" y="209958"/>
                    <a:pt x="418404" y="213859"/>
                    <a:pt x="381999" y="215716"/>
                  </a:cubicBezTo>
                  <a:cubicBezTo>
                    <a:pt x="345595" y="217573"/>
                    <a:pt x="310305" y="218502"/>
                    <a:pt x="276129" y="218502"/>
                  </a:cubicBezTo>
                  <a:cubicBezTo>
                    <a:pt x="251612" y="218502"/>
                    <a:pt x="226723" y="218316"/>
                    <a:pt x="201462" y="217945"/>
                  </a:cubicBezTo>
                  <a:cubicBezTo>
                    <a:pt x="176202" y="217573"/>
                    <a:pt x="151499" y="214416"/>
                    <a:pt x="127353" y="208472"/>
                  </a:cubicBezTo>
                  <a:cubicBezTo>
                    <a:pt x="103207" y="202529"/>
                    <a:pt x="80362" y="193056"/>
                    <a:pt x="58816" y="180055"/>
                  </a:cubicBezTo>
                  <a:cubicBezTo>
                    <a:pt x="37270" y="167053"/>
                    <a:pt x="18697" y="147550"/>
                    <a:pt x="3095" y="121547"/>
                  </a:cubicBezTo>
                  <a:cubicBezTo>
                    <a:pt x="-620" y="115604"/>
                    <a:pt x="-991" y="109289"/>
                    <a:pt x="1980" y="102602"/>
                  </a:cubicBezTo>
                  <a:cubicBezTo>
                    <a:pt x="4952" y="95915"/>
                    <a:pt x="9038" y="91829"/>
                    <a:pt x="14239" y="90343"/>
                  </a:cubicBezTo>
                  <a:cubicBezTo>
                    <a:pt x="39499" y="81428"/>
                    <a:pt x="65503" y="75856"/>
                    <a:pt x="92249" y="73627"/>
                  </a:cubicBezTo>
                  <a:cubicBezTo>
                    <a:pt x="118995" y="71398"/>
                    <a:pt x="145741" y="70655"/>
                    <a:pt x="172487" y="71398"/>
                  </a:cubicBezTo>
                  <a:cubicBezTo>
                    <a:pt x="199234" y="72141"/>
                    <a:pt x="225980" y="72884"/>
                    <a:pt x="252726" y="73627"/>
                  </a:cubicBezTo>
                  <a:cubicBezTo>
                    <a:pt x="279472" y="74370"/>
                    <a:pt x="305847" y="72884"/>
                    <a:pt x="331850" y="69169"/>
                  </a:cubicBezTo>
                  <a:cubicBezTo>
                    <a:pt x="360825" y="65454"/>
                    <a:pt x="389800" y="59882"/>
                    <a:pt x="418775" y="52453"/>
                  </a:cubicBezTo>
                  <a:cubicBezTo>
                    <a:pt x="447750" y="45023"/>
                    <a:pt x="476725" y="37780"/>
                    <a:pt x="505700" y="30722"/>
                  </a:cubicBezTo>
                  <a:cubicBezTo>
                    <a:pt x="534675" y="23664"/>
                    <a:pt x="563651" y="17163"/>
                    <a:pt x="592626" y="11219"/>
                  </a:cubicBezTo>
                  <a:cubicBezTo>
                    <a:pt x="621601" y="5275"/>
                    <a:pt x="650576" y="1561"/>
                    <a:pt x="679551" y="7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53194188-2BF9-3260-E244-2F8BD50676E0}"/>
                </a:ext>
              </a:extLst>
            </p:cNvPr>
            <p:cNvSpPr txBox="1"/>
            <p:nvPr/>
          </p:nvSpPr>
          <p:spPr>
            <a:xfrm>
              <a:off x="4056006" y="-545118"/>
              <a:ext cx="296593" cy="298442"/>
            </a:xfrm>
            <a:custGeom>
              <a:avLst/>
              <a:gdLst/>
              <a:ahLst/>
              <a:cxnLst/>
              <a:rect l="l" t="t" r="r" b="b"/>
              <a:pathLst>
                <a:path w="296593" h="298442">
                  <a:moveTo>
                    <a:pt x="261524" y="564"/>
                  </a:moveTo>
                  <a:cubicBezTo>
                    <a:pt x="264591" y="1440"/>
                    <a:pt x="267293" y="3339"/>
                    <a:pt x="269630" y="6259"/>
                  </a:cubicBezTo>
                  <a:cubicBezTo>
                    <a:pt x="292998" y="38975"/>
                    <a:pt x="301177" y="72566"/>
                    <a:pt x="294166" y="107034"/>
                  </a:cubicBezTo>
                  <a:cubicBezTo>
                    <a:pt x="287156" y="141502"/>
                    <a:pt x="271967" y="173341"/>
                    <a:pt x="248599" y="202551"/>
                  </a:cubicBezTo>
                  <a:cubicBezTo>
                    <a:pt x="236915" y="217740"/>
                    <a:pt x="222894" y="232345"/>
                    <a:pt x="206536" y="246366"/>
                  </a:cubicBezTo>
                  <a:cubicBezTo>
                    <a:pt x="190179" y="260387"/>
                    <a:pt x="172653" y="272071"/>
                    <a:pt x="153958" y="281418"/>
                  </a:cubicBezTo>
                  <a:cubicBezTo>
                    <a:pt x="135264" y="290765"/>
                    <a:pt x="115985" y="296315"/>
                    <a:pt x="96123" y="298067"/>
                  </a:cubicBezTo>
                  <a:cubicBezTo>
                    <a:pt x="76260" y="299820"/>
                    <a:pt x="56981" y="295438"/>
                    <a:pt x="38287" y="284923"/>
                  </a:cubicBezTo>
                  <a:cubicBezTo>
                    <a:pt x="23098" y="276744"/>
                    <a:pt x="12582" y="265936"/>
                    <a:pt x="6740" y="252500"/>
                  </a:cubicBezTo>
                  <a:cubicBezTo>
                    <a:pt x="898" y="239063"/>
                    <a:pt x="-1147" y="225334"/>
                    <a:pt x="606" y="211314"/>
                  </a:cubicBezTo>
                  <a:cubicBezTo>
                    <a:pt x="2358" y="197293"/>
                    <a:pt x="7616" y="184148"/>
                    <a:pt x="16379" y="171880"/>
                  </a:cubicBezTo>
                  <a:cubicBezTo>
                    <a:pt x="25142" y="159612"/>
                    <a:pt x="37118" y="150557"/>
                    <a:pt x="52308" y="144715"/>
                  </a:cubicBezTo>
                  <a:cubicBezTo>
                    <a:pt x="68665" y="138873"/>
                    <a:pt x="84731" y="132155"/>
                    <a:pt x="100504" y="124560"/>
                  </a:cubicBezTo>
                  <a:cubicBezTo>
                    <a:pt x="116277" y="116966"/>
                    <a:pt x="131759" y="107910"/>
                    <a:pt x="146948" y="97395"/>
                  </a:cubicBezTo>
                  <a:cubicBezTo>
                    <a:pt x="162137" y="86879"/>
                    <a:pt x="179079" y="74611"/>
                    <a:pt x="197773" y="60590"/>
                  </a:cubicBezTo>
                  <a:cubicBezTo>
                    <a:pt x="216468" y="46569"/>
                    <a:pt x="229320" y="30796"/>
                    <a:pt x="236331" y="13270"/>
                  </a:cubicBezTo>
                  <a:cubicBezTo>
                    <a:pt x="238667" y="7428"/>
                    <a:pt x="243633" y="3339"/>
                    <a:pt x="251228" y="1002"/>
                  </a:cubicBezTo>
                  <a:cubicBezTo>
                    <a:pt x="255025" y="-167"/>
                    <a:pt x="258457" y="-313"/>
                    <a:pt x="261524" y="56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88B5EDFA-3792-C7CE-FF5E-CB2EC95CF529}"/>
                </a:ext>
              </a:extLst>
            </p:cNvPr>
            <p:cNvSpPr txBox="1"/>
            <p:nvPr/>
          </p:nvSpPr>
          <p:spPr>
            <a:xfrm>
              <a:off x="4754805" y="-503805"/>
              <a:ext cx="346425" cy="348663"/>
            </a:xfrm>
            <a:custGeom>
              <a:avLst/>
              <a:gdLst/>
              <a:ahLst/>
              <a:cxnLst/>
              <a:rect l="l" t="t" r="r" b="b"/>
              <a:pathLst>
                <a:path w="346425" h="348663">
                  <a:moveTo>
                    <a:pt x="40090" y="0"/>
                  </a:moveTo>
                  <a:cubicBezTo>
                    <a:pt x="43887" y="0"/>
                    <a:pt x="47538" y="584"/>
                    <a:pt x="51043" y="1752"/>
                  </a:cubicBezTo>
                  <a:cubicBezTo>
                    <a:pt x="65064" y="5257"/>
                    <a:pt x="77332" y="11684"/>
                    <a:pt x="87848" y="21031"/>
                  </a:cubicBezTo>
                  <a:cubicBezTo>
                    <a:pt x="98364" y="30378"/>
                    <a:pt x="108003" y="40601"/>
                    <a:pt x="116766" y="51701"/>
                  </a:cubicBezTo>
                  <a:cubicBezTo>
                    <a:pt x="125529" y="62801"/>
                    <a:pt x="134000" y="74485"/>
                    <a:pt x="142179" y="86753"/>
                  </a:cubicBezTo>
                  <a:cubicBezTo>
                    <a:pt x="150357" y="99021"/>
                    <a:pt x="159120" y="109829"/>
                    <a:pt x="168468" y="119176"/>
                  </a:cubicBezTo>
                  <a:cubicBezTo>
                    <a:pt x="185994" y="136702"/>
                    <a:pt x="204688" y="151307"/>
                    <a:pt x="224551" y="162991"/>
                  </a:cubicBezTo>
                  <a:cubicBezTo>
                    <a:pt x="237403" y="170002"/>
                    <a:pt x="250840" y="175260"/>
                    <a:pt x="264861" y="178765"/>
                  </a:cubicBezTo>
                  <a:cubicBezTo>
                    <a:pt x="278881" y="182270"/>
                    <a:pt x="292318" y="187528"/>
                    <a:pt x="305171" y="194538"/>
                  </a:cubicBezTo>
                  <a:cubicBezTo>
                    <a:pt x="319191" y="203885"/>
                    <a:pt x="329707" y="215861"/>
                    <a:pt x="336717" y="230466"/>
                  </a:cubicBezTo>
                  <a:cubicBezTo>
                    <a:pt x="343728" y="245071"/>
                    <a:pt x="346941" y="259969"/>
                    <a:pt x="346357" y="275158"/>
                  </a:cubicBezTo>
                  <a:cubicBezTo>
                    <a:pt x="345772" y="290347"/>
                    <a:pt x="341099" y="304368"/>
                    <a:pt x="332336" y="317220"/>
                  </a:cubicBezTo>
                  <a:cubicBezTo>
                    <a:pt x="323573" y="330073"/>
                    <a:pt x="309844" y="338836"/>
                    <a:pt x="291150" y="343509"/>
                  </a:cubicBezTo>
                  <a:cubicBezTo>
                    <a:pt x="268950" y="349351"/>
                    <a:pt x="247335" y="350227"/>
                    <a:pt x="226303" y="346138"/>
                  </a:cubicBezTo>
                  <a:cubicBezTo>
                    <a:pt x="205272" y="342049"/>
                    <a:pt x="185117" y="335038"/>
                    <a:pt x="165839" y="325107"/>
                  </a:cubicBezTo>
                  <a:cubicBezTo>
                    <a:pt x="146560" y="315175"/>
                    <a:pt x="128742" y="302615"/>
                    <a:pt x="112384" y="287426"/>
                  </a:cubicBezTo>
                  <a:cubicBezTo>
                    <a:pt x="96027" y="272237"/>
                    <a:pt x="81422" y="256463"/>
                    <a:pt x="68569" y="240106"/>
                  </a:cubicBezTo>
                  <a:cubicBezTo>
                    <a:pt x="58054" y="226085"/>
                    <a:pt x="47538" y="209727"/>
                    <a:pt x="37023" y="191033"/>
                  </a:cubicBezTo>
                  <a:cubicBezTo>
                    <a:pt x="26507" y="172338"/>
                    <a:pt x="18036" y="152768"/>
                    <a:pt x="11610" y="132321"/>
                  </a:cubicBezTo>
                  <a:cubicBezTo>
                    <a:pt x="5184" y="111874"/>
                    <a:pt x="1386" y="91719"/>
                    <a:pt x="218" y="71856"/>
                  </a:cubicBezTo>
                  <a:cubicBezTo>
                    <a:pt x="-950" y="51993"/>
                    <a:pt x="2555" y="33299"/>
                    <a:pt x="10734" y="15773"/>
                  </a:cubicBezTo>
                  <a:cubicBezTo>
                    <a:pt x="14239" y="8763"/>
                    <a:pt x="20081" y="4089"/>
                    <a:pt x="28260" y="1752"/>
                  </a:cubicBezTo>
                  <a:cubicBezTo>
                    <a:pt x="32349" y="584"/>
                    <a:pt x="36292" y="0"/>
                    <a:pt x="4009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EA17C3F1-FD72-EB6D-3952-602E83910077}"/>
                </a:ext>
              </a:extLst>
            </p:cNvPr>
            <p:cNvSpPr txBox="1"/>
            <p:nvPr/>
          </p:nvSpPr>
          <p:spPr>
            <a:xfrm>
              <a:off x="7360498" y="-451041"/>
              <a:ext cx="549694" cy="464806"/>
            </a:xfrm>
            <a:custGeom>
              <a:avLst/>
              <a:gdLst/>
              <a:ahLst/>
              <a:cxnLst/>
              <a:rect l="l" t="t" r="r" b="b"/>
              <a:pathLst>
                <a:path w="549694" h="464806">
                  <a:moveTo>
                    <a:pt x="262794" y="90"/>
                  </a:moveTo>
                  <a:cubicBezTo>
                    <a:pt x="308323" y="-653"/>
                    <a:pt x="352633" y="3248"/>
                    <a:pt x="395724" y="11792"/>
                  </a:cubicBezTo>
                  <a:cubicBezTo>
                    <a:pt x="438815" y="20336"/>
                    <a:pt x="475962" y="36123"/>
                    <a:pt x="507166" y="59155"/>
                  </a:cubicBezTo>
                  <a:cubicBezTo>
                    <a:pt x="527969" y="74757"/>
                    <a:pt x="540970" y="91473"/>
                    <a:pt x="546171" y="109304"/>
                  </a:cubicBezTo>
                  <a:cubicBezTo>
                    <a:pt x="551372" y="127135"/>
                    <a:pt x="550815" y="144408"/>
                    <a:pt x="544499" y="161125"/>
                  </a:cubicBezTo>
                  <a:cubicBezTo>
                    <a:pt x="538184" y="177841"/>
                    <a:pt x="527783" y="193257"/>
                    <a:pt x="513296" y="207373"/>
                  </a:cubicBezTo>
                  <a:cubicBezTo>
                    <a:pt x="498808" y="221489"/>
                    <a:pt x="482277" y="232634"/>
                    <a:pt x="463704" y="240806"/>
                  </a:cubicBezTo>
                  <a:cubicBezTo>
                    <a:pt x="445130" y="248979"/>
                    <a:pt x="425813" y="253622"/>
                    <a:pt x="405754" y="254736"/>
                  </a:cubicBezTo>
                  <a:cubicBezTo>
                    <a:pt x="385694" y="255851"/>
                    <a:pt x="367120" y="251579"/>
                    <a:pt x="350032" y="241920"/>
                  </a:cubicBezTo>
                  <a:cubicBezTo>
                    <a:pt x="344089" y="238206"/>
                    <a:pt x="339817" y="232448"/>
                    <a:pt x="337216" y="224647"/>
                  </a:cubicBezTo>
                  <a:cubicBezTo>
                    <a:pt x="334616" y="216846"/>
                    <a:pt x="335545" y="209974"/>
                    <a:pt x="340002" y="204030"/>
                  </a:cubicBezTo>
                  <a:cubicBezTo>
                    <a:pt x="347432" y="193629"/>
                    <a:pt x="352818" y="186571"/>
                    <a:pt x="356162" y="182856"/>
                  </a:cubicBezTo>
                  <a:cubicBezTo>
                    <a:pt x="359505" y="179141"/>
                    <a:pt x="365634" y="174312"/>
                    <a:pt x="374550" y="168368"/>
                  </a:cubicBezTo>
                  <a:cubicBezTo>
                    <a:pt x="377521" y="166140"/>
                    <a:pt x="382908" y="164096"/>
                    <a:pt x="390709" y="162239"/>
                  </a:cubicBezTo>
                  <a:cubicBezTo>
                    <a:pt x="398510" y="160382"/>
                    <a:pt x="406868" y="158153"/>
                    <a:pt x="415783" y="155553"/>
                  </a:cubicBezTo>
                  <a:cubicBezTo>
                    <a:pt x="424699" y="152952"/>
                    <a:pt x="432871" y="150166"/>
                    <a:pt x="440301" y="147194"/>
                  </a:cubicBezTo>
                  <a:cubicBezTo>
                    <a:pt x="447730" y="144223"/>
                    <a:pt x="452188" y="140879"/>
                    <a:pt x="453674" y="137165"/>
                  </a:cubicBezTo>
                  <a:cubicBezTo>
                    <a:pt x="458132" y="125277"/>
                    <a:pt x="454788" y="115248"/>
                    <a:pt x="443644" y="107075"/>
                  </a:cubicBezTo>
                  <a:cubicBezTo>
                    <a:pt x="432500" y="98903"/>
                    <a:pt x="418755" y="92402"/>
                    <a:pt x="402410" y="87573"/>
                  </a:cubicBezTo>
                  <a:cubicBezTo>
                    <a:pt x="386065" y="82743"/>
                    <a:pt x="369535" y="79214"/>
                    <a:pt x="352818" y="76986"/>
                  </a:cubicBezTo>
                  <a:cubicBezTo>
                    <a:pt x="336102" y="74757"/>
                    <a:pt x="324772" y="73271"/>
                    <a:pt x="318828" y="72528"/>
                  </a:cubicBezTo>
                  <a:cubicBezTo>
                    <a:pt x="308427" y="71042"/>
                    <a:pt x="298397" y="70113"/>
                    <a:pt x="288739" y="69742"/>
                  </a:cubicBezTo>
                  <a:cubicBezTo>
                    <a:pt x="279081" y="69370"/>
                    <a:pt x="269051" y="68813"/>
                    <a:pt x="258649" y="68070"/>
                  </a:cubicBezTo>
                  <a:cubicBezTo>
                    <a:pt x="277223" y="91102"/>
                    <a:pt x="290596" y="118591"/>
                    <a:pt x="298769" y="150538"/>
                  </a:cubicBezTo>
                  <a:cubicBezTo>
                    <a:pt x="306941" y="182484"/>
                    <a:pt x="311213" y="215360"/>
                    <a:pt x="311585" y="249164"/>
                  </a:cubicBezTo>
                  <a:cubicBezTo>
                    <a:pt x="311956" y="282968"/>
                    <a:pt x="308799" y="316215"/>
                    <a:pt x="302112" y="348905"/>
                  </a:cubicBezTo>
                  <a:cubicBezTo>
                    <a:pt x="295425" y="381595"/>
                    <a:pt x="286510" y="410199"/>
                    <a:pt x="275366" y="434716"/>
                  </a:cubicBezTo>
                  <a:cubicBezTo>
                    <a:pt x="266450" y="454776"/>
                    <a:pt x="255016" y="464806"/>
                    <a:pt x="241062" y="464806"/>
                  </a:cubicBezTo>
                  <a:cubicBezTo>
                    <a:pt x="227109" y="464806"/>
                    <a:pt x="214560" y="459791"/>
                    <a:pt x="203416" y="449761"/>
                  </a:cubicBezTo>
                  <a:cubicBezTo>
                    <a:pt x="192272" y="439731"/>
                    <a:pt x="184285" y="427286"/>
                    <a:pt x="179456" y="412427"/>
                  </a:cubicBezTo>
                  <a:cubicBezTo>
                    <a:pt x="174626" y="397568"/>
                    <a:pt x="177413" y="384938"/>
                    <a:pt x="187814" y="374537"/>
                  </a:cubicBezTo>
                  <a:cubicBezTo>
                    <a:pt x="195986" y="347048"/>
                    <a:pt x="203416" y="319930"/>
                    <a:pt x="210102" y="293184"/>
                  </a:cubicBezTo>
                  <a:cubicBezTo>
                    <a:pt x="216789" y="266438"/>
                    <a:pt x="220875" y="238206"/>
                    <a:pt x="222361" y="208488"/>
                  </a:cubicBezTo>
                  <a:cubicBezTo>
                    <a:pt x="223847" y="184713"/>
                    <a:pt x="223104" y="161125"/>
                    <a:pt x="220132" y="137722"/>
                  </a:cubicBezTo>
                  <a:cubicBezTo>
                    <a:pt x="217160" y="114319"/>
                    <a:pt x="216789" y="90730"/>
                    <a:pt x="219018" y="66956"/>
                  </a:cubicBezTo>
                  <a:cubicBezTo>
                    <a:pt x="183356" y="65470"/>
                    <a:pt x="148437" y="64541"/>
                    <a:pt x="114262" y="64170"/>
                  </a:cubicBezTo>
                  <a:cubicBezTo>
                    <a:pt x="80086" y="63798"/>
                    <a:pt x="45167" y="62498"/>
                    <a:pt x="9506" y="60269"/>
                  </a:cubicBezTo>
                  <a:cubicBezTo>
                    <a:pt x="3562" y="59526"/>
                    <a:pt x="405" y="56183"/>
                    <a:pt x="33" y="50239"/>
                  </a:cubicBezTo>
                  <a:cubicBezTo>
                    <a:pt x="-338" y="44296"/>
                    <a:pt x="2448" y="40581"/>
                    <a:pt x="8391" y="39095"/>
                  </a:cubicBezTo>
                  <a:cubicBezTo>
                    <a:pt x="42567" y="29437"/>
                    <a:pt x="82129" y="20707"/>
                    <a:pt x="127078" y="12906"/>
                  </a:cubicBezTo>
                  <a:cubicBezTo>
                    <a:pt x="172026" y="5105"/>
                    <a:pt x="217265" y="833"/>
                    <a:pt x="262794" y="9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C767B26B-23D1-F690-5E17-68334C6B24FD}"/>
              </a:ext>
            </a:extLst>
          </p:cNvPr>
          <p:cNvGrpSpPr/>
          <p:nvPr/>
        </p:nvGrpSpPr>
        <p:grpSpPr>
          <a:xfrm>
            <a:off x="3554739" y="1066153"/>
            <a:ext cx="4697658" cy="2215991"/>
            <a:chOff x="3207983" y="2671043"/>
            <a:chExt cx="4697658" cy="2215991"/>
          </a:xfrm>
        </p:grpSpPr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3BA7B2CE-B227-D5F8-8BA0-B54EBD02F924}"/>
                </a:ext>
              </a:extLst>
            </p:cNvPr>
            <p:cNvSpPr txBox="1"/>
            <p:nvPr/>
          </p:nvSpPr>
          <p:spPr>
            <a:xfrm>
              <a:off x="3207983" y="2671043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D8A7FB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六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BBE0DFBF-4157-F1D2-4AFE-67BA79805785}"/>
                </a:ext>
              </a:extLst>
            </p:cNvPr>
            <p:cNvSpPr txBox="1"/>
            <p:nvPr/>
          </p:nvSpPr>
          <p:spPr>
            <a:xfrm>
              <a:off x="4322850" y="3226942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9CD8FB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一</a:t>
              </a: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EE618341-E5E5-796E-3AB0-84B449BD5F96}"/>
                </a:ext>
              </a:extLst>
            </p:cNvPr>
            <p:cNvSpPr txBox="1"/>
            <p:nvPr/>
          </p:nvSpPr>
          <p:spPr>
            <a:xfrm>
              <a:off x="5054024" y="3069783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FCFF97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儿</a:t>
              </a: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ED6F1069-D8EC-0B48-80F6-C051B6918F04}"/>
                </a:ext>
              </a:extLst>
            </p:cNvPr>
            <p:cNvSpPr txBox="1"/>
            <p:nvPr/>
          </p:nvSpPr>
          <p:spPr>
            <a:xfrm>
              <a:off x="5693639" y="2796962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rgbClr val="F87972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童</a:t>
              </a: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E9B6F120-C9E9-21E4-F1CF-BBD78E460A9B}"/>
                </a:ext>
              </a:extLst>
            </p:cNvPr>
            <p:cNvSpPr txBox="1"/>
            <p:nvPr/>
          </p:nvSpPr>
          <p:spPr>
            <a:xfrm>
              <a:off x="6592461" y="3403917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ED2F59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节</a:t>
              </a:r>
            </a:p>
          </p:txBody>
        </p:sp>
      </p:grpSp>
      <p:grpSp>
        <p:nvGrpSpPr>
          <p:cNvPr id="235" name="图形 2">
            <a:extLst>
              <a:ext uri="{FF2B5EF4-FFF2-40B4-BE49-F238E27FC236}">
                <a16:creationId xmlns:a16="http://schemas.microsoft.com/office/drawing/2014/main" id="{C7D27CEA-B26E-BE19-EA4D-111ABDB4C039}"/>
              </a:ext>
            </a:extLst>
          </p:cNvPr>
          <p:cNvGrpSpPr/>
          <p:nvPr/>
        </p:nvGrpSpPr>
        <p:grpSpPr>
          <a:xfrm rot="896980">
            <a:off x="3249259" y="2019775"/>
            <a:ext cx="810455" cy="746646"/>
            <a:chOff x="3735455" y="1577062"/>
            <a:chExt cx="1409011" cy="1298077"/>
          </a:xfrm>
          <a:solidFill>
            <a:srgbClr val="262626"/>
          </a:solidFill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E4D0936-9F48-2090-2BA5-531E39C58135}"/>
                </a:ext>
              </a:extLst>
            </p:cNvPr>
            <p:cNvSpPr/>
            <p:nvPr/>
          </p:nvSpPr>
          <p:spPr>
            <a:xfrm>
              <a:off x="3735455" y="1577062"/>
              <a:ext cx="1409011" cy="1298077"/>
            </a:xfrm>
            <a:custGeom>
              <a:avLst/>
              <a:gdLst>
                <a:gd name="connsiteX0" fmla="*/ 51534 w 1409011"/>
                <a:gd name="connsiteY0" fmla="*/ 420032 h 1298077"/>
                <a:gd name="connsiteX1" fmla="*/ 353405 w 1409011"/>
                <a:gd name="connsiteY1" fmla="*/ 397597 h 1298077"/>
                <a:gd name="connsiteX2" fmla="*/ 346075 w 1409011"/>
                <a:gd name="connsiteY2" fmla="*/ 485335 h 1298077"/>
                <a:gd name="connsiteX3" fmla="*/ 411602 w 1409011"/>
                <a:gd name="connsiteY3" fmla="*/ 444021 h 1298077"/>
                <a:gd name="connsiteX4" fmla="*/ 396053 w 1409011"/>
                <a:gd name="connsiteY4" fmla="*/ 454905 h 1298077"/>
                <a:gd name="connsiteX5" fmla="*/ 400718 w 1409011"/>
                <a:gd name="connsiteY5" fmla="*/ 456237 h 1298077"/>
                <a:gd name="connsiteX6" fmla="*/ 408270 w 1409011"/>
                <a:gd name="connsiteY6" fmla="*/ 464456 h 1298077"/>
                <a:gd name="connsiteX7" fmla="*/ 350517 w 1409011"/>
                <a:gd name="connsiteY7" fmla="*/ 454683 h 1298077"/>
                <a:gd name="connsiteX8" fmla="*/ 427595 w 1409011"/>
                <a:gd name="connsiteY8" fmla="*/ 396487 h 1298077"/>
                <a:gd name="connsiteX9" fmla="*/ 472687 w 1409011"/>
                <a:gd name="connsiteY9" fmla="*/ 395820 h 1298077"/>
                <a:gd name="connsiteX10" fmla="*/ 507783 w 1409011"/>
                <a:gd name="connsiteY10" fmla="*/ 405372 h 1298077"/>
                <a:gd name="connsiteX11" fmla="*/ 619069 w 1409011"/>
                <a:gd name="connsiteY11" fmla="*/ 168368 h 1298077"/>
                <a:gd name="connsiteX12" fmla="*/ 671269 w 1409011"/>
                <a:gd name="connsiteY12" fmla="*/ 227008 h 1298077"/>
                <a:gd name="connsiteX13" fmla="*/ 629731 w 1409011"/>
                <a:gd name="connsiteY13" fmla="*/ 226786 h 1298077"/>
                <a:gd name="connsiteX14" fmla="*/ 637061 w 1409011"/>
                <a:gd name="connsiteY14" fmla="*/ 245444 h 1298077"/>
                <a:gd name="connsiteX15" fmla="*/ 678377 w 1409011"/>
                <a:gd name="connsiteY15" fmla="*/ 234116 h 1298077"/>
                <a:gd name="connsiteX16" fmla="*/ 628620 w 1409011"/>
                <a:gd name="connsiteY16" fmla="*/ 150376 h 1298077"/>
                <a:gd name="connsiteX17" fmla="*/ 668159 w 1409011"/>
                <a:gd name="connsiteY17" fmla="*/ 49977 h 1298077"/>
                <a:gd name="connsiteX18" fmla="*/ 706809 w 1409011"/>
                <a:gd name="connsiteY18" fmla="*/ 121278 h 1298077"/>
                <a:gd name="connsiteX19" fmla="*/ 787885 w 1409011"/>
                <a:gd name="connsiteY19" fmla="*/ 258549 h 1298077"/>
                <a:gd name="connsiteX20" fmla="*/ 826980 w 1409011"/>
                <a:gd name="connsiteY20" fmla="*/ 325408 h 1298077"/>
                <a:gd name="connsiteX21" fmla="*/ 839641 w 1409011"/>
                <a:gd name="connsiteY21" fmla="*/ 341401 h 1298077"/>
                <a:gd name="connsiteX22" fmla="*/ 848304 w 1409011"/>
                <a:gd name="connsiteY22" fmla="*/ 358504 h 1298077"/>
                <a:gd name="connsiteX23" fmla="*/ 876958 w 1409011"/>
                <a:gd name="connsiteY23" fmla="*/ 377384 h 1298077"/>
                <a:gd name="connsiteX24" fmla="*/ 921828 w 1409011"/>
                <a:gd name="connsiteY24" fmla="*/ 380716 h 1298077"/>
                <a:gd name="connsiteX25" fmla="*/ 1154617 w 1409011"/>
                <a:gd name="connsiteY25" fmla="*/ 415367 h 1298077"/>
                <a:gd name="connsiteX26" fmla="*/ 1151285 w 1409011"/>
                <a:gd name="connsiteY26" fmla="*/ 482448 h 1298077"/>
                <a:gd name="connsiteX27" fmla="*/ 1197710 w 1409011"/>
                <a:gd name="connsiteY27" fmla="*/ 476895 h 1298077"/>
                <a:gd name="connsiteX28" fmla="*/ 1198598 w 1409011"/>
                <a:gd name="connsiteY28" fmla="*/ 463790 h 1298077"/>
                <a:gd name="connsiteX29" fmla="*/ 1160392 w 1409011"/>
                <a:gd name="connsiteY29" fmla="*/ 470231 h 1298077"/>
                <a:gd name="connsiteX30" fmla="*/ 1176385 w 1409011"/>
                <a:gd name="connsiteY30" fmla="*/ 420698 h 1298077"/>
                <a:gd name="connsiteX31" fmla="*/ 1356753 w 1409011"/>
                <a:gd name="connsiteY31" fmla="*/ 440023 h 1298077"/>
                <a:gd name="connsiteX32" fmla="*/ 1369414 w 1409011"/>
                <a:gd name="connsiteY32" fmla="*/ 445354 h 1298077"/>
                <a:gd name="connsiteX33" fmla="*/ 1348756 w 1409011"/>
                <a:gd name="connsiteY33" fmla="*/ 464678 h 1298077"/>
                <a:gd name="connsiteX34" fmla="*/ 1330319 w 1409011"/>
                <a:gd name="connsiteY34" fmla="*/ 484669 h 1298077"/>
                <a:gd name="connsiteX35" fmla="*/ 1287227 w 1409011"/>
                <a:gd name="connsiteY35" fmla="*/ 518654 h 1298077"/>
                <a:gd name="connsiteX36" fmla="*/ 1107748 w 1409011"/>
                <a:gd name="connsiteY36" fmla="*/ 644152 h 1298077"/>
                <a:gd name="connsiteX37" fmla="*/ 1032447 w 1409011"/>
                <a:gd name="connsiteY37" fmla="*/ 684578 h 1298077"/>
                <a:gd name="connsiteX38" fmla="*/ 1006458 w 1409011"/>
                <a:gd name="connsiteY38" fmla="*/ 693019 h 1298077"/>
                <a:gd name="connsiteX39" fmla="*/ 1017565 w 1409011"/>
                <a:gd name="connsiteY39" fmla="*/ 827180 h 1298077"/>
                <a:gd name="connsiteX40" fmla="*/ 1021785 w 1409011"/>
                <a:gd name="connsiteY40" fmla="*/ 968450 h 1298077"/>
                <a:gd name="connsiteX41" fmla="*/ 1022674 w 1409011"/>
                <a:gd name="connsiteY41" fmla="*/ 1116160 h 1298077"/>
                <a:gd name="connsiteX42" fmla="*/ 1031114 w 1409011"/>
                <a:gd name="connsiteY42" fmla="*/ 1252543 h 1298077"/>
                <a:gd name="connsiteX43" fmla="*/ 917163 w 1409011"/>
                <a:gd name="connsiteY43" fmla="*/ 1129043 h 1298077"/>
                <a:gd name="connsiteX44" fmla="*/ 984690 w 1409011"/>
                <a:gd name="connsiteY44" fmla="*/ 1116160 h 1298077"/>
                <a:gd name="connsiteX45" fmla="*/ 982691 w 1409011"/>
                <a:gd name="connsiteY45" fmla="*/ 1118159 h 1298077"/>
                <a:gd name="connsiteX46" fmla="*/ 963366 w 1409011"/>
                <a:gd name="connsiteY46" fmla="*/ 1141926 h 1298077"/>
                <a:gd name="connsiteX47" fmla="*/ 1000905 w 1409011"/>
                <a:gd name="connsiteY47" fmla="*/ 1115716 h 1298077"/>
                <a:gd name="connsiteX48" fmla="*/ 922272 w 1409011"/>
                <a:gd name="connsiteY48" fmla="*/ 1087729 h 1298077"/>
                <a:gd name="connsiteX49" fmla="*/ 904502 w 1409011"/>
                <a:gd name="connsiteY49" fmla="*/ 1116827 h 1298077"/>
                <a:gd name="connsiteX50" fmla="*/ 875403 w 1409011"/>
                <a:gd name="connsiteY50" fmla="*/ 1079066 h 1298077"/>
                <a:gd name="connsiteX51" fmla="*/ 845638 w 1409011"/>
                <a:gd name="connsiteY51" fmla="*/ 1044859 h 1298077"/>
                <a:gd name="connsiteX52" fmla="*/ 790551 w 1409011"/>
                <a:gd name="connsiteY52" fmla="*/ 971337 h 1298077"/>
                <a:gd name="connsiteX53" fmla="*/ 738351 w 1409011"/>
                <a:gd name="connsiteY53" fmla="*/ 891818 h 1298077"/>
                <a:gd name="connsiteX54" fmla="*/ 692371 w 1409011"/>
                <a:gd name="connsiteY54" fmla="*/ 841618 h 1298077"/>
                <a:gd name="connsiteX55" fmla="*/ 682153 w 1409011"/>
                <a:gd name="connsiteY55" fmla="*/ 820739 h 1298077"/>
                <a:gd name="connsiteX56" fmla="*/ 652166 w 1409011"/>
                <a:gd name="connsiteY56" fmla="*/ 843395 h 1298077"/>
                <a:gd name="connsiteX57" fmla="*/ 524887 w 1409011"/>
                <a:gd name="connsiteY57" fmla="*/ 972892 h 1298077"/>
                <a:gd name="connsiteX58" fmla="*/ 471132 w 1409011"/>
                <a:gd name="connsiteY58" fmla="*/ 1021759 h 1298077"/>
                <a:gd name="connsiteX59" fmla="*/ 387168 w 1409011"/>
                <a:gd name="connsiteY59" fmla="*/ 1091949 h 1298077"/>
                <a:gd name="connsiteX60" fmla="*/ 239898 w 1409011"/>
                <a:gd name="connsiteY60" fmla="*/ 1204343 h 1298077"/>
                <a:gd name="connsiteX61" fmla="*/ 337634 w 1409011"/>
                <a:gd name="connsiteY61" fmla="*/ 888708 h 1298077"/>
                <a:gd name="connsiteX62" fmla="*/ 376506 w 1409011"/>
                <a:gd name="connsiteY62" fmla="*/ 751215 h 1298077"/>
                <a:gd name="connsiteX63" fmla="*/ 374063 w 1409011"/>
                <a:gd name="connsiteY63" fmla="*/ 704125 h 1298077"/>
                <a:gd name="connsiteX64" fmla="*/ 359847 w 1409011"/>
                <a:gd name="connsiteY64" fmla="*/ 689909 h 1298077"/>
                <a:gd name="connsiteX65" fmla="*/ 314755 w 1409011"/>
                <a:gd name="connsiteY65" fmla="*/ 644152 h 1298077"/>
                <a:gd name="connsiteX66" fmla="*/ 375840 w 1409011"/>
                <a:gd name="connsiteY66" fmla="*/ 609723 h 1298077"/>
                <a:gd name="connsiteX67" fmla="*/ 380504 w 1409011"/>
                <a:gd name="connsiteY67" fmla="*/ 634379 h 1298077"/>
                <a:gd name="connsiteX68" fmla="*/ 374507 w 1409011"/>
                <a:gd name="connsiteY68" fmla="*/ 645485 h 1298077"/>
                <a:gd name="connsiteX69" fmla="*/ 370731 w 1409011"/>
                <a:gd name="connsiteY69" fmla="*/ 653259 h 1298077"/>
                <a:gd name="connsiteX70" fmla="*/ 394498 w 1409011"/>
                <a:gd name="connsiteY70" fmla="*/ 619497 h 1298077"/>
                <a:gd name="connsiteX71" fmla="*/ 308535 w 1409011"/>
                <a:gd name="connsiteY71" fmla="*/ 615054 h 1298077"/>
                <a:gd name="connsiteX72" fmla="*/ 297429 w 1409011"/>
                <a:gd name="connsiteY72" fmla="*/ 636156 h 1298077"/>
                <a:gd name="connsiteX73" fmla="*/ 269441 w 1409011"/>
                <a:gd name="connsiteY73" fmla="*/ 606836 h 1298077"/>
                <a:gd name="connsiteX74" fmla="*/ 239676 w 1409011"/>
                <a:gd name="connsiteY74" fmla="*/ 578849 h 1298077"/>
                <a:gd name="connsiteX75" fmla="*/ 178147 w 1409011"/>
                <a:gd name="connsiteY75" fmla="*/ 524651 h 1298077"/>
                <a:gd name="connsiteX76" fmla="*/ 81077 w 1409011"/>
                <a:gd name="connsiteY76" fmla="*/ 448463 h 1298077"/>
                <a:gd name="connsiteX77" fmla="*/ 65528 w 1409011"/>
                <a:gd name="connsiteY77" fmla="*/ 435136 h 1298077"/>
                <a:gd name="connsiteX78" fmla="*/ 51534 w 1409011"/>
                <a:gd name="connsiteY78" fmla="*/ 420032 h 1298077"/>
                <a:gd name="connsiteX79" fmla="*/ 646835 w 1409011"/>
                <a:gd name="connsiteY79" fmla="*/ 9773 h 1298077"/>
                <a:gd name="connsiteX80" fmla="*/ 615515 w 1409011"/>
                <a:gd name="connsiteY80" fmla="*/ 100621 h 1298077"/>
                <a:gd name="connsiteX81" fmla="*/ 576643 w 1409011"/>
                <a:gd name="connsiteY81" fmla="*/ 192801 h 1298077"/>
                <a:gd name="connsiteX82" fmla="*/ 493567 w 1409011"/>
                <a:gd name="connsiteY82" fmla="*/ 369610 h 1298077"/>
                <a:gd name="connsiteX83" fmla="*/ 283213 w 1409011"/>
                <a:gd name="connsiteY83" fmla="*/ 375385 h 1298077"/>
                <a:gd name="connsiteX84" fmla="*/ 212576 w 1409011"/>
                <a:gd name="connsiteY84" fmla="*/ 382493 h 1298077"/>
                <a:gd name="connsiteX85" fmla="*/ 75968 w 1409011"/>
                <a:gd name="connsiteY85" fmla="*/ 396043 h 1298077"/>
                <a:gd name="connsiteX86" fmla="*/ 113286 w 1409011"/>
                <a:gd name="connsiteY86" fmla="*/ 505993 h 1298077"/>
                <a:gd name="connsiteX87" fmla="*/ 252337 w 1409011"/>
                <a:gd name="connsiteY87" fmla="*/ 630381 h 1298077"/>
                <a:gd name="connsiteX88" fmla="*/ 272773 w 1409011"/>
                <a:gd name="connsiteY88" fmla="*/ 648373 h 1298077"/>
                <a:gd name="connsiteX89" fmla="*/ 348962 w 1409011"/>
                <a:gd name="connsiteY89" fmla="*/ 724560 h 1298077"/>
                <a:gd name="connsiteX90" fmla="*/ 277437 w 1409011"/>
                <a:gd name="connsiteY90" fmla="*/ 972004 h 1298077"/>
                <a:gd name="connsiteX91" fmla="*/ 243008 w 1409011"/>
                <a:gd name="connsiteY91" fmla="*/ 1095059 h 1298077"/>
                <a:gd name="connsiteX92" fmla="*/ 203247 w 1409011"/>
                <a:gd name="connsiteY92" fmla="*/ 1215671 h 1298077"/>
                <a:gd name="connsiteX93" fmla="*/ 218574 w 1409011"/>
                <a:gd name="connsiteY93" fmla="*/ 1237883 h 1298077"/>
                <a:gd name="connsiteX94" fmla="*/ 283435 w 1409011"/>
                <a:gd name="connsiteY94" fmla="*/ 1222334 h 1298077"/>
                <a:gd name="connsiteX95" fmla="*/ 361179 w 1409011"/>
                <a:gd name="connsiteY95" fmla="*/ 1159030 h 1298077"/>
                <a:gd name="connsiteX96" fmla="*/ 389167 w 1409011"/>
                <a:gd name="connsiteY96" fmla="*/ 1135485 h 1298077"/>
                <a:gd name="connsiteX97" fmla="*/ 446254 w 1409011"/>
                <a:gd name="connsiteY97" fmla="*/ 1089950 h 1298077"/>
                <a:gd name="connsiteX98" fmla="*/ 474908 w 1409011"/>
                <a:gd name="connsiteY98" fmla="*/ 1067294 h 1298077"/>
                <a:gd name="connsiteX99" fmla="*/ 552431 w 1409011"/>
                <a:gd name="connsiteY99" fmla="*/ 993994 h 1298077"/>
                <a:gd name="connsiteX100" fmla="*/ 577531 w 1409011"/>
                <a:gd name="connsiteY100" fmla="*/ 967561 h 1298077"/>
                <a:gd name="connsiteX101" fmla="*/ 630175 w 1409011"/>
                <a:gd name="connsiteY101" fmla="*/ 917584 h 1298077"/>
                <a:gd name="connsiteX102" fmla="*/ 655275 w 1409011"/>
                <a:gd name="connsiteY102" fmla="*/ 891373 h 1298077"/>
                <a:gd name="connsiteX103" fmla="*/ 669714 w 1409011"/>
                <a:gd name="connsiteY103" fmla="*/ 880045 h 1298077"/>
                <a:gd name="connsiteX104" fmla="*/ 684374 w 1409011"/>
                <a:gd name="connsiteY104" fmla="*/ 867384 h 1298077"/>
                <a:gd name="connsiteX105" fmla="*/ 763673 w 1409011"/>
                <a:gd name="connsiteY105" fmla="*/ 982443 h 1298077"/>
                <a:gd name="connsiteX106" fmla="*/ 915608 w 1409011"/>
                <a:gd name="connsiteY106" fmla="*/ 1167470 h 1298077"/>
                <a:gd name="connsiteX107" fmla="*/ 1028671 w 1409011"/>
                <a:gd name="connsiteY107" fmla="*/ 1298078 h 1298077"/>
                <a:gd name="connsiteX108" fmla="*/ 1036223 w 1409011"/>
                <a:gd name="connsiteY108" fmla="*/ 1294968 h 1298077"/>
                <a:gd name="connsiteX109" fmla="*/ 1038222 w 1409011"/>
                <a:gd name="connsiteY109" fmla="*/ 1294524 h 1298077"/>
                <a:gd name="connsiteX110" fmla="*/ 1040222 w 1409011"/>
                <a:gd name="connsiteY110" fmla="*/ 1294302 h 1298077"/>
                <a:gd name="connsiteX111" fmla="*/ 1042221 w 1409011"/>
                <a:gd name="connsiteY111" fmla="*/ 1294302 h 1298077"/>
                <a:gd name="connsiteX112" fmla="*/ 1044442 w 1409011"/>
                <a:gd name="connsiteY112" fmla="*/ 1294524 h 1298077"/>
                <a:gd name="connsiteX113" fmla="*/ 1052883 w 1409011"/>
                <a:gd name="connsiteY113" fmla="*/ 1292303 h 1298077"/>
                <a:gd name="connsiteX114" fmla="*/ 1060435 w 1409011"/>
                <a:gd name="connsiteY114" fmla="*/ 1286305 h 1298077"/>
                <a:gd name="connsiteX115" fmla="*/ 1055104 w 1409011"/>
                <a:gd name="connsiteY115" fmla="*/ 1146147 h 1298077"/>
                <a:gd name="connsiteX116" fmla="*/ 1049995 w 1409011"/>
                <a:gd name="connsiteY116" fmla="*/ 856278 h 1298077"/>
                <a:gd name="connsiteX117" fmla="*/ 1041776 w 1409011"/>
                <a:gd name="connsiteY117" fmla="*/ 755657 h 1298077"/>
                <a:gd name="connsiteX118" fmla="*/ 1040222 w 1409011"/>
                <a:gd name="connsiteY118" fmla="*/ 737443 h 1298077"/>
                <a:gd name="connsiteX119" fmla="*/ 1039999 w 1409011"/>
                <a:gd name="connsiteY119" fmla="*/ 727670 h 1298077"/>
                <a:gd name="connsiteX120" fmla="*/ 1094643 w 1409011"/>
                <a:gd name="connsiteY120" fmla="*/ 688354 h 1298077"/>
                <a:gd name="connsiteX121" fmla="*/ 1121520 w 1409011"/>
                <a:gd name="connsiteY121" fmla="*/ 673694 h 1298077"/>
                <a:gd name="connsiteX122" fmla="*/ 1185493 w 1409011"/>
                <a:gd name="connsiteY122" fmla="*/ 634823 h 1298077"/>
                <a:gd name="connsiteX123" fmla="*/ 1249909 w 1409011"/>
                <a:gd name="connsiteY123" fmla="*/ 593731 h 1298077"/>
                <a:gd name="connsiteX124" fmla="*/ 1297445 w 1409011"/>
                <a:gd name="connsiteY124" fmla="*/ 557747 h 1298077"/>
                <a:gd name="connsiteX125" fmla="*/ 1364527 w 1409011"/>
                <a:gd name="connsiteY125" fmla="*/ 499551 h 1298077"/>
                <a:gd name="connsiteX126" fmla="*/ 1383852 w 1409011"/>
                <a:gd name="connsiteY126" fmla="*/ 477339 h 1298077"/>
                <a:gd name="connsiteX127" fmla="*/ 1407620 w 1409011"/>
                <a:gd name="connsiteY127" fmla="*/ 440467 h 1298077"/>
                <a:gd name="connsiteX128" fmla="*/ 1404732 w 1409011"/>
                <a:gd name="connsiteY128" fmla="*/ 424474 h 1298077"/>
                <a:gd name="connsiteX129" fmla="*/ 1149508 w 1409011"/>
                <a:gd name="connsiteY129" fmla="*/ 388046 h 1298077"/>
                <a:gd name="connsiteX130" fmla="*/ 899615 w 1409011"/>
                <a:gd name="connsiteY130" fmla="*/ 351618 h 1298077"/>
                <a:gd name="connsiteX131" fmla="*/ 860299 w 1409011"/>
                <a:gd name="connsiteY131" fmla="*/ 320743 h 1298077"/>
                <a:gd name="connsiteX132" fmla="*/ 711696 w 1409011"/>
                <a:gd name="connsiteY132" fmla="*/ 64637 h 1298077"/>
                <a:gd name="connsiteX133" fmla="*/ 664605 w 1409011"/>
                <a:gd name="connsiteY133" fmla="*/ 0 h 1298077"/>
                <a:gd name="connsiteX134" fmla="*/ 646835 w 1409011"/>
                <a:gd name="connsiteY134" fmla="*/ 9773 h 129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409011" h="1298077">
                  <a:moveTo>
                    <a:pt x="51534" y="420032"/>
                  </a:moveTo>
                  <a:cubicBezTo>
                    <a:pt x="156156" y="420920"/>
                    <a:pt x="249227" y="399597"/>
                    <a:pt x="353405" y="397597"/>
                  </a:cubicBezTo>
                  <a:cubicBezTo>
                    <a:pt x="348518" y="415145"/>
                    <a:pt x="325861" y="455127"/>
                    <a:pt x="346075" y="485335"/>
                  </a:cubicBezTo>
                  <a:cubicBezTo>
                    <a:pt x="374285" y="527094"/>
                    <a:pt x="448475" y="473563"/>
                    <a:pt x="411602" y="444021"/>
                  </a:cubicBezTo>
                  <a:cubicBezTo>
                    <a:pt x="402273" y="445354"/>
                    <a:pt x="400274" y="447353"/>
                    <a:pt x="396053" y="454905"/>
                  </a:cubicBezTo>
                  <a:lnTo>
                    <a:pt x="400718" y="456237"/>
                  </a:lnTo>
                  <a:cubicBezTo>
                    <a:pt x="404272" y="458014"/>
                    <a:pt x="407160" y="457126"/>
                    <a:pt x="408270" y="464456"/>
                  </a:cubicBezTo>
                  <a:cubicBezTo>
                    <a:pt x="412269" y="489111"/>
                    <a:pt x="351850" y="499995"/>
                    <a:pt x="350517" y="454683"/>
                  </a:cubicBezTo>
                  <a:cubicBezTo>
                    <a:pt x="348962" y="398930"/>
                    <a:pt x="373841" y="397597"/>
                    <a:pt x="427595" y="396487"/>
                  </a:cubicBezTo>
                  <a:cubicBezTo>
                    <a:pt x="442478" y="396265"/>
                    <a:pt x="458027" y="394932"/>
                    <a:pt x="472687" y="395820"/>
                  </a:cubicBezTo>
                  <a:cubicBezTo>
                    <a:pt x="503785" y="397820"/>
                    <a:pt x="485793" y="407371"/>
                    <a:pt x="507783" y="405372"/>
                  </a:cubicBezTo>
                  <a:lnTo>
                    <a:pt x="619069" y="168368"/>
                  </a:lnTo>
                  <a:cubicBezTo>
                    <a:pt x="627510" y="161927"/>
                    <a:pt x="680820" y="145490"/>
                    <a:pt x="671269" y="227008"/>
                  </a:cubicBezTo>
                  <a:cubicBezTo>
                    <a:pt x="635950" y="249665"/>
                    <a:pt x="652166" y="230118"/>
                    <a:pt x="629731" y="226786"/>
                  </a:cubicBezTo>
                  <a:cubicBezTo>
                    <a:pt x="624844" y="239225"/>
                    <a:pt x="625288" y="239447"/>
                    <a:pt x="637061" y="245444"/>
                  </a:cubicBezTo>
                  <a:cubicBezTo>
                    <a:pt x="650611" y="252108"/>
                    <a:pt x="669269" y="246999"/>
                    <a:pt x="678377" y="234116"/>
                  </a:cubicBezTo>
                  <a:cubicBezTo>
                    <a:pt x="694592" y="210349"/>
                    <a:pt x="687706" y="136605"/>
                    <a:pt x="628620" y="150376"/>
                  </a:cubicBezTo>
                  <a:cubicBezTo>
                    <a:pt x="631064" y="133273"/>
                    <a:pt x="660384" y="66414"/>
                    <a:pt x="668159" y="49977"/>
                  </a:cubicBezTo>
                  <a:cubicBezTo>
                    <a:pt x="680154" y="64415"/>
                    <a:pt x="697035" y="103064"/>
                    <a:pt x="706809" y="121278"/>
                  </a:cubicBezTo>
                  <a:lnTo>
                    <a:pt x="787885" y="258549"/>
                  </a:lnTo>
                  <a:cubicBezTo>
                    <a:pt x="801435" y="279873"/>
                    <a:pt x="812764" y="304973"/>
                    <a:pt x="826980" y="325408"/>
                  </a:cubicBezTo>
                  <a:cubicBezTo>
                    <a:pt x="832089" y="332738"/>
                    <a:pt x="834976" y="334959"/>
                    <a:pt x="839641" y="341401"/>
                  </a:cubicBezTo>
                  <a:cubicBezTo>
                    <a:pt x="846749" y="351174"/>
                    <a:pt x="843639" y="350286"/>
                    <a:pt x="848304" y="358504"/>
                  </a:cubicBezTo>
                  <a:lnTo>
                    <a:pt x="876958" y="377384"/>
                  </a:lnTo>
                  <a:cubicBezTo>
                    <a:pt x="887842" y="379828"/>
                    <a:pt x="906057" y="378273"/>
                    <a:pt x="921828" y="380716"/>
                  </a:cubicBezTo>
                  <a:cubicBezTo>
                    <a:pt x="1000239" y="392489"/>
                    <a:pt x="1076428" y="407371"/>
                    <a:pt x="1154617" y="415367"/>
                  </a:cubicBezTo>
                  <a:cubicBezTo>
                    <a:pt x="1150619" y="432470"/>
                    <a:pt x="1128184" y="464234"/>
                    <a:pt x="1151285" y="482448"/>
                  </a:cubicBezTo>
                  <a:cubicBezTo>
                    <a:pt x="1162614" y="491333"/>
                    <a:pt x="1188158" y="489556"/>
                    <a:pt x="1197710" y="476895"/>
                  </a:cubicBezTo>
                  <a:lnTo>
                    <a:pt x="1198598" y="463790"/>
                  </a:lnTo>
                  <a:cubicBezTo>
                    <a:pt x="1182827" y="461124"/>
                    <a:pt x="1186159" y="479782"/>
                    <a:pt x="1160392" y="470231"/>
                  </a:cubicBezTo>
                  <a:cubicBezTo>
                    <a:pt x="1150397" y="450907"/>
                    <a:pt x="1159282" y="425585"/>
                    <a:pt x="1176385" y="420698"/>
                  </a:cubicBezTo>
                  <a:cubicBezTo>
                    <a:pt x="1193489" y="416034"/>
                    <a:pt x="1328542" y="432026"/>
                    <a:pt x="1356753" y="440023"/>
                  </a:cubicBezTo>
                  <a:lnTo>
                    <a:pt x="1369414" y="445354"/>
                  </a:lnTo>
                  <a:cubicBezTo>
                    <a:pt x="1362084" y="457348"/>
                    <a:pt x="1359196" y="456237"/>
                    <a:pt x="1348756" y="464678"/>
                  </a:cubicBezTo>
                  <a:cubicBezTo>
                    <a:pt x="1340093" y="471786"/>
                    <a:pt x="1336317" y="477783"/>
                    <a:pt x="1330319" y="484669"/>
                  </a:cubicBezTo>
                  <a:cubicBezTo>
                    <a:pt x="1318547" y="498441"/>
                    <a:pt x="1302331" y="507103"/>
                    <a:pt x="1287227" y="518654"/>
                  </a:cubicBezTo>
                  <a:cubicBezTo>
                    <a:pt x="1239247" y="554637"/>
                    <a:pt x="1156838" y="621052"/>
                    <a:pt x="1107748" y="644152"/>
                  </a:cubicBezTo>
                  <a:cubicBezTo>
                    <a:pt x="1065322" y="664143"/>
                    <a:pt x="1068210" y="660589"/>
                    <a:pt x="1032447" y="684578"/>
                  </a:cubicBezTo>
                  <a:cubicBezTo>
                    <a:pt x="1021341" y="691686"/>
                    <a:pt x="1015343" y="688799"/>
                    <a:pt x="1006458" y="693019"/>
                  </a:cubicBezTo>
                  <a:cubicBezTo>
                    <a:pt x="1003348" y="728336"/>
                    <a:pt x="1016010" y="788753"/>
                    <a:pt x="1017565" y="827180"/>
                  </a:cubicBezTo>
                  <a:cubicBezTo>
                    <a:pt x="1019786" y="875603"/>
                    <a:pt x="1021563" y="919361"/>
                    <a:pt x="1021785" y="968450"/>
                  </a:cubicBezTo>
                  <a:cubicBezTo>
                    <a:pt x="1021785" y="1017316"/>
                    <a:pt x="1020008" y="1067294"/>
                    <a:pt x="1022674" y="1116160"/>
                  </a:cubicBezTo>
                  <a:cubicBezTo>
                    <a:pt x="1025117" y="1162140"/>
                    <a:pt x="1030226" y="1204343"/>
                    <a:pt x="1031114" y="1252543"/>
                  </a:cubicBezTo>
                  <a:cubicBezTo>
                    <a:pt x="1016898" y="1244324"/>
                    <a:pt x="926937" y="1143037"/>
                    <a:pt x="917163" y="1129043"/>
                  </a:cubicBezTo>
                  <a:cubicBezTo>
                    <a:pt x="927603" y="1077511"/>
                    <a:pt x="978692" y="1071070"/>
                    <a:pt x="984690" y="1116160"/>
                  </a:cubicBezTo>
                  <a:cubicBezTo>
                    <a:pt x="984023" y="1116827"/>
                    <a:pt x="983135" y="1117715"/>
                    <a:pt x="982691" y="1118159"/>
                  </a:cubicBezTo>
                  <a:cubicBezTo>
                    <a:pt x="974250" y="1126156"/>
                    <a:pt x="967808" y="1130376"/>
                    <a:pt x="963366" y="1141926"/>
                  </a:cubicBezTo>
                  <a:cubicBezTo>
                    <a:pt x="980692" y="1135929"/>
                    <a:pt x="990687" y="1127933"/>
                    <a:pt x="1000905" y="1115716"/>
                  </a:cubicBezTo>
                  <a:cubicBezTo>
                    <a:pt x="990909" y="1066405"/>
                    <a:pt x="954036" y="1055743"/>
                    <a:pt x="922272" y="1087729"/>
                  </a:cubicBezTo>
                  <a:cubicBezTo>
                    <a:pt x="914498" y="1095725"/>
                    <a:pt x="911832" y="1109275"/>
                    <a:pt x="904502" y="1116827"/>
                  </a:cubicBezTo>
                  <a:cubicBezTo>
                    <a:pt x="894284" y="1103722"/>
                    <a:pt x="886954" y="1092838"/>
                    <a:pt x="875403" y="1079066"/>
                  </a:cubicBezTo>
                  <a:cubicBezTo>
                    <a:pt x="864075" y="1065739"/>
                    <a:pt x="855190" y="1058409"/>
                    <a:pt x="845638" y="1044859"/>
                  </a:cubicBezTo>
                  <a:cubicBezTo>
                    <a:pt x="827868" y="1019982"/>
                    <a:pt x="807655" y="997992"/>
                    <a:pt x="790551" y="971337"/>
                  </a:cubicBezTo>
                  <a:cubicBezTo>
                    <a:pt x="772114" y="942239"/>
                    <a:pt x="756121" y="918250"/>
                    <a:pt x="738351" y="891818"/>
                  </a:cubicBezTo>
                  <a:cubicBezTo>
                    <a:pt x="705698" y="842951"/>
                    <a:pt x="715250" y="862498"/>
                    <a:pt x="692371" y="841618"/>
                  </a:cubicBezTo>
                  <a:cubicBezTo>
                    <a:pt x="684374" y="834288"/>
                    <a:pt x="686595" y="830512"/>
                    <a:pt x="682153" y="820739"/>
                  </a:cubicBezTo>
                  <a:cubicBezTo>
                    <a:pt x="666604" y="823404"/>
                    <a:pt x="662606" y="834288"/>
                    <a:pt x="652166" y="843395"/>
                  </a:cubicBezTo>
                  <a:lnTo>
                    <a:pt x="524887" y="972892"/>
                  </a:lnTo>
                  <a:cubicBezTo>
                    <a:pt x="507561" y="989995"/>
                    <a:pt x="489124" y="1004211"/>
                    <a:pt x="471132" y="1021759"/>
                  </a:cubicBezTo>
                  <a:cubicBezTo>
                    <a:pt x="454028" y="1038418"/>
                    <a:pt x="406715" y="1080399"/>
                    <a:pt x="387168" y="1091949"/>
                  </a:cubicBezTo>
                  <a:cubicBezTo>
                    <a:pt x="344298" y="1117049"/>
                    <a:pt x="282991" y="1190127"/>
                    <a:pt x="239898" y="1204343"/>
                  </a:cubicBezTo>
                  <a:lnTo>
                    <a:pt x="337634" y="888708"/>
                  </a:lnTo>
                  <a:cubicBezTo>
                    <a:pt x="354071" y="842507"/>
                    <a:pt x="363401" y="797194"/>
                    <a:pt x="376506" y="751215"/>
                  </a:cubicBezTo>
                  <a:cubicBezTo>
                    <a:pt x="382281" y="731224"/>
                    <a:pt x="382281" y="722783"/>
                    <a:pt x="374063" y="704125"/>
                  </a:cubicBezTo>
                  <a:cubicBezTo>
                    <a:pt x="367399" y="689465"/>
                    <a:pt x="371397" y="695240"/>
                    <a:pt x="359847" y="689909"/>
                  </a:cubicBezTo>
                  <a:cubicBezTo>
                    <a:pt x="346297" y="683468"/>
                    <a:pt x="316532" y="659257"/>
                    <a:pt x="314755" y="644152"/>
                  </a:cubicBezTo>
                  <a:cubicBezTo>
                    <a:pt x="310312" y="606614"/>
                    <a:pt x="357403" y="578182"/>
                    <a:pt x="375840" y="609723"/>
                  </a:cubicBezTo>
                  <a:cubicBezTo>
                    <a:pt x="378949" y="615054"/>
                    <a:pt x="382504" y="625716"/>
                    <a:pt x="380504" y="634379"/>
                  </a:cubicBezTo>
                  <a:cubicBezTo>
                    <a:pt x="378283" y="644374"/>
                    <a:pt x="380504" y="635267"/>
                    <a:pt x="374507" y="645485"/>
                  </a:cubicBezTo>
                  <a:cubicBezTo>
                    <a:pt x="370064" y="652371"/>
                    <a:pt x="372730" y="639266"/>
                    <a:pt x="370731" y="653259"/>
                  </a:cubicBezTo>
                  <a:cubicBezTo>
                    <a:pt x="390722" y="649705"/>
                    <a:pt x="398275" y="643708"/>
                    <a:pt x="394498" y="619497"/>
                  </a:cubicBezTo>
                  <a:cubicBezTo>
                    <a:pt x="386724" y="567965"/>
                    <a:pt x="323196" y="574850"/>
                    <a:pt x="308535" y="615054"/>
                  </a:cubicBezTo>
                  <a:cubicBezTo>
                    <a:pt x="305425" y="623939"/>
                    <a:pt x="303871" y="630825"/>
                    <a:pt x="297429" y="636156"/>
                  </a:cubicBezTo>
                  <a:cubicBezTo>
                    <a:pt x="290099" y="625494"/>
                    <a:pt x="278770" y="615276"/>
                    <a:pt x="269441" y="606836"/>
                  </a:cubicBezTo>
                  <a:cubicBezTo>
                    <a:pt x="258779" y="597285"/>
                    <a:pt x="250116" y="588622"/>
                    <a:pt x="239676" y="578849"/>
                  </a:cubicBezTo>
                  <a:cubicBezTo>
                    <a:pt x="217907" y="558635"/>
                    <a:pt x="199027" y="543531"/>
                    <a:pt x="178147" y="524651"/>
                  </a:cubicBezTo>
                  <a:cubicBezTo>
                    <a:pt x="145938" y="495997"/>
                    <a:pt x="115063" y="474229"/>
                    <a:pt x="81077" y="448463"/>
                  </a:cubicBezTo>
                  <a:cubicBezTo>
                    <a:pt x="73525" y="442910"/>
                    <a:pt x="71970" y="440467"/>
                    <a:pt x="65528" y="435136"/>
                  </a:cubicBezTo>
                  <a:cubicBezTo>
                    <a:pt x="58198" y="429361"/>
                    <a:pt x="55533" y="428917"/>
                    <a:pt x="51534" y="420032"/>
                  </a:cubicBezTo>
                  <a:close/>
                  <a:moveTo>
                    <a:pt x="646835" y="9773"/>
                  </a:moveTo>
                  <a:cubicBezTo>
                    <a:pt x="649722" y="32208"/>
                    <a:pt x="625288" y="79297"/>
                    <a:pt x="615515" y="100621"/>
                  </a:cubicBezTo>
                  <a:cubicBezTo>
                    <a:pt x="601965" y="130163"/>
                    <a:pt x="589304" y="162371"/>
                    <a:pt x="576643" y="192801"/>
                  </a:cubicBezTo>
                  <a:cubicBezTo>
                    <a:pt x="551320" y="253663"/>
                    <a:pt x="520667" y="312969"/>
                    <a:pt x="493567" y="369610"/>
                  </a:cubicBezTo>
                  <a:cubicBezTo>
                    <a:pt x="462025" y="376274"/>
                    <a:pt x="341410" y="371387"/>
                    <a:pt x="283213" y="375385"/>
                  </a:cubicBezTo>
                  <a:cubicBezTo>
                    <a:pt x="257668" y="377162"/>
                    <a:pt x="235900" y="380938"/>
                    <a:pt x="212576" y="382493"/>
                  </a:cubicBezTo>
                  <a:cubicBezTo>
                    <a:pt x="170372" y="385159"/>
                    <a:pt x="119949" y="391156"/>
                    <a:pt x="75968" y="396043"/>
                  </a:cubicBezTo>
                  <a:cubicBezTo>
                    <a:pt x="2666" y="404039"/>
                    <a:pt x="-64860" y="369610"/>
                    <a:pt x="113286" y="505993"/>
                  </a:cubicBezTo>
                  <a:lnTo>
                    <a:pt x="252337" y="630381"/>
                  </a:lnTo>
                  <a:cubicBezTo>
                    <a:pt x="258779" y="636600"/>
                    <a:pt x="266109" y="641265"/>
                    <a:pt x="272773" y="648373"/>
                  </a:cubicBezTo>
                  <a:lnTo>
                    <a:pt x="348962" y="724560"/>
                  </a:lnTo>
                  <a:cubicBezTo>
                    <a:pt x="351850" y="736999"/>
                    <a:pt x="282546" y="955789"/>
                    <a:pt x="277437" y="972004"/>
                  </a:cubicBezTo>
                  <a:cubicBezTo>
                    <a:pt x="265220" y="1010875"/>
                    <a:pt x="257224" y="1057520"/>
                    <a:pt x="243008" y="1095059"/>
                  </a:cubicBezTo>
                  <a:cubicBezTo>
                    <a:pt x="225238" y="1141482"/>
                    <a:pt x="219684" y="1171247"/>
                    <a:pt x="203247" y="1215671"/>
                  </a:cubicBezTo>
                  <a:cubicBezTo>
                    <a:pt x="208578" y="1222557"/>
                    <a:pt x="214576" y="1230553"/>
                    <a:pt x="218574" y="1237883"/>
                  </a:cubicBezTo>
                  <a:cubicBezTo>
                    <a:pt x="245673" y="1228998"/>
                    <a:pt x="223238" y="1256097"/>
                    <a:pt x="283435" y="1222334"/>
                  </a:cubicBezTo>
                  <a:lnTo>
                    <a:pt x="361179" y="1159030"/>
                  </a:lnTo>
                  <a:cubicBezTo>
                    <a:pt x="369620" y="1151256"/>
                    <a:pt x="378283" y="1142815"/>
                    <a:pt x="389167" y="1135485"/>
                  </a:cubicBezTo>
                  <a:cubicBezTo>
                    <a:pt x="421154" y="1113717"/>
                    <a:pt x="416267" y="1118604"/>
                    <a:pt x="446254" y="1089950"/>
                  </a:cubicBezTo>
                  <a:cubicBezTo>
                    <a:pt x="455139" y="1081509"/>
                    <a:pt x="465579" y="1076623"/>
                    <a:pt x="474908" y="1067294"/>
                  </a:cubicBezTo>
                  <a:lnTo>
                    <a:pt x="552431" y="993994"/>
                  </a:lnTo>
                  <a:cubicBezTo>
                    <a:pt x="561760" y="984664"/>
                    <a:pt x="566869" y="977779"/>
                    <a:pt x="577531" y="967561"/>
                  </a:cubicBezTo>
                  <a:lnTo>
                    <a:pt x="630175" y="917584"/>
                  </a:lnTo>
                  <a:cubicBezTo>
                    <a:pt x="638394" y="909810"/>
                    <a:pt x="646613" y="898481"/>
                    <a:pt x="655275" y="891373"/>
                  </a:cubicBezTo>
                  <a:cubicBezTo>
                    <a:pt x="660162" y="887153"/>
                    <a:pt x="664827" y="884932"/>
                    <a:pt x="669714" y="880045"/>
                  </a:cubicBezTo>
                  <a:cubicBezTo>
                    <a:pt x="680154" y="869383"/>
                    <a:pt x="669269" y="872937"/>
                    <a:pt x="684374" y="867384"/>
                  </a:cubicBezTo>
                  <a:cubicBezTo>
                    <a:pt x="702589" y="880267"/>
                    <a:pt x="752345" y="964451"/>
                    <a:pt x="763673" y="982443"/>
                  </a:cubicBezTo>
                  <a:cubicBezTo>
                    <a:pt x="791439" y="1025979"/>
                    <a:pt x="877625" y="1128377"/>
                    <a:pt x="915608" y="1167470"/>
                  </a:cubicBezTo>
                  <a:cubicBezTo>
                    <a:pt x="937155" y="1189905"/>
                    <a:pt x="1022674" y="1282974"/>
                    <a:pt x="1028671" y="1298078"/>
                  </a:cubicBezTo>
                  <a:cubicBezTo>
                    <a:pt x="1038889" y="1294968"/>
                    <a:pt x="1029337" y="1296523"/>
                    <a:pt x="1036223" y="1294968"/>
                  </a:cubicBezTo>
                  <a:cubicBezTo>
                    <a:pt x="1036668" y="1294746"/>
                    <a:pt x="1037556" y="1294524"/>
                    <a:pt x="1038222" y="1294524"/>
                  </a:cubicBezTo>
                  <a:cubicBezTo>
                    <a:pt x="1038667" y="1294302"/>
                    <a:pt x="1039555" y="1294302"/>
                    <a:pt x="1040222" y="1294302"/>
                  </a:cubicBezTo>
                  <a:cubicBezTo>
                    <a:pt x="1040666" y="1294302"/>
                    <a:pt x="1041776" y="1294524"/>
                    <a:pt x="1042221" y="1294302"/>
                  </a:cubicBezTo>
                  <a:cubicBezTo>
                    <a:pt x="1042887" y="1294302"/>
                    <a:pt x="1043776" y="1294524"/>
                    <a:pt x="1044442" y="1294524"/>
                  </a:cubicBezTo>
                  <a:cubicBezTo>
                    <a:pt x="1049551" y="1294080"/>
                    <a:pt x="1048440" y="1294746"/>
                    <a:pt x="1052883" y="1292303"/>
                  </a:cubicBezTo>
                  <a:cubicBezTo>
                    <a:pt x="1059769" y="1288749"/>
                    <a:pt x="1058436" y="1288082"/>
                    <a:pt x="1060435" y="1286305"/>
                  </a:cubicBezTo>
                  <a:cubicBezTo>
                    <a:pt x="1061324" y="1240771"/>
                    <a:pt x="1059769" y="1189683"/>
                    <a:pt x="1055104" y="1146147"/>
                  </a:cubicBezTo>
                  <a:cubicBezTo>
                    <a:pt x="1045553" y="1057965"/>
                    <a:pt x="1059769" y="937130"/>
                    <a:pt x="1049995" y="856278"/>
                  </a:cubicBezTo>
                  <a:lnTo>
                    <a:pt x="1041776" y="755657"/>
                  </a:lnTo>
                  <a:cubicBezTo>
                    <a:pt x="1041110" y="750326"/>
                    <a:pt x="1040444" y="742774"/>
                    <a:pt x="1040222" y="737443"/>
                  </a:cubicBezTo>
                  <a:cubicBezTo>
                    <a:pt x="1040222" y="736555"/>
                    <a:pt x="1039999" y="727670"/>
                    <a:pt x="1039999" y="727670"/>
                  </a:cubicBezTo>
                  <a:cubicBezTo>
                    <a:pt x="1042221" y="704125"/>
                    <a:pt x="1071764" y="702792"/>
                    <a:pt x="1094643" y="688354"/>
                  </a:cubicBezTo>
                  <a:cubicBezTo>
                    <a:pt x="1104194" y="682135"/>
                    <a:pt x="1110636" y="679692"/>
                    <a:pt x="1121520" y="673694"/>
                  </a:cubicBezTo>
                  <a:lnTo>
                    <a:pt x="1185493" y="634823"/>
                  </a:lnTo>
                  <a:cubicBezTo>
                    <a:pt x="1206595" y="622162"/>
                    <a:pt x="1223921" y="606614"/>
                    <a:pt x="1249909" y="593731"/>
                  </a:cubicBezTo>
                  <a:cubicBezTo>
                    <a:pt x="1270123" y="583735"/>
                    <a:pt x="1279008" y="569742"/>
                    <a:pt x="1297445" y="557747"/>
                  </a:cubicBezTo>
                  <a:cubicBezTo>
                    <a:pt x="1344980" y="526872"/>
                    <a:pt x="1330542" y="524651"/>
                    <a:pt x="1364527" y="499551"/>
                  </a:cubicBezTo>
                  <a:cubicBezTo>
                    <a:pt x="1375411" y="491555"/>
                    <a:pt x="1376078" y="484891"/>
                    <a:pt x="1383852" y="477339"/>
                  </a:cubicBezTo>
                  <a:cubicBezTo>
                    <a:pt x="1397180" y="464234"/>
                    <a:pt x="1402289" y="472897"/>
                    <a:pt x="1407620" y="440467"/>
                  </a:cubicBezTo>
                  <a:cubicBezTo>
                    <a:pt x="1410952" y="419365"/>
                    <a:pt x="1407620" y="427140"/>
                    <a:pt x="1404732" y="424474"/>
                  </a:cubicBezTo>
                  <a:cubicBezTo>
                    <a:pt x="1392737" y="413590"/>
                    <a:pt x="1185715" y="391156"/>
                    <a:pt x="1149508" y="388046"/>
                  </a:cubicBezTo>
                  <a:cubicBezTo>
                    <a:pt x="1075096" y="381383"/>
                    <a:pt x="946040" y="351396"/>
                    <a:pt x="899615" y="351618"/>
                  </a:cubicBezTo>
                  <a:cubicBezTo>
                    <a:pt x="876514" y="351840"/>
                    <a:pt x="870294" y="335181"/>
                    <a:pt x="860299" y="320743"/>
                  </a:cubicBezTo>
                  <a:lnTo>
                    <a:pt x="711696" y="64637"/>
                  </a:lnTo>
                  <a:cubicBezTo>
                    <a:pt x="688150" y="3776"/>
                    <a:pt x="678377" y="37094"/>
                    <a:pt x="664605" y="0"/>
                  </a:cubicBezTo>
                  <a:lnTo>
                    <a:pt x="646835" y="977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D73ACB7-5E09-9814-CC2B-C5EB4F14392F}"/>
                </a:ext>
              </a:extLst>
            </p:cNvPr>
            <p:cNvSpPr/>
            <p:nvPr/>
          </p:nvSpPr>
          <p:spPr>
            <a:xfrm>
              <a:off x="4210733" y="2310683"/>
              <a:ext cx="97494" cy="127025"/>
            </a:xfrm>
            <a:custGeom>
              <a:avLst/>
              <a:gdLst>
                <a:gd name="connsiteX0" fmla="*/ 68711 w 97494"/>
                <a:gd name="connsiteY0" fmla="*/ 53355 h 127025"/>
                <a:gd name="connsiteX1" fmla="*/ 61603 w 97494"/>
                <a:gd name="connsiteY1" fmla="*/ 69126 h 127025"/>
                <a:gd name="connsiteX2" fmla="*/ 82039 w 97494"/>
                <a:gd name="connsiteY2" fmla="*/ 69792 h 127025"/>
                <a:gd name="connsiteX3" fmla="*/ 85371 w 97494"/>
                <a:gd name="connsiteY3" fmla="*/ 100667 h 127025"/>
                <a:gd name="connsiteX4" fmla="*/ 20954 w 97494"/>
                <a:gd name="connsiteY4" fmla="*/ 31143 h 127025"/>
                <a:gd name="connsiteX5" fmla="*/ 44944 w 97494"/>
                <a:gd name="connsiteY5" fmla="*/ 13374 h 127025"/>
                <a:gd name="connsiteX6" fmla="*/ 60937 w 97494"/>
                <a:gd name="connsiteY6" fmla="*/ 7821 h 127025"/>
                <a:gd name="connsiteX7" fmla="*/ 2073 w 97494"/>
                <a:gd name="connsiteY7" fmla="*/ 86229 h 127025"/>
                <a:gd name="connsiteX8" fmla="*/ 42278 w 97494"/>
                <a:gd name="connsiteY8" fmla="*/ 126878 h 127025"/>
                <a:gd name="connsiteX9" fmla="*/ 97144 w 97494"/>
                <a:gd name="connsiteY9" fmla="*/ 100889 h 127025"/>
                <a:gd name="connsiteX10" fmla="*/ 92701 w 97494"/>
                <a:gd name="connsiteY10" fmla="*/ 68460 h 127025"/>
                <a:gd name="connsiteX11" fmla="*/ 68711 w 97494"/>
                <a:gd name="connsiteY11" fmla="*/ 53355 h 1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94" h="127025">
                  <a:moveTo>
                    <a:pt x="68711" y="53355"/>
                  </a:moveTo>
                  <a:lnTo>
                    <a:pt x="61603" y="69126"/>
                  </a:lnTo>
                  <a:cubicBezTo>
                    <a:pt x="74264" y="66461"/>
                    <a:pt x="69156" y="64906"/>
                    <a:pt x="82039" y="69792"/>
                  </a:cubicBezTo>
                  <a:lnTo>
                    <a:pt x="85371" y="100667"/>
                  </a:lnTo>
                  <a:cubicBezTo>
                    <a:pt x="37614" y="136207"/>
                    <a:pt x="-5923" y="89339"/>
                    <a:pt x="20954" y="31143"/>
                  </a:cubicBezTo>
                  <a:cubicBezTo>
                    <a:pt x="26285" y="20259"/>
                    <a:pt x="30061" y="11375"/>
                    <a:pt x="44944" y="13374"/>
                  </a:cubicBezTo>
                  <a:cubicBezTo>
                    <a:pt x="46721" y="13818"/>
                    <a:pt x="78041" y="26701"/>
                    <a:pt x="60937" y="7821"/>
                  </a:cubicBezTo>
                  <a:cubicBezTo>
                    <a:pt x="34504" y="-20833"/>
                    <a:pt x="-10144" y="34697"/>
                    <a:pt x="2073" y="86229"/>
                  </a:cubicBezTo>
                  <a:cubicBezTo>
                    <a:pt x="6294" y="103999"/>
                    <a:pt x="23842" y="125545"/>
                    <a:pt x="42278" y="126878"/>
                  </a:cubicBezTo>
                  <a:cubicBezTo>
                    <a:pt x="54495" y="127766"/>
                    <a:pt x="90924" y="125323"/>
                    <a:pt x="97144" y="100889"/>
                  </a:cubicBezTo>
                  <a:cubicBezTo>
                    <a:pt x="98698" y="94448"/>
                    <a:pt x="94700" y="73346"/>
                    <a:pt x="92701" y="68460"/>
                  </a:cubicBezTo>
                  <a:cubicBezTo>
                    <a:pt x="89147" y="59575"/>
                    <a:pt x="80262" y="55355"/>
                    <a:pt x="68711" y="533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FFF0C8E-00D7-C9FF-1A5F-90875EEA794F}"/>
                </a:ext>
              </a:extLst>
            </p:cNvPr>
            <p:cNvSpPr/>
            <p:nvPr/>
          </p:nvSpPr>
          <p:spPr>
            <a:xfrm>
              <a:off x="4436870" y="2160883"/>
              <a:ext cx="89679" cy="125776"/>
            </a:xfrm>
            <a:custGeom>
              <a:avLst/>
              <a:gdLst>
                <a:gd name="connsiteX0" fmla="*/ 2284 w 89679"/>
                <a:gd name="connsiteY0" fmla="*/ 38341 h 125776"/>
                <a:gd name="connsiteX1" fmla="*/ 12057 w 89679"/>
                <a:gd name="connsiteY1" fmla="*/ 29012 h 125776"/>
                <a:gd name="connsiteX2" fmla="*/ 20498 w 89679"/>
                <a:gd name="connsiteY2" fmla="*/ 15240 h 125776"/>
                <a:gd name="connsiteX3" fmla="*/ 70477 w 89679"/>
                <a:gd name="connsiteY3" fmla="*/ 47004 h 125776"/>
                <a:gd name="connsiteX4" fmla="*/ 66923 w 89679"/>
                <a:gd name="connsiteY4" fmla="*/ 112085 h 125776"/>
                <a:gd name="connsiteX5" fmla="*/ 27828 w 89679"/>
                <a:gd name="connsiteY5" fmla="*/ 86319 h 125776"/>
                <a:gd name="connsiteX6" fmla="*/ 19832 w 89679"/>
                <a:gd name="connsiteY6" fmla="*/ 98758 h 125776"/>
                <a:gd name="connsiteX7" fmla="*/ 24941 w 89679"/>
                <a:gd name="connsiteY7" fmla="*/ 114751 h 125776"/>
                <a:gd name="connsiteX8" fmla="*/ 76474 w 89679"/>
                <a:gd name="connsiteY8" fmla="*/ 24347 h 125776"/>
                <a:gd name="connsiteX9" fmla="*/ 2284 w 89679"/>
                <a:gd name="connsiteY9" fmla="*/ 38341 h 12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79" h="125776">
                  <a:moveTo>
                    <a:pt x="2284" y="38341"/>
                  </a:moveTo>
                  <a:cubicBezTo>
                    <a:pt x="16056" y="33010"/>
                    <a:pt x="7393" y="36342"/>
                    <a:pt x="12057" y="29012"/>
                  </a:cubicBezTo>
                  <a:cubicBezTo>
                    <a:pt x="16278" y="22570"/>
                    <a:pt x="16944" y="20349"/>
                    <a:pt x="20498" y="15240"/>
                  </a:cubicBezTo>
                  <a:cubicBezTo>
                    <a:pt x="56483" y="12353"/>
                    <a:pt x="60703" y="18572"/>
                    <a:pt x="70477" y="47004"/>
                  </a:cubicBezTo>
                  <a:cubicBezTo>
                    <a:pt x="80695" y="76768"/>
                    <a:pt x="78917" y="87208"/>
                    <a:pt x="66923" y="112085"/>
                  </a:cubicBezTo>
                  <a:cubicBezTo>
                    <a:pt x="20054" y="118971"/>
                    <a:pt x="39157" y="106088"/>
                    <a:pt x="27828" y="86319"/>
                  </a:cubicBezTo>
                  <a:cubicBezTo>
                    <a:pt x="21609" y="88540"/>
                    <a:pt x="20054" y="83432"/>
                    <a:pt x="19832" y="98758"/>
                  </a:cubicBezTo>
                  <a:cubicBezTo>
                    <a:pt x="19832" y="102756"/>
                    <a:pt x="22053" y="110753"/>
                    <a:pt x="24941" y="114751"/>
                  </a:cubicBezTo>
                  <a:cubicBezTo>
                    <a:pt x="42711" y="139184"/>
                    <a:pt x="120233" y="128744"/>
                    <a:pt x="76474" y="24347"/>
                  </a:cubicBezTo>
                  <a:cubicBezTo>
                    <a:pt x="58926" y="-17634"/>
                    <a:pt x="-13709" y="-308"/>
                    <a:pt x="2284" y="383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82731C1-8769-FA9D-F505-91A7E060E06D}"/>
                </a:ext>
              </a:extLst>
            </p:cNvPr>
            <p:cNvSpPr/>
            <p:nvPr/>
          </p:nvSpPr>
          <p:spPr>
            <a:xfrm>
              <a:off x="4299658" y="1961013"/>
              <a:ext cx="86584" cy="129009"/>
            </a:xfrm>
            <a:custGeom>
              <a:avLst/>
              <a:gdLst>
                <a:gd name="connsiteX0" fmla="*/ 1333 w 86584"/>
                <a:gd name="connsiteY0" fmla="*/ 32971 h 129009"/>
                <a:gd name="connsiteX1" fmla="*/ 37984 w 86584"/>
                <a:gd name="connsiteY1" fmla="*/ 18089 h 129009"/>
                <a:gd name="connsiteX2" fmla="*/ 69081 w 86584"/>
                <a:gd name="connsiteY2" fmla="*/ 48297 h 129009"/>
                <a:gd name="connsiteX3" fmla="*/ 20880 w 86584"/>
                <a:gd name="connsiteY3" fmla="*/ 115822 h 129009"/>
                <a:gd name="connsiteX4" fmla="*/ 11106 w 86584"/>
                <a:gd name="connsiteY4" fmla="*/ 97608 h 129009"/>
                <a:gd name="connsiteX5" fmla="*/ 2666 w 86584"/>
                <a:gd name="connsiteY5" fmla="*/ 109603 h 129009"/>
                <a:gd name="connsiteX6" fmla="*/ 63306 w 86584"/>
                <a:gd name="connsiteY6" fmla="*/ 120043 h 129009"/>
                <a:gd name="connsiteX7" fmla="*/ 45092 w 86584"/>
                <a:gd name="connsiteY7" fmla="*/ 5206 h 129009"/>
                <a:gd name="connsiteX8" fmla="*/ 3332 w 86584"/>
                <a:gd name="connsiteY8" fmla="*/ 15424 h 129009"/>
                <a:gd name="connsiteX9" fmla="*/ 0 w 86584"/>
                <a:gd name="connsiteY9" fmla="*/ 24086 h 129009"/>
                <a:gd name="connsiteX10" fmla="*/ 1333 w 86584"/>
                <a:gd name="connsiteY10" fmla="*/ 32971 h 1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84" h="129009">
                  <a:moveTo>
                    <a:pt x="1333" y="32971"/>
                  </a:moveTo>
                  <a:cubicBezTo>
                    <a:pt x="15327" y="26752"/>
                    <a:pt x="10662" y="6094"/>
                    <a:pt x="37984" y="18089"/>
                  </a:cubicBezTo>
                  <a:cubicBezTo>
                    <a:pt x="49756" y="23198"/>
                    <a:pt x="64639" y="37414"/>
                    <a:pt x="69081" y="48297"/>
                  </a:cubicBezTo>
                  <a:cubicBezTo>
                    <a:pt x="84630" y="86058"/>
                    <a:pt x="64639" y="123819"/>
                    <a:pt x="20880" y="115822"/>
                  </a:cubicBezTo>
                  <a:cubicBezTo>
                    <a:pt x="14883" y="104938"/>
                    <a:pt x="20214" y="104938"/>
                    <a:pt x="11106" y="97608"/>
                  </a:cubicBezTo>
                  <a:cubicBezTo>
                    <a:pt x="1333" y="102939"/>
                    <a:pt x="7108" y="96276"/>
                    <a:pt x="2666" y="109603"/>
                  </a:cubicBezTo>
                  <a:cubicBezTo>
                    <a:pt x="13328" y="129816"/>
                    <a:pt x="43093" y="135813"/>
                    <a:pt x="63306" y="120043"/>
                  </a:cubicBezTo>
                  <a:cubicBezTo>
                    <a:pt x="99513" y="91389"/>
                    <a:pt x="93515" y="27418"/>
                    <a:pt x="45092" y="5206"/>
                  </a:cubicBezTo>
                  <a:cubicBezTo>
                    <a:pt x="25989" y="-3457"/>
                    <a:pt x="13328" y="-2124"/>
                    <a:pt x="3332" y="15424"/>
                  </a:cubicBezTo>
                  <a:cubicBezTo>
                    <a:pt x="3110" y="15868"/>
                    <a:pt x="0" y="24086"/>
                    <a:pt x="0" y="24086"/>
                  </a:cubicBezTo>
                  <a:lnTo>
                    <a:pt x="1333" y="3297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57CA6A2-F271-DC84-72B4-A1466AC6B8F1}"/>
                </a:ext>
              </a:extLst>
            </p:cNvPr>
            <p:cNvSpPr/>
            <p:nvPr/>
          </p:nvSpPr>
          <p:spPr>
            <a:xfrm>
              <a:off x="4418227" y="1822728"/>
              <a:ext cx="89471" cy="123427"/>
            </a:xfrm>
            <a:custGeom>
              <a:avLst/>
              <a:gdLst>
                <a:gd name="connsiteX0" fmla="*/ 89120 w 89471"/>
                <a:gd name="connsiteY0" fmla="*/ 80852 h 123427"/>
                <a:gd name="connsiteX1" fmla="*/ 62687 w 89471"/>
                <a:gd name="connsiteY1" fmla="*/ 104619 h 123427"/>
                <a:gd name="connsiteX2" fmla="*/ 27591 w 89471"/>
                <a:gd name="connsiteY2" fmla="*/ 23545 h 123427"/>
                <a:gd name="connsiteX3" fmla="*/ 56245 w 89471"/>
                <a:gd name="connsiteY3" fmla="*/ 0 h 123427"/>
                <a:gd name="connsiteX4" fmla="*/ 56245 w 89471"/>
                <a:gd name="connsiteY4" fmla="*/ 123277 h 123427"/>
                <a:gd name="connsiteX5" fmla="*/ 89120 w 89471"/>
                <a:gd name="connsiteY5" fmla="*/ 80852 h 1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71" h="123427">
                  <a:moveTo>
                    <a:pt x="89120" y="80852"/>
                  </a:moveTo>
                  <a:cubicBezTo>
                    <a:pt x="68240" y="85073"/>
                    <a:pt x="77569" y="96845"/>
                    <a:pt x="62687" y="104619"/>
                  </a:cubicBezTo>
                  <a:cubicBezTo>
                    <a:pt x="20705" y="127053"/>
                    <a:pt x="-2396" y="50199"/>
                    <a:pt x="27591" y="23545"/>
                  </a:cubicBezTo>
                  <a:cubicBezTo>
                    <a:pt x="44472" y="8441"/>
                    <a:pt x="52691" y="23101"/>
                    <a:pt x="56245" y="0"/>
                  </a:cubicBezTo>
                  <a:cubicBezTo>
                    <a:pt x="-15946" y="1111"/>
                    <a:pt x="-21499" y="128386"/>
                    <a:pt x="56245" y="123277"/>
                  </a:cubicBezTo>
                  <a:cubicBezTo>
                    <a:pt x="81346" y="121500"/>
                    <a:pt x="91563" y="90181"/>
                    <a:pt x="89120" y="808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9300FCA-A36E-5EFE-D34B-3F14640396D0}"/>
                </a:ext>
              </a:extLst>
            </p:cNvPr>
            <p:cNvSpPr/>
            <p:nvPr/>
          </p:nvSpPr>
          <p:spPr>
            <a:xfrm>
              <a:off x="4633731" y="2492746"/>
              <a:ext cx="89273" cy="107801"/>
            </a:xfrm>
            <a:custGeom>
              <a:avLst/>
              <a:gdLst>
                <a:gd name="connsiteX0" fmla="*/ 60647 w 89273"/>
                <a:gd name="connsiteY0" fmla="*/ 80308 h 107801"/>
                <a:gd name="connsiteX1" fmla="*/ 14444 w 89273"/>
                <a:gd name="connsiteY1" fmla="*/ 70979 h 107801"/>
                <a:gd name="connsiteX2" fmla="*/ 36435 w 89273"/>
                <a:gd name="connsiteY2" fmla="*/ 13672 h 107801"/>
                <a:gd name="connsiteX3" fmla="*/ 84636 w 89273"/>
                <a:gd name="connsiteY3" fmla="*/ 38772 h 107801"/>
                <a:gd name="connsiteX4" fmla="*/ 4004 w 89273"/>
                <a:gd name="connsiteY4" fmla="*/ 38994 h 107801"/>
                <a:gd name="connsiteX5" fmla="*/ 60647 w 89273"/>
                <a:gd name="connsiteY5" fmla="*/ 80308 h 10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73" h="107801">
                  <a:moveTo>
                    <a:pt x="60647" y="80308"/>
                  </a:moveTo>
                  <a:cubicBezTo>
                    <a:pt x="58425" y="80975"/>
                    <a:pt x="25773" y="109851"/>
                    <a:pt x="14444" y="70979"/>
                  </a:cubicBezTo>
                  <a:cubicBezTo>
                    <a:pt x="7336" y="46768"/>
                    <a:pt x="23552" y="23667"/>
                    <a:pt x="36435" y="13672"/>
                  </a:cubicBezTo>
                  <a:cubicBezTo>
                    <a:pt x="81305" y="7675"/>
                    <a:pt x="65534" y="27888"/>
                    <a:pt x="84636" y="38772"/>
                  </a:cubicBezTo>
                  <a:cubicBezTo>
                    <a:pt x="109737" y="17448"/>
                    <a:pt x="25773" y="-36750"/>
                    <a:pt x="4004" y="38994"/>
                  </a:cubicBezTo>
                  <a:cubicBezTo>
                    <a:pt x="-21540" y="128731"/>
                    <a:pt x="84414" y="117181"/>
                    <a:pt x="60647" y="8030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A323EB2-6677-51F8-C28A-376DA69BD6B5}"/>
                </a:ext>
              </a:extLst>
            </p:cNvPr>
            <p:cNvSpPr/>
            <p:nvPr/>
          </p:nvSpPr>
          <p:spPr>
            <a:xfrm>
              <a:off x="4170021" y="2132266"/>
              <a:ext cx="89396" cy="109339"/>
            </a:xfrm>
            <a:custGeom>
              <a:avLst/>
              <a:gdLst>
                <a:gd name="connsiteX0" fmla="*/ 69885 w 89396"/>
                <a:gd name="connsiteY0" fmla="*/ 48077 h 109339"/>
                <a:gd name="connsiteX1" fmla="*/ 64332 w 89396"/>
                <a:gd name="connsiteY1" fmla="*/ 56740 h 109339"/>
                <a:gd name="connsiteX2" fmla="*/ 72550 w 89396"/>
                <a:gd name="connsiteY2" fmla="*/ 63404 h 109339"/>
                <a:gd name="connsiteX3" fmla="*/ 80103 w 89396"/>
                <a:gd name="connsiteY3" fmla="*/ 69401 h 109339"/>
                <a:gd name="connsiteX4" fmla="*/ 16574 w 89396"/>
                <a:gd name="connsiteY4" fmla="*/ 32973 h 109339"/>
                <a:gd name="connsiteX5" fmla="*/ 49005 w 89396"/>
                <a:gd name="connsiteY5" fmla="*/ 13871 h 109339"/>
                <a:gd name="connsiteX6" fmla="*/ 7023 w 89396"/>
                <a:gd name="connsiteY6" fmla="*/ 26087 h 109339"/>
                <a:gd name="connsiteX7" fmla="*/ 77437 w 89396"/>
                <a:gd name="connsiteY7" fmla="*/ 99832 h 109339"/>
                <a:gd name="connsiteX8" fmla="*/ 69885 w 89396"/>
                <a:gd name="connsiteY8" fmla="*/ 48077 h 10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96" h="109339">
                  <a:moveTo>
                    <a:pt x="69885" y="48077"/>
                  </a:moveTo>
                  <a:lnTo>
                    <a:pt x="64332" y="56740"/>
                  </a:lnTo>
                  <a:cubicBezTo>
                    <a:pt x="69218" y="64292"/>
                    <a:pt x="63221" y="56296"/>
                    <a:pt x="72550" y="63404"/>
                  </a:cubicBezTo>
                  <a:lnTo>
                    <a:pt x="80103" y="69401"/>
                  </a:lnTo>
                  <a:cubicBezTo>
                    <a:pt x="76104" y="112493"/>
                    <a:pt x="-3861" y="104052"/>
                    <a:pt x="16574" y="32973"/>
                  </a:cubicBezTo>
                  <a:cubicBezTo>
                    <a:pt x="23682" y="8762"/>
                    <a:pt x="26570" y="16758"/>
                    <a:pt x="49005" y="13871"/>
                  </a:cubicBezTo>
                  <a:cubicBezTo>
                    <a:pt x="47006" y="-10563"/>
                    <a:pt x="17685" y="-345"/>
                    <a:pt x="7023" y="26087"/>
                  </a:cubicBezTo>
                  <a:cubicBezTo>
                    <a:pt x="-21409" y="96278"/>
                    <a:pt x="43452" y="126264"/>
                    <a:pt x="77437" y="99832"/>
                  </a:cubicBezTo>
                  <a:cubicBezTo>
                    <a:pt x="98539" y="83173"/>
                    <a:pt x="88988" y="57629"/>
                    <a:pt x="69885" y="4807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7BB7A1B-2D59-031F-FEC0-391632A7ECCC}"/>
                </a:ext>
              </a:extLst>
            </p:cNvPr>
            <p:cNvSpPr/>
            <p:nvPr/>
          </p:nvSpPr>
          <p:spPr>
            <a:xfrm>
              <a:off x="3900750" y="2027710"/>
              <a:ext cx="115708" cy="89090"/>
            </a:xfrm>
            <a:custGeom>
              <a:avLst/>
              <a:gdLst>
                <a:gd name="connsiteX0" fmla="*/ 5522 w 115708"/>
                <a:gd name="connsiteY0" fmla="*/ 54012 h 89090"/>
                <a:gd name="connsiteX1" fmla="*/ 20404 w 115708"/>
                <a:gd name="connsiteY1" fmla="*/ 25580 h 89090"/>
                <a:gd name="connsiteX2" fmla="*/ 101925 w 115708"/>
                <a:gd name="connsiteY2" fmla="*/ 75558 h 89090"/>
                <a:gd name="connsiteX3" fmla="*/ 67273 w 115708"/>
                <a:gd name="connsiteY3" fmla="*/ 69338 h 89090"/>
                <a:gd name="connsiteX4" fmla="*/ 60387 w 115708"/>
                <a:gd name="connsiteY4" fmla="*/ 83332 h 89090"/>
                <a:gd name="connsiteX5" fmla="*/ 115030 w 115708"/>
                <a:gd name="connsiteY5" fmla="*/ 69338 h 89090"/>
                <a:gd name="connsiteX6" fmla="*/ 27068 w 115708"/>
                <a:gd name="connsiteY6" fmla="*/ 7144 h 89090"/>
                <a:gd name="connsiteX7" fmla="*/ 5522 w 115708"/>
                <a:gd name="connsiteY7" fmla="*/ 5401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08" h="89090">
                  <a:moveTo>
                    <a:pt x="5522" y="54012"/>
                  </a:moveTo>
                  <a:cubicBezTo>
                    <a:pt x="22181" y="47126"/>
                    <a:pt x="11075" y="34243"/>
                    <a:pt x="20404" y="25580"/>
                  </a:cubicBezTo>
                  <a:cubicBezTo>
                    <a:pt x="43061" y="4479"/>
                    <a:pt x="112365" y="10476"/>
                    <a:pt x="101925" y="75558"/>
                  </a:cubicBezTo>
                  <a:cubicBezTo>
                    <a:pt x="74825" y="84665"/>
                    <a:pt x="81489" y="75113"/>
                    <a:pt x="67273" y="69338"/>
                  </a:cubicBezTo>
                  <a:lnTo>
                    <a:pt x="60387" y="83332"/>
                  </a:lnTo>
                  <a:cubicBezTo>
                    <a:pt x="81045" y="92217"/>
                    <a:pt x="109921" y="93105"/>
                    <a:pt x="115030" y="69338"/>
                  </a:cubicBezTo>
                  <a:cubicBezTo>
                    <a:pt x="121250" y="40462"/>
                    <a:pt x="84154" y="-20843"/>
                    <a:pt x="27068" y="7144"/>
                  </a:cubicBezTo>
                  <a:cubicBezTo>
                    <a:pt x="-1142" y="20916"/>
                    <a:pt x="-5363" y="42906"/>
                    <a:pt x="5522" y="540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314AB22-348C-886A-E52E-A43D71056BA6}"/>
                </a:ext>
              </a:extLst>
            </p:cNvPr>
            <p:cNvSpPr/>
            <p:nvPr/>
          </p:nvSpPr>
          <p:spPr>
            <a:xfrm>
              <a:off x="4538093" y="1993462"/>
              <a:ext cx="83844" cy="111424"/>
            </a:xfrm>
            <a:custGeom>
              <a:avLst/>
              <a:gdLst>
                <a:gd name="connsiteX0" fmla="*/ 80761 w 83844"/>
                <a:gd name="connsiteY0" fmla="*/ 65603 h 111424"/>
                <a:gd name="connsiteX1" fmla="*/ 61436 w 83844"/>
                <a:gd name="connsiteY1" fmla="*/ 90925 h 111424"/>
                <a:gd name="connsiteX2" fmla="*/ 17455 w 83844"/>
                <a:gd name="connsiteY2" fmla="*/ 46279 h 111424"/>
                <a:gd name="connsiteX3" fmla="*/ 39446 w 83844"/>
                <a:gd name="connsiteY3" fmla="*/ 16070 h 111424"/>
                <a:gd name="connsiteX4" fmla="*/ 67878 w 83844"/>
                <a:gd name="connsiteY4" fmla="*/ 8074 h 111424"/>
                <a:gd name="connsiteX5" fmla="*/ 3017 w 83844"/>
                <a:gd name="connsiteY5" fmla="*/ 87593 h 111424"/>
                <a:gd name="connsiteX6" fmla="*/ 55661 w 83844"/>
                <a:gd name="connsiteY6" fmla="*/ 109583 h 111424"/>
                <a:gd name="connsiteX7" fmla="*/ 80761 w 83844"/>
                <a:gd name="connsiteY7" fmla="*/ 65603 h 1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44" h="111424">
                  <a:moveTo>
                    <a:pt x="80761" y="65603"/>
                  </a:moveTo>
                  <a:cubicBezTo>
                    <a:pt x="58993" y="80263"/>
                    <a:pt x="78762" y="80930"/>
                    <a:pt x="61436" y="90925"/>
                  </a:cubicBezTo>
                  <a:cubicBezTo>
                    <a:pt x="40112" y="103808"/>
                    <a:pt x="-93" y="91591"/>
                    <a:pt x="17455" y="46279"/>
                  </a:cubicBezTo>
                  <a:cubicBezTo>
                    <a:pt x="22564" y="33618"/>
                    <a:pt x="28117" y="21845"/>
                    <a:pt x="39446" y="16070"/>
                  </a:cubicBezTo>
                  <a:cubicBezTo>
                    <a:pt x="60104" y="6075"/>
                    <a:pt x="55661" y="22290"/>
                    <a:pt x="67878" y="8074"/>
                  </a:cubicBezTo>
                  <a:cubicBezTo>
                    <a:pt x="41445" y="-23912"/>
                    <a:pt x="-13421" y="46723"/>
                    <a:pt x="3017" y="87593"/>
                  </a:cubicBezTo>
                  <a:cubicBezTo>
                    <a:pt x="9236" y="102920"/>
                    <a:pt x="32116" y="116469"/>
                    <a:pt x="55661" y="109583"/>
                  </a:cubicBezTo>
                  <a:cubicBezTo>
                    <a:pt x="72320" y="104919"/>
                    <a:pt x="91423" y="82707"/>
                    <a:pt x="80761" y="656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377EBF4-2360-D9AC-2A20-FB47A189B646}"/>
                </a:ext>
              </a:extLst>
            </p:cNvPr>
            <p:cNvSpPr/>
            <p:nvPr/>
          </p:nvSpPr>
          <p:spPr>
            <a:xfrm>
              <a:off x="4532964" y="2354160"/>
              <a:ext cx="73496" cy="116621"/>
            </a:xfrm>
            <a:custGeom>
              <a:avLst/>
              <a:gdLst>
                <a:gd name="connsiteX0" fmla="*/ 11478 w 73496"/>
                <a:gd name="connsiteY0" fmla="*/ 27426 h 116621"/>
                <a:gd name="connsiteX1" fmla="*/ 35912 w 73496"/>
                <a:gd name="connsiteY1" fmla="*/ 15431 h 116621"/>
                <a:gd name="connsiteX2" fmla="*/ 11034 w 73496"/>
                <a:gd name="connsiteY2" fmla="*/ 95839 h 116621"/>
                <a:gd name="connsiteX3" fmla="*/ 14588 w 73496"/>
                <a:gd name="connsiteY3" fmla="*/ 61188 h 116621"/>
                <a:gd name="connsiteX4" fmla="*/ 70564 w 73496"/>
                <a:gd name="connsiteY4" fmla="*/ 83400 h 116621"/>
                <a:gd name="connsiteX5" fmla="*/ 25250 w 73496"/>
                <a:gd name="connsiteY5" fmla="*/ 105 h 116621"/>
                <a:gd name="connsiteX6" fmla="*/ 11478 w 73496"/>
                <a:gd name="connsiteY6" fmla="*/ 27426 h 1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6" h="116621">
                  <a:moveTo>
                    <a:pt x="11478" y="27426"/>
                  </a:moveTo>
                  <a:cubicBezTo>
                    <a:pt x="25695" y="20318"/>
                    <a:pt x="10812" y="7435"/>
                    <a:pt x="35912" y="15431"/>
                  </a:cubicBezTo>
                  <a:cubicBezTo>
                    <a:pt x="74563" y="27648"/>
                    <a:pt x="71231" y="136932"/>
                    <a:pt x="11034" y="95839"/>
                  </a:cubicBezTo>
                  <a:cubicBezTo>
                    <a:pt x="9479" y="72739"/>
                    <a:pt x="22141" y="74293"/>
                    <a:pt x="14588" y="61188"/>
                  </a:cubicBezTo>
                  <a:cubicBezTo>
                    <a:pt x="-33613" y="103391"/>
                    <a:pt x="51461" y="149593"/>
                    <a:pt x="70564" y="83400"/>
                  </a:cubicBezTo>
                  <a:cubicBezTo>
                    <a:pt x="83448" y="38310"/>
                    <a:pt x="51239" y="-2339"/>
                    <a:pt x="25250" y="105"/>
                  </a:cubicBezTo>
                  <a:cubicBezTo>
                    <a:pt x="12367" y="1438"/>
                    <a:pt x="5037" y="14321"/>
                    <a:pt x="11478" y="27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A56B295-344C-8470-435A-0470A15DA85E}"/>
                </a:ext>
              </a:extLst>
            </p:cNvPr>
            <p:cNvSpPr/>
            <p:nvPr/>
          </p:nvSpPr>
          <p:spPr>
            <a:xfrm>
              <a:off x="4705880" y="2025312"/>
              <a:ext cx="76237" cy="102393"/>
            </a:xfrm>
            <a:custGeom>
              <a:avLst/>
              <a:gdLst>
                <a:gd name="connsiteX0" fmla="*/ 70240 w 76237"/>
                <a:gd name="connsiteY0" fmla="*/ 65961 h 102393"/>
                <a:gd name="connsiteX1" fmla="*/ 18485 w 76237"/>
                <a:gd name="connsiteY1" fmla="*/ 84175 h 102393"/>
                <a:gd name="connsiteX2" fmla="*/ 27370 w 76237"/>
                <a:gd name="connsiteY2" fmla="*/ 27978 h 102393"/>
                <a:gd name="connsiteX3" fmla="*/ 76238 w 76237"/>
                <a:gd name="connsiteY3" fmla="*/ 9987 h 102393"/>
                <a:gd name="connsiteX4" fmla="*/ 48 w 76237"/>
                <a:gd name="connsiteY4" fmla="*/ 64628 h 102393"/>
                <a:gd name="connsiteX5" fmla="*/ 37810 w 76237"/>
                <a:gd name="connsiteY5" fmla="*/ 101945 h 102393"/>
                <a:gd name="connsiteX6" fmla="*/ 62244 w 76237"/>
                <a:gd name="connsiteY6" fmla="*/ 88618 h 102393"/>
                <a:gd name="connsiteX7" fmla="*/ 70240 w 76237"/>
                <a:gd name="connsiteY7" fmla="*/ 65961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37" h="102393">
                  <a:moveTo>
                    <a:pt x="70240" y="65961"/>
                  </a:moveTo>
                  <a:cubicBezTo>
                    <a:pt x="52248" y="67516"/>
                    <a:pt x="60245" y="96392"/>
                    <a:pt x="18485" y="84175"/>
                  </a:cubicBezTo>
                  <a:cubicBezTo>
                    <a:pt x="9155" y="61741"/>
                    <a:pt x="12487" y="41750"/>
                    <a:pt x="27370" y="27978"/>
                  </a:cubicBezTo>
                  <a:cubicBezTo>
                    <a:pt x="56246" y="1546"/>
                    <a:pt x="64021" y="28867"/>
                    <a:pt x="76238" y="9987"/>
                  </a:cubicBezTo>
                  <a:cubicBezTo>
                    <a:pt x="59134" y="-18001"/>
                    <a:pt x="1603" y="16872"/>
                    <a:pt x="48" y="64628"/>
                  </a:cubicBezTo>
                  <a:cubicBezTo>
                    <a:pt x="-840" y="91949"/>
                    <a:pt x="10488" y="105055"/>
                    <a:pt x="37810" y="101945"/>
                  </a:cubicBezTo>
                  <a:cubicBezTo>
                    <a:pt x="52248" y="100390"/>
                    <a:pt x="54692" y="96614"/>
                    <a:pt x="62244" y="88618"/>
                  </a:cubicBezTo>
                  <a:cubicBezTo>
                    <a:pt x="70907" y="79511"/>
                    <a:pt x="77793" y="78844"/>
                    <a:pt x="70240" y="659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DAC84ED-3EBD-83C2-0362-5EEF5EDC82A1}"/>
                </a:ext>
              </a:extLst>
            </p:cNvPr>
            <p:cNvSpPr/>
            <p:nvPr/>
          </p:nvSpPr>
          <p:spPr>
            <a:xfrm>
              <a:off x="4097800" y="2438352"/>
              <a:ext cx="73147" cy="102807"/>
            </a:xfrm>
            <a:custGeom>
              <a:avLst/>
              <a:gdLst>
                <a:gd name="connsiteX0" fmla="*/ 58364 w 73147"/>
                <a:gd name="connsiteY0" fmla="*/ 46520 h 102807"/>
                <a:gd name="connsiteX1" fmla="*/ 52367 w 73147"/>
                <a:gd name="connsiteY1" fmla="*/ 85392 h 102807"/>
                <a:gd name="connsiteX2" fmla="*/ 14383 w 73147"/>
                <a:gd name="connsiteY2" fmla="*/ 50519 h 102807"/>
                <a:gd name="connsiteX3" fmla="*/ 55254 w 73147"/>
                <a:gd name="connsiteY3" fmla="*/ 10759 h 102807"/>
                <a:gd name="connsiteX4" fmla="*/ 54366 w 73147"/>
                <a:gd name="connsiteY4" fmla="*/ 1652 h 102807"/>
                <a:gd name="connsiteX5" fmla="*/ 6831 w 73147"/>
                <a:gd name="connsiteY5" fmla="*/ 88946 h 102807"/>
                <a:gd name="connsiteX6" fmla="*/ 60585 w 73147"/>
                <a:gd name="connsiteY6" fmla="*/ 96054 h 102807"/>
                <a:gd name="connsiteX7" fmla="*/ 73024 w 73147"/>
                <a:gd name="connsiteY7" fmla="*/ 71176 h 102807"/>
                <a:gd name="connsiteX8" fmla="*/ 58364 w 73147"/>
                <a:gd name="connsiteY8" fmla="*/ 46520 h 10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47" h="102807">
                  <a:moveTo>
                    <a:pt x="58364" y="46520"/>
                  </a:moveTo>
                  <a:cubicBezTo>
                    <a:pt x="52367" y="66067"/>
                    <a:pt x="72580" y="66289"/>
                    <a:pt x="52367" y="85392"/>
                  </a:cubicBezTo>
                  <a:cubicBezTo>
                    <a:pt x="25045" y="96054"/>
                    <a:pt x="8830" y="80949"/>
                    <a:pt x="14383" y="50519"/>
                  </a:cubicBezTo>
                  <a:cubicBezTo>
                    <a:pt x="21491" y="10093"/>
                    <a:pt x="46591" y="14091"/>
                    <a:pt x="55254" y="10759"/>
                  </a:cubicBezTo>
                  <a:lnTo>
                    <a:pt x="54366" y="1652"/>
                  </a:lnTo>
                  <a:cubicBezTo>
                    <a:pt x="25045" y="-11453"/>
                    <a:pt x="-16493" y="56738"/>
                    <a:pt x="6831" y="88946"/>
                  </a:cubicBezTo>
                  <a:cubicBezTo>
                    <a:pt x="16604" y="102717"/>
                    <a:pt x="42815" y="108270"/>
                    <a:pt x="60585" y="96054"/>
                  </a:cubicBezTo>
                  <a:cubicBezTo>
                    <a:pt x="67693" y="90945"/>
                    <a:pt x="72580" y="82726"/>
                    <a:pt x="73024" y="71176"/>
                  </a:cubicBezTo>
                  <a:cubicBezTo>
                    <a:pt x="74357" y="47631"/>
                    <a:pt x="64584" y="47409"/>
                    <a:pt x="58364" y="465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132ABF0-1241-8551-2753-4E7832D73C56}"/>
                </a:ext>
              </a:extLst>
            </p:cNvPr>
            <p:cNvSpPr/>
            <p:nvPr/>
          </p:nvSpPr>
          <p:spPr>
            <a:xfrm>
              <a:off x="4056429" y="2580605"/>
              <a:ext cx="76473" cy="94057"/>
            </a:xfrm>
            <a:custGeom>
              <a:avLst/>
              <a:gdLst>
                <a:gd name="connsiteX0" fmla="*/ 19325 w 76473"/>
                <a:gd name="connsiteY0" fmla="*/ 16217 h 94057"/>
                <a:gd name="connsiteX1" fmla="*/ 61307 w 76473"/>
                <a:gd name="connsiteY1" fmla="*/ 26212 h 94057"/>
                <a:gd name="connsiteX2" fmla="*/ 45536 w 76473"/>
                <a:gd name="connsiteY2" fmla="*/ 80188 h 94057"/>
                <a:gd name="connsiteX3" fmla="*/ 15771 w 76473"/>
                <a:gd name="connsiteY3" fmla="*/ 82187 h 94057"/>
                <a:gd name="connsiteX4" fmla="*/ 7108 w 76473"/>
                <a:gd name="connsiteY4" fmla="*/ 65750 h 94057"/>
                <a:gd name="connsiteX5" fmla="*/ 0 w 76473"/>
                <a:gd name="connsiteY5" fmla="*/ 83519 h 94057"/>
                <a:gd name="connsiteX6" fmla="*/ 74413 w 76473"/>
                <a:gd name="connsiteY6" fmla="*/ 51978 h 94057"/>
                <a:gd name="connsiteX7" fmla="*/ 19325 w 76473"/>
                <a:gd name="connsiteY7" fmla="*/ 16217 h 9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73" h="94057">
                  <a:moveTo>
                    <a:pt x="19325" y="16217"/>
                  </a:moveTo>
                  <a:cubicBezTo>
                    <a:pt x="26211" y="19993"/>
                    <a:pt x="52866" y="11996"/>
                    <a:pt x="61307" y="26212"/>
                  </a:cubicBezTo>
                  <a:cubicBezTo>
                    <a:pt x="65972" y="53089"/>
                    <a:pt x="55310" y="65750"/>
                    <a:pt x="45536" y="80188"/>
                  </a:cubicBezTo>
                  <a:lnTo>
                    <a:pt x="15771" y="82187"/>
                  </a:lnTo>
                  <a:cubicBezTo>
                    <a:pt x="9551" y="70414"/>
                    <a:pt x="15327" y="72413"/>
                    <a:pt x="7108" y="65750"/>
                  </a:cubicBezTo>
                  <a:lnTo>
                    <a:pt x="0" y="83519"/>
                  </a:lnTo>
                  <a:cubicBezTo>
                    <a:pt x="33319" y="103732"/>
                    <a:pt x="63750" y="95736"/>
                    <a:pt x="74413" y="51978"/>
                  </a:cubicBezTo>
                  <a:cubicBezTo>
                    <a:pt x="89961" y="-13326"/>
                    <a:pt x="12217" y="-6884"/>
                    <a:pt x="19325" y="16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F2C994A-56F5-6E96-8D85-A921CD20987D}"/>
                </a:ext>
              </a:extLst>
            </p:cNvPr>
            <p:cNvSpPr/>
            <p:nvPr/>
          </p:nvSpPr>
          <p:spPr>
            <a:xfrm>
              <a:off x="4632412" y="2155292"/>
              <a:ext cx="71115" cy="95158"/>
            </a:xfrm>
            <a:custGeom>
              <a:avLst/>
              <a:gdLst>
                <a:gd name="connsiteX0" fmla="*/ 66630 w 71115"/>
                <a:gd name="connsiteY0" fmla="*/ 66811 h 95158"/>
                <a:gd name="connsiteX1" fmla="*/ 13320 w 71115"/>
                <a:gd name="connsiteY1" fmla="*/ 50152 h 95158"/>
                <a:gd name="connsiteX2" fmla="*/ 27980 w 71115"/>
                <a:gd name="connsiteY2" fmla="*/ 17500 h 95158"/>
                <a:gd name="connsiteX3" fmla="*/ 56635 w 71115"/>
                <a:gd name="connsiteY3" fmla="*/ 5061 h 95158"/>
                <a:gd name="connsiteX4" fmla="*/ 40642 w 71115"/>
                <a:gd name="connsiteY4" fmla="*/ 95020 h 95158"/>
                <a:gd name="connsiteX5" fmla="*/ 66630 w 71115"/>
                <a:gd name="connsiteY5" fmla="*/ 66811 h 9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15" h="95158">
                  <a:moveTo>
                    <a:pt x="66630" y="66811"/>
                  </a:moveTo>
                  <a:cubicBezTo>
                    <a:pt x="66630" y="66811"/>
                    <a:pt x="13764" y="105460"/>
                    <a:pt x="13320" y="50152"/>
                  </a:cubicBezTo>
                  <a:cubicBezTo>
                    <a:pt x="13098" y="35270"/>
                    <a:pt x="17985" y="22609"/>
                    <a:pt x="27980" y="17500"/>
                  </a:cubicBezTo>
                  <a:cubicBezTo>
                    <a:pt x="45084" y="9282"/>
                    <a:pt x="54413" y="27273"/>
                    <a:pt x="56635" y="5061"/>
                  </a:cubicBezTo>
                  <a:cubicBezTo>
                    <a:pt x="1991" y="-26480"/>
                    <a:pt x="-29995" y="99907"/>
                    <a:pt x="40642" y="95020"/>
                  </a:cubicBezTo>
                  <a:cubicBezTo>
                    <a:pt x="44862" y="94798"/>
                    <a:pt x="84178" y="84803"/>
                    <a:pt x="66630" y="6681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DF70F66-6612-14B9-17BF-D0B057FC7C95}"/>
                </a:ext>
              </a:extLst>
            </p:cNvPr>
            <p:cNvSpPr/>
            <p:nvPr/>
          </p:nvSpPr>
          <p:spPr>
            <a:xfrm>
              <a:off x="4838094" y="2089528"/>
              <a:ext cx="80412" cy="74166"/>
            </a:xfrm>
            <a:custGeom>
              <a:avLst/>
              <a:gdLst>
                <a:gd name="connsiteX0" fmla="*/ 0 w 80412"/>
                <a:gd name="connsiteY0" fmla="*/ 45281 h 74166"/>
                <a:gd name="connsiteX1" fmla="*/ 8663 w 80412"/>
                <a:gd name="connsiteY1" fmla="*/ 50168 h 74166"/>
                <a:gd name="connsiteX2" fmla="*/ 23323 w 80412"/>
                <a:gd name="connsiteY2" fmla="*/ 24846 h 74166"/>
                <a:gd name="connsiteX3" fmla="*/ 65083 w 80412"/>
                <a:gd name="connsiteY3" fmla="*/ 47058 h 74166"/>
                <a:gd name="connsiteX4" fmla="*/ 41982 w 80412"/>
                <a:gd name="connsiteY4" fmla="*/ 65272 h 74166"/>
                <a:gd name="connsiteX5" fmla="*/ 63973 w 80412"/>
                <a:gd name="connsiteY5" fmla="*/ 74157 h 74166"/>
                <a:gd name="connsiteX6" fmla="*/ 80410 w 80412"/>
                <a:gd name="connsiteY6" fmla="*/ 39061 h 74166"/>
                <a:gd name="connsiteX7" fmla="*/ 0 w 80412"/>
                <a:gd name="connsiteY7" fmla="*/ 45281 h 7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412" h="74166">
                  <a:moveTo>
                    <a:pt x="0" y="45281"/>
                  </a:moveTo>
                  <a:lnTo>
                    <a:pt x="8663" y="50168"/>
                  </a:lnTo>
                  <a:cubicBezTo>
                    <a:pt x="15327" y="42393"/>
                    <a:pt x="15771" y="32398"/>
                    <a:pt x="23323" y="24846"/>
                  </a:cubicBezTo>
                  <a:cubicBezTo>
                    <a:pt x="39983" y="7964"/>
                    <a:pt x="72191" y="16405"/>
                    <a:pt x="65083" y="47058"/>
                  </a:cubicBezTo>
                  <a:cubicBezTo>
                    <a:pt x="61307" y="64161"/>
                    <a:pt x="49979" y="59719"/>
                    <a:pt x="41982" y="65272"/>
                  </a:cubicBezTo>
                  <a:cubicBezTo>
                    <a:pt x="47313" y="74823"/>
                    <a:pt x="49979" y="74157"/>
                    <a:pt x="63973" y="74157"/>
                  </a:cubicBezTo>
                  <a:cubicBezTo>
                    <a:pt x="69304" y="65938"/>
                    <a:pt x="80188" y="51500"/>
                    <a:pt x="80410" y="39061"/>
                  </a:cubicBezTo>
                  <a:cubicBezTo>
                    <a:pt x="80854" y="-8250"/>
                    <a:pt x="16437" y="-19801"/>
                    <a:pt x="0" y="452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D2A2A83-724B-748B-A046-CACE550E606A}"/>
                </a:ext>
              </a:extLst>
            </p:cNvPr>
            <p:cNvSpPr/>
            <p:nvPr/>
          </p:nvSpPr>
          <p:spPr>
            <a:xfrm>
              <a:off x="4322382" y="2212482"/>
              <a:ext cx="60489" cy="88496"/>
            </a:xfrm>
            <a:custGeom>
              <a:avLst/>
              <a:gdLst>
                <a:gd name="connsiteX0" fmla="*/ 59907 w 60489"/>
                <a:gd name="connsiteY0" fmla="*/ 72036 h 88496"/>
                <a:gd name="connsiteX1" fmla="*/ 13482 w 60489"/>
                <a:gd name="connsiteY1" fmla="*/ 61597 h 88496"/>
                <a:gd name="connsiteX2" fmla="*/ 27698 w 60489"/>
                <a:gd name="connsiteY2" fmla="*/ 12952 h 88496"/>
                <a:gd name="connsiteX3" fmla="*/ 51244 w 60489"/>
                <a:gd name="connsiteY3" fmla="*/ 8954 h 88496"/>
                <a:gd name="connsiteX4" fmla="*/ 25255 w 60489"/>
                <a:gd name="connsiteY4" fmla="*/ 84031 h 88496"/>
                <a:gd name="connsiteX5" fmla="*/ 59907 w 60489"/>
                <a:gd name="connsiteY5" fmla="*/ 72036 h 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89" h="88496">
                  <a:moveTo>
                    <a:pt x="59907" y="72036"/>
                  </a:moveTo>
                  <a:cubicBezTo>
                    <a:pt x="31475" y="77589"/>
                    <a:pt x="31697" y="73813"/>
                    <a:pt x="13482" y="61597"/>
                  </a:cubicBezTo>
                  <a:cubicBezTo>
                    <a:pt x="12372" y="34942"/>
                    <a:pt x="14593" y="28056"/>
                    <a:pt x="27698" y="12952"/>
                  </a:cubicBezTo>
                  <a:cubicBezTo>
                    <a:pt x="40804" y="12508"/>
                    <a:pt x="43692" y="16950"/>
                    <a:pt x="51244" y="8954"/>
                  </a:cubicBezTo>
                  <a:cubicBezTo>
                    <a:pt x="25921" y="-28585"/>
                    <a:pt x="-33831" y="62707"/>
                    <a:pt x="25255" y="84031"/>
                  </a:cubicBezTo>
                  <a:cubicBezTo>
                    <a:pt x="40137" y="89584"/>
                    <a:pt x="64571" y="93804"/>
                    <a:pt x="59907" y="720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F0DFA9A-382B-64A6-1B26-E6AD0335A573}"/>
                </a:ext>
              </a:extLst>
            </p:cNvPr>
            <p:cNvSpPr/>
            <p:nvPr/>
          </p:nvSpPr>
          <p:spPr>
            <a:xfrm>
              <a:off x="4971438" y="2029671"/>
              <a:ext cx="46520" cy="62268"/>
            </a:xfrm>
            <a:custGeom>
              <a:avLst/>
              <a:gdLst>
                <a:gd name="connsiteX0" fmla="*/ 4152 w 46520"/>
                <a:gd name="connsiteY0" fmla="*/ 62269 h 62268"/>
                <a:gd name="connsiteX1" fmla="*/ 15036 w 46520"/>
                <a:gd name="connsiteY1" fmla="*/ 26729 h 62268"/>
                <a:gd name="connsiteX2" fmla="*/ 44579 w 46520"/>
                <a:gd name="connsiteY2" fmla="*/ 22287 h 62268"/>
                <a:gd name="connsiteX3" fmla="*/ 45912 w 46520"/>
                <a:gd name="connsiteY3" fmla="*/ 16734 h 62268"/>
                <a:gd name="connsiteX4" fmla="*/ 39026 w 46520"/>
                <a:gd name="connsiteY4" fmla="*/ 75 h 62268"/>
                <a:gd name="connsiteX5" fmla="*/ 4152 w 46520"/>
                <a:gd name="connsiteY5" fmla="*/ 62269 h 6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20" h="62268">
                  <a:moveTo>
                    <a:pt x="4152" y="62269"/>
                  </a:moveTo>
                  <a:cubicBezTo>
                    <a:pt x="20812" y="53384"/>
                    <a:pt x="6596" y="46276"/>
                    <a:pt x="15036" y="26729"/>
                  </a:cubicBezTo>
                  <a:cubicBezTo>
                    <a:pt x="21478" y="11847"/>
                    <a:pt x="33029" y="12736"/>
                    <a:pt x="44579" y="22287"/>
                  </a:cubicBezTo>
                  <a:cubicBezTo>
                    <a:pt x="39693" y="15845"/>
                    <a:pt x="44801" y="20510"/>
                    <a:pt x="45912" y="16734"/>
                  </a:cubicBezTo>
                  <a:cubicBezTo>
                    <a:pt x="48133" y="8737"/>
                    <a:pt x="43913" y="6960"/>
                    <a:pt x="39026" y="75"/>
                  </a:cubicBezTo>
                  <a:cubicBezTo>
                    <a:pt x="-3622" y="-2147"/>
                    <a:pt x="-4066" y="45832"/>
                    <a:pt x="4152" y="622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1" name="图形 2">
            <a:extLst>
              <a:ext uri="{FF2B5EF4-FFF2-40B4-BE49-F238E27FC236}">
                <a16:creationId xmlns:a16="http://schemas.microsoft.com/office/drawing/2014/main" id="{5BF18ABF-4919-E8B8-4407-EB452AE02D7D}"/>
              </a:ext>
            </a:extLst>
          </p:cNvPr>
          <p:cNvGrpSpPr/>
          <p:nvPr/>
        </p:nvGrpSpPr>
        <p:grpSpPr>
          <a:xfrm rot="2090753">
            <a:off x="5182596" y="441410"/>
            <a:ext cx="974347" cy="1777043"/>
            <a:chOff x="3758530" y="3311146"/>
            <a:chExt cx="1345894" cy="2454682"/>
          </a:xfrm>
          <a:solidFill>
            <a:srgbClr val="262626"/>
          </a:solidFill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9A3E818-1331-9C83-4904-44BF495B91F2}"/>
                </a:ext>
              </a:extLst>
            </p:cNvPr>
            <p:cNvSpPr/>
            <p:nvPr/>
          </p:nvSpPr>
          <p:spPr>
            <a:xfrm>
              <a:off x="3758530" y="3311146"/>
              <a:ext cx="1345894" cy="1732673"/>
            </a:xfrm>
            <a:custGeom>
              <a:avLst/>
              <a:gdLst>
                <a:gd name="connsiteX0" fmla="*/ 620872 w 1345894"/>
                <a:gd name="connsiteY0" fmla="*/ 1504891 h 1732673"/>
                <a:gd name="connsiteX1" fmla="*/ 648416 w 1345894"/>
                <a:gd name="connsiteY1" fmla="*/ 1504891 h 1732673"/>
                <a:gd name="connsiteX2" fmla="*/ 677959 w 1345894"/>
                <a:gd name="connsiteY2" fmla="*/ 1601514 h 1732673"/>
                <a:gd name="connsiteX3" fmla="*/ 641308 w 1345894"/>
                <a:gd name="connsiteY3" fmla="*/ 1693694 h 1732673"/>
                <a:gd name="connsiteX4" fmla="*/ 620872 w 1345894"/>
                <a:gd name="connsiteY4" fmla="*/ 1504891 h 1732673"/>
                <a:gd name="connsiteX5" fmla="*/ 761034 w 1345894"/>
                <a:gd name="connsiteY5" fmla="*/ 1695471 h 1732673"/>
                <a:gd name="connsiteX6" fmla="*/ 758369 w 1345894"/>
                <a:gd name="connsiteY6" fmla="*/ 1504447 h 1732673"/>
                <a:gd name="connsiteX7" fmla="*/ 828561 w 1345894"/>
                <a:gd name="connsiteY7" fmla="*/ 1502448 h 1732673"/>
                <a:gd name="connsiteX8" fmla="*/ 814122 w 1345894"/>
                <a:gd name="connsiteY8" fmla="*/ 1621505 h 1732673"/>
                <a:gd name="connsiteX9" fmla="*/ 796574 w 1345894"/>
                <a:gd name="connsiteY9" fmla="*/ 1696138 h 1732673"/>
                <a:gd name="connsiteX10" fmla="*/ 761034 w 1345894"/>
                <a:gd name="connsiteY10" fmla="*/ 1695471 h 1732673"/>
                <a:gd name="connsiteX11" fmla="*/ 876318 w 1345894"/>
                <a:gd name="connsiteY11" fmla="*/ 1691473 h 1732673"/>
                <a:gd name="connsiteX12" fmla="*/ 821230 w 1345894"/>
                <a:gd name="connsiteY12" fmla="*/ 1694583 h 1732673"/>
                <a:gd name="connsiteX13" fmla="*/ 829671 w 1345894"/>
                <a:gd name="connsiteY13" fmla="*/ 1595739 h 1732673"/>
                <a:gd name="connsiteX14" fmla="*/ 844776 w 1345894"/>
                <a:gd name="connsiteY14" fmla="*/ 1502448 h 1732673"/>
                <a:gd name="connsiteX15" fmla="*/ 896754 w 1345894"/>
                <a:gd name="connsiteY15" fmla="*/ 1499560 h 1732673"/>
                <a:gd name="connsiteX16" fmla="*/ 876318 w 1345894"/>
                <a:gd name="connsiteY16" fmla="*/ 1691473 h 1732673"/>
                <a:gd name="connsiteX17" fmla="*/ 687954 w 1345894"/>
                <a:gd name="connsiteY17" fmla="*/ 1506446 h 1732673"/>
                <a:gd name="connsiteX18" fmla="*/ 741043 w 1345894"/>
                <a:gd name="connsiteY18" fmla="*/ 1508223 h 1732673"/>
                <a:gd name="connsiteX19" fmla="*/ 743930 w 1345894"/>
                <a:gd name="connsiteY19" fmla="*/ 1696360 h 1732673"/>
                <a:gd name="connsiteX20" fmla="*/ 701504 w 1345894"/>
                <a:gd name="connsiteY20" fmla="*/ 1693472 h 1732673"/>
                <a:gd name="connsiteX21" fmla="*/ 687954 w 1345894"/>
                <a:gd name="connsiteY21" fmla="*/ 1506446 h 1732673"/>
                <a:gd name="connsiteX22" fmla="*/ 991602 w 1345894"/>
                <a:gd name="connsiteY22" fmla="*/ 1685254 h 1732673"/>
                <a:gd name="connsiteX23" fmla="*/ 955617 w 1345894"/>
                <a:gd name="connsiteY23" fmla="*/ 1685254 h 1732673"/>
                <a:gd name="connsiteX24" fmla="*/ 982273 w 1345894"/>
                <a:gd name="connsiteY24" fmla="*/ 1491564 h 1732673"/>
                <a:gd name="connsiteX25" fmla="*/ 1020701 w 1345894"/>
                <a:gd name="connsiteY25" fmla="*/ 1489565 h 1732673"/>
                <a:gd name="connsiteX26" fmla="*/ 991602 w 1345894"/>
                <a:gd name="connsiteY26" fmla="*/ 1685254 h 1732673"/>
                <a:gd name="connsiteX27" fmla="*/ 380753 w 1345894"/>
                <a:gd name="connsiteY27" fmla="*/ 1492674 h 1732673"/>
                <a:gd name="connsiteX28" fmla="*/ 437173 w 1345894"/>
                <a:gd name="connsiteY28" fmla="*/ 1495340 h 1732673"/>
                <a:gd name="connsiteX29" fmla="*/ 460274 w 1345894"/>
                <a:gd name="connsiteY29" fmla="*/ 1599071 h 1732673"/>
                <a:gd name="connsiteX30" fmla="*/ 483597 w 1345894"/>
                <a:gd name="connsiteY30" fmla="*/ 1702801 h 1732673"/>
                <a:gd name="connsiteX31" fmla="*/ 437617 w 1345894"/>
                <a:gd name="connsiteY31" fmla="*/ 1703468 h 1732673"/>
                <a:gd name="connsiteX32" fmla="*/ 427399 w 1345894"/>
                <a:gd name="connsiteY32" fmla="*/ 1680145 h 1732673"/>
                <a:gd name="connsiteX33" fmla="*/ 380753 w 1345894"/>
                <a:gd name="connsiteY33" fmla="*/ 1492674 h 1732673"/>
                <a:gd name="connsiteX34" fmla="*/ 532243 w 1345894"/>
                <a:gd name="connsiteY34" fmla="*/ 1501337 h 1732673"/>
                <a:gd name="connsiteX35" fmla="*/ 604879 w 1345894"/>
                <a:gd name="connsiteY35" fmla="*/ 1503780 h 1732673"/>
                <a:gd name="connsiteX36" fmla="*/ 624648 w 1345894"/>
                <a:gd name="connsiteY36" fmla="*/ 1689474 h 1732673"/>
                <a:gd name="connsiteX37" fmla="*/ 622427 w 1345894"/>
                <a:gd name="connsiteY37" fmla="*/ 1690362 h 1732673"/>
                <a:gd name="connsiteX38" fmla="*/ 561786 w 1345894"/>
                <a:gd name="connsiteY38" fmla="*/ 1696804 h 1732673"/>
                <a:gd name="connsiteX39" fmla="*/ 545127 w 1345894"/>
                <a:gd name="connsiteY39" fmla="*/ 1601292 h 1732673"/>
                <a:gd name="connsiteX40" fmla="*/ 532243 w 1345894"/>
                <a:gd name="connsiteY40" fmla="*/ 1501337 h 1732673"/>
                <a:gd name="connsiteX41" fmla="*/ 453166 w 1345894"/>
                <a:gd name="connsiteY41" fmla="*/ 1497783 h 1732673"/>
                <a:gd name="connsiteX42" fmla="*/ 516028 w 1345894"/>
                <a:gd name="connsiteY42" fmla="*/ 1503558 h 1732673"/>
                <a:gd name="connsiteX43" fmla="*/ 538685 w 1345894"/>
                <a:gd name="connsiteY43" fmla="*/ 1648604 h 1732673"/>
                <a:gd name="connsiteX44" fmla="*/ 545571 w 1345894"/>
                <a:gd name="connsiteY44" fmla="*/ 1699247 h 1732673"/>
                <a:gd name="connsiteX45" fmla="*/ 497814 w 1345894"/>
                <a:gd name="connsiteY45" fmla="*/ 1702135 h 1732673"/>
                <a:gd name="connsiteX46" fmla="*/ 461829 w 1345894"/>
                <a:gd name="connsiteY46" fmla="*/ 1553314 h 1732673"/>
                <a:gd name="connsiteX47" fmla="*/ 453166 w 1345894"/>
                <a:gd name="connsiteY47" fmla="*/ 1497783 h 1732673"/>
                <a:gd name="connsiteX48" fmla="*/ 314337 w 1345894"/>
                <a:gd name="connsiteY48" fmla="*/ 1494007 h 1732673"/>
                <a:gd name="connsiteX49" fmla="*/ 364537 w 1345894"/>
                <a:gd name="connsiteY49" fmla="*/ 1493119 h 1732673"/>
                <a:gd name="connsiteX50" fmla="*/ 403410 w 1345894"/>
                <a:gd name="connsiteY50" fmla="*/ 1652158 h 1732673"/>
                <a:gd name="connsiteX51" fmla="*/ 420069 w 1345894"/>
                <a:gd name="connsiteY51" fmla="*/ 1705022 h 1732673"/>
                <a:gd name="connsiteX52" fmla="*/ 370313 w 1345894"/>
                <a:gd name="connsiteY52" fmla="*/ 1705022 h 1732673"/>
                <a:gd name="connsiteX53" fmla="*/ 314337 w 1345894"/>
                <a:gd name="connsiteY53" fmla="*/ 1494007 h 1732673"/>
                <a:gd name="connsiteX54" fmla="*/ 940068 w 1345894"/>
                <a:gd name="connsiteY54" fmla="*/ 1686142 h 1732673"/>
                <a:gd name="connsiteX55" fmla="*/ 890312 w 1345894"/>
                <a:gd name="connsiteY55" fmla="*/ 1690362 h 1732673"/>
                <a:gd name="connsiteX56" fmla="*/ 910303 w 1345894"/>
                <a:gd name="connsiteY56" fmla="*/ 1498227 h 1732673"/>
                <a:gd name="connsiteX57" fmla="*/ 968279 w 1345894"/>
                <a:gd name="connsiteY57" fmla="*/ 1494007 h 1732673"/>
                <a:gd name="connsiteX58" fmla="*/ 940068 w 1345894"/>
                <a:gd name="connsiteY58" fmla="*/ 1686142 h 1732673"/>
                <a:gd name="connsiteX59" fmla="*/ 282573 w 1345894"/>
                <a:gd name="connsiteY59" fmla="*/ 1160603 h 1732673"/>
                <a:gd name="connsiteX60" fmla="*/ 285238 w 1345894"/>
                <a:gd name="connsiteY60" fmla="*/ 1037770 h 1732673"/>
                <a:gd name="connsiteX61" fmla="*/ 309228 w 1345894"/>
                <a:gd name="connsiteY61" fmla="*/ 805208 h 1732673"/>
                <a:gd name="connsiteX62" fmla="*/ 321889 w 1345894"/>
                <a:gd name="connsiteY62" fmla="*/ 755675 h 1732673"/>
                <a:gd name="connsiteX63" fmla="*/ 389638 w 1345894"/>
                <a:gd name="connsiteY63" fmla="*/ 504234 h 1732673"/>
                <a:gd name="connsiteX64" fmla="*/ 460718 w 1345894"/>
                <a:gd name="connsiteY64" fmla="*/ 318762 h 1732673"/>
                <a:gd name="connsiteX65" fmla="*/ 536686 w 1345894"/>
                <a:gd name="connsiteY65" fmla="*/ 269229 h 1732673"/>
                <a:gd name="connsiteX66" fmla="*/ 628424 w 1345894"/>
                <a:gd name="connsiteY66" fmla="*/ 232801 h 1732673"/>
                <a:gd name="connsiteX67" fmla="*/ 860325 w 1345894"/>
                <a:gd name="connsiteY67" fmla="*/ 306768 h 1732673"/>
                <a:gd name="connsiteX68" fmla="*/ 971166 w 1345894"/>
                <a:gd name="connsiteY68" fmla="*/ 515562 h 1732673"/>
                <a:gd name="connsiteX69" fmla="*/ 1027142 w 1345894"/>
                <a:gd name="connsiteY69" fmla="*/ 841192 h 1732673"/>
                <a:gd name="connsiteX70" fmla="*/ 1053575 w 1345894"/>
                <a:gd name="connsiteY70" fmla="*/ 1071088 h 1732673"/>
                <a:gd name="connsiteX71" fmla="*/ 1042025 w 1345894"/>
                <a:gd name="connsiteY71" fmla="*/ 1306981 h 1732673"/>
                <a:gd name="connsiteX72" fmla="*/ 1029586 w 1345894"/>
                <a:gd name="connsiteY72" fmla="*/ 1423150 h 1732673"/>
                <a:gd name="connsiteX73" fmla="*/ 1008039 w 1345894"/>
                <a:gd name="connsiteY73" fmla="*/ 1465798 h 1732673"/>
                <a:gd name="connsiteX74" fmla="*/ 945844 w 1345894"/>
                <a:gd name="connsiteY74" fmla="*/ 1469129 h 1732673"/>
                <a:gd name="connsiteX75" fmla="*/ 835669 w 1345894"/>
                <a:gd name="connsiteY75" fmla="*/ 1475793 h 1732673"/>
                <a:gd name="connsiteX76" fmla="*/ 461385 w 1345894"/>
                <a:gd name="connsiteY76" fmla="*/ 1466020 h 1732673"/>
                <a:gd name="connsiteX77" fmla="*/ 340326 w 1345894"/>
                <a:gd name="connsiteY77" fmla="*/ 1464909 h 1732673"/>
                <a:gd name="connsiteX78" fmla="*/ 295234 w 1345894"/>
                <a:gd name="connsiteY78" fmla="*/ 1404492 h 1732673"/>
                <a:gd name="connsiteX79" fmla="*/ 282573 w 1345894"/>
                <a:gd name="connsiteY79" fmla="*/ 1160603 h 1732673"/>
                <a:gd name="connsiteX80" fmla="*/ 20241 w 1345894"/>
                <a:gd name="connsiteY80" fmla="*/ 1347185 h 1732673"/>
                <a:gd name="connsiteX81" fmla="*/ 69553 w 1345894"/>
                <a:gd name="connsiteY81" fmla="*/ 1022665 h 1732673"/>
                <a:gd name="connsiteX82" fmla="*/ 128639 w 1345894"/>
                <a:gd name="connsiteY82" fmla="*/ 894723 h 1732673"/>
                <a:gd name="connsiteX83" fmla="*/ 154405 w 1345894"/>
                <a:gd name="connsiteY83" fmla="*/ 857629 h 1732673"/>
                <a:gd name="connsiteX84" fmla="*/ 229484 w 1345894"/>
                <a:gd name="connsiteY84" fmla="*/ 745236 h 1732673"/>
                <a:gd name="connsiteX85" fmla="*/ 257916 w 1345894"/>
                <a:gd name="connsiteY85" fmla="*/ 711029 h 1732673"/>
                <a:gd name="connsiteX86" fmla="*/ 319001 w 1345894"/>
                <a:gd name="connsiteY86" fmla="*/ 647946 h 1732673"/>
                <a:gd name="connsiteX87" fmla="*/ 298788 w 1345894"/>
                <a:gd name="connsiteY87" fmla="*/ 722135 h 1732673"/>
                <a:gd name="connsiteX88" fmla="*/ 260138 w 1345894"/>
                <a:gd name="connsiteY88" fmla="*/ 965802 h 1732673"/>
                <a:gd name="connsiteX89" fmla="*/ 259471 w 1345894"/>
                <a:gd name="connsiteY89" fmla="*/ 1331192 h 1732673"/>
                <a:gd name="connsiteX90" fmla="*/ 20241 w 1345894"/>
                <a:gd name="connsiteY90" fmla="*/ 1347185 h 1732673"/>
                <a:gd name="connsiteX91" fmla="*/ 1309910 w 1345894"/>
                <a:gd name="connsiteY91" fmla="*/ 1360290 h 1732673"/>
                <a:gd name="connsiteX92" fmla="*/ 1309466 w 1345894"/>
                <a:gd name="connsiteY92" fmla="*/ 1361845 h 1732673"/>
                <a:gd name="connsiteX93" fmla="*/ 1065348 w 1345894"/>
                <a:gd name="connsiteY93" fmla="*/ 1371618 h 1732673"/>
                <a:gd name="connsiteX94" fmla="*/ 1077787 w 1345894"/>
                <a:gd name="connsiteY94" fmla="*/ 1271664 h 1732673"/>
                <a:gd name="connsiteX95" fmla="*/ 1067125 w 1345894"/>
                <a:gd name="connsiteY95" fmla="*/ 961360 h 1732673"/>
                <a:gd name="connsiteX96" fmla="*/ 1070457 w 1345894"/>
                <a:gd name="connsiteY96" fmla="*/ 919379 h 1732673"/>
                <a:gd name="connsiteX97" fmla="*/ 1065570 w 1345894"/>
                <a:gd name="connsiteY97" fmla="*/ 871178 h 1732673"/>
                <a:gd name="connsiteX98" fmla="*/ 1040248 w 1345894"/>
                <a:gd name="connsiteY98" fmla="*/ 672380 h 1732673"/>
                <a:gd name="connsiteX99" fmla="*/ 1018257 w 1345894"/>
                <a:gd name="connsiteY99" fmla="*/ 583753 h 1732673"/>
                <a:gd name="connsiteX100" fmla="*/ 1093114 w 1345894"/>
                <a:gd name="connsiteY100" fmla="*/ 646392 h 1732673"/>
                <a:gd name="connsiteX101" fmla="*/ 1148424 w 1345894"/>
                <a:gd name="connsiteY101" fmla="*/ 726355 h 1732673"/>
                <a:gd name="connsiteX102" fmla="*/ 1303912 w 1345894"/>
                <a:gd name="connsiteY102" fmla="*/ 1245897 h 1732673"/>
                <a:gd name="connsiteX103" fmla="*/ 1309910 w 1345894"/>
                <a:gd name="connsiteY103" fmla="*/ 1308536 h 1732673"/>
                <a:gd name="connsiteX104" fmla="*/ 1312353 w 1345894"/>
                <a:gd name="connsiteY104" fmla="*/ 1338300 h 1732673"/>
                <a:gd name="connsiteX105" fmla="*/ 1310132 w 1345894"/>
                <a:gd name="connsiteY105" fmla="*/ 1358735 h 1732673"/>
                <a:gd name="connsiteX106" fmla="*/ 1309910 w 1345894"/>
                <a:gd name="connsiteY106" fmla="*/ 1360290 h 1732673"/>
                <a:gd name="connsiteX107" fmla="*/ 488928 w 1345894"/>
                <a:gd name="connsiteY107" fmla="*/ 266342 h 1732673"/>
                <a:gd name="connsiteX108" fmla="*/ 613320 w 1345894"/>
                <a:gd name="connsiteY108" fmla="*/ 95975 h 1732673"/>
                <a:gd name="connsiteX109" fmla="*/ 658634 w 1345894"/>
                <a:gd name="connsiteY109" fmla="*/ 55548 h 1732673"/>
                <a:gd name="connsiteX110" fmla="*/ 717275 w 1345894"/>
                <a:gd name="connsiteY110" fmla="*/ 28005 h 1732673"/>
                <a:gd name="connsiteX111" fmla="*/ 806348 w 1345894"/>
                <a:gd name="connsiteY111" fmla="*/ 48218 h 1732673"/>
                <a:gd name="connsiteX112" fmla="*/ 851440 w 1345894"/>
                <a:gd name="connsiteY112" fmla="*/ 118409 h 1732673"/>
                <a:gd name="connsiteX113" fmla="*/ 884759 w 1345894"/>
                <a:gd name="connsiteY113" fmla="*/ 200594 h 1732673"/>
                <a:gd name="connsiteX114" fmla="*/ 912303 w 1345894"/>
                <a:gd name="connsiteY114" fmla="*/ 290553 h 1732673"/>
                <a:gd name="connsiteX115" fmla="*/ 891423 w 1345894"/>
                <a:gd name="connsiteY115" fmla="*/ 299438 h 1732673"/>
                <a:gd name="connsiteX116" fmla="*/ 914746 w 1345894"/>
                <a:gd name="connsiteY116" fmla="*/ 290331 h 1732673"/>
                <a:gd name="connsiteX117" fmla="*/ 935182 w 1345894"/>
                <a:gd name="connsiteY117" fmla="*/ 358966 h 1732673"/>
                <a:gd name="connsiteX118" fmla="*/ 920077 w 1345894"/>
                <a:gd name="connsiteY118" fmla="*/ 348971 h 1732673"/>
                <a:gd name="connsiteX119" fmla="*/ 883648 w 1345894"/>
                <a:gd name="connsiteY119" fmla="*/ 299882 h 1732673"/>
                <a:gd name="connsiteX120" fmla="*/ 750150 w 1345894"/>
                <a:gd name="connsiteY120" fmla="*/ 210145 h 1732673"/>
                <a:gd name="connsiteX121" fmla="*/ 544905 w 1345894"/>
                <a:gd name="connsiteY121" fmla="*/ 238132 h 1732673"/>
                <a:gd name="connsiteX122" fmla="*/ 488928 w 1345894"/>
                <a:gd name="connsiteY122" fmla="*/ 266342 h 1732673"/>
                <a:gd name="connsiteX123" fmla="*/ 2248 w 1345894"/>
                <a:gd name="connsiteY123" fmla="*/ 1365399 h 1732673"/>
                <a:gd name="connsiteX124" fmla="*/ 261026 w 1345894"/>
                <a:gd name="connsiteY124" fmla="*/ 1356958 h 1732673"/>
                <a:gd name="connsiteX125" fmla="*/ 277019 w 1345894"/>
                <a:gd name="connsiteY125" fmla="*/ 1453359 h 1732673"/>
                <a:gd name="connsiteX126" fmla="*/ 343657 w 1345894"/>
                <a:gd name="connsiteY126" fmla="*/ 1701691 h 1732673"/>
                <a:gd name="connsiteX127" fmla="*/ 356097 w 1345894"/>
                <a:gd name="connsiteY127" fmla="*/ 1718794 h 1732673"/>
                <a:gd name="connsiteX128" fmla="*/ 373200 w 1345894"/>
                <a:gd name="connsiteY128" fmla="*/ 1719460 h 1732673"/>
                <a:gd name="connsiteX129" fmla="*/ 437839 w 1345894"/>
                <a:gd name="connsiteY129" fmla="*/ 1715684 h 1732673"/>
                <a:gd name="connsiteX130" fmla="*/ 524913 w 1345894"/>
                <a:gd name="connsiteY130" fmla="*/ 1721237 h 1732673"/>
                <a:gd name="connsiteX131" fmla="*/ 560009 w 1345894"/>
                <a:gd name="connsiteY131" fmla="*/ 1718128 h 1732673"/>
                <a:gd name="connsiteX132" fmla="*/ 600214 w 1345894"/>
                <a:gd name="connsiteY132" fmla="*/ 1717683 h 1732673"/>
                <a:gd name="connsiteX133" fmla="*/ 861435 w 1345894"/>
                <a:gd name="connsiteY133" fmla="*/ 1728123 h 1732673"/>
                <a:gd name="connsiteX134" fmla="*/ 947621 w 1345894"/>
                <a:gd name="connsiteY134" fmla="*/ 1721904 h 1732673"/>
                <a:gd name="connsiteX135" fmla="*/ 983161 w 1345894"/>
                <a:gd name="connsiteY135" fmla="*/ 1712575 h 1732673"/>
                <a:gd name="connsiteX136" fmla="*/ 1005818 w 1345894"/>
                <a:gd name="connsiteY136" fmla="*/ 1700802 h 1732673"/>
                <a:gd name="connsiteX137" fmla="*/ 1010261 w 1345894"/>
                <a:gd name="connsiteY137" fmla="*/ 1700802 h 1732673"/>
                <a:gd name="connsiteX138" fmla="*/ 1011815 w 1345894"/>
                <a:gd name="connsiteY138" fmla="*/ 1700358 h 1732673"/>
                <a:gd name="connsiteX139" fmla="*/ 1064015 w 1345894"/>
                <a:gd name="connsiteY139" fmla="*/ 1402271 h 1732673"/>
                <a:gd name="connsiteX140" fmla="*/ 1329013 w 1345894"/>
                <a:gd name="connsiteY140" fmla="*/ 1394052 h 1732673"/>
                <a:gd name="connsiteX141" fmla="*/ 1335899 w 1345894"/>
                <a:gd name="connsiteY141" fmla="*/ 1387833 h 1732673"/>
                <a:gd name="connsiteX142" fmla="*/ 1340119 w 1345894"/>
                <a:gd name="connsiteY142" fmla="*/ 1385168 h 1732673"/>
                <a:gd name="connsiteX143" fmla="*/ 1342118 w 1345894"/>
                <a:gd name="connsiteY143" fmla="*/ 1383835 h 1732673"/>
                <a:gd name="connsiteX144" fmla="*/ 1343895 w 1345894"/>
                <a:gd name="connsiteY144" fmla="*/ 1382502 h 1732673"/>
                <a:gd name="connsiteX145" fmla="*/ 1345894 w 1345894"/>
                <a:gd name="connsiteY145" fmla="*/ 1380947 h 1732673"/>
                <a:gd name="connsiteX146" fmla="*/ 1331012 w 1345894"/>
                <a:gd name="connsiteY146" fmla="*/ 1208137 h 1732673"/>
                <a:gd name="connsiteX147" fmla="*/ 1308355 w 1345894"/>
                <a:gd name="connsiteY147" fmla="*/ 1101741 h 1732673"/>
                <a:gd name="connsiteX148" fmla="*/ 1295916 w 1345894"/>
                <a:gd name="connsiteY148" fmla="*/ 1048654 h 1732673"/>
                <a:gd name="connsiteX149" fmla="*/ 1251713 w 1345894"/>
                <a:gd name="connsiteY149" fmla="*/ 901609 h 1732673"/>
                <a:gd name="connsiteX150" fmla="*/ 1234831 w 1345894"/>
                <a:gd name="connsiteY150" fmla="*/ 853187 h 1732673"/>
                <a:gd name="connsiteX151" fmla="*/ 1091559 w 1345894"/>
                <a:gd name="connsiteY151" fmla="*/ 611963 h 1732673"/>
                <a:gd name="connsiteX152" fmla="*/ 1056685 w 1345894"/>
                <a:gd name="connsiteY152" fmla="*/ 584420 h 1732673"/>
                <a:gd name="connsiteX153" fmla="*/ 1014481 w 1345894"/>
                <a:gd name="connsiteY153" fmla="*/ 560653 h 1732673"/>
                <a:gd name="connsiteX154" fmla="*/ 991602 w 1345894"/>
                <a:gd name="connsiteY154" fmla="*/ 454701 h 1732673"/>
                <a:gd name="connsiteX155" fmla="*/ 967834 w 1345894"/>
                <a:gd name="connsiteY155" fmla="*/ 349859 h 1732673"/>
                <a:gd name="connsiteX156" fmla="*/ 952730 w 1345894"/>
                <a:gd name="connsiteY156" fmla="*/ 302770 h 1732673"/>
                <a:gd name="connsiteX157" fmla="*/ 937403 w 1345894"/>
                <a:gd name="connsiteY157" fmla="*/ 252792 h 1732673"/>
                <a:gd name="connsiteX158" fmla="*/ 860325 w 1345894"/>
                <a:gd name="connsiteY158" fmla="*/ 73096 h 1732673"/>
                <a:gd name="connsiteX159" fmla="*/ 644862 w 1345894"/>
                <a:gd name="connsiteY159" fmla="*/ 28894 h 1732673"/>
                <a:gd name="connsiteX160" fmla="*/ 608433 w 1345894"/>
                <a:gd name="connsiteY160" fmla="*/ 58214 h 1732673"/>
                <a:gd name="connsiteX161" fmla="*/ 426511 w 1345894"/>
                <a:gd name="connsiteY161" fmla="*/ 323649 h 1732673"/>
                <a:gd name="connsiteX162" fmla="*/ 406297 w 1345894"/>
                <a:gd name="connsiteY162" fmla="*/ 368962 h 1732673"/>
                <a:gd name="connsiteX163" fmla="*/ 372312 w 1345894"/>
                <a:gd name="connsiteY163" fmla="*/ 463363 h 1732673"/>
                <a:gd name="connsiteX164" fmla="*/ 343657 w 1345894"/>
                <a:gd name="connsiteY164" fmla="*/ 562874 h 1732673"/>
                <a:gd name="connsiteX165" fmla="*/ 292124 w 1345894"/>
                <a:gd name="connsiteY165" fmla="*/ 640172 h 1732673"/>
                <a:gd name="connsiteX166" fmla="*/ 257472 w 1345894"/>
                <a:gd name="connsiteY166" fmla="*/ 667937 h 1732673"/>
                <a:gd name="connsiteX167" fmla="*/ 240591 w 1345894"/>
                <a:gd name="connsiteY167" fmla="*/ 683930 h 1732673"/>
                <a:gd name="connsiteX168" fmla="*/ 196387 w 1345894"/>
                <a:gd name="connsiteY168" fmla="*/ 735018 h 1732673"/>
                <a:gd name="connsiteX169" fmla="*/ 71552 w 1345894"/>
                <a:gd name="connsiteY169" fmla="*/ 932484 h 1732673"/>
                <a:gd name="connsiteX170" fmla="*/ 39788 w 1345894"/>
                <a:gd name="connsiteY170" fmla="*/ 1029107 h 1732673"/>
                <a:gd name="connsiteX171" fmla="*/ 2248 w 1345894"/>
                <a:gd name="connsiteY171" fmla="*/ 1365399 h 173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345894" h="1732673">
                  <a:moveTo>
                    <a:pt x="620872" y="1504891"/>
                  </a:moveTo>
                  <a:cubicBezTo>
                    <a:pt x="629979" y="1504891"/>
                    <a:pt x="639308" y="1504669"/>
                    <a:pt x="648416" y="1504891"/>
                  </a:cubicBezTo>
                  <a:cubicBezTo>
                    <a:pt x="688176" y="1505113"/>
                    <a:pt x="675737" y="1513998"/>
                    <a:pt x="677959" y="1601514"/>
                  </a:cubicBezTo>
                  <a:cubicBezTo>
                    <a:pt x="680624" y="1693472"/>
                    <a:pt x="713943" y="1694139"/>
                    <a:pt x="641308" y="1693694"/>
                  </a:cubicBezTo>
                  <a:cubicBezTo>
                    <a:pt x="641530" y="1663042"/>
                    <a:pt x="620650" y="1578857"/>
                    <a:pt x="620872" y="1504891"/>
                  </a:cubicBezTo>
                  <a:close/>
                  <a:moveTo>
                    <a:pt x="761034" y="1695471"/>
                  </a:moveTo>
                  <a:cubicBezTo>
                    <a:pt x="758146" y="1631278"/>
                    <a:pt x="760146" y="1569306"/>
                    <a:pt x="758369" y="1504447"/>
                  </a:cubicBezTo>
                  <a:lnTo>
                    <a:pt x="828561" y="1502448"/>
                  </a:lnTo>
                  <a:cubicBezTo>
                    <a:pt x="833447" y="1532656"/>
                    <a:pt x="817010" y="1589741"/>
                    <a:pt x="814122" y="1621505"/>
                  </a:cubicBezTo>
                  <a:cubicBezTo>
                    <a:pt x="808125" y="1690140"/>
                    <a:pt x="814122" y="1694361"/>
                    <a:pt x="796574" y="1696138"/>
                  </a:cubicBezTo>
                  <a:cubicBezTo>
                    <a:pt x="789022" y="1697026"/>
                    <a:pt x="769031" y="1696360"/>
                    <a:pt x="761034" y="1695471"/>
                  </a:cubicBezTo>
                  <a:close/>
                  <a:moveTo>
                    <a:pt x="876318" y="1691473"/>
                  </a:moveTo>
                  <a:lnTo>
                    <a:pt x="821230" y="1694583"/>
                  </a:lnTo>
                  <a:cubicBezTo>
                    <a:pt x="825451" y="1662153"/>
                    <a:pt x="824340" y="1627946"/>
                    <a:pt x="829671" y="1595739"/>
                  </a:cubicBezTo>
                  <a:cubicBezTo>
                    <a:pt x="835002" y="1563531"/>
                    <a:pt x="838779" y="1533323"/>
                    <a:pt x="844776" y="1502448"/>
                  </a:cubicBezTo>
                  <a:lnTo>
                    <a:pt x="896754" y="1499560"/>
                  </a:lnTo>
                  <a:cubicBezTo>
                    <a:pt x="895199" y="1566419"/>
                    <a:pt x="876984" y="1623282"/>
                    <a:pt x="876318" y="1691473"/>
                  </a:cubicBezTo>
                  <a:close/>
                  <a:moveTo>
                    <a:pt x="687954" y="1506446"/>
                  </a:moveTo>
                  <a:cubicBezTo>
                    <a:pt x="704170" y="1505335"/>
                    <a:pt x="729270" y="1503336"/>
                    <a:pt x="741043" y="1508223"/>
                  </a:cubicBezTo>
                  <a:cubicBezTo>
                    <a:pt x="749706" y="1523771"/>
                    <a:pt x="747262" y="1669261"/>
                    <a:pt x="743930" y="1696360"/>
                  </a:cubicBezTo>
                  <a:lnTo>
                    <a:pt x="701504" y="1693472"/>
                  </a:lnTo>
                  <a:cubicBezTo>
                    <a:pt x="695062" y="1632611"/>
                    <a:pt x="688176" y="1568196"/>
                    <a:pt x="687954" y="1506446"/>
                  </a:cubicBezTo>
                  <a:close/>
                  <a:moveTo>
                    <a:pt x="991602" y="1685254"/>
                  </a:moveTo>
                  <a:lnTo>
                    <a:pt x="955617" y="1685254"/>
                  </a:lnTo>
                  <a:cubicBezTo>
                    <a:pt x="955395" y="1600848"/>
                    <a:pt x="978719" y="1544429"/>
                    <a:pt x="982273" y="1491564"/>
                  </a:cubicBezTo>
                  <a:lnTo>
                    <a:pt x="1020701" y="1489565"/>
                  </a:lnTo>
                  <a:cubicBezTo>
                    <a:pt x="1018479" y="1556423"/>
                    <a:pt x="998044" y="1621283"/>
                    <a:pt x="991602" y="1685254"/>
                  </a:cubicBezTo>
                  <a:close/>
                  <a:moveTo>
                    <a:pt x="380753" y="1492674"/>
                  </a:moveTo>
                  <a:lnTo>
                    <a:pt x="437173" y="1495340"/>
                  </a:lnTo>
                  <a:lnTo>
                    <a:pt x="460274" y="1599071"/>
                  </a:lnTo>
                  <a:cubicBezTo>
                    <a:pt x="465605" y="1622393"/>
                    <a:pt x="483597" y="1688141"/>
                    <a:pt x="483597" y="1702801"/>
                  </a:cubicBezTo>
                  <a:lnTo>
                    <a:pt x="437617" y="1703468"/>
                  </a:lnTo>
                  <a:lnTo>
                    <a:pt x="427399" y="1680145"/>
                  </a:lnTo>
                  <a:cubicBezTo>
                    <a:pt x="413627" y="1633499"/>
                    <a:pt x="381641" y="1532656"/>
                    <a:pt x="380753" y="1492674"/>
                  </a:cubicBezTo>
                  <a:close/>
                  <a:moveTo>
                    <a:pt x="532243" y="1501337"/>
                  </a:moveTo>
                  <a:lnTo>
                    <a:pt x="604879" y="1503780"/>
                  </a:lnTo>
                  <a:lnTo>
                    <a:pt x="624648" y="1689474"/>
                  </a:lnTo>
                  <a:cubicBezTo>
                    <a:pt x="623982" y="1689918"/>
                    <a:pt x="622871" y="1689474"/>
                    <a:pt x="622427" y="1690362"/>
                  </a:cubicBezTo>
                  <a:lnTo>
                    <a:pt x="561786" y="1696804"/>
                  </a:lnTo>
                  <a:cubicBezTo>
                    <a:pt x="562008" y="1681033"/>
                    <a:pt x="548681" y="1635498"/>
                    <a:pt x="545127" y="1601292"/>
                  </a:cubicBezTo>
                  <a:cubicBezTo>
                    <a:pt x="541573" y="1566419"/>
                    <a:pt x="537352" y="1534877"/>
                    <a:pt x="532243" y="1501337"/>
                  </a:cubicBezTo>
                  <a:close/>
                  <a:moveTo>
                    <a:pt x="453166" y="1497783"/>
                  </a:moveTo>
                  <a:cubicBezTo>
                    <a:pt x="463606" y="1498005"/>
                    <a:pt x="509364" y="1497117"/>
                    <a:pt x="516028" y="1503558"/>
                  </a:cubicBezTo>
                  <a:cubicBezTo>
                    <a:pt x="528023" y="1515331"/>
                    <a:pt x="533132" y="1620172"/>
                    <a:pt x="538685" y="1648604"/>
                  </a:cubicBezTo>
                  <a:cubicBezTo>
                    <a:pt x="541795" y="1665041"/>
                    <a:pt x="547348" y="1681700"/>
                    <a:pt x="545571" y="1699247"/>
                  </a:cubicBezTo>
                  <a:lnTo>
                    <a:pt x="497814" y="1702135"/>
                  </a:lnTo>
                  <a:cubicBezTo>
                    <a:pt x="498924" y="1675925"/>
                    <a:pt x="468271" y="1588853"/>
                    <a:pt x="461829" y="1553314"/>
                  </a:cubicBezTo>
                  <a:cubicBezTo>
                    <a:pt x="458719" y="1535988"/>
                    <a:pt x="456942" y="1515553"/>
                    <a:pt x="453166" y="1497783"/>
                  </a:cubicBezTo>
                  <a:close/>
                  <a:moveTo>
                    <a:pt x="314337" y="1494007"/>
                  </a:moveTo>
                  <a:lnTo>
                    <a:pt x="364537" y="1493119"/>
                  </a:lnTo>
                  <a:cubicBezTo>
                    <a:pt x="376088" y="1521106"/>
                    <a:pt x="389860" y="1602624"/>
                    <a:pt x="403410" y="1652158"/>
                  </a:cubicBezTo>
                  <a:cubicBezTo>
                    <a:pt x="408963" y="1672148"/>
                    <a:pt x="416293" y="1683921"/>
                    <a:pt x="420069" y="1705022"/>
                  </a:cubicBezTo>
                  <a:lnTo>
                    <a:pt x="370313" y="1705022"/>
                  </a:lnTo>
                  <a:cubicBezTo>
                    <a:pt x="352543" y="1659265"/>
                    <a:pt x="320112" y="1547316"/>
                    <a:pt x="314337" y="1494007"/>
                  </a:cubicBezTo>
                  <a:close/>
                  <a:moveTo>
                    <a:pt x="940068" y="1686142"/>
                  </a:moveTo>
                  <a:lnTo>
                    <a:pt x="890312" y="1690362"/>
                  </a:lnTo>
                  <a:cubicBezTo>
                    <a:pt x="891423" y="1622171"/>
                    <a:pt x="906305" y="1565752"/>
                    <a:pt x="910303" y="1498227"/>
                  </a:cubicBezTo>
                  <a:lnTo>
                    <a:pt x="968279" y="1494007"/>
                  </a:lnTo>
                  <a:cubicBezTo>
                    <a:pt x="957394" y="1577081"/>
                    <a:pt x="949176" y="1575081"/>
                    <a:pt x="940068" y="1686142"/>
                  </a:cubicBezTo>
                  <a:close/>
                  <a:moveTo>
                    <a:pt x="282573" y="1160603"/>
                  </a:moveTo>
                  <a:cubicBezTo>
                    <a:pt x="280573" y="1136836"/>
                    <a:pt x="281462" y="1059982"/>
                    <a:pt x="285238" y="1037770"/>
                  </a:cubicBezTo>
                  <a:cubicBezTo>
                    <a:pt x="294567" y="986237"/>
                    <a:pt x="291902" y="889170"/>
                    <a:pt x="309228" y="805208"/>
                  </a:cubicBezTo>
                  <a:cubicBezTo>
                    <a:pt x="312338" y="789882"/>
                    <a:pt x="317891" y="772334"/>
                    <a:pt x="321889" y="755675"/>
                  </a:cubicBezTo>
                  <a:cubicBezTo>
                    <a:pt x="341214" y="671713"/>
                    <a:pt x="367647" y="590639"/>
                    <a:pt x="389638" y="504234"/>
                  </a:cubicBezTo>
                  <a:cubicBezTo>
                    <a:pt x="406742" y="436043"/>
                    <a:pt x="437395" y="380512"/>
                    <a:pt x="460718" y="318762"/>
                  </a:cubicBezTo>
                  <a:cubicBezTo>
                    <a:pt x="470714" y="291886"/>
                    <a:pt x="486929" y="295884"/>
                    <a:pt x="536686" y="269229"/>
                  </a:cubicBezTo>
                  <a:cubicBezTo>
                    <a:pt x="554012" y="260122"/>
                    <a:pt x="609099" y="237466"/>
                    <a:pt x="628424" y="232801"/>
                  </a:cubicBezTo>
                  <a:cubicBezTo>
                    <a:pt x="712833" y="212588"/>
                    <a:pt x="817232" y="250127"/>
                    <a:pt x="860325" y="306768"/>
                  </a:cubicBezTo>
                  <a:cubicBezTo>
                    <a:pt x="931183" y="400059"/>
                    <a:pt x="945177" y="350970"/>
                    <a:pt x="971166" y="515562"/>
                  </a:cubicBezTo>
                  <a:cubicBezTo>
                    <a:pt x="989825" y="634841"/>
                    <a:pt x="1021811" y="710807"/>
                    <a:pt x="1027142" y="841192"/>
                  </a:cubicBezTo>
                  <a:cubicBezTo>
                    <a:pt x="1030252" y="919157"/>
                    <a:pt x="1043135" y="995122"/>
                    <a:pt x="1053575" y="1071088"/>
                  </a:cubicBezTo>
                  <a:cubicBezTo>
                    <a:pt x="1061572" y="1129950"/>
                    <a:pt x="1052465" y="1249896"/>
                    <a:pt x="1042025" y="1306981"/>
                  </a:cubicBezTo>
                  <a:cubicBezTo>
                    <a:pt x="1035139" y="1345630"/>
                    <a:pt x="1033806" y="1384945"/>
                    <a:pt x="1029586" y="1423150"/>
                  </a:cubicBezTo>
                  <a:cubicBezTo>
                    <a:pt x="1026254" y="1451360"/>
                    <a:pt x="1036694" y="1462244"/>
                    <a:pt x="1008039" y="1465798"/>
                  </a:cubicBezTo>
                  <a:cubicBezTo>
                    <a:pt x="989158" y="1468019"/>
                    <a:pt x="964725" y="1466464"/>
                    <a:pt x="945844" y="1469129"/>
                  </a:cubicBezTo>
                  <a:lnTo>
                    <a:pt x="835669" y="1475793"/>
                  </a:lnTo>
                  <a:cubicBezTo>
                    <a:pt x="752371" y="1478014"/>
                    <a:pt x="537352" y="1477348"/>
                    <a:pt x="461385" y="1466020"/>
                  </a:cubicBezTo>
                  <a:cubicBezTo>
                    <a:pt x="442282" y="1463132"/>
                    <a:pt x="357874" y="1459134"/>
                    <a:pt x="340326" y="1464909"/>
                  </a:cubicBezTo>
                  <a:cubicBezTo>
                    <a:pt x="313892" y="1474016"/>
                    <a:pt x="308339" y="1504447"/>
                    <a:pt x="295234" y="1404492"/>
                  </a:cubicBezTo>
                  <a:cubicBezTo>
                    <a:pt x="285016" y="1326083"/>
                    <a:pt x="289236" y="1239678"/>
                    <a:pt x="282573" y="1160603"/>
                  </a:cubicBezTo>
                  <a:close/>
                  <a:moveTo>
                    <a:pt x="20241" y="1347185"/>
                  </a:moveTo>
                  <a:cubicBezTo>
                    <a:pt x="26238" y="1206138"/>
                    <a:pt x="37566" y="1148830"/>
                    <a:pt x="69553" y="1022665"/>
                  </a:cubicBezTo>
                  <a:cubicBezTo>
                    <a:pt x="80881" y="978907"/>
                    <a:pt x="103316" y="931373"/>
                    <a:pt x="128639" y="894723"/>
                  </a:cubicBezTo>
                  <a:cubicBezTo>
                    <a:pt x="138412" y="880730"/>
                    <a:pt x="146187" y="870956"/>
                    <a:pt x="154405" y="857629"/>
                  </a:cubicBezTo>
                  <a:lnTo>
                    <a:pt x="229484" y="745236"/>
                  </a:lnTo>
                  <a:cubicBezTo>
                    <a:pt x="235926" y="736573"/>
                    <a:pt x="249920" y="718803"/>
                    <a:pt x="257916" y="711029"/>
                  </a:cubicBezTo>
                  <a:cubicBezTo>
                    <a:pt x="293235" y="677711"/>
                    <a:pt x="296344" y="661052"/>
                    <a:pt x="319001" y="647946"/>
                  </a:cubicBezTo>
                  <a:cubicBezTo>
                    <a:pt x="315447" y="674157"/>
                    <a:pt x="305452" y="697257"/>
                    <a:pt x="298788" y="722135"/>
                  </a:cubicBezTo>
                  <a:cubicBezTo>
                    <a:pt x="279463" y="793658"/>
                    <a:pt x="267024" y="889615"/>
                    <a:pt x="260138" y="965802"/>
                  </a:cubicBezTo>
                  <a:cubicBezTo>
                    <a:pt x="248365" y="1093078"/>
                    <a:pt x="258805" y="1207693"/>
                    <a:pt x="259471" y="1331192"/>
                  </a:cubicBezTo>
                  <a:lnTo>
                    <a:pt x="20241" y="1347185"/>
                  </a:lnTo>
                  <a:close/>
                  <a:moveTo>
                    <a:pt x="1309910" y="1360290"/>
                  </a:moveTo>
                  <a:cubicBezTo>
                    <a:pt x="1309688" y="1360068"/>
                    <a:pt x="1309466" y="1361401"/>
                    <a:pt x="1309466" y="1361845"/>
                  </a:cubicBezTo>
                  <a:cubicBezTo>
                    <a:pt x="1191072" y="1362289"/>
                    <a:pt x="1184852" y="1362067"/>
                    <a:pt x="1065348" y="1371618"/>
                  </a:cubicBezTo>
                  <a:cubicBezTo>
                    <a:pt x="1065126" y="1338966"/>
                    <a:pt x="1074455" y="1303427"/>
                    <a:pt x="1077787" y="1271664"/>
                  </a:cubicBezTo>
                  <a:cubicBezTo>
                    <a:pt x="1089116" y="1167044"/>
                    <a:pt x="1087561" y="1064424"/>
                    <a:pt x="1067125" y="961360"/>
                  </a:cubicBezTo>
                  <a:cubicBezTo>
                    <a:pt x="1059351" y="921822"/>
                    <a:pt x="1068680" y="932706"/>
                    <a:pt x="1070457" y="919379"/>
                  </a:cubicBezTo>
                  <a:cubicBezTo>
                    <a:pt x="1072012" y="909383"/>
                    <a:pt x="1066681" y="883617"/>
                    <a:pt x="1065570" y="871178"/>
                  </a:cubicBezTo>
                  <a:cubicBezTo>
                    <a:pt x="1059351" y="787661"/>
                    <a:pt x="1055797" y="753898"/>
                    <a:pt x="1040248" y="672380"/>
                  </a:cubicBezTo>
                  <a:cubicBezTo>
                    <a:pt x="1033584" y="637285"/>
                    <a:pt x="1021145" y="619293"/>
                    <a:pt x="1018257" y="583753"/>
                  </a:cubicBezTo>
                  <a:cubicBezTo>
                    <a:pt x="1050466" y="592416"/>
                    <a:pt x="1074677" y="623291"/>
                    <a:pt x="1093114" y="646392"/>
                  </a:cubicBezTo>
                  <a:cubicBezTo>
                    <a:pt x="1112883" y="671047"/>
                    <a:pt x="1132653" y="693703"/>
                    <a:pt x="1148424" y="726355"/>
                  </a:cubicBezTo>
                  <a:cubicBezTo>
                    <a:pt x="1205288" y="842969"/>
                    <a:pt x="1292362" y="1112402"/>
                    <a:pt x="1303912" y="1245897"/>
                  </a:cubicBezTo>
                  <a:cubicBezTo>
                    <a:pt x="1305689" y="1266999"/>
                    <a:pt x="1307466" y="1288323"/>
                    <a:pt x="1309910" y="1308536"/>
                  </a:cubicBezTo>
                  <a:cubicBezTo>
                    <a:pt x="1311021" y="1317865"/>
                    <a:pt x="1312353" y="1328304"/>
                    <a:pt x="1312353" y="1338300"/>
                  </a:cubicBezTo>
                  <a:lnTo>
                    <a:pt x="1310132" y="1358735"/>
                  </a:lnTo>
                  <a:cubicBezTo>
                    <a:pt x="1310132" y="1358957"/>
                    <a:pt x="1309910" y="1360734"/>
                    <a:pt x="1309910" y="1360290"/>
                  </a:cubicBezTo>
                  <a:close/>
                  <a:moveTo>
                    <a:pt x="488928" y="266342"/>
                  </a:moveTo>
                  <a:cubicBezTo>
                    <a:pt x="496925" y="234578"/>
                    <a:pt x="579778" y="125739"/>
                    <a:pt x="613320" y="95975"/>
                  </a:cubicBezTo>
                  <a:lnTo>
                    <a:pt x="658634" y="55548"/>
                  </a:lnTo>
                  <a:cubicBezTo>
                    <a:pt x="688621" y="33781"/>
                    <a:pt x="690620" y="27561"/>
                    <a:pt x="717275" y="28005"/>
                  </a:cubicBezTo>
                  <a:cubicBezTo>
                    <a:pt x="762145" y="28894"/>
                    <a:pt x="777249" y="12901"/>
                    <a:pt x="806348" y="48218"/>
                  </a:cubicBezTo>
                  <a:cubicBezTo>
                    <a:pt x="837668" y="86645"/>
                    <a:pt x="830560" y="70653"/>
                    <a:pt x="851440" y="118409"/>
                  </a:cubicBezTo>
                  <a:lnTo>
                    <a:pt x="884759" y="200594"/>
                  </a:lnTo>
                  <a:cubicBezTo>
                    <a:pt x="894977" y="228359"/>
                    <a:pt x="908526" y="258567"/>
                    <a:pt x="912303" y="290553"/>
                  </a:cubicBezTo>
                  <a:cubicBezTo>
                    <a:pt x="900752" y="286111"/>
                    <a:pt x="889868" y="285444"/>
                    <a:pt x="891423" y="299438"/>
                  </a:cubicBezTo>
                  <a:cubicBezTo>
                    <a:pt x="904750" y="304991"/>
                    <a:pt x="901418" y="298327"/>
                    <a:pt x="914746" y="290331"/>
                  </a:cubicBezTo>
                  <a:cubicBezTo>
                    <a:pt x="919855" y="312987"/>
                    <a:pt x="930073" y="344751"/>
                    <a:pt x="935182" y="358966"/>
                  </a:cubicBezTo>
                  <a:cubicBezTo>
                    <a:pt x="927185" y="355412"/>
                    <a:pt x="927851" y="358300"/>
                    <a:pt x="920077" y="348971"/>
                  </a:cubicBezTo>
                  <a:lnTo>
                    <a:pt x="883648" y="299882"/>
                  </a:lnTo>
                  <a:cubicBezTo>
                    <a:pt x="855660" y="247906"/>
                    <a:pt x="808569" y="224139"/>
                    <a:pt x="750150" y="210145"/>
                  </a:cubicBezTo>
                  <a:cubicBezTo>
                    <a:pt x="664409" y="189488"/>
                    <a:pt x="610654" y="209923"/>
                    <a:pt x="544905" y="238132"/>
                  </a:cubicBezTo>
                  <a:lnTo>
                    <a:pt x="488928" y="266342"/>
                  </a:lnTo>
                  <a:close/>
                  <a:moveTo>
                    <a:pt x="2248" y="1365399"/>
                  </a:moveTo>
                  <a:cubicBezTo>
                    <a:pt x="24239" y="1375838"/>
                    <a:pt x="217267" y="1360290"/>
                    <a:pt x="261026" y="1356958"/>
                  </a:cubicBezTo>
                  <a:lnTo>
                    <a:pt x="277019" y="1453359"/>
                  </a:lnTo>
                  <a:cubicBezTo>
                    <a:pt x="280796" y="1478903"/>
                    <a:pt x="328553" y="1687253"/>
                    <a:pt x="343657" y="1701691"/>
                  </a:cubicBezTo>
                  <a:cubicBezTo>
                    <a:pt x="355208" y="1712797"/>
                    <a:pt x="355874" y="1700358"/>
                    <a:pt x="356097" y="1718794"/>
                  </a:cubicBezTo>
                  <a:cubicBezTo>
                    <a:pt x="363649" y="1718572"/>
                    <a:pt x="370091" y="1720127"/>
                    <a:pt x="373200" y="1719460"/>
                  </a:cubicBezTo>
                  <a:lnTo>
                    <a:pt x="437839" y="1715684"/>
                  </a:lnTo>
                  <a:cubicBezTo>
                    <a:pt x="458275" y="1716573"/>
                    <a:pt x="505810" y="1718128"/>
                    <a:pt x="524913" y="1721237"/>
                  </a:cubicBezTo>
                  <a:cubicBezTo>
                    <a:pt x="549347" y="1725236"/>
                    <a:pt x="525802" y="1716795"/>
                    <a:pt x="560009" y="1718128"/>
                  </a:cubicBezTo>
                  <a:cubicBezTo>
                    <a:pt x="578224" y="1719016"/>
                    <a:pt x="581111" y="1713907"/>
                    <a:pt x="600214" y="1717683"/>
                  </a:cubicBezTo>
                  <a:cubicBezTo>
                    <a:pt x="671295" y="1731233"/>
                    <a:pt x="787911" y="1737674"/>
                    <a:pt x="861435" y="1728123"/>
                  </a:cubicBezTo>
                  <a:cubicBezTo>
                    <a:pt x="889646" y="1724347"/>
                    <a:pt x="914968" y="1721237"/>
                    <a:pt x="947621" y="1721904"/>
                  </a:cubicBezTo>
                  <a:cubicBezTo>
                    <a:pt x="965391" y="1722348"/>
                    <a:pt x="972721" y="1725236"/>
                    <a:pt x="983161" y="1712575"/>
                  </a:cubicBezTo>
                  <a:cubicBezTo>
                    <a:pt x="992490" y="1701246"/>
                    <a:pt x="990269" y="1701024"/>
                    <a:pt x="1005818" y="1700802"/>
                  </a:cubicBezTo>
                  <a:lnTo>
                    <a:pt x="1010261" y="1700802"/>
                  </a:lnTo>
                  <a:cubicBezTo>
                    <a:pt x="1010705" y="1700802"/>
                    <a:pt x="1011593" y="1700580"/>
                    <a:pt x="1011815" y="1700358"/>
                  </a:cubicBezTo>
                  <a:cubicBezTo>
                    <a:pt x="1027364" y="1698137"/>
                    <a:pt x="1056907" y="1424261"/>
                    <a:pt x="1064015" y="1402271"/>
                  </a:cubicBezTo>
                  <a:cubicBezTo>
                    <a:pt x="1119769" y="1390721"/>
                    <a:pt x="1279701" y="1378504"/>
                    <a:pt x="1329013" y="1394052"/>
                  </a:cubicBezTo>
                  <a:cubicBezTo>
                    <a:pt x="1333455" y="1389388"/>
                    <a:pt x="1331456" y="1390943"/>
                    <a:pt x="1335899" y="1387833"/>
                  </a:cubicBezTo>
                  <a:cubicBezTo>
                    <a:pt x="1336565" y="1387167"/>
                    <a:pt x="1339231" y="1385834"/>
                    <a:pt x="1340119" y="1385168"/>
                  </a:cubicBezTo>
                  <a:cubicBezTo>
                    <a:pt x="1340563" y="1384945"/>
                    <a:pt x="1341452" y="1384279"/>
                    <a:pt x="1342118" y="1383835"/>
                  </a:cubicBezTo>
                  <a:cubicBezTo>
                    <a:pt x="1342563" y="1383613"/>
                    <a:pt x="1343451" y="1382724"/>
                    <a:pt x="1343895" y="1382502"/>
                  </a:cubicBezTo>
                  <a:cubicBezTo>
                    <a:pt x="1344340" y="1382058"/>
                    <a:pt x="1345228" y="1381392"/>
                    <a:pt x="1345894" y="1380947"/>
                  </a:cubicBezTo>
                  <a:lnTo>
                    <a:pt x="1331012" y="1208137"/>
                  </a:lnTo>
                  <a:lnTo>
                    <a:pt x="1308355" y="1101741"/>
                  </a:lnTo>
                  <a:cubicBezTo>
                    <a:pt x="1302580" y="1084859"/>
                    <a:pt x="1301469" y="1065979"/>
                    <a:pt x="1295916" y="1048654"/>
                  </a:cubicBezTo>
                  <a:lnTo>
                    <a:pt x="1251713" y="901609"/>
                  </a:lnTo>
                  <a:cubicBezTo>
                    <a:pt x="1247270" y="886949"/>
                    <a:pt x="1240828" y="870290"/>
                    <a:pt x="1234831" y="853187"/>
                  </a:cubicBezTo>
                  <a:cubicBezTo>
                    <a:pt x="1202845" y="763894"/>
                    <a:pt x="1164639" y="674157"/>
                    <a:pt x="1091559" y="611963"/>
                  </a:cubicBezTo>
                  <a:lnTo>
                    <a:pt x="1056685" y="584420"/>
                  </a:lnTo>
                  <a:cubicBezTo>
                    <a:pt x="1048244" y="577090"/>
                    <a:pt x="1016924" y="563540"/>
                    <a:pt x="1014481" y="560653"/>
                  </a:cubicBezTo>
                  <a:lnTo>
                    <a:pt x="991602" y="454701"/>
                  </a:lnTo>
                  <a:cubicBezTo>
                    <a:pt x="982717" y="418495"/>
                    <a:pt x="976275" y="384510"/>
                    <a:pt x="967834" y="349859"/>
                  </a:cubicBezTo>
                  <a:cubicBezTo>
                    <a:pt x="964058" y="333867"/>
                    <a:pt x="957394" y="319207"/>
                    <a:pt x="952730" y="302770"/>
                  </a:cubicBezTo>
                  <a:cubicBezTo>
                    <a:pt x="947843" y="285222"/>
                    <a:pt x="942512" y="269674"/>
                    <a:pt x="937403" y="252792"/>
                  </a:cubicBezTo>
                  <a:cubicBezTo>
                    <a:pt x="919633" y="194596"/>
                    <a:pt x="891867" y="121296"/>
                    <a:pt x="860325" y="73096"/>
                  </a:cubicBezTo>
                  <a:cubicBezTo>
                    <a:pt x="818343" y="9347"/>
                    <a:pt x="721718" y="-29968"/>
                    <a:pt x="644862" y="28894"/>
                  </a:cubicBezTo>
                  <a:cubicBezTo>
                    <a:pt x="631978" y="38667"/>
                    <a:pt x="619317" y="48441"/>
                    <a:pt x="608433" y="58214"/>
                  </a:cubicBezTo>
                  <a:cubicBezTo>
                    <a:pt x="529133" y="130848"/>
                    <a:pt x="467826" y="223472"/>
                    <a:pt x="426511" y="323649"/>
                  </a:cubicBezTo>
                  <a:cubicBezTo>
                    <a:pt x="420069" y="339420"/>
                    <a:pt x="412517" y="352081"/>
                    <a:pt x="406297" y="368962"/>
                  </a:cubicBezTo>
                  <a:cubicBezTo>
                    <a:pt x="394525" y="400059"/>
                    <a:pt x="384529" y="432044"/>
                    <a:pt x="372312" y="463363"/>
                  </a:cubicBezTo>
                  <a:lnTo>
                    <a:pt x="343657" y="562874"/>
                  </a:lnTo>
                  <a:cubicBezTo>
                    <a:pt x="316780" y="644837"/>
                    <a:pt x="331218" y="598858"/>
                    <a:pt x="292124" y="640172"/>
                  </a:cubicBezTo>
                  <a:cubicBezTo>
                    <a:pt x="282350" y="650390"/>
                    <a:pt x="269023" y="657053"/>
                    <a:pt x="257472" y="667937"/>
                  </a:cubicBezTo>
                  <a:cubicBezTo>
                    <a:pt x="250586" y="674379"/>
                    <a:pt x="247032" y="677044"/>
                    <a:pt x="240591" y="683930"/>
                  </a:cubicBezTo>
                  <a:cubicBezTo>
                    <a:pt x="216157" y="711029"/>
                    <a:pt x="221043" y="701478"/>
                    <a:pt x="196387" y="735018"/>
                  </a:cubicBezTo>
                  <a:cubicBezTo>
                    <a:pt x="144410" y="805431"/>
                    <a:pt x="114645" y="844302"/>
                    <a:pt x="71552" y="932484"/>
                  </a:cubicBezTo>
                  <a:cubicBezTo>
                    <a:pt x="56891" y="962248"/>
                    <a:pt x="49339" y="996233"/>
                    <a:pt x="39788" y="1029107"/>
                  </a:cubicBezTo>
                  <a:cubicBezTo>
                    <a:pt x="20018" y="1097965"/>
                    <a:pt x="-8192" y="1299429"/>
                    <a:pt x="2248" y="136539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72BCCD6-4EF2-F10D-2B92-03B30F38E2CE}"/>
                </a:ext>
              </a:extLst>
            </p:cNvPr>
            <p:cNvSpPr/>
            <p:nvPr/>
          </p:nvSpPr>
          <p:spPr>
            <a:xfrm>
              <a:off x="4182914" y="5104573"/>
              <a:ext cx="554969" cy="661255"/>
            </a:xfrm>
            <a:custGeom>
              <a:avLst/>
              <a:gdLst>
                <a:gd name="connsiteX0" fmla="*/ 16787 w 554969"/>
                <a:gd name="connsiteY0" fmla="*/ 11550 h 661255"/>
                <a:gd name="connsiteX1" fmla="*/ 128 w 554969"/>
                <a:gd name="connsiteY1" fmla="*/ 0 h 661255"/>
                <a:gd name="connsiteX2" fmla="*/ 37445 w 554969"/>
                <a:gd name="connsiteY2" fmla="*/ 165703 h 661255"/>
                <a:gd name="connsiteX3" fmla="*/ 61879 w 554969"/>
                <a:gd name="connsiteY3" fmla="*/ 226564 h 661255"/>
                <a:gd name="connsiteX4" fmla="*/ 77428 w 554969"/>
                <a:gd name="connsiteY4" fmla="*/ 232561 h 661255"/>
                <a:gd name="connsiteX5" fmla="*/ 84092 w 554969"/>
                <a:gd name="connsiteY5" fmla="*/ 233672 h 661255"/>
                <a:gd name="connsiteX6" fmla="*/ 91200 w 554969"/>
                <a:gd name="connsiteY6" fmla="*/ 221677 h 661255"/>
                <a:gd name="connsiteX7" fmla="*/ 102084 w 554969"/>
                <a:gd name="connsiteY7" fmla="*/ 212792 h 661255"/>
                <a:gd name="connsiteX8" fmla="*/ 114079 w 554969"/>
                <a:gd name="connsiteY8" fmla="*/ 189914 h 661255"/>
                <a:gd name="connsiteX9" fmla="*/ 116300 w 554969"/>
                <a:gd name="connsiteY9" fmla="*/ 187471 h 661255"/>
                <a:gd name="connsiteX10" fmla="*/ 123186 w 554969"/>
                <a:gd name="connsiteY10" fmla="*/ 284982 h 661255"/>
                <a:gd name="connsiteX11" fmla="*/ 135403 w 554969"/>
                <a:gd name="connsiteY11" fmla="*/ 373830 h 661255"/>
                <a:gd name="connsiteX12" fmla="*/ 150286 w 554969"/>
                <a:gd name="connsiteY12" fmla="*/ 460680 h 661255"/>
                <a:gd name="connsiteX13" fmla="*/ 180939 w 554969"/>
                <a:gd name="connsiteY13" fmla="*/ 527316 h 661255"/>
                <a:gd name="connsiteX14" fmla="*/ 189824 w 554969"/>
                <a:gd name="connsiteY14" fmla="*/ 498218 h 661255"/>
                <a:gd name="connsiteX15" fmla="*/ 204263 w 554969"/>
                <a:gd name="connsiteY15" fmla="*/ 466011 h 661255"/>
                <a:gd name="connsiteX16" fmla="*/ 233583 w 554969"/>
                <a:gd name="connsiteY16" fmla="*/ 403373 h 661255"/>
                <a:gd name="connsiteX17" fmla="*/ 236249 w 554969"/>
                <a:gd name="connsiteY17" fmla="*/ 407593 h 661255"/>
                <a:gd name="connsiteX18" fmla="*/ 238026 w 554969"/>
                <a:gd name="connsiteY18" fmla="*/ 412480 h 661255"/>
                <a:gd name="connsiteX19" fmla="*/ 266902 w 554969"/>
                <a:gd name="connsiteY19" fmla="*/ 544420 h 661255"/>
                <a:gd name="connsiteX20" fmla="*/ 319102 w 554969"/>
                <a:gd name="connsiteY20" fmla="*/ 661256 h 661255"/>
                <a:gd name="connsiteX21" fmla="*/ 340649 w 554969"/>
                <a:gd name="connsiteY21" fmla="*/ 583069 h 661255"/>
                <a:gd name="connsiteX22" fmla="*/ 413506 w 554969"/>
                <a:gd name="connsiteY22" fmla="*/ 352951 h 661255"/>
                <a:gd name="connsiteX23" fmla="*/ 421947 w 554969"/>
                <a:gd name="connsiteY23" fmla="*/ 366945 h 661255"/>
                <a:gd name="connsiteX24" fmla="*/ 427722 w 554969"/>
                <a:gd name="connsiteY24" fmla="*/ 380272 h 661255"/>
                <a:gd name="connsiteX25" fmla="*/ 451490 w 554969"/>
                <a:gd name="connsiteY25" fmla="*/ 396931 h 661255"/>
                <a:gd name="connsiteX26" fmla="*/ 458820 w 554969"/>
                <a:gd name="connsiteY26" fmla="*/ 351174 h 661255"/>
                <a:gd name="connsiteX27" fmla="*/ 460597 w 554969"/>
                <a:gd name="connsiteY27" fmla="*/ 255440 h 661255"/>
                <a:gd name="connsiteX28" fmla="*/ 468816 w 554969"/>
                <a:gd name="connsiteY28" fmla="*/ 213459 h 661255"/>
                <a:gd name="connsiteX29" fmla="*/ 470593 w 554969"/>
                <a:gd name="connsiteY29" fmla="*/ 210793 h 661255"/>
                <a:gd name="connsiteX30" fmla="*/ 481477 w 554969"/>
                <a:gd name="connsiteY30" fmla="*/ 228341 h 661255"/>
                <a:gd name="connsiteX31" fmla="*/ 512575 w 554969"/>
                <a:gd name="connsiteY31" fmla="*/ 266990 h 661255"/>
                <a:gd name="connsiteX32" fmla="*/ 514796 w 554969"/>
                <a:gd name="connsiteY32" fmla="*/ 212570 h 661255"/>
                <a:gd name="connsiteX33" fmla="*/ 538342 w 554969"/>
                <a:gd name="connsiteY33" fmla="*/ 127053 h 661255"/>
                <a:gd name="connsiteX34" fmla="*/ 547004 w 554969"/>
                <a:gd name="connsiteY34" fmla="*/ 98400 h 661255"/>
                <a:gd name="connsiteX35" fmla="*/ 546116 w 554969"/>
                <a:gd name="connsiteY35" fmla="*/ 47312 h 661255"/>
                <a:gd name="connsiteX36" fmla="*/ 537453 w 554969"/>
                <a:gd name="connsiteY36" fmla="*/ 55530 h 661255"/>
                <a:gd name="connsiteX37" fmla="*/ 527457 w 554969"/>
                <a:gd name="connsiteY37" fmla="*/ 84628 h 661255"/>
                <a:gd name="connsiteX38" fmla="*/ 490140 w 554969"/>
                <a:gd name="connsiteY38" fmla="*/ 205462 h 661255"/>
                <a:gd name="connsiteX39" fmla="*/ 463929 w 554969"/>
                <a:gd name="connsiteY39" fmla="*/ 173477 h 661255"/>
                <a:gd name="connsiteX40" fmla="*/ 453045 w 554969"/>
                <a:gd name="connsiteY40" fmla="*/ 207239 h 661255"/>
                <a:gd name="connsiteX41" fmla="*/ 446603 w 554969"/>
                <a:gd name="connsiteY41" fmla="*/ 247221 h 661255"/>
                <a:gd name="connsiteX42" fmla="*/ 433942 w 554969"/>
                <a:gd name="connsiteY42" fmla="*/ 314080 h 661255"/>
                <a:gd name="connsiteX43" fmla="*/ 430610 w 554969"/>
                <a:gd name="connsiteY43" fmla="*/ 320743 h 661255"/>
                <a:gd name="connsiteX44" fmla="*/ 394625 w 554969"/>
                <a:gd name="connsiteY44" fmla="*/ 255662 h 661255"/>
                <a:gd name="connsiteX45" fmla="*/ 357530 w 554969"/>
                <a:gd name="connsiteY45" fmla="*/ 425140 h 661255"/>
                <a:gd name="connsiteX46" fmla="*/ 332430 w 554969"/>
                <a:gd name="connsiteY46" fmla="*/ 505104 h 661255"/>
                <a:gd name="connsiteX47" fmla="*/ 309329 w 554969"/>
                <a:gd name="connsiteY47" fmla="*/ 585512 h 661255"/>
                <a:gd name="connsiteX48" fmla="*/ 302887 w 554969"/>
                <a:gd name="connsiteY48" fmla="*/ 570408 h 661255"/>
                <a:gd name="connsiteX49" fmla="*/ 261127 w 554969"/>
                <a:gd name="connsiteY49" fmla="*/ 398486 h 661255"/>
                <a:gd name="connsiteX50" fmla="*/ 221588 w 554969"/>
                <a:gd name="connsiteY50" fmla="*/ 365168 h 661255"/>
                <a:gd name="connsiteX51" fmla="*/ 213592 w 554969"/>
                <a:gd name="connsiteY51" fmla="*/ 392711 h 661255"/>
                <a:gd name="connsiteX52" fmla="*/ 200042 w 554969"/>
                <a:gd name="connsiteY52" fmla="*/ 415589 h 661255"/>
                <a:gd name="connsiteX53" fmla="*/ 177607 w 554969"/>
                <a:gd name="connsiteY53" fmla="*/ 464234 h 661255"/>
                <a:gd name="connsiteX54" fmla="*/ 168056 w 554969"/>
                <a:gd name="connsiteY54" fmla="*/ 416700 h 661255"/>
                <a:gd name="connsiteX55" fmla="*/ 164724 w 554969"/>
                <a:gd name="connsiteY55" fmla="*/ 366723 h 661255"/>
                <a:gd name="connsiteX56" fmla="*/ 145399 w 554969"/>
                <a:gd name="connsiteY56" fmla="*/ 168812 h 661255"/>
                <a:gd name="connsiteX57" fmla="*/ 138291 w 554969"/>
                <a:gd name="connsiteY57" fmla="*/ 149710 h 661255"/>
                <a:gd name="connsiteX58" fmla="*/ 102084 w 554969"/>
                <a:gd name="connsiteY58" fmla="*/ 107063 h 661255"/>
                <a:gd name="connsiteX59" fmla="*/ 72541 w 554969"/>
                <a:gd name="connsiteY59" fmla="*/ 169701 h 661255"/>
                <a:gd name="connsiteX60" fmla="*/ 49884 w 554969"/>
                <a:gd name="connsiteY60" fmla="*/ 70635 h 661255"/>
                <a:gd name="connsiteX61" fmla="*/ 16787 w 554969"/>
                <a:gd name="connsiteY61" fmla="*/ 11550 h 6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4969" h="661255">
                  <a:moveTo>
                    <a:pt x="16787" y="11550"/>
                  </a:moveTo>
                  <a:cubicBezTo>
                    <a:pt x="10346" y="3110"/>
                    <a:pt x="12345" y="444"/>
                    <a:pt x="128" y="0"/>
                  </a:cubicBezTo>
                  <a:cubicBezTo>
                    <a:pt x="-2316" y="5553"/>
                    <a:pt x="31003" y="146378"/>
                    <a:pt x="37445" y="165703"/>
                  </a:cubicBezTo>
                  <a:cubicBezTo>
                    <a:pt x="53883" y="215680"/>
                    <a:pt x="41221" y="199021"/>
                    <a:pt x="61879" y="226564"/>
                  </a:cubicBezTo>
                  <a:cubicBezTo>
                    <a:pt x="70098" y="237448"/>
                    <a:pt x="60546" y="231006"/>
                    <a:pt x="77428" y="232561"/>
                  </a:cubicBezTo>
                  <a:cubicBezTo>
                    <a:pt x="77428" y="232561"/>
                    <a:pt x="82315" y="233450"/>
                    <a:pt x="84092" y="233672"/>
                  </a:cubicBezTo>
                  <a:cubicBezTo>
                    <a:pt x="88534" y="227897"/>
                    <a:pt x="87868" y="225453"/>
                    <a:pt x="91200" y="221677"/>
                  </a:cubicBezTo>
                  <a:cubicBezTo>
                    <a:pt x="95198" y="217235"/>
                    <a:pt x="94088" y="222121"/>
                    <a:pt x="102084" y="212792"/>
                  </a:cubicBezTo>
                  <a:lnTo>
                    <a:pt x="114079" y="189914"/>
                  </a:lnTo>
                  <a:cubicBezTo>
                    <a:pt x="114301" y="188359"/>
                    <a:pt x="115412" y="188359"/>
                    <a:pt x="116300" y="187471"/>
                  </a:cubicBezTo>
                  <a:cubicBezTo>
                    <a:pt x="117855" y="220789"/>
                    <a:pt x="122076" y="251219"/>
                    <a:pt x="123186" y="284982"/>
                  </a:cubicBezTo>
                  <a:cubicBezTo>
                    <a:pt x="124075" y="316523"/>
                    <a:pt x="133404" y="341623"/>
                    <a:pt x="135403" y="373830"/>
                  </a:cubicBezTo>
                  <a:cubicBezTo>
                    <a:pt x="137180" y="400929"/>
                    <a:pt x="144288" y="435358"/>
                    <a:pt x="150286" y="460680"/>
                  </a:cubicBezTo>
                  <a:cubicBezTo>
                    <a:pt x="156061" y="484891"/>
                    <a:pt x="163391" y="524873"/>
                    <a:pt x="180939" y="527316"/>
                  </a:cubicBezTo>
                  <a:cubicBezTo>
                    <a:pt x="190713" y="513545"/>
                    <a:pt x="178940" y="525984"/>
                    <a:pt x="189824" y="498218"/>
                  </a:cubicBezTo>
                  <a:cubicBezTo>
                    <a:pt x="195600" y="483336"/>
                    <a:pt x="200931" y="478894"/>
                    <a:pt x="204263" y="466011"/>
                  </a:cubicBezTo>
                  <a:cubicBezTo>
                    <a:pt x="209371" y="445131"/>
                    <a:pt x="221144" y="417144"/>
                    <a:pt x="233583" y="403373"/>
                  </a:cubicBezTo>
                  <a:lnTo>
                    <a:pt x="236249" y="407593"/>
                  </a:lnTo>
                  <a:cubicBezTo>
                    <a:pt x="237804" y="411369"/>
                    <a:pt x="236693" y="408259"/>
                    <a:pt x="238026" y="412480"/>
                  </a:cubicBezTo>
                  <a:lnTo>
                    <a:pt x="266902" y="544420"/>
                  </a:lnTo>
                  <a:cubicBezTo>
                    <a:pt x="277342" y="581736"/>
                    <a:pt x="287338" y="650594"/>
                    <a:pt x="319102" y="661256"/>
                  </a:cubicBezTo>
                  <a:cubicBezTo>
                    <a:pt x="335762" y="646818"/>
                    <a:pt x="328209" y="619053"/>
                    <a:pt x="340649" y="583069"/>
                  </a:cubicBezTo>
                  <a:cubicBezTo>
                    <a:pt x="367082" y="507770"/>
                    <a:pt x="389739" y="423808"/>
                    <a:pt x="413506" y="352951"/>
                  </a:cubicBezTo>
                  <a:lnTo>
                    <a:pt x="421947" y="366945"/>
                  </a:lnTo>
                  <a:cubicBezTo>
                    <a:pt x="424168" y="372498"/>
                    <a:pt x="425057" y="374497"/>
                    <a:pt x="427722" y="380272"/>
                  </a:cubicBezTo>
                  <a:cubicBezTo>
                    <a:pt x="434386" y="394266"/>
                    <a:pt x="432165" y="397597"/>
                    <a:pt x="451490" y="396931"/>
                  </a:cubicBezTo>
                  <a:cubicBezTo>
                    <a:pt x="452378" y="393599"/>
                    <a:pt x="459042" y="352951"/>
                    <a:pt x="458820" y="351174"/>
                  </a:cubicBezTo>
                  <a:cubicBezTo>
                    <a:pt x="456599" y="311859"/>
                    <a:pt x="449046" y="326296"/>
                    <a:pt x="460597" y="255440"/>
                  </a:cubicBezTo>
                  <a:lnTo>
                    <a:pt x="468816" y="213459"/>
                  </a:lnTo>
                  <a:cubicBezTo>
                    <a:pt x="469038" y="211904"/>
                    <a:pt x="469926" y="211682"/>
                    <a:pt x="470593" y="210793"/>
                  </a:cubicBezTo>
                  <a:cubicBezTo>
                    <a:pt x="478367" y="216346"/>
                    <a:pt x="475702" y="213237"/>
                    <a:pt x="481477" y="228341"/>
                  </a:cubicBezTo>
                  <a:cubicBezTo>
                    <a:pt x="489029" y="248776"/>
                    <a:pt x="492583" y="265435"/>
                    <a:pt x="512575" y="266990"/>
                  </a:cubicBezTo>
                  <a:cubicBezTo>
                    <a:pt x="532566" y="218345"/>
                    <a:pt x="517239" y="239225"/>
                    <a:pt x="514796" y="212570"/>
                  </a:cubicBezTo>
                  <a:cubicBezTo>
                    <a:pt x="512575" y="187026"/>
                    <a:pt x="537231" y="134828"/>
                    <a:pt x="538342" y="127053"/>
                  </a:cubicBezTo>
                  <a:cubicBezTo>
                    <a:pt x="540785" y="108395"/>
                    <a:pt x="542784" y="113948"/>
                    <a:pt x="547004" y="98400"/>
                  </a:cubicBezTo>
                  <a:cubicBezTo>
                    <a:pt x="551669" y="80408"/>
                    <a:pt x="562776" y="58418"/>
                    <a:pt x="546116" y="47312"/>
                  </a:cubicBezTo>
                  <a:cubicBezTo>
                    <a:pt x="539896" y="50644"/>
                    <a:pt x="543450" y="45091"/>
                    <a:pt x="537453" y="55530"/>
                  </a:cubicBezTo>
                  <a:lnTo>
                    <a:pt x="527457" y="84628"/>
                  </a:lnTo>
                  <a:cubicBezTo>
                    <a:pt x="518572" y="112171"/>
                    <a:pt x="497914" y="198132"/>
                    <a:pt x="490140" y="205462"/>
                  </a:cubicBezTo>
                  <a:cubicBezTo>
                    <a:pt x="478367" y="190580"/>
                    <a:pt x="481477" y="177919"/>
                    <a:pt x="463929" y="173477"/>
                  </a:cubicBezTo>
                  <a:cubicBezTo>
                    <a:pt x="458598" y="180585"/>
                    <a:pt x="455044" y="197910"/>
                    <a:pt x="453045" y="207239"/>
                  </a:cubicBezTo>
                  <a:cubicBezTo>
                    <a:pt x="450157" y="221677"/>
                    <a:pt x="449713" y="232339"/>
                    <a:pt x="446603" y="247221"/>
                  </a:cubicBezTo>
                  <a:lnTo>
                    <a:pt x="433942" y="314080"/>
                  </a:lnTo>
                  <a:cubicBezTo>
                    <a:pt x="432387" y="320077"/>
                    <a:pt x="432831" y="317634"/>
                    <a:pt x="430610" y="320743"/>
                  </a:cubicBezTo>
                  <a:cubicBezTo>
                    <a:pt x="417949" y="288758"/>
                    <a:pt x="423502" y="257217"/>
                    <a:pt x="394625" y="255662"/>
                  </a:cubicBezTo>
                  <a:cubicBezTo>
                    <a:pt x="400845" y="313858"/>
                    <a:pt x="371746" y="374719"/>
                    <a:pt x="357530" y="425140"/>
                  </a:cubicBezTo>
                  <a:cubicBezTo>
                    <a:pt x="349756" y="453128"/>
                    <a:pt x="340649" y="478450"/>
                    <a:pt x="332430" y="505104"/>
                  </a:cubicBezTo>
                  <a:cubicBezTo>
                    <a:pt x="327987" y="518876"/>
                    <a:pt x="315104" y="576405"/>
                    <a:pt x="309329" y="585512"/>
                  </a:cubicBezTo>
                  <a:lnTo>
                    <a:pt x="302887" y="570408"/>
                  </a:lnTo>
                  <a:cubicBezTo>
                    <a:pt x="288004" y="524651"/>
                    <a:pt x="272678" y="430471"/>
                    <a:pt x="261127" y="398486"/>
                  </a:cubicBezTo>
                  <a:cubicBezTo>
                    <a:pt x="253575" y="377829"/>
                    <a:pt x="248910" y="362946"/>
                    <a:pt x="221588" y="365168"/>
                  </a:cubicBezTo>
                  <a:cubicBezTo>
                    <a:pt x="218701" y="372942"/>
                    <a:pt x="217590" y="383160"/>
                    <a:pt x="213592" y="392711"/>
                  </a:cubicBezTo>
                  <a:cubicBezTo>
                    <a:pt x="210482" y="399819"/>
                    <a:pt x="203596" y="408037"/>
                    <a:pt x="200042" y="415589"/>
                  </a:cubicBezTo>
                  <a:lnTo>
                    <a:pt x="177607" y="464234"/>
                  </a:lnTo>
                  <a:cubicBezTo>
                    <a:pt x="172276" y="455571"/>
                    <a:pt x="168500" y="424918"/>
                    <a:pt x="168056" y="416700"/>
                  </a:cubicBezTo>
                  <a:cubicBezTo>
                    <a:pt x="167612" y="397375"/>
                    <a:pt x="168056" y="384270"/>
                    <a:pt x="164724" y="366723"/>
                  </a:cubicBezTo>
                  <a:cubicBezTo>
                    <a:pt x="151841" y="298309"/>
                    <a:pt x="157172" y="214125"/>
                    <a:pt x="145399" y="168812"/>
                  </a:cubicBezTo>
                  <a:cubicBezTo>
                    <a:pt x="142067" y="156151"/>
                    <a:pt x="144066" y="159483"/>
                    <a:pt x="138291" y="149710"/>
                  </a:cubicBezTo>
                  <a:cubicBezTo>
                    <a:pt x="128961" y="133939"/>
                    <a:pt x="121409" y="111727"/>
                    <a:pt x="102084" y="107063"/>
                  </a:cubicBezTo>
                  <a:cubicBezTo>
                    <a:pt x="92088" y="122611"/>
                    <a:pt x="84092" y="158817"/>
                    <a:pt x="72541" y="169701"/>
                  </a:cubicBezTo>
                  <a:cubicBezTo>
                    <a:pt x="62768" y="147044"/>
                    <a:pt x="55660" y="98622"/>
                    <a:pt x="49884" y="70635"/>
                  </a:cubicBezTo>
                  <a:cubicBezTo>
                    <a:pt x="39222" y="19325"/>
                    <a:pt x="26117" y="23545"/>
                    <a:pt x="16787" y="115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077953E-CB13-6E14-92FC-D4B2884FA46A}"/>
                </a:ext>
              </a:extLst>
            </p:cNvPr>
            <p:cNvSpPr/>
            <p:nvPr/>
          </p:nvSpPr>
          <p:spPr>
            <a:xfrm>
              <a:off x="4196282" y="3744996"/>
              <a:ext cx="482335" cy="495724"/>
            </a:xfrm>
            <a:custGeom>
              <a:avLst/>
              <a:gdLst>
                <a:gd name="connsiteX0" fmla="*/ 230211 w 482335"/>
                <a:gd name="connsiteY0" fmla="*/ 29957 h 495724"/>
                <a:gd name="connsiteX1" fmla="*/ 326614 w 482335"/>
                <a:gd name="connsiteY1" fmla="*/ 41063 h 495724"/>
                <a:gd name="connsiteX2" fmla="*/ 453226 w 482335"/>
                <a:gd name="connsiteY2" fmla="*/ 233198 h 495724"/>
                <a:gd name="connsiteX3" fmla="*/ 400582 w 482335"/>
                <a:gd name="connsiteY3" fmla="*/ 393570 h 495724"/>
                <a:gd name="connsiteX4" fmla="*/ 253090 w 482335"/>
                <a:gd name="connsiteY4" fmla="*/ 457985 h 495724"/>
                <a:gd name="connsiteX5" fmla="*/ 56507 w 482335"/>
                <a:gd name="connsiteY5" fmla="*/ 383575 h 495724"/>
                <a:gd name="connsiteX6" fmla="*/ 37626 w 482335"/>
                <a:gd name="connsiteY6" fmla="*/ 350034 h 495724"/>
                <a:gd name="connsiteX7" fmla="*/ 31407 w 482335"/>
                <a:gd name="connsiteY7" fmla="*/ 255188 h 495724"/>
                <a:gd name="connsiteX8" fmla="*/ 82718 w 482335"/>
                <a:gd name="connsiteY8" fmla="*/ 135021 h 495724"/>
                <a:gd name="connsiteX9" fmla="*/ 102710 w 482335"/>
                <a:gd name="connsiteY9" fmla="*/ 112364 h 495724"/>
                <a:gd name="connsiteX10" fmla="*/ 164683 w 482335"/>
                <a:gd name="connsiteY10" fmla="*/ 69273 h 495724"/>
                <a:gd name="connsiteX11" fmla="*/ 198668 w 482335"/>
                <a:gd name="connsiteY11" fmla="*/ 50170 h 495724"/>
                <a:gd name="connsiteX12" fmla="*/ 230211 w 482335"/>
                <a:gd name="connsiteY12" fmla="*/ 29957 h 495724"/>
                <a:gd name="connsiteX13" fmla="*/ 253090 w 482335"/>
                <a:gd name="connsiteY13" fmla="*/ 2192 h 495724"/>
                <a:gd name="connsiteX14" fmla="*/ 164905 w 482335"/>
                <a:gd name="connsiteY14" fmla="*/ 36621 h 495724"/>
                <a:gd name="connsiteX15" fmla="*/ 124034 w 482335"/>
                <a:gd name="connsiteY15" fmla="*/ 58167 h 495724"/>
                <a:gd name="connsiteX16" fmla="*/ 33406 w 482335"/>
                <a:gd name="connsiteY16" fmla="*/ 151680 h 495724"/>
                <a:gd name="connsiteX17" fmla="*/ 16080 w 482335"/>
                <a:gd name="connsiteY17" fmla="*/ 196771 h 495724"/>
                <a:gd name="connsiteX18" fmla="*/ 12304 w 482335"/>
                <a:gd name="connsiteY18" fmla="*/ 346480 h 495724"/>
                <a:gd name="connsiteX19" fmla="*/ 58062 w 482335"/>
                <a:gd name="connsiteY19" fmla="*/ 425334 h 495724"/>
                <a:gd name="connsiteX20" fmla="*/ 283521 w 482335"/>
                <a:gd name="connsiteY20" fmla="*/ 487083 h 495724"/>
                <a:gd name="connsiteX21" fmla="*/ 303735 w 482335"/>
                <a:gd name="connsiteY21" fmla="*/ 478865 h 495724"/>
                <a:gd name="connsiteX22" fmla="*/ 416797 w 482335"/>
                <a:gd name="connsiteY22" fmla="*/ 439549 h 495724"/>
                <a:gd name="connsiteX23" fmla="*/ 452338 w 482335"/>
                <a:gd name="connsiteY23" fmla="*/ 386462 h 495724"/>
                <a:gd name="connsiteX24" fmla="*/ 464110 w 482335"/>
                <a:gd name="connsiteY24" fmla="*/ 365583 h 495724"/>
                <a:gd name="connsiteX25" fmla="*/ 481880 w 482335"/>
                <a:gd name="connsiteY25" fmla="*/ 258298 h 495724"/>
                <a:gd name="connsiteX26" fmla="*/ 473440 w 482335"/>
                <a:gd name="connsiteY26" fmla="*/ 147237 h 495724"/>
                <a:gd name="connsiteX27" fmla="*/ 356379 w 482335"/>
                <a:gd name="connsiteY27" fmla="*/ 18185 h 495724"/>
                <a:gd name="connsiteX28" fmla="*/ 253090 w 482335"/>
                <a:gd name="connsiteY28" fmla="*/ 2192 h 49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2335" h="495724">
                  <a:moveTo>
                    <a:pt x="230211" y="29957"/>
                  </a:moveTo>
                  <a:cubicBezTo>
                    <a:pt x="243538" y="29291"/>
                    <a:pt x="315952" y="36843"/>
                    <a:pt x="326614" y="41063"/>
                  </a:cubicBezTo>
                  <a:cubicBezTo>
                    <a:pt x="414354" y="74826"/>
                    <a:pt x="453670" y="95039"/>
                    <a:pt x="453226" y="233198"/>
                  </a:cubicBezTo>
                  <a:cubicBezTo>
                    <a:pt x="453004" y="304055"/>
                    <a:pt x="432790" y="349812"/>
                    <a:pt x="400582" y="393570"/>
                  </a:cubicBezTo>
                  <a:cubicBezTo>
                    <a:pt x="372594" y="431331"/>
                    <a:pt x="299958" y="457541"/>
                    <a:pt x="253090" y="457985"/>
                  </a:cubicBezTo>
                  <a:cubicBezTo>
                    <a:pt x="196891" y="458652"/>
                    <a:pt x="84051" y="430664"/>
                    <a:pt x="56507" y="383575"/>
                  </a:cubicBezTo>
                  <a:cubicBezTo>
                    <a:pt x="50066" y="372247"/>
                    <a:pt x="41625" y="363362"/>
                    <a:pt x="37626" y="350034"/>
                  </a:cubicBezTo>
                  <a:cubicBezTo>
                    <a:pt x="29852" y="324490"/>
                    <a:pt x="23410" y="284953"/>
                    <a:pt x="31407" y="255188"/>
                  </a:cubicBezTo>
                  <a:cubicBezTo>
                    <a:pt x="39848" y="224314"/>
                    <a:pt x="60283" y="158121"/>
                    <a:pt x="82718" y="135021"/>
                  </a:cubicBezTo>
                  <a:lnTo>
                    <a:pt x="102710" y="112364"/>
                  </a:lnTo>
                  <a:cubicBezTo>
                    <a:pt x="119147" y="88597"/>
                    <a:pt x="135140" y="80157"/>
                    <a:pt x="164683" y="69273"/>
                  </a:cubicBezTo>
                  <a:cubicBezTo>
                    <a:pt x="179788" y="63720"/>
                    <a:pt x="185119" y="56612"/>
                    <a:pt x="198668" y="50170"/>
                  </a:cubicBezTo>
                  <a:cubicBezTo>
                    <a:pt x="219104" y="40175"/>
                    <a:pt x="215328" y="46172"/>
                    <a:pt x="230211" y="29957"/>
                  </a:cubicBezTo>
                  <a:close/>
                  <a:moveTo>
                    <a:pt x="253090" y="2192"/>
                  </a:moveTo>
                  <a:cubicBezTo>
                    <a:pt x="204444" y="10633"/>
                    <a:pt x="220437" y="9744"/>
                    <a:pt x="164905" y="36621"/>
                  </a:cubicBezTo>
                  <a:cubicBezTo>
                    <a:pt x="148246" y="44617"/>
                    <a:pt x="139805" y="47727"/>
                    <a:pt x="124034" y="58167"/>
                  </a:cubicBezTo>
                  <a:cubicBezTo>
                    <a:pt x="82718" y="85488"/>
                    <a:pt x="55397" y="105701"/>
                    <a:pt x="33406" y="151680"/>
                  </a:cubicBezTo>
                  <a:cubicBezTo>
                    <a:pt x="26076" y="167228"/>
                    <a:pt x="22744" y="180778"/>
                    <a:pt x="16080" y="196771"/>
                  </a:cubicBezTo>
                  <a:cubicBezTo>
                    <a:pt x="-4800" y="245859"/>
                    <a:pt x="-4578" y="289395"/>
                    <a:pt x="12304" y="346480"/>
                  </a:cubicBezTo>
                  <a:cubicBezTo>
                    <a:pt x="19190" y="370470"/>
                    <a:pt x="45179" y="408674"/>
                    <a:pt x="58062" y="425334"/>
                  </a:cubicBezTo>
                  <a:cubicBezTo>
                    <a:pt x="82496" y="456875"/>
                    <a:pt x="237096" y="518402"/>
                    <a:pt x="283521" y="487083"/>
                  </a:cubicBezTo>
                  <a:cubicBezTo>
                    <a:pt x="295738" y="478865"/>
                    <a:pt x="280855" y="480420"/>
                    <a:pt x="303735" y="478865"/>
                  </a:cubicBezTo>
                  <a:cubicBezTo>
                    <a:pt x="355934" y="475533"/>
                    <a:pt x="376370" y="474422"/>
                    <a:pt x="416797" y="439549"/>
                  </a:cubicBezTo>
                  <a:cubicBezTo>
                    <a:pt x="455669" y="406009"/>
                    <a:pt x="445229" y="404010"/>
                    <a:pt x="452338" y="386462"/>
                  </a:cubicBezTo>
                  <a:cubicBezTo>
                    <a:pt x="455447" y="378466"/>
                    <a:pt x="459890" y="376689"/>
                    <a:pt x="464110" y="365583"/>
                  </a:cubicBezTo>
                  <a:cubicBezTo>
                    <a:pt x="476105" y="335819"/>
                    <a:pt x="479659" y="293616"/>
                    <a:pt x="481880" y="258298"/>
                  </a:cubicBezTo>
                  <a:cubicBezTo>
                    <a:pt x="483657" y="230533"/>
                    <a:pt x="480103" y="174336"/>
                    <a:pt x="473440" y="147237"/>
                  </a:cubicBezTo>
                  <a:cubicBezTo>
                    <a:pt x="459890" y="90374"/>
                    <a:pt x="409689" y="38398"/>
                    <a:pt x="356379" y="18185"/>
                  </a:cubicBezTo>
                  <a:cubicBezTo>
                    <a:pt x="323282" y="5746"/>
                    <a:pt x="291740" y="-4694"/>
                    <a:pt x="253090" y="21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DA97CE6-F6CA-19C2-E5CD-4A226C1463EF}"/>
                </a:ext>
              </a:extLst>
            </p:cNvPr>
            <p:cNvSpPr/>
            <p:nvPr/>
          </p:nvSpPr>
          <p:spPr>
            <a:xfrm>
              <a:off x="4287905" y="3824821"/>
              <a:ext cx="315848" cy="346192"/>
            </a:xfrm>
            <a:custGeom>
              <a:avLst/>
              <a:gdLst>
                <a:gd name="connsiteX0" fmla="*/ 172795 w 315848"/>
                <a:gd name="connsiteY0" fmla="*/ 23655 h 346192"/>
                <a:gd name="connsiteX1" fmla="*/ 180570 w 315848"/>
                <a:gd name="connsiteY1" fmla="*/ 22766 h 346192"/>
                <a:gd name="connsiteX2" fmla="*/ 200117 w 315848"/>
                <a:gd name="connsiteY2" fmla="*/ 28986 h 346192"/>
                <a:gd name="connsiteX3" fmla="*/ 264756 w 315848"/>
                <a:gd name="connsiteY3" fmla="*/ 69856 h 346192"/>
                <a:gd name="connsiteX4" fmla="*/ 287635 w 315848"/>
                <a:gd name="connsiteY4" fmla="*/ 179806 h 346192"/>
                <a:gd name="connsiteX5" fmla="*/ 242099 w 315848"/>
                <a:gd name="connsiteY5" fmla="*/ 276651 h 346192"/>
                <a:gd name="connsiteX6" fmla="*/ 135034 w 315848"/>
                <a:gd name="connsiteY6" fmla="*/ 308192 h 346192"/>
                <a:gd name="connsiteX7" fmla="*/ 22638 w 315848"/>
                <a:gd name="connsiteY7" fmla="*/ 209793 h 346192"/>
                <a:gd name="connsiteX8" fmla="*/ 17529 w 315848"/>
                <a:gd name="connsiteY8" fmla="*/ 178251 h 346192"/>
                <a:gd name="connsiteX9" fmla="*/ 68840 w 315848"/>
                <a:gd name="connsiteY9" fmla="*/ 57417 h 346192"/>
                <a:gd name="connsiteX10" fmla="*/ 172795 w 315848"/>
                <a:gd name="connsiteY10" fmla="*/ 23655 h 346192"/>
                <a:gd name="connsiteX11" fmla="*/ 1313 w 315848"/>
                <a:gd name="connsiteY11" fmla="*/ 182916 h 346192"/>
                <a:gd name="connsiteX12" fmla="*/ 96384 w 315848"/>
                <a:gd name="connsiteY12" fmla="*/ 336846 h 346192"/>
                <a:gd name="connsiteX13" fmla="*/ 164799 w 315848"/>
                <a:gd name="connsiteY13" fmla="*/ 342843 h 346192"/>
                <a:gd name="connsiteX14" fmla="*/ 224995 w 315848"/>
                <a:gd name="connsiteY14" fmla="*/ 331515 h 346192"/>
                <a:gd name="connsiteX15" fmla="*/ 261646 w 315848"/>
                <a:gd name="connsiteY15" fmla="*/ 312635 h 346192"/>
                <a:gd name="connsiteX16" fmla="*/ 280527 w 315848"/>
                <a:gd name="connsiteY16" fmla="*/ 292422 h 346192"/>
                <a:gd name="connsiteX17" fmla="*/ 314957 w 315848"/>
                <a:gd name="connsiteY17" fmla="*/ 164480 h 346192"/>
                <a:gd name="connsiteX18" fmla="*/ 266755 w 315848"/>
                <a:gd name="connsiteY18" fmla="*/ 44978 h 346192"/>
                <a:gd name="connsiteX19" fmla="*/ 220331 w 315848"/>
                <a:gd name="connsiteY19" fmla="*/ 9217 h 346192"/>
                <a:gd name="connsiteX20" fmla="*/ 51514 w 315848"/>
                <a:gd name="connsiteY20" fmla="*/ 50087 h 346192"/>
                <a:gd name="connsiteX21" fmla="*/ 40186 w 315848"/>
                <a:gd name="connsiteY21" fmla="*/ 58528 h 346192"/>
                <a:gd name="connsiteX22" fmla="*/ 1313 w 315848"/>
                <a:gd name="connsiteY22" fmla="*/ 182916 h 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848" h="346192">
                  <a:moveTo>
                    <a:pt x="172795" y="23655"/>
                  </a:moveTo>
                  <a:cubicBezTo>
                    <a:pt x="174128" y="23433"/>
                    <a:pt x="175905" y="22544"/>
                    <a:pt x="180570" y="22766"/>
                  </a:cubicBezTo>
                  <a:lnTo>
                    <a:pt x="200117" y="28986"/>
                  </a:lnTo>
                  <a:cubicBezTo>
                    <a:pt x="237434" y="44756"/>
                    <a:pt x="243876" y="42757"/>
                    <a:pt x="264756" y="69856"/>
                  </a:cubicBezTo>
                  <a:cubicBezTo>
                    <a:pt x="291411" y="104729"/>
                    <a:pt x="293410" y="127830"/>
                    <a:pt x="287635" y="179806"/>
                  </a:cubicBezTo>
                  <a:cubicBezTo>
                    <a:pt x="282526" y="225341"/>
                    <a:pt x="266089" y="249108"/>
                    <a:pt x="242099" y="276651"/>
                  </a:cubicBezTo>
                  <a:cubicBezTo>
                    <a:pt x="210557" y="313301"/>
                    <a:pt x="192343" y="305305"/>
                    <a:pt x="135034" y="308192"/>
                  </a:cubicBezTo>
                  <a:cubicBezTo>
                    <a:pt x="65508" y="311746"/>
                    <a:pt x="31745" y="268210"/>
                    <a:pt x="22638" y="209793"/>
                  </a:cubicBezTo>
                  <a:cubicBezTo>
                    <a:pt x="21305" y="200463"/>
                    <a:pt x="18195" y="188025"/>
                    <a:pt x="17529" y="178251"/>
                  </a:cubicBezTo>
                  <a:cubicBezTo>
                    <a:pt x="16196" y="163369"/>
                    <a:pt x="41074" y="77408"/>
                    <a:pt x="68840" y="57417"/>
                  </a:cubicBezTo>
                  <a:cubicBezTo>
                    <a:pt x="121484" y="19212"/>
                    <a:pt x="153692" y="28764"/>
                    <a:pt x="172795" y="23655"/>
                  </a:cubicBezTo>
                  <a:close/>
                  <a:moveTo>
                    <a:pt x="1313" y="182916"/>
                  </a:moveTo>
                  <a:cubicBezTo>
                    <a:pt x="9532" y="247553"/>
                    <a:pt x="37964" y="314190"/>
                    <a:pt x="96384" y="336846"/>
                  </a:cubicBezTo>
                  <a:cubicBezTo>
                    <a:pt x="131702" y="350395"/>
                    <a:pt x="128370" y="346175"/>
                    <a:pt x="164799" y="342843"/>
                  </a:cubicBezTo>
                  <a:cubicBezTo>
                    <a:pt x="187456" y="341066"/>
                    <a:pt x="206337" y="340400"/>
                    <a:pt x="224995" y="331515"/>
                  </a:cubicBezTo>
                  <a:lnTo>
                    <a:pt x="261646" y="312635"/>
                  </a:lnTo>
                  <a:cubicBezTo>
                    <a:pt x="275862" y="304416"/>
                    <a:pt x="272753" y="306860"/>
                    <a:pt x="280527" y="292422"/>
                  </a:cubicBezTo>
                  <a:cubicBezTo>
                    <a:pt x="297187" y="261325"/>
                    <a:pt x="320732" y="209126"/>
                    <a:pt x="314957" y="164480"/>
                  </a:cubicBezTo>
                  <a:cubicBezTo>
                    <a:pt x="307849" y="110060"/>
                    <a:pt x="316956" y="98954"/>
                    <a:pt x="266755" y="44978"/>
                  </a:cubicBezTo>
                  <a:cubicBezTo>
                    <a:pt x="251651" y="28764"/>
                    <a:pt x="242765" y="18102"/>
                    <a:pt x="220331" y="9217"/>
                  </a:cubicBezTo>
                  <a:cubicBezTo>
                    <a:pt x="161689" y="-14328"/>
                    <a:pt x="96828" y="10105"/>
                    <a:pt x="51514" y="50087"/>
                  </a:cubicBezTo>
                  <a:cubicBezTo>
                    <a:pt x="44850" y="55862"/>
                    <a:pt x="46183" y="53641"/>
                    <a:pt x="40186" y="58528"/>
                  </a:cubicBezTo>
                  <a:cubicBezTo>
                    <a:pt x="8866" y="83850"/>
                    <a:pt x="-4462" y="136715"/>
                    <a:pt x="1313" y="1829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7579139A-F11D-C5F0-490A-CF65535146CD}"/>
                </a:ext>
              </a:extLst>
            </p:cNvPr>
            <p:cNvSpPr/>
            <p:nvPr/>
          </p:nvSpPr>
          <p:spPr>
            <a:xfrm>
              <a:off x="4329199" y="5104795"/>
              <a:ext cx="326306" cy="336291"/>
            </a:xfrm>
            <a:custGeom>
              <a:avLst/>
              <a:gdLst>
                <a:gd name="connsiteX0" fmla="*/ 221462 w 326306"/>
                <a:gd name="connsiteY0" fmla="*/ 110394 h 336291"/>
                <a:gd name="connsiteX1" fmla="*/ 242342 w 326306"/>
                <a:gd name="connsiteY1" fmla="*/ 142824 h 336291"/>
                <a:gd name="connsiteX2" fmla="*/ 271663 w 326306"/>
                <a:gd name="connsiteY2" fmla="*/ 169479 h 336291"/>
                <a:gd name="connsiteX3" fmla="*/ 301428 w 326306"/>
                <a:gd name="connsiteY3" fmla="*/ 113948 h 336291"/>
                <a:gd name="connsiteX4" fmla="*/ 314089 w 326306"/>
                <a:gd name="connsiteY4" fmla="*/ 84184 h 336291"/>
                <a:gd name="connsiteX5" fmla="*/ 326306 w 326306"/>
                <a:gd name="connsiteY5" fmla="*/ 54642 h 336291"/>
                <a:gd name="connsiteX6" fmla="*/ 290766 w 326306"/>
                <a:gd name="connsiteY6" fmla="*/ 31097 h 336291"/>
                <a:gd name="connsiteX7" fmla="*/ 252116 w 326306"/>
                <a:gd name="connsiteY7" fmla="*/ 123277 h 336291"/>
                <a:gd name="connsiteX8" fmla="*/ 235012 w 326306"/>
                <a:gd name="connsiteY8" fmla="*/ 97511 h 336291"/>
                <a:gd name="connsiteX9" fmla="*/ 205025 w 326306"/>
                <a:gd name="connsiteY9" fmla="*/ 80630 h 336291"/>
                <a:gd name="connsiteX10" fmla="*/ 180813 w 326306"/>
                <a:gd name="connsiteY10" fmla="*/ 141047 h 336291"/>
                <a:gd name="connsiteX11" fmla="*/ 160822 w 326306"/>
                <a:gd name="connsiteY11" fmla="*/ 196355 h 336291"/>
                <a:gd name="connsiteX12" fmla="*/ 157712 w 326306"/>
                <a:gd name="connsiteY12" fmla="*/ 203463 h 336291"/>
                <a:gd name="connsiteX13" fmla="*/ 156157 w 326306"/>
                <a:gd name="connsiteY13" fmla="*/ 205684 h 336291"/>
                <a:gd name="connsiteX14" fmla="*/ 103735 w 326306"/>
                <a:gd name="connsiteY14" fmla="*/ 81963 h 336291"/>
                <a:gd name="connsiteX15" fmla="*/ 78413 w 326306"/>
                <a:gd name="connsiteY15" fmla="*/ 137493 h 336291"/>
                <a:gd name="connsiteX16" fmla="*/ 71971 w 326306"/>
                <a:gd name="connsiteY16" fmla="*/ 128164 h 336291"/>
                <a:gd name="connsiteX17" fmla="*/ 32210 w 326306"/>
                <a:gd name="connsiteY17" fmla="*/ 20657 h 336291"/>
                <a:gd name="connsiteX18" fmla="*/ 2 w 326306"/>
                <a:gd name="connsiteY18" fmla="*/ 0 h 336291"/>
                <a:gd name="connsiteX19" fmla="*/ 25991 w 326306"/>
                <a:gd name="connsiteY19" fmla="*/ 70190 h 336291"/>
                <a:gd name="connsiteX20" fmla="*/ 50425 w 326306"/>
                <a:gd name="connsiteY20" fmla="*/ 147711 h 336291"/>
                <a:gd name="connsiteX21" fmla="*/ 83299 w 326306"/>
                <a:gd name="connsiteY21" fmla="*/ 181917 h 336291"/>
                <a:gd name="connsiteX22" fmla="*/ 113287 w 326306"/>
                <a:gd name="connsiteY22" fmla="*/ 127053 h 336291"/>
                <a:gd name="connsiteX23" fmla="*/ 123060 w 326306"/>
                <a:gd name="connsiteY23" fmla="*/ 176809 h 336291"/>
                <a:gd name="connsiteX24" fmla="*/ 129724 w 326306"/>
                <a:gd name="connsiteY24" fmla="*/ 233228 h 336291"/>
                <a:gd name="connsiteX25" fmla="*/ 137721 w 326306"/>
                <a:gd name="connsiteY25" fmla="*/ 284315 h 336291"/>
                <a:gd name="connsiteX26" fmla="*/ 142385 w 326306"/>
                <a:gd name="connsiteY26" fmla="*/ 309193 h 336291"/>
                <a:gd name="connsiteX27" fmla="*/ 146161 w 326306"/>
                <a:gd name="connsiteY27" fmla="*/ 321632 h 336291"/>
                <a:gd name="connsiteX28" fmla="*/ 159711 w 326306"/>
                <a:gd name="connsiteY28" fmla="*/ 324297 h 336291"/>
                <a:gd name="connsiteX29" fmla="*/ 161266 w 326306"/>
                <a:gd name="connsiteY29" fmla="*/ 326074 h 336291"/>
                <a:gd name="connsiteX30" fmla="*/ 163932 w 326306"/>
                <a:gd name="connsiteY30" fmla="*/ 329850 h 336291"/>
                <a:gd name="connsiteX31" fmla="*/ 169040 w 326306"/>
                <a:gd name="connsiteY31" fmla="*/ 336292 h 336291"/>
                <a:gd name="connsiteX32" fmla="*/ 171706 w 326306"/>
                <a:gd name="connsiteY32" fmla="*/ 304306 h 336291"/>
                <a:gd name="connsiteX33" fmla="*/ 175482 w 326306"/>
                <a:gd name="connsiteY33" fmla="*/ 251886 h 336291"/>
                <a:gd name="connsiteX34" fmla="*/ 187699 w 326306"/>
                <a:gd name="connsiteY34" fmla="*/ 202131 h 336291"/>
                <a:gd name="connsiteX35" fmla="*/ 219463 w 326306"/>
                <a:gd name="connsiteY35" fmla="*/ 113060 h 336291"/>
                <a:gd name="connsiteX36" fmla="*/ 221462 w 326306"/>
                <a:gd name="connsiteY36" fmla="*/ 110394 h 33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6306" h="336291">
                  <a:moveTo>
                    <a:pt x="221462" y="110394"/>
                  </a:moveTo>
                  <a:cubicBezTo>
                    <a:pt x="224794" y="107951"/>
                    <a:pt x="239010" y="136605"/>
                    <a:pt x="242342" y="142824"/>
                  </a:cubicBezTo>
                  <a:cubicBezTo>
                    <a:pt x="251005" y="158373"/>
                    <a:pt x="250783" y="167257"/>
                    <a:pt x="271663" y="169479"/>
                  </a:cubicBezTo>
                  <a:cubicBezTo>
                    <a:pt x="284547" y="157040"/>
                    <a:pt x="297430" y="133717"/>
                    <a:pt x="301428" y="113948"/>
                  </a:cubicBezTo>
                  <a:cubicBezTo>
                    <a:pt x="305426" y="93513"/>
                    <a:pt x="308536" y="103731"/>
                    <a:pt x="314089" y="84184"/>
                  </a:cubicBezTo>
                  <a:cubicBezTo>
                    <a:pt x="317199" y="73522"/>
                    <a:pt x="321864" y="64193"/>
                    <a:pt x="326306" y="54642"/>
                  </a:cubicBezTo>
                  <a:cubicBezTo>
                    <a:pt x="302761" y="38649"/>
                    <a:pt x="327639" y="47312"/>
                    <a:pt x="290766" y="31097"/>
                  </a:cubicBezTo>
                  <a:cubicBezTo>
                    <a:pt x="282547" y="57752"/>
                    <a:pt x="265221" y="103064"/>
                    <a:pt x="252116" y="123277"/>
                  </a:cubicBezTo>
                  <a:cubicBezTo>
                    <a:pt x="241010" y="109950"/>
                    <a:pt x="250783" y="110839"/>
                    <a:pt x="235012" y="97511"/>
                  </a:cubicBezTo>
                  <a:cubicBezTo>
                    <a:pt x="225239" y="89515"/>
                    <a:pt x="222351" y="83073"/>
                    <a:pt x="205025" y="80630"/>
                  </a:cubicBezTo>
                  <a:cubicBezTo>
                    <a:pt x="199694" y="103731"/>
                    <a:pt x="191253" y="120834"/>
                    <a:pt x="180813" y="141047"/>
                  </a:cubicBezTo>
                  <a:cubicBezTo>
                    <a:pt x="166819" y="167924"/>
                    <a:pt x="167930" y="173477"/>
                    <a:pt x="160822" y="196355"/>
                  </a:cubicBezTo>
                  <a:lnTo>
                    <a:pt x="157712" y="203463"/>
                  </a:lnTo>
                  <a:cubicBezTo>
                    <a:pt x="157490" y="204130"/>
                    <a:pt x="156823" y="205018"/>
                    <a:pt x="156157" y="205684"/>
                  </a:cubicBezTo>
                  <a:cubicBezTo>
                    <a:pt x="127725" y="142380"/>
                    <a:pt x="138387" y="92403"/>
                    <a:pt x="103735" y="81963"/>
                  </a:cubicBezTo>
                  <a:cubicBezTo>
                    <a:pt x="97960" y="88849"/>
                    <a:pt x="83299" y="127053"/>
                    <a:pt x="78413" y="137493"/>
                  </a:cubicBezTo>
                  <a:cubicBezTo>
                    <a:pt x="73970" y="132607"/>
                    <a:pt x="77080" y="140381"/>
                    <a:pt x="71971" y="128164"/>
                  </a:cubicBezTo>
                  <a:cubicBezTo>
                    <a:pt x="63974" y="108395"/>
                    <a:pt x="51313" y="36872"/>
                    <a:pt x="32210" y="20657"/>
                  </a:cubicBezTo>
                  <a:cubicBezTo>
                    <a:pt x="17994" y="8663"/>
                    <a:pt x="12663" y="0"/>
                    <a:pt x="2" y="0"/>
                  </a:cubicBezTo>
                  <a:cubicBezTo>
                    <a:pt x="-220" y="15771"/>
                    <a:pt x="19993" y="40870"/>
                    <a:pt x="25991" y="70190"/>
                  </a:cubicBezTo>
                  <a:lnTo>
                    <a:pt x="50425" y="147711"/>
                  </a:lnTo>
                  <a:cubicBezTo>
                    <a:pt x="58199" y="165925"/>
                    <a:pt x="61975" y="180363"/>
                    <a:pt x="83299" y="181917"/>
                  </a:cubicBezTo>
                  <a:cubicBezTo>
                    <a:pt x="88853" y="161927"/>
                    <a:pt x="98404" y="139270"/>
                    <a:pt x="113287" y="127053"/>
                  </a:cubicBezTo>
                  <a:cubicBezTo>
                    <a:pt x="115508" y="144601"/>
                    <a:pt x="120173" y="159039"/>
                    <a:pt x="123060" y="176809"/>
                  </a:cubicBezTo>
                  <a:cubicBezTo>
                    <a:pt x="126392" y="196577"/>
                    <a:pt x="125726" y="213903"/>
                    <a:pt x="129724" y="233228"/>
                  </a:cubicBezTo>
                  <a:cubicBezTo>
                    <a:pt x="132834" y="248776"/>
                    <a:pt x="134833" y="266768"/>
                    <a:pt x="137721" y="284315"/>
                  </a:cubicBezTo>
                  <a:cubicBezTo>
                    <a:pt x="138831" y="292312"/>
                    <a:pt x="140386" y="300975"/>
                    <a:pt x="142385" y="309193"/>
                  </a:cubicBezTo>
                  <a:cubicBezTo>
                    <a:pt x="143052" y="311636"/>
                    <a:pt x="144829" y="318300"/>
                    <a:pt x="146161" y="321632"/>
                  </a:cubicBezTo>
                  <a:cubicBezTo>
                    <a:pt x="153936" y="340734"/>
                    <a:pt x="156379" y="328962"/>
                    <a:pt x="159711" y="324297"/>
                  </a:cubicBezTo>
                  <a:cubicBezTo>
                    <a:pt x="160155" y="324964"/>
                    <a:pt x="161044" y="325186"/>
                    <a:pt x="161266" y="326074"/>
                  </a:cubicBezTo>
                  <a:cubicBezTo>
                    <a:pt x="161488" y="327629"/>
                    <a:pt x="163487" y="329406"/>
                    <a:pt x="163932" y="329850"/>
                  </a:cubicBezTo>
                  <a:cubicBezTo>
                    <a:pt x="168596" y="336070"/>
                    <a:pt x="163932" y="331405"/>
                    <a:pt x="169040" y="336292"/>
                  </a:cubicBezTo>
                  <a:cubicBezTo>
                    <a:pt x="178814" y="326296"/>
                    <a:pt x="171706" y="320077"/>
                    <a:pt x="171706" y="304306"/>
                  </a:cubicBezTo>
                  <a:cubicBezTo>
                    <a:pt x="171706" y="280762"/>
                    <a:pt x="175482" y="272099"/>
                    <a:pt x="175482" y="251886"/>
                  </a:cubicBezTo>
                  <a:cubicBezTo>
                    <a:pt x="175704" y="221899"/>
                    <a:pt x="183257" y="229451"/>
                    <a:pt x="187699" y="202131"/>
                  </a:cubicBezTo>
                  <a:cubicBezTo>
                    <a:pt x="191697" y="177919"/>
                    <a:pt x="228570" y="132162"/>
                    <a:pt x="219463" y="113060"/>
                  </a:cubicBezTo>
                  <a:lnTo>
                    <a:pt x="221462" y="11039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D7E9E6C-D376-ABD2-1EBB-EC0228519EEB}"/>
                </a:ext>
              </a:extLst>
            </p:cNvPr>
            <p:cNvSpPr/>
            <p:nvPr/>
          </p:nvSpPr>
          <p:spPr>
            <a:xfrm>
              <a:off x="4840812" y="4765171"/>
              <a:ext cx="208968" cy="341400"/>
            </a:xfrm>
            <a:custGeom>
              <a:avLst/>
              <a:gdLst>
                <a:gd name="connsiteX0" fmla="*/ 117896 w 208968"/>
                <a:gd name="connsiteY0" fmla="*/ 225898 h 341400"/>
                <a:gd name="connsiteX1" fmla="*/ 110122 w 208968"/>
                <a:gd name="connsiteY1" fmla="*/ 198577 h 341400"/>
                <a:gd name="connsiteX2" fmla="*/ 93018 w 208968"/>
                <a:gd name="connsiteY2" fmla="*/ 126165 h 341400"/>
                <a:gd name="connsiteX3" fmla="*/ 85688 w 208968"/>
                <a:gd name="connsiteY3" fmla="*/ 113726 h 341400"/>
                <a:gd name="connsiteX4" fmla="*/ 68806 w 208968"/>
                <a:gd name="connsiteY4" fmla="*/ 133495 h 341400"/>
                <a:gd name="connsiteX5" fmla="*/ 52369 w 208968"/>
                <a:gd name="connsiteY5" fmla="*/ 157706 h 341400"/>
                <a:gd name="connsiteX6" fmla="*/ 51480 w 208968"/>
                <a:gd name="connsiteY6" fmla="*/ 114170 h 341400"/>
                <a:gd name="connsiteX7" fmla="*/ 43040 w 208968"/>
                <a:gd name="connsiteY7" fmla="*/ 77965 h 341400"/>
                <a:gd name="connsiteX8" fmla="*/ 27491 w 208968"/>
                <a:gd name="connsiteY8" fmla="*/ 50644 h 341400"/>
                <a:gd name="connsiteX9" fmla="*/ 9054 w 208968"/>
                <a:gd name="connsiteY9" fmla="*/ 36206 h 341400"/>
                <a:gd name="connsiteX10" fmla="*/ 9943 w 208968"/>
                <a:gd name="connsiteY10" fmla="*/ 81519 h 341400"/>
                <a:gd name="connsiteX11" fmla="*/ 25269 w 208968"/>
                <a:gd name="connsiteY11" fmla="*/ 191469 h 341400"/>
                <a:gd name="connsiteX12" fmla="*/ 55923 w 208968"/>
                <a:gd name="connsiteY12" fmla="*/ 222121 h 341400"/>
                <a:gd name="connsiteX13" fmla="*/ 80801 w 208968"/>
                <a:gd name="connsiteY13" fmla="*/ 194356 h 341400"/>
                <a:gd name="connsiteX14" fmla="*/ 102570 w 208968"/>
                <a:gd name="connsiteY14" fmla="*/ 334293 h 341400"/>
                <a:gd name="connsiteX15" fmla="*/ 121228 w 208968"/>
                <a:gd name="connsiteY15" fmla="*/ 341401 h 341400"/>
                <a:gd name="connsiteX16" fmla="*/ 126559 w 208968"/>
                <a:gd name="connsiteY16" fmla="*/ 293867 h 341400"/>
                <a:gd name="connsiteX17" fmla="*/ 171651 w 208968"/>
                <a:gd name="connsiteY17" fmla="*/ 180807 h 341400"/>
                <a:gd name="connsiteX18" fmla="*/ 184534 w 208968"/>
                <a:gd name="connsiteY18" fmla="*/ 141047 h 341400"/>
                <a:gd name="connsiteX19" fmla="*/ 196307 w 208968"/>
                <a:gd name="connsiteY19" fmla="*/ 99955 h 341400"/>
                <a:gd name="connsiteX20" fmla="*/ 208968 w 208968"/>
                <a:gd name="connsiteY20" fmla="*/ 9107 h 341400"/>
                <a:gd name="connsiteX21" fmla="*/ 198306 w 208968"/>
                <a:gd name="connsiteY21" fmla="*/ 0 h 341400"/>
                <a:gd name="connsiteX22" fmla="*/ 156324 w 208968"/>
                <a:gd name="connsiteY22" fmla="*/ 109062 h 341400"/>
                <a:gd name="connsiteX23" fmla="*/ 117896 w 208968"/>
                <a:gd name="connsiteY23" fmla="*/ 225898 h 3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968" h="341400">
                  <a:moveTo>
                    <a:pt x="117896" y="225898"/>
                  </a:moveTo>
                  <a:cubicBezTo>
                    <a:pt x="110566" y="214347"/>
                    <a:pt x="115231" y="210349"/>
                    <a:pt x="110122" y="198577"/>
                  </a:cubicBezTo>
                  <a:cubicBezTo>
                    <a:pt x="84133" y="138382"/>
                    <a:pt x="100793" y="160372"/>
                    <a:pt x="93018" y="126165"/>
                  </a:cubicBezTo>
                  <a:lnTo>
                    <a:pt x="85688" y="113726"/>
                  </a:lnTo>
                  <a:cubicBezTo>
                    <a:pt x="75026" y="118835"/>
                    <a:pt x="75470" y="121500"/>
                    <a:pt x="68806" y="133495"/>
                  </a:cubicBezTo>
                  <a:cubicBezTo>
                    <a:pt x="60810" y="147711"/>
                    <a:pt x="64586" y="146378"/>
                    <a:pt x="52369" y="157706"/>
                  </a:cubicBezTo>
                  <a:cubicBezTo>
                    <a:pt x="51258" y="141713"/>
                    <a:pt x="51480" y="129941"/>
                    <a:pt x="51480" y="114170"/>
                  </a:cubicBezTo>
                  <a:cubicBezTo>
                    <a:pt x="51258" y="95068"/>
                    <a:pt x="45483" y="93513"/>
                    <a:pt x="43040" y="77965"/>
                  </a:cubicBezTo>
                  <a:cubicBezTo>
                    <a:pt x="39486" y="53531"/>
                    <a:pt x="41707" y="62416"/>
                    <a:pt x="27491" y="50644"/>
                  </a:cubicBezTo>
                  <a:cubicBezTo>
                    <a:pt x="21493" y="45757"/>
                    <a:pt x="17051" y="37316"/>
                    <a:pt x="9054" y="36206"/>
                  </a:cubicBezTo>
                  <a:cubicBezTo>
                    <a:pt x="-10715" y="33540"/>
                    <a:pt x="7721" y="49755"/>
                    <a:pt x="9943" y="81519"/>
                  </a:cubicBezTo>
                  <a:cubicBezTo>
                    <a:pt x="12830" y="124832"/>
                    <a:pt x="10609" y="145045"/>
                    <a:pt x="25269" y="191469"/>
                  </a:cubicBezTo>
                  <a:cubicBezTo>
                    <a:pt x="31489" y="210571"/>
                    <a:pt x="36154" y="219678"/>
                    <a:pt x="55923" y="222121"/>
                  </a:cubicBezTo>
                  <a:cubicBezTo>
                    <a:pt x="61476" y="208794"/>
                    <a:pt x="62365" y="202575"/>
                    <a:pt x="80801" y="194356"/>
                  </a:cubicBezTo>
                  <a:cubicBezTo>
                    <a:pt x="82800" y="224787"/>
                    <a:pt x="80579" y="309637"/>
                    <a:pt x="102570" y="334293"/>
                  </a:cubicBezTo>
                  <a:cubicBezTo>
                    <a:pt x="109900" y="342511"/>
                    <a:pt x="107456" y="341179"/>
                    <a:pt x="121228" y="341401"/>
                  </a:cubicBezTo>
                  <a:cubicBezTo>
                    <a:pt x="124338" y="328518"/>
                    <a:pt x="121895" y="307194"/>
                    <a:pt x="126559" y="293867"/>
                  </a:cubicBezTo>
                  <a:lnTo>
                    <a:pt x="171651" y="180807"/>
                  </a:lnTo>
                  <a:cubicBezTo>
                    <a:pt x="176316" y="169034"/>
                    <a:pt x="179870" y="154374"/>
                    <a:pt x="184534" y="141047"/>
                  </a:cubicBezTo>
                  <a:cubicBezTo>
                    <a:pt x="196974" y="107063"/>
                    <a:pt x="193420" y="107507"/>
                    <a:pt x="196307" y="99955"/>
                  </a:cubicBezTo>
                  <a:cubicBezTo>
                    <a:pt x="205414" y="74855"/>
                    <a:pt x="203859" y="36428"/>
                    <a:pt x="208968" y="9107"/>
                  </a:cubicBezTo>
                  <a:lnTo>
                    <a:pt x="198306" y="0"/>
                  </a:lnTo>
                  <a:lnTo>
                    <a:pt x="156324" y="109062"/>
                  </a:lnTo>
                  <a:cubicBezTo>
                    <a:pt x="143441" y="148155"/>
                    <a:pt x="129225" y="184361"/>
                    <a:pt x="117896" y="22589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F2DD9F95-2469-EFFA-AAA6-D727A01174C4}"/>
                </a:ext>
              </a:extLst>
            </p:cNvPr>
            <p:cNvSpPr/>
            <p:nvPr/>
          </p:nvSpPr>
          <p:spPr>
            <a:xfrm>
              <a:off x="3816074" y="4760755"/>
              <a:ext cx="173272" cy="322670"/>
            </a:xfrm>
            <a:custGeom>
              <a:avLst/>
              <a:gdLst>
                <a:gd name="connsiteX0" fmla="*/ 40441 w 173272"/>
                <a:gd name="connsiteY0" fmla="*/ 200105 h 322670"/>
                <a:gd name="connsiteX1" fmla="*/ 70872 w 173272"/>
                <a:gd name="connsiteY1" fmla="*/ 125251 h 322670"/>
                <a:gd name="connsiteX2" fmla="*/ 72205 w 173272"/>
                <a:gd name="connsiteY2" fmla="*/ 127250 h 322670"/>
                <a:gd name="connsiteX3" fmla="*/ 94862 w 173272"/>
                <a:gd name="connsiteY3" fmla="*/ 233202 h 322670"/>
                <a:gd name="connsiteX4" fmla="*/ 112854 w 173272"/>
                <a:gd name="connsiteY4" fmla="*/ 313832 h 322670"/>
                <a:gd name="connsiteX5" fmla="*/ 121739 w 173272"/>
                <a:gd name="connsiteY5" fmla="*/ 321162 h 322670"/>
                <a:gd name="connsiteX6" fmla="*/ 137510 w 173272"/>
                <a:gd name="connsiteY6" fmla="*/ 248084 h 322670"/>
                <a:gd name="connsiteX7" fmla="*/ 149505 w 173272"/>
                <a:gd name="connsiteY7" fmla="*/ 174562 h 322670"/>
                <a:gd name="connsiteX8" fmla="*/ 173273 w 173272"/>
                <a:gd name="connsiteY8" fmla="*/ 29516 h 322670"/>
                <a:gd name="connsiteX9" fmla="*/ 160389 w 173272"/>
                <a:gd name="connsiteY9" fmla="*/ 43510 h 322670"/>
                <a:gd name="connsiteX10" fmla="*/ 145729 w 173272"/>
                <a:gd name="connsiteY10" fmla="*/ 114811 h 322670"/>
                <a:gd name="connsiteX11" fmla="*/ 123516 w 173272"/>
                <a:gd name="connsiteY11" fmla="*/ 205214 h 322670"/>
                <a:gd name="connsiteX12" fmla="*/ 115964 w 173272"/>
                <a:gd name="connsiteY12" fmla="*/ 191665 h 322670"/>
                <a:gd name="connsiteX13" fmla="*/ 111743 w 173272"/>
                <a:gd name="connsiteY13" fmla="*/ 176116 h 322670"/>
                <a:gd name="connsiteX14" fmla="*/ 87976 w 173272"/>
                <a:gd name="connsiteY14" fmla="*/ 114367 h 322670"/>
                <a:gd name="connsiteX15" fmla="*/ 70872 w 173272"/>
                <a:gd name="connsiteY15" fmla="*/ 88823 h 322670"/>
                <a:gd name="connsiteX16" fmla="*/ 41329 w 173272"/>
                <a:gd name="connsiteY16" fmla="*/ 132136 h 322670"/>
                <a:gd name="connsiteX17" fmla="*/ 13563 w 173272"/>
                <a:gd name="connsiteY17" fmla="*/ 4861 h 322670"/>
                <a:gd name="connsiteX18" fmla="*/ 1346 w 173272"/>
                <a:gd name="connsiteY18" fmla="*/ 29960 h 322670"/>
                <a:gd name="connsiteX19" fmla="*/ 8010 w 173272"/>
                <a:gd name="connsiteY19" fmla="*/ 128804 h 322670"/>
                <a:gd name="connsiteX20" fmla="*/ 40441 w 173272"/>
                <a:gd name="connsiteY20" fmla="*/ 200105 h 3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3272" h="322670">
                  <a:moveTo>
                    <a:pt x="40441" y="200105"/>
                  </a:moveTo>
                  <a:cubicBezTo>
                    <a:pt x="46882" y="167009"/>
                    <a:pt x="50436" y="157014"/>
                    <a:pt x="70872" y="125251"/>
                  </a:cubicBezTo>
                  <a:cubicBezTo>
                    <a:pt x="71316" y="125917"/>
                    <a:pt x="71983" y="126139"/>
                    <a:pt x="72205" y="127250"/>
                  </a:cubicBezTo>
                  <a:lnTo>
                    <a:pt x="94862" y="233202"/>
                  </a:lnTo>
                  <a:cubicBezTo>
                    <a:pt x="97972" y="252748"/>
                    <a:pt x="101748" y="298283"/>
                    <a:pt x="112854" y="313832"/>
                  </a:cubicBezTo>
                  <a:cubicBezTo>
                    <a:pt x="115298" y="317163"/>
                    <a:pt x="118629" y="320273"/>
                    <a:pt x="121739" y="321162"/>
                  </a:cubicBezTo>
                  <a:cubicBezTo>
                    <a:pt x="148617" y="329602"/>
                    <a:pt x="127737" y="302281"/>
                    <a:pt x="137510" y="248084"/>
                  </a:cubicBezTo>
                  <a:cubicBezTo>
                    <a:pt x="142397" y="220541"/>
                    <a:pt x="143730" y="199883"/>
                    <a:pt x="149505" y="174562"/>
                  </a:cubicBezTo>
                  <a:cubicBezTo>
                    <a:pt x="159501" y="130804"/>
                    <a:pt x="156835" y="68832"/>
                    <a:pt x="173273" y="29516"/>
                  </a:cubicBezTo>
                  <a:cubicBezTo>
                    <a:pt x="163721" y="32848"/>
                    <a:pt x="164610" y="31737"/>
                    <a:pt x="160389" y="43510"/>
                  </a:cubicBezTo>
                  <a:cubicBezTo>
                    <a:pt x="153503" y="63501"/>
                    <a:pt x="150838" y="91932"/>
                    <a:pt x="145729" y="114811"/>
                  </a:cubicBezTo>
                  <a:lnTo>
                    <a:pt x="123516" y="205214"/>
                  </a:lnTo>
                  <a:cubicBezTo>
                    <a:pt x="121739" y="202993"/>
                    <a:pt x="120406" y="204992"/>
                    <a:pt x="115964" y="191665"/>
                  </a:cubicBezTo>
                  <a:cubicBezTo>
                    <a:pt x="114187" y="186112"/>
                    <a:pt x="113520" y="182114"/>
                    <a:pt x="111743" y="176116"/>
                  </a:cubicBezTo>
                  <a:cubicBezTo>
                    <a:pt x="103303" y="148351"/>
                    <a:pt x="96639" y="144797"/>
                    <a:pt x="87976" y="114367"/>
                  </a:cubicBezTo>
                  <a:cubicBezTo>
                    <a:pt x="83533" y="98596"/>
                    <a:pt x="83755" y="94376"/>
                    <a:pt x="70872" y="88823"/>
                  </a:cubicBezTo>
                  <a:cubicBezTo>
                    <a:pt x="54879" y="88600"/>
                    <a:pt x="55101" y="119031"/>
                    <a:pt x="41329" y="132136"/>
                  </a:cubicBezTo>
                  <a:cubicBezTo>
                    <a:pt x="37331" y="91044"/>
                    <a:pt x="44661" y="31293"/>
                    <a:pt x="13563" y="4861"/>
                  </a:cubicBezTo>
                  <a:cubicBezTo>
                    <a:pt x="-5984" y="-11576"/>
                    <a:pt x="1346" y="17966"/>
                    <a:pt x="1346" y="29960"/>
                  </a:cubicBezTo>
                  <a:cubicBezTo>
                    <a:pt x="1568" y="64167"/>
                    <a:pt x="4678" y="95708"/>
                    <a:pt x="8010" y="128804"/>
                  </a:cubicBezTo>
                  <a:cubicBezTo>
                    <a:pt x="11342" y="161678"/>
                    <a:pt x="6677" y="196774"/>
                    <a:pt x="40441" y="2001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3432D1B7-AB3B-4A7B-EBEF-839DB3424FB0}"/>
                </a:ext>
              </a:extLst>
            </p:cNvPr>
            <p:cNvSpPr/>
            <p:nvPr/>
          </p:nvSpPr>
          <p:spPr>
            <a:xfrm>
              <a:off x="4366740" y="3889346"/>
              <a:ext cx="134608" cy="184805"/>
            </a:xfrm>
            <a:custGeom>
              <a:avLst/>
              <a:gdLst>
                <a:gd name="connsiteX0" fmla="*/ 0 w 134608"/>
                <a:gd name="connsiteY0" fmla="*/ 82851 h 184805"/>
                <a:gd name="connsiteX1" fmla="*/ 92627 w 134608"/>
                <a:gd name="connsiteY1" fmla="*/ 42869 h 184805"/>
                <a:gd name="connsiteX2" fmla="*/ 29987 w 134608"/>
                <a:gd name="connsiteY2" fmla="*/ 151931 h 184805"/>
                <a:gd name="connsiteX3" fmla="*/ 97958 w 134608"/>
                <a:gd name="connsiteY3" fmla="*/ 117058 h 184805"/>
                <a:gd name="connsiteX4" fmla="*/ 68859 w 134608"/>
                <a:gd name="connsiteY4" fmla="*/ 184805 h 184805"/>
                <a:gd name="connsiteX5" fmla="*/ 134609 w 134608"/>
                <a:gd name="connsiteY5" fmla="*/ 171034 h 184805"/>
                <a:gd name="connsiteX6" fmla="*/ 88407 w 134608"/>
                <a:gd name="connsiteY6" fmla="*/ 168812 h 184805"/>
                <a:gd name="connsiteX7" fmla="*/ 110619 w 134608"/>
                <a:gd name="connsiteY7" fmla="*/ 99066 h 184805"/>
                <a:gd name="connsiteX8" fmla="*/ 58864 w 134608"/>
                <a:gd name="connsiteY8" fmla="*/ 122611 h 184805"/>
                <a:gd name="connsiteX9" fmla="*/ 108842 w 134608"/>
                <a:gd name="connsiteY9" fmla="*/ 25988 h 184805"/>
                <a:gd name="connsiteX10" fmla="*/ 19547 w 134608"/>
                <a:gd name="connsiteY10" fmla="*/ 63082 h 184805"/>
                <a:gd name="connsiteX11" fmla="*/ 49756 w 134608"/>
                <a:gd name="connsiteY11" fmla="*/ 0 h 184805"/>
                <a:gd name="connsiteX12" fmla="*/ 22213 w 134608"/>
                <a:gd name="connsiteY12" fmla="*/ 38205 h 184805"/>
                <a:gd name="connsiteX13" fmla="*/ 0 w 134608"/>
                <a:gd name="connsiteY13" fmla="*/ 82851 h 18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608" h="184805">
                  <a:moveTo>
                    <a:pt x="0" y="82851"/>
                  </a:moveTo>
                  <a:cubicBezTo>
                    <a:pt x="17992" y="78853"/>
                    <a:pt x="64639" y="53753"/>
                    <a:pt x="92627" y="42869"/>
                  </a:cubicBezTo>
                  <a:cubicBezTo>
                    <a:pt x="91072" y="74855"/>
                    <a:pt x="30654" y="127276"/>
                    <a:pt x="29987" y="151931"/>
                  </a:cubicBezTo>
                  <a:cubicBezTo>
                    <a:pt x="59974" y="145712"/>
                    <a:pt x="68193" y="124832"/>
                    <a:pt x="97958" y="117058"/>
                  </a:cubicBezTo>
                  <a:cubicBezTo>
                    <a:pt x="90184" y="156818"/>
                    <a:pt x="64417" y="164370"/>
                    <a:pt x="68859" y="184805"/>
                  </a:cubicBezTo>
                  <a:lnTo>
                    <a:pt x="134609" y="171034"/>
                  </a:lnTo>
                  <a:cubicBezTo>
                    <a:pt x="133720" y="147489"/>
                    <a:pt x="119282" y="163037"/>
                    <a:pt x="88407" y="168812"/>
                  </a:cubicBezTo>
                  <a:cubicBezTo>
                    <a:pt x="97514" y="139492"/>
                    <a:pt x="124391" y="111949"/>
                    <a:pt x="110619" y="99066"/>
                  </a:cubicBezTo>
                  <a:cubicBezTo>
                    <a:pt x="100624" y="91292"/>
                    <a:pt x="75079" y="118391"/>
                    <a:pt x="58864" y="122611"/>
                  </a:cubicBezTo>
                  <a:cubicBezTo>
                    <a:pt x="71969" y="93513"/>
                    <a:pt x="109286" y="66859"/>
                    <a:pt x="108842" y="25988"/>
                  </a:cubicBezTo>
                  <a:cubicBezTo>
                    <a:pt x="94182" y="25766"/>
                    <a:pt x="44203" y="54864"/>
                    <a:pt x="19547" y="63082"/>
                  </a:cubicBezTo>
                  <a:cubicBezTo>
                    <a:pt x="23101" y="45757"/>
                    <a:pt x="42204" y="24211"/>
                    <a:pt x="49756" y="0"/>
                  </a:cubicBezTo>
                  <a:cubicBezTo>
                    <a:pt x="33541" y="5109"/>
                    <a:pt x="42648" y="9773"/>
                    <a:pt x="22213" y="38205"/>
                  </a:cubicBezTo>
                  <a:cubicBezTo>
                    <a:pt x="15105" y="48422"/>
                    <a:pt x="222" y="67525"/>
                    <a:pt x="0" y="828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3CC39DB9-3632-794A-2590-68F4A03387E7}"/>
                </a:ext>
              </a:extLst>
            </p:cNvPr>
            <p:cNvSpPr/>
            <p:nvPr/>
          </p:nvSpPr>
          <p:spPr>
            <a:xfrm>
              <a:off x="3831580" y="4142174"/>
              <a:ext cx="141961" cy="334239"/>
            </a:xfrm>
            <a:custGeom>
              <a:avLst/>
              <a:gdLst>
                <a:gd name="connsiteX0" fmla="*/ 722 w 141961"/>
                <a:gd name="connsiteY0" fmla="*/ 334239 h 334239"/>
                <a:gd name="connsiteX1" fmla="*/ 17826 w 141961"/>
                <a:gd name="connsiteY1" fmla="*/ 295590 h 334239"/>
                <a:gd name="connsiteX2" fmla="*/ 29377 w 141961"/>
                <a:gd name="connsiteY2" fmla="*/ 244946 h 334239"/>
                <a:gd name="connsiteX3" fmla="*/ 59808 w 141961"/>
                <a:gd name="connsiteY3" fmla="*/ 153210 h 334239"/>
                <a:gd name="connsiteX4" fmla="*/ 122004 w 141961"/>
                <a:gd name="connsiteY4" fmla="*/ 34375 h 334239"/>
                <a:gd name="connsiteX5" fmla="*/ 139774 w 141961"/>
                <a:gd name="connsiteY5" fmla="*/ 169 h 334239"/>
                <a:gd name="connsiteX6" fmla="*/ 69360 w 141961"/>
                <a:gd name="connsiteY6" fmla="*/ 106343 h 334239"/>
                <a:gd name="connsiteX7" fmla="*/ 17826 w 141961"/>
                <a:gd name="connsiteY7" fmla="*/ 238949 h 334239"/>
                <a:gd name="connsiteX8" fmla="*/ 722 w 141961"/>
                <a:gd name="connsiteY8" fmla="*/ 334239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61" h="334239">
                  <a:moveTo>
                    <a:pt x="722" y="334239"/>
                  </a:moveTo>
                  <a:cubicBezTo>
                    <a:pt x="16716" y="331574"/>
                    <a:pt x="15161" y="311583"/>
                    <a:pt x="17826" y="295590"/>
                  </a:cubicBezTo>
                  <a:cubicBezTo>
                    <a:pt x="21158" y="275821"/>
                    <a:pt x="24490" y="263605"/>
                    <a:pt x="29377" y="244946"/>
                  </a:cubicBezTo>
                  <a:cubicBezTo>
                    <a:pt x="37373" y="214738"/>
                    <a:pt x="47591" y="180753"/>
                    <a:pt x="59808" y="153210"/>
                  </a:cubicBezTo>
                  <a:cubicBezTo>
                    <a:pt x="75801" y="117227"/>
                    <a:pt x="97570" y="62807"/>
                    <a:pt x="122004" y="34375"/>
                  </a:cubicBezTo>
                  <a:cubicBezTo>
                    <a:pt x="124669" y="31044"/>
                    <a:pt x="149325" y="3278"/>
                    <a:pt x="139774" y="169"/>
                  </a:cubicBezTo>
                  <a:cubicBezTo>
                    <a:pt x="125558" y="-4496"/>
                    <a:pt x="78023" y="89017"/>
                    <a:pt x="69360" y="106343"/>
                  </a:cubicBezTo>
                  <a:cubicBezTo>
                    <a:pt x="42038" y="160985"/>
                    <a:pt x="35152" y="170536"/>
                    <a:pt x="17826" y="238949"/>
                  </a:cubicBezTo>
                  <a:cubicBezTo>
                    <a:pt x="13606" y="255608"/>
                    <a:pt x="-3720" y="325577"/>
                    <a:pt x="722" y="3342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36E234BE-BCCB-3C2B-D3B9-C33FCBFECB1D}"/>
                </a:ext>
              </a:extLst>
            </p:cNvPr>
            <p:cNvSpPr/>
            <p:nvPr/>
          </p:nvSpPr>
          <p:spPr>
            <a:xfrm>
              <a:off x="4681497" y="4351632"/>
              <a:ext cx="37157" cy="236952"/>
            </a:xfrm>
            <a:custGeom>
              <a:avLst/>
              <a:gdLst>
                <a:gd name="connsiteX0" fmla="*/ 33539 w 37157"/>
                <a:gd name="connsiteY0" fmla="*/ 236953 h 236952"/>
                <a:gd name="connsiteX1" fmla="*/ 36871 w 37157"/>
                <a:gd name="connsiteY1" fmla="*/ 202302 h 236952"/>
                <a:gd name="connsiteX2" fmla="*/ 29096 w 37157"/>
                <a:gd name="connsiteY2" fmla="*/ 168095 h 236952"/>
                <a:gd name="connsiteX3" fmla="*/ 32428 w 37157"/>
                <a:gd name="connsiteY3" fmla="*/ 108344 h 236952"/>
                <a:gd name="connsiteX4" fmla="*/ 22210 w 37157"/>
                <a:gd name="connsiteY4" fmla="*/ 45706 h 236952"/>
                <a:gd name="connsiteX5" fmla="*/ 5329 w 37157"/>
                <a:gd name="connsiteY5" fmla="*/ 5502 h 236952"/>
                <a:gd name="connsiteX6" fmla="*/ 13770 w 37157"/>
                <a:gd name="connsiteY6" fmla="*/ 33045 h 236952"/>
                <a:gd name="connsiteX7" fmla="*/ 220 w 37157"/>
                <a:gd name="connsiteY7" fmla="*/ 62365 h 236952"/>
                <a:gd name="connsiteX8" fmla="*/ 16657 w 37157"/>
                <a:gd name="connsiteY8" fmla="*/ 121227 h 236952"/>
                <a:gd name="connsiteX9" fmla="*/ 5107 w 37157"/>
                <a:gd name="connsiteY9" fmla="*/ 149659 h 236952"/>
                <a:gd name="connsiteX10" fmla="*/ 18878 w 37157"/>
                <a:gd name="connsiteY10" fmla="*/ 178535 h 236952"/>
                <a:gd name="connsiteX11" fmla="*/ 33539 w 37157"/>
                <a:gd name="connsiteY11" fmla="*/ 236953 h 23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57" h="236952">
                  <a:moveTo>
                    <a:pt x="33539" y="236953"/>
                  </a:moveTo>
                  <a:cubicBezTo>
                    <a:pt x="38426" y="227401"/>
                    <a:pt x="36426" y="215851"/>
                    <a:pt x="36871" y="202302"/>
                  </a:cubicBezTo>
                  <a:cubicBezTo>
                    <a:pt x="37315" y="181200"/>
                    <a:pt x="38426" y="181200"/>
                    <a:pt x="29096" y="168095"/>
                  </a:cubicBezTo>
                  <a:cubicBezTo>
                    <a:pt x="5773" y="135443"/>
                    <a:pt x="36871" y="135443"/>
                    <a:pt x="32428" y="108344"/>
                  </a:cubicBezTo>
                  <a:cubicBezTo>
                    <a:pt x="27764" y="77914"/>
                    <a:pt x="8883" y="79691"/>
                    <a:pt x="22210" y="45706"/>
                  </a:cubicBezTo>
                  <a:cubicBezTo>
                    <a:pt x="36871" y="8612"/>
                    <a:pt x="9105" y="-10046"/>
                    <a:pt x="5329" y="5502"/>
                  </a:cubicBezTo>
                  <a:cubicBezTo>
                    <a:pt x="220" y="26604"/>
                    <a:pt x="16657" y="8612"/>
                    <a:pt x="13770" y="33045"/>
                  </a:cubicBezTo>
                  <a:cubicBezTo>
                    <a:pt x="11770" y="47927"/>
                    <a:pt x="1775" y="53258"/>
                    <a:pt x="220" y="62365"/>
                  </a:cubicBezTo>
                  <a:cubicBezTo>
                    <a:pt x="-2668" y="77247"/>
                    <a:pt x="23987" y="99459"/>
                    <a:pt x="16657" y="121227"/>
                  </a:cubicBezTo>
                  <a:cubicBezTo>
                    <a:pt x="12881" y="132556"/>
                    <a:pt x="5107" y="135665"/>
                    <a:pt x="5107" y="149659"/>
                  </a:cubicBezTo>
                  <a:cubicBezTo>
                    <a:pt x="5107" y="161653"/>
                    <a:pt x="12659" y="168539"/>
                    <a:pt x="18878" y="178535"/>
                  </a:cubicBezTo>
                  <a:cubicBezTo>
                    <a:pt x="32206" y="199414"/>
                    <a:pt x="12659" y="224514"/>
                    <a:pt x="33539" y="2369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81D6A67-9200-452B-6380-8AE94D5368C1}"/>
                </a:ext>
              </a:extLst>
            </p:cNvPr>
            <p:cNvSpPr/>
            <p:nvPr/>
          </p:nvSpPr>
          <p:spPr>
            <a:xfrm>
              <a:off x="4710815" y="4183213"/>
              <a:ext cx="53310" cy="222343"/>
            </a:xfrm>
            <a:custGeom>
              <a:avLst/>
              <a:gdLst>
                <a:gd name="connsiteX0" fmla="*/ 0 w 53310"/>
                <a:gd name="connsiteY0" fmla="*/ 17992 h 222343"/>
                <a:gd name="connsiteX1" fmla="*/ 20880 w 53310"/>
                <a:gd name="connsiteY1" fmla="*/ 50644 h 222343"/>
                <a:gd name="connsiteX2" fmla="*/ 8441 w 53310"/>
                <a:gd name="connsiteY2" fmla="*/ 94402 h 222343"/>
                <a:gd name="connsiteX3" fmla="*/ 24212 w 53310"/>
                <a:gd name="connsiteY3" fmla="*/ 159261 h 222343"/>
                <a:gd name="connsiteX4" fmla="*/ 41316 w 53310"/>
                <a:gd name="connsiteY4" fmla="*/ 222344 h 222343"/>
                <a:gd name="connsiteX5" fmla="*/ 53310 w 53310"/>
                <a:gd name="connsiteY5" fmla="*/ 212792 h 222343"/>
                <a:gd name="connsiteX6" fmla="*/ 34652 w 53310"/>
                <a:gd name="connsiteY6" fmla="*/ 173477 h 222343"/>
                <a:gd name="connsiteX7" fmla="*/ 39983 w 53310"/>
                <a:gd name="connsiteY7" fmla="*/ 124166 h 222343"/>
                <a:gd name="connsiteX8" fmla="*/ 24656 w 53310"/>
                <a:gd name="connsiteY8" fmla="*/ 81519 h 222343"/>
                <a:gd name="connsiteX9" fmla="*/ 37095 w 53310"/>
                <a:gd name="connsiteY9" fmla="*/ 31763 h 222343"/>
                <a:gd name="connsiteX10" fmla="*/ 8441 w 53310"/>
                <a:gd name="connsiteY10" fmla="*/ 0 h 222343"/>
                <a:gd name="connsiteX11" fmla="*/ 0 w 53310"/>
                <a:gd name="connsiteY11" fmla="*/ 17992 h 2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310" h="222343">
                  <a:moveTo>
                    <a:pt x="0" y="17992"/>
                  </a:moveTo>
                  <a:cubicBezTo>
                    <a:pt x="9551" y="28654"/>
                    <a:pt x="23101" y="29986"/>
                    <a:pt x="20880" y="50644"/>
                  </a:cubicBezTo>
                  <a:cubicBezTo>
                    <a:pt x="19325" y="65304"/>
                    <a:pt x="9551" y="75299"/>
                    <a:pt x="8441" y="94402"/>
                  </a:cubicBezTo>
                  <a:cubicBezTo>
                    <a:pt x="9774" y="99510"/>
                    <a:pt x="39761" y="115503"/>
                    <a:pt x="24212" y="159261"/>
                  </a:cubicBezTo>
                  <a:cubicBezTo>
                    <a:pt x="15549" y="183917"/>
                    <a:pt x="24212" y="195023"/>
                    <a:pt x="41316" y="222344"/>
                  </a:cubicBezTo>
                  <a:cubicBezTo>
                    <a:pt x="51533" y="219012"/>
                    <a:pt x="43537" y="223010"/>
                    <a:pt x="53310" y="212792"/>
                  </a:cubicBezTo>
                  <a:cubicBezTo>
                    <a:pt x="47313" y="200131"/>
                    <a:pt x="34208" y="192579"/>
                    <a:pt x="34652" y="173477"/>
                  </a:cubicBezTo>
                  <a:cubicBezTo>
                    <a:pt x="35096" y="147933"/>
                    <a:pt x="45314" y="163704"/>
                    <a:pt x="39983" y="124166"/>
                  </a:cubicBezTo>
                  <a:cubicBezTo>
                    <a:pt x="36651" y="99955"/>
                    <a:pt x="24878" y="91514"/>
                    <a:pt x="24656" y="81519"/>
                  </a:cubicBezTo>
                  <a:cubicBezTo>
                    <a:pt x="24434" y="68858"/>
                    <a:pt x="36651" y="56419"/>
                    <a:pt x="37095" y="31763"/>
                  </a:cubicBezTo>
                  <a:cubicBezTo>
                    <a:pt x="26655" y="22656"/>
                    <a:pt x="15771" y="4887"/>
                    <a:pt x="8441" y="0"/>
                  </a:cubicBezTo>
                  <a:cubicBezTo>
                    <a:pt x="889" y="5109"/>
                    <a:pt x="1111" y="6219"/>
                    <a:pt x="0" y="179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5F44DAD-0846-58C2-6DDD-35683CF9FBCD}"/>
                </a:ext>
              </a:extLst>
            </p:cNvPr>
            <p:cNvSpPr/>
            <p:nvPr/>
          </p:nvSpPr>
          <p:spPr>
            <a:xfrm>
              <a:off x="4091453" y="4140566"/>
              <a:ext cx="26191" cy="214125"/>
            </a:xfrm>
            <a:custGeom>
              <a:avLst/>
              <a:gdLst>
                <a:gd name="connsiteX0" fmla="*/ 7847 w 26191"/>
                <a:gd name="connsiteY0" fmla="*/ 214125 h 214125"/>
                <a:gd name="connsiteX1" fmla="*/ 14288 w 26191"/>
                <a:gd name="connsiteY1" fmla="*/ 113504 h 214125"/>
                <a:gd name="connsiteX2" fmla="*/ 22507 w 26191"/>
                <a:gd name="connsiteY2" fmla="*/ 0 h 214125"/>
                <a:gd name="connsiteX3" fmla="*/ 9401 w 26191"/>
                <a:gd name="connsiteY3" fmla="*/ 44202 h 214125"/>
                <a:gd name="connsiteX4" fmla="*/ 7847 w 26191"/>
                <a:gd name="connsiteY4" fmla="*/ 214125 h 21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1" h="214125">
                  <a:moveTo>
                    <a:pt x="7847" y="214125"/>
                  </a:moveTo>
                  <a:cubicBezTo>
                    <a:pt x="26283" y="204574"/>
                    <a:pt x="6514" y="185471"/>
                    <a:pt x="14288" y="113504"/>
                  </a:cubicBezTo>
                  <a:cubicBezTo>
                    <a:pt x="16954" y="89959"/>
                    <a:pt x="33391" y="12883"/>
                    <a:pt x="22507" y="0"/>
                  </a:cubicBezTo>
                  <a:cubicBezTo>
                    <a:pt x="7847" y="5553"/>
                    <a:pt x="14955" y="11106"/>
                    <a:pt x="9401" y="44202"/>
                  </a:cubicBezTo>
                  <a:cubicBezTo>
                    <a:pt x="4070" y="75521"/>
                    <a:pt x="-7924" y="195911"/>
                    <a:pt x="7847" y="2141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0B71EA3-B048-EADD-BEAF-A7AD1B3C393D}"/>
                </a:ext>
              </a:extLst>
            </p:cNvPr>
            <p:cNvSpPr/>
            <p:nvPr/>
          </p:nvSpPr>
          <p:spPr>
            <a:xfrm>
              <a:off x="4871949" y="4298272"/>
              <a:ext cx="20344" cy="104174"/>
            </a:xfrm>
            <a:custGeom>
              <a:avLst/>
              <a:gdLst>
                <a:gd name="connsiteX0" fmla="*/ 6128 w 20344"/>
                <a:gd name="connsiteY0" fmla="*/ 104175 h 104174"/>
                <a:gd name="connsiteX1" fmla="*/ 20344 w 20344"/>
                <a:gd name="connsiteY1" fmla="*/ 99955 h 104174"/>
                <a:gd name="connsiteX2" fmla="*/ 13458 w 20344"/>
                <a:gd name="connsiteY2" fmla="*/ 18880 h 104174"/>
                <a:gd name="connsiteX3" fmla="*/ 2796 w 20344"/>
                <a:gd name="connsiteY3" fmla="*/ 0 h 104174"/>
                <a:gd name="connsiteX4" fmla="*/ 6128 w 20344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4" h="104174">
                  <a:moveTo>
                    <a:pt x="6128" y="104175"/>
                  </a:moveTo>
                  <a:cubicBezTo>
                    <a:pt x="16346" y="102398"/>
                    <a:pt x="8794" y="103509"/>
                    <a:pt x="20344" y="99955"/>
                  </a:cubicBezTo>
                  <a:cubicBezTo>
                    <a:pt x="20122" y="49311"/>
                    <a:pt x="17679" y="56641"/>
                    <a:pt x="13458" y="18880"/>
                  </a:cubicBezTo>
                  <a:cubicBezTo>
                    <a:pt x="11904" y="5553"/>
                    <a:pt x="13903" y="3110"/>
                    <a:pt x="2796" y="0"/>
                  </a:cubicBezTo>
                  <a:cubicBezTo>
                    <a:pt x="-6755" y="19769"/>
                    <a:pt x="11681" y="45757"/>
                    <a:pt x="6128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3717C960-C278-7308-28A0-CA0972E91592}"/>
                </a:ext>
              </a:extLst>
            </p:cNvPr>
            <p:cNvSpPr/>
            <p:nvPr/>
          </p:nvSpPr>
          <p:spPr>
            <a:xfrm>
              <a:off x="4431822" y="4409555"/>
              <a:ext cx="13849" cy="101287"/>
            </a:xfrm>
            <a:custGeom>
              <a:avLst/>
              <a:gdLst>
                <a:gd name="connsiteX0" fmla="*/ 2222 w 13849"/>
                <a:gd name="connsiteY0" fmla="*/ 101287 h 101287"/>
                <a:gd name="connsiteX1" fmla="*/ 10219 w 13849"/>
                <a:gd name="connsiteY1" fmla="*/ 58862 h 101287"/>
                <a:gd name="connsiteX2" fmla="*/ 10663 w 13849"/>
                <a:gd name="connsiteY2" fmla="*/ 0 h 101287"/>
                <a:gd name="connsiteX3" fmla="*/ 1334 w 13849"/>
                <a:gd name="connsiteY3" fmla="*/ 42425 h 101287"/>
                <a:gd name="connsiteX4" fmla="*/ 2222 w 13849"/>
                <a:gd name="connsiteY4" fmla="*/ 101287 h 10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101287">
                  <a:moveTo>
                    <a:pt x="2222" y="101287"/>
                  </a:moveTo>
                  <a:cubicBezTo>
                    <a:pt x="21992" y="95734"/>
                    <a:pt x="10663" y="82851"/>
                    <a:pt x="10219" y="58862"/>
                  </a:cubicBezTo>
                  <a:cubicBezTo>
                    <a:pt x="9997" y="39538"/>
                    <a:pt x="12440" y="18436"/>
                    <a:pt x="10663" y="0"/>
                  </a:cubicBezTo>
                  <a:cubicBezTo>
                    <a:pt x="-6441" y="2443"/>
                    <a:pt x="2445" y="8663"/>
                    <a:pt x="1334" y="42425"/>
                  </a:cubicBezTo>
                  <a:cubicBezTo>
                    <a:pt x="668" y="62638"/>
                    <a:pt x="1556" y="81074"/>
                    <a:pt x="2222" y="10128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7F16AED-8D0D-0301-4802-650F09155874}"/>
                </a:ext>
              </a:extLst>
            </p:cNvPr>
            <p:cNvSpPr/>
            <p:nvPr/>
          </p:nvSpPr>
          <p:spPr>
            <a:xfrm>
              <a:off x="4359600" y="3598145"/>
              <a:ext cx="21567" cy="75102"/>
            </a:xfrm>
            <a:custGeom>
              <a:avLst/>
              <a:gdLst>
                <a:gd name="connsiteX0" fmla="*/ 12027 w 21567"/>
                <a:gd name="connsiteY0" fmla="*/ 72189 h 75102"/>
                <a:gd name="connsiteX1" fmla="*/ 17359 w 21567"/>
                <a:gd name="connsiteY1" fmla="*/ 0 h 75102"/>
                <a:gd name="connsiteX2" fmla="*/ 5364 w 21567"/>
                <a:gd name="connsiteY2" fmla="*/ 44869 h 75102"/>
                <a:gd name="connsiteX3" fmla="*/ 12027 w 21567"/>
                <a:gd name="connsiteY3" fmla="*/ 72189 h 7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67" h="75102">
                  <a:moveTo>
                    <a:pt x="12027" y="72189"/>
                  </a:moveTo>
                  <a:cubicBezTo>
                    <a:pt x="14915" y="52421"/>
                    <a:pt x="28243" y="12217"/>
                    <a:pt x="17359" y="0"/>
                  </a:cubicBezTo>
                  <a:cubicBezTo>
                    <a:pt x="6252" y="5997"/>
                    <a:pt x="9362" y="26655"/>
                    <a:pt x="5364" y="44869"/>
                  </a:cubicBezTo>
                  <a:cubicBezTo>
                    <a:pt x="-3744" y="84628"/>
                    <a:pt x="-1078" y="74633"/>
                    <a:pt x="12027" y="7218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2267ADF6-5715-D503-D3BF-8A5DBD40008B}"/>
                </a:ext>
              </a:extLst>
            </p:cNvPr>
            <p:cNvSpPr/>
            <p:nvPr/>
          </p:nvSpPr>
          <p:spPr>
            <a:xfrm>
              <a:off x="4651729" y="3723199"/>
              <a:ext cx="29733" cy="73077"/>
            </a:xfrm>
            <a:custGeom>
              <a:avLst/>
              <a:gdLst>
                <a:gd name="connsiteX0" fmla="*/ 0 w 29733"/>
                <a:gd name="connsiteY0" fmla="*/ 5775 h 73077"/>
                <a:gd name="connsiteX1" fmla="*/ 24656 w 29733"/>
                <a:gd name="connsiteY1" fmla="*/ 73078 h 73077"/>
                <a:gd name="connsiteX2" fmla="*/ 23545 w 29733"/>
                <a:gd name="connsiteY2" fmla="*/ 34873 h 73077"/>
                <a:gd name="connsiteX3" fmla="*/ 7330 w 29733"/>
                <a:gd name="connsiteY3" fmla="*/ 0 h 73077"/>
                <a:gd name="connsiteX4" fmla="*/ 0 w 29733"/>
                <a:gd name="connsiteY4" fmla="*/ 5775 h 7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33" h="73077">
                  <a:moveTo>
                    <a:pt x="0" y="5775"/>
                  </a:moveTo>
                  <a:cubicBezTo>
                    <a:pt x="666" y="8663"/>
                    <a:pt x="23101" y="71301"/>
                    <a:pt x="24656" y="73078"/>
                  </a:cubicBezTo>
                  <a:cubicBezTo>
                    <a:pt x="34874" y="61972"/>
                    <a:pt x="27099" y="54198"/>
                    <a:pt x="23545" y="34873"/>
                  </a:cubicBezTo>
                  <a:cubicBezTo>
                    <a:pt x="20658" y="17548"/>
                    <a:pt x="17992" y="7996"/>
                    <a:pt x="7330" y="0"/>
                  </a:cubicBezTo>
                  <a:cubicBezTo>
                    <a:pt x="4887" y="1777"/>
                    <a:pt x="1333" y="3110"/>
                    <a:pt x="0" y="57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2F5A784-A8C3-FBE4-D127-009505596DAB}"/>
                </a:ext>
              </a:extLst>
            </p:cNvPr>
            <p:cNvSpPr/>
            <p:nvPr/>
          </p:nvSpPr>
          <p:spPr>
            <a:xfrm>
              <a:off x="4339419" y="3582596"/>
              <a:ext cx="27642" cy="62194"/>
            </a:xfrm>
            <a:custGeom>
              <a:avLst/>
              <a:gdLst>
                <a:gd name="connsiteX0" fmla="*/ 0 w 27642"/>
                <a:gd name="connsiteY0" fmla="*/ 61750 h 62194"/>
                <a:gd name="connsiteX1" fmla="*/ 10662 w 27642"/>
                <a:gd name="connsiteY1" fmla="*/ 62194 h 62194"/>
                <a:gd name="connsiteX2" fmla="*/ 18214 w 27642"/>
                <a:gd name="connsiteY2" fmla="*/ 27543 h 62194"/>
                <a:gd name="connsiteX3" fmla="*/ 22213 w 27642"/>
                <a:gd name="connsiteY3" fmla="*/ 0 h 62194"/>
                <a:gd name="connsiteX4" fmla="*/ 0 w 27642"/>
                <a:gd name="connsiteY4" fmla="*/ 61750 h 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2" h="62194">
                  <a:moveTo>
                    <a:pt x="0" y="61750"/>
                  </a:moveTo>
                  <a:lnTo>
                    <a:pt x="10662" y="62194"/>
                  </a:lnTo>
                  <a:cubicBezTo>
                    <a:pt x="14660" y="53531"/>
                    <a:pt x="15105" y="36872"/>
                    <a:pt x="18214" y="27543"/>
                  </a:cubicBezTo>
                  <a:cubicBezTo>
                    <a:pt x="23323" y="11995"/>
                    <a:pt x="34208" y="11106"/>
                    <a:pt x="22213" y="0"/>
                  </a:cubicBezTo>
                  <a:cubicBezTo>
                    <a:pt x="7108" y="6886"/>
                    <a:pt x="666" y="41315"/>
                    <a:pt x="0" y="617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2D1CCFE-3BBD-69C4-B529-6E1C3843D8F1}"/>
                </a:ext>
              </a:extLst>
            </p:cNvPr>
            <p:cNvSpPr/>
            <p:nvPr/>
          </p:nvSpPr>
          <p:spPr>
            <a:xfrm>
              <a:off x="4954454" y="4537052"/>
              <a:ext cx="16053" cy="65970"/>
            </a:xfrm>
            <a:custGeom>
              <a:avLst/>
              <a:gdLst>
                <a:gd name="connsiteX0" fmla="*/ 4921 w 16053"/>
                <a:gd name="connsiteY0" fmla="*/ 65970 h 65970"/>
                <a:gd name="connsiteX1" fmla="*/ 10919 w 16053"/>
                <a:gd name="connsiteY1" fmla="*/ 19991 h 65970"/>
                <a:gd name="connsiteX2" fmla="*/ 8253 w 16053"/>
                <a:gd name="connsiteY2" fmla="*/ 0 h 65970"/>
                <a:gd name="connsiteX3" fmla="*/ 256 w 16053"/>
                <a:gd name="connsiteY3" fmla="*/ 11106 h 65970"/>
                <a:gd name="connsiteX4" fmla="*/ 256 w 16053"/>
                <a:gd name="connsiteY4" fmla="*/ 29764 h 65970"/>
                <a:gd name="connsiteX5" fmla="*/ 4921 w 16053"/>
                <a:gd name="connsiteY5" fmla="*/ 65970 h 6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3" h="65970">
                  <a:moveTo>
                    <a:pt x="4921" y="65970"/>
                  </a:moveTo>
                  <a:cubicBezTo>
                    <a:pt x="26690" y="61528"/>
                    <a:pt x="9586" y="61972"/>
                    <a:pt x="10919" y="19991"/>
                  </a:cubicBezTo>
                  <a:cubicBezTo>
                    <a:pt x="11585" y="3554"/>
                    <a:pt x="13584" y="9107"/>
                    <a:pt x="8253" y="0"/>
                  </a:cubicBezTo>
                  <a:cubicBezTo>
                    <a:pt x="2256" y="3554"/>
                    <a:pt x="2478" y="-2665"/>
                    <a:pt x="256" y="11106"/>
                  </a:cubicBezTo>
                  <a:cubicBezTo>
                    <a:pt x="-188" y="14438"/>
                    <a:pt x="34" y="25988"/>
                    <a:pt x="256" y="29764"/>
                  </a:cubicBezTo>
                  <a:cubicBezTo>
                    <a:pt x="923" y="39760"/>
                    <a:pt x="3144" y="56863"/>
                    <a:pt x="4921" y="659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F742C78A-53A8-5164-9146-2F50C5928390}"/>
                </a:ext>
              </a:extLst>
            </p:cNvPr>
            <p:cNvSpPr/>
            <p:nvPr/>
          </p:nvSpPr>
          <p:spPr>
            <a:xfrm>
              <a:off x="4465039" y="4456422"/>
              <a:ext cx="13678" cy="67524"/>
            </a:xfrm>
            <a:custGeom>
              <a:avLst/>
              <a:gdLst>
                <a:gd name="connsiteX0" fmla="*/ 10987 w 13678"/>
                <a:gd name="connsiteY0" fmla="*/ 67525 h 67524"/>
                <a:gd name="connsiteX1" fmla="*/ 6323 w 13678"/>
                <a:gd name="connsiteY1" fmla="*/ 0 h 67524"/>
                <a:gd name="connsiteX2" fmla="*/ 1880 w 13678"/>
                <a:gd name="connsiteY2" fmla="*/ 31541 h 67524"/>
                <a:gd name="connsiteX3" fmla="*/ 10987 w 13678"/>
                <a:gd name="connsiteY3" fmla="*/ 67525 h 6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8" h="67524">
                  <a:moveTo>
                    <a:pt x="10987" y="67525"/>
                  </a:moveTo>
                  <a:cubicBezTo>
                    <a:pt x="16763" y="53309"/>
                    <a:pt x="12320" y="12439"/>
                    <a:pt x="6323" y="0"/>
                  </a:cubicBezTo>
                  <a:cubicBezTo>
                    <a:pt x="-4339" y="6886"/>
                    <a:pt x="1658" y="13994"/>
                    <a:pt x="1880" y="31541"/>
                  </a:cubicBezTo>
                  <a:cubicBezTo>
                    <a:pt x="2547" y="70413"/>
                    <a:pt x="-2340" y="64637"/>
                    <a:pt x="10987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CC722640-9F08-C589-C60F-71A9B0F76402}"/>
                </a:ext>
              </a:extLst>
            </p:cNvPr>
            <p:cNvSpPr/>
            <p:nvPr/>
          </p:nvSpPr>
          <p:spPr>
            <a:xfrm>
              <a:off x="4380254" y="5338467"/>
              <a:ext cx="15091" cy="63304"/>
            </a:xfrm>
            <a:custGeom>
              <a:avLst/>
              <a:gdLst>
                <a:gd name="connsiteX0" fmla="*/ 8700 w 15091"/>
                <a:gd name="connsiteY0" fmla="*/ 0 h 63304"/>
                <a:gd name="connsiteX1" fmla="*/ 1369 w 15091"/>
                <a:gd name="connsiteY1" fmla="*/ 31319 h 63304"/>
                <a:gd name="connsiteX2" fmla="*/ 9588 w 15091"/>
                <a:gd name="connsiteY2" fmla="*/ 63305 h 63304"/>
                <a:gd name="connsiteX3" fmla="*/ 12698 w 15091"/>
                <a:gd name="connsiteY3" fmla="*/ 34651 h 63304"/>
                <a:gd name="connsiteX4" fmla="*/ 8700 w 15091"/>
                <a:gd name="connsiteY4" fmla="*/ 0 h 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" h="63304">
                  <a:moveTo>
                    <a:pt x="8700" y="0"/>
                  </a:moveTo>
                  <a:cubicBezTo>
                    <a:pt x="-4184" y="6664"/>
                    <a:pt x="925" y="11328"/>
                    <a:pt x="1369" y="31319"/>
                  </a:cubicBezTo>
                  <a:cubicBezTo>
                    <a:pt x="1814" y="49089"/>
                    <a:pt x="-408" y="54642"/>
                    <a:pt x="9588" y="63305"/>
                  </a:cubicBezTo>
                  <a:cubicBezTo>
                    <a:pt x="18917" y="52199"/>
                    <a:pt x="13808" y="53531"/>
                    <a:pt x="12698" y="34651"/>
                  </a:cubicBezTo>
                  <a:cubicBezTo>
                    <a:pt x="11809" y="20213"/>
                    <a:pt x="14253" y="10218"/>
                    <a:pt x="870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D7E3E11-41D5-3E50-1186-675DFFA168A7}"/>
                </a:ext>
              </a:extLst>
            </p:cNvPr>
            <p:cNvSpPr/>
            <p:nvPr/>
          </p:nvSpPr>
          <p:spPr>
            <a:xfrm>
              <a:off x="4128905" y="4266286"/>
              <a:ext cx="14375" cy="54989"/>
            </a:xfrm>
            <a:custGeom>
              <a:avLst/>
              <a:gdLst>
                <a:gd name="connsiteX0" fmla="*/ 14375 w 14375"/>
                <a:gd name="connsiteY0" fmla="*/ 47534 h 54989"/>
                <a:gd name="connsiteX1" fmla="*/ 4824 w 14375"/>
                <a:gd name="connsiteY1" fmla="*/ 0 h 54989"/>
                <a:gd name="connsiteX2" fmla="*/ 1936 w 14375"/>
                <a:gd name="connsiteY2" fmla="*/ 34429 h 54989"/>
                <a:gd name="connsiteX3" fmla="*/ 14375 w 14375"/>
                <a:gd name="connsiteY3" fmla="*/ 47534 h 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5" h="54989">
                  <a:moveTo>
                    <a:pt x="14375" y="47534"/>
                  </a:moveTo>
                  <a:cubicBezTo>
                    <a:pt x="12598" y="29098"/>
                    <a:pt x="16153" y="8441"/>
                    <a:pt x="4824" y="0"/>
                  </a:cubicBezTo>
                  <a:cubicBezTo>
                    <a:pt x="-3617" y="9107"/>
                    <a:pt x="1492" y="17103"/>
                    <a:pt x="1936" y="34429"/>
                  </a:cubicBezTo>
                  <a:cubicBezTo>
                    <a:pt x="2159" y="57307"/>
                    <a:pt x="-63" y="60195"/>
                    <a:pt x="1437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20289CD-C485-5D43-0959-9D390AF2D363}"/>
                </a:ext>
              </a:extLst>
            </p:cNvPr>
            <p:cNvSpPr/>
            <p:nvPr/>
          </p:nvSpPr>
          <p:spPr>
            <a:xfrm>
              <a:off x="4217068" y="4620348"/>
              <a:ext cx="15061" cy="48644"/>
            </a:xfrm>
            <a:custGeom>
              <a:avLst/>
              <a:gdLst>
                <a:gd name="connsiteX0" fmla="*/ 5289 w 15061"/>
                <a:gd name="connsiteY0" fmla="*/ 48645 h 48644"/>
                <a:gd name="connsiteX1" fmla="*/ 13952 w 15061"/>
                <a:gd name="connsiteY1" fmla="*/ 25766 h 48644"/>
                <a:gd name="connsiteX2" fmla="*/ 8621 w 15061"/>
                <a:gd name="connsiteY2" fmla="*/ 0 h 48644"/>
                <a:gd name="connsiteX3" fmla="*/ 180 w 15061"/>
                <a:gd name="connsiteY3" fmla="*/ 22434 h 48644"/>
                <a:gd name="connsiteX4" fmla="*/ 5289 w 15061"/>
                <a:gd name="connsiteY4" fmla="*/ 48645 h 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1" h="48644">
                  <a:moveTo>
                    <a:pt x="5289" y="48645"/>
                  </a:moveTo>
                  <a:cubicBezTo>
                    <a:pt x="18395" y="41537"/>
                    <a:pt x="14841" y="44869"/>
                    <a:pt x="13952" y="25766"/>
                  </a:cubicBezTo>
                  <a:cubicBezTo>
                    <a:pt x="13286" y="11772"/>
                    <a:pt x="15285" y="9107"/>
                    <a:pt x="8621" y="0"/>
                  </a:cubicBezTo>
                  <a:cubicBezTo>
                    <a:pt x="-1374" y="4665"/>
                    <a:pt x="-42" y="9551"/>
                    <a:pt x="180" y="22434"/>
                  </a:cubicBezTo>
                  <a:cubicBezTo>
                    <a:pt x="403" y="36872"/>
                    <a:pt x="-486" y="39315"/>
                    <a:pt x="5289" y="486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11AE987-84C2-25FB-FF4F-F3C020D9ABD2}"/>
                </a:ext>
              </a:extLst>
            </p:cNvPr>
            <p:cNvSpPr/>
            <p:nvPr/>
          </p:nvSpPr>
          <p:spPr>
            <a:xfrm>
              <a:off x="4481447" y="5131960"/>
              <a:ext cx="13177" cy="50799"/>
            </a:xfrm>
            <a:custGeom>
              <a:avLst/>
              <a:gdLst>
                <a:gd name="connsiteX0" fmla="*/ 356 w 13177"/>
                <a:gd name="connsiteY0" fmla="*/ 50800 h 50799"/>
                <a:gd name="connsiteX1" fmla="*/ 11906 w 13177"/>
                <a:gd name="connsiteY1" fmla="*/ 30809 h 50799"/>
                <a:gd name="connsiteX2" fmla="*/ 10796 w 13177"/>
                <a:gd name="connsiteY2" fmla="*/ 1045 h 50799"/>
                <a:gd name="connsiteX3" fmla="*/ 2355 w 13177"/>
                <a:gd name="connsiteY3" fmla="*/ 5709 h 50799"/>
                <a:gd name="connsiteX4" fmla="*/ 356 w 13177"/>
                <a:gd name="connsiteY4" fmla="*/ 50800 h 5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7" h="50799">
                  <a:moveTo>
                    <a:pt x="356" y="50800"/>
                  </a:moveTo>
                  <a:cubicBezTo>
                    <a:pt x="17237" y="46802"/>
                    <a:pt x="12350" y="47690"/>
                    <a:pt x="11906" y="30809"/>
                  </a:cubicBezTo>
                  <a:cubicBezTo>
                    <a:pt x="11462" y="17260"/>
                    <a:pt x="15682" y="10818"/>
                    <a:pt x="10796" y="1045"/>
                  </a:cubicBezTo>
                  <a:cubicBezTo>
                    <a:pt x="3021" y="3266"/>
                    <a:pt x="8352" y="-5175"/>
                    <a:pt x="2355" y="5709"/>
                  </a:cubicBezTo>
                  <a:cubicBezTo>
                    <a:pt x="-977" y="11484"/>
                    <a:pt x="133" y="43248"/>
                    <a:pt x="356" y="5080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42803262-13F2-F956-AC48-32E75BF1960F}"/>
                </a:ext>
              </a:extLst>
            </p:cNvPr>
            <p:cNvSpPr/>
            <p:nvPr/>
          </p:nvSpPr>
          <p:spPr>
            <a:xfrm>
              <a:off x="4986980" y="4545715"/>
              <a:ext cx="11580" cy="60417"/>
            </a:xfrm>
            <a:custGeom>
              <a:avLst/>
              <a:gdLst>
                <a:gd name="connsiteX0" fmla="*/ 5270 w 11580"/>
                <a:gd name="connsiteY0" fmla="*/ 60417 h 60417"/>
                <a:gd name="connsiteX1" fmla="*/ 11045 w 11580"/>
                <a:gd name="connsiteY1" fmla="*/ 27765 h 60417"/>
                <a:gd name="connsiteX2" fmla="*/ 3271 w 11580"/>
                <a:gd name="connsiteY2" fmla="*/ 0 h 60417"/>
                <a:gd name="connsiteX3" fmla="*/ 5270 w 11580"/>
                <a:gd name="connsiteY3" fmla="*/ 60417 h 6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0" h="60417">
                  <a:moveTo>
                    <a:pt x="5270" y="60417"/>
                  </a:moveTo>
                  <a:cubicBezTo>
                    <a:pt x="13488" y="54420"/>
                    <a:pt x="11489" y="45979"/>
                    <a:pt x="11045" y="27765"/>
                  </a:cubicBezTo>
                  <a:cubicBezTo>
                    <a:pt x="10601" y="12883"/>
                    <a:pt x="11711" y="7552"/>
                    <a:pt x="3271" y="0"/>
                  </a:cubicBezTo>
                  <a:cubicBezTo>
                    <a:pt x="-2060" y="8218"/>
                    <a:pt x="-506" y="47978"/>
                    <a:pt x="5270" y="604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146B683-64AB-BC6C-6E0B-CD9EF5ED962F}"/>
                </a:ext>
              </a:extLst>
            </p:cNvPr>
            <p:cNvSpPr/>
            <p:nvPr/>
          </p:nvSpPr>
          <p:spPr>
            <a:xfrm>
              <a:off x="4245775" y="4639895"/>
              <a:ext cx="16151" cy="40426"/>
            </a:xfrm>
            <a:custGeom>
              <a:avLst/>
              <a:gdLst>
                <a:gd name="connsiteX0" fmla="*/ 6348 w 16151"/>
                <a:gd name="connsiteY0" fmla="*/ 40426 h 40426"/>
                <a:gd name="connsiteX1" fmla="*/ 12790 w 16151"/>
                <a:gd name="connsiteY1" fmla="*/ 9107 h 40426"/>
                <a:gd name="connsiteX2" fmla="*/ 6348 w 16151"/>
                <a:gd name="connsiteY2" fmla="*/ 0 h 40426"/>
                <a:gd name="connsiteX3" fmla="*/ 6348 w 16151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1" h="40426">
                  <a:moveTo>
                    <a:pt x="6348" y="40426"/>
                  </a:moveTo>
                  <a:cubicBezTo>
                    <a:pt x="17899" y="35762"/>
                    <a:pt x="18121" y="24211"/>
                    <a:pt x="12790" y="9107"/>
                  </a:cubicBezTo>
                  <a:cubicBezTo>
                    <a:pt x="9680" y="0"/>
                    <a:pt x="11013" y="3776"/>
                    <a:pt x="6348" y="0"/>
                  </a:cubicBezTo>
                  <a:cubicBezTo>
                    <a:pt x="-2981" y="8885"/>
                    <a:pt x="-1204" y="29986"/>
                    <a:pt x="6348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1C66C49-D9D6-1F94-2ED5-6940FFC29590}"/>
                </a:ext>
              </a:extLst>
            </p:cNvPr>
            <p:cNvSpPr/>
            <p:nvPr/>
          </p:nvSpPr>
          <p:spPr>
            <a:xfrm>
              <a:off x="4498017" y="4495738"/>
              <a:ext cx="11706" cy="58922"/>
            </a:xfrm>
            <a:custGeom>
              <a:avLst/>
              <a:gdLst>
                <a:gd name="connsiteX0" fmla="*/ 10884 w 11706"/>
                <a:gd name="connsiteY0" fmla="*/ 58196 h 58922"/>
                <a:gd name="connsiteX1" fmla="*/ 3998 w 11706"/>
                <a:gd name="connsiteY1" fmla="*/ 0 h 58922"/>
                <a:gd name="connsiteX2" fmla="*/ 0 w 11706"/>
                <a:gd name="connsiteY2" fmla="*/ 11772 h 58922"/>
                <a:gd name="connsiteX3" fmla="*/ 2666 w 11706"/>
                <a:gd name="connsiteY3" fmla="*/ 47312 h 58922"/>
                <a:gd name="connsiteX4" fmla="*/ 10884 w 11706"/>
                <a:gd name="connsiteY4" fmla="*/ 58196 h 5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6" h="58922">
                  <a:moveTo>
                    <a:pt x="10884" y="58196"/>
                  </a:moveTo>
                  <a:cubicBezTo>
                    <a:pt x="13550" y="48645"/>
                    <a:pt x="9329" y="9773"/>
                    <a:pt x="3998" y="0"/>
                  </a:cubicBezTo>
                  <a:cubicBezTo>
                    <a:pt x="1333" y="3332"/>
                    <a:pt x="666" y="-5553"/>
                    <a:pt x="0" y="11772"/>
                  </a:cubicBezTo>
                  <a:lnTo>
                    <a:pt x="2666" y="47312"/>
                  </a:lnTo>
                  <a:cubicBezTo>
                    <a:pt x="6442" y="66859"/>
                    <a:pt x="3554" y="55086"/>
                    <a:pt x="10884" y="581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E4BF8CE-C84A-2783-E4C9-3F614EA1EEF3}"/>
                </a:ext>
              </a:extLst>
            </p:cNvPr>
            <p:cNvSpPr/>
            <p:nvPr/>
          </p:nvSpPr>
          <p:spPr>
            <a:xfrm>
              <a:off x="4553889" y="5283158"/>
              <a:ext cx="13895" cy="37316"/>
            </a:xfrm>
            <a:custGeom>
              <a:avLst/>
              <a:gdLst>
                <a:gd name="connsiteX0" fmla="*/ 771 w 13895"/>
                <a:gd name="connsiteY0" fmla="*/ 37316 h 37316"/>
                <a:gd name="connsiteX1" fmla="*/ 12100 w 13895"/>
                <a:gd name="connsiteY1" fmla="*/ 0 h 37316"/>
                <a:gd name="connsiteX2" fmla="*/ 105 w 13895"/>
                <a:gd name="connsiteY2" fmla="*/ 13994 h 37316"/>
                <a:gd name="connsiteX3" fmla="*/ 771 w 13895"/>
                <a:gd name="connsiteY3" fmla="*/ 37316 h 3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5" h="37316">
                  <a:moveTo>
                    <a:pt x="771" y="37316"/>
                  </a:moveTo>
                  <a:cubicBezTo>
                    <a:pt x="13877" y="33540"/>
                    <a:pt x="16098" y="26210"/>
                    <a:pt x="12100" y="0"/>
                  </a:cubicBezTo>
                  <a:cubicBezTo>
                    <a:pt x="1882" y="3332"/>
                    <a:pt x="1216" y="888"/>
                    <a:pt x="105" y="13994"/>
                  </a:cubicBezTo>
                  <a:cubicBezTo>
                    <a:pt x="-339" y="19325"/>
                    <a:pt x="771" y="31319"/>
                    <a:pt x="771" y="373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58C95A1-3E5E-28C0-4B69-4A56F523C5BB}"/>
                </a:ext>
              </a:extLst>
            </p:cNvPr>
            <p:cNvSpPr/>
            <p:nvPr/>
          </p:nvSpPr>
          <p:spPr>
            <a:xfrm>
              <a:off x="4413641" y="5351128"/>
              <a:ext cx="12296" cy="50865"/>
            </a:xfrm>
            <a:custGeom>
              <a:avLst/>
              <a:gdLst>
                <a:gd name="connsiteX0" fmla="*/ 635 w 12296"/>
                <a:gd name="connsiteY0" fmla="*/ 0 h 50865"/>
                <a:gd name="connsiteX1" fmla="*/ 11963 w 12296"/>
                <a:gd name="connsiteY1" fmla="*/ 50866 h 50865"/>
                <a:gd name="connsiteX2" fmla="*/ 635 w 12296"/>
                <a:gd name="connsiteY2" fmla="*/ 0 h 5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96" h="50865">
                  <a:moveTo>
                    <a:pt x="635" y="0"/>
                  </a:moveTo>
                  <a:cubicBezTo>
                    <a:pt x="-1364" y="14438"/>
                    <a:pt x="1079" y="44646"/>
                    <a:pt x="11963" y="50866"/>
                  </a:cubicBezTo>
                  <a:cubicBezTo>
                    <a:pt x="13296" y="35317"/>
                    <a:pt x="10853" y="6219"/>
                    <a:pt x="63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C0A40034-6A98-4A1D-315E-AC98840E8D4A}"/>
                </a:ext>
              </a:extLst>
            </p:cNvPr>
            <p:cNvSpPr/>
            <p:nvPr/>
          </p:nvSpPr>
          <p:spPr>
            <a:xfrm>
              <a:off x="4382734" y="3635017"/>
              <a:ext cx="11454" cy="44868"/>
            </a:xfrm>
            <a:custGeom>
              <a:avLst/>
              <a:gdLst>
                <a:gd name="connsiteX0" fmla="*/ 0 w 11454"/>
                <a:gd name="connsiteY0" fmla="*/ 44869 h 44868"/>
                <a:gd name="connsiteX1" fmla="*/ 11106 w 11454"/>
                <a:gd name="connsiteY1" fmla="*/ 27543 h 44868"/>
                <a:gd name="connsiteX2" fmla="*/ 8441 w 11454"/>
                <a:gd name="connsiteY2" fmla="*/ 0 h 44868"/>
                <a:gd name="connsiteX3" fmla="*/ 0 w 11454"/>
                <a:gd name="connsiteY3" fmla="*/ 44869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4" h="44868">
                  <a:moveTo>
                    <a:pt x="0" y="44869"/>
                  </a:moveTo>
                  <a:cubicBezTo>
                    <a:pt x="10218" y="39760"/>
                    <a:pt x="10218" y="40648"/>
                    <a:pt x="11106" y="27543"/>
                  </a:cubicBezTo>
                  <a:cubicBezTo>
                    <a:pt x="11773" y="17548"/>
                    <a:pt x="11773" y="9329"/>
                    <a:pt x="8441" y="0"/>
                  </a:cubicBezTo>
                  <a:cubicBezTo>
                    <a:pt x="-1555" y="4220"/>
                    <a:pt x="1555" y="31097"/>
                    <a:pt x="0" y="448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24CE081-1B5D-BF1D-0288-270F54430546}"/>
                </a:ext>
              </a:extLst>
            </p:cNvPr>
            <p:cNvSpPr/>
            <p:nvPr/>
          </p:nvSpPr>
          <p:spPr>
            <a:xfrm>
              <a:off x="4456702" y="3351368"/>
              <a:ext cx="15352" cy="37785"/>
            </a:xfrm>
            <a:custGeom>
              <a:avLst/>
              <a:gdLst>
                <a:gd name="connsiteX0" fmla="*/ 7330 w 15352"/>
                <a:gd name="connsiteY0" fmla="*/ 23101 h 37785"/>
                <a:gd name="connsiteX1" fmla="*/ 0 w 15352"/>
                <a:gd name="connsiteY1" fmla="*/ 37539 h 37785"/>
                <a:gd name="connsiteX2" fmla="*/ 14660 w 15352"/>
                <a:gd name="connsiteY2" fmla="*/ 33540 h 37785"/>
                <a:gd name="connsiteX3" fmla="*/ 13994 w 15352"/>
                <a:gd name="connsiteY3" fmla="*/ 26210 h 37785"/>
                <a:gd name="connsiteX4" fmla="*/ 11551 w 15352"/>
                <a:gd name="connsiteY4" fmla="*/ 21768 h 37785"/>
                <a:gd name="connsiteX5" fmla="*/ 7997 w 15352"/>
                <a:gd name="connsiteY5" fmla="*/ 17103 h 37785"/>
                <a:gd name="connsiteX6" fmla="*/ 14438 w 15352"/>
                <a:gd name="connsiteY6" fmla="*/ 2888 h 37785"/>
                <a:gd name="connsiteX7" fmla="*/ 3998 w 15352"/>
                <a:gd name="connsiteY7" fmla="*/ 0 h 37785"/>
                <a:gd name="connsiteX8" fmla="*/ 1999 w 15352"/>
                <a:gd name="connsiteY8" fmla="*/ 12439 h 37785"/>
                <a:gd name="connsiteX9" fmla="*/ 3110 w 15352"/>
                <a:gd name="connsiteY9" fmla="*/ 14882 h 37785"/>
                <a:gd name="connsiteX10" fmla="*/ 4220 w 15352"/>
                <a:gd name="connsiteY10" fmla="*/ 17325 h 37785"/>
                <a:gd name="connsiteX11" fmla="*/ 5775 w 15352"/>
                <a:gd name="connsiteY11" fmla="*/ 20213 h 37785"/>
                <a:gd name="connsiteX12" fmla="*/ 7330 w 15352"/>
                <a:gd name="connsiteY12" fmla="*/ 23101 h 3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52" h="37785">
                  <a:moveTo>
                    <a:pt x="7330" y="23101"/>
                  </a:moveTo>
                  <a:cubicBezTo>
                    <a:pt x="-444" y="29320"/>
                    <a:pt x="1777" y="24878"/>
                    <a:pt x="0" y="37539"/>
                  </a:cubicBezTo>
                  <a:cubicBezTo>
                    <a:pt x="12661" y="37761"/>
                    <a:pt x="5109" y="38871"/>
                    <a:pt x="14660" y="33540"/>
                  </a:cubicBezTo>
                  <a:cubicBezTo>
                    <a:pt x="14883" y="28876"/>
                    <a:pt x="16437" y="31985"/>
                    <a:pt x="13994" y="26210"/>
                  </a:cubicBezTo>
                  <a:cubicBezTo>
                    <a:pt x="13772" y="25544"/>
                    <a:pt x="11995" y="22434"/>
                    <a:pt x="11551" y="21768"/>
                  </a:cubicBezTo>
                  <a:lnTo>
                    <a:pt x="7997" y="17103"/>
                  </a:lnTo>
                  <a:cubicBezTo>
                    <a:pt x="14883" y="10884"/>
                    <a:pt x="14438" y="14660"/>
                    <a:pt x="14438" y="2888"/>
                  </a:cubicBezTo>
                  <a:lnTo>
                    <a:pt x="3998" y="0"/>
                  </a:lnTo>
                  <a:cubicBezTo>
                    <a:pt x="1999" y="4442"/>
                    <a:pt x="-222" y="5331"/>
                    <a:pt x="1999" y="12439"/>
                  </a:cubicBezTo>
                  <a:cubicBezTo>
                    <a:pt x="2221" y="13327"/>
                    <a:pt x="2666" y="13994"/>
                    <a:pt x="3110" y="14882"/>
                  </a:cubicBezTo>
                  <a:cubicBezTo>
                    <a:pt x="3332" y="15549"/>
                    <a:pt x="3998" y="16659"/>
                    <a:pt x="4220" y="17325"/>
                  </a:cubicBezTo>
                  <a:cubicBezTo>
                    <a:pt x="4665" y="18214"/>
                    <a:pt x="5331" y="19547"/>
                    <a:pt x="5775" y="20213"/>
                  </a:cubicBezTo>
                  <a:cubicBezTo>
                    <a:pt x="6220" y="20879"/>
                    <a:pt x="6886" y="22212"/>
                    <a:pt x="7330" y="231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BF2CD919-8EAD-484B-39D4-ABC201633F35}"/>
                </a:ext>
              </a:extLst>
            </p:cNvPr>
            <p:cNvSpPr/>
            <p:nvPr/>
          </p:nvSpPr>
          <p:spPr>
            <a:xfrm>
              <a:off x="4503571" y="3347814"/>
              <a:ext cx="30151" cy="30652"/>
            </a:xfrm>
            <a:custGeom>
              <a:avLst/>
              <a:gdLst>
                <a:gd name="connsiteX0" fmla="*/ 0 w 30151"/>
                <a:gd name="connsiteY0" fmla="*/ 16215 h 30652"/>
                <a:gd name="connsiteX1" fmla="*/ 3776 w 30151"/>
                <a:gd name="connsiteY1" fmla="*/ 30653 h 30652"/>
                <a:gd name="connsiteX2" fmla="*/ 14660 w 30151"/>
                <a:gd name="connsiteY2" fmla="*/ 13994 h 30652"/>
                <a:gd name="connsiteX3" fmla="*/ 29987 w 30151"/>
                <a:gd name="connsiteY3" fmla="*/ 0 h 30652"/>
                <a:gd name="connsiteX4" fmla="*/ 17104 w 30151"/>
                <a:gd name="connsiteY4" fmla="*/ 7552 h 30652"/>
                <a:gd name="connsiteX5" fmla="*/ 0 w 30151"/>
                <a:gd name="connsiteY5" fmla="*/ 16215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51" h="30652">
                  <a:moveTo>
                    <a:pt x="0" y="16215"/>
                  </a:moveTo>
                  <a:lnTo>
                    <a:pt x="3776" y="30653"/>
                  </a:lnTo>
                  <a:cubicBezTo>
                    <a:pt x="12217" y="25322"/>
                    <a:pt x="12217" y="25544"/>
                    <a:pt x="14660" y="13994"/>
                  </a:cubicBezTo>
                  <a:cubicBezTo>
                    <a:pt x="26655" y="18436"/>
                    <a:pt x="31098" y="16437"/>
                    <a:pt x="29987" y="0"/>
                  </a:cubicBezTo>
                  <a:cubicBezTo>
                    <a:pt x="17326" y="888"/>
                    <a:pt x="22435" y="2888"/>
                    <a:pt x="17104" y="7552"/>
                  </a:cubicBezTo>
                  <a:cubicBezTo>
                    <a:pt x="7552" y="15993"/>
                    <a:pt x="9551" y="9773"/>
                    <a:pt x="0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F8C29A7-80B5-B37A-B684-09621972DEA3}"/>
                </a:ext>
              </a:extLst>
            </p:cNvPr>
            <p:cNvSpPr/>
            <p:nvPr/>
          </p:nvSpPr>
          <p:spPr>
            <a:xfrm>
              <a:off x="3826066" y="4590139"/>
              <a:ext cx="11828" cy="40426"/>
            </a:xfrm>
            <a:custGeom>
              <a:avLst/>
              <a:gdLst>
                <a:gd name="connsiteX0" fmla="*/ 684 w 11828"/>
                <a:gd name="connsiteY0" fmla="*/ 40426 h 40426"/>
                <a:gd name="connsiteX1" fmla="*/ 4904 w 11828"/>
                <a:gd name="connsiteY1" fmla="*/ 0 h 40426"/>
                <a:gd name="connsiteX2" fmla="*/ 1350 w 11828"/>
                <a:gd name="connsiteY2" fmla="*/ 19769 h 40426"/>
                <a:gd name="connsiteX3" fmla="*/ 684 w 11828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8" h="40426">
                  <a:moveTo>
                    <a:pt x="684" y="40426"/>
                  </a:moveTo>
                  <a:cubicBezTo>
                    <a:pt x="15344" y="38205"/>
                    <a:pt x="14234" y="8663"/>
                    <a:pt x="4904" y="0"/>
                  </a:cubicBezTo>
                  <a:cubicBezTo>
                    <a:pt x="-649" y="7552"/>
                    <a:pt x="1572" y="6219"/>
                    <a:pt x="1350" y="19769"/>
                  </a:cubicBezTo>
                  <a:cubicBezTo>
                    <a:pt x="1128" y="31319"/>
                    <a:pt x="-1093" y="31541"/>
                    <a:pt x="684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0FF5110-2EB2-F747-3673-357705C83E55}"/>
                </a:ext>
              </a:extLst>
            </p:cNvPr>
            <p:cNvSpPr/>
            <p:nvPr/>
          </p:nvSpPr>
          <p:spPr>
            <a:xfrm>
              <a:off x="4513065" y="5130783"/>
              <a:ext cx="10273" cy="45534"/>
            </a:xfrm>
            <a:custGeom>
              <a:avLst/>
              <a:gdLst>
                <a:gd name="connsiteX0" fmla="*/ 7610 w 10273"/>
                <a:gd name="connsiteY0" fmla="*/ 45535 h 45534"/>
                <a:gd name="connsiteX1" fmla="*/ 5388 w 10273"/>
                <a:gd name="connsiteY1" fmla="*/ 0 h 45534"/>
                <a:gd name="connsiteX2" fmla="*/ 2279 w 10273"/>
                <a:gd name="connsiteY2" fmla="*/ 18436 h 45534"/>
                <a:gd name="connsiteX3" fmla="*/ 7610 w 10273"/>
                <a:gd name="connsiteY3" fmla="*/ 45535 h 4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3" h="45534">
                  <a:moveTo>
                    <a:pt x="7610" y="45535"/>
                  </a:moveTo>
                  <a:cubicBezTo>
                    <a:pt x="8498" y="35539"/>
                    <a:pt x="14273" y="11772"/>
                    <a:pt x="5388" y="0"/>
                  </a:cubicBezTo>
                  <a:cubicBezTo>
                    <a:pt x="-3052" y="8218"/>
                    <a:pt x="502" y="5109"/>
                    <a:pt x="2279" y="18436"/>
                  </a:cubicBezTo>
                  <a:cubicBezTo>
                    <a:pt x="3833" y="32430"/>
                    <a:pt x="1168" y="37983"/>
                    <a:pt x="7610" y="455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237D129-C894-4EC7-7C8A-F41D4F3381AA}"/>
                </a:ext>
              </a:extLst>
            </p:cNvPr>
            <p:cNvSpPr/>
            <p:nvPr/>
          </p:nvSpPr>
          <p:spPr>
            <a:xfrm>
              <a:off x="4169623" y="4287832"/>
              <a:ext cx="9042" cy="38649"/>
            </a:xfrm>
            <a:custGeom>
              <a:avLst/>
              <a:gdLst>
                <a:gd name="connsiteX0" fmla="*/ 3423 w 9042"/>
                <a:gd name="connsiteY0" fmla="*/ 38649 h 38649"/>
                <a:gd name="connsiteX1" fmla="*/ 8976 w 9042"/>
                <a:gd name="connsiteY1" fmla="*/ 19325 h 38649"/>
                <a:gd name="connsiteX2" fmla="*/ 757 w 9042"/>
                <a:gd name="connsiteY2" fmla="*/ 0 h 38649"/>
                <a:gd name="connsiteX3" fmla="*/ 3423 w 9042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2" h="38649">
                  <a:moveTo>
                    <a:pt x="3423" y="38649"/>
                  </a:moveTo>
                  <a:cubicBezTo>
                    <a:pt x="9198" y="32208"/>
                    <a:pt x="9198" y="32430"/>
                    <a:pt x="8976" y="19325"/>
                  </a:cubicBezTo>
                  <a:cubicBezTo>
                    <a:pt x="8754" y="8218"/>
                    <a:pt x="8532" y="4220"/>
                    <a:pt x="757" y="0"/>
                  </a:cubicBezTo>
                  <a:cubicBezTo>
                    <a:pt x="313" y="12883"/>
                    <a:pt x="-1686" y="29764"/>
                    <a:pt x="342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3BE21785-BBDA-8981-A719-322B31F0E674}"/>
                </a:ext>
              </a:extLst>
            </p:cNvPr>
            <p:cNvSpPr/>
            <p:nvPr/>
          </p:nvSpPr>
          <p:spPr>
            <a:xfrm>
              <a:off x="4457557" y="3436663"/>
              <a:ext cx="16914" cy="20657"/>
            </a:xfrm>
            <a:custGeom>
              <a:avLst/>
              <a:gdLst>
                <a:gd name="connsiteX0" fmla="*/ 5142 w 16914"/>
                <a:gd name="connsiteY0" fmla="*/ 20657 h 20657"/>
                <a:gd name="connsiteX1" fmla="*/ 16915 w 16914"/>
                <a:gd name="connsiteY1" fmla="*/ 5553 h 20657"/>
                <a:gd name="connsiteX2" fmla="*/ 11362 w 16914"/>
                <a:gd name="connsiteY2" fmla="*/ 0 h 20657"/>
                <a:gd name="connsiteX3" fmla="*/ 5142 w 16914"/>
                <a:gd name="connsiteY3" fmla="*/ 20657 h 2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4" h="20657">
                  <a:moveTo>
                    <a:pt x="5142" y="20657"/>
                  </a:moveTo>
                  <a:cubicBezTo>
                    <a:pt x="12695" y="17103"/>
                    <a:pt x="12917" y="15104"/>
                    <a:pt x="16915" y="5553"/>
                  </a:cubicBezTo>
                  <a:lnTo>
                    <a:pt x="11362" y="0"/>
                  </a:lnTo>
                  <a:cubicBezTo>
                    <a:pt x="-411" y="5775"/>
                    <a:pt x="-3965" y="9551"/>
                    <a:pt x="5142" y="2065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57D14F0-84F0-DE0A-B97A-527512DEBB3A}"/>
                </a:ext>
              </a:extLst>
            </p:cNvPr>
            <p:cNvSpPr/>
            <p:nvPr/>
          </p:nvSpPr>
          <p:spPr>
            <a:xfrm>
              <a:off x="4493575" y="3400281"/>
              <a:ext cx="16659" cy="18389"/>
            </a:xfrm>
            <a:custGeom>
              <a:avLst/>
              <a:gdLst>
                <a:gd name="connsiteX0" fmla="*/ 0 w 16659"/>
                <a:gd name="connsiteY0" fmla="*/ 6617 h 18389"/>
                <a:gd name="connsiteX1" fmla="*/ 8441 w 16659"/>
                <a:gd name="connsiteY1" fmla="*/ 18390 h 18389"/>
                <a:gd name="connsiteX2" fmla="*/ 16660 w 16659"/>
                <a:gd name="connsiteY2" fmla="*/ 398 h 18389"/>
                <a:gd name="connsiteX3" fmla="*/ 0 w 16659"/>
                <a:gd name="connsiteY3" fmla="*/ 6617 h 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9" h="18389">
                  <a:moveTo>
                    <a:pt x="0" y="6617"/>
                  </a:moveTo>
                  <a:cubicBezTo>
                    <a:pt x="4665" y="17946"/>
                    <a:pt x="444" y="12615"/>
                    <a:pt x="8441" y="18390"/>
                  </a:cubicBezTo>
                  <a:cubicBezTo>
                    <a:pt x="14883" y="11948"/>
                    <a:pt x="16660" y="12393"/>
                    <a:pt x="16660" y="398"/>
                  </a:cubicBezTo>
                  <a:cubicBezTo>
                    <a:pt x="6442" y="-935"/>
                    <a:pt x="4220" y="1064"/>
                    <a:pt x="0" y="66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732E3A58-0D1A-BABF-9837-30F0742858D4}"/>
                </a:ext>
              </a:extLst>
            </p:cNvPr>
            <p:cNvSpPr/>
            <p:nvPr/>
          </p:nvSpPr>
          <p:spPr>
            <a:xfrm>
              <a:off x="4641593" y="3558434"/>
              <a:ext cx="14839" cy="17975"/>
            </a:xfrm>
            <a:custGeom>
              <a:avLst/>
              <a:gdLst>
                <a:gd name="connsiteX0" fmla="*/ 13913 w 14839"/>
                <a:gd name="connsiteY0" fmla="*/ 6837 h 17975"/>
                <a:gd name="connsiteX1" fmla="*/ 807 w 14839"/>
                <a:gd name="connsiteY1" fmla="*/ 840 h 17975"/>
                <a:gd name="connsiteX2" fmla="*/ 10359 w 14839"/>
                <a:gd name="connsiteY2" fmla="*/ 16611 h 17975"/>
                <a:gd name="connsiteX3" fmla="*/ 13913 w 14839"/>
                <a:gd name="connsiteY3" fmla="*/ 6837 h 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9" h="17975">
                  <a:moveTo>
                    <a:pt x="13913" y="6837"/>
                  </a:moveTo>
                  <a:cubicBezTo>
                    <a:pt x="8359" y="-4713"/>
                    <a:pt x="15023" y="2173"/>
                    <a:pt x="807" y="840"/>
                  </a:cubicBezTo>
                  <a:cubicBezTo>
                    <a:pt x="-748" y="7281"/>
                    <a:pt x="-1192" y="22608"/>
                    <a:pt x="10359" y="16611"/>
                  </a:cubicBezTo>
                  <a:cubicBezTo>
                    <a:pt x="14135" y="14834"/>
                    <a:pt x="16134" y="11502"/>
                    <a:pt x="13913" y="68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381973D-391A-6F9A-A62E-E87958EB9041}"/>
                </a:ext>
              </a:extLst>
            </p:cNvPr>
            <p:cNvSpPr/>
            <p:nvPr/>
          </p:nvSpPr>
          <p:spPr>
            <a:xfrm>
              <a:off x="4587937" y="3508355"/>
              <a:ext cx="14924" cy="18933"/>
            </a:xfrm>
            <a:custGeom>
              <a:avLst/>
              <a:gdLst>
                <a:gd name="connsiteX0" fmla="*/ 6261 w 14924"/>
                <a:gd name="connsiteY0" fmla="*/ 18934 h 18933"/>
                <a:gd name="connsiteX1" fmla="*/ 14924 w 14924"/>
                <a:gd name="connsiteY1" fmla="*/ 498 h 18933"/>
                <a:gd name="connsiteX2" fmla="*/ 6261 w 14924"/>
                <a:gd name="connsiteY2" fmla="*/ 18934 h 1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24" h="18933">
                  <a:moveTo>
                    <a:pt x="6261" y="18934"/>
                  </a:moveTo>
                  <a:cubicBezTo>
                    <a:pt x="13814" y="13381"/>
                    <a:pt x="14036" y="13158"/>
                    <a:pt x="14924" y="498"/>
                  </a:cubicBezTo>
                  <a:cubicBezTo>
                    <a:pt x="-5067" y="-2834"/>
                    <a:pt x="-1735" y="11381"/>
                    <a:pt x="6261" y="189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8F68FA22-1070-D475-1DD3-0EA38C109878}"/>
                </a:ext>
              </a:extLst>
            </p:cNvPr>
            <p:cNvSpPr/>
            <p:nvPr/>
          </p:nvSpPr>
          <p:spPr>
            <a:xfrm>
              <a:off x="4536217" y="3468204"/>
              <a:ext cx="15560" cy="17547"/>
            </a:xfrm>
            <a:custGeom>
              <a:avLst/>
              <a:gdLst>
                <a:gd name="connsiteX0" fmla="*/ 12001 w 15560"/>
                <a:gd name="connsiteY0" fmla="*/ 17548 h 17547"/>
                <a:gd name="connsiteX1" fmla="*/ 15111 w 15560"/>
                <a:gd name="connsiteY1" fmla="*/ 9995 h 17547"/>
                <a:gd name="connsiteX2" fmla="*/ 15111 w 15560"/>
                <a:gd name="connsiteY2" fmla="*/ 0 h 17547"/>
                <a:gd name="connsiteX3" fmla="*/ 12001 w 15560"/>
                <a:gd name="connsiteY3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0" h="17547">
                  <a:moveTo>
                    <a:pt x="12001" y="17548"/>
                  </a:moveTo>
                  <a:cubicBezTo>
                    <a:pt x="14223" y="13772"/>
                    <a:pt x="13556" y="21546"/>
                    <a:pt x="15111" y="9995"/>
                  </a:cubicBezTo>
                  <a:cubicBezTo>
                    <a:pt x="16000" y="4442"/>
                    <a:pt x="15333" y="5331"/>
                    <a:pt x="15111" y="0"/>
                  </a:cubicBezTo>
                  <a:cubicBezTo>
                    <a:pt x="-3547" y="1111"/>
                    <a:pt x="-5324" y="13994"/>
                    <a:pt x="120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70A1652-CB0F-D065-55BD-A9FB13BCDC72}"/>
                </a:ext>
              </a:extLst>
            </p:cNvPr>
            <p:cNvSpPr/>
            <p:nvPr/>
          </p:nvSpPr>
          <p:spPr>
            <a:xfrm>
              <a:off x="4423383" y="3419115"/>
              <a:ext cx="15394" cy="16306"/>
            </a:xfrm>
            <a:custGeom>
              <a:avLst/>
              <a:gdLst>
                <a:gd name="connsiteX0" fmla="*/ 0 w 15394"/>
                <a:gd name="connsiteY0" fmla="*/ 15993 h 16306"/>
                <a:gd name="connsiteX1" fmla="*/ 13994 w 15394"/>
                <a:gd name="connsiteY1" fmla="*/ 11106 h 16306"/>
                <a:gd name="connsiteX2" fmla="*/ 5109 w 15394"/>
                <a:gd name="connsiteY2" fmla="*/ 0 h 16306"/>
                <a:gd name="connsiteX3" fmla="*/ 0 w 15394"/>
                <a:gd name="connsiteY3" fmla="*/ 15993 h 1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4" h="16306">
                  <a:moveTo>
                    <a:pt x="0" y="15993"/>
                  </a:moveTo>
                  <a:cubicBezTo>
                    <a:pt x="8219" y="16215"/>
                    <a:pt x="10662" y="17770"/>
                    <a:pt x="13994" y="11106"/>
                  </a:cubicBezTo>
                  <a:cubicBezTo>
                    <a:pt x="18881" y="888"/>
                    <a:pt x="9774" y="1333"/>
                    <a:pt x="5109" y="0"/>
                  </a:cubicBezTo>
                  <a:cubicBezTo>
                    <a:pt x="0" y="7108"/>
                    <a:pt x="222" y="3998"/>
                    <a:pt x="0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E812F75-E81C-6853-6F37-3D314E14F599}"/>
                </a:ext>
              </a:extLst>
            </p:cNvPr>
            <p:cNvSpPr/>
            <p:nvPr/>
          </p:nvSpPr>
          <p:spPr>
            <a:xfrm>
              <a:off x="4624138" y="3687882"/>
              <a:ext cx="15152" cy="19212"/>
            </a:xfrm>
            <a:custGeom>
              <a:avLst/>
              <a:gdLst>
                <a:gd name="connsiteX0" fmla="*/ 15152 w 15152"/>
                <a:gd name="connsiteY0" fmla="*/ 7330 h 19212"/>
                <a:gd name="connsiteX1" fmla="*/ 6712 w 15152"/>
                <a:gd name="connsiteY1" fmla="*/ 0 h 19212"/>
                <a:gd name="connsiteX2" fmla="*/ 492 w 15152"/>
                <a:gd name="connsiteY2" fmla="*/ 8885 h 19212"/>
                <a:gd name="connsiteX3" fmla="*/ 15152 w 15152"/>
                <a:gd name="connsiteY3" fmla="*/ 7330 h 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2" h="19212">
                  <a:moveTo>
                    <a:pt x="15152" y="7330"/>
                  </a:moveTo>
                  <a:lnTo>
                    <a:pt x="6712" y="0"/>
                  </a:lnTo>
                  <a:cubicBezTo>
                    <a:pt x="4935" y="1999"/>
                    <a:pt x="2713" y="-1111"/>
                    <a:pt x="492" y="8885"/>
                  </a:cubicBezTo>
                  <a:cubicBezTo>
                    <a:pt x="-2618" y="23545"/>
                    <a:pt x="9821" y="22212"/>
                    <a:pt x="1515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F9CF505-DDCA-CB5B-289B-DA3D19BD9F24}"/>
                </a:ext>
              </a:extLst>
            </p:cNvPr>
            <p:cNvSpPr/>
            <p:nvPr/>
          </p:nvSpPr>
          <p:spPr>
            <a:xfrm>
              <a:off x="4279237" y="4670547"/>
              <a:ext cx="7823" cy="38649"/>
            </a:xfrm>
            <a:custGeom>
              <a:avLst/>
              <a:gdLst>
                <a:gd name="connsiteX0" fmla="*/ 4873 w 7823"/>
                <a:gd name="connsiteY0" fmla="*/ 38649 h 38649"/>
                <a:gd name="connsiteX1" fmla="*/ 7760 w 7823"/>
                <a:gd name="connsiteY1" fmla="*/ 18214 h 38649"/>
                <a:gd name="connsiteX2" fmla="*/ 4206 w 7823"/>
                <a:gd name="connsiteY2" fmla="*/ 0 h 38649"/>
                <a:gd name="connsiteX3" fmla="*/ 4873 w 7823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3" h="38649">
                  <a:moveTo>
                    <a:pt x="4873" y="38649"/>
                  </a:moveTo>
                  <a:cubicBezTo>
                    <a:pt x="-236" y="29098"/>
                    <a:pt x="8649" y="44646"/>
                    <a:pt x="7760" y="18214"/>
                  </a:cubicBezTo>
                  <a:cubicBezTo>
                    <a:pt x="7316" y="10440"/>
                    <a:pt x="6205" y="5109"/>
                    <a:pt x="4206" y="0"/>
                  </a:cubicBezTo>
                  <a:cubicBezTo>
                    <a:pt x="1763" y="14216"/>
                    <a:pt x="-4235" y="27543"/>
                    <a:pt x="487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BC5F14FA-4ED8-38CD-ED52-236103551828}"/>
                </a:ext>
              </a:extLst>
            </p:cNvPr>
            <p:cNvSpPr/>
            <p:nvPr/>
          </p:nvSpPr>
          <p:spPr>
            <a:xfrm>
              <a:off x="4500683" y="3488417"/>
              <a:ext cx="17548" cy="18213"/>
            </a:xfrm>
            <a:custGeom>
              <a:avLst/>
              <a:gdLst>
                <a:gd name="connsiteX0" fmla="*/ 0 w 17548"/>
                <a:gd name="connsiteY0" fmla="*/ 9551 h 18213"/>
                <a:gd name="connsiteX1" fmla="*/ 7552 w 17548"/>
                <a:gd name="connsiteY1" fmla="*/ 18214 h 18213"/>
                <a:gd name="connsiteX2" fmla="*/ 17548 w 17548"/>
                <a:gd name="connsiteY2" fmla="*/ 10440 h 18213"/>
                <a:gd name="connsiteX3" fmla="*/ 12217 w 17548"/>
                <a:gd name="connsiteY3" fmla="*/ 0 h 18213"/>
                <a:gd name="connsiteX4" fmla="*/ 0 w 17548"/>
                <a:gd name="connsiteY4" fmla="*/ 9551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" h="18213">
                  <a:moveTo>
                    <a:pt x="0" y="9551"/>
                  </a:moveTo>
                  <a:cubicBezTo>
                    <a:pt x="5775" y="19769"/>
                    <a:pt x="-1555" y="11772"/>
                    <a:pt x="7552" y="18214"/>
                  </a:cubicBezTo>
                  <a:lnTo>
                    <a:pt x="17548" y="10440"/>
                  </a:lnTo>
                  <a:lnTo>
                    <a:pt x="12217" y="0"/>
                  </a:lnTo>
                  <a:cubicBezTo>
                    <a:pt x="3776" y="3332"/>
                    <a:pt x="3332" y="3554"/>
                    <a:pt x="0" y="95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488F01A-A449-DD9E-D23A-A47AFAA779DA}"/>
                </a:ext>
              </a:extLst>
            </p:cNvPr>
            <p:cNvSpPr/>
            <p:nvPr/>
          </p:nvSpPr>
          <p:spPr>
            <a:xfrm>
              <a:off x="4497602" y="3459541"/>
              <a:ext cx="16186" cy="18658"/>
            </a:xfrm>
            <a:custGeom>
              <a:avLst/>
              <a:gdLst>
                <a:gd name="connsiteX0" fmla="*/ 1082 w 16186"/>
                <a:gd name="connsiteY0" fmla="*/ 18658 h 18658"/>
                <a:gd name="connsiteX1" fmla="*/ 16186 w 16186"/>
                <a:gd name="connsiteY1" fmla="*/ 5553 h 18658"/>
                <a:gd name="connsiteX2" fmla="*/ 8190 w 16186"/>
                <a:gd name="connsiteY2" fmla="*/ 0 h 18658"/>
                <a:gd name="connsiteX3" fmla="*/ 1082 w 16186"/>
                <a:gd name="connsiteY3" fmla="*/ 18658 h 1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6" h="18658">
                  <a:moveTo>
                    <a:pt x="1082" y="18658"/>
                  </a:moveTo>
                  <a:cubicBezTo>
                    <a:pt x="10855" y="15104"/>
                    <a:pt x="13077" y="13105"/>
                    <a:pt x="16186" y="5553"/>
                  </a:cubicBezTo>
                  <a:lnTo>
                    <a:pt x="8190" y="0"/>
                  </a:lnTo>
                  <a:cubicBezTo>
                    <a:pt x="-473" y="5997"/>
                    <a:pt x="-1140" y="7330"/>
                    <a:pt x="1082" y="1865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BF953883-833F-107F-1E88-4E5A728E0A40}"/>
                </a:ext>
              </a:extLst>
            </p:cNvPr>
            <p:cNvSpPr/>
            <p:nvPr/>
          </p:nvSpPr>
          <p:spPr>
            <a:xfrm>
              <a:off x="4350969" y="3475756"/>
              <a:ext cx="14995" cy="18213"/>
            </a:xfrm>
            <a:custGeom>
              <a:avLst/>
              <a:gdLst>
                <a:gd name="connsiteX0" fmla="*/ 0 w 14995"/>
                <a:gd name="connsiteY0" fmla="*/ 12217 h 18213"/>
                <a:gd name="connsiteX1" fmla="*/ 6220 w 14995"/>
                <a:gd name="connsiteY1" fmla="*/ 18214 h 18213"/>
                <a:gd name="connsiteX2" fmla="*/ 9551 w 14995"/>
                <a:gd name="connsiteY2" fmla="*/ 0 h 18213"/>
                <a:gd name="connsiteX3" fmla="*/ 3998 w 14995"/>
                <a:gd name="connsiteY3" fmla="*/ 3332 h 18213"/>
                <a:gd name="connsiteX4" fmla="*/ 0 w 14995"/>
                <a:gd name="connsiteY4" fmla="*/ 12217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5" h="18213">
                  <a:moveTo>
                    <a:pt x="0" y="12217"/>
                  </a:moveTo>
                  <a:lnTo>
                    <a:pt x="6220" y="18214"/>
                  </a:lnTo>
                  <a:cubicBezTo>
                    <a:pt x="17770" y="13105"/>
                    <a:pt x="16882" y="7108"/>
                    <a:pt x="9551" y="0"/>
                  </a:cubicBezTo>
                  <a:cubicBezTo>
                    <a:pt x="6220" y="1777"/>
                    <a:pt x="7108" y="-444"/>
                    <a:pt x="3998" y="3332"/>
                  </a:cubicBezTo>
                  <a:cubicBezTo>
                    <a:pt x="222" y="7996"/>
                    <a:pt x="1777" y="5553"/>
                    <a:pt x="0" y="12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8E13099-FD9A-F9AF-CC06-64644B7E64F7}"/>
                </a:ext>
              </a:extLst>
            </p:cNvPr>
            <p:cNvSpPr/>
            <p:nvPr/>
          </p:nvSpPr>
          <p:spPr>
            <a:xfrm>
              <a:off x="4542465" y="3433428"/>
              <a:ext cx="15749" cy="14575"/>
            </a:xfrm>
            <a:custGeom>
              <a:avLst/>
              <a:gdLst>
                <a:gd name="connsiteX0" fmla="*/ 2421 w 15749"/>
                <a:gd name="connsiteY0" fmla="*/ 14562 h 14575"/>
                <a:gd name="connsiteX1" fmla="*/ 15749 w 15749"/>
                <a:gd name="connsiteY1" fmla="*/ 5233 h 14575"/>
                <a:gd name="connsiteX2" fmla="*/ 3976 w 15749"/>
                <a:gd name="connsiteY2" fmla="*/ 1013 h 14575"/>
                <a:gd name="connsiteX3" fmla="*/ 2421 w 15749"/>
                <a:gd name="connsiteY3" fmla="*/ 14562 h 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" h="14575">
                  <a:moveTo>
                    <a:pt x="2421" y="14562"/>
                  </a:moveTo>
                  <a:cubicBezTo>
                    <a:pt x="14861" y="14340"/>
                    <a:pt x="11306" y="16339"/>
                    <a:pt x="15749" y="5233"/>
                  </a:cubicBezTo>
                  <a:cubicBezTo>
                    <a:pt x="15749" y="5233"/>
                    <a:pt x="10862" y="-2763"/>
                    <a:pt x="3976" y="1013"/>
                  </a:cubicBezTo>
                  <a:cubicBezTo>
                    <a:pt x="-2688" y="4567"/>
                    <a:pt x="644" y="10564"/>
                    <a:pt x="2421" y="1456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C9F73EF-893D-4819-213B-A8CED4089F73}"/>
                </a:ext>
              </a:extLst>
            </p:cNvPr>
            <p:cNvSpPr/>
            <p:nvPr/>
          </p:nvSpPr>
          <p:spPr>
            <a:xfrm>
              <a:off x="4607365" y="3542170"/>
              <a:ext cx="15932" cy="16881"/>
            </a:xfrm>
            <a:custGeom>
              <a:avLst/>
              <a:gdLst>
                <a:gd name="connsiteX0" fmla="*/ 2382 w 15932"/>
                <a:gd name="connsiteY0" fmla="*/ 7330 h 16881"/>
                <a:gd name="connsiteX1" fmla="*/ 3493 w 15932"/>
                <a:gd name="connsiteY1" fmla="*/ 16881 h 16881"/>
                <a:gd name="connsiteX2" fmla="*/ 15932 w 15932"/>
                <a:gd name="connsiteY2" fmla="*/ 14216 h 16881"/>
                <a:gd name="connsiteX3" fmla="*/ 9935 w 15932"/>
                <a:gd name="connsiteY3" fmla="*/ 0 h 16881"/>
                <a:gd name="connsiteX4" fmla="*/ 2382 w 15932"/>
                <a:gd name="connsiteY4" fmla="*/ 7330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" h="16881">
                  <a:moveTo>
                    <a:pt x="2382" y="7330"/>
                  </a:moveTo>
                  <a:cubicBezTo>
                    <a:pt x="-3171" y="19547"/>
                    <a:pt x="2605" y="14216"/>
                    <a:pt x="3493" y="16881"/>
                  </a:cubicBezTo>
                  <a:lnTo>
                    <a:pt x="15932" y="14216"/>
                  </a:lnTo>
                  <a:cubicBezTo>
                    <a:pt x="15044" y="5775"/>
                    <a:pt x="16821" y="6442"/>
                    <a:pt x="9935" y="0"/>
                  </a:cubicBezTo>
                  <a:cubicBezTo>
                    <a:pt x="7936" y="1555"/>
                    <a:pt x="3049" y="5775"/>
                    <a:pt x="238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CBE60882-4F89-3365-8128-14724376B719}"/>
                </a:ext>
              </a:extLst>
            </p:cNvPr>
            <p:cNvSpPr/>
            <p:nvPr/>
          </p:nvSpPr>
          <p:spPr>
            <a:xfrm>
              <a:off x="4535147" y="3400956"/>
              <a:ext cx="14626" cy="17714"/>
            </a:xfrm>
            <a:custGeom>
              <a:avLst/>
              <a:gdLst>
                <a:gd name="connsiteX0" fmla="*/ 2853 w 14626"/>
                <a:gd name="connsiteY0" fmla="*/ 17715 h 17714"/>
                <a:gd name="connsiteX1" fmla="*/ 14626 w 14626"/>
                <a:gd name="connsiteY1" fmla="*/ 4832 h 17714"/>
                <a:gd name="connsiteX2" fmla="*/ 2853 w 14626"/>
                <a:gd name="connsiteY2" fmla="*/ 17715 h 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26" h="17714">
                  <a:moveTo>
                    <a:pt x="2853" y="17715"/>
                  </a:moveTo>
                  <a:cubicBezTo>
                    <a:pt x="11739" y="13494"/>
                    <a:pt x="11294" y="13939"/>
                    <a:pt x="14626" y="4832"/>
                  </a:cubicBezTo>
                  <a:cubicBezTo>
                    <a:pt x="2187" y="-6719"/>
                    <a:pt x="-4032" y="4387"/>
                    <a:pt x="2853" y="177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61037BE0-DE02-2B82-B5CB-4D2A50D0AB6D}"/>
                </a:ext>
              </a:extLst>
            </p:cNvPr>
            <p:cNvSpPr/>
            <p:nvPr/>
          </p:nvSpPr>
          <p:spPr>
            <a:xfrm>
              <a:off x="4328397" y="3504188"/>
              <a:ext cx="13786" cy="16214"/>
            </a:xfrm>
            <a:custGeom>
              <a:avLst/>
              <a:gdLst>
                <a:gd name="connsiteX0" fmla="*/ 9244 w 13786"/>
                <a:gd name="connsiteY0" fmla="*/ 16215 h 16214"/>
                <a:gd name="connsiteX1" fmla="*/ 13687 w 13786"/>
                <a:gd name="connsiteY1" fmla="*/ 0 h 16214"/>
                <a:gd name="connsiteX2" fmla="*/ 359 w 13786"/>
                <a:gd name="connsiteY2" fmla="*/ 7774 h 16214"/>
                <a:gd name="connsiteX3" fmla="*/ 9244 w 13786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6" h="16214">
                  <a:moveTo>
                    <a:pt x="9244" y="16215"/>
                  </a:moveTo>
                  <a:cubicBezTo>
                    <a:pt x="15686" y="8218"/>
                    <a:pt x="13243" y="12883"/>
                    <a:pt x="13687" y="0"/>
                  </a:cubicBezTo>
                  <a:cubicBezTo>
                    <a:pt x="5468" y="1111"/>
                    <a:pt x="1914" y="0"/>
                    <a:pt x="359" y="7774"/>
                  </a:cubicBezTo>
                  <a:cubicBezTo>
                    <a:pt x="-1418" y="16215"/>
                    <a:pt x="3691" y="15104"/>
                    <a:pt x="9244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A8480B17-3470-915C-CC93-8E41D5D650DC}"/>
                </a:ext>
              </a:extLst>
            </p:cNvPr>
            <p:cNvSpPr/>
            <p:nvPr/>
          </p:nvSpPr>
          <p:spPr>
            <a:xfrm>
              <a:off x="4632957" y="3667442"/>
              <a:ext cx="15218" cy="17330"/>
            </a:xfrm>
            <a:custGeom>
              <a:avLst/>
              <a:gdLst>
                <a:gd name="connsiteX0" fmla="*/ 3890 w 15218"/>
                <a:gd name="connsiteY0" fmla="*/ 17331 h 17330"/>
                <a:gd name="connsiteX1" fmla="*/ 15218 w 15218"/>
                <a:gd name="connsiteY1" fmla="*/ 4892 h 17330"/>
                <a:gd name="connsiteX2" fmla="*/ 6111 w 15218"/>
                <a:gd name="connsiteY2" fmla="*/ 672 h 17330"/>
                <a:gd name="connsiteX3" fmla="*/ 3890 w 15218"/>
                <a:gd name="connsiteY3" fmla="*/ 17331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8" h="17330">
                  <a:moveTo>
                    <a:pt x="3890" y="17331"/>
                  </a:moveTo>
                  <a:cubicBezTo>
                    <a:pt x="14552" y="13555"/>
                    <a:pt x="13219" y="11333"/>
                    <a:pt x="15218" y="4892"/>
                  </a:cubicBezTo>
                  <a:cubicBezTo>
                    <a:pt x="8554" y="-2216"/>
                    <a:pt x="16551" y="450"/>
                    <a:pt x="6111" y="672"/>
                  </a:cubicBezTo>
                  <a:cubicBezTo>
                    <a:pt x="-109" y="7113"/>
                    <a:pt x="-2774" y="6891"/>
                    <a:pt x="3890" y="173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ADE09AF-19D9-23AD-C049-2AB1AEF4C5A0}"/>
                </a:ext>
              </a:extLst>
            </p:cNvPr>
            <p:cNvSpPr/>
            <p:nvPr/>
          </p:nvSpPr>
          <p:spPr>
            <a:xfrm>
              <a:off x="4404502" y="3462873"/>
              <a:ext cx="14524" cy="18436"/>
            </a:xfrm>
            <a:custGeom>
              <a:avLst/>
              <a:gdLst>
                <a:gd name="connsiteX0" fmla="*/ 0 w 14524"/>
                <a:gd name="connsiteY0" fmla="*/ 11995 h 18436"/>
                <a:gd name="connsiteX1" fmla="*/ 8441 w 14524"/>
                <a:gd name="connsiteY1" fmla="*/ 18436 h 18436"/>
                <a:gd name="connsiteX2" fmla="*/ 11551 w 14524"/>
                <a:gd name="connsiteY2" fmla="*/ 0 h 18436"/>
                <a:gd name="connsiteX3" fmla="*/ 0 w 14524"/>
                <a:gd name="connsiteY3" fmla="*/ 11995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4" h="18436">
                  <a:moveTo>
                    <a:pt x="0" y="11995"/>
                  </a:moveTo>
                  <a:lnTo>
                    <a:pt x="8441" y="18436"/>
                  </a:lnTo>
                  <a:cubicBezTo>
                    <a:pt x="15549" y="9329"/>
                    <a:pt x="16215" y="11106"/>
                    <a:pt x="11551" y="0"/>
                  </a:cubicBezTo>
                  <a:cubicBezTo>
                    <a:pt x="1333" y="2443"/>
                    <a:pt x="2888" y="1777"/>
                    <a:pt x="0" y="1199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D19D596-67FF-70BC-3585-BD565B812306}"/>
                </a:ext>
              </a:extLst>
            </p:cNvPr>
            <p:cNvSpPr/>
            <p:nvPr/>
          </p:nvSpPr>
          <p:spPr>
            <a:xfrm>
              <a:off x="4287612" y="3523956"/>
              <a:ext cx="15694" cy="16214"/>
            </a:xfrm>
            <a:custGeom>
              <a:avLst/>
              <a:gdLst>
                <a:gd name="connsiteX0" fmla="*/ 3827 w 15694"/>
                <a:gd name="connsiteY0" fmla="*/ 16215 h 16214"/>
                <a:gd name="connsiteX1" fmla="*/ 3383 w 15694"/>
                <a:gd name="connsiteY1" fmla="*/ 0 h 16214"/>
                <a:gd name="connsiteX2" fmla="*/ 3827 w 15694"/>
                <a:gd name="connsiteY2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" h="16214">
                  <a:moveTo>
                    <a:pt x="3827" y="16215"/>
                  </a:moveTo>
                  <a:cubicBezTo>
                    <a:pt x="20487" y="13327"/>
                    <a:pt x="18932" y="4220"/>
                    <a:pt x="3383" y="0"/>
                  </a:cubicBezTo>
                  <a:cubicBezTo>
                    <a:pt x="-171" y="9107"/>
                    <a:pt x="-2170" y="6442"/>
                    <a:pt x="3827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17662A5-9C72-9100-98AC-31E9900B44A1}"/>
                </a:ext>
              </a:extLst>
            </p:cNvPr>
            <p:cNvSpPr/>
            <p:nvPr/>
          </p:nvSpPr>
          <p:spPr>
            <a:xfrm>
              <a:off x="4443207" y="3482442"/>
              <a:ext cx="14997" cy="15748"/>
            </a:xfrm>
            <a:custGeom>
              <a:avLst/>
              <a:gdLst>
                <a:gd name="connsiteX0" fmla="*/ 2388 w 14997"/>
                <a:gd name="connsiteY0" fmla="*/ 15748 h 15748"/>
                <a:gd name="connsiteX1" fmla="*/ 13050 w 14997"/>
                <a:gd name="connsiteY1" fmla="*/ 2199 h 15748"/>
                <a:gd name="connsiteX2" fmla="*/ 3499 w 14997"/>
                <a:gd name="connsiteY2" fmla="*/ 2643 h 15748"/>
                <a:gd name="connsiteX3" fmla="*/ 2388 w 14997"/>
                <a:gd name="connsiteY3" fmla="*/ 15748 h 1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7" h="15748">
                  <a:moveTo>
                    <a:pt x="2388" y="15748"/>
                  </a:moveTo>
                  <a:cubicBezTo>
                    <a:pt x="13939" y="12861"/>
                    <a:pt x="17715" y="14193"/>
                    <a:pt x="13050" y="2199"/>
                  </a:cubicBezTo>
                  <a:cubicBezTo>
                    <a:pt x="12606" y="1977"/>
                    <a:pt x="9496" y="-2910"/>
                    <a:pt x="3499" y="2643"/>
                  </a:cubicBezTo>
                  <a:cubicBezTo>
                    <a:pt x="-2276" y="8196"/>
                    <a:pt x="389" y="8418"/>
                    <a:pt x="2388" y="157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291281B-9F50-8B6F-BA0C-64786B5C9150}"/>
                </a:ext>
              </a:extLst>
            </p:cNvPr>
            <p:cNvSpPr/>
            <p:nvPr/>
          </p:nvSpPr>
          <p:spPr>
            <a:xfrm>
              <a:off x="3823024" y="4544160"/>
              <a:ext cx="13897" cy="16881"/>
            </a:xfrm>
            <a:custGeom>
              <a:avLst/>
              <a:gdLst>
                <a:gd name="connsiteX0" fmla="*/ 4615 w 13897"/>
                <a:gd name="connsiteY0" fmla="*/ 16881 h 16881"/>
                <a:gd name="connsiteX1" fmla="*/ 11723 w 13897"/>
                <a:gd name="connsiteY1" fmla="*/ 0 h 16881"/>
                <a:gd name="connsiteX2" fmla="*/ 4615 w 13897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7" h="16881">
                  <a:moveTo>
                    <a:pt x="4615" y="16881"/>
                  </a:moveTo>
                  <a:cubicBezTo>
                    <a:pt x="6392" y="16215"/>
                    <a:pt x="18831" y="20657"/>
                    <a:pt x="11723" y="0"/>
                  </a:cubicBezTo>
                  <a:cubicBezTo>
                    <a:pt x="-8491" y="7330"/>
                    <a:pt x="3282" y="14660"/>
                    <a:pt x="4615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7D4B2EA-641B-2BE4-3AE1-722958325906}"/>
                </a:ext>
              </a:extLst>
            </p:cNvPr>
            <p:cNvSpPr/>
            <p:nvPr/>
          </p:nvSpPr>
          <p:spPr>
            <a:xfrm>
              <a:off x="4562122" y="3456763"/>
              <a:ext cx="14143" cy="13821"/>
            </a:xfrm>
            <a:custGeom>
              <a:avLst/>
              <a:gdLst>
                <a:gd name="connsiteX0" fmla="*/ 90 w 14143"/>
                <a:gd name="connsiteY0" fmla="*/ 13663 h 13821"/>
                <a:gd name="connsiteX1" fmla="*/ 14084 w 14143"/>
                <a:gd name="connsiteY1" fmla="*/ 113 h 13821"/>
                <a:gd name="connsiteX2" fmla="*/ 90 w 14143"/>
                <a:gd name="connsiteY2" fmla="*/ 13663 h 1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3" h="13821">
                  <a:moveTo>
                    <a:pt x="90" y="13663"/>
                  </a:moveTo>
                  <a:cubicBezTo>
                    <a:pt x="12751" y="14329"/>
                    <a:pt x="14528" y="13440"/>
                    <a:pt x="14084" y="113"/>
                  </a:cubicBezTo>
                  <a:cubicBezTo>
                    <a:pt x="2311" y="-553"/>
                    <a:pt x="-577" y="1446"/>
                    <a:pt x="90" y="1366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44C74EF-2B5F-60A7-92CA-1C5665920FE2}"/>
                </a:ext>
              </a:extLst>
            </p:cNvPr>
            <p:cNvSpPr/>
            <p:nvPr/>
          </p:nvSpPr>
          <p:spPr>
            <a:xfrm>
              <a:off x="3830086" y="4508177"/>
              <a:ext cx="13545" cy="17547"/>
            </a:xfrm>
            <a:custGeom>
              <a:avLst/>
              <a:gdLst>
                <a:gd name="connsiteX0" fmla="*/ 7548 w 13545"/>
                <a:gd name="connsiteY0" fmla="*/ 17548 h 17547"/>
                <a:gd name="connsiteX1" fmla="*/ 13545 w 13545"/>
                <a:gd name="connsiteY1" fmla="*/ 0 h 17547"/>
                <a:gd name="connsiteX2" fmla="*/ 7548 w 13545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45" h="17547">
                  <a:moveTo>
                    <a:pt x="7548" y="17548"/>
                  </a:moveTo>
                  <a:cubicBezTo>
                    <a:pt x="14656" y="10440"/>
                    <a:pt x="13323" y="11772"/>
                    <a:pt x="13545" y="0"/>
                  </a:cubicBezTo>
                  <a:cubicBezTo>
                    <a:pt x="-2226" y="2443"/>
                    <a:pt x="-4225" y="9329"/>
                    <a:pt x="7548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8F2F63F-E539-DBEA-AB0F-A8C3D3786E3D}"/>
                </a:ext>
              </a:extLst>
            </p:cNvPr>
            <p:cNvSpPr/>
            <p:nvPr/>
          </p:nvSpPr>
          <p:spPr>
            <a:xfrm>
              <a:off x="4453482" y="3406113"/>
              <a:ext cx="13942" cy="15667"/>
            </a:xfrm>
            <a:custGeom>
              <a:avLst/>
              <a:gdLst>
                <a:gd name="connsiteX0" fmla="*/ 110 w 13942"/>
                <a:gd name="connsiteY0" fmla="*/ 3228 h 15667"/>
                <a:gd name="connsiteX1" fmla="*/ 5886 w 13942"/>
                <a:gd name="connsiteY1" fmla="*/ 15667 h 15667"/>
                <a:gd name="connsiteX2" fmla="*/ 13438 w 13942"/>
                <a:gd name="connsiteY2" fmla="*/ 4117 h 15667"/>
                <a:gd name="connsiteX3" fmla="*/ 110 w 13942"/>
                <a:gd name="connsiteY3" fmla="*/ 3228 h 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2" h="15667">
                  <a:moveTo>
                    <a:pt x="110" y="3228"/>
                  </a:moveTo>
                  <a:cubicBezTo>
                    <a:pt x="777" y="15889"/>
                    <a:pt x="-2555" y="8337"/>
                    <a:pt x="5886" y="15667"/>
                  </a:cubicBezTo>
                  <a:cubicBezTo>
                    <a:pt x="5886" y="15667"/>
                    <a:pt x="16325" y="11225"/>
                    <a:pt x="13438" y="4117"/>
                  </a:cubicBezTo>
                  <a:cubicBezTo>
                    <a:pt x="10994" y="-1214"/>
                    <a:pt x="4331" y="-1214"/>
                    <a:pt x="110" y="322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B57FB76C-3FA4-99F7-4DF7-5F7E280DDAFF}"/>
                </a:ext>
              </a:extLst>
            </p:cNvPr>
            <p:cNvSpPr/>
            <p:nvPr/>
          </p:nvSpPr>
          <p:spPr>
            <a:xfrm>
              <a:off x="4540136" y="3368304"/>
              <a:ext cx="13150" cy="17048"/>
            </a:xfrm>
            <a:custGeom>
              <a:avLst/>
              <a:gdLst>
                <a:gd name="connsiteX0" fmla="*/ 3862 w 13150"/>
                <a:gd name="connsiteY0" fmla="*/ 17048 h 17048"/>
                <a:gd name="connsiteX1" fmla="*/ 11859 w 13150"/>
                <a:gd name="connsiteY1" fmla="*/ 4387 h 17048"/>
                <a:gd name="connsiteX2" fmla="*/ 530 w 13150"/>
                <a:gd name="connsiteY2" fmla="*/ 5276 h 17048"/>
                <a:gd name="connsiteX3" fmla="*/ 3862 w 13150"/>
                <a:gd name="connsiteY3" fmla="*/ 17048 h 1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" h="17048">
                  <a:moveTo>
                    <a:pt x="3862" y="17048"/>
                  </a:moveTo>
                  <a:cubicBezTo>
                    <a:pt x="12525" y="13272"/>
                    <a:pt x="14968" y="15049"/>
                    <a:pt x="11859" y="4387"/>
                  </a:cubicBezTo>
                  <a:cubicBezTo>
                    <a:pt x="11859" y="4387"/>
                    <a:pt x="5639" y="-6052"/>
                    <a:pt x="530" y="5276"/>
                  </a:cubicBezTo>
                  <a:cubicBezTo>
                    <a:pt x="-1469" y="9718"/>
                    <a:pt x="2751" y="15049"/>
                    <a:pt x="3862" y="170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B93BCDF-C827-5152-C528-CE76C3A3D995}"/>
                </a:ext>
              </a:extLst>
            </p:cNvPr>
            <p:cNvSpPr/>
            <p:nvPr/>
          </p:nvSpPr>
          <p:spPr>
            <a:xfrm>
              <a:off x="4612654" y="3498412"/>
              <a:ext cx="14163" cy="15795"/>
            </a:xfrm>
            <a:custGeom>
              <a:avLst/>
              <a:gdLst>
                <a:gd name="connsiteX0" fmla="*/ 1091 w 14163"/>
                <a:gd name="connsiteY0" fmla="*/ 12439 h 15795"/>
                <a:gd name="connsiteX1" fmla="*/ 10643 w 14163"/>
                <a:gd name="connsiteY1" fmla="*/ 12439 h 15795"/>
                <a:gd name="connsiteX2" fmla="*/ 11531 w 14163"/>
                <a:gd name="connsiteY2" fmla="*/ 0 h 15795"/>
                <a:gd name="connsiteX3" fmla="*/ 1091 w 14163"/>
                <a:gd name="connsiteY3" fmla="*/ 12439 h 1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3" h="15795">
                  <a:moveTo>
                    <a:pt x="1091" y="12439"/>
                  </a:moveTo>
                  <a:cubicBezTo>
                    <a:pt x="1313" y="12439"/>
                    <a:pt x="2868" y="19991"/>
                    <a:pt x="10643" y="12439"/>
                  </a:cubicBezTo>
                  <a:cubicBezTo>
                    <a:pt x="16862" y="6442"/>
                    <a:pt x="13308" y="4665"/>
                    <a:pt x="11531" y="0"/>
                  </a:cubicBezTo>
                  <a:cubicBezTo>
                    <a:pt x="1536" y="2443"/>
                    <a:pt x="-2019" y="1555"/>
                    <a:pt x="1091" y="124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A851209-BF82-B3CC-C6CD-CD4C05D00A58}"/>
                </a:ext>
              </a:extLst>
            </p:cNvPr>
            <p:cNvSpPr/>
            <p:nvPr/>
          </p:nvSpPr>
          <p:spPr>
            <a:xfrm>
              <a:off x="4573388" y="3415561"/>
              <a:ext cx="14368" cy="15992"/>
            </a:xfrm>
            <a:custGeom>
              <a:avLst/>
              <a:gdLst>
                <a:gd name="connsiteX0" fmla="*/ 4373 w 14368"/>
                <a:gd name="connsiteY0" fmla="*/ 15993 h 15992"/>
                <a:gd name="connsiteX1" fmla="*/ 14369 w 14368"/>
                <a:gd name="connsiteY1" fmla="*/ 0 h 15992"/>
                <a:gd name="connsiteX2" fmla="*/ 4373 w 14368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68" h="15992">
                  <a:moveTo>
                    <a:pt x="4373" y="15993"/>
                  </a:moveTo>
                  <a:cubicBezTo>
                    <a:pt x="12592" y="11995"/>
                    <a:pt x="13480" y="11106"/>
                    <a:pt x="14369" y="0"/>
                  </a:cubicBezTo>
                  <a:cubicBezTo>
                    <a:pt x="-1624" y="0"/>
                    <a:pt x="-3179" y="3776"/>
                    <a:pt x="437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2296DF7-39ED-3D16-074E-A6ED3736C56B}"/>
                </a:ext>
              </a:extLst>
            </p:cNvPr>
            <p:cNvSpPr/>
            <p:nvPr/>
          </p:nvSpPr>
          <p:spPr>
            <a:xfrm>
              <a:off x="4593182" y="3448432"/>
              <a:ext cx="15233" cy="15551"/>
            </a:xfrm>
            <a:custGeom>
              <a:avLst/>
              <a:gdLst>
                <a:gd name="connsiteX0" fmla="*/ 4127 w 15233"/>
                <a:gd name="connsiteY0" fmla="*/ 3113 h 15551"/>
                <a:gd name="connsiteX1" fmla="*/ 7681 w 15233"/>
                <a:gd name="connsiteY1" fmla="*/ 15551 h 15551"/>
                <a:gd name="connsiteX2" fmla="*/ 15233 w 15233"/>
                <a:gd name="connsiteY2" fmla="*/ 2446 h 15551"/>
                <a:gd name="connsiteX3" fmla="*/ 4127 w 15233"/>
                <a:gd name="connsiteY3" fmla="*/ 3113 h 1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" h="15551">
                  <a:moveTo>
                    <a:pt x="4127" y="3113"/>
                  </a:moveTo>
                  <a:cubicBezTo>
                    <a:pt x="4127" y="3113"/>
                    <a:pt x="-7202" y="4001"/>
                    <a:pt x="7681" y="15551"/>
                  </a:cubicBezTo>
                  <a:cubicBezTo>
                    <a:pt x="15455" y="11997"/>
                    <a:pt x="15233" y="11775"/>
                    <a:pt x="15233" y="2446"/>
                  </a:cubicBezTo>
                  <a:cubicBezTo>
                    <a:pt x="3238" y="-1330"/>
                    <a:pt x="11457" y="-441"/>
                    <a:pt x="4127" y="31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AF823B6-A9AF-1DBB-5767-A869E1E582B4}"/>
                </a:ext>
              </a:extLst>
            </p:cNvPr>
            <p:cNvSpPr/>
            <p:nvPr/>
          </p:nvSpPr>
          <p:spPr>
            <a:xfrm>
              <a:off x="4423722" y="3376468"/>
              <a:ext cx="13323" cy="16436"/>
            </a:xfrm>
            <a:custGeom>
              <a:avLst/>
              <a:gdLst>
                <a:gd name="connsiteX0" fmla="*/ 10101 w 13323"/>
                <a:gd name="connsiteY0" fmla="*/ 16437 h 16436"/>
                <a:gd name="connsiteX1" fmla="*/ 9212 w 13323"/>
                <a:gd name="connsiteY1" fmla="*/ 0 h 16436"/>
                <a:gd name="connsiteX2" fmla="*/ 327 w 13323"/>
                <a:gd name="connsiteY2" fmla="*/ 7330 h 16436"/>
                <a:gd name="connsiteX3" fmla="*/ 10101 w 13323"/>
                <a:gd name="connsiteY3" fmla="*/ 16437 h 1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3" h="16436">
                  <a:moveTo>
                    <a:pt x="10101" y="16437"/>
                  </a:moveTo>
                  <a:cubicBezTo>
                    <a:pt x="13877" y="6442"/>
                    <a:pt x="15210" y="9551"/>
                    <a:pt x="9212" y="0"/>
                  </a:cubicBezTo>
                  <a:cubicBezTo>
                    <a:pt x="4325" y="1999"/>
                    <a:pt x="1438" y="1555"/>
                    <a:pt x="327" y="7330"/>
                  </a:cubicBezTo>
                  <a:cubicBezTo>
                    <a:pt x="-1450" y="16437"/>
                    <a:pt x="4325" y="15104"/>
                    <a:pt x="10101" y="164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8B56E4AB-4CEC-5F5E-5BB7-4C98AF765E07}"/>
                </a:ext>
              </a:extLst>
            </p:cNvPr>
            <p:cNvSpPr/>
            <p:nvPr/>
          </p:nvSpPr>
          <p:spPr>
            <a:xfrm>
              <a:off x="4394241" y="3426667"/>
              <a:ext cx="14428" cy="14907"/>
            </a:xfrm>
            <a:custGeom>
              <a:avLst/>
              <a:gdLst>
                <a:gd name="connsiteX0" fmla="*/ 44 w 14428"/>
                <a:gd name="connsiteY0" fmla="*/ 14216 h 14907"/>
                <a:gd name="connsiteX1" fmla="*/ 5819 w 14428"/>
                <a:gd name="connsiteY1" fmla="*/ 0 h 14907"/>
                <a:gd name="connsiteX2" fmla="*/ 44 w 14428"/>
                <a:gd name="connsiteY2" fmla="*/ 14216 h 1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28" h="14907">
                  <a:moveTo>
                    <a:pt x="44" y="14216"/>
                  </a:moveTo>
                  <a:cubicBezTo>
                    <a:pt x="20701" y="17992"/>
                    <a:pt x="15815" y="5331"/>
                    <a:pt x="5819" y="0"/>
                  </a:cubicBezTo>
                  <a:cubicBezTo>
                    <a:pt x="266" y="5553"/>
                    <a:pt x="-179" y="3554"/>
                    <a:pt x="44" y="142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C4208699-04DE-E2B1-65F2-7AC57E23DF9C}"/>
                </a:ext>
              </a:extLst>
            </p:cNvPr>
            <p:cNvSpPr/>
            <p:nvPr/>
          </p:nvSpPr>
          <p:spPr>
            <a:xfrm>
              <a:off x="4384186" y="3463539"/>
              <a:ext cx="13035" cy="16881"/>
            </a:xfrm>
            <a:custGeom>
              <a:avLst/>
              <a:gdLst>
                <a:gd name="connsiteX0" fmla="*/ 547 w 13035"/>
                <a:gd name="connsiteY0" fmla="*/ 16881 h 16881"/>
                <a:gd name="connsiteX1" fmla="*/ 7877 w 13035"/>
                <a:gd name="connsiteY1" fmla="*/ 0 h 16881"/>
                <a:gd name="connsiteX2" fmla="*/ 547 w 13035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35" h="16881">
                  <a:moveTo>
                    <a:pt x="547" y="16881"/>
                  </a:moveTo>
                  <a:cubicBezTo>
                    <a:pt x="16318" y="16215"/>
                    <a:pt x="15207" y="9995"/>
                    <a:pt x="7877" y="0"/>
                  </a:cubicBezTo>
                  <a:cubicBezTo>
                    <a:pt x="547" y="6219"/>
                    <a:pt x="-1008" y="2443"/>
                    <a:pt x="547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451B955-5FB3-D376-E39E-FB49EE29A446}"/>
                </a:ext>
              </a:extLst>
            </p:cNvPr>
            <p:cNvSpPr/>
            <p:nvPr/>
          </p:nvSpPr>
          <p:spPr>
            <a:xfrm>
              <a:off x="4392010" y="3489750"/>
              <a:ext cx="12936" cy="17103"/>
            </a:xfrm>
            <a:custGeom>
              <a:avLst/>
              <a:gdLst>
                <a:gd name="connsiteX0" fmla="*/ 2052 w 12936"/>
                <a:gd name="connsiteY0" fmla="*/ 17103 h 17103"/>
                <a:gd name="connsiteX1" fmla="*/ 12936 w 12936"/>
                <a:gd name="connsiteY1" fmla="*/ 8218 h 17103"/>
                <a:gd name="connsiteX2" fmla="*/ 4718 w 12936"/>
                <a:gd name="connsiteY2" fmla="*/ 0 h 17103"/>
                <a:gd name="connsiteX3" fmla="*/ 2052 w 12936"/>
                <a:gd name="connsiteY3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6" h="17103">
                  <a:moveTo>
                    <a:pt x="2052" y="17103"/>
                  </a:moveTo>
                  <a:cubicBezTo>
                    <a:pt x="14936" y="12661"/>
                    <a:pt x="8050" y="17548"/>
                    <a:pt x="12936" y="8218"/>
                  </a:cubicBezTo>
                  <a:cubicBezTo>
                    <a:pt x="7605" y="-3554"/>
                    <a:pt x="12714" y="2665"/>
                    <a:pt x="4718" y="0"/>
                  </a:cubicBezTo>
                  <a:cubicBezTo>
                    <a:pt x="-1280" y="7552"/>
                    <a:pt x="-835" y="8885"/>
                    <a:pt x="2052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E233FE8F-EF90-1D31-69F7-0EABF86D7779}"/>
                </a:ext>
              </a:extLst>
            </p:cNvPr>
            <p:cNvSpPr/>
            <p:nvPr/>
          </p:nvSpPr>
          <p:spPr>
            <a:xfrm>
              <a:off x="4502762" y="3437995"/>
              <a:ext cx="14353" cy="15992"/>
            </a:xfrm>
            <a:custGeom>
              <a:avLst/>
              <a:gdLst>
                <a:gd name="connsiteX0" fmla="*/ 8583 w 14353"/>
                <a:gd name="connsiteY0" fmla="*/ 15993 h 15992"/>
                <a:gd name="connsiteX1" fmla="*/ 13025 w 14353"/>
                <a:gd name="connsiteY1" fmla="*/ 0 h 15992"/>
                <a:gd name="connsiteX2" fmla="*/ 8583 w 14353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3" h="15992">
                  <a:moveTo>
                    <a:pt x="8583" y="15993"/>
                  </a:moveTo>
                  <a:cubicBezTo>
                    <a:pt x="15246" y="9551"/>
                    <a:pt x="15246" y="10884"/>
                    <a:pt x="13025" y="0"/>
                  </a:cubicBezTo>
                  <a:cubicBezTo>
                    <a:pt x="-3634" y="2888"/>
                    <a:pt x="-3412" y="8663"/>
                    <a:pt x="858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14A0DC9-3093-919F-0C51-4A504A9ECE9D}"/>
                </a:ext>
              </a:extLst>
            </p:cNvPr>
            <p:cNvSpPr/>
            <p:nvPr/>
          </p:nvSpPr>
          <p:spPr>
            <a:xfrm>
              <a:off x="4890656" y="4458421"/>
              <a:ext cx="12332" cy="16214"/>
            </a:xfrm>
            <a:custGeom>
              <a:avLst/>
              <a:gdLst>
                <a:gd name="connsiteX0" fmla="*/ 6079 w 12332"/>
                <a:gd name="connsiteY0" fmla="*/ 16215 h 16214"/>
                <a:gd name="connsiteX1" fmla="*/ 10299 w 12332"/>
                <a:gd name="connsiteY1" fmla="*/ 0 h 16214"/>
                <a:gd name="connsiteX2" fmla="*/ 82 w 12332"/>
                <a:gd name="connsiteY2" fmla="*/ 6664 h 16214"/>
                <a:gd name="connsiteX3" fmla="*/ 6079 w 12332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2" h="16214">
                  <a:moveTo>
                    <a:pt x="6079" y="16215"/>
                  </a:moveTo>
                  <a:cubicBezTo>
                    <a:pt x="13631" y="9107"/>
                    <a:pt x="13409" y="11106"/>
                    <a:pt x="10299" y="0"/>
                  </a:cubicBezTo>
                  <a:cubicBezTo>
                    <a:pt x="2747" y="1555"/>
                    <a:pt x="970" y="-444"/>
                    <a:pt x="82" y="6664"/>
                  </a:cubicBezTo>
                  <a:cubicBezTo>
                    <a:pt x="-807" y="13549"/>
                    <a:pt x="5857" y="15993"/>
                    <a:pt x="6079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781BE58-8EAC-721F-B8D3-7A52C266AF84}"/>
                </a:ext>
              </a:extLst>
            </p:cNvPr>
            <p:cNvSpPr/>
            <p:nvPr/>
          </p:nvSpPr>
          <p:spPr>
            <a:xfrm>
              <a:off x="4571262" y="3481087"/>
              <a:ext cx="14382" cy="13327"/>
            </a:xfrm>
            <a:custGeom>
              <a:avLst/>
              <a:gdLst>
                <a:gd name="connsiteX0" fmla="*/ 3167 w 14382"/>
                <a:gd name="connsiteY0" fmla="*/ 222 h 13327"/>
                <a:gd name="connsiteX1" fmla="*/ 3167 w 14382"/>
                <a:gd name="connsiteY1" fmla="*/ 13327 h 13327"/>
                <a:gd name="connsiteX2" fmla="*/ 13385 w 14382"/>
                <a:gd name="connsiteY2" fmla="*/ 0 h 13327"/>
                <a:gd name="connsiteX3" fmla="*/ 3167 w 14382"/>
                <a:gd name="connsiteY3" fmla="*/ 222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2" h="13327">
                  <a:moveTo>
                    <a:pt x="3167" y="222"/>
                  </a:moveTo>
                  <a:cubicBezTo>
                    <a:pt x="-831" y="8441"/>
                    <a:pt x="-1275" y="4887"/>
                    <a:pt x="3167" y="13327"/>
                  </a:cubicBezTo>
                  <a:cubicBezTo>
                    <a:pt x="13607" y="10884"/>
                    <a:pt x="16051" y="9107"/>
                    <a:pt x="13385" y="0"/>
                  </a:cubicBezTo>
                  <a:lnTo>
                    <a:pt x="3167" y="22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B8CAF9F2-1B01-BC08-5E88-05BF6CB032D2}"/>
                </a:ext>
              </a:extLst>
            </p:cNvPr>
            <p:cNvSpPr/>
            <p:nvPr/>
          </p:nvSpPr>
          <p:spPr>
            <a:xfrm>
              <a:off x="4326564" y="3481531"/>
              <a:ext cx="10236" cy="19768"/>
            </a:xfrm>
            <a:custGeom>
              <a:avLst/>
              <a:gdLst>
                <a:gd name="connsiteX0" fmla="*/ 416 w 10236"/>
                <a:gd name="connsiteY0" fmla="*/ 19769 h 19768"/>
                <a:gd name="connsiteX1" fmla="*/ 9079 w 10236"/>
                <a:gd name="connsiteY1" fmla="*/ 10884 h 19768"/>
                <a:gd name="connsiteX2" fmla="*/ 4414 w 10236"/>
                <a:gd name="connsiteY2" fmla="*/ 0 h 19768"/>
                <a:gd name="connsiteX3" fmla="*/ 416 w 10236"/>
                <a:gd name="connsiteY3" fmla="*/ 19769 h 1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6" h="19768">
                  <a:moveTo>
                    <a:pt x="416" y="19769"/>
                  </a:moveTo>
                  <a:cubicBezTo>
                    <a:pt x="7302" y="15549"/>
                    <a:pt x="5081" y="22656"/>
                    <a:pt x="9079" y="10884"/>
                  </a:cubicBezTo>
                  <a:cubicBezTo>
                    <a:pt x="13299" y="-1777"/>
                    <a:pt x="4636" y="222"/>
                    <a:pt x="4414" y="0"/>
                  </a:cubicBezTo>
                  <a:cubicBezTo>
                    <a:pt x="-1583" y="9551"/>
                    <a:pt x="194" y="7774"/>
                    <a:pt x="416" y="197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DBECD7BB-0205-9D60-2574-90A156997A20}"/>
                </a:ext>
              </a:extLst>
            </p:cNvPr>
            <p:cNvSpPr/>
            <p:nvPr/>
          </p:nvSpPr>
          <p:spPr>
            <a:xfrm>
              <a:off x="4536668" y="3508630"/>
              <a:ext cx="13882" cy="15326"/>
            </a:xfrm>
            <a:custGeom>
              <a:avLst/>
              <a:gdLst>
                <a:gd name="connsiteX0" fmla="*/ 0 w 13882"/>
                <a:gd name="connsiteY0" fmla="*/ 10884 h 15326"/>
                <a:gd name="connsiteX1" fmla="*/ 7774 w 13882"/>
                <a:gd name="connsiteY1" fmla="*/ 15326 h 15326"/>
                <a:gd name="connsiteX2" fmla="*/ 11551 w 13882"/>
                <a:gd name="connsiteY2" fmla="*/ 0 h 15326"/>
                <a:gd name="connsiteX3" fmla="*/ 0 w 13882"/>
                <a:gd name="connsiteY3" fmla="*/ 10884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2" h="15326">
                  <a:moveTo>
                    <a:pt x="0" y="10884"/>
                  </a:moveTo>
                  <a:lnTo>
                    <a:pt x="7774" y="15326"/>
                  </a:lnTo>
                  <a:cubicBezTo>
                    <a:pt x="13328" y="8885"/>
                    <a:pt x="16215" y="9773"/>
                    <a:pt x="11551" y="0"/>
                  </a:cubicBezTo>
                  <a:cubicBezTo>
                    <a:pt x="1333" y="2221"/>
                    <a:pt x="3332" y="-222"/>
                    <a:pt x="0" y="1088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BEA48D20-1C02-C02E-3775-3840A6B28F7C}"/>
                </a:ext>
              </a:extLst>
            </p:cNvPr>
            <p:cNvSpPr/>
            <p:nvPr/>
          </p:nvSpPr>
          <p:spPr>
            <a:xfrm>
              <a:off x="4367561" y="3428666"/>
              <a:ext cx="13395" cy="14215"/>
            </a:xfrm>
            <a:custGeom>
              <a:avLst/>
              <a:gdLst>
                <a:gd name="connsiteX0" fmla="*/ 290 w 13395"/>
                <a:gd name="connsiteY0" fmla="*/ 12661 h 14215"/>
                <a:gd name="connsiteX1" fmla="*/ 13395 w 13395"/>
                <a:gd name="connsiteY1" fmla="*/ 14216 h 14215"/>
                <a:gd name="connsiteX2" fmla="*/ 9397 w 13395"/>
                <a:gd name="connsiteY2" fmla="*/ 0 h 14215"/>
                <a:gd name="connsiteX3" fmla="*/ 290 w 13395"/>
                <a:gd name="connsiteY3" fmla="*/ 12661 h 1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5" h="14215">
                  <a:moveTo>
                    <a:pt x="290" y="12661"/>
                  </a:moveTo>
                  <a:lnTo>
                    <a:pt x="13395" y="14216"/>
                  </a:lnTo>
                  <a:lnTo>
                    <a:pt x="9397" y="0"/>
                  </a:lnTo>
                  <a:cubicBezTo>
                    <a:pt x="68" y="2221"/>
                    <a:pt x="-599" y="0"/>
                    <a:pt x="290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E37AC3D-A7D3-578F-111F-453539618241}"/>
                </a:ext>
              </a:extLst>
            </p:cNvPr>
            <p:cNvSpPr/>
            <p:nvPr/>
          </p:nvSpPr>
          <p:spPr>
            <a:xfrm>
              <a:off x="4565249" y="3379577"/>
              <a:ext cx="11254" cy="16881"/>
            </a:xfrm>
            <a:custGeom>
              <a:avLst/>
              <a:gdLst>
                <a:gd name="connsiteX0" fmla="*/ 5848 w 11254"/>
                <a:gd name="connsiteY0" fmla="*/ 16881 h 16881"/>
                <a:gd name="connsiteX1" fmla="*/ 9180 w 11254"/>
                <a:gd name="connsiteY1" fmla="*/ 0 h 16881"/>
                <a:gd name="connsiteX2" fmla="*/ 5848 w 11254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4" h="16881">
                  <a:moveTo>
                    <a:pt x="5848" y="16881"/>
                  </a:moveTo>
                  <a:cubicBezTo>
                    <a:pt x="6959" y="15326"/>
                    <a:pt x="14955" y="17770"/>
                    <a:pt x="9180" y="0"/>
                  </a:cubicBezTo>
                  <a:cubicBezTo>
                    <a:pt x="-9035" y="7108"/>
                    <a:pt x="5404" y="16215"/>
                    <a:pt x="5848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A0F4E1F-BA60-D05C-FE6B-FB6BAE17A476}"/>
                </a:ext>
              </a:extLst>
            </p:cNvPr>
            <p:cNvSpPr/>
            <p:nvPr/>
          </p:nvSpPr>
          <p:spPr>
            <a:xfrm>
              <a:off x="4892538" y="4430905"/>
              <a:ext cx="12868" cy="14681"/>
            </a:xfrm>
            <a:custGeom>
              <a:avLst/>
              <a:gdLst>
                <a:gd name="connsiteX0" fmla="*/ 4198 w 12868"/>
                <a:gd name="connsiteY0" fmla="*/ 14634 h 14681"/>
                <a:gd name="connsiteX1" fmla="*/ 7530 w 12868"/>
                <a:gd name="connsiteY1" fmla="*/ 640 h 14681"/>
                <a:gd name="connsiteX2" fmla="*/ 1532 w 12868"/>
                <a:gd name="connsiteY2" fmla="*/ 5527 h 14681"/>
                <a:gd name="connsiteX3" fmla="*/ 4198 w 12868"/>
                <a:gd name="connsiteY3" fmla="*/ 14634 h 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8" h="14681">
                  <a:moveTo>
                    <a:pt x="4198" y="14634"/>
                  </a:moveTo>
                  <a:cubicBezTo>
                    <a:pt x="21524" y="2861"/>
                    <a:pt x="7530" y="640"/>
                    <a:pt x="7530" y="640"/>
                  </a:cubicBezTo>
                  <a:cubicBezTo>
                    <a:pt x="1532" y="3750"/>
                    <a:pt x="4420" y="-5357"/>
                    <a:pt x="1532" y="5527"/>
                  </a:cubicBezTo>
                  <a:cubicBezTo>
                    <a:pt x="-2466" y="19964"/>
                    <a:pt x="2421" y="12412"/>
                    <a:pt x="4198" y="146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5" name="图形 2">
            <a:extLst>
              <a:ext uri="{FF2B5EF4-FFF2-40B4-BE49-F238E27FC236}">
                <a16:creationId xmlns:a16="http://schemas.microsoft.com/office/drawing/2014/main" id="{821026E9-6618-0996-A7FF-EB19A9D963F3}"/>
              </a:ext>
            </a:extLst>
          </p:cNvPr>
          <p:cNvGrpSpPr/>
          <p:nvPr/>
        </p:nvGrpSpPr>
        <p:grpSpPr>
          <a:xfrm rot="2681313">
            <a:off x="7127805" y="2867891"/>
            <a:ext cx="260299" cy="239805"/>
            <a:chOff x="3735455" y="1577062"/>
            <a:chExt cx="1409011" cy="1298077"/>
          </a:xfrm>
          <a:solidFill>
            <a:srgbClr val="262626"/>
          </a:solidFill>
        </p:grpSpPr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9420A9B2-6593-F599-108F-F4529C5287E7}"/>
                </a:ext>
              </a:extLst>
            </p:cNvPr>
            <p:cNvSpPr/>
            <p:nvPr/>
          </p:nvSpPr>
          <p:spPr>
            <a:xfrm>
              <a:off x="3735455" y="1577062"/>
              <a:ext cx="1409011" cy="1298077"/>
            </a:xfrm>
            <a:custGeom>
              <a:avLst/>
              <a:gdLst>
                <a:gd name="connsiteX0" fmla="*/ 51534 w 1409011"/>
                <a:gd name="connsiteY0" fmla="*/ 420032 h 1298077"/>
                <a:gd name="connsiteX1" fmla="*/ 353405 w 1409011"/>
                <a:gd name="connsiteY1" fmla="*/ 397597 h 1298077"/>
                <a:gd name="connsiteX2" fmla="*/ 346075 w 1409011"/>
                <a:gd name="connsiteY2" fmla="*/ 485335 h 1298077"/>
                <a:gd name="connsiteX3" fmla="*/ 411602 w 1409011"/>
                <a:gd name="connsiteY3" fmla="*/ 444021 h 1298077"/>
                <a:gd name="connsiteX4" fmla="*/ 396053 w 1409011"/>
                <a:gd name="connsiteY4" fmla="*/ 454905 h 1298077"/>
                <a:gd name="connsiteX5" fmla="*/ 400718 w 1409011"/>
                <a:gd name="connsiteY5" fmla="*/ 456237 h 1298077"/>
                <a:gd name="connsiteX6" fmla="*/ 408270 w 1409011"/>
                <a:gd name="connsiteY6" fmla="*/ 464456 h 1298077"/>
                <a:gd name="connsiteX7" fmla="*/ 350517 w 1409011"/>
                <a:gd name="connsiteY7" fmla="*/ 454683 h 1298077"/>
                <a:gd name="connsiteX8" fmla="*/ 427595 w 1409011"/>
                <a:gd name="connsiteY8" fmla="*/ 396487 h 1298077"/>
                <a:gd name="connsiteX9" fmla="*/ 472687 w 1409011"/>
                <a:gd name="connsiteY9" fmla="*/ 395820 h 1298077"/>
                <a:gd name="connsiteX10" fmla="*/ 507783 w 1409011"/>
                <a:gd name="connsiteY10" fmla="*/ 405372 h 1298077"/>
                <a:gd name="connsiteX11" fmla="*/ 619069 w 1409011"/>
                <a:gd name="connsiteY11" fmla="*/ 168368 h 1298077"/>
                <a:gd name="connsiteX12" fmla="*/ 671269 w 1409011"/>
                <a:gd name="connsiteY12" fmla="*/ 227008 h 1298077"/>
                <a:gd name="connsiteX13" fmla="*/ 629731 w 1409011"/>
                <a:gd name="connsiteY13" fmla="*/ 226786 h 1298077"/>
                <a:gd name="connsiteX14" fmla="*/ 637061 w 1409011"/>
                <a:gd name="connsiteY14" fmla="*/ 245444 h 1298077"/>
                <a:gd name="connsiteX15" fmla="*/ 678377 w 1409011"/>
                <a:gd name="connsiteY15" fmla="*/ 234116 h 1298077"/>
                <a:gd name="connsiteX16" fmla="*/ 628620 w 1409011"/>
                <a:gd name="connsiteY16" fmla="*/ 150376 h 1298077"/>
                <a:gd name="connsiteX17" fmla="*/ 668159 w 1409011"/>
                <a:gd name="connsiteY17" fmla="*/ 49977 h 1298077"/>
                <a:gd name="connsiteX18" fmla="*/ 706809 w 1409011"/>
                <a:gd name="connsiteY18" fmla="*/ 121278 h 1298077"/>
                <a:gd name="connsiteX19" fmla="*/ 787885 w 1409011"/>
                <a:gd name="connsiteY19" fmla="*/ 258549 h 1298077"/>
                <a:gd name="connsiteX20" fmla="*/ 826980 w 1409011"/>
                <a:gd name="connsiteY20" fmla="*/ 325408 h 1298077"/>
                <a:gd name="connsiteX21" fmla="*/ 839641 w 1409011"/>
                <a:gd name="connsiteY21" fmla="*/ 341401 h 1298077"/>
                <a:gd name="connsiteX22" fmla="*/ 848304 w 1409011"/>
                <a:gd name="connsiteY22" fmla="*/ 358504 h 1298077"/>
                <a:gd name="connsiteX23" fmla="*/ 876958 w 1409011"/>
                <a:gd name="connsiteY23" fmla="*/ 377384 h 1298077"/>
                <a:gd name="connsiteX24" fmla="*/ 921828 w 1409011"/>
                <a:gd name="connsiteY24" fmla="*/ 380716 h 1298077"/>
                <a:gd name="connsiteX25" fmla="*/ 1154617 w 1409011"/>
                <a:gd name="connsiteY25" fmla="*/ 415367 h 1298077"/>
                <a:gd name="connsiteX26" fmla="*/ 1151285 w 1409011"/>
                <a:gd name="connsiteY26" fmla="*/ 482448 h 1298077"/>
                <a:gd name="connsiteX27" fmla="*/ 1197710 w 1409011"/>
                <a:gd name="connsiteY27" fmla="*/ 476895 h 1298077"/>
                <a:gd name="connsiteX28" fmla="*/ 1198598 w 1409011"/>
                <a:gd name="connsiteY28" fmla="*/ 463790 h 1298077"/>
                <a:gd name="connsiteX29" fmla="*/ 1160392 w 1409011"/>
                <a:gd name="connsiteY29" fmla="*/ 470231 h 1298077"/>
                <a:gd name="connsiteX30" fmla="*/ 1176385 w 1409011"/>
                <a:gd name="connsiteY30" fmla="*/ 420698 h 1298077"/>
                <a:gd name="connsiteX31" fmla="*/ 1356753 w 1409011"/>
                <a:gd name="connsiteY31" fmla="*/ 440023 h 1298077"/>
                <a:gd name="connsiteX32" fmla="*/ 1369414 w 1409011"/>
                <a:gd name="connsiteY32" fmla="*/ 445354 h 1298077"/>
                <a:gd name="connsiteX33" fmla="*/ 1348756 w 1409011"/>
                <a:gd name="connsiteY33" fmla="*/ 464678 h 1298077"/>
                <a:gd name="connsiteX34" fmla="*/ 1330319 w 1409011"/>
                <a:gd name="connsiteY34" fmla="*/ 484669 h 1298077"/>
                <a:gd name="connsiteX35" fmla="*/ 1287227 w 1409011"/>
                <a:gd name="connsiteY35" fmla="*/ 518654 h 1298077"/>
                <a:gd name="connsiteX36" fmla="*/ 1107748 w 1409011"/>
                <a:gd name="connsiteY36" fmla="*/ 644152 h 1298077"/>
                <a:gd name="connsiteX37" fmla="*/ 1032447 w 1409011"/>
                <a:gd name="connsiteY37" fmla="*/ 684578 h 1298077"/>
                <a:gd name="connsiteX38" fmla="*/ 1006458 w 1409011"/>
                <a:gd name="connsiteY38" fmla="*/ 693019 h 1298077"/>
                <a:gd name="connsiteX39" fmla="*/ 1017565 w 1409011"/>
                <a:gd name="connsiteY39" fmla="*/ 827180 h 1298077"/>
                <a:gd name="connsiteX40" fmla="*/ 1021785 w 1409011"/>
                <a:gd name="connsiteY40" fmla="*/ 968450 h 1298077"/>
                <a:gd name="connsiteX41" fmla="*/ 1022674 w 1409011"/>
                <a:gd name="connsiteY41" fmla="*/ 1116160 h 1298077"/>
                <a:gd name="connsiteX42" fmla="*/ 1031114 w 1409011"/>
                <a:gd name="connsiteY42" fmla="*/ 1252543 h 1298077"/>
                <a:gd name="connsiteX43" fmla="*/ 917163 w 1409011"/>
                <a:gd name="connsiteY43" fmla="*/ 1129043 h 1298077"/>
                <a:gd name="connsiteX44" fmla="*/ 984690 w 1409011"/>
                <a:gd name="connsiteY44" fmla="*/ 1116160 h 1298077"/>
                <a:gd name="connsiteX45" fmla="*/ 982691 w 1409011"/>
                <a:gd name="connsiteY45" fmla="*/ 1118159 h 1298077"/>
                <a:gd name="connsiteX46" fmla="*/ 963366 w 1409011"/>
                <a:gd name="connsiteY46" fmla="*/ 1141926 h 1298077"/>
                <a:gd name="connsiteX47" fmla="*/ 1000905 w 1409011"/>
                <a:gd name="connsiteY47" fmla="*/ 1115716 h 1298077"/>
                <a:gd name="connsiteX48" fmla="*/ 922272 w 1409011"/>
                <a:gd name="connsiteY48" fmla="*/ 1087729 h 1298077"/>
                <a:gd name="connsiteX49" fmla="*/ 904502 w 1409011"/>
                <a:gd name="connsiteY49" fmla="*/ 1116827 h 1298077"/>
                <a:gd name="connsiteX50" fmla="*/ 875403 w 1409011"/>
                <a:gd name="connsiteY50" fmla="*/ 1079066 h 1298077"/>
                <a:gd name="connsiteX51" fmla="*/ 845638 w 1409011"/>
                <a:gd name="connsiteY51" fmla="*/ 1044859 h 1298077"/>
                <a:gd name="connsiteX52" fmla="*/ 790551 w 1409011"/>
                <a:gd name="connsiteY52" fmla="*/ 971337 h 1298077"/>
                <a:gd name="connsiteX53" fmla="*/ 738351 w 1409011"/>
                <a:gd name="connsiteY53" fmla="*/ 891818 h 1298077"/>
                <a:gd name="connsiteX54" fmla="*/ 692371 w 1409011"/>
                <a:gd name="connsiteY54" fmla="*/ 841618 h 1298077"/>
                <a:gd name="connsiteX55" fmla="*/ 682153 w 1409011"/>
                <a:gd name="connsiteY55" fmla="*/ 820739 h 1298077"/>
                <a:gd name="connsiteX56" fmla="*/ 652166 w 1409011"/>
                <a:gd name="connsiteY56" fmla="*/ 843395 h 1298077"/>
                <a:gd name="connsiteX57" fmla="*/ 524887 w 1409011"/>
                <a:gd name="connsiteY57" fmla="*/ 972892 h 1298077"/>
                <a:gd name="connsiteX58" fmla="*/ 471132 w 1409011"/>
                <a:gd name="connsiteY58" fmla="*/ 1021759 h 1298077"/>
                <a:gd name="connsiteX59" fmla="*/ 387168 w 1409011"/>
                <a:gd name="connsiteY59" fmla="*/ 1091949 h 1298077"/>
                <a:gd name="connsiteX60" fmla="*/ 239898 w 1409011"/>
                <a:gd name="connsiteY60" fmla="*/ 1204343 h 1298077"/>
                <a:gd name="connsiteX61" fmla="*/ 337634 w 1409011"/>
                <a:gd name="connsiteY61" fmla="*/ 888708 h 1298077"/>
                <a:gd name="connsiteX62" fmla="*/ 376506 w 1409011"/>
                <a:gd name="connsiteY62" fmla="*/ 751215 h 1298077"/>
                <a:gd name="connsiteX63" fmla="*/ 374063 w 1409011"/>
                <a:gd name="connsiteY63" fmla="*/ 704125 h 1298077"/>
                <a:gd name="connsiteX64" fmla="*/ 359847 w 1409011"/>
                <a:gd name="connsiteY64" fmla="*/ 689909 h 1298077"/>
                <a:gd name="connsiteX65" fmla="*/ 314755 w 1409011"/>
                <a:gd name="connsiteY65" fmla="*/ 644152 h 1298077"/>
                <a:gd name="connsiteX66" fmla="*/ 375840 w 1409011"/>
                <a:gd name="connsiteY66" fmla="*/ 609723 h 1298077"/>
                <a:gd name="connsiteX67" fmla="*/ 380504 w 1409011"/>
                <a:gd name="connsiteY67" fmla="*/ 634379 h 1298077"/>
                <a:gd name="connsiteX68" fmla="*/ 374507 w 1409011"/>
                <a:gd name="connsiteY68" fmla="*/ 645485 h 1298077"/>
                <a:gd name="connsiteX69" fmla="*/ 370731 w 1409011"/>
                <a:gd name="connsiteY69" fmla="*/ 653259 h 1298077"/>
                <a:gd name="connsiteX70" fmla="*/ 394498 w 1409011"/>
                <a:gd name="connsiteY70" fmla="*/ 619497 h 1298077"/>
                <a:gd name="connsiteX71" fmla="*/ 308535 w 1409011"/>
                <a:gd name="connsiteY71" fmla="*/ 615054 h 1298077"/>
                <a:gd name="connsiteX72" fmla="*/ 297429 w 1409011"/>
                <a:gd name="connsiteY72" fmla="*/ 636156 h 1298077"/>
                <a:gd name="connsiteX73" fmla="*/ 269441 w 1409011"/>
                <a:gd name="connsiteY73" fmla="*/ 606836 h 1298077"/>
                <a:gd name="connsiteX74" fmla="*/ 239676 w 1409011"/>
                <a:gd name="connsiteY74" fmla="*/ 578849 h 1298077"/>
                <a:gd name="connsiteX75" fmla="*/ 178147 w 1409011"/>
                <a:gd name="connsiteY75" fmla="*/ 524651 h 1298077"/>
                <a:gd name="connsiteX76" fmla="*/ 81077 w 1409011"/>
                <a:gd name="connsiteY76" fmla="*/ 448463 h 1298077"/>
                <a:gd name="connsiteX77" fmla="*/ 65528 w 1409011"/>
                <a:gd name="connsiteY77" fmla="*/ 435136 h 1298077"/>
                <a:gd name="connsiteX78" fmla="*/ 51534 w 1409011"/>
                <a:gd name="connsiteY78" fmla="*/ 420032 h 1298077"/>
                <a:gd name="connsiteX79" fmla="*/ 646835 w 1409011"/>
                <a:gd name="connsiteY79" fmla="*/ 9773 h 1298077"/>
                <a:gd name="connsiteX80" fmla="*/ 615515 w 1409011"/>
                <a:gd name="connsiteY80" fmla="*/ 100621 h 1298077"/>
                <a:gd name="connsiteX81" fmla="*/ 576643 w 1409011"/>
                <a:gd name="connsiteY81" fmla="*/ 192801 h 1298077"/>
                <a:gd name="connsiteX82" fmla="*/ 493567 w 1409011"/>
                <a:gd name="connsiteY82" fmla="*/ 369610 h 1298077"/>
                <a:gd name="connsiteX83" fmla="*/ 283213 w 1409011"/>
                <a:gd name="connsiteY83" fmla="*/ 375385 h 1298077"/>
                <a:gd name="connsiteX84" fmla="*/ 212576 w 1409011"/>
                <a:gd name="connsiteY84" fmla="*/ 382493 h 1298077"/>
                <a:gd name="connsiteX85" fmla="*/ 75968 w 1409011"/>
                <a:gd name="connsiteY85" fmla="*/ 396043 h 1298077"/>
                <a:gd name="connsiteX86" fmla="*/ 113286 w 1409011"/>
                <a:gd name="connsiteY86" fmla="*/ 505993 h 1298077"/>
                <a:gd name="connsiteX87" fmla="*/ 252337 w 1409011"/>
                <a:gd name="connsiteY87" fmla="*/ 630381 h 1298077"/>
                <a:gd name="connsiteX88" fmla="*/ 272773 w 1409011"/>
                <a:gd name="connsiteY88" fmla="*/ 648373 h 1298077"/>
                <a:gd name="connsiteX89" fmla="*/ 348962 w 1409011"/>
                <a:gd name="connsiteY89" fmla="*/ 724560 h 1298077"/>
                <a:gd name="connsiteX90" fmla="*/ 277437 w 1409011"/>
                <a:gd name="connsiteY90" fmla="*/ 972004 h 1298077"/>
                <a:gd name="connsiteX91" fmla="*/ 243008 w 1409011"/>
                <a:gd name="connsiteY91" fmla="*/ 1095059 h 1298077"/>
                <a:gd name="connsiteX92" fmla="*/ 203247 w 1409011"/>
                <a:gd name="connsiteY92" fmla="*/ 1215671 h 1298077"/>
                <a:gd name="connsiteX93" fmla="*/ 218574 w 1409011"/>
                <a:gd name="connsiteY93" fmla="*/ 1237883 h 1298077"/>
                <a:gd name="connsiteX94" fmla="*/ 283435 w 1409011"/>
                <a:gd name="connsiteY94" fmla="*/ 1222334 h 1298077"/>
                <a:gd name="connsiteX95" fmla="*/ 361179 w 1409011"/>
                <a:gd name="connsiteY95" fmla="*/ 1159030 h 1298077"/>
                <a:gd name="connsiteX96" fmla="*/ 389167 w 1409011"/>
                <a:gd name="connsiteY96" fmla="*/ 1135485 h 1298077"/>
                <a:gd name="connsiteX97" fmla="*/ 446254 w 1409011"/>
                <a:gd name="connsiteY97" fmla="*/ 1089950 h 1298077"/>
                <a:gd name="connsiteX98" fmla="*/ 474908 w 1409011"/>
                <a:gd name="connsiteY98" fmla="*/ 1067294 h 1298077"/>
                <a:gd name="connsiteX99" fmla="*/ 552431 w 1409011"/>
                <a:gd name="connsiteY99" fmla="*/ 993994 h 1298077"/>
                <a:gd name="connsiteX100" fmla="*/ 577531 w 1409011"/>
                <a:gd name="connsiteY100" fmla="*/ 967561 h 1298077"/>
                <a:gd name="connsiteX101" fmla="*/ 630175 w 1409011"/>
                <a:gd name="connsiteY101" fmla="*/ 917584 h 1298077"/>
                <a:gd name="connsiteX102" fmla="*/ 655275 w 1409011"/>
                <a:gd name="connsiteY102" fmla="*/ 891373 h 1298077"/>
                <a:gd name="connsiteX103" fmla="*/ 669714 w 1409011"/>
                <a:gd name="connsiteY103" fmla="*/ 880045 h 1298077"/>
                <a:gd name="connsiteX104" fmla="*/ 684374 w 1409011"/>
                <a:gd name="connsiteY104" fmla="*/ 867384 h 1298077"/>
                <a:gd name="connsiteX105" fmla="*/ 763673 w 1409011"/>
                <a:gd name="connsiteY105" fmla="*/ 982443 h 1298077"/>
                <a:gd name="connsiteX106" fmla="*/ 915608 w 1409011"/>
                <a:gd name="connsiteY106" fmla="*/ 1167470 h 1298077"/>
                <a:gd name="connsiteX107" fmla="*/ 1028671 w 1409011"/>
                <a:gd name="connsiteY107" fmla="*/ 1298078 h 1298077"/>
                <a:gd name="connsiteX108" fmla="*/ 1036223 w 1409011"/>
                <a:gd name="connsiteY108" fmla="*/ 1294968 h 1298077"/>
                <a:gd name="connsiteX109" fmla="*/ 1038222 w 1409011"/>
                <a:gd name="connsiteY109" fmla="*/ 1294524 h 1298077"/>
                <a:gd name="connsiteX110" fmla="*/ 1040222 w 1409011"/>
                <a:gd name="connsiteY110" fmla="*/ 1294302 h 1298077"/>
                <a:gd name="connsiteX111" fmla="*/ 1042221 w 1409011"/>
                <a:gd name="connsiteY111" fmla="*/ 1294302 h 1298077"/>
                <a:gd name="connsiteX112" fmla="*/ 1044442 w 1409011"/>
                <a:gd name="connsiteY112" fmla="*/ 1294524 h 1298077"/>
                <a:gd name="connsiteX113" fmla="*/ 1052883 w 1409011"/>
                <a:gd name="connsiteY113" fmla="*/ 1292303 h 1298077"/>
                <a:gd name="connsiteX114" fmla="*/ 1060435 w 1409011"/>
                <a:gd name="connsiteY114" fmla="*/ 1286305 h 1298077"/>
                <a:gd name="connsiteX115" fmla="*/ 1055104 w 1409011"/>
                <a:gd name="connsiteY115" fmla="*/ 1146147 h 1298077"/>
                <a:gd name="connsiteX116" fmla="*/ 1049995 w 1409011"/>
                <a:gd name="connsiteY116" fmla="*/ 856278 h 1298077"/>
                <a:gd name="connsiteX117" fmla="*/ 1041776 w 1409011"/>
                <a:gd name="connsiteY117" fmla="*/ 755657 h 1298077"/>
                <a:gd name="connsiteX118" fmla="*/ 1040222 w 1409011"/>
                <a:gd name="connsiteY118" fmla="*/ 737443 h 1298077"/>
                <a:gd name="connsiteX119" fmla="*/ 1039999 w 1409011"/>
                <a:gd name="connsiteY119" fmla="*/ 727670 h 1298077"/>
                <a:gd name="connsiteX120" fmla="*/ 1094643 w 1409011"/>
                <a:gd name="connsiteY120" fmla="*/ 688354 h 1298077"/>
                <a:gd name="connsiteX121" fmla="*/ 1121520 w 1409011"/>
                <a:gd name="connsiteY121" fmla="*/ 673694 h 1298077"/>
                <a:gd name="connsiteX122" fmla="*/ 1185493 w 1409011"/>
                <a:gd name="connsiteY122" fmla="*/ 634823 h 1298077"/>
                <a:gd name="connsiteX123" fmla="*/ 1249909 w 1409011"/>
                <a:gd name="connsiteY123" fmla="*/ 593731 h 1298077"/>
                <a:gd name="connsiteX124" fmla="*/ 1297445 w 1409011"/>
                <a:gd name="connsiteY124" fmla="*/ 557747 h 1298077"/>
                <a:gd name="connsiteX125" fmla="*/ 1364527 w 1409011"/>
                <a:gd name="connsiteY125" fmla="*/ 499551 h 1298077"/>
                <a:gd name="connsiteX126" fmla="*/ 1383852 w 1409011"/>
                <a:gd name="connsiteY126" fmla="*/ 477339 h 1298077"/>
                <a:gd name="connsiteX127" fmla="*/ 1407620 w 1409011"/>
                <a:gd name="connsiteY127" fmla="*/ 440467 h 1298077"/>
                <a:gd name="connsiteX128" fmla="*/ 1404732 w 1409011"/>
                <a:gd name="connsiteY128" fmla="*/ 424474 h 1298077"/>
                <a:gd name="connsiteX129" fmla="*/ 1149508 w 1409011"/>
                <a:gd name="connsiteY129" fmla="*/ 388046 h 1298077"/>
                <a:gd name="connsiteX130" fmla="*/ 899615 w 1409011"/>
                <a:gd name="connsiteY130" fmla="*/ 351618 h 1298077"/>
                <a:gd name="connsiteX131" fmla="*/ 860299 w 1409011"/>
                <a:gd name="connsiteY131" fmla="*/ 320743 h 1298077"/>
                <a:gd name="connsiteX132" fmla="*/ 711696 w 1409011"/>
                <a:gd name="connsiteY132" fmla="*/ 64637 h 1298077"/>
                <a:gd name="connsiteX133" fmla="*/ 664605 w 1409011"/>
                <a:gd name="connsiteY133" fmla="*/ 0 h 1298077"/>
                <a:gd name="connsiteX134" fmla="*/ 646835 w 1409011"/>
                <a:gd name="connsiteY134" fmla="*/ 9773 h 129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409011" h="1298077">
                  <a:moveTo>
                    <a:pt x="51534" y="420032"/>
                  </a:moveTo>
                  <a:cubicBezTo>
                    <a:pt x="156156" y="420920"/>
                    <a:pt x="249227" y="399597"/>
                    <a:pt x="353405" y="397597"/>
                  </a:cubicBezTo>
                  <a:cubicBezTo>
                    <a:pt x="348518" y="415145"/>
                    <a:pt x="325861" y="455127"/>
                    <a:pt x="346075" y="485335"/>
                  </a:cubicBezTo>
                  <a:cubicBezTo>
                    <a:pt x="374285" y="527094"/>
                    <a:pt x="448475" y="473563"/>
                    <a:pt x="411602" y="444021"/>
                  </a:cubicBezTo>
                  <a:cubicBezTo>
                    <a:pt x="402273" y="445354"/>
                    <a:pt x="400274" y="447353"/>
                    <a:pt x="396053" y="454905"/>
                  </a:cubicBezTo>
                  <a:lnTo>
                    <a:pt x="400718" y="456237"/>
                  </a:lnTo>
                  <a:cubicBezTo>
                    <a:pt x="404272" y="458014"/>
                    <a:pt x="407160" y="457126"/>
                    <a:pt x="408270" y="464456"/>
                  </a:cubicBezTo>
                  <a:cubicBezTo>
                    <a:pt x="412269" y="489111"/>
                    <a:pt x="351850" y="499995"/>
                    <a:pt x="350517" y="454683"/>
                  </a:cubicBezTo>
                  <a:cubicBezTo>
                    <a:pt x="348962" y="398930"/>
                    <a:pt x="373841" y="397597"/>
                    <a:pt x="427595" y="396487"/>
                  </a:cubicBezTo>
                  <a:cubicBezTo>
                    <a:pt x="442478" y="396265"/>
                    <a:pt x="458027" y="394932"/>
                    <a:pt x="472687" y="395820"/>
                  </a:cubicBezTo>
                  <a:cubicBezTo>
                    <a:pt x="503785" y="397820"/>
                    <a:pt x="485793" y="407371"/>
                    <a:pt x="507783" y="405372"/>
                  </a:cubicBezTo>
                  <a:lnTo>
                    <a:pt x="619069" y="168368"/>
                  </a:lnTo>
                  <a:cubicBezTo>
                    <a:pt x="627510" y="161927"/>
                    <a:pt x="680820" y="145490"/>
                    <a:pt x="671269" y="227008"/>
                  </a:cubicBezTo>
                  <a:cubicBezTo>
                    <a:pt x="635950" y="249665"/>
                    <a:pt x="652166" y="230118"/>
                    <a:pt x="629731" y="226786"/>
                  </a:cubicBezTo>
                  <a:cubicBezTo>
                    <a:pt x="624844" y="239225"/>
                    <a:pt x="625288" y="239447"/>
                    <a:pt x="637061" y="245444"/>
                  </a:cubicBezTo>
                  <a:cubicBezTo>
                    <a:pt x="650611" y="252108"/>
                    <a:pt x="669269" y="246999"/>
                    <a:pt x="678377" y="234116"/>
                  </a:cubicBezTo>
                  <a:cubicBezTo>
                    <a:pt x="694592" y="210349"/>
                    <a:pt x="687706" y="136605"/>
                    <a:pt x="628620" y="150376"/>
                  </a:cubicBezTo>
                  <a:cubicBezTo>
                    <a:pt x="631064" y="133273"/>
                    <a:pt x="660384" y="66414"/>
                    <a:pt x="668159" y="49977"/>
                  </a:cubicBezTo>
                  <a:cubicBezTo>
                    <a:pt x="680154" y="64415"/>
                    <a:pt x="697035" y="103064"/>
                    <a:pt x="706809" y="121278"/>
                  </a:cubicBezTo>
                  <a:lnTo>
                    <a:pt x="787885" y="258549"/>
                  </a:lnTo>
                  <a:cubicBezTo>
                    <a:pt x="801435" y="279873"/>
                    <a:pt x="812764" y="304973"/>
                    <a:pt x="826980" y="325408"/>
                  </a:cubicBezTo>
                  <a:cubicBezTo>
                    <a:pt x="832089" y="332738"/>
                    <a:pt x="834976" y="334959"/>
                    <a:pt x="839641" y="341401"/>
                  </a:cubicBezTo>
                  <a:cubicBezTo>
                    <a:pt x="846749" y="351174"/>
                    <a:pt x="843639" y="350286"/>
                    <a:pt x="848304" y="358504"/>
                  </a:cubicBezTo>
                  <a:lnTo>
                    <a:pt x="876958" y="377384"/>
                  </a:lnTo>
                  <a:cubicBezTo>
                    <a:pt x="887842" y="379828"/>
                    <a:pt x="906057" y="378273"/>
                    <a:pt x="921828" y="380716"/>
                  </a:cubicBezTo>
                  <a:cubicBezTo>
                    <a:pt x="1000239" y="392489"/>
                    <a:pt x="1076428" y="407371"/>
                    <a:pt x="1154617" y="415367"/>
                  </a:cubicBezTo>
                  <a:cubicBezTo>
                    <a:pt x="1150619" y="432470"/>
                    <a:pt x="1128184" y="464234"/>
                    <a:pt x="1151285" y="482448"/>
                  </a:cubicBezTo>
                  <a:cubicBezTo>
                    <a:pt x="1162614" y="491333"/>
                    <a:pt x="1188158" y="489556"/>
                    <a:pt x="1197710" y="476895"/>
                  </a:cubicBezTo>
                  <a:lnTo>
                    <a:pt x="1198598" y="463790"/>
                  </a:lnTo>
                  <a:cubicBezTo>
                    <a:pt x="1182827" y="461124"/>
                    <a:pt x="1186159" y="479782"/>
                    <a:pt x="1160392" y="470231"/>
                  </a:cubicBezTo>
                  <a:cubicBezTo>
                    <a:pt x="1150397" y="450907"/>
                    <a:pt x="1159282" y="425585"/>
                    <a:pt x="1176385" y="420698"/>
                  </a:cubicBezTo>
                  <a:cubicBezTo>
                    <a:pt x="1193489" y="416034"/>
                    <a:pt x="1328542" y="432026"/>
                    <a:pt x="1356753" y="440023"/>
                  </a:cubicBezTo>
                  <a:lnTo>
                    <a:pt x="1369414" y="445354"/>
                  </a:lnTo>
                  <a:cubicBezTo>
                    <a:pt x="1362084" y="457348"/>
                    <a:pt x="1359196" y="456237"/>
                    <a:pt x="1348756" y="464678"/>
                  </a:cubicBezTo>
                  <a:cubicBezTo>
                    <a:pt x="1340093" y="471786"/>
                    <a:pt x="1336317" y="477783"/>
                    <a:pt x="1330319" y="484669"/>
                  </a:cubicBezTo>
                  <a:cubicBezTo>
                    <a:pt x="1318547" y="498441"/>
                    <a:pt x="1302331" y="507103"/>
                    <a:pt x="1287227" y="518654"/>
                  </a:cubicBezTo>
                  <a:cubicBezTo>
                    <a:pt x="1239247" y="554637"/>
                    <a:pt x="1156838" y="621052"/>
                    <a:pt x="1107748" y="644152"/>
                  </a:cubicBezTo>
                  <a:cubicBezTo>
                    <a:pt x="1065322" y="664143"/>
                    <a:pt x="1068210" y="660589"/>
                    <a:pt x="1032447" y="684578"/>
                  </a:cubicBezTo>
                  <a:cubicBezTo>
                    <a:pt x="1021341" y="691686"/>
                    <a:pt x="1015343" y="688799"/>
                    <a:pt x="1006458" y="693019"/>
                  </a:cubicBezTo>
                  <a:cubicBezTo>
                    <a:pt x="1003348" y="728336"/>
                    <a:pt x="1016010" y="788753"/>
                    <a:pt x="1017565" y="827180"/>
                  </a:cubicBezTo>
                  <a:cubicBezTo>
                    <a:pt x="1019786" y="875603"/>
                    <a:pt x="1021563" y="919361"/>
                    <a:pt x="1021785" y="968450"/>
                  </a:cubicBezTo>
                  <a:cubicBezTo>
                    <a:pt x="1021785" y="1017316"/>
                    <a:pt x="1020008" y="1067294"/>
                    <a:pt x="1022674" y="1116160"/>
                  </a:cubicBezTo>
                  <a:cubicBezTo>
                    <a:pt x="1025117" y="1162140"/>
                    <a:pt x="1030226" y="1204343"/>
                    <a:pt x="1031114" y="1252543"/>
                  </a:cubicBezTo>
                  <a:cubicBezTo>
                    <a:pt x="1016898" y="1244324"/>
                    <a:pt x="926937" y="1143037"/>
                    <a:pt x="917163" y="1129043"/>
                  </a:cubicBezTo>
                  <a:cubicBezTo>
                    <a:pt x="927603" y="1077511"/>
                    <a:pt x="978692" y="1071070"/>
                    <a:pt x="984690" y="1116160"/>
                  </a:cubicBezTo>
                  <a:cubicBezTo>
                    <a:pt x="984023" y="1116827"/>
                    <a:pt x="983135" y="1117715"/>
                    <a:pt x="982691" y="1118159"/>
                  </a:cubicBezTo>
                  <a:cubicBezTo>
                    <a:pt x="974250" y="1126156"/>
                    <a:pt x="967808" y="1130376"/>
                    <a:pt x="963366" y="1141926"/>
                  </a:cubicBezTo>
                  <a:cubicBezTo>
                    <a:pt x="980692" y="1135929"/>
                    <a:pt x="990687" y="1127933"/>
                    <a:pt x="1000905" y="1115716"/>
                  </a:cubicBezTo>
                  <a:cubicBezTo>
                    <a:pt x="990909" y="1066405"/>
                    <a:pt x="954036" y="1055743"/>
                    <a:pt x="922272" y="1087729"/>
                  </a:cubicBezTo>
                  <a:cubicBezTo>
                    <a:pt x="914498" y="1095725"/>
                    <a:pt x="911832" y="1109275"/>
                    <a:pt x="904502" y="1116827"/>
                  </a:cubicBezTo>
                  <a:cubicBezTo>
                    <a:pt x="894284" y="1103722"/>
                    <a:pt x="886954" y="1092838"/>
                    <a:pt x="875403" y="1079066"/>
                  </a:cubicBezTo>
                  <a:cubicBezTo>
                    <a:pt x="864075" y="1065739"/>
                    <a:pt x="855190" y="1058409"/>
                    <a:pt x="845638" y="1044859"/>
                  </a:cubicBezTo>
                  <a:cubicBezTo>
                    <a:pt x="827868" y="1019982"/>
                    <a:pt x="807655" y="997992"/>
                    <a:pt x="790551" y="971337"/>
                  </a:cubicBezTo>
                  <a:cubicBezTo>
                    <a:pt x="772114" y="942239"/>
                    <a:pt x="756121" y="918250"/>
                    <a:pt x="738351" y="891818"/>
                  </a:cubicBezTo>
                  <a:cubicBezTo>
                    <a:pt x="705698" y="842951"/>
                    <a:pt x="715250" y="862498"/>
                    <a:pt x="692371" y="841618"/>
                  </a:cubicBezTo>
                  <a:cubicBezTo>
                    <a:pt x="684374" y="834288"/>
                    <a:pt x="686595" y="830512"/>
                    <a:pt x="682153" y="820739"/>
                  </a:cubicBezTo>
                  <a:cubicBezTo>
                    <a:pt x="666604" y="823404"/>
                    <a:pt x="662606" y="834288"/>
                    <a:pt x="652166" y="843395"/>
                  </a:cubicBezTo>
                  <a:lnTo>
                    <a:pt x="524887" y="972892"/>
                  </a:lnTo>
                  <a:cubicBezTo>
                    <a:pt x="507561" y="989995"/>
                    <a:pt x="489124" y="1004211"/>
                    <a:pt x="471132" y="1021759"/>
                  </a:cubicBezTo>
                  <a:cubicBezTo>
                    <a:pt x="454028" y="1038418"/>
                    <a:pt x="406715" y="1080399"/>
                    <a:pt x="387168" y="1091949"/>
                  </a:cubicBezTo>
                  <a:cubicBezTo>
                    <a:pt x="344298" y="1117049"/>
                    <a:pt x="282991" y="1190127"/>
                    <a:pt x="239898" y="1204343"/>
                  </a:cubicBezTo>
                  <a:lnTo>
                    <a:pt x="337634" y="888708"/>
                  </a:lnTo>
                  <a:cubicBezTo>
                    <a:pt x="354071" y="842507"/>
                    <a:pt x="363401" y="797194"/>
                    <a:pt x="376506" y="751215"/>
                  </a:cubicBezTo>
                  <a:cubicBezTo>
                    <a:pt x="382281" y="731224"/>
                    <a:pt x="382281" y="722783"/>
                    <a:pt x="374063" y="704125"/>
                  </a:cubicBezTo>
                  <a:cubicBezTo>
                    <a:pt x="367399" y="689465"/>
                    <a:pt x="371397" y="695240"/>
                    <a:pt x="359847" y="689909"/>
                  </a:cubicBezTo>
                  <a:cubicBezTo>
                    <a:pt x="346297" y="683468"/>
                    <a:pt x="316532" y="659257"/>
                    <a:pt x="314755" y="644152"/>
                  </a:cubicBezTo>
                  <a:cubicBezTo>
                    <a:pt x="310312" y="606614"/>
                    <a:pt x="357403" y="578182"/>
                    <a:pt x="375840" y="609723"/>
                  </a:cubicBezTo>
                  <a:cubicBezTo>
                    <a:pt x="378949" y="615054"/>
                    <a:pt x="382504" y="625716"/>
                    <a:pt x="380504" y="634379"/>
                  </a:cubicBezTo>
                  <a:cubicBezTo>
                    <a:pt x="378283" y="644374"/>
                    <a:pt x="380504" y="635267"/>
                    <a:pt x="374507" y="645485"/>
                  </a:cubicBezTo>
                  <a:cubicBezTo>
                    <a:pt x="370064" y="652371"/>
                    <a:pt x="372730" y="639266"/>
                    <a:pt x="370731" y="653259"/>
                  </a:cubicBezTo>
                  <a:cubicBezTo>
                    <a:pt x="390722" y="649705"/>
                    <a:pt x="398275" y="643708"/>
                    <a:pt x="394498" y="619497"/>
                  </a:cubicBezTo>
                  <a:cubicBezTo>
                    <a:pt x="386724" y="567965"/>
                    <a:pt x="323196" y="574850"/>
                    <a:pt x="308535" y="615054"/>
                  </a:cubicBezTo>
                  <a:cubicBezTo>
                    <a:pt x="305425" y="623939"/>
                    <a:pt x="303871" y="630825"/>
                    <a:pt x="297429" y="636156"/>
                  </a:cubicBezTo>
                  <a:cubicBezTo>
                    <a:pt x="290099" y="625494"/>
                    <a:pt x="278770" y="615276"/>
                    <a:pt x="269441" y="606836"/>
                  </a:cubicBezTo>
                  <a:cubicBezTo>
                    <a:pt x="258779" y="597285"/>
                    <a:pt x="250116" y="588622"/>
                    <a:pt x="239676" y="578849"/>
                  </a:cubicBezTo>
                  <a:cubicBezTo>
                    <a:pt x="217907" y="558635"/>
                    <a:pt x="199027" y="543531"/>
                    <a:pt x="178147" y="524651"/>
                  </a:cubicBezTo>
                  <a:cubicBezTo>
                    <a:pt x="145938" y="495997"/>
                    <a:pt x="115063" y="474229"/>
                    <a:pt x="81077" y="448463"/>
                  </a:cubicBezTo>
                  <a:cubicBezTo>
                    <a:pt x="73525" y="442910"/>
                    <a:pt x="71970" y="440467"/>
                    <a:pt x="65528" y="435136"/>
                  </a:cubicBezTo>
                  <a:cubicBezTo>
                    <a:pt x="58198" y="429361"/>
                    <a:pt x="55533" y="428917"/>
                    <a:pt x="51534" y="420032"/>
                  </a:cubicBezTo>
                  <a:close/>
                  <a:moveTo>
                    <a:pt x="646835" y="9773"/>
                  </a:moveTo>
                  <a:cubicBezTo>
                    <a:pt x="649722" y="32208"/>
                    <a:pt x="625288" y="79297"/>
                    <a:pt x="615515" y="100621"/>
                  </a:cubicBezTo>
                  <a:cubicBezTo>
                    <a:pt x="601965" y="130163"/>
                    <a:pt x="589304" y="162371"/>
                    <a:pt x="576643" y="192801"/>
                  </a:cubicBezTo>
                  <a:cubicBezTo>
                    <a:pt x="551320" y="253663"/>
                    <a:pt x="520667" y="312969"/>
                    <a:pt x="493567" y="369610"/>
                  </a:cubicBezTo>
                  <a:cubicBezTo>
                    <a:pt x="462025" y="376274"/>
                    <a:pt x="341410" y="371387"/>
                    <a:pt x="283213" y="375385"/>
                  </a:cubicBezTo>
                  <a:cubicBezTo>
                    <a:pt x="257668" y="377162"/>
                    <a:pt x="235900" y="380938"/>
                    <a:pt x="212576" y="382493"/>
                  </a:cubicBezTo>
                  <a:cubicBezTo>
                    <a:pt x="170372" y="385159"/>
                    <a:pt x="119949" y="391156"/>
                    <a:pt x="75968" y="396043"/>
                  </a:cubicBezTo>
                  <a:cubicBezTo>
                    <a:pt x="2666" y="404039"/>
                    <a:pt x="-64860" y="369610"/>
                    <a:pt x="113286" y="505993"/>
                  </a:cubicBezTo>
                  <a:lnTo>
                    <a:pt x="252337" y="630381"/>
                  </a:lnTo>
                  <a:cubicBezTo>
                    <a:pt x="258779" y="636600"/>
                    <a:pt x="266109" y="641265"/>
                    <a:pt x="272773" y="648373"/>
                  </a:cubicBezTo>
                  <a:lnTo>
                    <a:pt x="348962" y="724560"/>
                  </a:lnTo>
                  <a:cubicBezTo>
                    <a:pt x="351850" y="736999"/>
                    <a:pt x="282546" y="955789"/>
                    <a:pt x="277437" y="972004"/>
                  </a:cubicBezTo>
                  <a:cubicBezTo>
                    <a:pt x="265220" y="1010875"/>
                    <a:pt x="257224" y="1057520"/>
                    <a:pt x="243008" y="1095059"/>
                  </a:cubicBezTo>
                  <a:cubicBezTo>
                    <a:pt x="225238" y="1141482"/>
                    <a:pt x="219684" y="1171247"/>
                    <a:pt x="203247" y="1215671"/>
                  </a:cubicBezTo>
                  <a:cubicBezTo>
                    <a:pt x="208578" y="1222557"/>
                    <a:pt x="214576" y="1230553"/>
                    <a:pt x="218574" y="1237883"/>
                  </a:cubicBezTo>
                  <a:cubicBezTo>
                    <a:pt x="245673" y="1228998"/>
                    <a:pt x="223238" y="1256097"/>
                    <a:pt x="283435" y="1222334"/>
                  </a:cubicBezTo>
                  <a:lnTo>
                    <a:pt x="361179" y="1159030"/>
                  </a:lnTo>
                  <a:cubicBezTo>
                    <a:pt x="369620" y="1151256"/>
                    <a:pt x="378283" y="1142815"/>
                    <a:pt x="389167" y="1135485"/>
                  </a:cubicBezTo>
                  <a:cubicBezTo>
                    <a:pt x="421154" y="1113717"/>
                    <a:pt x="416267" y="1118604"/>
                    <a:pt x="446254" y="1089950"/>
                  </a:cubicBezTo>
                  <a:cubicBezTo>
                    <a:pt x="455139" y="1081509"/>
                    <a:pt x="465579" y="1076623"/>
                    <a:pt x="474908" y="1067294"/>
                  </a:cubicBezTo>
                  <a:lnTo>
                    <a:pt x="552431" y="993994"/>
                  </a:lnTo>
                  <a:cubicBezTo>
                    <a:pt x="561760" y="984664"/>
                    <a:pt x="566869" y="977779"/>
                    <a:pt x="577531" y="967561"/>
                  </a:cubicBezTo>
                  <a:lnTo>
                    <a:pt x="630175" y="917584"/>
                  </a:lnTo>
                  <a:cubicBezTo>
                    <a:pt x="638394" y="909810"/>
                    <a:pt x="646613" y="898481"/>
                    <a:pt x="655275" y="891373"/>
                  </a:cubicBezTo>
                  <a:cubicBezTo>
                    <a:pt x="660162" y="887153"/>
                    <a:pt x="664827" y="884932"/>
                    <a:pt x="669714" y="880045"/>
                  </a:cubicBezTo>
                  <a:cubicBezTo>
                    <a:pt x="680154" y="869383"/>
                    <a:pt x="669269" y="872937"/>
                    <a:pt x="684374" y="867384"/>
                  </a:cubicBezTo>
                  <a:cubicBezTo>
                    <a:pt x="702589" y="880267"/>
                    <a:pt x="752345" y="964451"/>
                    <a:pt x="763673" y="982443"/>
                  </a:cubicBezTo>
                  <a:cubicBezTo>
                    <a:pt x="791439" y="1025979"/>
                    <a:pt x="877625" y="1128377"/>
                    <a:pt x="915608" y="1167470"/>
                  </a:cubicBezTo>
                  <a:cubicBezTo>
                    <a:pt x="937155" y="1189905"/>
                    <a:pt x="1022674" y="1282974"/>
                    <a:pt x="1028671" y="1298078"/>
                  </a:cubicBezTo>
                  <a:cubicBezTo>
                    <a:pt x="1038889" y="1294968"/>
                    <a:pt x="1029337" y="1296523"/>
                    <a:pt x="1036223" y="1294968"/>
                  </a:cubicBezTo>
                  <a:cubicBezTo>
                    <a:pt x="1036668" y="1294746"/>
                    <a:pt x="1037556" y="1294524"/>
                    <a:pt x="1038222" y="1294524"/>
                  </a:cubicBezTo>
                  <a:cubicBezTo>
                    <a:pt x="1038667" y="1294302"/>
                    <a:pt x="1039555" y="1294302"/>
                    <a:pt x="1040222" y="1294302"/>
                  </a:cubicBezTo>
                  <a:cubicBezTo>
                    <a:pt x="1040666" y="1294302"/>
                    <a:pt x="1041776" y="1294524"/>
                    <a:pt x="1042221" y="1294302"/>
                  </a:cubicBezTo>
                  <a:cubicBezTo>
                    <a:pt x="1042887" y="1294302"/>
                    <a:pt x="1043776" y="1294524"/>
                    <a:pt x="1044442" y="1294524"/>
                  </a:cubicBezTo>
                  <a:cubicBezTo>
                    <a:pt x="1049551" y="1294080"/>
                    <a:pt x="1048440" y="1294746"/>
                    <a:pt x="1052883" y="1292303"/>
                  </a:cubicBezTo>
                  <a:cubicBezTo>
                    <a:pt x="1059769" y="1288749"/>
                    <a:pt x="1058436" y="1288082"/>
                    <a:pt x="1060435" y="1286305"/>
                  </a:cubicBezTo>
                  <a:cubicBezTo>
                    <a:pt x="1061324" y="1240771"/>
                    <a:pt x="1059769" y="1189683"/>
                    <a:pt x="1055104" y="1146147"/>
                  </a:cubicBezTo>
                  <a:cubicBezTo>
                    <a:pt x="1045553" y="1057965"/>
                    <a:pt x="1059769" y="937130"/>
                    <a:pt x="1049995" y="856278"/>
                  </a:cubicBezTo>
                  <a:lnTo>
                    <a:pt x="1041776" y="755657"/>
                  </a:lnTo>
                  <a:cubicBezTo>
                    <a:pt x="1041110" y="750326"/>
                    <a:pt x="1040444" y="742774"/>
                    <a:pt x="1040222" y="737443"/>
                  </a:cubicBezTo>
                  <a:cubicBezTo>
                    <a:pt x="1040222" y="736555"/>
                    <a:pt x="1039999" y="727670"/>
                    <a:pt x="1039999" y="727670"/>
                  </a:cubicBezTo>
                  <a:cubicBezTo>
                    <a:pt x="1042221" y="704125"/>
                    <a:pt x="1071764" y="702792"/>
                    <a:pt x="1094643" y="688354"/>
                  </a:cubicBezTo>
                  <a:cubicBezTo>
                    <a:pt x="1104194" y="682135"/>
                    <a:pt x="1110636" y="679692"/>
                    <a:pt x="1121520" y="673694"/>
                  </a:cubicBezTo>
                  <a:lnTo>
                    <a:pt x="1185493" y="634823"/>
                  </a:lnTo>
                  <a:cubicBezTo>
                    <a:pt x="1206595" y="622162"/>
                    <a:pt x="1223921" y="606614"/>
                    <a:pt x="1249909" y="593731"/>
                  </a:cubicBezTo>
                  <a:cubicBezTo>
                    <a:pt x="1270123" y="583735"/>
                    <a:pt x="1279008" y="569742"/>
                    <a:pt x="1297445" y="557747"/>
                  </a:cubicBezTo>
                  <a:cubicBezTo>
                    <a:pt x="1344980" y="526872"/>
                    <a:pt x="1330542" y="524651"/>
                    <a:pt x="1364527" y="499551"/>
                  </a:cubicBezTo>
                  <a:cubicBezTo>
                    <a:pt x="1375411" y="491555"/>
                    <a:pt x="1376078" y="484891"/>
                    <a:pt x="1383852" y="477339"/>
                  </a:cubicBezTo>
                  <a:cubicBezTo>
                    <a:pt x="1397180" y="464234"/>
                    <a:pt x="1402289" y="472897"/>
                    <a:pt x="1407620" y="440467"/>
                  </a:cubicBezTo>
                  <a:cubicBezTo>
                    <a:pt x="1410952" y="419365"/>
                    <a:pt x="1407620" y="427140"/>
                    <a:pt x="1404732" y="424474"/>
                  </a:cubicBezTo>
                  <a:cubicBezTo>
                    <a:pt x="1392737" y="413590"/>
                    <a:pt x="1185715" y="391156"/>
                    <a:pt x="1149508" y="388046"/>
                  </a:cubicBezTo>
                  <a:cubicBezTo>
                    <a:pt x="1075096" y="381383"/>
                    <a:pt x="946040" y="351396"/>
                    <a:pt x="899615" y="351618"/>
                  </a:cubicBezTo>
                  <a:cubicBezTo>
                    <a:pt x="876514" y="351840"/>
                    <a:pt x="870294" y="335181"/>
                    <a:pt x="860299" y="320743"/>
                  </a:cubicBezTo>
                  <a:lnTo>
                    <a:pt x="711696" y="64637"/>
                  </a:lnTo>
                  <a:cubicBezTo>
                    <a:pt x="688150" y="3776"/>
                    <a:pt x="678377" y="37094"/>
                    <a:pt x="664605" y="0"/>
                  </a:cubicBezTo>
                  <a:lnTo>
                    <a:pt x="646835" y="977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287134F4-FAE2-7DAD-22D7-B8CC9196133B}"/>
                </a:ext>
              </a:extLst>
            </p:cNvPr>
            <p:cNvSpPr/>
            <p:nvPr/>
          </p:nvSpPr>
          <p:spPr>
            <a:xfrm>
              <a:off x="4210733" y="2310683"/>
              <a:ext cx="97494" cy="127025"/>
            </a:xfrm>
            <a:custGeom>
              <a:avLst/>
              <a:gdLst>
                <a:gd name="connsiteX0" fmla="*/ 68711 w 97494"/>
                <a:gd name="connsiteY0" fmla="*/ 53355 h 127025"/>
                <a:gd name="connsiteX1" fmla="*/ 61603 w 97494"/>
                <a:gd name="connsiteY1" fmla="*/ 69126 h 127025"/>
                <a:gd name="connsiteX2" fmla="*/ 82039 w 97494"/>
                <a:gd name="connsiteY2" fmla="*/ 69792 h 127025"/>
                <a:gd name="connsiteX3" fmla="*/ 85371 w 97494"/>
                <a:gd name="connsiteY3" fmla="*/ 100667 h 127025"/>
                <a:gd name="connsiteX4" fmla="*/ 20954 w 97494"/>
                <a:gd name="connsiteY4" fmla="*/ 31143 h 127025"/>
                <a:gd name="connsiteX5" fmla="*/ 44944 w 97494"/>
                <a:gd name="connsiteY5" fmla="*/ 13374 h 127025"/>
                <a:gd name="connsiteX6" fmla="*/ 60937 w 97494"/>
                <a:gd name="connsiteY6" fmla="*/ 7821 h 127025"/>
                <a:gd name="connsiteX7" fmla="*/ 2073 w 97494"/>
                <a:gd name="connsiteY7" fmla="*/ 86229 h 127025"/>
                <a:gd name="connsiteX8" fmla="*/ 42278 w 97494"/>
                <a:gd name="connsiteY8" fmla="*/ 126878 h 127025"/>
                <a:gd name="connsiteX9" fmla="*/ 97144 w 97494"/>
                <a:gd name="connsiteY9" fmla="*/ 100889 h 127025"/>
                <a:gd name="connsiteX10" fmla="*/ 92701 w 97494"/>
                <a:gd name="connsiteY10" fmla="*/ 68460 h 127025"/>
                <a:gd name="connsiteX11" fmla="*/ 68711 w 97494"/>
                <a:gd name="connsiteY11" fmla="*/ 53355 h 1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94" h="127025">
                  <a:moveTo>
                    <a:pt x="68711" y="53355"/>
                  </a:moveTo>
                  <a:lnTo>
                    <a:pt x="61603" y="69126"/>
                  </a:lnTo>
                  <a:cubicBezTo>
                    <a:pt x="74264" y="66461"/>
                    <a:pt x="69156" y="64906"/>
                    <a:pt x="82039" y="69792"/>
                  </a:cubicBezTo>
                  <a:lnTo>
                    <a:pt x="85371" y="100667"/>
                  </a:lnTo>
                  <a:cubicBezTo>
                    <a:pt x="37614" y="136207"/>
                    <a:pt x="-5923" y="89339"/>
                    <a:pt x="20954" y="31143"/>
                  </a:cubicBezTo>
                  <a:cubicBezTo>
                    <a:pt x="26285" y="20259"/>
                    <a:pt x="30061" y="11375"/>
                    <a:pt x="44944" y="13374"/>
                  </a:cubicBezTo>
                  <a:cubicBezTo>
                    <a:pt x="46721" y="13818"/>
                    <a:pt x="78041" y="26701"/>
                    <a:pt x="60937" y="7821"/>
                  </a:cubicBezTo>
                  <a:cubicBezTo>
                    <a:pt x="34504" y="-20833"/>
                    <a:pt x="-10144" y="34697"/>
                    <a:pt x="2073" y="86229"/>
                  </a:cubicBezTo>
                  <a:cubicBezTo>
                    <a:pt x="6294" y="103999"/>
                    <a:pt x="23842" y="125545"/>
                    <a:pt x="42278" y="126878"/>
                  </a:cubicBezTo>
                  <a:cubicBezTo>
                    <a:pt x="54495" y="127766"/>
                    <a:pt x="90924" y="125323"/>
                    <a:pt x="97144" y="100889"/>
                  </a:cubicBezTo>
                  <a:cubicBezTo>
                    <a:pt x="98698" y="94448"/>
                    <a:pt x="94700" y="73346"/>
                    <a:pt x="92701" y="68460"/>
                  </a:cubicBezTo>
                  <a:cubicBezTo>
                    <a:pt x="89147" y="59575"/>
                    <a:pt x="80262" y="55355"/>
                    <a:pt x="68711" y="533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8CDB5DC6-00C5-7281-7113-96BCE9B96A2F}"/>
                </a:ext>
              </a:extLst>
            </p:cNvPr>
            <p:cNvSpPr/>
            <p:nvPr/>
          </p:nvSpPr>
          <p:spPr>
            <a:xfrm>
              <a:off x="4436870" y="2160883"/>
              <a:ext cx="89679" cy="125776"/>
            </a:xfrm>
            <a:custGeom>
              <a:avLst/>
              <a:gdLst>
                <a:gd name="connsiteX0" fmla="*/ 2284 w 89679"/>
                <a:gd name="connsiteY0" fmla="*/ 38341 h 125776"/>
                <a:gd name="connsiteX1" fmla="*/ 12057 w 89679"/>
                <a:gd name="connsiteY1" fmla="*/ 29012 h 125776"/>
                <a:gd name="connsiteX2" fmla="*/ 20498 w 89679"/>
                <a:gd name="connsiteY2" fmla="*/ 15240 h 125776"/>
                <a:gd name="connsiteX3" fmla="*/ 70477 w 89679"/>
                <a:gd name="connsiteY3" fmla="*/ 47004 h 125776"/>
                <a:gd name="connsiteX4" fmla="*/ 66923 w 89679"/>
                <a:gd name="connsiteY4" fmla="*/ 112085 h 125776"/>
                <a:gd name="connsiteX5" fmla="*/ 27828 w 89679"/>
                <a:gd name="connsiteY5" fmla="*/ 86319 h 125776"/>
                <a:gd name="connsiteX6" fmla="*/ 19832 w 89679"/>
                <a:gd name="connsiteY6" fmla="*/ 98758 h 125776"/>
                <a:gd name="connsiteX7" fmla="*/ 24941 w 89679"/>
                <a:gd name="connsiteY7" fmla="*/ 114751 h 125776"/>
                <a:gd name="connsiteX8" fmla="*/ 76474 w 89679"/>
                <a:gd name="connsiteY8" fmla="*/ 24347 h 125776"/>
                <a:gd name="connsiteX9" fmla="*/ 2284 w 89679"/>
                <a:gd name="connsiteY9" fmla="*/ 38341 h 12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79" h="125776">
                  <a:moveTo>
                    <a:pt x="2284" y="38341"/>
                  </a:moveTo>
                  <a:cubicBezTo>
                    <a:pt x="16056" y="33010"/>
                    <a:pt x="7393" y="36342"/>
                    <a:pt x="12057" y="29012"/>
                  </a:cubicBezTo>
                  <a:cubicBezTo>
                    <a:pt x="16278" y="22570"/>
                    <a:pt x="16944" y="20349"/>
                    <a:pt x="20498" y="15240"/>
                  </a:cubicBezTo>
                  <a:cubicBezTo>
                    <a:pt x="56483" y="12353"/>
                    <a:pt x="60703" y="18572"/>
                    <a:pt x="70477" y="47004"/>
                  </a:cubicBezTo>
                  <a:cubicBezTo>
                    <a:pt x="80695" y="76768"/>
                    <a:pt x="78917" y="87208"/>
                    <a:pt x="66923" y="112085"/>
                  </a:cubicBezTo>
                  <a:cubicBezTo>
                    <a:pt x="20054" y="118971"/>
                    <a:pt x="39157" y="106088"/>
                    <a:pt x="27828" y="86319"/>
                  </a:cubicBezTo>
                  <a:cubicBezTo>
                    <a:pt x="21609" y="88540"/>
                    <a:pt x="20054" y="83432"/>
                    <a:pt x="19832" y="98758"/>
                  </a:cubicBezTo>
                  <a:cubicBezTo>
                    <a:pt x="19832" y="102756"/>
                    <a:pt x="22053" y="110753"/>
                    <a:pt x="24941" y="114751"/>
                  </a:cubicBezTo>
                  <a:cubicBezTo>
                    <a:pt x="42711" y="139184"/>
                    <a:pt x="120233" y="128744"/>
                    <a:pt x="76474" y="24347"/>
                  </a:cubicBezTo>
                  <a:cubicBezTo>
                    <a:pt x="58926" y="-17634"/>
                    <a:pt x="-13709" y="-308"/>
                    <a:pt x="2284" y="383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E52C09D2-68CD-6B60-10DD-BE518BD32DB8}"/>
                </a:ext>
              </a:extLst>
            </p:cNvPr>
            <p:cNvSpPr/>
            <p:nvPr/>
          </p:nvSpPr>
          <p:spPr>
            <a:xfrm>
              <a:off x="4299658" y="1961013"/>
              <a:ext cx="86584" cy="129009"/>
            </a:xfrm>
            <a:custGeom>
              <a:avLst/>
              <a:gdLst>
                <a:gd name="connsiteX0" fmla="*/ 1333 w 86584"/>
                <a:gd name="connsiteY0" fmla="*/ 32971 h 129009"/>
                <a:gd name="connsiteX1" fmla="*/ 37984 w 86584"/>
                <a:gd name="connsiteY1" fmla="*/ 18089 h 129009"/>
                <a:gd name="connsiteX2" fmla="*/ 69081 w 86584"/>
                <a:gd name="connsiteY2" fmla="*/ 48297 h 129009"/>
                <a:gd name="connsiteX3" fmla="*/ 20880 w 86584"/>
                <a:gd name="connsiteY3" fmla="*/ 115822 h 129009"/>
                <a:gd name="connsiteX4" fmla="*/ 11106 w 86584"/>
                <a:gd name="connsiteY4" fmla="*/ 97608 h 129009"/>
                <a:gd name="connsiteX5" fmla="*/ 2666 w 86584"/>
                <a:gd name="connsiteY5" fmla="*/ 109603 h 129009"/>
                <a:gd name="connsiteX6" fmla="*/ 63306 w 86584"/>
                <a:gd name="connsiteY6" fmla="*/ 120043 h 129009"/>
                <a:gd name="connsiteX7" fmla="*/ 45092 w 86584"/>
                <a:gd name="connsiteY7" fmla="*/ 5206 h 129009"/>
                <a:gd name="connsiteX8" fmla="*/ 3332 w 86584"/>
                <a:gd name="connsiteY8" fmla="*/ 15424 h 129009"/>
                <a:gd name="connsiteX9" fmla="*/ 0 w 86584"/>
                <a:gd name="connsiteY9" fmla="*/ 24086 h 129009"/>
                <a:gd name="connsiteX10" fmla="*/ 1333 w 86584"/>
                <a:gd name="connsiteY10" fmla="*/ 32971 h 1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84" h="129009">
                  <a:moveTo>
                    <a:pt x="1333" y="32971"/>
                  </a:moveTo>
                  <a:cubicBezTo>
                    <a:pt x="15327" y="26752"/>
                    <a:pt x="10662" y="6094"/>
                    <a:pt x="37984" y="18089"/>
                  </a:cubicBezTo>
                  <a:cubicBezTo>
                    <a:pt x="49756" y="23198"/>
                    <a:pt x="64639" y="37414"/>
                    <a:pt x="69081" y="48297"/>
                  </a:cubicBezTo>
                  <a:cubicBezTo>
                    <a:pt x="84630" y="86058"/>
                    <a:pt x="64639" y="123819"/>
                    <a:pt x="20880" y="115822"/>
                  </a:cubicBezTo>
                  <a:cubicBezTo>
                    <a:pt x="14883" y="104938"/>
                    <a:pt x="20214" y="104938"/>
                    <a:pt x="11106" y="97608"/>
                  </a:cubicBezTo>
                  <a:cubicBezTo>
                    <a:pt x="1333" y="102939"/>
                    <a:pt x="7108" y="96276"/>
                    <a:pt x="2666" y="109603"/>
                  </a:cubicBezTo>
                  <a:cubicBezTo>
                    <a:pt x="13328" y="129816"/>
                    <a:pt x="43093" y="135813"/>
                    <a:pt x="63306" y="120043"/>
                  </a:cubicBezTo>
                  <a:cubicBezTo>
                    <a:pt x="99513" y="91389"/>
                    <a:pt x="93515" y="27418"/>
                    <a:pt x="45092" y="5206"/>
                  </a:cubicBezTo>
                  <a:cubicBezTo>
                    <a:pt x="25989" y="-3457"/>
                    <a:pt x="13328" y="-2124"/>
                    <a:pt x="3332" y="15424"/>
                  </a:cubicBezTo>
                  <a:cubicBezTo>
                    <a:pt x="3110" y="15868"/>
                    <a:pt x="0" y="24086"/>
                    <a:pt x="0" y="24086"/>
                  </a:cubicBezTo>
                  <a:lnTo>
                    <a:pt x="1333" y="3297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D1C2DE03-DFDA-64A8-A148-3B0A225B515C}"/>
                </a:ext>
              </a:extLst>
            </p:cNvPr>
            <p:cNvSpPr/>
            <p:nvPr/>
          </p:nvSpPr>
          <p:spPr>
            <a:xfrm>
              <a:off x="4418227" y="1822728"/>
              <a:ext cx="89471" cy="123427"/>
            </a:xfrm>
            <a:custGeom>
              <a:avLst/>
              <a:gdLst>
                <a:gd name="connsiteX0" fmla="*/ 89120 w 89471"/>
                <a:gd name="connsiteY0" fmla="*/ 80852 h 123427"/>
                <a:gd name="connsiteX1" fmla="*/ 62687 w 89471"/>
                <a:gd name="connsiteY1" fmla="*/ 104619 h 123427"/>
                <a:gd name="connsiteX2" fmla="*/ 27591 w 89471"/>
                <a:gd name="connsiteY2" fmla="*/ 23545 h 123427"/>
                <a:gd name="connsiteX3" fmla="*/ 56245 w 89471"/>
                <a:gd name="connsiteY3" fmla="*/ 0 h 123427"/>
                <a:gd name="connsiteX4" fmla="*/ 56245 w 89471"/>
                <a:gd name="connsiteY4" fmla="*/ 123277 h 123427"/>
                <a:gd name="connsiteX5" fmla="*/ 89120 w 89471"/>
                <a:gd name="connsiteY5" fmla="*/ 80852 h 1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71" h="123427">
                  <a:moveTo>
                    <a:pt x="89120" y="80852"/>
                  </a:moveTo>
                  <a:cubicBezTo>
                    <a:pt x="68240" y="85073"/>
                    <a:pt x="77569" y="96845"/>
                    <a:pt x="62687" y="104619"/>
                  </a:cubicBezTo>
                  <a:cubicBezTo>
                    <a:pt x="20705" y="127053"/>
                    <a:pt x="-2396" y="50199"/>
                    <a:pt x="27591" y="23545"/>
                  </a:cubicBezTo>
                  <a:cubicBezTo>
                    <a:pt x="44472" y="8441"/>
                    <a:pt x="52691" y="23101"/>
                    <a:pt x="56245" y="0"/>
                  </a:cubicBezTo>
                  <a:cubicBezTo>
                    <a:pt x="-15946" y="1111"/>
                    <a:pt x="-21499" y="128386"/>
                    <a:pt x="56245" y="123277"/>
                  </a:cubicBezTo>
                  <a:cubicBezTo>
                    <a:pt x="81346" y="121500"/>
                    <a:pt x="91563" y="90181"/>
                    <a:pt x="89120" y="808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0F6A165-560C-C488-8A3C-9EBCEE3A744B}"/>
                </a:ext>
              </a:extLst>
            </p:cNvPr>
            <p:cNvSpPr/>
            <p:nvPr/>
          </p:nvSpPr>
          <p:spPr>
            <a:xfrm>
              <a:off x="4633731" y="2492746"/>
              <a:ext cx="89273" cy="107801"/>
            </a:xfrm>
            <a:custGeom>
              <a:avLst/>
              <a:gdLst>
                <a:gd name="connsiteX0" fmla="*/ 60647 w 89273"/>
                <a:gd name="connsiteY0" fmla="*/ 80308 h 107801"/>
                <a:gd name="connsiteX1" fmla="*/ 14444 w 89273"/>
                <a:gd name="connsiteY1" fmla="*/ 70979 h 107801"/>
                <a:gd name="connsiteX2" fmla="*/ 36435 w 89273"/>
                <a:gd name="connsiteY2" fmla="*/ 13672 h 107801"/>
                <a:gd name="connsiteX3" fmla="*/ 84636 w 89273"/>
                <a:gd name="connsiteY3" fmla="*/ 38772 h 107801"/>
                <a:gd name="connsiteX4" fmla="*/ 4004 w 89273"/>
                <a:gd name="connsiteY4" fmla="*/ 38994 h 107801"/>
                <a:gd name="connsiteX5" fmla="*/ 60647 w 89273"/>
                <a:gd name="connsiteY5" fmla="*/ 80308 h 10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73" h="107801">
                  <a:moveTo>
                    <a:pt x="60647" y="80308"/>
                  </a:moveTo>
                  <a:cubicBezTo>
                    <a:pt x="58425" y="80975"/>
                    <a:pt x="25773" y="109851"/>
                    <a:pt x="14444" y="70979"/>
                  </a:cubicBezTo>
                  <a:cubicBezTo>
                    <a:pt x="7336" y="46768"/>
                    <a:pt x="23552" y="23667"/>
                    <a:pt x="36435" y="13672"/>
                  </a:cubicBezTo>
                  <a:cubicBezTo>
                    <a:pt x="81305" y="7675"/>
                    <a:pt x="65534" y="27888"/>
                    <a:pt x="84636" y="38772"/>
                  </a:cubicBezTo>
                  <a:cubicBezTo>
                    <a:pt x="109737" y="17448"/>
                    <a:pt x="25773" y="-36750"/>
                    <a:pt x="4004" y="38994"/>
                  </a:cubicBezTo>
                  <a:cubicBezTo>
                    <a:pt x="-21540" y="128731"/>
                    <a:pt x="84414" y="117181"/>
                    <a:pt x="60647" y="8030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EA49915-C125-8321-8DAA-799F6D2C8194}"/>
                </a:ext>
              </a:extLst>
            </p:cNvPr>
            <p:cNvSpPr/>
            <p:nvPr/>
          </p:nvSpPr>
          <p:spPr>
            <a:xfrm>
              <a:off x="4170021" y="2132266"/>
              <a:ext cx="89396" cy="109339"/>
            </a:xfrm>
            <a:custGeom>
              <a:avLst/>
              <a:gdLst>
                <a:gd name="connsiteX0" fmla="*/ 69885 w 89396"/>
                <a:gd name="connsiteY0" fmla="*/ 48077 h 109339"/>
                <a:gd name="connsiteX1" fmla="*/ 64332 w 89396"/>
                <a:gd name="connsiteY1" fmla="*/ 56740 h 109339"/>
                <a:gd name="connsiteX2" fmla="*/ 72550 w 89396"/>
                <a:gd name="connsiteY2" fmla="*/ 63404 h 109339"/>
                <a:gd name="connsiteX3" fmla="*/ 80103 w 89396"/>
                <a:gd name="connsiteY3" fmla="*/ 69401 h 109339"/>
                <a:gd name="connsiteX4" fmla="*/ 16574 w 89396"/>
                <a:gd name="connsiteY4" fmla="*/ 32973 h 109339"/>
                <a:gd name="connsiteX5" fmla="*/ 49005 w 89396"/>
                <a:gd name="connsiteY5" fmla="*/ 13871 h 109339"/>
                <a:gd name="connsiteX6" fmla="*/ 7023 w 89396"/>
                <a:gd name="connsiteY6" fmla="*/ 26087 h 109339"/>
                <a:gd name="connsiteX7" fmla="*/ 77437 w 89396"/>
                <a:gd name="connsiteY7" fmla="*/ 99832 h 109339"/>
                <a:gd name="connsiteX8" fmla="*/ 69885 w 89396"/>
                <a:gd name="connsiteY8" fmla="*/ 48077 h 10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96" h="109339">
                  <a:moveTo>
                    <a:pt x="69885" y="48077"/>
                  </a:moveTo>
                  <a:lnTo>
                    <a:pt x="64332" y="56740"/>
                  </a:lnTo>
                  <a:cubicBezTo>
                    <a:pt x="69218" y="64292"/>
                    <a:pt x="63221" y="56296"/>
                    <a:pt x="72550" y="63404"/>
                  </a:cubicBezTo>
                  <a:lnTo>
                    <a:pt x="80103" y="69401"/>
                  </a:lnTo>
                  <a:cubicBezTo>
                    <a:pt x="76104" y="112493"/>
                    <a:pt x="-3861" y="104052"/>
                    <a:pt x="16574" y="32973"/>
                  </a:cubicBezTo>
                  <a:cubicBezTo>
                    <a:pt x="23682" y="8762"/>
                    <a:pt x="26570" y="16758"/>
                    <a:pt x="49005" y="13871"/>
                  </a:cubicBezTo>
                  <a:cubicBezTo>
                    <a:pt x="47006" y="-10563"/>
                    <a:pt x="17685" y="-345"/>
                    <a:pt x="7023" y="26087"/>
                  </a:cubicBezTo>
                  <a:cubicBezTo>
                    <a:pt x="-21409" y="96278"/>
                    <a:pt x="43452" y="126264"/>
                    <a:pt x="77437" y="99832"/>
                  </a:cubicBezTo>
                  <a:cubicBezTo>
                    <a:pt x="98539" y="83173"/>
                    <a:pt x="88988" y="57629"/>
                    <a:pt x="69885" y="4807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4B101465-4B2B-81A0-12BF-3B724F66CC2D}"/>
                </a:ext>
              </a:extLst>
            </p:cNvPr>
            <p:cNvSpPr/>
            <p:nvPr/>
          </p:nvSpPr>
          <p:spPr>
            <a:xfrm>
              <a:off x="3900750" y="2027710"/>
              <a:ext cx="115708" cy="89090"/>
            </a:xfrm>
            <a:custGeom>
              <a:avLst/>
              <a:gdLst>
                <a:gd name="connsiteX0" fmla="*/ 5522 w 115708"/>
                <a:gd name="connsiteY0" fmla="*/ 54012 h 89090"/>
                <a:gd name="connsiteX1" fmla="*/ 20404 w 115708"/>
                <a:gd name="connsiteY1" fmla="*/ 25580 h 89090"/>
                <a:gd name="connsiteX2" fmla="*/ 101925 w 115708"/>
                <a:gd name="connsiteY2" fmla="*/ 75558 h 89090"/>
                <a:gd name="connsiteX3" fmla="*/ 67273 w 115708"/>
                <a:gd name="connsiteY3" fmla="*/ 69338 h 89090"/>
                <a:gd name="connsiteX4" fmla="*/ 60387 w 115708"/>
                <a:gd name="connsiteY4" fmla="*/ 83332 h 89090"/>
                <a:gd name="connsiteX5" fmla="*/ 115030 w 115708"/>
                <a:gd name="connsiteY5" fmla="*/ 69338 h 89090"/>
                <a:gd name="connsiteX6" fmla="*/ 27068 w 115708"/>
                <a:gd name="connsiteY6" fmla="*/ 7144 h 89090"/>
                <a:gd name="connsiteX7" fmla="*/ 5522 w 115708"/>
                <a:gd name="connsiteY7" fmla="*/ 5401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08" h="89090">
                  <a:moveTo>
                    <a:pt x="5522" y="54012"/>
                  </a:moveTo>
                  <a:cubicBezTo>
                    <a:pt x="22181" y="47126"/>
                    <a:pt x="11075" y="34243"/>
                    <a:pt x="20404" y="25580"/>
                  </a:cubicBezTo>
                  <a:cubicBezTo>
                    <a:pt x="43061" y="4479"/>
                    <a:pt x="112365" y="10476"/>
                    <a:pt x="101925" y="75558"/>
                  </a:cubicBezTo>
                  <a:cubicBezTo>
                    <a:pt x="74825" y="84665"/>
                    <a:pt x="81489" y="75113"/>
                    <a:pt x="67273" y="69338"/>
                  </a:cubicBezTo>
                  <a:lnTo>
                    <a:pt x="60387" y="83332"/>
                  </a:lnTo>
                  <a:cubicBezTo>
                    <a:pt x="81045" y="92217"/>
                    <a:pt x="109921" y="93105"/>
                    <a:pt x="115030" y="69338"/>
                  </a:cubicBezTo>
                  <a:cubicBezTo>
                    <a:pt x="121250" y="40462"/>
                    <a:pt x="84154" y="-20843"/>
                    <a:pt x="27068" y="7144"/>
                  </a:cubicBezTo>
                  <a:cubicBezTo>
                    <a:pt x="-1142" y="20916"/>
                    <a:pt x="-5363" y="42906"/>
                    <a:pt x="5522" y="540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03D91152-3905-887A-251E-F5F16D2C2D52}"/>
                </a:ext>
              </a:extLst>
            </p:cNvPr>
            <p:cNvSpPr/>
            <p:nvPr/>
          </p:nvSpPr>
          <p:spPr>
            <a:xfrm>
              <a:off x="4538093" y="1993462"/>
              <a:ext cx="83844" cy="111424"/>
            </a:xfrm>
            <a:custGeom>
              <a:avLst/>
              <a:gdLst>
                <a:gd name="connsiteX0" fmla="*/ 80761 w 83844"/>
                <a:gd name="connsiteY0" fmla="*/ 65603 h 111424"/>
                <a:gd name="connsiteX1" fmla="*/ 61436 w 83844"/>
                <a:gd name="connsiteY1" fmla="*/ 90925 h 111424"/>
                <a:gd name="connsiteX2" fmla="*/ 17455 w 83844"/>
                <a:gd name="connsiteY2" fmla="*/ 46279 h 111424"/>
                <a:gd name="connsiteX3" fmla="*/ 39446 w 83844"/>
                <a:gd name="connsiteY3" fmla="*/ 16070 h 111424"/>
                <a:gd name="connsiteX4" fmla="*/ 67878 w 83844"/>
                <a:gd name="connsiteY4" fmla="*/ 8074 h 111424"/>
                <a:gd name="connsiteX5" fmla="*/ 3017 w 83844"/>
                <a:gd name="connsiteY5" fmla="*/ 87593 h 111424"/>
                <a:gd name="connsiteX6" fmla="*/ 55661 w 83844"/>
                <a:gd name="connsiteY6" fmla="*/ 109583 h 111424"/>
                <a:gd name="connsiteX7" fmla="*/ 80761 w 83844"/>
                <a:gd name="connsiteY7" fmla="*/ 65603 h 1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44" h="111424">
                  <a:moveTo>
                    <a:pt x="80761" y="65603"/>
                  </a:moveTo>
                  <a:cubicBezTo>
                    <a:pt x="58993" y="80263"/>
                    <a:pt x="78762" y="80930"/>
                    <a:pt x="61436" y="90925"/>
                  </a:cubicBezTo>
                  <a:cubicBezTo>
                    <a:pt x="40112" y="103808"/>
                    <a:pt x="-93" y="91591"/>
                    <a:pt x="17455" y="46279"/>
                  </a:cubicBezTo>
                  <a:cubicBezTo>
                    <a:pt x="22564" y="33618"/>
                    <a:pt x="28117" y="21845"/>
                    <a:pt x="39446" y="16070"/>
                  </a:cubicBezTo>
                  <a:cubicBezTo>
                    <a:pt x="60104" y="6075"/>
                    <a:pt x="55661" y="22290"/>
                    <a:pt x="67878" y="8074"/>
                  </a:cubicBezTo>
                  <a:cubicBezTo>
                    <a:pt x="41445" y="-23912"/>
                    <a:pt x="-13421" y="46723"/>
                    <a:pt x="3017" y="87593"/>
                  </a:cubicBezTo>
                  <a:cubicBezTo>
                    <a:pt x="9236" y="102920"/>
                    <a:pt x="32116" y="116469"/>
                    <a:pt x="55661" y="109583"/>
                  </a:cubicBezTo>
                  <a:cubicBezTo>
                    <a:pt x="72320" y="104919"/>
                    <a:pt x="91423" y="82707"/>
                    <a:pt x="80761" y="656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2498931D-18B0-2605-2E9F-A07274E4AEFC}"/>
                </a:ext>
              </a:extLst>
            </p:cNvPr>
            <p:cNvSpPr/>
            <p:nvPr/>
          </p:nvSpPr>
          <p:spPr>
            <a:xfrm>
              <a:off x="4532964" y="2354160"/>
              <a:ext cx="73496" cy="116621"/>
            </a:xfrm>
            <a:custGeom>
              <a:avLst/>
              <a:gdLst>
                <a:gd name="connsiteX0" fmla="*/ 11478 w 73496"/>
                <a:gd name="connsiteY0" fmla="*/ 27426 h 116621"/>
                <a:gd name="connsiteX1" fmla="*/ 35912 w 73496"/>
                <a:gd name="connsiteY1" fmla="*/ 15431 h 116621"/>
                <a:gd name="connsiteX2" fmla="*/ 11034 w 73496"/>
                <a:gd name="connsiteY2" fmla="*/ 95839 h 116621"/>
                <a:gd name="connsiteX3" fmla="*/ 14588 w 73496"/>
                <a:gd name="connsiteY3" fmla="*/ 61188 h 116621"/>
                <a:gd name="connsiteX4" fmla="*/ 70564 w 73496"/>
                <a:gd name="connsiteY4" fmla="*/ 83400 h 116621"/>
                <a:gd name="connsiteX5" fmla="*/ 25250 w 73496"/>
                <a:gd name="connsiteY5" fmla="*/ 105 h 116621"/>
                <a:gd name="connsiteX6" fmla="*/ 11478 w 73496"/>
                <a:gd name="connsiteY6" fmla="*/ 27426 h 1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6" h="116621">
                  <a:moveTo>
                    <a:pt x="11478" y="27426"/>
                  </a:moveTo>
                  <a:cubicBezTo>
                    <a:pt x="25695" y="20318"/>
                    <a:pt x="10812" y="7435"/>
                    <a:pt x="35912" y="15431"/>
                  </a:cubicBezTo>
                  <a:cubicBezTo>
                    <a:pt x="74563" y="27648"/>
                    <a:pt x="71231" y="136932"/>
                    <a:pt x="11034" y="95839"/>
                  </a:cubicBezTo>
                  <a:cubicBezTo>
                    <a:pt x="9479" y="72739"/>
                    <a:pt x="22141" y="74293"/>
                    <a:pt x="14588" y="61188"/>
                  </a:cubicBezTo>
                  <a:cubicBezTo>
                    <a:pt x="-33613" y="103391"/>
                    <a:pt x="51461" y="149593"/>
                    <a:pt x="70564" y="83400"/>
                  </a:cubicBezTo>
                  <a:cubicBezTo>
                    <a:pt x="83448" y="38310"/>
                    <a:pt x="51239" y="-2339"/>
                    <a:pt x="25250" y="105"/>
                  </a:cubicBezTo>
                  <a:cubicBezTo>
                    <a:pt x="12367" y="1438"/>
                    <a:pt x="5037" y="14321"/>
                    <a:pt x="11478" y="27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DF4072B-8D00-93F0-A62B-B55D3C28022B}"/>
                </a:ext>
              </a:extLst>
            </p:cNvPr>
            <p:cNvSpPr/>
            <p:nvPr/>
          </p:nvSpPr>
          <p:spPr>
            <a:xfrm>
              <a:off x="4705880" y="2025312"/>
              <a:ext cx="76237" cy="102393"/>
            </a:xfrm>
            <a:custGeom>
              <a:avLst/>
              <a:gdLst>
                <a:gd name="connsiteX0" fmla="*/ 70240 w 76237"/>
                <a:gd name="connsiteY0" fmla="*/ 65961 h 102393"/>
                <a:gd name="connsiteX1" fmla="*/ 18485 w 76237"/>
                <a:gd name="connsiteY1" fmla="*/ 84175 h 102393"/>
                <a:gd name="connsiteX2" fmla="*/ 27370 w 76237"/>
                <a:gd name="connsiteY2" fmla="*/ 27978 h 102393"/>
                <a:gd name="connsiteX3" fmla="*/ 76238 w 76237"/>
                <a:gd name="connsiteY3" fmla="*/ 9987 h 102393"/>
                <a:gd name="connsiteX4" fmla="*/ 48 w 76237"/>
                <a:gd name="connsiteY4" fmla="*/ 64628 h 102393"/>
                <a:gd name="connsiteX5" fmla="*/ 37810 w 76237"/>
                <a:gd name="connsiteY5" fmla="*/ 101945 h 102393"/>
                <a:gd name="connsiteX6" fmla="*/ 62244 w 76237"/>
                <a:gd name="connsiteY6" fmla="*/ 88618 h 102393"/>
                <a:gd name="connsiteX7" fmla="*/ 70240 w 76237"/>
                <a:gd name="connsiteY7" fmla="*/ 65961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37" h="102393">
                  <a:moveTo>
                    <a:pt x="70240" y="65961"/>
                  </a:moveTo>
                  <a:cubicBezTo>
                    <a:pt x="52248" y="67516"/>
                    <a:pt x="60245" y="96392"/>
                    <a:pt x="18485" y="84175"/>
                  </a:cubicBezTo>
                  <a:cubicBezTo>
                    <a:pt x="9155" y="61741"/>
                    <a:pt x="12487" y="41750"/>
                    <a:pt x="27370" y="27978"/>
                  </a:cubicBezTo>
                  <a:cubicBezTo>
                    <a:pt x="56246" y="1546"/>
                    <a:pt x="64021" y="28867"/>
                    <a:pt x="76238" y="9987"/>
                  </a:cubicBezTo>
                  <a:cubicBezTo>
                    <a:pt x="59134" y="-18001"/>
                    <a:pt x="1603" y="16872"/>
                    <a:pt x="48" y="64628"/>
                  </a:cubicBezTo>
                  <a:cubicBezTo>
                    <a:pt x="-840" y="91949"/>
                    <a:pt x="10488" y="105055"/>
                    <a:pt x="37810" y="101945"/>
                  </a:cubicBezTo>
                  <a:cubicBezTo>
                    <a:pt x="52248" y="100390"/>
                    <a:pt x="54692" y="96614"/>
                    <a:pt x="62244" y="88618"/>
                  </a:cubicBezTo>
                  <a:cubicBezTo>
                    <a:pt x="70907" y="79511"/>
                    <a:pt x="77793" y="78844"/>
                    <a:pt x="70240" y="659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D014F75-6EC1-B08F-F77A-C7C1B6295266}"/>
                </a:ext>
              </a:extLst>
            </p:cNvPr>
            <p:cNvSpPr/>
            <p:nvPr/>
          </p:nvSpPr>
          <p:spPr>
            <a:xfrm>
              <a:off x="4097800" y="2438352"/>
              <a:ext cx="73147" cy="102807"/>
            </a:xfrm>
            <a:custGeom>
              <a:avLst/>
              <a:gdLst>
                <a:gd name="connsiteX0" fmla="*/ 58364 w 73147"/>
                <a:gd name="connsiteY0" fmla="*/ 46520 h 102807"/>
                <a:gd name="connsiteX1" fmla="*/ 52367 w 73147"/>
                <a:gd name="connsiteY1" fmla="*/ 85392 h 102807"/>
                <a:gd name="connsiteX2" fmla="*/ 14383 w 73147"/>
                <a:gd name="connsiteY2" fmla="*/ 50519 h 102807"/>
                <a:gd name="connsiteX3" fmla="*/ 55254 w 73147"/>
                <a:gd name="connsiteY3" fmla="*/ 10759 h 102807"/>
                <a:gd name="connsiteX4" fmla="*/ 54366 w 73147"/>
                <a:gd name="connsiteY4" fmla="*/ 1652 h 102807"/>
                <a:gd name="connsiteX5" fmla="*/ 6831 w 73147"/>
                <a:gd name="connsiteY5" fmla="*/ 88946 h 102807"/>
                <a:gd name="connsiteX6" fmla="*/ 60585 w 73147"/>
                <a:gd name="connsiteY6" fmla="*/ 96054 h 102807"/>
                <a:gd name="connsiteX7" fmla="*/ 73024 w 73147"/>
                <a:gd name="connsiteY7" fmla="*/ 71176 h 102807"/>
                <a:gd name="connsiteX8" fmla="*/ 58364 w 73147"/>
                <a:gd name="connsiteY8" fmla="*/ 46520 h 10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47" h="102807">
                  <a:moveTo>
                    <a:pt x="58364" y="46520"/>
                  </a:moveTo>
                  <a:cubicBezTo>
                    <a:pt x="52367" y="66067"/>
                    <a:pt x="72580" y="66289"/>
                    <a:pt x="52367" y="85392"/>
                  </a:cubicBezTo>
                  <a:cubicBezTo>
                    <a:pt x="25045" y="96054"/>
                    <a:pt x="8830" y="80949"/>
                    <a:pt x="14383" y="50519"/>
                  </a:cubicBezTo>
                  <a:cubicBezTo>
                    <a:pt x="21491" y="10093"/>
                    <a:pt x="46591" y="14091"/>
                    <a:pt x="55254" y="10759"/>
                  </a:cubicBezTo>
                  <a:lnTo>
                    <a:pt x="54366" y="1652"/>
                  </a:lnTo>
                  <a:cubicBezTo>
                    <a:pt x="25045" y="-11453"/>
                    <a:pt x="-16493" y="56738"/>
                    <a:pt x="6831" y="88946"/>
                  </a:cubicBezTo>
                  <a:cubicBezTo>
                    <a:pt x="16604" y="102717"/>
                    <a:pt x="42815" y="108270"/>
                    <a:pt x="60585" y="96054"/>
                  </a:cubicBezTo>
                  <a:cubicBezTo>
                    <a:pt x="67693" y="90945"/>
                    <a:pt x="72580" y="82726"/>
                    <a:pt x="73024" y="71176"/>
                  </a:cubicBezTo>
                  <a:cubicBezTo>
                    <a:pt x="74357" y="47631"/>
                    <a:pt x="64584" y="47409"/>
                    <a:pt x="58364" y="465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D8E2784F-C701-23B7-A845-9E2CDBF59D74}"/>
                </a:ext>
              </a:extLst>
            </p:cNvPr>
            <p:cNvSpPr/>
            <p:nvPr/>
          </p:nvSpPr>
          <p:spPr>
            <a:xfrm>
              <a:off x="4056429" y="2580605"/>
              <a:ext cx="76473" cy="94057"/>
            </a:xfrm>
            <a:custGeom>
              <a:avLst/>
              <a:gdLst>
                <a:gd name="connsiteX0" fmla="*/ 19325 w 76473"/>
                <a:gd name="connsiteY0" fmla="*/ 16217 h 94057"/>
                <a:gd name="connsiteX1" fmla="*/ 61307 w 76473"/>
                <a:gd name="connsiteY1" fmla="*/ 26212 h 94057"/>
                <a:gd name="connsiteX2" fmla="*/ 45536 w 76473"/>
                <a:gd name="connsiteY2" fmla="*/ 80188 h 94057"/>
                <a:gd name="connsiteX3" fmla="*/ 15771 w 76473"/>
                <a:gd name="connsiteY3" fmla="*/ 82187 h 94057"/>
                <a:gd name="connsiteX4" fmla="*/ 7108 w 76473"/>
                <a:gd name="connsiteY4" fmla="*/ 65750 h 94057"/>
                <a:gd name="connsiteX5" fmla="*/ 0 w 76473"/>
                <a:gd name="connsiteY5" fmla="*/ 83519 h 94057"/>
                <a:gd name="connsiteX6" fmla="*/ 74413 w 76473"/>
                <a:gd name="connsiteY6" fmla="*/ 51978 h 94057"/>
                <a:gd name="connsiteX7" fmla="*/ 19325 w 76473"/>
                <a:gd name="connsiteY7" fmla="*/ 16217 h 9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73" h="94057">
                  <a:moveTo>
                    <a:pt x="19325" y="16217"/>
                  </a:moveTo>
                  <a:cubicBezTo>
                    <a:pt x="26211" y="19993"/>
                    <a:pt x="52866" y="11996"/>
                    <a:pt x="61307" y="26212"/>
                  </a:cubicBezTo>
                  <a:cubicBezTo>
                    <a:pt x="65972" y="53089"/>
                    <a:pt x="55310" y="65750"/>
                    <a:pt x="45536" y="80188"/>
                  </a:cubicBezTo>
                  <a:lnTo>
                    <a:pt x="15771" y="82187"/>
                  </a:lnTo>
                  <a:cubicBezTo>
                    <a:pt x="9551" y="70414"/>
                    <a:pt x="15327" y="72413"/>
                    <a:pt x="7108" y="65750"/>
                  </a:cubicBezTo>
                  <a:lnTo>
                    <a:pt x="0" y="83519"/>
                  </a:lnTo>
                  <a:cubicBezTo>
                    <a:pt x="33319" y="103732"/>
                    <a:pt x="63750" y="95736"/>
                    <a:pt x="74413" y="51978"/>
                  </a:cubicBezTo>
                  <a:cubicBezTo>
                    <a:pt x="89961" y="-13326"/>
                    <a:pt x="12217" y="-6884"/>
                    <a:pt x="19325" y="16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5C1FE1E-1286-1371-0626-CA3F5E1AA61D}"/>
                </a:ext>
              </a:extLst>
            </p:cNvPr>
            <p:cNvSpPr/>
            <p:nvPr/>
          </p:nvSpPr>
          <p:spPr>
            <a:xfrm>
              <a:off x="4632412" y="2155292"/>
              <a:ext cx="71115" cy="95158"/>
            </a:xfrm>
            <a:custGeom>
              <a:avLst/>
              <a:gdLst>
                <a:gd name="connsiteX0" fmla="*/ 66630 w 71115"/>
                <a:gd name="connsiteY0" fmla="*/ 66811 h 95158"/>
                <a:gd name="connsiteX1" fmla="*/ 13320 w 71115"/>
                <a:gd name="connsiteY1" fmla="*/ 50152 h 95158"/>
                <a:gd name="connsiteX2" fmla="*/ 27980 w 71115"/>
                <a:gd name="connsiteY2" fmla="*/ 17500 h 95158"/>
                <a:gd name="connsiteX3" fmla="*/ 56635 w 71115"/>
                <a:gd name="connsiteY3" fmla="*/ 5061 h 95158"/>
                <a:gd name="connsiteX4" fmla="*/ 40642 w 71115"/>
                <a:gd name="connsiteY4" fmla="*/ 95020 h 95158"/>
                <a:gd name="connsiteX5" fmla="*/ 66630 w 71115"/>
                <a:gd name="connsiteY5" fmla="*/ 66811 h 9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15" h="95158">
                  <a:moveTo>
                    <a:pt x="66630" y="66811"/>
                  </a:moveTo>
                  <a:cubicBezTo>
                    <a:pt x="66630" y="66811"/>
                    <a:pt x="13764" y="105460"/>
                    <a:pt x="13320" y="50152"/>
                  </a:cubicBezTo>
                  <a:cubicBezTo>
                    <a:pt x="13098" y="35270"/>
                    <a:pt x="17985" y="22609"/>
                    <a:pt x="27980" y="17500"/>
                  </a:cubicBezTo>
                  <a:cubicBezTo>
                    <a:pt x="45084" y="9282"/>
                    <a:pt x="54413" y="27273"/>
                    <a:pt x="56635" y="5061"/>
                  </a:cubicBezTo>
                  <a:cubicBezTo>
                    <a:pt x="1991" y="-26480"/>
                    <a:pt x="-29995" y="99907"/>
                    <a:pt x="40642" y="95020"/>
                  </a:cubicBezTo>
                  <a:cubicBezTo>
                    <a:pt x="44862" y="94798"/>
                    <a:pt x="84178" y="84803"/>
                    <a:pt x="66630" y="6681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86892F6-3D93-78F3-96BA-A6B144AB44B8}"/>
                </a:ext>
              </a:extLst>
            </p:cNvPr>
            <p:cNvSpPr/>
            <p:nvPr/>
          </p:nvSpPr>
          <p:spPr>
            <a:xfrm>
              <a:off x="4838094" y="2089528"/>
              <a:ext cx="80412" cy="74166"/>
            </a:xfrm>
            <a:custGeom>
              <a:avLst/>
              <a:gdLst>
                <a:gd name="connsiteX0" fmla="*/ 0 w 80412"/>
                <a:gd name="connsiteY0" fmla="*/ 45281 h 74166"/>
                <a:gd name="connsiteX1" fmla="*/ 8663 w 80412"/>
                <a:gd name="connsiteY1" fmla="*/ 50168 h 74166"/>
                <a:gd name="connsiteX2" fmla="*/ 23323 w 80412"/>
                <a:gd name="connsiteY2" fmla="*/ 24846 h 74166"/>
                <a:gd name="connsiteX3" fmla="*/ 65083 w 80412"/>
                <a:gd name="connsiteY3" fmla="*/ 47058 h 74166"/>
                <a:gd name="connsiteX4" fmla="*/ 41982 w 80412"/>
                <a:gd name="connsiteY4" fmla="*/ 65272 h 74166"/>
                <a:gd name="connsiteX5" fmla="*/ 63973 w 80412"/>
                <a:gd name="connsiteY5" fmla="*/ 74157 h 74166"/>
                <a:gd name="connsiteX6" fmla="*/ 80410 w 80412"/>
                <a:gd name="connsiteY6" fmla="*/ 39061 h 74166"/>
                <a:gd name="connsiteX7" fmla="*/ 0 w 80412"/>
                <a:gd name="connsiteY7" fmla="*/ 45281 h 7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412" h="74166">
                  <a:moveTo>
                    <a:pt x="0" y="45281"/>
                  </a:moveTo>
                  <a:lnTo>
                    <a:pt x="8663" y="50168"/>
                  </a:lnTo>
                  <a:cubicBezTo>
                    <a:pt x="15327" y="42393"/>
                    <a:pt x="15771" y="32398"/>
                    <a:pt x="23323" y="24846"/>
                  </a:cubicBezTo>
                  <a:cubicBezTo>
                    <a:pt x="39983" y="7964"/>
                    <a:pt x="72191" y="16405"/>
                    <a:pt x="65083" y="47058"/>
                  </a:cubicBezTo>
                  <a:cubicBezTo>
                    <a:pt x="61307" y="64161"/>
                    <a:pt x="49979" y="59719"/>
                    <a:pt x="41982" y="65272"/>
                  </a:cubicBezTo>
                  <a:cubicBezTo>
                    <a:pt x="47313" y="74823"/>
                    <a:pt x="49979" y="74157"/>
                    <a:pt x="63973" y="74157"/>
                  </a:cubicBezTo>
                  <a:cubicBezTo>
                    <a:pt x="69304" y="65938"/>
                    <a:pt x="80188" y="51500"/>
                    <a:pt x="80410" y="39061"/>
                  </a:cubicBezTo>
                  <a:cubicBezTo>
                    <a:pt x="80854" y="-8250"/>
                    <a:pt x="16437" y="-19801"/>
                    <a:pt x="0" y="452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C1FDB522-4F94-7EDF-493E-A2B3C630445D}"/>
                </a:ext>
              </a:extLst>
            </p:cNvPr>
            <p:cNvSpPr/>
            <p:nvPr/>
          </p:nvSpPr>
          <p:spPr>
            <a:xfrm>
              <a:off x="4322382" y="2212482"/>
              <a:ext cx="60489" cy="88496"/>
            </a:xfrm>
            <a:custGeom>
              <a:avLst/>
              <a:gdLst>
                <a:gd name="connsiteX0" fmla="*/ 59907 w 60489"/>
                <a:gd name="connsiteY0" fmla="*/ 72036 h 88496"/>
                <a:gd name="connsiteX1" fmla="*/ 13482 w 60489"/>
                <a:gd name="connsiteY1" fmla="*/ 61597 h 88496"/>
                <a:gd name="connsiteX2" fmla="*/ 27698 w 60489"/>
                <a:gd name="connsiteY2" fmla="*/ 12952 h 88496"/>
                <a:gd name="connsiteX3" fmla="*/ 51244 w 60489"/>
                <a:gd name="connsiteY3" fmla="*/ 8954 h 88496"/>
                <a:gd name="connsiteX4" fmla="*/ 25255 w 60489"/>
                <a:gd name="connsiteY4" fmla="*/ 84031 h 88496"/>
                <a:gd name="connsiteX5" fmla="*/ 59907 w 60489"/>
                <a:gd name="connsiteY5" fmla="*/ 72036 h 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89" h="88496">
                  <a:moveTo>
                    <a:pt x="59907" y="72036"/>
                  </a:moveTo>
                  <a:cubicBezTo>
                    <a:pt x="31475" y="77589"/>
                    <a:pt x="31697" y="73813"/>
                    <a:pt x="13482" y="61597"/>
                  </a:cubicBezTo>
                  <a:cubicBezTo>
                    <a:pt x="12372" y="34942"/>
                    <a:pt x="14593" y="28056"/>
                    <a:pt x="27698" y="12952"/>
                  </a:cubicBezTo>
                  <a:cubicBezTo>
                    <a:pt x="40804" y="12508"/>
                    <a:pt x="43692" y="16950"/>
                    <a:pt x="51244" y="8954"/>
                  </a:cubicBezTo>
                  <a:cubicBezTo>
                    <a:pt x="25921" y="-28585"/>
                    <a:pt x="-33831" y="62707"/>
                    <a:pt x="25255" y="84031"/>
                  </a:cubicBezTo>
                  <a:cubicBezTo>
                    <a:pt x="40137" y="89584"/>
                    <a:pt x="64571" y="93804"/>
                    <a:pt x="59907" y="720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3BF94ED-E0AF-9A4D-1BE6-901AA511AE38}"/>
                </a:ext>
              </a:extLst>
            </p:cNvPr>
            <p:cNvSpPr/>
            <p:nvPr/>
          </p:nvSpPr>
          <p:spPr>
            <a:xfrm>
              <a:off x="4971438" y="2029671"/>
              <a:ext cx="46520" cy="62268"/>
            </a:xfrm>
            <a:custGeom>
              <a:avLst/>
              <a:gdLst>
                <a:gd name="connsiteX0" fmla="*/ 4152 w 46520"/>
                <a:gd name="connsiteY0" fmla="*/ 62269 h 62268"/>
                <a:gd name="connsiteX1" fmla="*/ 15036 w 46520"/>
                <a:gd name="connsiteY1" fmla="*/ 26729 h 62268"/>
                <a:gd name="connsiteX2" fmla="*/ 44579 w 46520"/>
                <a:gd name="connsiteY2" fmla="*/ 22287 h 62268"/>
                <a:gd name="connsiteX3" fmla="*/ 45912 w 46520"/>
                <a:gd name="connsiteY3" fmla="*/ 16734 h 62268"/>
                <a:gd name="connsiteX4" fmla="*/ 39026 w 46520"/>
                <a:gd name="connsiteY4" fmla="*/ 75 h 62268"/>
                <a:gd name="connsiteX5" fmla="*/ 4152 w 46520"/>
                <a:gd name="connsiteY5" fmla="*/ 62269 h 6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20" h="62268">
                  <a:moveTo>
                    <a:pt x="4152" y="62269"/>
                  </a:moveTo>
                  <a:cubicBezTo>
                    <a:pt x="20812" y="53384"/>
                    <a:pt x="6596" y="46276"/>
                    <a:pt x="15036" y="26729"/>
                  </a:cubicBezTo>
                  <a:cubicBezTo>
                    <a:pt x="21478" y="11847"/>
                    <a:pt x="33029" y="12736"/>
                    <a:pt x="44579" y="22287"/>
                  </a:cubicBezTo>
                  <a:cubicBezTo>
                    <a:pt x="39693" y="15845"/>
                    <a:pt x="44801" y="20510"/>
                    <a:pt x="45912" y="16734"/>
                  </a:cubicBezTo>
                  <a:cubicBezTo>
                    <a:pt x="48133" y="8737"/>
                    <a:pt x="43913" y="6960"/>
                    <a:pt x="39026" y="75"/>
                  </a:cubicBezTo>
                  <a:cubicBezTo>
                    <a:pt x="-3622" y="-2147"/>
                    <a:pt x="-4066" y="45832"/>
                    <a:pt x="4152" y="622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3" name="图形 2">
            <a:extLst>
              <a:ext uri="{FF2B5EF4-FFF2-40B4-BE49-F238E27FC236}">
                <a16:creationId xmlns:a16="http://schemas.microsoft.com/office/drawing/2014/main" id="{B9787939-4D84-3CB3-1ABD-58461EF4622C}"/>
              </a:ext>
            </a:extLst>
          </p:cNvPr>
          <p:cNvGrpSpPr/>
          <p:nvPr/>
        </p:nvGrpSpPr>
        <p:grpSpPr>
          <a:xfrm rot="773636" flipH="1">
            <a:off x="7810502" y="1610937"/>
            <a:ext cx="1133938" cy="1058792"/>
            <a:chOff x="6871499" y="3688647"/>
            <a:chExt cx="1585060" cy="1586070"/>
          </a:xfrm>
          <a:solidFill>
            <a:srgbClr val="262626"/>
          </a:solidFill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AD6CFAED-A735-36A2-902F-4C00274922FB}"/>
                </a:ext>
              </a:extLst>
            </p:cNvPr>
            <p:cNvSpPr/>
            <p:nvPr/>
          </p:nvSpPr>
          <p:spPr>
            <a:xfrm>
              <a:off x="6871499" y="3688647"/>
              <a:ext cx="1585060" cy="1586070"/>
            </a:xfrm>
            <a:custGeom>
              <a:avLst/>
              <a:gdLst>
                <a:gd name="connsiteX0" fmla="*/ 663439 w 1585060"/>
                <a:gd name="connsiteY0" fmla="*/ 1553641 h 1586070"/>
                <a:gd name="connsiteX1" fmla="*/ 638560 w 1585060"/>
                <a:gd name="connsiteY1" fmla="*/ 1544090 h 1586070"/>
                <a:gd name="connsiteX2" fmla="*/ 637450 w 1585060"/>
                <a:gd name="connsiteY2" fmla="*/ 1520767 h 1586070"/>
                <a:gd name="connsiteX3" fmla="*/ 677655 w 1585060"/>
                <a:gd name="connsiteY3" fmla="*/ 1521655 h 1586070"/>
                <a:gd name="connsiteX4" fmla="*/ 663439 w 1585060"/>
                <a:gd name="connsiteY4" fmla="*/ 1553641 h 1586070"/>
                <a:gd name="connsiteX5" fmla="*/ 218740 w 1585060"/>
                <a:gd name="connsiteY5" fmla="*/ 1474121 h 1586070"/>
                <a:gd name="connsiteX6" fmla="*/ 283157 w 1585060"/>
                <a:gd name="connsiteY6" fmla="*/ 1504996 h 1586070"/>
                <a:gd name="connsiteX7" fmla="*/ 226515 w 1585060"/>
                <a:gd name="connsiteY7" fmla="*/ 1531429 h 1586070"/>
                <a:gd name="connsiteX8" fmla="*/ 207856 w 1585060"/>
                <a:gd name="connsiteY8" fmla="*/ 1507884 h 1586070"/>
                <a:gd name="connsiteX9" fmla="*/ 218740 w 1585060"/>
                <a:gd name="connsiteY9" fmla="*/ 1474121 h 1586070"/>
                <a:gd name="connsiteX10" fmla="*/ 650333 w 1585060"/>
                <a:gd name="connsiteY10" fmla="*/ 1509439 h 1586070"/>
                <a:gd name="connsiteX11" fmla="*/ 643447 w 1585060"/>
                <a:gd name="connsiteY11" fmla="*/ 1471900 h 1586070"/>
                <a:gd name="connsiteX12" fmla="*/ 687428 w 1585060"/>
                <a:gd name="connsiteY12" fmla="*/ 1474566 h 1586070"/>
                <a:gd name="connsiteX13" fmla="*/ 684096 w 1585060"/>
                <a:gd name="connsiteY13" fmla="*/ 1488781 h 1586070"/>
                <a:gd name="connsiteX14" fmla="*/ 650333 w 1585060"/>
                <a:gd name="connsiteY14" fmla="*/ 1509439 h 1586070"/>
                <a:gd name="connsiteX15" fmla="*/ 1107470 w 1585060"/>
                <a:gd name="connsiteY15" fmla="*/ 1452798 h 1586070"/>
                <a:gd name="connsiteX16" fmla="*/ 1063711 w 1585060"/>
                <a:gd name="connsiteY16" fmla="*/ 1477453 h 1586070"/>
                <a:gd name="connsiteX17" fmla="*/ 1096142 w 1585060"/>
                <a:gd name="connsiteY17" fmla="*/ 1459906 h 1586070"/>
                <a:gd name="connsiteX18" fmla="*/ 1107470 w 1585060"/>
                <a:gd name="connsiteY18" fmla="*/ 1452798 h 1586070"/>
                <a:gd name="connsiteX19" fmla="*/ 246506 w 1585060"/>
                <a:gd name="connsiteY19" fmla="*/ 1428142 h 1586070"/>
                <a:gd name="connsiteX20" fmla="*/ 312256 w 1585060"/>
                <a:gd name="connsiteY20" fmla="*/ 1461905 h 1586070"/>
                <a:gd name="connsiteX21" fmla="*/ 296929 w 1585060"/>
                <a:gd name="connsiteY21" fmla="*/ 1489670 h 1586070"/>
                <a:gd name="connsiteX22" fmla="*/ 226959 w 1585060"/>
                <a:gd name="connsiteY22" fmla="*/ 1459684 h 1586070"/>
                <a:gd name="connsiteX23" fmla="*/ 234733 w 1585060"/>
                <a:gd name="connsiteY23" fmla="*/ 1444357 h 1586070"/>
                <a:gd name="connsiteX24" fmla="*/ 244507 w 1585060"/>
                <a:gd name="connsiteY24" fmla="*/ 1430141 h 1586070"/>
                <a:gd name="connsiteX25" fmla="*/ 246506 w 1585060"/>
                <a:gd name="connsiteY25" fmla="*/ 1428142 h 1586070"/>
                <a:gd name="connsiteX26" fmla="*/ 654331 w 1585060"/>
                <a:gd name="connsiteY26" fmla="*/ 1462349 h 1586070"/>
                <a:gd name="connsiteX27" fmla="*/ 647445 w 1585060"/>
                <a:gd name="connsiteY27" fmla="*/ 1406597 h 1586070"/>
                <a:gd name="connsiteX28" fmla="*/ 696980 w 1585060"/>
                <a:gd name="connsiteY28" fmla="*/ 1410150 h 1586070"/>
                <a:gd name="connsiteX29" fmla="*/ 692759 w 1585060"/>
                <a:gd name="connsiteY29" fmla="*/ 1451243 h 1586070"/>
                <a:gd name="connsiteX30" fmla="*/ 654331 w 1585060"/>
                <a:gd name="connsiteY30" fmla="*/ 1462349 h 1586070"/>
                <a:gd name="connsiteX31" fmla="*/ 1034391 w 1585060"/>
                <a:gd name="connsiteY31" fmla="*/ 1430141 h 1586070"/>
                <a:gd name="connsiteX32" fmla="*/ 1065044 w 1585060"/>
                <a:gd name="connsiteY32" fmla="*/ 1419035 h 1586070"/>
                <a:gd name="connsiteX33" fmla="*/ 1087479 w 1585060"/>
                <a:gd name="connsiteY33" fmla="*/ 1401266 h 1586070"/>
                <a:gd name="connsiteX34" fmla="*/ 1052161 w 1585060"/>
                <a:gd name="connsiteY34" fmla="*/ 1455463 h 1586070"/>
                <a:gd name="connsiteX35" fmla="*/ 1034391 w 1585060"/>
                <a:gd name="connsiteY35" fmla="*/ 1430141 h 1586070"/>
                <a:gd name="connsiteX36" fmla="*/ 269385 w 1585060"/>
                <a:gd name="connsiteY36" fmla="*/ 1387050 h 1586070"/>
                <a:gd name="connsiteX37" fmla="*/ 322918 w 1585060"/>
                <a:gd name="connsiteY37" fmla="*/ 1421034 h 1586070"/>
                <a:gd name="connsiteX38" fmla="*/ 325583 w 1585060"/>
                <a:gd name="connsiteY38" fmla="*/ 1422145 h 1586070"/>
                <a:gd name="connsiteX39" fmla="*/ 333580 w 1585060"/>
                <a:gd name="connsiteY39" fmla="*/ 1426143 h 1586070"/>
                <a:gd name="connsiteX40" fmla="*/ 323362 w 1585060"/>
                <a:gd name="connsiteY40" fmla="*/ 1446356 h 1586070"/>
                <a:gd name="connsiteX41" fmla="*/ 251837 w 1585060"/>
                <a:gd name="connsiteY41" fmla="*/ 1417703 h 1586070"/>
                <a:gd name="connsiteX42" fmla="*/ 269385 w 1585060"/>
                <a:gd name="connsiteY42" fmla="*/ 1387050 h 1586070"/>
                <a:gd name="connsiteX43" fmla="*/ 656331 w 1585060"/>
                <a:gd name="connsiteY43" fmla="*/ 1397267 h 1586070"/>
                <a:gd name="connsiteX44" fmla="*/ 654553 w 1585060"/>
                <a:gd name="connsiteY44" fmla="*/ 1344403 h 1586070"/>
                <a:gd name="connsiteX45" fmla="*/ 704976 w 1585060"/>
                <a:gd name="connsiteY45" fmla="*/ 1349733 h 1586070"/>
                <a:gd name="connsiteX46" fmla="*/ 656331 w 1585060"/>
                <a:gd name="connsiteY46" fmla="*/ 1397267 h 1586070"/>
                <a:gd name="connsiteX47" fmla="*/ 284934 w 1585060"/>
                <a:gd name="connsiteY47" fmla="*/ 1351955 h 1586070"/>
                <a:gd name="connsiteX48" fmla="*/ 353127 w 1585060"/>
                <a:gd name="connsiteY48" fmla="*/ 1381497 h 1586070"/>
                <a:gd name="connsiteX49" fmla="*/ 343354 w 1585060"/>
                <a:gd name="connsiteY49" fmla="*/ 1407041 h 1586070"/>
                <a:gd name="connsiteX50" fmla="*/ 276049 w 1585060"/>
                <a:gd name="connsiteY50" fmla="*/ 1373500 h 1586070"/>
                <a:gd name="connsiteX51" fmla="*/ 284934 w 1585060"/>
                <a:gd name="connsiteY51" fmla="*/ 1351955 h 1586070"/>
                <a:gd name="connsiteX52" fmla="*/ 995296 w 1585060"/>
                <a:gd name="connsiteY52" fmla="*/ 1365282 h 1586070"/>
                <a:gd name="connsiteX53" fmla="*/ 1066599 w 1585060"/>
                <a:gd name="connsiteY53" fmla="*/ 1341737 h 1586070"/>
                <a:gd name="connsiteX54" fmla="*/ 1075706 w 1585060"/>
                <a:gd name="connsiteY54" fmla="*/ 1382607 h 1586070"/>
                <a:gd name="connsiteX55" fmla="*/ 1015066 w 1585060"/>
                <a:gd name="connsiteY55" fmla="*/ 1400821 h 1586070"/>
                <a:gd name="connsiteX56" fmla="*/ 995296 w 1585060"/>
                <a:gd name="connsiteY56" fmla="*/ 1365282 h 1586070"/>
                <a:gd name="connsiteX57" fmla="*/ 309368 w 1585060"/>
                <a:gd name="connsiteY57" fmla="*/ 1301755 h 1586070"/>
                <a:gd name="connsiteX58" fmla="*/ 335801 w 1585060"/>
                <a:gd name="connsiteY58" fmla="*/ 1326855 h 1586070"/>
                <a:gd name="connsiteX59" fmla="*/ 369342 w 1585060"/>
                <a:gd name="connsiteY59" fmla="*/ 1342403 h 1586070"/>
                <a:gd name="connsiteX60" fmla="*/ 371786 w 1585060"/>
                <a:gd name="connsiteY60" fmla="*/ 1343958 h 1586070"/>
                <a:gd name="connsiteX61" fmla="*/ 314033 w 1585060"/>
                <a:gd name="connsiteY61" fmla="*/ 1358618 h 1586070"/>
                <a:gd name="connsiteX62" fmla="*/ 309368 w 1585060"/>
                <a:gd name="connsiteY62" fmla="*/ 1301755 h 1586070"/>
                <a:gd name="connsiteX63" fmla="*/ 968197 w 1585060"/>
                <a:gd name="connsiteY63" fmla="*/ 1306420 h 1586070"/>
                <a:gd name="connsiteX64" fmla="*/ 1027283 w 1585060"/>
                <a:gd name="connsiteY64" fmla="*/ 1279765 h 1586070"/>
                <a:gd name="connsiteX65" fmla="*/ 1032836 w 1585060"/>
                <a:gd name="connsiteY65" fmla="*/ 1347734 h 1586070"/>
                <a:gd name="connsiteX66" fmla="*/ 991076 w 1585060"/>
                <a:gd name="connsiteY66" fmla="*/ 1342848 h 1586070"/>
                <a:gd name="connsiteX67" fmla="*/ 977970 w 1585060"/>
                <a:gd name="connsiteY67" fmla="*/ 1329520 h 1586070"/>
                <a:gd name="connsiteX68" fmla="*/ 968197 w 1585060"/>
                <a:gd name="connsiteY68" fmla="*/ 1306420 h 1586070"/>
                <a:gd name="connsiteX69" fmla="*/ 664549 w 1585060"/>
                <a:gd name="connsiteY69" fmla="*/ 1336850 h 1586070"/>
                <a:gd name="connsiteX70" fmla="*/ 658108 w 1585060"/>
                <a:gd name="connsiteY70" fmla="*/ 1274879 h 1586070"/>
                <a:gd name="connsiteX71" fmla="*/ 707864 w 1585060"/>
                <a:gd name="connsiteY71" fmla="*/ 1285762 h 1586070"/>
                <a:gd name="connsiteX72" fmla="*/ 664549 w 1585060"/>
                <a:gd name="connsiteY72" fmla="*/ 1336850 h 1586070"/>
                <a:gd name="connsiteX73" fmla="*/ 335135 w 1585060"/>
                <a:gd name="connsiteY73" fmla="*/ 1260885 h 1586070"/>
                <a:gd name="connsiteX74" fmla="*/ 393110 w 1585060"/>
                <a:gd name="connsiteY74" fmla="*/ 1296202 h 1586070"/>
                <a:gd name="connsiteX75" fmla="*/ 321807 w 1585060"/>
                <a:gd name="connsiteY75" fmla="*/ 1293759 h 1586070"/>
                <a:gd name="connsiteX76" fmla="*/ 333580 w 1585060"/>
                <a:gd name="connsiteY76" fmla="*/ 1262884 h 1586070"/>
                <a:gd name="connsiteX77" fmla="*/ 335135 w 1585060"/>
                <a:gd name="connsiteY77" fmla="*/ 1260885 h 1586070"/>
                <a:gd name="connsiteX78" fmla="*/ 662328 w 1585060"/>
                <a:gd name="connsiteY78" fmla="*/ 1216461 h 1586070"/>
                <a:gd name="connsiteX79" fmla="*/ 711640 w 1585060"/>
                <a:gd name="connsiteY79" fmla="*/ 1218460 h 1586070"/>
                <a:gd name="connsiteX80" fmla="*/ 684096 w 1585060"/>
                <a:gd name="connsiteY80" fmla="*/ 1272879 h 1586070"/>
                <a:gd name="connsiteX81" fmla="*/ 662328 w 1585060"/>
                <a:gd name="connsiteY81" fmla="*/ 1216461 h 1586070"/>
                <a:gd name="connsiteX82" fmla="*/ 940209 w 1585060"/>
                <a:gd name="connsiteY82" fmla="*/ 1238451 h 1586070"/>
                <a:gd name="connsiteX83" fmla="*/ 996185 w 1585060"/>
                <a:gd name="connsiteY83" fmla="*/ 1223568 h 1586070"/>
                <a:gd name="connsiteX84" fmla="*/ 1001294 w 1585060"/>
                <a:gd name="connsiteY84" fmla="*/ 1220237 h 1586070"/>
                <a:gd name="connsiteX85" fmla="*/ 994630 w 1585060"/>
                <a:gd name="connsiteY85" fmla="*/ 1289761 h 1586070"/>
                <a:gd name="connsiteX86" fmla="*/ 940209 w 1585060"/>
                <a:gd name="connsiteY86" fmla="*/ 1238451 h 1586070"/>
                <a:gd name="connsiteX87" fmla="*/ 401329 w 1585060"/>
                <a:gd name="connsiteY87" fmla="*/ 1281764 h 1586070"/>
                <a:gd name="connsiteX88" fmla="*/ 344020 w 1585060"/>
                <a:gd name="connsiteY88" fmla="*/ 1248446 h 1586070"/>
                <a:gd name="connsiteX89" fmla="*/ 368232 w 1585060"/>
                <a:gd name="connsiteY89" fmla="*/ 1202689 h 1586070"/>
                <a:gd name="connsiteX90" fmla="*/ 420654 w 1585060"/>
                <a:gd name="connsiteY90" fmla="*/ 1235341 h 1586070"/>
                <a:gd name="connsiteX91" fmla="*/ 401329 w 1585060"/>
                <a:gd name="connsiteY91" fmla="*/ 1281764 h 1586070"/>
                <a:gd name="connsiteX92" fmla="*/ 913331 w 1585060"/>
                <a:gd name="connsiteY92" fmla="*/ 1177145 h 1586070"/>
                <a:gd name="connsiteX93" fmla="*/ 966642 w 1585060"/>
                <a:gd name="connsiteY93" fmla="*/ 1156932 h 1586070"/>
                <a:gd name="connsiteX94" fmla="*/ 930435 w 1585060"/>
                <a:gd name="connsiteY94" fmla="*/ 1218904 h 1586070"/>
                <a:gd name="connsiteX95" fmla="*/ 913331 w 1585060"/>
                <a:gd name="connsiteY95" fmla="*/ 1177145 h 1586070"/>
                <a:gd name="connsiteX96" fmla="*/ 427318 w 1585060"/>
                <a:gd name="connsiteY96" fmla="*/ 1222236 h 1586070"/>
                <a:gd name="connsiteX97" fmla="*/ 394443 w 1585060"/>
                <a:gd name="connsiteY97" fmla="*/ 1148714 h 1586070"/>
                <a:gd name="connsiteX98" fmla="*/ 444866 w 1585060"/>
                <a:gd name="connsiteY98" fmla="*/ 1178256 h 1586070"/>
                <a:gd name="connsiteX99" fmla="*/ 447309 w 1585060"/>
                <a:gd name="connsiteY99" fmla="*/ 1179366 h 1586070"/>
                <a:gd name="connsiteX100" fmla="*/ 427318 w 1585060"/>
                <a:gd name="connsiteY100" fmla="*/ 1222236 h 1586070"/>
                <a:gd name="connsiteX101" fmla="*/ 713417 w 1585060"/>
                <a:gd name="connsiteY101" fmla="*/ 1202023 h 1586070"/>
                <a:gd name="connsiteX102" fmla="*/ 663439 w 1585060"/>
                <a:gd name="connsiteY102" fmla="*/ 1200468 h 1586070"/>
                <a:gd name="connsiteX103" fmla="*/ 665216 w 1585060"/>
                <a:gd name="connsiteY103" fmla="*/ 1141161 h 1586070"/>
                <a:gd name="connsiteX104" fmla="*/ 713861 w 1585060"/>
                <a:gd name="connsiteY104" fmla="*/ 1144937 h 1586070"/>
                <a:gd name="connsiteX105" fmla="*/ 713417 w 1585060"/>
                <a:gd name="connsiteY105" fmla="*/ 1202023 h 1586070"/>
                <a:gd name="connsiteX106" fmla="*/ 420876 w 1585060"/>
                <a:gd name="connsiteY106" fmla="*/ 1096737 h 1586070"/>
                <a:gd name="connsiteX107" fmla="*/ 469522 w 1585060"/>
                <a:gd name="connsiteY107" fmla="*/ 1123392 h 1586070"/>
                <a:gd name="connsiteX108" fmla="*/ 423541 w 1585060"/>
                <a:gd name="connsiteY108" fmla="*/ 1157154 h 1586070"/>
                <a:gd name="connsiteX109" fmla="*/ 420876 w 1585060"/>
                <a:gd name="connsiteY109" fmla="*/ 1096737 h 1586070"/>
                <a:gd name="connsiteX110" fmla="*/ 887120 w 1585060"/>
                <a:gd name="connsiteY110" fmla="*/ 1113618 h 1586070"/>
                <a:gd name="connsiteX111" fmla="*/ 940209 w 1585060"/>
                <a:gd name="connsiteY111" fmla="*/ 1100735 h 1586070"/>
                <a:gd name="connsiteX112" fmla="*/ 932212 w 1585060"/>
                <a:gd name="connsiteY112" fmla="*/ 1161597 h 1586070"/>
                <a:gd name="connsiteX113" fmla="*/ 887120 w 1585060"/>
                <a:gd name="connsiteY113" fmla="*/ 1113618 h 1586070"/>
                <a:gd name="connsiteX114" fmla="*/ 665882 w 1585060"/>
                <a:gd name="connsiteY114" fmla="*/ 1088741 h 1586070"/>
                <a:gd name="connsiteX115" fmla="*/ 714306 w 1585060"/>
                <a:gd name="connsiteY115" fmla="*/ 1089851 h 1586070"/>
                <a:gd name="connsiteX116" fmla="*/ 709863 w 1585060"/>
                <a:gd name="connsiteY116" fmla="*/ 1126501 h 1586070"/>
                <a:gd name="connsiteX117" fmla="*/ 674101 w 1585060"/>
                <a:gd name="connsiteY117" fmla="*/ 1130055 h 1586070"/>
                <a:gd name="connsiteX118" fmla="*/ 665882 w 1585060"/>
                <a:gd name="connsiteY118" fmla="*/ 1088741 h 1586070"/>
                <a:gd name="connsiteX119" fmla="*/ 435314 w 1585060"/>
                <a:gd name="connsiteY119" fmla="*/ 1092739 h 1586070"/>
                <a:gd name="connsiteX120" fmla="*/ 448864 w 1585060"/>
                <a:gd name="connsiteY120" fmla="*/ 1053201 h 1586070"/>
                <a:gd name="connsiteX121" fmla="*/ 482849 w 1585060"/>
                <a:gd name="connsiteY121" fmla="*/ 1070749 h 1586070"/>
                <a:gd name="connsiteX122" fmla="*/ 490179 w 1585060"/>
                <a:gd name="connsiteY122" fmla="*/ 1074303 h 1586070"/>
                <a:gd name="connsiteX123" fmla="*/ 492623 w 1585060"/>
                <a:gd name="connsiteY123" fmla="*/ 1075858 h 1586070"/>
                <a:gd name="connsiteX124" fmla="*/ 495066 w 1585060"/>
                <a:gd name="connsiteY124" fmla="*/ 1077413 h 1586070"/>
                <a:gd name="connsiteX125" fmla="*/ 435314 w 1585060"/>
                <a:gd name="connsiteY125" fmla="*/ 1092739 h 1586070"/>
                <a:gd name="connsiteX126" fmla="*/ 666770 w 1585060"/>
                <a:gd name="connsiteY126" fmla="*/ 1040096 h 1586070"/>
                <a:gd name="connsiteX127" fmla="*/ 718526 w 1585060"/>
                <a:gd name="connsiteY127" fmla="*/ 1033432 h 1586070"/>
                <a:gd name="connsiteX128" fmla="*/ 678321 w 1585060"/>
                <a:gd name="connsiteY128" fmla="*/ 1076968 h 1586070"/>
                <a:gd name="connsiteX129" fmla="*/ 666770 w 1585060"/>
                <a:gd name="connsiteY129" fmla="*/ 1040096 h 1586070"/>
                <a:gd name="connsiteX130" fmla="*/ 855578 w 1585060"/>
                <a:gd name="connsiteY130" fmla="*/ 1044761 h 1586070"/>
                <a:gd name="connsiteX131" fmla="*/ 904446 w 1585060"/>
                <a:gd name="connsiteY131" fmla="*/ 1035209 h 1586070"/>
                <a:gd name="connsiteX132" fmla="*/ 894451 w 1585060"/>
                <a:gd name="connsiteY132" fmla="*/ 1099180 h 1586070"/>
                <a:gd name="connsiteX133" fmla="*/ 855578 w 1585060"/>
                <a:gd name="connsiteY133" fmla="*/ 1044761 h 1586070"/>
                <a:gd name="connsiteX134" fmla="*/ 505506 w 1585060"/>
                <a:gd name="connsiteY134" fmla="*/ 1056755 h 1586070"/>
                <a:gd name="connsiteX135" fmla="*/ 463302 w 1585060"/>
                <a:gd name="connsiteY135" fmla="*/ 1037875 h 1586070"/>
                <a:gd name="connsiteX136" fmla="*/ 478407 w 1585060"/>
                <a:gd name="connsiteY136" fmla="*/ 1006778 h 1586070"/>
                <a:gd name="connsiteX137" fmla="*/ 509727 w 1585060"/>
                <a:gd name="connsiteY137" fmla="*/ 1027657 h 1586070"/>
                <a:gd name="connsiteX138" fmla="*/ 514169 w 1585060"/>
                <a:gd name="connsiteY138" fmla="*/ 1029879 h 1586070"/>
                <a:gd name="connsiteX139" fmla="*/ 520167 w 1585060"/>
                <a:gd name="connsiteY139" fmla="*/ 1034765 h 1586070"/>
                <a:gd name="connsiteX140" fmla="*/ 505506 w 1585060"/>
                <a:gd name="connsiteY140" fmla="*/ 1056755 h 1586070"/>
                <a:gd name="connsiteX141" fmla="*/ 837808 w 1585060"/>
                <a:gd name="connsiteY141" fmla="*/ 1005001 h 1586070"/>
                <a:gd name="connsiteX142" fmla="*/ 876236 w 1585060"/>
                <a:gd name="connsiteY142" fmla="*/ 973238 h 1586070"/>
                <a:gd name="connsiteX143" fmla="*/ 895783 w 1585060"/>
                <a:gd name="connsiteY143" fmla="*/ 1018328 h 1586070"/>
                <a:gd name="connsiteX144" fmla="*/ 862242 w 1585060"/>
                <a:gd name="connsiteY144" fmla="*/ 1030767 h 1586070"/>
                <a:gd name="connsiteX145" fmla="*/ 837808 w 1585060"/>
                <a:gd name="connsiteY145" fmla="*/ 1005001 h 1586070"/>
                <a:gd name="connsiteX146" fmla="*/ 669436 w 1585060"/>
                <a:gd name="connsiteY146" fmla="*/ 1025214 h 1586070"/>
                <a:gd name="connsiteX147" fmla="*/ 665216 w 1585060"/>
                <a:gd name="connsiteY147" fmla="*/ 1007222 h 1586070"/>
                <a:gd name="connsiteX148" fmla="*/ 664993 w 1585060"/>
                <a:gd name="connsiteY148" fmla="*/ 998559 h 1586070"/>
                <a:gd name="connsiteX149" fmla="*/ 665438 w 1585060"/>
                <a:gd name="connsiteY149" fmla="*/ 995894 h 1586070"/>
                <a:gd name="connsiteX150" fmla="*/ 726967 w 1585060"/>
                <a:gd name="connsiteY150" fmla="*/ 968573 h 1586070"/>
                <a:gd name="connsiteX151" fmla="*/ 669436 w 1585060"/>
                <a:gd name="connsiteY151" fmla="*/ 1025214 h 1586070"/>
                <a:gd name="connsiteX152" fmla="*/ 495733 w 1585060"/>
                <a:gd name="connsiteY152" fmla="*/ 974348 h 1586070"/>
                <a:gd name="connsiteX153" fmla="*/ 539047 w 1585060"/>
                <a:gd name="connsiteY153" fmla="*/ 998559 h 1586070"/>
                <a:gd name="connsiteX154" fmla="*/ 525942 w 1585060"/>
                <a:gd name="connsiteY154" fmla="*/ 1018328 h 1586070"/>
                <a:gd name="connsiteX155" fmla="*/ 495733 w 1585060"/>
                <a:gd name="connsiteY155" fmla="*/ 974348 h 1586070"/>
                <a:gd name="connsiteX156" fmla="*/ 506617 w 1585060"/>
                <a:gd name="connsiteY156" fmla="*/ 938587 h 1586070"/>
                <a:gd name="connsiteX157" fmla="*/ 532606 w 1585060"/>
                <a:gd name="connsiteY157" fmla="*/ 955246 h 1586070"/>
                <a:gd name="connsiteX158" fmla="*/ 549932 w 1585060"/>
                <a:gd name="connsiteY158" fmla="*/ 978791 h 1586070"/>
                <a:gd name="connsiteX159" fmla="*/ 505728 w 1585060"/>
                <a:gd name="connsiteY159" fmla="*/ 963242 h 1586070"/>
                <a:gd name="connsiteX160" fmla="*/ 506617 w 1585060"/>
                <a:gd name="connsiteY160" fmla="*/ 938587 h 1586070"/>
                <a:gd name="connsiteX161" fmla="*/ 846693 w 1585060"/>
                <a:gd name="connsiteY161" fmla="*/ 986121 h 1586070"/>
                <a:gd name="connsiteX162" fmla="*/ 826924 w 1585060"/>
                <a:gd name="connsiteY162" fmla="*/ 987009 h 1586070"/>
                <a:gd name="connsiteX163" fmla="*/ 820927 w 1585060"/>
                <a:gd name="connsiteY163" fmla="*/ 956134 h 1586070"/>
                <a:gd name="connsiteX164" fmla="*/ 847582 w 1585060"/>
                <a:gd name="connsiteY164" fmla="*/ 932367 h 1586070"/>
                <a:gd name="connsiteX165" fmla="*/ 852469 w 1585060"/>
                <a:gd name="connsiteY165" fmla="*/ 942807 h 1586070"/>
                <a:gd name="connsiteX166" fmla="*/ 846693 w 1585060"/>
                <a:gd name="connsiteY166" fmla="*/ 986121 h 1586070"/>
                <a:gd name="connsiteX167" fmla="*/ 826258 w 1585060"/>
                <a:gd name="connsiteY167" fmla="*/ 909711 h 1586070"/>
                <a:gd name="connsiteX168" fmla="*/ 832255 w 1585060"/>
                <a:gd name="connsiteY168" fmla="*/ 936365 h 1586070"/>
                <a:gd name="connsiteX169" fmla="*/ 796048 w 1585060"/>
                <a:gd name="connsiteY169" fmla="*/ 939253 h 1586070"/>
                <a:gd name="connsiteX170" fmla="*/ 801824 w 1585060"/>
                <a:gd name="connsiteY170" fmla="*/ 925481 h 1586070"/>
                <a:gd name="connsiteX171" fmla="*/ 810487 w 1585060"/>
                <a:gd name="connsiteY171" fmla="*/ 914820 h 1586070"/>
                <a:gd name="connsiteX172" fmla="*/ 825369 w 1585060"/>
                <a:gd name="connsiteY172" fmla="*/ 889942 h 1586070"/>
                <a:gd name="connsiteX173" fmla="*/ 833588 w 1585060"/>
                <a:gd name="connsiteY173" fmla="*/ 901270 h 1586070"/>
                <a:gd name="connsiteX174" fmla="*/ 831367 w 1585060"/>
                <a:gd name="connsiteY174" fmla="*/ 905713 h 1586070"/>
                <a:gd name="connsiteX175" fmla="*/ 826258 w 1585060"/>
                <a:gd name="connsiteY175" fmla="*/ 909711 h 1586070"/>
                <a:gd name="connsiteX176" fmla="*/ 785831 w 1585060"/>
                <a:gd name="connsiteY176" fmla="*/ 732236 h 1586070"/>
                <a:gd name="connsiteX177" fmla="*/ 810265 w 1585060"/>
                <a:gd name="connsiteY177" fmla="*/ 840631 h 1586070"/>
                <a:gd name="connsiteX178" fmla="*/ 753400 w 1585060"/>
                <a:gd name="connsiteY178" fmla="*/ 920151 h 1586070"/>
                <a:gd name="connsiteX179" fmla="*/ 644558 w 1585060"/>
                <a:gd name="connsiteY179" fmla="*/ 947027 h 1586070"/>
                <a:gd name="connsiteX180" fmla="*/ 490179 w 1585060"/>
                <a:gd name="connsiteY180" fmla="*/ 833079 h 1586070"/>
                <a:gd name="connsiteX181" fmla="*/ 521944 w 1585060"/>
                <a:gd name="connsiteY181" fmla="*/ 806424 h 1586070"/>
                <a:gd name="connsiteX182" fmla="*/ 575254 w 1585060"/>
                <a:gd name="connsiteY182" fmla="*/ 790876 h 1586070"/>
                <a:gd name="connsiteX183" fmla="*/ 684319 w 1585060"/>
                <a:gd name="connsiteY183" fmla="*/ 764888 h 1586070"/>
                <a:gd name="connsiteX184" fmla="*/ 735630 w 1585060"/>
                <a:gd name="connsiteY184" fmla="*/ 750450 h 1586070"/>
                <a:gd name="connsiteX185" fmla="*/ 785831 w 1585060"/>
                <a:gd name="connsiteY185" fmla="*/ 732236 h 1586070"/>
                <a:gd name="connsiteX186" fmla="*/ 21714 w 1585060"/>
                <a:gd name="connsiteY186" fmla="*/ 780436 h 1586070"/>
                <a:gd name="connsiteX187" fmla="*/ 121671 w 1585060"/>
                <a:gd name="connsiteY187" fmla="*/ 738899 h 1586070"/>
                <a:gd name="connsiteX188" fmla="*/ 152324 w 1585060"/>
                <a:gd name="connsiteY188" fmla="*/ 723573 h 1586070"/>
                <a:gd name="connsiteX189" fmla="*/ 159432 w 1585060"/>
                <a:gd name="connsiteY189" fmla="*/ 747562 h 1586070"/>
                <a:gd name="connsiteX190" fmla="*/ 194306 w 1585060"/>
                <a:gd name="connsiteY190" fmla="*/ 923038 h 1586070"/>
                <a:gd name="connsiteX191" fmla="*/ 88574 w 1585060"/>
                <a:gd name="connsiteY191" fmla="*/ 968351 h 1586070"/>
                <a:gd name="connsiteX192" fmla="*/ 63029 w 1585060"/>
                <a:gd name="connsiteY192" fmla="*/ 868840 h 1586070"/>
                <a:gd name="connsiteX193" fmla="*/ 21714 w 1585060"/>
                <a:gd name="connsiteY193" fmla="*/ 780436 h 1586070"/>
                <a:gd name="connsiteX194" fmla="*/ 871349 w 1585060"/>
                <a:gd name="connsiteY194" fmla="*/ 787100 h 1586070"/>
                <a:gd name="connsiteX195" fmla="*/ 861576 w 1585060"/>
                <a:gd name="connsiteY195" fmla="*/ 779548 h 1586070"/>
                <a:gd name="connsiteX196" fmla="*/ 837364 w 1585060"/>
                <a:gd name="connsiteY196" fmla="*/ 792431 h 1586070"/>
                <a:gd name="connsiteX197" fmla="*/ 812264 w 1585060"/>
                <a:gd name="connsiteY197" fmla="*/ 702027 h 1586070"/>
                <a:gd name="connsiteX198" fmla="*/ 777390 w 1585060"/>
                <a:gd name="connsiteY198" fmla="*/ 707136 h 1586070"/>
                <a:gd name="connsiteX199" fmla="*/ 516613 w 1585060"/>
                <a:gd name="connsiteY199" fmla="*/ 775327 h 1586070"/>
                <a:gd name="connsiteX200" fmla="*/ 473298 w 1585060"/>
                <a:gd name="connsiteY200" fmla="*/ 781325 h 1586070"/>
                <a:gd name="connsiteX201" fmla="*/ 464857 w 1585060"/>
                <a:gd name="connsiteY201" fmla="*/ 851737 h 1586070"/>
                <a:gd name="connsiteX202" fmla="*/ 221850 w 1585060"/>
                <a:gd name="connsiteY202" fmla="*/ 907490 h 1586070"/>
                <a:gd name="connsiteX203" fmla="*/ 200526 w 1585060"/>
                <a:gd name="connsiteY203" fmla="*/ 823083 h 1586070"/>
                <a:gd name="connsiteX204" fmla="*/ 182089 w 1585060"/>
                <a:gd name="connsiteY204" fmla="*/ 730237 h 1586070"/>
                <a:gd name="connsiteX205" fmla="*/ 211632 w 1585060"/>
                <a:gd name="connsiteY205" fmla="*/ 716687 h 1586070"/>
                <a:gd name="connsiteX206" fmla="*/ 241175 w 1585060"/>
                <a:gd name="connsiteY206" fmla="*/ 703582 h 1586070"/>
                <a:gd name="connsiteX207" fmla="*/ 298928 w 1585060"/>
                <a:gd name="connsiteY207" fmla="*/ 672485 h 1586070"/>
                <a:gd name="connsiteX208" fmla="*/ 356015 w 1585060"/>
                <a:gd name="connsiteY208" fmla="*/ 640944 h 1586070"/>
                <a:gd name="connsiteX209" fmla="*/ 499065 w 1585060"/>
                <a:gd name="connsiteY209" fmla="*/ 563423 h 1586070"/>
                <a:gd name="connsiteX210" fmla="*/ 528163 w 1585060"/>
                <a:gd name="connsiteY210" fmla="*/ 546542 h 1586070"/>
                <a:gd name="connsiteX211" fmla="*/ 642114 w 1585060"/>
                <a:gd name="connsiteY211" fmla="*/ 482571 h 1586070"/>
                <a:gd name="connsiteX212" fmla="*/ 670547 w 1585060"/>
                <a:gd name="connsiteY212" fmla="*/ 468578 h 1586070"/>
                <a:gd name="connsiteX213" fmla="*/ 814485 w 1585060"/>
                <a:gd name="connsiteY213" fmla="*/ 392168 h 1586070"/>
                <a:gd name="connsiteX214" fmla="*/ 994852 w 1585060"/>
                <a:gd name="connsiteY214" fmla="*/ 305763 h 1586070"/>
                <a:gd name="connsiteX215" fmla="*/ 1086591 w 1585060"/>
                <a:gd name="connsiteY215" fmla="*/ 266225 h 1586070"/>
                <a:gd name="connsiteX216" fmla="*/ 1095698 w 1585060"/>
                <a:gd name="connsiteY216" fmla="*/ 252676 h 1586070"/>
                <a:gd name="connsiteX217" fmla="*/ 1099918 w 1585060"/>
                <a:gd name="connsiteY217" fmla="*/ 246678 h 1586070"/>
                <a:gd name="connsiteX218" fmla="*/ 1108359 w 1585060"/>
                <a:gd name="connsiteY218" fmla="*/ 240237 h 1586070"/>
                <a:gd name="connsiteX219" fmla="*/ 1133237 w 1585060"/>
                <a:gd name="connsiteY219" fmla="*/ 292880 h 1586070"/>
                <a:gd name="connsiteX220" fmla="*/ 1204540 w 1585060"/>
                <a:gd name="connsiteY220" fmla="*/ 448587 h 1586070"/>
                <a:gd name="connsiteX221" fmla="*/ 1265847 w 1585060"/>
                <a:gd name="connsiteY221" fmla="*/ 614289 h 1586070"/>
                <a:gd name="connsiteX222" fmla="*/ 1286061 w 1585060"/>
                <a:gd name="connsiteY222" fmla="*/ 670042 h 1586070"/>
                <a:gd name="connsiteX223" fmla="*/ 1070375 w 1585060"/>
                <a:gd name="connsiteY223" fmla="*/ 720685 h 1586070"/>
                <a:gd name="connsiteX224" fmla="*/ 967753 w 1585060"/>
                <a:gd name="connsiteY224" fmla="*/ 753559 h 1586070"/>
                <a:gd name="connsiteX225" fmla="*/ 884677 w 1585060"/>
                <a:gd name="connsiteY225" fmla="*/ 772218 h 1586070"/>
                <a:gd name="connsiteX226" fmla="*/ 871349 w 1585060"/>
                <a:gd name="connsiteY226" fmla="*/ 787100 h 1586070"/>
                <a:gd name="connsiteX227" fmla="*/ 406882 w 1585060"/>
                <a:gd name="connsiteY227" fmla="*/ 478351 h 1586070"/>
                <a:gd name="connsiteX228" fmla="*/ 576143 w 1585060"/>
                <a:gd name="connsiteY228" fmla="*/ 370178 h 1586070"/>
                <a:gd name="connsiteX229" fmla="*/ 600577 w 1585060"/>
                <a:gd name="connsiteY229" fmla="*/ 414380 h 1586070"/>
                <a:gd name="connsiteX230" fmla="*/ 620790 w 1585060"/>
                <a:gd name="connsiteY230" fmla="*/ 459026 h 1586070"/>
                <a:gd name="connsiteX231" fmla="*/ 451307 w 1585060"/>
                <a:gd name="connsiteY231" fmla="*/ 556316 h 1586070"/>
                <a:gd name="connsiteX232" fmla="*/ 431316 w 1585060"/>
                <a:gd name="connsiteY232" fmla="*/ 514112 h 1586070"/>
                <a:gd name="connsiteX233" fmla="*/ 406882 w 1585060"/>
                <a:gd name="connsiteY233" fmla="*/ 478351 h 1586070"/>
                <a:gd name="connsiteX234" fmla="*/ 269607 w 1585060"/>
                <a:gd name="connsiteY234" fmla="*/ 498564 h 1586070"/>
                <a:gd name="connsiteX235" fmla="*/ 305370 w 1585060"/>
                <a:gd name="connsiteY235" fmla="*/ 455250 h 1586070"/>
                <a:gd name="connsiteX236" fmla="*/ 354460 w 1585060"/>
                <a:gd name="connsiteY236" fmla="*/ 428818 h 1586070"/>
                <a:gd name="connsiteX237" fmla="*/ 448197 w 1585060"/>
                <a:gd name="connsiteY237" fmla="*/ 367734 h 1586070"/>
                <a:gd name="connsiteX238" fmla="*/ 553930 w 1585060"/>
                <a:gd name="connsiteY238" fmla="*/ 318646 h 1586070"/>
                <a:gd name="connsiteX239" fmla="*/ 580585 w 1585060"/>
                <a:gd name="connsiteY239" fmla="*/ 306207 h 1586070"/>
                <a:gd name="connsiteX240" fmla="*/ 660995 w 1585060"/>
                <a:gd name="connsiteY240" fmla="*/ 274666 h 1586070"/>
                <a:gd name="connsiteX241" fmla="*/ 615681 w 1585060"/>
                <a:gd name="connsiteY241" fmla="*/ 308872 h 1586070"/>
                <a:gd name="connsiteX242" fmla="*/ 474408 w 1585060"/>
                <a:gd name="connsiteY242" fmla="*/ 397499 h 1586070"/>
                <a:gd name="connsiteX243" fmla="*/ 269607 w 1585060"/>
                <a:gd name="connsiteY243" fmla="*/ 498564 h 1586070"/>
                <a:gd name="connsiteX244" fmla="*/ 1072597 w 1585060"/>
                <a:gd name="connsiteY244" fmla="*/ 133618 h 1586070"/>
                <a:gd name="connsiteX245" fmla="*/ 1103916 w 1585060"/>
                <a:gd name="connsiteY245" fmla="*/ 122290 h 1586070"/>
                <a:gd name="connsiteX246" fmla="*/ 1236970 w 1585060"/>
                <a:gd name="connsiteY246" fmla="*/ 57875 h 1586070"/>
                <a:gd name="connsiteX247" fmla="*/ 1289837 w 1585060"/>
                <a:gd name="connsiteY247" fmla="*/ 30554 h 1586070"/>
                <a:gd name="connsiteX248" fmla="*/ 1352699 w 1585060"/>
                <a:gd name="connsiteY248" fmla="*/ 201365 h 1586070"/>
                <a:gd name="connsiteX249" fmla="*/ 1385573 w 1585060"/>
                <a:gd name="connsiteY249" fmla="*/ 287326 h 1586070"/>
                <a:gd name="connsiteX250" fmla="*/ 1466872 w 1585060"/>
                <a:gd name="connsiteY250" fmla="*/ 498564 h 1586070"/>
                <a:gd name="connsiteX251" fmla="*/ 1483531 w 1585060"/>
                <a:gd name="connsiteY251" fmla="*/ 537880 h 1586070"/>
                <a:gd name="connsiteX252" fmla="*/ 1525736 w 1585060"/>
                <a:gd name="connsiteY252" fmla="*/ 614067 h 1586070"/>
                <a:gd name="connsiteX253" fmla="*/ 1560387 w 1585060"/>
                <a:gd name="connsiteY253" fmla="*/ 696474 h 1586070"/>
                <a:gd name="connsiteX254" fmla="*/ 1454211 w 1585060"/>
                <a:gd name="connsiteY254" fmla="*/ 726238 h 1586070"/>
                <a:gd name="connsiteX255" fmla="*/ 1402455 w 1585060"/>
                <a:gd name="connsiteY255" fmla="*/ 743342 h 1586070"/>
                <a:gd name="connsiteX256" fmla="*/ 1353143 w 1585060"/>
                <a:gd name="connsiteY256" fmla="*/ 763111 h 1586070"/>
                <a:gd name="connsiteX257" fmla="*/ 1260738 w 1585060"/>
                <a:gd name="connsiteY257" fmla="*/ 509892 h 1586070"/>
                <a:gd name="connsiteX258" fmla="*/ 1246300 w 1585060"/>
                <a:gd name="connsiteY258" fmla="*/ 468355 h 1586070"/>
                <a:gd name="connsiteX259" fmla="*/ 1162780 w 1585060"/>
                <a:gd name="connsiteY259" fmla="*/ 295545 h 1586070"/>
                <a:gd name="connsiteX260" fmla="*/ 1116356 w 1585060"/>
                <a:gd name="connsiteY260" fmla="*/ 200699 h 1586070"/>
                <a:gd name="connsiteX261" fmla="*/ 1072597 w 1585060"/>
                <a:gd name="connsiteY261" fmla="*/ 133618 h 1586070"/>
                <a:gd name="connsiteX262" fmla="*/ 1098585 w 1585060"/>
                <a:gd name="connsiteY262" fmla="*/ 222245 h 1586070"/>
                <a:gd name="connsiteX263" fmla="*/ 1045275 w 1585060"/>
                <a:gd name="connsiteY263" fmla="*/ 251343 h 1586070"/>
                <a:gd name="connsiteX264" fmla="*/ 983524 w 1585060"/>
                <a:gd name="connsiteY264" fmla="*/ 275332 h 1586070"/>
                <a:gd name="connsiteX265" fmla="*/ 644558 w 1585060"/>
                <a:gd name="connsiteY265" fmla="*/ 448587 h 1586070"/>
                <a:gd name="connsiteX266" fmla="*/ 643225 w 1585060"/>
                <a:gd name="connsiteY266" fmla="*/ 446588 h 1586070"/>
                <a:gd name="connsiteX267" fmla="*/ 613238 w 1585060"/>
                <a:gd name="connsiteY267" fmla="*/ 378174 h 1586070"/>
                <a:gd name="connsiteX268" fmla="*/ 595246 w 1585060"/>
                <a:gd name="connsiteY268" fmla="*/ 360404 h 1586070"/>
                <a:gd name="connsiteX269" fmla="*/ 676544 w 1585060"/>
                <a:gd name="connsiteY269" fmla="*/ 290658 h 1586070"/>
                <a:gd name="connsiteX270" fmla="*/ 647890 w 1585060"/>
                <a:gd name="connsiteY270" fmla="*/ 251565 h 1586070"/>
                <a:gd name="connsiteX271" fmla="*/ 427984 w 1585060"/>
                <a:gd name="connsiteY271" fmla="*/ 344634 h 1586070"/>
                <a:gd name="connsiteX272" fmla="*/ 270496 w 1585060"/>
                <a:gd name="connsiteY272" fmla="*/ 453473 h 1586070"/>
                <a:gd name="connsiteX273" fmla="*/ 258723 w 1585060"/>
                <a:gd name="connsiteY273" fmla="*/ 523442 h 1586070"/>
                <a:gd name="connsiteX274" fmla="*/ 267164 w 1585060"/>
                <a:gd name="connsiteY274" fmla="*/ 524108 h 1586070"/>
                <a:gd name="connsiteX275" fmla="*/ 319808 w 1585060"/>
                <a:gd name="connsiteY275" fmla="*/ 519221 h 1586070"/>
                <a:gd name="connsiteX276" fmla="*/ 387779 w 1585060"/>
                <a:gd name="connsiteY276" fmla="*/ 491456 h 1586070"/>
                <a:gd name="connsiteX277" fmla="*/ 427318 w 1585060"/>
                <a:gd name="connsiteY277" fmla="*/ 570531 h 1586070"/>
                <a:gd name="connsiteX278" fmla="*/ 216963 w 1585060"/>
                <a:gd name="connsiteY278" fmla="*/ 686479 h 1586070"/>
                <a:gd name="connsiteX279" fmla="*/ 183866 w 1585060"/>
                <a:gd name="connsiteY279" fmla="*/ 696696 h 1586070"/>
                <a:gd name="connsiteX280" fmla="*/ 178091 w 1585060"/>
                <a:gd name="connsiteY280" fmla="*/ 709357 h 1586070"/>
                <a:gd name="connsiteX281" fmla="*/ 160987 w 1585060"/>
                <a:gd name="connsiteY281" fmla="*/ 700028 h 1586070"/>
                <a:gd name="connsiteX282" fmla="*/ 612 w 1585060"/>
                <a:gd name="connsiteY282" fmla="*/ 771773 h 1586070"/>
                <a:gd name="connsiteX283" fmla="*/ 15494 w 1585060"/>
                <a:gd name="connsiteY283" fmla="*/ 831746 h 1586070"/>
                <a:gd name="connsiteX284" fmla="*/ 38373 w 1585060"/>
                <a:gd name="connsiteY284" fmla="*/ 888387 h 1586070"/>
                <a:gd name="connsiteX285" fmla="*/ 64362 w 1585060"/>
                <a:gd name="connsiteY285" fmla="*/ 977014 h 1586070"/>
                <a:gd name="connsiteX286" fmla="*/ 73914 w 1585060"/>
                <a:gd name="connsiteY286" fmla="*/ 1006556 h 1586070"/>
                <a:gd name="connsiteX287" fmla="*/ 113674 w 1585060"/>
                <a:gd name="connsiteY287" fmla="*/ 993895 h 1586070"/>
                <a:gd name="connsiteX288" fmla="*/ 185421 w 1585060"/>
                <a:gd name="connsiteY288" fmla="*/ 950359 h 1586070"/>
                <a:gd name="connsiteX289" fmla="*/ 223405 w 1585060"/>
                <a:gd name="connsiteY289" fmla="*/ 941474 h 1586070"/>
                <a:gd name="connsiteX290" fmla="*/ 234289 w 1585060"/>
                <a:gd name="connsiteY290" fmla="*/ 933700 h 1586070"/>
                <a:gd name="connsiteX291" fmla="*/ 249616 w 1585060"/>
                <a:gd name="connsiteY291" fmla="*/ 929258 h 1586070"/>
                <a:gd name="connsiteX292" fmla="*/ 406438 w 1585060"/>
                <a:gd name="connsiteY292" fmla="*/ 888387 h 1586070"/>
                <a:gd name="connsiteX293" fmla="*/ 466856 w 1585060"/>
                <a:gd name="connsiteY293" fmla="*/ 866397 h 1586070"/>
                <a:gd name="connsiteX294" fmla="*/ 478185 w 1585060"/>
                <a:gd name="connsiteY294" fmla="*/ 895051 h 1586070"/>
                <a:gd name="connsiteX295" fmla="*/ 492623 w 1585060"/>
                <a:gd name="connsiteY295" fmla="*/ 923260 h 1586070"/>
                <a:gd name="connsiteX296" fmla="*/ 383114 w 1585060"/>
                <a:gd name="connsiteY296" fmla="*/ 1105178 h 1586070"/>
                <a:gd name="connsiteX297" fmla="*/ 253170 w 1585060"/>
                <a:gd name="connsiteY297" fmla="*/ 1360173 h 1586070"/>
                <a:gd name="connsiteX298" fmla="*/ 243841 w 1585060"/>
                <a:gd name="connsiteY298" fmla="*/ 1380608 h 1586070"/>
                <a:gd name="connsiteX299" fmla="*/ 212521 w 1585060"/>
                <a:gd name="connsiteY299" fmla="*/ 1542091 h 1586070"/>
                <a:gd name="connsiteX300" fmla="*/ 256946 w 1585060"/>
                <a:gd name="connsiteY300" fmla="*/ 1550087 h 1586070"/>
                <a:gd name="connsiteX301" fmla="*/ 318475 w 1585060"/>
                <a:gd name="connsiteY301" fmla="*/ 1495001 h 1586070"/>
                <a:gd name="connsiteX302" fmla="*/ 381337 w 1585060"/>
                <a:gd name="connsiteY302" fmla="*/ 1380386 h 1586070"/>
                <a:gd name="connsiteX303" fmla="*/ 479295 w 1585060"/>
                <a:gd name="connsiteY303" fmla="*/ 1182254 h 1586070"/>
                <a:gd name="connsiteX304" fmla="*/ 538825 w 1585060"/>
                <a:gd name="connsiteY304" fmla="*/ 1063863 h 1586070"/>
                <a:gd name="connsiteX305" fmla="*/ 570589 w 1585060"/>
                <a:gd name="connsiteY305" fmla="*/ 976569 h 1586070"/>
                <a:gd name="connsiteX306" fmla="*/ 636783 w 1585060"/>
                <a:gd name="connsiteY306" fmla="*/ 991896 h 1586070"/>
                <a:gd name="connsiteX307" fmla="*/ 616792 w 1585060"/>
                <a:gd name="connsiteY307" fmla="*/ 1468791 h 1586070"/>
                <a:gd name="connsiteX308" fmla="*/ 664105 w 1585060"/>
                <a:gd name="connsiteY308" fmla="*/ 1586071 h 1586070"/>
                <a:gd name="connsiteX309" fmla="*/ 693204 w 1585060"/>
                <a:gd name="connsiteY309" fmla="*/ 1527653 h 1586070"/>
                <a:gd name="connsiteX310" fmla="*/ 719415 w 1585060"/>
                <a:gd name="connsiteY310" fmla="*/ 1419257 h 1586070"/>
                <a:gd name="connsiteX311" fmla="*/ 728078 w 1585060"/>
                <a:gd name="connsiteY311" fmla="*/ 1382830 h 1586070"/>
                <a:gd name="connsiteX312" fmla="*/ 732964 w 1585060"/>
                <a:gd name="connsiteY312" fmla="*/ 1294425 h 1586070"/>
                <a:gd name="connsiteX313" fmla="*/ 743404 w 1585060"/>
                <a:gd name="connsiteY313" fmla="*/ 1123392 h 1586070"/>
                <a:gd name="connsiteX314" fmla="*/ 748957 w 1585060"/>
                <a:gd name="connsiteY314" fmla="*/ 1041207 h 1586070"/>
                <a:gd name="connsiteX315" fmla="*/ 754955 w 1585060"/>
                <a:gd name="connsiteY315" fmla="*/ 1001891 h 1586070"/>
                <a:gd name="connsiteX316" fmla="*/ 748957 w 1585060"/>
                <a:gd name="connsiteY316" fmla="*/ 961021 h 1586070"/>
                <a:gd name="connsiteX317" fmla="*/ 782721 w 1585060"/>
                <a:gd name="connsiteY317" fmla="*/ 947249 h 1586070"/>
                <a:gd name="connsiteX318" fmla="*/ 851358 w 1585060"/>
                <a:gd name="connsiteY318" fmla="*/ 1114285 h 1586070"/>
                <a:gd name="connsiteX319" fmla="*/ 922217 w 1585060"/>
                <a:gd name="connsiteY319" fmla="*/ 1277100 h 1586070"/>
                <a:gd name="connsiteX320" fmla="*/ 1025506 w 1585060"/>
                <a:gd name="connsiteY320" fmla="*/ 1463015 h 1586070"/>
                <a:gd name="connsiteX321" fmla="*/ 1126573 w 1585060"/>
                <a:gd name="connsiteY321" fmla="*/ 1497222 h 1586070"/>
                <a:gd name="connsiteX322" fmla="*/ 1081704 w 1585060"/>
                <a:gd name="connsiteY322" fmla="*/ 1317526 h 1586070"/>
                <a:gd name="connsiteX323" fmla="*/ 1041054 w 1585060"/>
                <a:gd name="connsiteY323" fmla="*/ 1242893 h 1586070"/>
                <a:gd name="connsiteX324" fmla="*/ 1002404 w 1585060"/>
                <a:gd name="connsiteY324" fmla="*/ 1163374 h 1586070"/>
                <a:gd name="connsiteX325" fmla="*/ 963976 w 1585060"/>
                <a:gd name="connsiteY325" fmla="*/ 1086520 h 1586070"/>
                <a:gd name="connsiteX326" fmla="*/ 830478 w 1585060"/>
                <a:gd name="connsiteY326" fmla="*/ 865953 h 1586070"/>
                <a:gd name="connsiteX327" fmla="*/ 836920 w 1585060"/>
                <a:gd name="connsiteY327" fmla="*/ 818863 h 1586070"/>
                <a:gd name="connsiteX328" fmla="*/ 862242 w 1585060"/>
                <a:gd name="connsiteY328" fmla="*/ 811311 h 1586070"/>
                <a:gd name="connsiteX329" fmla="*/ 891563 w 1585060"/>
                <a:gd name="connsiteY329" fmla="*/ 804647 h 1586070"/>
                <a:gd name="connsiteX330" fmla="*/ 1063045 w 1585060"/>
                <a:gd name="connsiteY330" fmla="*/ 758446 h 1586070"/>
                <a:gd name="connsiteX331" fmla="*/ 1180994 w 1585060"/>
                <a:gd name="connsiteY331" fmla="*/ 731792 h 1586070"/>
                <a:gd name="connsiteX332" fmla="*/ 1295834 w 1585060"/>
                <a:gd name="connsiteY332" fmla="*/ 700472 h 1586070"/>
                <a:gd name="connsiteX333" fmla="*/ 1313604 w 1585060"/>
                <a:gd name="connsiteY333" fmla="*/ 740899 h 1586070"/>
                <a:gd name="connsiteX334" fmla="*/ 1326266 w 1585060"/>
                <a:gd name="connsiteY334" fmla="*/ 770663 h 1586070"/>
                <a:gd name="connsiteX335" fmla="*/ 1397790 w 1585060"/>
                <a:gd name="connsiteY335" fmla="*/ 774217 h 1586070"/>
                <a:gd name="connsiteX336" fmla="*/ 1553057 w 1585060"/>
                <a:gd name="connsiteY336" fmla="*/ 725794 h 1586070"/>
                <a:gd name="connsiteX337" fmla="*/ 1583933 w 1585060"/>
                <a:gd name="connsiteY337" fmla="*/ 699806 h 1586070"/>
                <a:gd name="connsiteX338" fmla="*/ 1573937 w 1585060"/>
                <a:gd name="connsiteY338" fmla="*/ 687367 h 1586070"/>
                <a:gd name="connsiteX339" fmla="*/ 1569050 w 1585060"/>
                <a:gd name="connsiteY339" fmla="*/ 669153 h 1586070"/>
                <a:gd name="connsiteX340" fmla="*/ 1533510 w 1585060"/>
                <a:gd name="connsiteY340" fmla="*/ 582748 h 1586070"/>
                <a:gd name="connsiteX341" fmla="*/ 1504189 w 1585060"/>
                <a:gd name="connsiteY341" fmla="*/ 517000 h 1586070"/>
                <a:gd name="connsiteX342" fmla="*/ 1455543 w 1585060"/>
                <a:gd name="connsiteY342" fmla="*/ 374620 h 1586070"/>
                <a:gd name="connsiteX343" fmla="*/ 1427555 w 1585060"/>
                <a:gd name="connsiteY343" fmla="*/ 307317 h 1586070"/>
                <a:gd name="connsiteX344" fmla="*/ 1370691 w 1585060"/>
                <a:gd name="connsiteY344" fmla="*/ 173378 h 1586070"/>
                <a:gd name="connsiteX345" fmla="*/ 1344702 w 1585060"/>
                <a:gd name="connsiteY345" fmla="*/ 103854 h 1586070"/>
                <a:gd name="connsiteX346" fmla="*/ 1316492 w 1585060"/>
                <a:gd name="connsiteY346" fmla="*/ 36773 h 1586070"/>
                <a:gd name="connsiteX347" fmla="*/ 1303164 w 1585060"/>
                <a:gd name="connsiteY347" fmla="*/ 3455 h 1586070"/>
                <a:gd name="connsiteX348" fmla="*/ 1265181 w 1585060"/>
                <a:gd name="connsiteY348" fmla="*/ 3899 h 1586070"/>
                <a:gd name="connsiteX349" fmla="*/ 1203207 w 1585060"/>
                <a:gd name="connsiteY349" fmla="*/ 37662 h 1586070"/>
                <a:gd name="connsiteX350" fmla="*/ 1140123 w 1585060"/>
                <a:gd name="connsiteY350" fmla="*/ 69647 h 1586070"/>
                <a:gd name="connsiteX351" fmla="*/ 1076817 w 1585060"/>
                <a:gd name="connsiteY351" fmla="*/ 102077 h 1586070"/>
                <a:gd name="connsiteX352" fmla="*/ 1054160 w 1585060"/>
                <a:gd name="connsiteY352" fmla="*/ 124956 h 1586070"/>
                <a:gd name="connsiteX353" fmla="*/ 1065933 w 1585060"/>
                <a:gd name="connsiteY353" fmla="*/ 159385 h 1586070"/>
                <a:gd name="connsiteX354" fmla="*/ 1098585 w 1585060"/>
                <a:gd name="connsiteY354" fmla="*/ 222245 h 158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585060" h="1586070">
                  <a:moveTo>
                    <a:pt x="663439" y="1553641"/>
                  </a:moveTo>
                  <a:cubicBezTo>
                    <a:pt x="649445" y="1553863"/>
                    <a:pt x="646557" y="1549643"/>
                    <a:pt x="638560" y="1544090"/>
                  </a:cubicBezTo>
                  <a:lnTo>
                    <a:pt x="637450" y="1520767"/>
                  </a:lnTo>
                  <a:lnTo>
                    <a:pt x="677655" y="1521655"/>
                  </a:lnTo>
                  <a:cubicBezTo>
                    <a:pt x="673656" y="1536760"/>
                    <a:pt x="672990" y="1544090"/>
                    <a:pt x="663439" y="1553641"/>
                  </a:cubicBezTo>
                  <a:close/>
                  <a:moveTo>
                    <a:pt x="218740" y="1474121"/>
                  </a:moveTo>
                  <a:lnTo>
                    <a:pt x="283157" y="1504996"/>
                  </a:lnTo>
                  <a:cubicBezTo>
                    <a:pt x="267164" y="1529430"/>
                    <a:pt x="234733" y="1535427"/>
                    <a:pt x="226515" y="1531429"/>
                  </a:cubicBezTo>
                  <a:cubicBezTo>
                    <a:pt x="219851" y="1528319"/>
                    <a:pt x="208745" y="1516102"/>
                    <a:pt x="207856" y="1507884"/>
                  </a:cubicBezTo>
                  <a:cubicBezTo>
                    <a:pt x="206301" y="1495445"/>
                    <a:pt x="215853" y="1485894"/>
                    <a:pt x="218740" y="1474121"/>
                  </a:cubicBezTo>
                  <a:close/>
                  <a:moveTo>
                    <a:pt x="650333" y="1509439"/>
                  </a:moveTo>
                  <a:cubicBezTo>
                    <a:pt x="646113" y="1499888"/>
                    <a:pt x="643003" y="1484561"/>
                    <a:pt x="643447" y="1471900"/>
                  </a:cubicBezTo>
                  <a:cubicBezTo>
                    <a:pt x="662106" y="1476787"/>
                    <a:pt x="666770" y="1481451"/>
                    <a:pt x="687428" y="1474566"/>
                  </a:cubicBezTo>
                  <a:cubicBezTo>
                    <a:pt x="686762" y="1486560"/>
                    <a:pt x="687873" y="1480341"/>
                    <a:pt x="684096" y="1488781"/>
                  </a:cubicBezTo>
                  <a:cubicBezTo>
                    <a:pt x="677433" y="1503219"/>
                    <a:pt x="669880" y="1517657"/>
                    <a:pt x="650333" y="1509439"/>
                  </a:cubicBezTo>
                  <a:close/>
                  <a:moveTo>
                    <a:pt x="1107470" y="1452798"/>
                  </a:moveTo>
                  <a:cubicBezTo>
                    <a:pt x="1116800" y="1536538"/>
                    <a:pt x="1065488" y="1478342"/>
                    <a:pt x="1063711" y="1477453"/>
                  </a:cubicBezTo>
                  <a:cubicBezTo>
                    <a:pt x="1077928" y="1464570"/>
                    <a:pt x="1077705" y="1477009"/>
                    <a:pt x="1096142" y="1459906"/>
                  </a:cubicBezTo>
                  <a:cubicBezTo>
                    <a:pt x="1107248" y="1449910"/>
                    <a:pt x="1096808" y="1455463"/>
                    <a:pt x="1107470" y="1452798"/>
                  </a:cubicBezTo>
                  <a:close/>
                  <a:moveTo>
                    <a:pt x="246506" y="1428142"/>
                  </a:moveTo>
                  <a:cubicBezTo>
                    <a:pt x="269607" y="1441248"/>
                    <a:pt x="264276" y="1449910"/>
                    <a:pt x="312256" y="1461905"/>
                  </a:cubicBezTo>
                  <a:lnTo>
                    <a:pt x="296929" y="1489670"/>
                  </a:lnTo>
                  <a:cubicBezTo>
                    <a:pt x="271162" y="1489670"/>
                    <a:pt x="242508" y="1471456"/>
                    <a:pt x="226959" y="1459684"/>
                  </a:cubicBezTo>
                  <a:cubicBezTo>
                    <a:pt x="229847" y="1451243"/>
                    <a:pt x="229625" y="1453242"/>
                    <a:pt x="234733" y="1444357"/>
                  </a:cubicBezTo>
                  <a:lnTo>
                    <a:pt x="244507" y="1430141"/>
                  </a:lnTo>
                  <a:cubicBezTo>
                    <a:pt x="244951" y="1429697"/>
                    <a:pt x="245840" y="1428809"/>
                    <a:pt x="246506" y="1428142"/>
                  </a:cubicBezTo>
                  <a:close/>
                  <a:moveTo>
                    <a:pt x="654331" y="1462349"/>
                  </a:moveTo>
                  <a:cubicBezTo>
                    <a:pt x="643669" y="1446578"/>
                    <a:pt x="643225" y="1438138"/>
                    <a:pt x="647445" y="1406597"/>
                  </a:cubicBezTo>
                  <a:cubicBezTo>
                    <a:pt x="670547" y="1417036"/>
                    <a:pt x="670547" y="1419035"/>
                    <a:pt x="696980" y="1410150"/>
                  </a:cubicBezTo>
                  <a:cubicBezTo>
                    <a:pt x="697646" y="1420146"/>
                    <a:pt x="696980" y="1443913"/>
                    <a:pt x="692759" y="1451243"/>
                  </a:cubicBezTo>
                  <a:cubicBezTo>
                    <a:pt x="686318" y="1463015"/>
                    <a:pt x="670547" y="1464126"/>
                    <a:pt x="654331" y="1462349"/>
                  </a:cubicBezTo>
                  <a:close/>
                  <a:moveTo>
                    <a:pt x="1034391" y="1430141"/>
                  </a:moveTo>
                  <a:lnTo>
                    <a:pt x="1065044" y="1419035"/>
                  </a:lnTo>
                  <a:cubicBezTo>
                    <a:pt x="1080371" y="1413038"/>
                    <a:pt x="1079038" y="1411927"/>
                    <a:pt x="1087479" y="1401266"/>
                  </a:cubicBezTo>
                  <a:cubicBezTo>
                    <a:pt x="1108803" y="1431030"/>
                    <a:pt x="1091922" y="1459906"/>
                    <a:pt x="1052161" y="1455463"/>
                  </a:cubicBezTo>
                  <a:lnTo>
                    <a:pt x="1034391" y="1430141"/>
                  </a:lnTo>
                  <a:close/>
                  <a:moveTo>
                    <a:pt x="269385" y="1387050"/>
                  </a:moveTo>
                  <a:cubicBezTo>
                    <a:pt x="298706" y="1410373"/>
                    <a:pt x="287378" y="1407485"/>
                    <a:pt x="322918" y="1421034"/>
                  </a:cubicBezTo>
                  <a:cubicBezTo>
                    <a:pt x="323806" y="1421479"/>
                    <a:pt x="324695" y="1421701"/>
                    <a:pt x="325583" y="1422145"/>
                  </a:cubicBezTo>
                  <a:lnTo>
                    <a:pt x="333580" y="1426143"/>
                  </a:lnTo>
                  <a:lnTo>
                    <a:pt x="323362" y="1446356"/>
                  </a:lnTo>
                  <a:cubicBezTo>
                    <a:pt x="281602" y="1449688"/>
                    <a:pt x="272051" y="1427254"/>
                    <a:pt x="251837" y="1417703"/>
                  </a:cubicBezTo>
                  <a:lnTo>
                    <a:pt x="269385" y="1387050"/>
                  </a:lnTo>
                  <a:close/>
                  <a:moveTo>
                    <a:pt x="656331" y="1397267"/>
                  </a:moveTo>
                  <a:cubicBezTo>
                    <a:pt x="648112" y="1380386"/>
                    <a:pt x="650999" y="1367059"/>
                    <a:pt x="654553" y="1344403"/>
                  </a:cubicBezTo>
                  <a:cubicBezTo>
                    <a:pt x="674767" y="1355509"/>
                    <a:pt x="683874" y="1355953"/>
                    <a:pt x="704976" y="1349733"/>
                  </a:cubicBezTo>
                  <a:cubicBezTo>
                    <a:pt x="704976" y="1385051"/>
                    <a:pt x="693648" y="1409706"/>
                    <a:pt x="656331" y="1397267"/>
                  </a:cubicBezTo>
                  <a:close/>
                  <a:moveTo>
                    <a:pt x="284934" y="1351955"/>
                  </a:moveTo>
                  <a:cubicBezTo>
                    <a:pt x="314477" y="1360173"/>
                    <a:pt x="303149" y="1385273"/>
                    <a:pt x="353127" y="1381497"/>
                  </a:cubicBezTo>
                  <a:lnTo>
                    <a:pt x="343354" y="1407041"/>
                  </a:lnTo>
                  <a:cubicBezTo>
                    <a:pt x="305370" y="1408596"/>
                    <a:pt x="292042" y="1390604"/>
                    <a:pt x="276049" y="1373500"/>
                  </a:cubicBezTo>
                  <a:lnTo>
                    <a:pt x="284934" y="1351955"/>
                  </a:lnTo>
                  <a:close/>
                  <a:moveTo>
                    <a:pt x="995296" y="1365282"/>
                  </a:moveTo>
                  <a:cubicBezTo>
                    <a:pt x="1057492" y="1370391"/>
                    <a:pt x="1045053" y="1352399"/>
                    <a:pt x="1066599" y="1341737"/>
                  </a:cubicBezTo>
                  <a:cubicBezTo>
                    <a:pt x="1070375" y="1357286"/>
                    <a:pt x="1079705" y="1365504"/>
                    <a:pt x="1075706" y="1382607"/>
                  </a:cubicBezTo>
                  <a:cubicBezTo>
                    <a:pt x="1072374" y="1395935"/>
                    <a:pt x="1039055" y="1429919"/>
                    <a:pt x="1015066" y="1400821"/>
                  </a:cubicBezTo>
                  <a:cubicBezTo>
                    <a:pt x="1007735" y="1391937"/>
                    <a:pt x="999517" y="1378831"/>
                    <a:pt x="995296" y="1365282"/>
                  </a:cubicBezTo>
                  <a:close/>
                  <a:moveTo>
                    <a:pt x="309368" y="1301755"/>
                  </a:moveTo>
                  <a:cubicBezTo>
                    <a:pt x="320697" y="1311751"/>
                    <a:pt x="318475" y="1314860"/>
                    <a:pt x="335801" y="1326855"/>
                  </a:cubicBezTo>
                  <a:cubicBezTo>
                    <a:pt x="358014" y="1341959"/>
                    <a:pt x="351128" y="1333296"/>
                    <a:pt x="369342" y="1342403"/>
                  </a:cubicBezTo>
                  <a:cubicBezTo>
                    <a:pt x="370009" y="1342848"/>
                    <a:pt x="371119" y="1343292"/>
                    <a:pt x="371786" y="1343958"/>
                  </a:cubicBezTo>
                  <a:cubicBezTo>
                    <a:pt x="358680" y="1371057"/>
                    <a:pt x="338689" y="1375944"/>
                    <a:pt x="314033" y="1358618"/>
                  </a:cubicBezTo>
                  <a:cubicBezTo>
                    <a:pt x="290043" y="1341959"/>
                    <a:pt x="296707" y="1326411"/>
                    <a:pt x="309368" y="1301755"/>
                  </a:cubicBezTo>
                  <a:close/>
                  <a:moveTo>
                    <a:pt x="968197" y="1306420"/>
                  </a:moveTo>
                  <a:cubicBezTo>
                    <a:pt x="1006181" y="1309307"/>
                    <a:pt x="1015510" y="1304421"/>
                    <a:pt x="1027283" y="1279765"/>
                  </a:cubicBezTo>
                  <a:cubicBezTo>
                    <a:pt x="1045497" y="1291093"/>
                    <a:pt x="1066821" y="1331520"/>
                    <a:pt x="1032836" y="1347734"/>
                  </a:cubicBezTo>
                  <a:cubicBezTo>
                    <a:pt x="1017731" y="1355064"/>
                    <a:pt x="1001294" y="1352399"/>
                    <a:pt x="991076" y="1342848"/>
                  </a:cubicBezTo>
                  <a:lnTo>
                    <a:pt x="977970" y="1329520"/>
                  </a:lnTo>
                  <a:cubicBezTo>
                    <a:pt x="971307" y="1322413"/>
                    <a:pt x="969752" y="1318192"/>
                    <a:pt x="968197" y="1306420"/>
                  </a:cubicBezTo>
                  <a:close/>
                  <a:moveTo>
                    <a:pt x="664549" y="1336850"/>
                  </a:moveTo>
                  <a:cubicBezTo>
                    <a:pt x="649000" y="1315749"/>
                    <a:pt x="656775" y="1307086"/>
                    <a:pt x="658108" y="1274879"/>
                  </a:cubicBezTo>
                  <a:cubicBezTo>
                    <a:pt x="679876" y="1278877"/>
                    <a:pt x="671213" y="1287762"/>
                    <a:pt x="707864" y="1285762"/>
                  </a:cubicBezTo>
                  <a:cubicBezTo>
                    <a:pt x="704532" y="1324412"/>
                    <a:pt x="711862" y="1342848"/>
                    <a:pt x="664549" y="1336850"/>
                  </a:cubicBezTo>
                  <a:close/>
                  <a:moveTo>
                    <a:pt x="335135" y="1260885"/>
                  </a:moveTo>
                  <a:cubicBezTo>
                    <a:pt x="355348" y="1275989"/>
                    <a:pt x="358014" y="1289539"/>
                    <a:pt x="393110" y="1296202"/>
                  </a:cubicBezTo>
                  <a:cubicBezTo>
                    <a:pt x="377117" y="1357730"/>
                    <a:pt x="325139" y="1311084"/>
                    <a:pt x="321807" y="1293759"/>
                  </a:cubicBezTo>
                  <a:cubicBezTo>
                    <a:pt x="319364" y="1281098"/>
                    <a:pt x="326472" y="1272213"/>
                    <a:pt x="333580" y="1262884"/>
                  </a:cubicBezTo>
                  <a:cubicBezTo>
                    <a:pt x="334024" y="1262440"/>
                    <a:pt x="334691" y="1261551"/>
                    <a:pt x="335135" y="1260885"/>
                  </a:cubicBezTo>
                  <a:close/>
                  <a:moveTo>
                    <a:pt x="662328" y="1216461"/>
                  </a:moveTo>
                  <a:cubicBezTo>
                    <a:pt x="680987" y="1216016"/>
                    <a:pt x="682097" y="1222680"/>
                    <a:pt x="711640" y="1218460"/>
                  </a:cubicBezTo>
                  <a:cubicBezTo>
                    <a:pt x="712751" y="1256442"/>
                    <a:pt x="713639" y="1279987"/>
                    <a:pt x="684096" y="1272879"/>
                  </a:cubicBezTo>
                  <a:cubicBezTo>
                    <a:pt x="661662" y="1267549"/>
                    <a:pt x="659885" y="1241338"/>
                    <a:pt x="662328" y="1216461"/>
                  </a:cubicBezTo>
                  <a:close/>
                  <a:moveTo>
                    <a:pt x="940209" y="1238451"/>
                  </a:moveTo>
                  <a:cubicBezTo>
                    <a:pt x="981747" y="1242227"/>
                    <a:pt x="972195" y="1242005"/>
                    <a:pt x="996185" y="1223568"/>
                  </a:cubicBezTo>
                  <a:lnTo>
                    <a:pt x="1001294" y="1220237"/>
                  </a:lnTo>
                  <a:cubicBezTo>
                    <a:pt x="1005514" y="1233564"/>
                    <a:pt x="1037945" y="1275101"/>
                    <a:pt x="994630" y="1289761"/>
                  </a:cubicBezTo>
                  <a:cubicBezTo>
                    <a:pt x="951315" y="1304199"/>
                    <a:pt x="949094" y="1258219"/>
                    <a:pt x="940209" y="1238451"/>
                  </a:cubicBezTo>
                  <a:close/>
                  <a:moveTo>
                    <a:pt x="401329" y="1281764"/>
                  </a:moveTo>
                  <a:cubicBezTo>
                    <a:pt x="371786" y="1282431"/>
                    <a:pt x="353127" y="1267771"/>
                    <a:pt x="344020" y="1248446"/>
                  </a:cubicBezTo>
                  <a:cubicBezTo>
                    <a:pt x="346463" y="1231343"/>
                    <a:pt x="358458" y="1213129"/>
                    <a:pt x="368232" y="1202689"/>
                  </a:cubicBezTo>
                  <a:cubicBezTo>
                    <a:pt x="384669" y="1223346"/>
                    <a:pt x="387113" y="1226900"/>
                    <a:pt x="420654" y="1235341"/>
                  </a:cubicBezTo>
                  <a:lnTo>
                    <a:pt x="401329" y="1281764"/>
                  </a:lnTo>
                  <a:close/>
                  <a:moveTo>
                    <a:pt x="913331" y="1177145"/>
                  </a:moveTo>
                  <a:cubicBezTo>
                    <a:pt x="946206" y="1181588"/>
                    <a:pt x="948650" y="1170037"/>
                    <a:pt x="966642" y="1156932"/>
                  </a:cubicBezTo>
                  <a:cubicBezTo>
                    <a:pt x="1023506" y="1234675"/>
                    <a:pt x="942652" y="1232231"/>
                    <a:pt x="930435" y="1218904"/>
                  </a:cubicBezTo>
                  <a:cubicBezTo>
                    <a:pt x="923327" y="1211130"/>
                    <a:pt x="915553" y="1186918"/>
                    <a:pt x="913331" y="1177145"/>
                  </a:cubicBezTo>
                  <a:close/>
                  <a:moveTo>
                    <a:pt x="427318" y="1222236"/>
                  </a:moveTo>
                  <a:cubicBezTo>
                    <a:pt x="379560" y="1212018"/>
                    <a:pt x="358680" y="1190250"/>
                    <a:pt x="394443" y="1148714"/>
                  </a:cubicBezTo>
                  <a:cubicBezTo>
                    <a:pt x="425985" y="1175590"/>
                    <a:pt x="402217" y="1161597"/>
                    <a:pt x="444866" y="1178256"/>
                  </a:cubicBezTo>
                  <a:cubicBezTo>
                    <a:pt x="445310" y="1178478"/>
                    <a:pt x="446420" y="1178922"/>
                    <a:pt x="447309" y="1179366"/>
                  </a:cubicBezTo>
                  <a:cubicBezTo>
                    <a:pt x="441978" y="1192916"/>
                    <a:pt x="435092" y="1210019"/>
                    <a:pt x="427318" y="1222236"/>
                  </a:cubicBezTo>
                  <a:close/>
                  <a:moveTo>
                    <a:pt x="713417" y="1202023"/>
                  </a:moveTo>
                  <a:cubicBezTo>
                    <a:pt x="686762" y="1212462"/>
                    <a:pt x="688317" y="1209575"/>
                    <a:pt x="663439" y="1200468"/>
                  </a:cubicBezTo>
                  <a:lnTo>
                    <a:pt x="665216" y="1141161"/>
                  </a:lnTo>
                  <a:cubicBezTo>
                    <a:pt x="687650" y="1151823"/>
                    <a:pt x="688317" y="1148047"/>
                    <a:pt x="713861" y="1144937"/>
                  </a:cubicBezTo>
                  <a:lnTo>
                    <a:pt x="713417" y="1202023"/>
                  </a:lnTo>
                  <a:close/>
                  <a:moveTo>
                    <a:pt x="420876" y="1096737"/>
                  </a:moveTo>
                  <a:cubicBezTo>
                    <a:pt x="463969" y="1128056"/>
                    <a:pt x="452418" y="1112064"/>
                    <a:pt x="469522" y="1123392"/>
                  </a:cubicBezTo>
                  <a:cubicBezTo>
                    <a:pt x="465079" y="1153156"/>
                    <a:pt x="453529" y="1172258"/>
                    <a:pt x="423541" y="1157154"/>
                  </a:cubicBezTo>
                  <a:cubicBezTo>
                    <a:pt x="386890" y="1138940"/>
                    <a:pt x="413990" y="1112064"/>
                    <a:pt x="420876" y="1096737"/>
                  </a:cubicBezTo>
                  <a:close/>
                  <a:moveTo>
                    <a:pt x="887120" y="1113618"/>
                  </a:moveTo>
                  <a:cubicBezTo>
                    <a:pt x="922661" y="1114285"/>
                    <a:pt x="916441" y="1109842"/>
                    <a:pt x="940209" y="1100735"/>
                  </a:cubicBezTo>
                  <a:cubicBezTo>
                    <a:pt x="944429" y="1109176"/>
                    <a:pt x="972639" y="1148047"/>
                    <a:pt x="932212" y="1161597"/>
                  </a:cubicBezTo>
                  <a:cubicBezTo>
                    <a:pt x="900226" y="1172258"/>
                    <a:pt x="895117" y="1133609"/>
                    <a:pt x="887120" y="1113618"/>
                  </a:cubicBezTo>
                  <a:close/>
                  <a:moveTo>
                    <a:pt x="665882" y="1088741"/>
                  </a:moveTo>
                  <a:cubicBezTo>
                    <a:pt x="681431" y="1093405"/>
                    <a:pt x="696980" y="1091850"/>
                    <a:pt x="714306" y="1089851"/>
                  </a:cubicBezTo>
                  <a:cubicBezTo>
                    <a:pt x="714306" y="1108954"/>
                    <a:pt x="716971" y="1117394"/>
                    <a:pt x="709863" y="1126501"/>
                  </a:cubicBezTo>
                  <a:cubicBezTo>
                    <a:pt x="702311" y="1135608"/>
                    <a:pt x="685873" y="1138274"/>
                    <a:pt x="674101" y="1130055"/>
                  </a:cubicBezTo>
                  <a:cubicBezTo>
                    <a:pt x="661884" y="1121393"/>
                    <a:pt x="666993" y="1106066"/>
                    <a:pt x="665882" y="1088741"/>
                  </a:cubicBezTo>
                  <a:close/>
                  <a:moveTo>
                    <a:pt x="435314" y="1092739"/>
                  </a:moveTo>
                  <a:cubicBezTo>
                    <a:pt x="435092" y="1067861"/>
                    <a:pt x="441312" y="1070083"/>
                    <a:pt x="448864" y="1053201"/>
                  </a:cubicBezTo>
                  <a:cubicBezTo>
                    <a:pt x="468411" y="1060087"/>
                    <a:pt x="448420" y="1057200"/>
                    <a:pt x="482849" y="1070749"/>
                  </a:cubicBezTo>
                  <a:lnTo>
                    <a:pt x="490179" y="1074303"/>
                  </a:lnTo>
                  <a:cubicBezTo>
                    <a:pt x="491068" y="1074747"/>
                    <a:pt x="491957" y="1075413"/>
                    <a:pt x="492623" y="1075858"/>
                  </a:cubicBezTo>
                  <a:cubicBezTo>
                    <a:pt x="493289" y="1076080"/>
                    <a:pt x="494400" y="1076746"/>
                    <a:pt x="495066" y="1077413"/>
                  </a:cubicBezTo>
                  <a:cubicBezTo>
                    <a:pt x="479517" y="1118727"/>
                    <a:pt x="463969" y="1107621"/>
                    <a:pt x="435314" y="1092739"/>
                  </a:cubicBezTo>
                  <a:close/>
                  <a:moveTo>
                    <a:pt x="666770" y="1040096"/>
                  </a:moveTo>
                  <a:cubicBezTo>
                    <a:pt x="687873" y="1043872"/>
                    <a:pt x="701644" y="1039874"/>
                    <a:pt x="718526" y="1033432"/>
                  </a:cubicBezTo>
                  <a:cubicBezTo>
                    <a:pt x="717193" y="1052757"/>
                    <a:pt x="725634" y="1088519"/>
                    <a:pt x="678321" y="1076968"/>
                  </a:cubicBezTo>
                  <a:cubicBezTo>
                    <a:pt x="659885" y="1072526"/>
                    <a:pt x="665882" y="1061198"/>
                    <a:pt x="666770" y="1040096"/>
                  </a:cubicBezTo>
                  <a:close/>
                  <a:moveTo>
                    <a:pt x="855578" y="1044761"/>
                  </a:moveTo>
                  <a:cubicBezTo>
                    <a:pt x="892674" y="1046538"/>
                    <a:pt x="878680" y="1044983"/>
                    <a:pt x="904446" y="1035209"/>
                  </a:cubicBezTo>
                  <a:cubicBezTo>
                    <a:pt x="925771" y="1058532"/>
                    <a:pt x="943096" y="1103845"/>
                    <a:pt x="894451" y="1099180"/>
                  </a:cubicBezTo>
                  <a:cubicBezTo>
                    <a:pt x="871349" y="1096959"/>
                    <a:pt x="866018" y="1062086"/>
                    <a:pt x="855578" y="1044761"/>
                  </a:cubicBezTo>
                  <a:close/>
                  <a:moveTo>
                    <a:pt x="505506" y="1056755"/>
                  </a:moveTo>
                  <a:cubicBezTo>
                    <a:pt x="481294" y="1058310"/>
                    <a:pt x="471299" y="1056311"/>
                    <a:pt x="463302" y="1037875"/>
                  </a:cubicBezTo>
                  <a:cubicBezTo>
                    <a:pt x="467523" y="1022326"/>
                    <a:pt x="472854" y="1022771"/>
                    <a:pt x="478407" y="1006778"/>
                  </a:cubicBezTo>
                  <a:cubicBezTo>
                    <a:pt x="492623" y="1013664"/>
                    <a:pt x="483960" y="1014552"/>
                    <a:pt x="509727" y="1027657"/>
                  </a:cubicBezTo>
                  <a:lnTo>
                    <a:pt x="514169" y="1029879"/>
                  </a:lnTo>
                  <a:cubicBezTo>
                    <a:pt x="518834" y="1032766"/>
                    <a:pt x="517501" y="1032100"/>
                    <a:pt x="520167" y="1034765"/>
                  </a:cubicBezTo>
                  <a:lnTo>
                    <a:pt x="505506" y="1056755"/>
                  </a:lnTo>
                  <a:close/>
                  <a:moveTo>
                    <a:pt x="837808" y="1005001"/>
                  </a:moveTo>
                  <a:lnTo>
                    <a:pt x="876236" y="973238"/>
                  </a:lnTo>
                  <a:cubicBezTo>
                    <a:pt x="880679" y="990563"/>
                    <a:pt x="891785" y="999670"/>
                    <a:pt x="895783" y="1018328"/>
                  </a:cubicBezTo>
                  <a:cubicBezTo>
                    <a:pt x="886454" y="1026991"/>
                    <a:pt x="876236" y="1031878"/>
                    <a:pt x="862242" y="1030767"/>
                  </a:cubicBezTo>
                  <a:cubicBezTo>
                    <a:pt x="840252" y="1029212"/>
                    <a:pt x="844472" y="1021660"/>
                    <a:pt x="837808" y="1005001"/>
                  </a:cubicBezTo>
                  <a:close/>
                  <a:moveTo>
                    <a:pt x="669436" y="1025214"/>
                  </a:moveTo>
                  <a:cubicBezTo>
                    <a:pt x="666770" y="1019661"/>
                    <a:pt x="665882" y="1014552"/>
                    <a:pt x="665216" y="1007222"/>
                  </a:cubicBezTo>
                  <a:cubicBezTo>
                    <a:pt x="664993" y="1005223"/>
                    <a:pt x="664771" y="1000336"/>
                    <a:pt x="664993" y="998559"/>
                  </a:cubicBezTo>
                  <a:cubicBezTo>
                    <a:pt x="664993" y="997671"/>
                    <a:pt x="665216" y="996782"/>
                    <a:pt x="665438" y="995894"/>
                  </a:cubicBezTo>
                  <a:lnTo>
                    <a:pt x="726967" y="968573"/>
                  </a:lnTo>
                  <a:cubicBezTo>
                    <a:pt x="728744" y="1001891"/>
                    <a:pt x="710307" y="1038097"/>
                    <a:pt x="669436" y="1025214"/>
                  </a:cubicBezTo>
                  <a:close/>
                  <a:moveTo>
                    <a:pt x="495733" y="974348"/>
                  </a:moveTo>
                  <a:lnTo>
                    <a:pt x="539047" y="998559"/>
                  </a:lnTo>
                  <a:cubicBezTo>
                    <a:pt x="534161" y="1005445"/>
                    <a:pt x="530829" y="1012331"/>
                    <a:pt x="525942" y="1018328"/>
                  </a:cubicBezTo>
                  <a:cubicBezTo>
                    <a:pt x="499509" y="1013442"/>
                    <a:pt x="488180" y="1003890"/>
                    <a:pt x="495733" y="974348"/>
                  </a:cubicBezTo>
                  <a:close/>
                  <a:moveTo>
                    <a:pt x="506617" y="938587"/>
                  </a:moveTo>
                  <a:cubicBezTo>
                    <a:pt x="525942" y="943251"/>
                    <a:pt x="507950" y="945250"/>
                    <a:pt x="532606" y="955246"/>
                  </a:cubicBezTo>
                  <a:cubicBezTo>
                    <a:pt x="546600" y="961021"/>
                    <a:pt x="559483" y="962798"/>
                    <a:pt x="549932" y="978791"/>
                  </a:cubicBezTo>
                  <a:cubicBezTo>
                    <a:pt x="536604" y="994117"/>
                    <a:pt x="516613" y="972793"/>
                    <a:pt x="505728" y="963242"/>
                  </a:cubicBezTo>
                  <a:lnTo>
                    <a:pt x="506617" y="938587"/>
                  </a:lnTo>
                  <a:close/>
                  <a:moveTo>
                    <a:pt x="846693" y="986121"/>
                  </a:moveTo>
                  <a:lnTo>
                    <a:pt x="826924" y="987009"/>
                  </a:lnTo>
                  <a:lnTo>
                    <a:pt x="820927" y="956134"/>
                  </a:lnTo>
                  <a:cubicBezTo>
                    <a:pt x="835809" y="948804"/>
                    <a:pt x="841140" y="946361"/>
                    <a:pt x="847582" y="932367"/>
                  </a:cubicBezTo>
                  <a:cubicBezTo>
                    <a:pt x="852469" y="936588"/>
                    <a:pt x="853357" y="932589"/>
                    <a:pt x="852469" y="942807"/>
                  </a:cubicBezTo>
                  <a:cubicBezTo>
                    <a:pt x="850469" y="962576"/>
                    <a:pt x="866463" y="958800"/>
                    <a:pt x="846693" y="986121"/>
                  </a:cubicBezTo>
                  <a:close/>
                  <a:moveTo>
                    <a:pt x="826258" y="909711"/>
                  </a:moveTo>
                  <a:cubicBezTo>
                    <a:pt x="836031" y="921039"/>
                    <a:pt x="835365" y="915486"/>
                    <a:pt x="832255" y="936365"/>
                  </a:cubicBezTo>
                  <a:cubicBezTo>
                    <a:pt x="819594" y="941918"/>
                    <a:pt x="808265" y="946139"/>
                    <a:pt x="796048" y="939253"/>
                  </a:cubicBezTo>
                  <a:cubicBezTo>
                    <a:pt x="796493" y="924149"/>
                    <a:pt x="792716" y="936588"/>
                    <a:pt x="801824" y="925481"/>
                  </a:cubicBezTo>
                  <a:cubicBezTo>
                    <a:pt x="803601" y="923260"/>
                    <a:pt x="808265" y="917929"/>
                    <a:pt x="810487" y="914820"/>
                  </a:cubicBezTo>
                  <a:lnTo>
                    <a:pt x="825369" y="889942"/>
                  </a:lnTo>
                  <a:lnTo>
                    <a:pt x="833588" y="901270"/>
                  </a:lnTo>
                  <a:cubicBezTo>
                    <a:pt x="832033" y="907267"/>
                    <a:pt x="835143" y="901714"/>
                    <a:pt x="831367" y="905713"/>
                  </a:cubicBezTo>
                  <a:lnTo>
                    <a:pt x="826258" y="909711"/>
                  </a:lnTo>
                  <a:close/>
                  <a:moveTo>
                    <a:pt x="785831" y="732236"/>
                  </a:moveTo>
                  <a:cubicBezTo>
                    <a:pt x="792494" y="743120"/>
                    <a:pt x="810265" y="822195"/>
                    <a:pt x="810265" y="840631"/>
                  </a:cubicBezTo>
                  <a:cubicBezTo>
                    <a:pt x="810487" y="885722"/>
                    <a:pt x="792272" y="904380"/>
                    <a:pt x="753400" y="920151"/>
                  </a:cubicBezTo>
                  <a:cubicBezTo>
                    <a:pt x="712307" y="936810"/>
                    <a:pt x="747180" y="946583"/>
                    <a:pt x="644558" y="947027"/>
                  </a:cubicBezTo>
                  <a:cubicBezTo>
                    <a:pt x="555707" y="947471"/>
                    <a:pt x="517057" y="920595"/>
                    <a:pt x="490179" y="833079"/>
                  </a:cubicBezTo>
                  <a:cubicBezTo>
                    <a:pt x="482183" y="807535"/>
                    <a:pt x="498398" y="813088"/>
                    <a:pt x="521944" y="806424"/>
                  </a:cubicBezTo>
                  <a:cubicBezTo>
                    <a:pt x="539714" y="801316"/>
                    <a:pt x="557706" y="795540"/>
                    <a:pt x="575254" y="790876"/>
                  </a:cubicBezTo>
                  <a:lnTo>
                    <a:pt x="684319" y="764888"/>
                  </a:lnTo>
                  <a:cubicBezTo>
                    <a:pt x="700978" y="760889"/>
                    <a:pt x="717415" y="755336"/>
                    <a:pt x="735630" y="750450"/>
                  </a:cubicBezTo>
                  <a:cubicBezTo>
                    <a:pt x="761397" y="743342"/>
                    <a:pt x="764506" y="742675"/>
                    <a:pt x="785831" y="732236"/>
                  </a:cubicBezTo>
                  <a:close/>
                  <a:moveTo>
                    <a:pt x="21714" y="780436"/>
                  </a:moveTo>
                  <a:cubicBezTo>
                    <a:pt x="53478" y="770885"/>
                    <a:pt x="91684" y="762444"/>
                    <a:pt x="121671" y="738899"/>
                  </a:cubicBezTo>
                  <a:cubicBezTo>
                    <a:pt x="129890" y="732458"/>
                    <a:pt x="144106" y="722907"/>
                    <a:pt x="152324" y="723573"/>
                  </a:cubicBezTo>
                  <a:cubicBezTo>
                    <a:pt x="158322" y="732458"/>
                    <a:pt x="158322" y="736012"/>
                    <a:pt x="159432" y="747562"/>
                  </a:cubicBezTo>
                  <a:cubicBezTo>
                    <a:pt x="165652" y="809978"/>
                    <a:pt x="193862" y="911488"/>
                    <a:pt x="194306" y="923038"/>
                  </a:cubicBezTo>
                  <a:cubicBezTo>
                    <a:pt x="155656" y="931923"/>
                    <a:pt x="124558" y="956801"/>
                    <a:pt x="88574" y="968351"/>
                  </a:cubicBezTo>
                  <a:cubicBezTo>
                    <a:pt x="83687" y="959466"/>
                    <a:pt x="68360" y="887054"/>
                    <a:pt x="63029" y="868840"/>
                  </a:cubicBezTo>
                  <a:cubicBezTo>
                    <a:pt x="54811" y="842408"/>
                    <a:pt x="21714" y="798428"/>
                    <a:pt x="21714" y="780436"/>
                  </a:cubicBezTo>
                  <a:close/>
                  <a:moveTo>
                    <a:pt x="871349" y="787100"/>
                  </a:moveTo>
                  <a:cubicBezTo>
                    <a:pt x="855801" y="782657"/>
                    <a:pt x="866241" y="786656"/>
                    <a:pt x="861576" y="779548"/>
                  </a:cubicBezTo>
                  <a:cubicBezTo>
                    <a:pt x="844028" y="778659"/>
                    <a:pt x="845138" y="783102"/>
                    <a:pt x="837364" y="792431"/>
                  </a:cubicBezTo>
                  <a:cubicBezTo>
                    <a:pt x="818705" y="775994"/>
                    <a:pt x="822704" y="711134"/>
                    <a:pt x="812264" y="702027"/>
                  </a:cubicBezTo>
                  <a:cubicBezTo>
                    <a:pt x="793827" y="695364"/>
                    <a:pt x="796271" y="699584"/>
                    <a:pt x="777390" y="707136"/>
                  </a:cubicBezTo>
                  <a:cubicBezTo>
                    <a:pt x="736296" y="723573"/>
                    <a:pt x="573255" y="756447"/>
                    <a:pt x="516613" y="775327"/>
                  </a:cubicBezTo>
                  <a:cubicBezTo>
                    <a:pt x="492623" y="783324"/>
                    <a:pt x="496177" y="783768"/>
                    <a:pt x="473298" y="781325"/>
                  </a:cubicBezTo>
                  <a:cubicBezTo>
                    <a:pt x="460859" y="804425"/>
                    <a:pt x="461525" y="821973"/>
                    <a:pt x="464857" y="851737"/>
                  </a:cubicBezTo>
                  <a:cubicBezTo>
                    <a:pt x="426429" y="861288"/>
                    <a:pt x="248061" y="905935"/>
                    <a:pt x="221850" y="907490"/>
                  </a:cubicBezTo>
                  <a:cubicBezTo>
                    <a:pt x="218962" y="884167"/>
                    <a:pt x="206745" y="851515"/>
                    <a:pt x="200526" y="823083"/>
                  </a:cubicBezTo>
                  <a:cubicBezTo>
                    <a:pt x="193418" y="789543"/>
                    <a:pt x="191641" y="762889"/>
                    <a:pt x="182089" y="730237"/>
                  </a:cubicBezTo>
                  <a:cubicBezTo>
                    <a:pt x="192751" y="726905"/>
                    <a:pt x="202525" y="721796"/>
                    <a:pt x="211632" y="716687"/>
                  </a:cubicBezTo>
                  <a:cubicBezTo>
                    <a:pt x="221628" y="710912"/>
                    <a:pt x="228958" y="708913"/>
                    <a:pt x="241175" y="703582"/>
                  </a:cubicBezTo>
                  <a:cubicBezTo>
                    <a:pt x="267608" y="691810"/>
                    <a:pt x="277826" y="685590"/>
                    <a:pt x="298928" y="672485"/>
                  </a:cubicBezTo>
                  <a:cubicBezTo>
                    <a:pt x="317809" y="660935"/>
                    <a:pt x="338245" y="650495"/>
                    <a:pt x="356015" y="640944"/>
                  </a:cubicBezTo>
                  <a:lnTo>
                    <a:pt x="499065" y="563423"/>
                  </a:lnTo>
                  <a:cubicBezTo>
                    <a:pt x="508838" y="557648"/>
                    <a:pt x="517501" y="553206"/>
                    <a:pt x="528163" y="546542"/>
                  </a:cubicBezTo>
                  <a:cubicBezTo>
                    <a:pt x="565258" y="523664"/>
                    <a:pt x="604575" y="503229"/>
                    <a:pt x="642114" y="482571"/>
                  </a:cubicBezTo>
                  <a:cubicBezTo>
                    <a:pt x="652332" y="477018"/>
                    <a:pt x="661884" y="473242"/>
                    <a:pt x="670547" y="468578"/>
                  </a:cubicBezTo>
                  <a:lnTo>
                    <a:pt x="814485" y="392168"/>
                  </a:lnTo>
                  <a:cubicBezTo>
                    <a:pt x="868462" y="363736"/>
                    <a:pt x="939098" y="325531"/>
                    <a:pt x="994852" y="305763"/>
                  </a:cubicBezTo>
                  <a:cubicBezTo>
                    <a:pt x="1007513" y="301098"/>
                    <a:pt x="1077039" y="274888"/>
                    <a:pt x="1086591" y="266225"/>
                  </a:cubicBezTo>
                  <a:cubicBezTo>
                    <a:pt x="1091699" y="261560"/>
                    <a:pt x="1091255" y="259561"/>
                    <a:pt x="1095698" y="252676"/>
                  </a:cubicBezTo>
                  <a:cubicBezTo>
                    <a:pt x="1099252" y="246900"/>
                    <a:pt x="1096808" y="249788"/>
                    <a:pt x="1099918" y="246678"/>
                  </a:cubicBezTo>
                  <a:cubicBezTo>
                    <a:pt x="1106582" y="239348"/>
                    <a:pt x="1100807" y="244013"/>
                    <a:pt x="1108359" y="240237"/>
                  </a:cubicBezTo>
                  <a:lnTo>
                    <a:pt x="1133237" y="292880"/>
                  </a:lnTo>
                  <a:cubicBezTo>
                    <a:pt x="1157671" y="351297"/>
                    <a:pt x="1178995" y="386393"/>
                    <a:pt x="1204540" y="448587"/>
                  </a:cubicBezTo>
                  <a:cubicBezTo>
                    <a:pt x="1226975" y="502784"/>
                    <a:pt x="1245856" y="564978"/>
                    <a:pt x="1265847" y="614289"/>
                  </a:cubicBezTo>
                  <a:cubicBezTo>
                    <a:pt x="1273177" y="632059"/>
                    <a:pt x="1281618" y="652050"/>
                    <a:pt x="1286061" y="670042"/>
                  </a:cubicBezTo>
                  <a:cubicBezTo>
                    <a:pt x="1238970" y="686257"/>
                    <a:pt x="1146565" y="696918"/>
                    <a:pt x="1070375" y="720685"/>
                  </a:cubicBezTo>
                  <a:cubicBezTo>
                    <a:pt x="1033946" y="732236"/>
                    <a:pt x="1007069" y="744675"/>
                    <a:pt x="967753" y="753559"/>
                  </a:cubicBezTo>
                  <a:lnTo>
                    <a:pt x="884677" y="772218"/>
                  </a:lnTo>
                  <a:cubicBezTo>
                    <a:pt x="859355" y="779992"/>
                    <a:pt x="877791" y="774883"/>
                    <a:pt x="871349" y="787100"/>
                  </a:cubicBezTo>
                  <a:close/>
                  <a:moveTo>
                    <a:pt x="406882" y="478351"/>
                  </a:moveTo>
                  <a:cubicBezTo>
                    <a:pt x="434870" y="464135"/>
                    <a:pt x="544379" y="377064"/>
                    <a:pt x="576143" y="370178"/>
                  </a:cubicBezTo>
                  <a:cubicBezTo>
                    <a:pt x="583251" y="383505"/>
                    <a:pt x="593913" y="399276"/>
                    <a:pt x="600577" y="414380"/>
                  </a:cubicBezTo>
                  <a:cubicBezTo>
                    <a:pt x="611239" y="438591"/>
                    <a:pt x="601465" y="439702"/>
                    <a:pt x="620790" y="459026"/>
                  </a:cubicBezTo>
                  <a:cubicBezTo>
                    <a:pt x="609240" y="471243"/>
                    <a:pt x="464413" y="546320"/>
                    <a:pt x="451307" y="556316"/>
                  </a:cubicBezTo>
                  <a:cubicBezTo>
                    <a:pt x="445310" y="547431"/>
                    <a:pt x="436869" y="526107"/>
                    <a:pt x="431316" y="514112"/>
                  </a:cubicBezTo>
                  <a:cubicBezTo>
                    <a:pt x="418210" y="485903"/>
                    <a:pt x="414434" y="491900"/>
                    <a:pt x="406882" y="478351"/>
                  </a:cubicBezTo>
                  <a:close/>
                  <a:moveTo>
                    <a:pt x="269607" y="498564"/>
                  </a:moveTo>
                  <a:cubicBezTo>
                    <a:pt x="267386" y="475463"/>
                    <a:pt x="288488" y="464802"/>
                    <a:pt x="305370" y="455250"/>
                  </a:cubicBezTo>
                  <a:cubicBezTo>
                    <a:pt x="323806" y="445255"/>
                    <a:pt x="336912" y="439480"/>
                    <a:pt x="354460" y="428818"/>
                  </a:cubicBezTo>
                  <a:cubicBezTo>
                    <a:pt x="389334" y="407050"/>
                    <a:pt x="394665" y="395278"/>
                    <a:pt x="448197" y="367734"/>
                  </a:cubicBezTo>
                  <a:cubicBezTo>
                    <a:pt x="483071" y="349743"/>
                    <a:pt x="517723" y="333750"/>
                    <a:pt x="553930" y="318646"/>
                  </a:cubicBezTo>
                  <a:cubicBezTo>
                    <a:pt x="563704" y="314647"/>
                    <a:pt x="570812" y="310427"/>
                    <a:pt x="580585" y="306207"/>
                  </a:cubicBezTo>
                  <a:lnTo>
                    <a:pt x="660995" y="274666"/>
                  </a:lnTo>
                  <a:cubicBezTo>
                    <a:pt x="654109" y="289103"/>
                    <a:pt x="632341" y="299099"/>
                    <a:pt x="615681" y="308872"/>
                  </a:cubicBezTo>
                  <a:lnTo>
                    <a:pt x="474408" y="397499"/>
                  </a:lnTo>
                  <a:cubicBezTo>
                    <a:pt x="430872" y="427263"/>
                    <a:pt x="328249" y="506116"/>
                    <a:pt x="269607" y="498564"/>
                  </a:cubicBezTo>
                  <a:close/>
                  <a:moveTo>
                    <a:pt x="1072597" y="133618"/>
                  </a:moveTo>
                  <a:cubicBezTo>
                    <a:pt x="1085702" y="119625"/>
                    <a:pt x="1082148" y="126733"/>
                    <a:pt x="1103916" y="122290"/>
                  </a:cubicBezTo>
                  <a:lnTo>
                    <a:pt x="1236970" y="57875"/>
                  </a:lnTo>
                  <a:cubicBezTo>
                    <a:pt x="1255851" y="46769"/>
                    <a:pt x="1268290" y="35885"/>
                    <a:pt x="1289837" y="30554"/>
                  </a:cubicBezTo>
                  <a:lnTo>
                    <a:pt x="1352699" y="201365"/>
                  </a:lnTo>
                  <a:cubicBezTo>
                    <a:pt x="1363583" y="229797"/>
                    <a:pt x="1373356" y="260450"/>
                    <a:pt x="1385573" y="287326"/>
                  </a:cubicBezTo>
                  <a:cubicBezTo>
                    <a:pt x="1415116" y="353074"/>
                    <a:pt x="1446214" y="454584"/>
                    <a:pt x="1466872" y="498564"/>
                  </a:cubicBezTo>
                  <a:cubicBezTo>
                    <a:pt x="1473314" y="512113"/>
                    <a:pt x="1477090" y="524774"/>
                    <a:pt x="1483531" y="537880"/>
                  </a:cubicBezTo>
                  <a:cubicBezTo>
                    <a:pt x="1496193" y="564090"/>
                    <a:pt x="1511964" y="583192"/>
                    <a:pt x="1525736" y="614067"/>
                  </a:cubicBezTo>
                  <a:cubicBezTo>
                    <a:pt x="1537953" y="640944"/>
                    <a:pt x="1549947" y="671819"/>
                    <a:pt x="1560387" y="696474"/>
                  </a:cubicBezTo>
                  <a:cubicBezTo>
                    <a:pt x="1538397" y="693809"/>
                    <a:pt x="1478200" y="718020"/>
                    <a:pt x="1454211" y="726238"/>
                  </a:cubicBezTo>
                  <a:cubicBezTo>
                    <a:pt x="1436885" y="732236"/>
                    <a:pt x="1419781" y="735790"/>
                    <a:pt x="1402455" y="743342"/>
                  </a:cubicBezTo>
                  <a:cubicBezTo>
                    <a:pt x="1387350" y="749783"/>
                    <a:pt x="1367803" y="760223"/>
                    <a:pt x="1353143" y="763111"/>
                  </a:cubicBezTo>
                  <a:lnTo>
                    <a:pt x="1260738" y="509892"/>
                  </a:lnTo>
                  <a:cubicBezTo>
                    <a:pt x="1255185" y="495899"/>
                    <a:pt x="1252075" y="484126"/>
                    <a:pt x="1246300" y="468355"/>
                  </a:cubicBezTo>
                  <a:cubicBezTo>
                    <a:pt x="1224976" y="408605"/>
                    <a:pt x="1188769" y="353963"/>
                    <a:pt x="1162780" y="295545"/>
                  </a:cubicBezTo>
                  <a:lnTo>
                    <a:pt x="1116356" y="200699"/>
                  </a:lnTo>
                  <a:cubicBezTo>
                    <a:pt x="1103694" y="179375"/>
                    <a:pt x="1074818" y="142503"/>
                    <a:pt x="1072597" y="133618"/>
                  </a:cubicBezTo>
                  <a:close/>
                  <a:moveTo>
                    <a:pt x="1098585" y="222245"/>
                  </a:moveTo>
                  <a:cubicBezTo>
                    <a:pt x="1085258" y="236461"/>
                    <a:pt x="1062601" y="244013"/>
                    <a:pt x="1045275" y="251343"/>
                  </a:cubicBezTo>
                  <a:cubicBezTo>
                    <a:pt x="1025728" y="259783"/>
                    <a:pt x="1004403" y="267558"/>
                    <a:pt x="983524" y="275332"/>
                  </a:cubicBezTo>
                  <a:cubicBezTo>
                    <a:pt x="867795" y="318201"/>
                    <a:pt x="753622" y="396832"/>
                    <a:pt x="644558" y="448587"/>
                  </a:cubicBezTo>
                  <a:cubicBezTo>
                    <a:pt x="644114" y="447920"/>
                    <a:pt x="643447" y="446143"/>
                    <a:pt x="643225" y="446588"/>
                  </a:cubicBezTo>
                  <a:lnTo>
                    <a:pt x="613238" y="378174"/>
                  </a:lnTo>
                  <a:cubicBezTo>
                    <a:pt x="607463" y="368401"/>
                    <a:pt x="603020" y="368845"/>
                    <a:pt x="595246" y="360404"/>
                  </a:cubicBezTo>
                  <a:cubicBezTo>
                    <a:pt x="623234" y="332861"/>
                    <a:pt x="658774" y="333306"/>
                    <a:pt x="676544" y="290658"/>
                  </a:cubicBezTo>
                  <a:cubicBezTo>
                    <a:pt x="692981" y="251121"/>
                    <a:pt x="686096" y="244457"/>
                    <a:pt x="647890" y="251565"/>
                  </a:cubicBezTo>
                  <a:cubicBezTo>
                    <a:pt x="579252" y="264670"/>
                    <a:pt x="487292" y="309317"/>
                    <a:pt x="427984" y="344634"/>
                  </a:cubicBezTo>
                  <a:cubicBezTo>
                    <a:pt x="403106" y="359294"/>
                    <a:pt x="283157" y="437258"/>
                    <a:pt x="270496" y="453473"/>
                  </a:cubicBezTo>
                  <a:cubicBezTo>
                    <a:pt x="264276" y="461692"/>
                    <a:pt x="228292" y="518555"/>
                    <a:pt x="258723" y="523442"/>
                  </a:cubicBezTo>
                  <a:cubicBezTo>
                    <a:pt x="259167" y="523442"/>
                    <a:pt x="265387" y="523886"/>
                    <a:pt x="267164" y="524108"/>
                  </a:cubicBezTo>
                  <a:cubicBezTo>
                    <a:pt x="295818" y="527440"/>
                    <a:pt x="290043" y="533215"/>
                    <a:pt x="319808" y="519221"/>
                  </a:cubicBezTo>
                  <a:lnTo>
                    <a:pt x="387779" y="491456"/>
                  </a:lnTo>
                  <a:cubicBezTo>
                    <a:pt x="401551" y="506116"/>
                    <a:pt x="425318" y="549874"/>
                    <a:pt x="427318" y="570531"/>
                  </a:cubicBezTo>
                  <a:lnTo>
                    <a:pt x="216963" y="686479"/>
                  </a:lnTo>
                  <a:cubicBezTo>
                    <a:pt x="205413" y="692920"/>
                    <a:pt x="196528" y="701805"/>
                    <a:pt x="183866" y="696696"/>
                  </a:cubicBezTo>
                  <a:cubicBezTo>
                    <a:pt x="180312" y="702249"/>
                    <a:pt x="180757" y="703360"/>
                    <a:pt x="178091" y="709357"/>
                  </a:cubicBezTo>
                  <a:cubicBezTo>
                    <a:pt x="166096" y="704693"/>
                    <a:pt x="171649" y="704693"/>
                    <a:pt x="160987" y="700028"/>
                  </a:cubicBezTo>
                  <a:cubicBezTo>
                    <a:pt x="114785" y="713578"/>
                    <a:pt x="39484" y="750450"/>
                    <a:pt x="612" y="771773"/>
                  </a:cubicBezTo>
                  <a:cubicBezTo>
                    <a:pt x="-2498" y="798650"/>
                    <a:pt x="6831" y="813532"/>
                    <a:pt x="15494" y="831746"/>
                  </a:cubicBezTo>
                  <a:cubicBezTo>
                    <a:pt x="24823" y="851737"/>
                    <a:pt x="30821" y="865731"/>
                    <a:pt x="38373" y="888387"/>
                  </a:cubicBezTo>
                  <a:cubicBezTo>
                    <a:pt x="46814" y="913931"/>
                    <a:pt x="51701" y="954357"/>
                    <a:pt x="64362" y="977014"/>
                  </a:cubicBezTo>
                  <a:cubicBezTo>
                    <a:pt x="73691" y="993895"/>
                    <a:pt x="68582" y="985010"/>
                    <a:pt x="73914" y="1006556"/>
                  </a:cubicBezTo>
                  <a:cubicBezTo>
                    <a:pt x="90573" y="1005889"/>
                    <a:pt x="99902" y="999892"/>
                    <a:pt x="113674" y="993895"/>
                  </a:cubicBezTo>
                  <a:cubicBezTo>
                    <a:pt x="140552" y="982567"/>
                    <a:pt x="161876" y="966352"/>
                    <a:pt x="185421" y="950359"/>
                  </a:cubicBezTo>
                  <a:cubicBezTo>
                    <a:pt x="203636" y="938142"/>
                    <a:pt x="203858" y="937254"/>
                    <a:pt x="223405" y="941474"/>
                  </a:cubicBezTo>
                  <a:cubicBezTo>
                    <a:pt x="234511" y="935477"/>
                    <a:pt x="220739" y="940586"/>
                    <a:pt x="234289" y="933700"/>
                  </a:cubicBezTo>
                  <a:cubicBezTo>
                    <a:pt x="239176" y="931257"/>
                    <a:pt x="243619" y="930812"/>
                    <a:pt x="249616" y="929258"/>
                  </a:cubicBezTo>
                  <a:cubicBezTo>
                    <a:pt x="297373" y="917707"/>
                    <a:pt x="362234" y="905713"/>
                    <a:pt x="406438" y="888387"/>
                  </a:cubicBezTo>
                  <a:cubicBezTo>
                    <a:pt x="423319" y="881724"/>
                    <a:pt x="447309" y="869507"/>
                    <a:pt x="466856" y="866397"/>
                  </a:cubicBezTo>
                  <a:lnTo>
                    <a:pt x="478185" y="895051"/>
                  </a:lnTo>
                  <a:cubicBezTo>
                    <a:pt x="482849" y="906601"/>
                    <a:pt x="487958" y="911266"/>
                    <a:pt x="492623" y="923260"/>
                  </a:cubicBezTo>
                  <a:lnTo>
                    <a:pt x="383114" y="1105178"/>
                  </a:lnTo>
                  <a:lnTo>
                    <a:pt x="253170" y="1360173"/>
                  </a:lnTo>
                  <a:cubicBezTo>
                    <a:pt x="248727" y="1368392"/>
                    <a:pt x="248283" y="1373500"/>
                    <a:pt x="243841" y="1380608"/>
                  </a:cubicBezTo>
                  <a:cubicBezTo>
                    <a:pt x="227181" y="1407485"/>
                    <a:pt x="158766" y="1519878"/>
                    <a:pt x="212521" y="1542091"/>
                  </a:cubicBezTo>
                  <a:cubicBezTo>
                    <a:pt x="230513" y="1549643"/>
                    <a:pt x="239620" y="1549199"/>
                    <a:pt x="256946" y="1550087"/>
                  </a:cubicBezTo>
                  <a:cubicBezTo>
                    <a:pt x="288488" y="1552086"/>
                    <a:pt x="306925" y="1508772"/>
                    <a:pt x="318475" y="1495001"/>
                  </a:cubicBezTo>
                  <a:cubicBezTo>
                    <a:pt x="345131" y="1462793"/>
                    <a:pt x="362679" y="1418147"/>
                    <a:pt x="381337" y="1380386"/>
                  </a:cubicBezTo>
                  <a:lnTo>
                    <a:pt x="479295" y="1182254"/>
                  </a:lnTo>
                  <a:cubicBezTo>
                    <a:pt x="503507" y="1128056"/>
                    <a:pt x="516835" y="1109398"/>
                    <a:pt x="538825" y="1063863"/>
                  </a:cubicBezTo>
                  <a:cubicBezTo>
                    <a:pt x="553041" y="1034321"/>
                    <a:pt x="567924" y="1017440"/>
                    <a:pt x="570589" y="976569"/>
                  </a:cubicBezTo>
                  <a:cubicBezTo>
                    <a:pt x="591914" y="977902"/>
                    <a:pt x="618791" y="980345"/>
                    <a:pt x="636783" y="991896"/>
                  </a:cubicBezTo>
                  <a:cubicBezTo>
                    <a:pt x="639893" y="1153378"/>
                    <a:pt x="621679" y="1308863"/>
                    <a:pt x="616792" y="1468791"/>
                  </a:cubicBezTo>
                  <a:cubicBezTo>
                    <a:pt x="615237" y="1514103"/>
                    <a:pt x="612127" y="1574298"/>
                    <a:pt x="664105" y="1586071"/>
                  </a:cubicBezTo>
                  <a:lnTo>
                    <a:pt x="693204" y="1527653"/>
                  </a:lnTo>
                  <a:lnTo>
                    <a:pt x="719415" y="1419257"/>
                  </a:lnTo>
                  <a:cubicBezTo>
                    <a:pt x="721858" y="1407485"/>
                    <a:pt x="727189" y="1398156"/>
                    <a:pt x="728078" y="1382830"/>
                  </a:cubicBezTo>
                  <a:cubicBezTo>
                    <a:pt x="729855" y="1352399"/>
                    <a:pt x="730299" y="1325078"/>
                    <a:pt x="732964" y="1294425"/>
                  </a:cubicBezTo>
                  <a:cubicBezTo>
                    <a:pt x="737629" y="1241560"/>
                    <a:pt x="744737" y="1176923"/>
                    <a:pt x="743404" y="1123392"/>
                  </a:cubicBezTo>
                  <a:lnTo>
                    <a:pt x="748957" y="1041207"/>
                  </a:lnTo>
                  <a:cubicBezTo>
                    <a:pt x="750512" y="1026325"/>
                    <a:pt x="753844" y="1018772"/>
                    <a:pt x="754955" y="1001891"/>
                  </a:cubicBezTo>
                  <a:cubicBezTo>
                    <a:pt x="756732" y="974792"/>
                    <a:pt x="750290" y="982567"/>
                    <a:pt x="748957" y="961021"/>
                  </a:cubicBezTo>
                  <a:lnTo>
                    <a:pt x="782721" y="947249"/>
                  </a:lnTo>
                  <a:cubicBezTo>
                    <a:pt x="804933" y="1005667"/>
                    <a:pt x="830256" y="1056089"/>
                    <a:pt x="851358" y="1114285"/>
                  </a:cubicBezTo>
                  <a:cubicBezTo>
                    <a:pt x="865796" y="1154267"/>
                    <a:pt x="902891" y="1233120"/>
                    <a:pt x="922217" y="1277100"/>
                  </a:cubicBezTo>
                  <a:cubicBezTo>
                    <a:pt x="939098" y="1316193"/>
                    <a:pt x="994852" y="1433029"/>
                    <a:pt x="1025506" y="1463015"/>
                  </a:cubicBezTo>
                  <a:cubicBezTo>
                    <a:pt x="1044164" y="1481229"/>
                    <a:pt x="1091699" y="1549865"/>
                    <a:pt x="1126573" y="1497222"/>
                  </a:cubicBezTo>
                  <a:cubicBezTo>
                    <a:pt x="1145010" y="1469679"/>
                    <a:pt x="1095253" y="1340404"/>
                    <a:pt x="1081704" y="1317526"/>
                  </a:cubicBezTo>
                  <a:cubicBezTo>
                    <a:pt x="1069709" y="1297091"/>
                    <a:pt x="1049495" y="1264439"/>
                    <a:pt x="1041054" y="1242893"/>
                  </a:cubicBezTo>
                  <a:lnTo>
                    <a:pt x="1002404" y="1163374"/>
                  </a:lnTo>
                  <a:cubicBezTo>
                    <a:pt x="989521" y="1138052"/>
                    <a:pt x="977526" y="1112952"/>
                    <a:pt x="963976" y="1086520"/>
                  </a:cubicBezTo>
                  <a:cubicBezTo>
                    <a:pt x="935322" y="1030545"/>
                    <a:pt x="877125" y="903269"/>
                    <a:pt x="830478" y="865953"/>
                  </a:cubicBezTo>
                  <a:cubicBezTo>
                    <a:pt x="830478" y="861288"/>
                    <a:pt x="833588" y="812644"/>
                    <a:pt x="836920" y="818863"/>
                  </a:cubicBezTo>
                  <a:lnTo>
                    <a:pt x="862242" y="811311"/>
                  </a:lnTo>
                  <a:cubicBezTo>
                    <a:pt x="872904" y="808646"/>
                    <a:pt x="881123" y="806646"/>
                    <a:pt x="891563" y="804647"/>
                  </a:cubicBezTo>
                  <a:cubicBezTo>
                    <a:pt x="987966" y="786433"/>
                    <a:pt x="995296" y="774883"/>
                    <a:pt x="1063045" y="758446"/>
                  </a:cubicBezTo>
                  <a:lnTo>
                    <a:pt x="1180994" y="731792"/>
                  </a:lnTo>
                  <a:cubicBezTo>
                    <a:pt x="1219422" y="720241"/>
                    <a:pt x="1266069" y="719797"/>
                    <a:pt x="1295834" y="700472"/>
                  </a:cubicBezTo>
                  <a:cubicBezTo>
                    <a:pt x="1303831" y="712245"/>
                    <a:pt x="1308495" y="727349"/>
                    <a:pt x="1313604" y="740899"/>
                  </a:cubicBezTo>
                  <a:lnTo>
                    <a:pt x="1326266" y="770663"/>
                  </a:lnTo>
                  <a:cubicBezTo>
                    <a:pt x="1341814" y="800205"/>
                    <a:pt x="1379576" y="779770"/>
                    <a:pt x="1397790" y="774217"/>
                  </a:cubicBezTo>
                  <a:cubicBezTo>
                    <a:pt x="1461763" y="754670"/>
                    <a:pt x="1479089" y="756225"/>
                    <a:pt x="1553057" y="725794"/>
                  </a:cubicBezTo>
                  <a:cubicBezTo>
                    <a:pt x="1564386" y="721130"/>
                    <a:pt x="1590819" y="716465"/>
                    <a:pt x="1583933" y="699806"/>
                  </a:cubicBezTo>
                  <a:cubicBezTo>
                    <a:pt x="1576603" y="682703"/>
                    <a:pt x="1581712" y="705137"/>
                    <a:pt x="1573937" y="687367"/>
                  </a:cubicBezTo>
                  <a:cubicBezTo>
                    <a:pt x="1570161" y="678927"/>
                    <a:pt x="1573493" y="678482"/>
                    <a:pt x="1569050" y="669153"/>
                  </a:cubicBezTo>
                  <a:lnTo>
                    <a:pt x="1533510" y="582748"/>
                  </a:lnTo>
                  <a:cubicBezTo>
                    <a:pt x="1524181" y="558315"/>
                    <a:pt x="1513741" y="541878"/>
                    <a:pt x="1504189" y="517000"/>
                  </a:cubicBezTo>
                  <a:lnTo>
                    <a:pt x="1455543" y="374620"/>
                  </a:lnTo>
                  <a:cubicBezTo>
                    <a:pt x="1445770" y="349743"/>
                    <a:pt x="1438218" y="331307"/>
                    <a:pt x="1427555" y="307317"/>
                  </a:cubicBezTo>
                  <a:lnTo>
                    <a:pt x="1370691" y="173378"/>
                  </a:lnTo>
                  <a:cubicBezTo>
                    <a:pt x="1359807" y="149611"/>
                    <a:pt x="1354476" y="127621"/>
                    <a:pt x="1344702" y="103854"/>
                  </a:cubicBezTo>
                  <a:cubicBezTo>
                    <a:pt x="1335373" y="81420"/>
                    <a:pt x="1326488" y="53655"/>
                    <a:pt x="1316492" y="36773"/>
                  </a:cubicBezTo>
                  <a:cubicBezTo>
                    <a:pt x="1300055" y="9008"/>
                    <a:pt x="1307163" y="11674"/>
                    <a:pt x="1303164" y="3455"/>
                  </a:cubicBezTo>
                  <a:cubicBezTo>
                    <a:pt x="1299388" y="-3653"/>
                    <a:pt x="1274510" y="2123"/>
                    <a:pt x="1265181" y="3899"/>
                  </a:cubicBezTo>
                  <a:cubicBezTo>
                    <a:pt x="1249632" y="6787"/>
                    <a:pt x="1217423" y="28777"/>
                    <a:pt x="1203207" y="37662"/>
                  </a:cubicBezTo>
                  <a:cubicBezTo>
                    <a:pt x="1182549" y="50767"/>
                    <a:pt x="1163891" y="57875"/>
                    <a:pt x="1140123" y="69647"/>
                  </a:cubicBezTo>
                  <a:cubicBezTo>
                    <a:pt x="1117688" y="80754"/>
                    <a:pt x="1100585" y="93192"/>
                    <a:pt x="1076817" y="102077"/>
                  </a:cubicBezTo>
                  <a:cubicBezTo>
                    <a:pt x="1063711" y="107186"/>
                    <a:pt x="1055937" y="110074"/>
                    <a:pt x="1054160" y="124956"/>
                  </a:cubicBezTo>
                  <a:cubicBezTo>
                    <a:pt x="1053049" y="134063"/>
                    <a:pt x="1061268" y="152277"/>
                    <a:pt x="1065933" y="159385"/>
                  </a:cubicBezTo>
                  <a:cubicBezTo>
                    <a:pt x="1077483" y="176932"/>
                    <a:pt x="1097697" y="199144"/>
                    <a:pt x="1098585" y="2222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D2F8E3FC-B3A5-28CA-2076-1B4ADD3F8738}"/>
                </a:ext>
              </a:extLst>
            </p:cNvPr>
            <p:cNvSpPr/>
            <p:nvPr/>
          </p:nvSpPr>
          <p:spPr>
            <a:xfrm>
              <a:off x="7773946" y="4233397"/>
              <a:ext cx="184809" cy="169765"/>
            </a:xfrm>
            <a:custGeom>
              <a:avLst/>
              <a:gdLst>
                <a:gd name="connsiteX0" fmla="*/ 166595 w 184809"/>
                <a:gd name="connsiteY0" fmla="*/ 30668 h 169765"/>
                <a:gd name="connsiteX1" fmla="*/ 103955 w 184809"/>
                <a:gd name="connsiteY1" fmla="*/ 49104 h 169765"/>
                <a:gd name="connsiteX2" fmla="*/ 114173 w 184809"/>
                <a:gd name="connsiteY2" fmla="*/ 82867 h 169765"/>
                <a:gd name="connsiteX3" fmla="*/ 43093 w 184809"/>
                <a:gd name="connsiteY3" fmla="*/ 103080 h 169765"/>
                <a:gd name="connsiteX4" fmla="*/ 46425 w 184809"/>
                <a:gd name="connsiteY4" fmla="*/ 143506 h 169765"/>
                <a:gd name="connsiteX5" fmla="*/ 0 w 184809"/>
                <a:gd name="connsiteY5" fmla="*/ 166829 h 169765"/>
                <a:gd name="connsiteX6" fmla="*/ 31764 w 184809"/>
                <a:gd name="connsiteY6" fmla="*/ 161053 h 169765"/>
                <a:gd name="connsiteX7" fmla="*/ 57975 w 184809"/>
                <a:gd name="connsiteY7" fmla="*/ 111520 h 169765"/>
                <a:gd name="connsiteX8" fmla="*/ 129500 w 184809"/>
                <a:gd name="connsiteY8" fmla="*/ 88198 h 169765"/>
                <a:gd name="connsiteX9" fmla="*/ 125057 w 184809"/>
                <a:gd name="connsiteY9" fmla="*/ 54435 h 169765"/>
                <a:gd name="connsiteX10" fmla="*/ 184810 w 184809"/>
                <a:gd name="connsiteY10" fmla="*/ 35999 h 169765"/>
                <a:gd name="connsiteX11" fmla="*/ 156822 w 184809"/>
                <a:gd name="connsiteY11" fmla="*/ 15 h 169765"/>
                <a:gd name="connsiteX12" fmla="*/ 166595 w 184809"/>
                <a:gd name="connsiteY12" fmla="*/ 30668 h 16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809" h="169765">
                  <a:moveTo>
                    <a:pt x="166595" y="30668"/>
                  </a:moveTo>
                  <a:cubicBezTo>
                    <a:pt x="150602" y="39331"/>
                    <a:pt x="113285" y="42885"/>
                    <a:pt x="103955" y="49104"/>
                  </a:cubicBezTo>
                  <a:cubicBezTo>
                    <a:pt x="107065" y="63764"/>
                    <a:pt x="112841" y="62654"/>
                    <a:pt x="114173" y="82867"/>
                  </a:cubicBezTo>
                  <a:cubicBezTo>
                    <a:pt x="93960" y="96194"/>
                    <a:pt x="45980" y="100414"/>
                    <a:pt x="43093" y="103080"/>
                  </a:cubicBezTo>
                  <a:cubicBezTo>
                    <a:pt x="33763" y="111742"/>
                    <a:pt x="46202" y="107966"/>
                    <a:pt x="46425" y="143506"/>
                  </a:cubicBezTo>
                  <a:cubicBezTo>
                    <a:pt x="32875" y="146838"/>
                    <a:pt x="5997" y="154612"/>
                    <a:pt x="0" y="166829"/>
                  </a:cubicBezTo>
                  <a:cubicBezTo>
                    <a:pt x="15549" y="173937"/>
                    <a:pt x="19325" y="166606"/>
                    <a:pt x="31764" y="161053"/>
                  </a:cubicBezTo>
                  <a:cubicBezTo>
                    <a:pt x="80410" y="138619"/>
                    <a:pt x="59086" y="150836"/>
                    <a:pt x="57975" y="111520"/>
                  </a:cubicBezTo>
                  <a:cubicBezTo>
                    <a:pt x="94626" y="99970"/>
                    <a:pt x="96625" y="108855"/>
                    <a:pt x="129500" y="88198"/>
                  </a:cubicBezTo>
                  <a:cubicBezTo>
                    <a:pt x="131721" y="65985"/>
                    <a:pt x="129944" y="72205"/>
                    <a:pt x="125057" y="54435"/>
                  </a:cubicBezTo>
                  <a:cubicBezTo>
                    <a:pt x="144383" y="51992"/>
                    <a:pt x="169261" y="44440"/>
                    <a:pt x="184810" y="35999"/>
                  </a:cubicBezTo>
                  <a:cubicBezTo>
                    <a:pt x="184143" y="20451"/>
                    <a:pt x="175258" y="-651"/>
                    <a:pt x="156822" y="15"/>
                  </a:cubicBezTo>
                  <a:cubicBezTo>
                    <a:pt x="157488" y="12454"/>
                    <a:pt x="163485" y="15564"/>
                    <a:pt x="166595" y="3066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67372463-030B-76E6-4243-D938D0510BD6}"/>
                </a:ext>
              </a:extLst>
            </p:cNvPr>
            <p:cNvSpPr/>
            <p:nvPr/>
          </p:nvSpPr>
          <p:spPr>
            <a:xfrm>
              <a:off x="7456527" y="4191461"/>
              <a:ext cx="187253" cy="148345"/>
            </a:xfrm>
            <a:custGeom>
              <a:avLst/>
              <a:gdLst>
                <a:gd name="connsiteX0" fmla="*/ 169927 w 187253"/>
                <a:gd name="connsiteY0" fmla="*/ 33067 h 148345"/>
                <a:gd name="connsiteX1" fmla="*/ 138163 w 187253"/>
                <a:gd name="connsiteY1" fmla="*/ 36843 h 148345"/>
                <a:gd name="connsiteX2" fmla="*/ 107509 w 187253"/>
                <a:gd name="connsiteY2" fmla="*/ 53057 h 148345"/>
                <a:gd name="connsiteX3" fmla="*/ 109953 w 187253"/>
                <a:gd name="connsiteY3" fmla="*/ 74603 h 148345"/>
                <a:gd name="connsiteX4" fmla="*/ 37539 w 187253"/>
                <a:gd name="connsiteY4" fmla="*/ 91929 h 148345"/>
                <a:gd name="connsiteX5" fmla="*/ 20214 w 187253"/>
                <a:gd name="connsiteY5" fmla="*/ 120804 h 148345"/>
                <a:gd name="connsiteX6" fmla="*/ 0 w 187253"/>
                <a:gd name="connsiteY6" fmla="*/ 147015 h 148345"/>
                <a:gd name="connsiteX7" fmla="*/ 48202 w 187253"/>
                <a:gd name="connsiteY7" fmla="*/ 103035 h 148345"/>
                <a:gd name="connsiteX8" fmla="*/ 125502 w 187253"/>
                <a:gd name="connsiteY8" fmla="*/ 81045 h 148345"/>
                <a:gd name="connsiteX9" fmla="*/ 123503 w 187253"/>
                <a:gd name="connsiteY9" fmla="*/ 46838 h 148345"/>
                <a:gd name="connsiteX10" fmla="*/ 187253 w 187253"/>
                <a:gd name="connsiteY10" fmla="*/ 35066 h 148345"/>
                <a:gd name="connsiteX11" fmla="*/ 156155 w 187253"/>
                <a:gd name="connsiteY11" fmla="*/ 193 h 148345"/>
                <a:gd name="connsiteX12" fmla="*/ 169927 w 187253"/>
                <a:gd name="connsiteY12" fmla="*/ 33067 h 14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253" h="148345">
                  <a:moveTo>
                    <a:pt x="169927" y="33067"/>
                  </a:moveTo>
                  <a:cubicBezTo>
                    <a:pt x="158377" y="33955"/>
                    <a:pt x="149491" y="36620"/>
                    <a:pt x="138163" y="36843"/>
                  </a:cubicBezTo>
                  <a:cubicBezTo>
                    <a:pt x="115062" y="37509"/>
                    <a:pt x="101956" y="22405"/>
                    <a:pt x="107509" y="53057"/>
                  </a:cubicBezTo>
                  <a:cubicBezTo>
                    <a:pt x="109731" y="64164"/>
                    <a:pt x="110397" y="61498"/>
                    <a:pt x="109953" y="74603"/>
                  </a:cubicBezTo>
                  <a:cubicBezTo>
                    <a:pt x="87962" y="88375"/>
                    <a:pt x="51533" y="74603"/>
                    <a:pt x="37539" y="91929"/>
                  </a:cubicBezTo>
                  <a:cubicBezTo>
                    <a:pt x="30876" y="100147"/>
                    <a:pt x="27766" y="111253"/>
                    <a:pt x="20214" y="120804"/>
                  </a:cubicBezTo>
                  <a:cubicBezTo>
                    <a:pt x="11995" y="131466"/>
                    <a:pt x="3554" y="135020"/>
                    <a:pt x="0" y="147015"/>
                  </a:cubicBezTo>
                  <a:cubicBezTo>
                    <a:pt x="24878" y="155900"/>
                    <a:pt x="36207" y="117917"/>
                    <a:pt x="48202" y="103035"/>
                  </a:cubicBezTo>
                  <a:cubicBezTo>
                    <a:pt x="65083" y="81711"/>
                    <a:pt x="105288" y="103257"/>
                    <a:pt x="125502" y="81045"/>
                  </a:cubicBezTo>
                  <a:cubicBezTo>
                    <a:pt x="130166" y="70161"/>
                    <a:pt x="124835" y="59943"/>
                    <a:pt x="123503" y="46838"/>
                  </a:cubicBezTo>
                  <a:cubicBezTo>
                    <a:pt x="146160" y="47282"/>
                    <a:pt x="172148" y="46616"/>
                    <a:pt x="187253" y="35066"/>
                  </a:cubicBezTo>
                  <a:cubicBezTo>
                    <a:pt x="186142" y="19073"/>
                    <a:pt x="174814" y="-2251"/>
                    <a:pt x="156155" y="193"/>
                  </a:cubicBezTo>
                  <a:cubicBezTo>
                    <a:pt x="157266" y="13076"/>
                    <a:pt x="166151" y="9966"/>
                    <a:pt x="169927" y="330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35A4AFDD-B22F-38FE-4346-88E32EB084D0}"/>
                </a:ext>
              </a:extLst>
            </p:cNvPr>
            <p:cNvSpPr/>
            <p:nvPr/>
          </p:nvSpPr>
          <p:spPr>
            <a:xfrm>
              <a:off x="7776390" y="4014178"/>
              <a:ext cx="182588" cy="137772"/>
            </a:xfrm>
            <a:custGeom>
              <a:avLst/>
              <a:gdLst>
                <a:gd name="connsiteX0" fmla="*/ 101512 w 182588"/>
                <a:gd name="connsiteY0" fmla="*/ 28209 h 137772"/>
                <a:gd name="connsiteX1" fmla="*/ 124391 w 182588"/>
                <a:gd name="connsiteY1" fmla="*/ 57752 h 137772"/>
                <a:gd name="connsiteX2" fmla="*/ 67304 w 182588"/>
                <a:gd name="connsiteY2" fmla="*/ 66636 h 137772"/>
                <a:gd name="connsiteX3" fmla="*/ 60419 w 182588"/>
                <a:gd name="connsiteY3" fmla="*/ 73966 h 137772"/>
                <a:gd name="connsiteX4" fmla="*/ 79299 w 182588"/>
                <a:gd name="connsiteY4" fmla="*/ 105286 h 137772"/>
                <a:gd name="connsiteX5" fmla="*/ 0 w 182588"/>
                <a:gd name="connsiteY5" fmla="*/ 136827 h 137772"/>
                <a:gd name="connsiteX6" fmla="*/ 95292 w 182588"/>
                <a:gd name="connsiteY6" fmla="*/ 111505 h 137772"/>
                <a:gd name="connsiteX7" fmla="*/ 83742 w 182588"/>
                <a:gd name="connsiteY7" fmla="*/ 79297 h 137772"/>
                <a:gd name="connsiteX8" fmla="*/ 145937 w 182588"/>
                <a:gd name="connsiteY8" fmla="*/ 57752 h 137772"/>
                <a:gd name="connsiteX9" fmla="*/ 121059 w 182588"/>
                <a:gd name="connsiteY9" fmla="*/ 31541 h 137772"/>
                <a:gd name="connsiteX10" fmla="*/ 182588 w 182588"/>
                <a:gd name="connsiteY10" fmla="*/ 0 h 137772"/>
                <a:gd name="connsiteX11" fmla="*/ 101512 w 182588"/>
                <a:gd name="connsiteY11" fmla="*/ 28209 h 13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588" h="137772">
                  <a:moveTo>
                    <a:pt x="101512" y="28209"/>
                  </a:moveTo>
                  <a:cubicBezTo>
                    <a:pt x="108176" y="46423"/>
                    <a:pt x="118616" y="42425"/>
                    <a:pt x="124391" y="57752"/>
                  </a:cubicBezTo>
                  <a:cubicBezTo>
                    <a:pt x="110841" y="66859"/>
                    <a:pt x="83520" y="71523"/>
                    <a:pt x="67304" y="66636"/>
                  </a:cubicBezTo>
                  <a:lnTo>
                    <a:pt x="60419" y="73966"/>
                  </a:lnTo>
                  <a:cubicBezTo>
                    <a:pt x="67971" y="84850"/>
                    <a:pt x="75967" y="91958"/>
                    <a:pt x="79299" y="105286"/>
                  </a:cubicBezTo>
                  <a:cubicBezTo>
                    <a:pt x="21768" y="133051"/>
                    <a:pt x="6664" y="115059"/>
                    <a:pt x="0" y="136827"/>
                  </a:cubicBezTo>
                  <a:cubicBezTo>
                    <a:pt x="19769" y="142602"/>
                    <a:pt x="80632" y="120390"/>
                    <a:pt x="95292" y="111505"/>
                  </a:cubicBezTo>
                  <a:cubicBezTo>
                    <a:pt x="94848" y="87516"/>
                    <a:pt x="90406" y="98400"/>
                    <a:pt x="83742" y="79297"/>
                  </a:cubicBezTo>
                  <a:cubicBezTo>
                    <a:pt x="98402" y="77965"/>
                    <a:pt x="140162" y="70857"/>
                    <a:pt x="145937" y="57752"/>
                  </a:cubicBezTo>
                  <a:cubicBezTo>
                    <a:pt x="140384" y="43758"/>
                    <a:pt x="129500" y="50422"/>
                    <a:pt x="121059" y="31541"/>
                  </a:cubicBezTo>
                  <a:cubicBezTo>
                    <a:pt x="156377" y="11995"/>
                    <a:pt x="179701" y="15326"/>
                    <a:pt x="182588" y="0"/>
                  </a:cubicBezTo>
                  <a:cubicBezTo>
                    <a:pt x="168817" y="3110"/>
                    <a:pt x="112174" y="21546"/>
                    <a:pt x="101512" y="2820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AE270532-DF8C-CB74-81FC-6CBFA4AEF0C6}"/>
                </a:ext>
              </a:extLst>
            </p:cNvPr>
            <p:cNvSpPr/>
            <p:nvPr/>
          </p:nvSpPr>
          <p:spPr>
            <a:xfrm>
              <a:off x="7225081" y="4305158"/>
              <a:ext cx="124380" cy="125720"/>
            </a:xfrm>
            <a:custGeom>
              <a:avLst/>
              <a:gdLst>
                <a:gd name="connsiteX0" fmla="*/ 55521 w 124380"/>
                <a:gd name="connsiteY0" fmla="*/ 70413 h 125720"/>
                <a:gd name="connsiteX1" fmla="*/ 1322 w 124380"/>
                <a:gd name="connsiteY1" fmla="*/ 125721 h 125720"/>
                <a:gd name="connsiteX2" fmla="*/ 34419 w 124380"/>
                <a:gd name="connsiteY2" fmla="*/ 99066 h 125720"/>
                <a:gd name="connsiteX3" fmla="*/ 73735 w 124380"/>
                <a:gd name="connsiteY3" fmla="*/ 76632 h 125720"/>
                <a:gd name="connsiteX4" fmla="*/ 72403 w 124380"/>
                <a:gd name="connsiteY4" fmla="*/ 36206 h 125720"/>
                <a:gd name="connsiteX5" fmla="*/ 124380 w 124380"/>
                <a:gd name="connsiteY5" fmla="*/ 21768 h 125720"/>
                <a:gd name="connsiteX6" fmla="*/ 105500 w 124380"/>
                <a:gd name="connsiteY6" fmla="*/ 0 h 125720"/>
                <a:gd name="connsiteX7" fmla="*/ 101945 w 124380"/>
                <a:gd name="connsiteY7" fmla="*/ 21990 h 125720"/>
                <a:gd name="connsiteX8" fmla="*/ 71514 w 124380"/>
                <a:gd name="connsiteY8" fmla="*/ 22434 h 125720"/>
                <a:gd name="connsiteX9" fmla="*/ 55521 w 124380"/>
                <a:gd name="connsiteY9" fmla="*/ 70413 h 12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380" h="125720">
                  <a:moveTo>
                    <a:pt x="55521" y="70413"/>
                  </a:moveTo>
                  <a:cubicBezTo>
                    <a:pt x="43082" y="84850"/>
                    <a:pt x="-8896" y="92180"/>
                    <a:pt x="1322" y="125721"/>
                  </a:cubicBezTo>
                  <a:cubicBezTo>
                    <a:pt x="18648" y="119946"/>
                    <a:pt x="11762" y="110394"/>
                    <a:pt x="34419" y="99066"/>
                  </a:cubicBezTo>
                  <a:cubicBezTo>
                    <a:pt x="48635" y="91736"/>
                    <a:pt x="60852" y="83296"/>
                    <a:pt x="73735" y="76632"/>
                  </a:cubicBezTo>
                  <a:lnTo>
                    <a:pt x="72403" y="36206"/>
                  </a:lnTo>
                  <a:cubicBezTo>
                    <a:pt x="101723" y="32208"/>
                    <a:pt x="107277" y="40426"/>
                    <a:pt x="124380" y="21768"/>
                  </a:cubicBezTo>
                  <a:cubicBezTo>
                    <a:pt x="124158" y="5553"/>
                    <a:pt x="120604" y="1333"/>
                    <a:pt x="105500" y="0"/>
                  </a:cubicBezTo>
                  <a:cubicBezTo>
                    <a:pt x="99946" y="18658"/>
                    <a:pt x="116828" y="12883"/>
                    <a:pt x="101945" y="21990"/>
                  </a:cubicBezTo>
                  <a:cubicBezTo>
                    <a:pt x="91950" y="27987"/>
                    <a:pt x="80621" y="21102"/>
                    <a:pt x="71514" y="22434"/>
                  </a:cubicBezTo>
                  <a:cubicBezTo>
                    <a:pt x="48635" y="26210"/>
                    <a:pt x="61074" y="51976"/>
                    <a:pt x="55521" y="704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ED52296-BBFB-B4AB-84BE-92CDB92D2750}"/>
                </a:ext>
              </a:extLst>
            </p:cNvPr>
            <p:cNvSpPr/>
            <p:nvPr/>
          </p:nvSpPr>
          <p:spPr>
            <a:xfrm>
              <a:off x="7548222" y="4462642"/>
              <a:ext cx="84451" cy="128412"/>
            </a:xfrm>
            <a:custGeom>
              <a:avLst/>
              <a:gdLst>
                <a:gd name="connsiteX0" fmla="*/ 73123 w 84451"/>
                <a:gd name="connsiteY0" fmla="*/ 0 h 128412"/>
                <a:gd name="connsiteX1" fmla="*/ 51799 w 84451"/>
                <a:gd name="connsiteY1" fmla="*/ 81519 h 128412"/>
                <a:gd name="connsiteX2" fmla="*/ 24033 w 84451"/>
                <a:gd name="connsiteY2" fmla="*/ 106396 h 128412"/>
                <a:gd name="connsiteX3" fmla="*/ 10039 w 84451"/>
                <a:gd name="connsiteY3" fmla="*/ 128386 h 128412"/>
                <a:gd name="connsiteX4" fmla="*/ 84452 w 84451"/>
                <a:gd name="connsiteY4" fmla="*/ 42425 h 128412"/>
                <a:gd name="connsiteX5" fmla="*/ 80009 w 84451"/>
                <a:gd name="connsiteY5" fmla="*/ 10218 h 128412"/>
                <a:gd name="connsiteX6" fmla="*/ 73123 w 84451"/>
                <a:gd name="connsiteY6" fmla="*/ 0 h 12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51" h="128412">
                  <a:moveTo>
                    <a:pt x="73123" y="0"/>
                  </a:moveTo>
                  <a:cubicBezTo>
                    <a:pt x="47134" y="9995"/>
                    <a:pt x="88450" y="23989"/>
                    <a:pt x="51799" y="81519"/>
                  </a:cubicBezTo>
                  <a:cubicBezTo>
                    <a:pt x="44691" y="92847"/>
                    <a:pt x="36694" y="99955"/>
                    <a:pt x="24033" y="106396"/>
                  </a:cubicBezTo>
                  <a:cubicBezTo>
                    <a:pt x="18702" y="109062"/>
                    <a:pt x="-17060" y="126609"/>
                    <a:pt x="10039" y="128386"/>
                  </a:cubicBezTo>
                  <a:cubicBezTo>
                    <a:pt x="27587" y="129497"/>
                    <a:pt x="77566" y="95956"/>
                    <a:pt x="84452" y="42425"/>
                  </a:cubicBezTo>
                  <a:lnTo>
                    <a:pt x="80009" y="10218"/>
                  </a:lnTo>
                  <a:cubicBezTo>
                    <a:pt x="79787" y="9551"/>
                    <a:pt x="79787" y="5109"/>
                    <a:pt x="73123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3C546A6B-F98D-8D71-41D5-2AB75719F784}"/>
                </a:ext>
              </a:extLst>
            </p:cNvPr>
            <p:cNvSpPr/>
            <p:nvPr/>
          </p:nvSpPr>
          <p:spPr>
            <a:xfrm>
              <a:off x="7970372" y="4248262"/>
              <a:ext cx="96115" cy="119089"/>
            </a:xfrm>
            <a:custGeom>
              <a:avLst/>
              <a:gdLst>
                <a:gd name="connsiteX0" fmla="*/ 70127 w 96115"/>
                <a:gd name="connsiteY0" fmla="*/ 2920 h 119089"/>
                <a:gd name="connsiteX1" fmla="*/ 78124 w 96115"/>
                <a:gd name="connsiteY1" fmla="*/ 35572 h 119089"/>
                <a:gd name="connsiteX2" fmla="*/ 18816 w 96115"/>
                <a:gd name="connsiteY2" fmla="*/ 60672 h 119089"/>
                <a:gd name="connsiteX3" fmla="*/ 13040 w 96115"/>
                <a:gd name="connsiteY3" fmla="*/ 119090 h 119089"/>
                <a:gd name="connsiteX4" fmla="*/ 24369 w 96115"/>
                <a:gd name="connsiteY4" fmla="*/ 113759 h 119089"/>
                <a:gd name="connsiteX5" fmla="*/ 17039 w 96115"/>
                <a:gd name="connsiteY5" fmla="*/ 74666 h 119089"/>
                <a:gd name="connsiteX6" fmla="*/ 77457 w 96115"/>
                <a:gd name="connsiteY6" fmla="*/ 62671 h 119089"/>
                <a:gd name="connsiteX7" fmla="*/ 84121 w 96115"/>
                <a:gd name="connsiteY7" fmla="*/ 14471 h 119089"/>
                <a:gd name="connsiteX8" fmla="*/ 86120 w 96115"/>
                <a:gd name="connsiteY8" fmla="*/ 14026 h 119089"/>
                <a:gd name="connsiteX9" fmla="*/ 89674 w 96115"/>
                <a:gd name="connsiteY9" fmla="*/ 13360 h 119089"/>
                <a:gd name="connsiteX10" fmla="*/ 91451 w 96115"/>
                <a:gd name="connsiteY10" fmla="*/ 13360 h 119089"/>
                <a:gd name="connsiteX11" fmla="*/ 96116 w 96115"/>
                <a:gd name="connsiteY11" fmla="*/ 12472 h 119089"/>
                <a:gd name="connsiteX12" fmla="*/ 70127 w 96115"/>
                <a:gd name="connsiteY12" fmla="*/ 2920 h 11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5" h="119089">
                  <a:moveTo>
                    <a:pt x="70127" y="2920"/>
                  </a:moveTo>
                  <a:cubicBezTo>
                    <a:pt x="67906" y="19579"/>
                    <a:pt x="76125" y="25577"/>
                    <a:pt x="78124" y="35572"/>
                  </a:cubicBezTo>
                  <a:cubicBezTo>
                    <a:pt x="83677" y="68002"/>
                    <a:pt x="48803" y="52231"/>
                    <a:pt x="18816" y="60672"/>
                  </a:cubicBezTo>
                  <a:cubicBezTo>
                    <a:pt x="-9616" y="68890"/>
                    <a:pt x="-954" y="84883"/>
                    <a:pt x="13040" y="119090"/>
                  </a:cubicBezTo>
                  <a:lnTo>
                    <a:pt x="24369" y="113759"/>
                  </a:lnTo>
                  <a:cubicBezTo>
                    <a:pt x="19926" y="97322"/>
                    <a:pt x="11930" y="91325"/>
                    <a:pt x="17039" y="74666"/>
                  </a:cubicBezTo>
                  <a:cubicBezTo>
                    <a:pt x="35475" y="61338"/>
                    <a:pt x="55022" y="70001"/>
                    <a:pt x="77457" y="62671"/>
                  </a:cubicBezTo>
                  <a:cubicBezTo>
                    <a:pt x="104335" y="53786"/>
                    <a:pt x="90119" y="33573"/>
                    <a:pt x="84121" y="14471"/>
                  </a:cubicBezTo>
                  <a:cubicBezTo>
                    <a:pt x="84787" y="14249"/>
                    <a:pt x="85898" y="13360"/>
                    <a:pt x="86120" y="14026"/>
                  </a:cubicBezTo>
                  <a:lnTo>
                    <a:pt x="89674" y="13360"/>
                  </a:lnTo>
                  <a:cubicBezTo>
                    <a:pt x="90119" y="13360"/>
                    <a:pt x="91007" y="13360"/>
                    <a:pt x="91451" y="13360"/>
                  </a:cubicBezTo>
                  <a:cubicBezTo>
                    <a:pt x="95672" y="12694"/>
                    <a:pt x="89674" y="16692"/>
                    <a:pt x="96116" y="12472"/>
                  </a:cubicBezTo>
                  <a:cubicBezTo>
                    <a:pt x="91896" y="4475"/>
                    <a:pt x="82788" y="-4854"/>
                    <a:pt x="70127" y="29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3621935F-0470-1C80-5C85-BE11AADABA99}"/>
                </a:ext>
              </a:extLst>
            </p:cNvPr>
            <p:cNvSpPr/>
            <p:nvPr/>
          </p:nvSpPr>
          <p:spPr>
            <a:xfrm>
              <a:off x="7619124" y="4262103"/>
              <a:ext cx="106843" cy="95030"/>
            </a:xfrm>
            <a:custGeom>
              <a:avLst/>
              <a:gdLst>
                <a:gd name="connsiteX0" fmla="*/ 75301 w 106843"/>
                <a:gd name="connsiteY0" fmla="*/ 34614 h 95030"/>
                <a:gd name="connsiteX1" fmla="*/ 8663 w 106843"/>
                <a:gd name="connsiteY1" fmla="*/ 69265 h 95030"/>
                <a:gd name="connsiteX2" fmla="*/ 0 w 106843"/>
                <a:gd name="connsiteY2" fmla="*/ 95031 h 95030"/>
                <a:gd name="connsiteX3" fmla="*/ 24212 w 106843"/>
                <a:gd name="connsiteY3" fmla="*/ 72819 h 95030"/>
                <a:gd name="connsiteX4" fmla="*/ 73302 w 106843"/>
                <a:gd name="connsiteY4" fmla="*/ 51717 h 95030"/>
                <a:gd name="connsiteX5" fmla="*/ 93515 w 106843"/>
                <a:gd name="connsiteY5" fmla="*/ 15734 h 95030"/>
                <a:gd name="connsiteX6" fmla="*/ 102178 w 106843"/>
                <a:gd name="connsiteY6" fmla="*/ 11735 h 95030"/>
                <a:gd name="connsiteX7" fmla="*/ 106843 w 106843"/>
                <a:gd name="connsiteY7" fmla="*/ 3961 h 95030"/>
                <a:gd name="connsiteX8" fmla="*/ 75301 w 106843"/>
                <a:gd name="connsiteY8" fmla="*/ 34614 h 9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843" h="95030">
                  <a:moveTo>
                    <a:pt x="75301" y="34614"/>
                  </a:moveTo>
                  <a:cubicBezTo>
                    <a:pt x="52200" y="61269"/>
                    <a:pt x="16437" y="23286"/>
                    <a:pt x="8663" y="69265"/>
                  </a:cubicBezTo>
                  <a:cubicBezTo>
                    <a:pt x="5997" y="84369"/>
                    <a:pt x="2221" y="84591"/>
                    <a:pt x="0" y="95031"/>
                  </a:cubicBezTo>
                  <a:cubicBezTo>
                    <a:pt x="24878" y="93032"/>
                    <a:pt x="22879" y="78372"/>
                    <a:pt x="24212" y="72819"/>
                  </a:cubicBezTo>
                  <a:cubicBezTo>
                    <a:pt x="30654" y="41500"/>
                    <a:pt x="44870" y="63934"/>
                    <a:pt x="73302" y="51717"/>
                  </a:cubicBezTo>
                  <a:cubicBezTo>
                    <a:pt x="86852" y="45942"/>
                    <a:pt x="93293" y="36391"/>
                    <a:pt x="93515" y="15734"/>
                  </a:cubicBezTo>
                  <a:cubicBezTo>
                    <a:pt x="94404" y="15289"/>
                    <a:pt x="101956" y="11958"/>
                    <a:pt x="102178" y="11735"/>
                  </a:cubicBezTo>
                  <a:cubicBezTo>
                    <a:pt x="108620" y="5960"/>
                    <a:pt x="105066" y="12846"/>
                    <a:pt x="106843" y="3961"/>
                  </a:cubicBezTo>
                  <a:cubicBezTo>
                    <a:pt x="77300" y="-12698"/>
                    <a:pt x="78411" y="28172"/>
                    <a:pt x="75301" y="3461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99C514D-6AF7-C774-10B2-359DCCDA528C}"/>
                </a:ext>
              </a:extLst>
            </p:cNvPr>
            <p:cNvSpPr/>
            <p:nvPr/>
          </p:nvSpPr>
          <p:spPr>
            <a:xfrm>
              <a:off x="7961907" y="4087073"/>
              <a:ext cx="69797" cy="109689"/>
            </a:xfrm>
            <a:custGeom>
              <a:avLst/>
              <a:gdLst>
                <a:gd name="connsiteX0" fmla="*/ 34167 w 69797"/>
                <a:gd name="connsiteY0" fmla="*/ 627 h 109689"/>
                <a:gd name="connsiteX1" fmla="*/ 53714 w 69797"/>
                <a:gd name="connsiteY1" fmla="*/ 24839 h 109689"/>
                <a:gd name="connsiteX2" fmla="*/ 848 w 69797"/>
                <a:gd name="connsiteY2" fmla="*/ 46829 h 109689"/>
                <a:gd name="connsiteX3" fmla="*/ 5290 w 69797"/>
                <a:gd name="connsiteY3" fmla="*/ 93696 h 109689"/>
                <a:gd name="connsiteX4" fmla="*/ 9955 w 69797"/>
                <a:gd name="connsiteY4" fmla="*/ 109689 h 109689"/>
                <a:gd name="connsiteX5" fmla="*/ 20839 w 69797"/>
                <a:gd name="connsiteY5" fmla="*/ 86811 h 109689"/>
                <a:gd name="connsiteX6" fmla="*/ 17063 w 69797"/>
                <a:gd name="connsiteY6" fmla="*/ 46607 h 109689"/>
                <a:gd name="connsiteX7" fmla="*/ 68374 w 69797"/>
                <a:gd name="connsiteY7" fmla="*/ 28393 h 109689"/>
                <a:gd name="connsiteX8" fmla="*/ 34167 w 69797"/>
                <a:gd name="connsiteY8" fmla="*/ 627 h 1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7" h="109689">
                  <a:moveTo>
                    <a:pt x="34167" y="627"/>
                  </a:moveTo>
                  <a:cubicBezTo>
                    <a:pt x="41275" y="18841"/>
                    <a:pt x="47716" y="4404"/>
                    <a:pt x="53714" y="24839"/>
                  </a:cubicBezTo>
                  <a:cubicBezTo>
                    <a:pt x="34833" y="39499"/>
                    <a:pt x="7956" y="27282"/>
                    <a:pt x="848" y="46829"/>
                  </a:cubicBezTo>
                  <a:cubicBezTo>
                    <a:pt x="-2484" y="55936"/>
                    <a:pt x="5068" y="63710"/>
                    <a:pt x="5290" y="93696"/>
                  </a:cubicBezTo>
                  <a:cubicBezTo>
                    <a:pt x="5290" y="118796"/>
                    <a:pt x="1736" y="102137"/>
                    <a:pt x="9955" y="109689"/>
                  </a:cubicBezTo>
                  <a:cubicBezTo>
                    <a:pt x="9733" y="108578"/>
                    <a:pt x="20395" y="97917"/>
                    <a:pt x="20839" y="86811"/>
                  </a:cubicBezTo>
                  <a:cubicBezTo>
                    <a:pt x="21283" y="69263"/>
                    <a:pt x="15286" y="66598"/>
                    <a:pt x="17063" y="46607"/>
                  </a:cubicBezTo>
                  <a:cubicBezTo>
                    <a:pt x="32834" y="42164"/>
                    <a:pt x="61488" y="41942"/>
                    <a:pt x="68374" y="28393"/>
                  </a:cubicBezTo>
                  <a:cubicBezTo>
                    <a:pt x="77259" y="10623"/>
                    <a:pt x="41941" y="-3149"/>
                    <a:pt x="34167" y="62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ED7E3FF7-8370-DF6E-773A-EF521EC4FBF2}"/>
                </a:ext>
              </a:extLst>
            </p:cNvPr>
            <p:cNvSpPr/>
            <p:nvPr/>
          </p:nvSpPr>
          <p:spPr>
            <a:xfrm>
              <a:off x="7148215" y="4467528"/>
              <a:ext cx="86629" cy="92846"/>
            </a:xfrm>
            <a:custGeom>
              <a:avLst/>
              <a:gdLst>
                <a:gd name="connsiteX0" fmla="*/ 0 w 86629"/>
                <a:gd name="connsiteY0" fmla="*/ 88404 h 92846"/>
                <a:gd name="connsiteX1" fmla="*/ 15771 w 86629"/>
                <a:gd name="connsiteY1" fmla="*/ 92847 h 92846"/>
                <a:gd name="connsiteX2" fmla="*/ 28432 w 86629"/>
                <a:gd name="connsiteY2" fmla="*/ 60639 h 92846"/>
                <a:gd name="connsiteX3" fmla="*/ 67082 w 86629"/>
                <a:gd name="connsiteY3" fmla="*/ 44202 h 92846"/>
                <a:gd name="connsiteX4" fmla="*/ 86630 w 86629"/>
                <a:gd name="connsiteY4" fmla="*/ 6886 h 92846"/>
                <a:gd name="connsiteX5" fmla="*/ 75523 w 86629"/>
                <a:gd name="connsiteY5" fmla="*/ 0 h 92846"/>
                <a:gd name="connsiteX6" fmla="*/ 38428 w 86629"/>
                <a:gd name="connsiteY6" fmla="*/ 45091 h 92846"/>
                <a:gd name="connsiteX7" fmla="*/ 13105 w 86629"/>
                <a:gd name="connsiteY7" fmla="*/ 58418 h 92846"/>
                <a:gd name="connsiteX8" fmla="*/ 7774 w 86629"/>
                <a:gd name="connsiteY8" fmla="*/ 73300 h 92846"/>
                <a:gd name="connsiteX9" fmla="*/ 0 w 86629"/>
                <a:gd name="connsiteY9" fmla="*/ 88404 h 9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29" h="92846">
                  <a:moveTo>
                    <a:pt x="0" y="88404"/>
                  </a:moveTo>
                  <a:cubicBezTo>
                    <a:pt x="6442" y="91958"/>
                    <a:pt x="7108" y="91736"/>
                    <a:pt x="15771" y="92847"/>
                  </a:cubicBezTo>
                  <a:lnTo>
                    <a:pt x="28432" y="60639"/>
                  </a:lnTo>
                  <a:cubicBezTo>
                    <a:pt x="47091" y="54642"/>
                    <a:pt x="56420" y="58640"/>
                    <a:pt x="67082" y="44202"/>
                  </a:cubicBezTo>
                  <a:cubicBezTo>
                    <a:pt x="73302" y="35762"/>
                    <a:pt x="84186" y="17548"/>
                    <a:pt x="86630" y="6886"/>
                  </a:cubicBezTo>
                  <a:lnTo>
                    <a:pt x="75523" y="0"/>
                  </a:lnTo>
                  <a:cubicBezTo>
                    <a:pt x="59530" y="17992"/>
                    <a:pt x="68415" y="41092"/>
                    <a:pt x="38428" y="45091"/>
                  </a:cubicBezTo>
                  <a:cubicBezTo>
                    <a:pt x="22657" y="47090"/>
                    <a:pt x="18881" y="45091"/>
                    <a:pt x="13105" y="58418"/>
                  </a:cubicBezTo>
                  <a:cubicBezTo>
                    <a:pt x="10440" y="64637"/>
                    <a:pt x="10662" y="67747"/>
                    <a:pt x="7774" y="73300"/>
                  </a:cubicBezTo>
                  <a:cubicBezTo>
                    <a:pt x="222" y="88626"/>
                    <a:pt x="2443" y="69968"/>
                    <a:pt x="0" y="8840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7B8168B3-91C9-07EA-0603-C5B95C3457AB}"/>
                </a:ext>
              </a:extLst>
            </p:cNvPr>
            <p:cNvSpPr/>
            <p:nvPr/>
          </p:nvSpPr>
          <p:spPr>
            <a:xfrm>
              <a:off x="7110243" y="4417985"/>
              <a:ext cx="62172" cy="99093"/>
            </a:xfrm>
            <a:custGeom>
              <a:avLst/>
              <a:gdLst>
                <a:gd name="connsiteX0" fmla="*/ 7318 w 62172"/>
                <a:gd name="connsiteY0" fmla="*/ 41103 h 99093"/>
                <a:gd name="connsiteX1" fmla="*/ 210 w 62172"/>
                <a:gd name="connsiteY1" fmla="*/ 99076 h 99093"/>
                <a:gd name="connsiteX2" fmla="*/ 17314 w 62172"/>
                <a:gd name="connsiteY2" fmla="*/ 65980 h 99093"/>
                <a:gd name="connsiteX3" fmla="*/ 57519 w 62172"/>
                <a:gd name="connsiteY3" fmla="*/ 32884 h 99093"/>
                <a:gd name="connsiteX4" fmla="*/ 61961 w 62172"/>
                <a:gd name="connsiteY4" fmla="*/ 13560 h 99093"/>
                <a:gd name="connsiteX5" fmla="*/ 47079 w 62172"/>
                <a:gd name="connsiteY5" fmla="*/ 677 h 99093"/>
                <a:gd name="connsiteX6" fmla="*/ 43080 w 62172"/>
                <a:gd name="connsiteY6" fmla="*/ 31107 h 99093"/>
                <a:gd name="connsiteX7" fmla="*/ 7318 w 62172"/>
                <a:gd name="connsiteY7" fmla="*/ 41103 h 9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172" h="99093">
                  <a:moveTo>
                    <a:pt x="7318" y="41103"/>
                  </a:moveTo>
                  <a:cubicBezTo>
                    <a:pt x="4208" y="53097"/>
                    <a:pt x="-1123" y="86193"/>
                    <a:pt x="210" y="99076"/>
                  </a:cubicBezTo>
                  <a:cubicBezTo>
                    <a:pt x="18868" y="99743"/>
                    <a:pt x="15092" y="80418"/>
                    <a:pt x="17314" y="65980"/>
                  </a:cubicBezTo>
                  <a:cubicBezTo>
                    <a:pt x="22423" y="33328"/>
                    <a:pt x="42858" y="55985"/>
                    <a:pt x="57519" y="32884"/>
                  </a:cubicBezTo>
                  <a:cubicBezTo>
                    <a:pt x="60850" y="27553"/>
                    <a:pt x="62850" y="20890"/>
                    <a:pt x="61961" y="13560"/>
                  </a:cubicBezTo>
                  <a:cubicBezTo>
                    <a:pt x="60184" y="-1545"/>
                    <a:pt x="58185" y="-656"/>
                    <a:pt x="47079" y="677"/>
                  </a:cubicBezTo>
                  <a:cubicBezTo>
                    <a:pt x="40193" y="11561"/>
                    <a:pt x="51743" y="21334"/>
                    <a:pt x="43080" y="31107"/>
                  </a:cubicBezTo>
                  <a:cubicBezTo>
                    <a:pt x="37083" y="37771"/>
                    <a:pt x="14870" y="38437"/>
                    <a:pt x="7318" y="41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43CE3503-E315-A1A9-C9D7-6107CFF34497}"/>
                </a:ext>
              </a:extLst>
            </p:cNvPr>
            <p:cNvSpPr/>
            <p:nvPr/>
          </p:nvSpPr>
          <p:spPr>
            <a:xfrm>
              <a:off x="8050050" y="3782983"/>
              <a:ext cx="97069" cy="57941"/>
            </a:xfrm>
            <a:custGeom>
              <a:avLst/>
              <a:gdLst>
                <a:gd name="connsiteX0" fmla="*/ 15993 w 97069"/>
                <a:gd name="connsiteY0" fmla="*/ 57941 h 57941"/>
                <a:gd name="connsiteX1" fmla="*/ 55310 w 97069"/>
                <a:gd name="connsiteY1" fmla="*/ 29510 h 57941"/>
                <a:gd name="connsiteX2" fmla="*/ 97069 w 97069"/>
                <a:gd name="connsiteY2" fmla="*/ 2855 h 57941"/>
                <a:gd name="connsiteX3" fmla="*/ 70636 w 97069"/>
                <a:gd name="connsiteY3" fmla="*/ 9074 h 57941"/>
                <a:gd name="connsiteX4" fmla="*/ 0 w 97069"/>
                <a:gd name="connsiteY4" fmla="*/ 52166 h 57941"/>
                <a:gd name="connsiteX5" fmla="*/ 7552 w 97069"/>
                <a:gd name="connsiteY5" fmla="*/ 54831 h 57941"/>
                <a:gd name="connsiteX6" fmla="*/ 15993 w 97069"/>
                <a:gd name="connsiteY6" fmla="*/ 57941 h 5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69" h="57941">
                  <a:moveTo>
                    <a:pt x="15993" y="57941"/>
                  </a:moveTo>
                  <a:cubicBezTo>
                    <a:pt x="23545" y="46835"/>
                    <a:pt x="41093" y="36395"/>
                    <a:pt x="55310" y="29510"/>
                  </a:cubicBezTo>
                  <a:cubicBezTo>
                    <a:pt x="85519" y="14849"/>
                    <a:pt x="95070" y="15516"/>
                    <a:pt x="97069" y="2855"/>
                  </a:cubicBezTo>
                  <a:cubicBezTo>
                    <a:pt x="86852" y="-3809"/>
                    <a:pt x="81521" y="2411"/>
                    <a:pt x="70636" y="9074"/>
                  </a:cubicBezTo>
                  <a:cubicBezTo>
                    <a:pt x="58642" y="16182"/>
                    <a:pt x="7330" y="38839"/>
                    <a:pt x="0" y="52166"/>
                  </a:cubicBezTo>
                  <a:cubicBezTo>
                    <a:pt x="6442" y="55720"/>
                    <a:pt x="1111" y="52610"/>
                    <a:pt x="7552" y="54831"/>
                  </a:cubicBezTo>
                  <a:cubicBezTo>
                    <a:pt x="11551" y="56386"/>
                    <a:pt x="7997" y="55498"/>
                    <a:pt x="15993" y="579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9C5D1DB2-C8B5-6E75-DF1A-C52E60B6351F}"/>
                </a:ext>
              </a:extLst>
            </p:cNvPr>
            <p:cNvSpPr/>
            <p:nvPr/>
          </p:nvSpPr>
          <p:spPr>
            <a:xfrm>
              <a:off x="8246855" y="4241111"/>
              <a:ext cx="67304" cy="37457"/>
            </a:xfrm>
            <a:custGeom>
              <a:avLst/>
              <a:gdLst>
                <a:gd name="connsiteX0" fmla="*/ 0 w 67304"/>
                <a:gd name="connsiteY0" fmla="*/ 27618 h 37457"/>
                <a:gd name="connsiteX1" fmla="*/ 33319 w 67304"/>
                <a:gd name="connsiteY1" fmla="*/ 25397 h 37457"/>
                <a:gd name="connsiteX2" fmla="*/ 67304 w 67304"/>
                <a:gd name="connsiteY2" fmla="*/ 5184 h 37457"/>
                <a:gd name="connsiteX3" fmla="*/ 35762 w 67304"/>
                <a:gd name="connsiteY3" fmla="*/ 12292 h 37457"/>
                <a:gd name="connsiteX4" fmla="*/ 0 w 67304"/>
                <a:gd name="connsiteY4" fmla="*/ 27618 h 3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04" h="37457">
                  <a:moveTo>
                    <a:pt x="0" y="27618"/>
                  </a:moveTo>
                  <a:cubicBezTo>
                    <a:pt x="9107" y="46943"/>
                    <a:pt x="18214" y="33171"/>
                    <a:pt x="33319" y="25397"/>
                  </a:cubicBezTo>
                  <a:cubicBezTo>
                    <a:pt x="43759" y="20288"/>
                    <a:pt x="62196" y="15624"/>
                    <a:pt x="67304" y="5184"/>
                  </a:cubicBezTo>
                  <a:cubicBezTo>
                    <a:pt x="58642" y="-5034"/>
                    <a:pt x="60419" y="1186"/>
                    <a:pt x="35762" y="12292"/>
                  </a:cubicBezTo>
                  <a:cubicBezTo>
                    <a:pt x="22657" y="18289"/>
                    <a:pt x="9774" y="21621"/>
                    <a:pt x="0" y="276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3CDF3641-DC95-CFB1-82A5-08847EB408EF}"/>
                </a:ext>
              </a:extLst>
            </p:cNvPr>
            <p:cNvSpPr/>
            <p:nvPr/>
          </p:nvSpPr>
          <p:spPr>
            <a:xfrm>
              <a:off x="6951410" y="4460281"/>
              <a:ext cx="53783" cy="38582"/>
            </a:xfrm>
            <a:custGeom>
              <a:avLst/>
              <a:gdLst>
                <a:gd name="connsiteX0" fmla="*/ 0 w 53783"/>
                <a:gd name="connsiteY0" fmla="*/ 35235 h 38582"/>
                <a:gd name="connsiteX1" fmla="*/ 44203 w 53783"/>
                <a:gd name="connsiteY1" fmla="*/ 15466 h 38582"/>
                <a:gd name="connsiteX2" fmla="*/ 53755 w 53783"/>
                <a:gd name="connsiteY2" fmla="*/ 140 h 38582"/>
                <a:gd name="connsiteX3" fmla="*/ 23768 w 53783"/>
                <a:gd name="connsiteY3" fmla="*/ 15244 h 38582"/>
                <a:gd name="connsiteX4" fmla="*/ 0 w 53783"/>
                <a:gd name="connsiteY4" fmla="*/ 35235 h 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83" h="38582">
                  <a:moveTo>
                    <a:pt x="0" y="35235"/>
                  </a:moveTo>
                  <a:cubicBezTo>
                    <a:pt x="16215" y="44120"/>
                    <a:pt x="13105" y="34569"/>
                    <a:pt x="44203" y="15466"/>
                  </a:cubicBezTo>
                  <a:cubicBezTo>
                    <a:pt x="53088" y="10135"/>
                    <a:pt x="53977" y="11912"/>
                    <a:pt x="53755" y="140"/>
                  </a:cubicBezTo>
                  <a:cubicBezTo>
                    <a:pt x="37095" y="-1193"/>
                    <a:pt x="39983" y="7248"/>
                    <a:pt x="23768" y="15244"/>
                  </a:cubicBezTo>
                  <a:cubicBezTo>
                    <a:pt x="11551" y="21241"/>
                    <a:pt x="4220" y="22574"/>
                    <a:pt x="0" y="352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9E1952C5-4E08-EEF1-4060-C19675E23273}"/>
                </a:ext>
              </a:extLst>
            </p:cNvPr>
            <p:cNvSpPr/>
            <p:nvPr/>
          </p:nvSpPr>
          <p:spPr>
            <a:xfrm>
              <a:off x="7532938" y="4510398"/>
              <a:ext cx="41122" cy="46332"/>
            </a:xfrm>
            <a:custGeom>
              <a:avLst/>
              <a:gdLst>
                <a:gd name="connsiteX0" fmla="*/ 0 w 41122"/>
                <a:gd name="connsiteY0" fmla="*/ 38649 h 46332"/>
                <a:gd name="connsiteX1" fmla="*/ 11995 w 41122"/>
                <a:gd name="connsiteY1" fmla="*/ 44424 h 46332"/>
                <a:gd name="connsiteX2" fmla="*/ 31320 w 41122"/>
                <a:gd name="connsiteY2" fmla="*/ 34207 h 46332"/>
                <a:gd name="connsiteX3" fmla="*/ 29099 w 41122"/>
                <a:gd name="connsiteY3" fmla="*/ 0 h 46332"/>
                <a:gd name="connsiteX4" fmla="*/ 0 w 41122"/>
                <a:gd name="connsiteY4" fmla="*/ 38649 h 4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22" h="46332">
                  <a:moveTo>
                    <a:pt x="0" y="38649"/>
                  </a:moveTo>
                  <a:cubicBezTo>
                    <a:pt x="3776" y="46423"/>
                    <a:pt x="3110" y="48200"/>
                    <a:pt x="11995" y="44424"/>
                  </a:cubicBezTo>
                  <a:cubicBezTo>
                    <a:pt x="12883" y="43980"/>
                    <a:pt x="30876" y="34651"/>
                    <a:pt x="31320" y="34207"/>
                  </a:cubicBezTo>
                  <a:cubicBezTo>
                    <a:pt x="31986" y="33540"/>
                    <a:pt x="54421" y="3554"/>
                    <a:pt x="29099" y="0"/>
                  </a:cubicBezTo>
                  <a:cubicBezTo>
                    <a:pt x="17770" y="41537"/>
                    <a:pt x="26433" y="17548"/>
                    <a:pt x="0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D071C2F4-59A1-BDA2-4D3F-F1CD1CA60818}"/>
                </a:ext>
              </a:extLst>
            </p:cNvPr>
            <p:cNvSpPr/>
            <p:nvPr/>
          </p:nvSpPr>
          <p:spPr>
            <a:xfrm>
              <a:off x="8260404" y="4269174"/>
              <a:ext cx="61084" cy="37752"/>
            </a:xfrm>
            <a:custGeom>
              <a:avLst/>
              <a:gdLst>
                <a:gd name="connsiteX0" fmla="*/ 0 w 61084"/>
                <a:gd name="connsiteY0" fmla="*/ 33096 h 37752"/>
                <a:gd name="connsiteX1" fmla="*/ 33985 w 61084"/>
                <a:gd name="connsiteY1" fmla="*/ 25322 h 37752"/>
                <a:gd name="connsiteX2" fmla="*/ 61085 w 61084"/>
                <a:gd name="connsiteY2" fmla="*/ 0 h 37752"/>
                <a:gd name="connsiteX3" fmla="*/ 0 w 61084"/>
                <a:gd name="connsiteY3" fmla="*/ 33096 h 3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84" h="37752">
                  <a:moveTo>
                    <a:pt x="0" y="33096"/>
                  </a:moveTo>
                  <a:cubicBezTo>
                    <a:pt x="10218" y="44869"/>
                    <a:pt x="22879" y="31319"/>
                    <a:pt x="33985" y="25322"/>
                  </a:cubicBezTo>
                  <a:cubicBezTo>
                    <a:pt x="46647" y="18436"/>
                    <a:pt x="57531" y="15549"/>
                    <a:pt x="61085" y="0"/>
                  </a:cubicBezTo>
                  <a:cubicBezTo>
                    <a:pt x="53755" y="1555"/>
                    <a:pt x="6442" y="27987"/>
                    <a:pt x="0" y="330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87A2DB74-A283-8461-1327-98C24904E072}"/>
                </a:ext>
              </a:extLst>
            </p:cNvPr>
            <p:cNvSpPr/>
            <p:nvPr/>
          </p:nvSpPr>
          <p:spPr>
            <a:xfrm>
              <a:off x="8100194" y="3825597"/>
              <a:ext cx="39595" cy="26101"/>
            </a:xfrm>
            <a:custGeom>
              <a:avLst/>
              <a:gdLst>
                <a:gd name="connsiteX0" fmla="*/ 5166 w 39595"/>
                <a:gd name="connsiteY0" fmla="*/ 25988 h 26101"/>
                <a:gd name="connsiteX1" fmla="*/ 39596 w 39595"/>
                <a:gd name="connsiteY1" fmla="*/ 0 h 26101"/>
                <a:gd name="connsiteX2" fmla="*/ 14495 w 39595"/>
                <a:gd name="connsiteY2" fmla="*/ 9551 h 26101"/>
                <a:gd name="connsiteX3" fmla="*/ 5166 w 39595"/>
                <a:gd name="connsiteY3" fmla="*/ 25988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95" h="26101">
                  <a:moveTo>
                    <a:pt x="5166" y="25988"/>
                  </a:moveTo>
                  <a:cubicBezTo>
                    <a:pt x="10941" y="27765"/>
                    <a:pt x="34931" y="8218"/>
                    <a:pt x="39596" y="0"/>
                  </a:cubicBezTo>
                  <a:cubicBezTo>
                    <a:pt x="27157" y="0"/>
                    <a:pt x="22270" y="4220"/>
                    <a:pt x="14495" y="9551"/>
                  </a:cubicBezTo>
                  <a:cubicBezTo>
                    <a:pt x="-11271" y="26655"/>
                    <a:pt x="5166" y="25988"/>
                    <a:pt x="5166" y="2598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F7084472-66A5-F0DE-A2E3-05224AF3F063}"/>
                </a:ext>
              </a:extLst>
            </p:cNvPr>
            <p:cNvSpPr/>
            <p:nvPr/>
          </p:nvSpPr>
          <p:spPr>
            <a:xfrm>
              <a:off x="6970513" y="4497293"/>
              <a:ext cx="44869" cy="41092"/>
            </a:xfrm>
            <a:custGeom>
              <a:avLst/>
              <a:gdLst>
                <a:gd name="connsiteX0" fmla="*/ 0 w 44869"/>
                <a:gd name="connsiteY0" fmla="*/ 41092 h 41092"/>
                <a:gd name="connsiteX1" fmla="*/ 44870 w 44869"/>
                <a:gd name="connsiteY1" fmla="*/ 0 h 41092"/>
                <a:gd name="connsiteX2" fmla="*/ 10440 w 44869"/>
                <a:gd name="connsiteY2" fmla="*/ 29764 h 41092"/>
                <a:gd name="connsiteX3" fmla="*/ 0 w 44869"/>
                <a:gd name="connsiteY3" fmla="*/ 41092 h 4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69" h="41092">
                  <a:moveTo>
                    <a:pt x="0" y="41092"/>
                  </a:moveTo>
                  <a:cubicBezTo>
                    <a:pt x="11551" y="39093"/>
                    <a:pt x="42871" y="11772"/>
                    <a:pt x="44870" y="0"/>
                  </a:cubicBezTo>
                  <a:cubicBezTo>
                    <a:pt x="29321" y="4220"/>
                    <a:pt x="17770" y="21990"/>
                    <a:pt x="10440" y="29764"/>
                  </a:cubicBezTo>
                  <a:cubicBezTo>
                    <a:pt x="5109" y="35317"/>
                    <a:pt x="3998" y="35095"/>
                    <a:pt x="0" y="410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6CDB30D2-6178-44A4-DD5A-0F187A36C794}"/>
                </a:ext>
              </a:extLst>
            </p:cNvPr>
            <p:cNvSpPr/>
            <p:nvPr/>
          </p:nvSpPr>
          <p:spPr>
            <a:xfrm>
              <a:off x="8077150" y="3847365"/>
              <a:ext cx="12216" cy="6219"/>
            </a:xfrm>
            <a:custGeom>
              <a:avLst/>
              <a:gdLst>
                <a:gd name="connsiteX0" fmla="*/ 0 w 12216"/>
                <a:gd name="connsiteY0" fmla="*/ 0 h 6219"/>
                <a:gd name="connsiteX1" fmla="*/ 12217 w 12216"/>
                <a:gd name="connsiteY1" fmla="*/ 6219 h 6219"/>
                <a:gd name="connsiteX2" fmla="*/ 0 w 12216"/>
                <a:gd name="connsiteY2" fmla="*/ 0 h 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6" h="6219">
                  <a:moveTo>
                    <a:pt x="0" y="0"/>
                  </a:moveTo>
                  <a:cubicBezTo>
                    <a:pt x="5997" y="9773"/>
                    <a:pt x="-2221" y="4442"/>
                    <a:pt x="12217" y="6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3" name="图形 2">
            <a:extLst>
              <a:ext uri="{FF2B5EF4-FFF2-40B4-BE49-F238E27FC236}">
                <a16:creationId xmlns:a16="http://schemas.microsoft.com/office/drawing/2014/main" id="{B2EA9199-D3DB-201F-FD21-C20F7B2F5183}"/>
              </a:ext>
            </a:extLst>
          </p:cNvPr>
          <p:cNvGrpSpPr/>
          <p:nvPr/>
        </p:nvGrpSpPr>
        <p:grpSpPr>
          <a:xfrm>
            <a:off x="5333130" y="2601217"/>
            <a:ext cx="702185" cy="66188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4B121D3-8411-94B5-51EF-E7B0A454E2A6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42CDD02-0BFC-178A-2034-305F6C5D548E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390B0DCA-2AFE-FAA4-E26D-62A9C73891AC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C822E77-6ACF-6787-7677-45DBA9B30379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7B62DC64-786C-57E6-4684-15A5922CCA8D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DB64126A-DE96-4DC0-8DFA-E09DDB88EB82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846DB2A-3CBE-DFEA-1839-E853879192AA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33FB4E6F-7AB2-9C66-D97E-1FBF8B93456B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8ECB25B-7041-971E-4C7D-EAA935DC9BAB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693BBA4-82C3-A4B7-E655-ED1674D5B397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13FDD8E-D49B-48F7-3978-642D9E7D6B00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1054487-C91D-152E-964E-F3B6389F1AB9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1D076F8-43A4-1A92-387D-61D93C23EDDF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4F7B3F8-DDD2-693F-6040-A66469F565D7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7A642B6-0720-5E51-3A5F-5D07A2BB654A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7B13CDF-FBF3-932E-3163-8FD288F91D09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BA372FE9-2CF7-B5A7-BAD5-12A8F2BB08BA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D2494AB-465D-5B89-830B-E4D3FF92A48C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E7F76F1-C8DB-11FE-B0E1-AAEB6065CF15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4C373DC-D0F5-DDCB-74E5-932D72782772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2A58EC0B-47BC-780A-0CDC-538003D80E9A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CFB7F775-095A-D089-8E48-F64038DC8373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79FAEB5B-3801-E66D-2675-99BB32CE804C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574DD294-E481-FB15-A176-AE2C72975FAA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AAD08C6-75FD-1BE5-13DA-7C36E8824EA1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AFF802EB-0F8C-DDF7-41BF-25C4D8BFB58D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51D4C86D-905A-22F2-4398-F4326618FEE1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903F798D-07B6-C70F-26FD-47E63C24A9F8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7AFBF416-8E9D-39AE-7108-DBD44FACA579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6F55EA3-D8DA-FA08-96B0-A574CDC0D97C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D362644-D0B3-0F7F-9006-8E28A0B49265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E55F844-C631-E430-4A8C-490FD903585B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D2344DC-FA44-6A9D-B895-27850B86F31E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EC691CD2-28C7-7BAD-D90D-B1BA91BD0699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69389C7F-595E-D45A-FB83-0A0D16D19681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001A1F41-642A-83C9-6124-16857086468E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455758C9-BFD5-CF95-5CC7-7ABA5451EFF7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262EC7C3-334E-522B-0F7A-A66BA9092047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6AEF6BA4-7858-3299-BEF6-03CFBCEEB3B6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B821F36-7D12-1192-669B-1F9254AFB1BA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B3B22C5D-6146-1F95-2138-9E1AE5AE5DA9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A188710E-17FA-358D-1A9F-930AF556464C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626BBAC-B7CA-2412-DF83-B98BF2C1FC0C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C31C7B82-0144-21AF-344D-1FFC11231910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73A57AA-3E0D-DFA7-72AA-CD31A7B6D999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97FB0CA8-7B52-D54A-9560-010B887F8EA6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D4BAE730-61DA-31D9-1E4B-CC4F8ADE10FD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9D6DEEEE-3FFE-4E60-ED16-125B0EBE1C72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82757461-DDC7-A4F6-FE46-1BB0220A16D6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9C207327-0608-8BC6-5D9D-6DD580D7017A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FC2244C3-9ABF-EA90-618B-8DB3365FCC31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BD8AF15A-97BD-DE35-BF03-720452052CE0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2533E4E8-7B16-8D1D-0EF0-E57265BC431A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22052893-22C4-0ED7-3EFE-BF757977509C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D4BC21D9-DB63-52A6-3F89-B7D530BD0E07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FB36E1C-FB0A-C3A5-A845-D1F3815FCAB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980D12FC-A6A6-9A3B-49D2-67A949B43786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0B35A73-7A08-6D53-552D-F7826B2AE229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29D36650-8AAE-7CF4-26FB-7F2BE5B3A29B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DBA259AA-C33C-F122-9293-10892B25D89A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1C542936-4D2B-93C6-67D0-6F18071978A2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18E80644-F447-4AA3-4FCE-C50F2EF11EE2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9DAE349-5893-CC3A-5712-AF137E564B2A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7189C714-FC83-FA6F-0685-A36842DD788E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2DBD389C-1C00-7744-7FEF-9B425E7A13D6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571737A9-DE2F-6F5C-076D-DC702A9D11E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2053E91A-1653-4000-E370-0BEB2C50522F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1657CB01-F267-EC6F-6FB1-00526A86045D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691FAE1-DE60-27FA-8B26-A6DBC38CE805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69D75C5-040C-5E6E-F15B-B81517C85959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BA47FC0-FA5A-0BE3-51B6-41932A969E89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F906606-3FB8-EC5E-AE62-A8365B736F89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745CAC4-0CE2-18D3-5FE1-1C37A1C81490}"/>
              </a:ext>
            </a:extLst>
          </p:cNvPr>
          <p:cNvSpPr txBox="1"/>
          <p:nvPr/>
        </p:nvSpPr>
        <p:spPr>
          <a:xfrm>
            <a:off x="5099673" y="3438504"/>
            <a:ext cx="1952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2369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7032856" y="2036279"/>
            <a:ext cx="1272814" cy="717920"/>
          </a:xfrm>
          <a:custGeom>
            <a:avLst/>
            <a:gdLst>
              <a:gd name="connsiteX0" fmla="*/ 836909 w 836909"/>
              <a:gd name="connsiteY0" fmla="*/ 0 h 852407"/>
              <a:gd name="connsiteX1" fmla="*/ 635431 w 836909"/>
              <a:gd name="connsiteY1" fmla="*/ 0 h 852407"/>
              <a:gd name="connsiteX2" fmla="*/ 635431 w 836909"/>
              <a:gd name="connsiteY2" fmla="*/ 852407 h 852407"/>
              <a:gd name="connsiteX3" fmla="*/ 0 w 836909"/>
              <a:gd name="connsiteY3" fmla="*/ 852407 h 85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909" h="852407">
                <a:moveTo>
                  <a:pt x="836909" y="0"/>
                </a:moveTo>
                <a:lnTo>
                  <a:pt x="635431" y="0"/>
                </a:lnTo>
                <a:lnTo>
                  <a:pt x="635431" y="852407"/>
                </a:lnTo>
                <a:lnTo>
                  <a:pt x="0" y="852407"/>
                </a:ln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4229517" y="3474856"/>
            <a:ext cx="900059" cy="553562"/>
          </a:xfrm>
          <a:custGeom>
            <a:avLst/>
            <a:gdLst>
              <a:gd name="connsiteX0" fmla="*/ 836909 w 836909"/>
              <a:gd name="connsiteY0" fmla="*/ 0 h 852407"/>
              <a:gd name="connsiteX1" fmla="*/ 635431 w 836909"/>
              <a:gd name="connsiteY1" fmla="*/ 0 h 852407"/>
              <a:gd name="connsiteX2" fmla="*/ 635431 w 836909"/>
              <a:gd name="connsiteY2" fmla="*/ 852407 h 852407"/>
              <a:gd name="connsiteX3" fmla="*/ 0 w 836909"/>
              <a:gd name="connsiteY3" fmla="*/ 852407 h 85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909" h="852407">
                <a:moveTo>
                  <a:pt x="836909" y="0"/>
                </a:moveTo>
                <a:lnTo>
                  <a:pt x="635431" y="0"/>
                </a:lnTo>
                <a:lnTo>
                  <a:pt x="635431" y="852407"/>
                </a:lnTo>
                <a:lnTo>
                  <a:pt x="0" y="852407"/>
                </a:ln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447956" y="4687010"/>
            <a:ext cx="1562613" cy="408569"/>
          </a:xfrm>
          <a:custGeom>
            <a:avLst/>
            <a:gdLst>
              <a:gd name="connsiteX0" fmla="*/ 836909 w 836909"/>
              <a:gd name="connsiteY0" fmla="*/ 0 h 852407"/>
              <a:gd name="connsiteX1" fmla="*/ 635431 w 836909"/>
              <a:gd name="connsiteY1" fmla="*/ 0 h 852407"/>
              <a:gd name="connsiteX2" fmla="*/ 635431 w 836909"/>
              <a:gd name="connsiteY2" fmla="*/ 852407 h 852407"/>
              <a:gd name="connsiteX3" fmla="*/ 0 w 836909"/>
              <a:gd name="connsiteY3" fmla="*/ 852407 h 852407"/>
              <a:gd name="connsiteX0-1" fmla="*/ 836909 w 836909"/>
              <a:gd name="connsiteY0-2" fmla="*/ 0 h 852407"/>
              <a:gd name="connsiteX1-3" fmla="*/ 635431 w 836909"/>
              <a:gd name="connsiteY1-4" fmla="*/ 0 h 852407"/>
              <a:gd name="connsiteX2-5" fmla="*/ 528032 w 836909"/>
              <a:gd name="connsiteY2-6" fmla="*/ 852407 h 852407"/>
              <a:gd name="connsiteX3-7" fmla="*/ 0 w 836909"/>
              <a:gd name="connsiteY3-8" fmla="*/ 852407 h 852407"/>
              <a:gd name="connsiteX0-9" fmla="*/ 836909 w 836909"/>
              <a:gd name="connsiteY0-10" fmla="*/ 4254 h 856661"/>
              <a:gd name="connsiteX1-11" fmla="*/ 530181 w 836909"/>
              <a:gd name="connsiteY1-12" fmla="*/ 0 h 856661"/>
              <a:gd name="connsiteX2-13" fmla="*/ 528032 w 836909"/>
              <a:gd name="connsiteY2-14" fmla="*/ 856661 h 856661"/>
              <a:gd name="connsiteX3-15" fmla="*/ 0 w 836909"/>
              <a:gd name="connsiteY3-16" fmla="*/ 856661 h 8566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36909" h="856661">
                <a:moveTo>
                  <a:pt x="836909" y="4254"/>
                </a:moveTo>
                <a:lnTo>
                  <a:pt x="530181" y="0"/>
                </a:lnTo>
                <a:cubicBezTo>
                  <a:pt x="529465" y="285554"/>
                  <a:pt x="528748" y="571107"/>
                  <a:pt x="528032" y="856661"/>
                </a:cubicBezTo>
                <a:lnTo>
                  <a:pt x="0" y="856661"/>
                </a:ln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B3FF5BD-9A50-E102-F592-D8DFE0CF47D1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73" name="图形 2">
              <a:extLst>
                <a:ext uri="{FF2B5EF4-FFF2-40B4-BE49-F238E27FC236}">
                  <a16:creationId xmlns:a16="http://schemas.microsoft.com/office/drawing/2014/main" id="{91C6340A-4146-A3AF-A221-460B0D7220A1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B005736B-3061-A767-F884-028A258F35FD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BE0CC22-A197-4C1B-B4AD-54F37EDC6B35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F5EDDE1-ABE7-4F38-9BC0-CE40D633AC13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D788D2D-8274-4B05-846D-02409F6E0704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4F209FE-9552-616C-9D17-B3BF060B9A71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411FC38-918F-40DA-033B-3EA7D26459C9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B858F94-DE0C-6601-05BB-C1E14578D66D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7407076-25D0-3E0E-691D-C3950063AABC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E057405-A72F-86C9-C885-53855A2929B0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D34386D-0175-2F70-31B6-64E72464F3DE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2D6A8DF-CF0A-BCC1-1603-509017D0745A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A4B5462-5512-FDB2-018E-1CBF2C04A38C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FAFB160-F7C9-88FC-415D-967E2A79BFDD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8182ABF-734B-4737-4544-D7220FB0C82D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C6FEEF6-2D9C-790B-893F-8D05F64E85D4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7377585-9F5E-4326-73C4-70A4D263CF37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E576AA2-C927-3B74-14AC-C15E4EDB06AC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D9DC2FB-8209-29D7-85CF-82D85274CBDD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3C6D0B2-A11C-6AEA-65D9-9E5F86FA670F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7220DC6-E96E-AC30-3CB4-D9BB4CD6F7E5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EBEB3BB-2E88-B75D-AE9B-6220E55934B2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55813B0-3F9B-6C35-DF94-D410A2B1B9EE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D1F89495-6C56-5FFF-4461-B0BCC945C882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C777B09-AA7F-C0B3-6976-A67756402E14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C2DC487-D032-842A-C2F9-FB5EB8DE839A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76ADA2C-77DC-94CA-048C-4AC902928A3F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8D0AEBA-5652-1121-DC9B-6F402E789634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27723E2-8C5A-0B1A-D608-F7F900E2525F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56EFAF1-5985-C2C2-E658-8D0F031AC907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CA8A7B3-E823-9C17-5C8B-C7597381F1FB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A70B49C-2FCD-052C-0ADB-9F2D85A6BE52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E4D09F7-18D3-2B3E-0669-8D7A8C872243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3C7135B-F1DA-B0D1-80B9-9021672883A9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3B7B985-7939-0701-C57D-E3752589D0AA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69B2309-B005-44B5-33FE-F28EE62F1B3B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E7C4BAAA-BD62-D2F7-4A38-DF24FAC6781B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F0173B0-7269-2A24-8C95-E0AB1A50D573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3B5C33A-4DEC-F7FF-5804-6550EE41A495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8B1135-9DAD-5CF6-44CF-5153DB4D99E6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38B15B4-A1C2-6092-74D8-2CA533D6C4D5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BA6F641-2DB9-8DDA-ACDA-A858D02356D3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236537D-F7C4-231D-7A8C-1D9E25C46221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DF11D37-DCA1-1CE6-D720-EE84B020F3B4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0BF2618-50FE-CA01-07E4-38E11C9DEAD8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AEC5429-BEDD-3CB7-6F2D-120EA4A32F62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E4B2EC21-FFC3-990E-828B-0033857A60F9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A1FDCB9-A56C-1215-9FAC-85FA1FB0BD51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A8F8E9C-8329-9212-FA75-19061E8709C7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D55F6F82-6604-18CE-6C8A-432AF67199EA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5005D85-534B-BFBE-A676-835DA985D7A5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4E2EDE2-6432-9C46-D586-ADC92651D312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3507276-6B57-5941-361C-3F53E00B2F8F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97F6911-022E-9D90-A92C-10AA13E3A008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866812A-D0CE-FA38-565A-BC04678BA5C2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1A6D9579-2324-ECCB-3676-20C73FAEC889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A89A134-BAD9-0486-EDF5-04679BEEC026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C7313A3-972E-06B3-C6B5-A63FFE65F421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E472167-D65F-839D-7BFD-201D5C51BF60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A5FFABC-103F-08AD-6155-B30B89623143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DFFADA78-FF1A-8E5A-8216-A16B05E35AE4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23842CA-0EF3-1C31-B1A4-EE4B6920836D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AB816D9-EA0E-E9BC-1829-D30B03A5B165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137A07E-5BAB-B50E-B82C-6232061E540A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6919A720-D920-982E-714F-309BB1865136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77F5278-AD5A-A10E-7C3C-37C674351DE3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03465C9-EB84-4EA9-10FC-012F2D8C5E6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0DD5E47-CF13-470E-9717-6A124A6793FC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646FEB2-6614-4056-6C1D-7C972A32D1E4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9F4521A8-6C04-1F88-AAC9-570B6C868DE6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F96476A-88C9-B311-B6ED-4A6BBAC05E80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537D0F3-0203-EB90-F29C-871516279BD5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2E20EB29-A885-45DE-7676-22C89AFD1F1D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167E241-AE08-DF66-C9CF-84E60268EE1F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75" name="椭圆 207">
                <a:extLst>
                  <a:ext uri="{FF2B5EF4-FFF2-40B4-BE49-F238E27FC236}">
                    <a16:creationId xmlns:a16="http://schemas.microsoft.com/office/drawing/2014/main" id="{B51ADEBD-FD4B-E0EF-0D35-342D2CF0920C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390A991-87B6-C3FD-E4F4-A56CB6D5065F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49" name="图形 2">
            <a:extLst>
              <a:ext uri="{FF2B5EF4-FFF2-40B4-BE49-F238E27FC236}">
                <a16:creationId xmlns:a16="http://schemas.microsoft.com/office/drawing/2014/main" id="{5E0776C2-FDE8-CCFA-232F-5EB5022EE679}"/>
              </a:ext>
            </a:extLst>
          </p:cNvPr>
          <p:cNvGrpSpPr/>
          <p:nvPr/>
        </p:nvGrpSpPr>
        <p:grpSpPr>
          <a:xfrm>
            <a:off x="5201672" y="1778000"/>
            <a:ext cx="1885433" cy="3438709"/>
            <a:chOff x="3758530" y="3311146"/>
            <a:chExt cx="1345894" cy="2454682"/>
          </a:xfrm>
          <a:solidFill>
            <a:srgbClr val="262626"/>
          </a:solidFill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65B55D5-61AC-70D4-AAC7-43946540A3DF}"/>
                </a:ext>
              </a:extLst>
            </p:cNvPr>
            <p:cNvSpPr/>
            <p:nvPr/>
          </p:nvSpPr>
          <p:spPr>
            <a:xfrm>
              <a:off x="3758530" y="3311146"/>
              <a:ext cx="1345894" cy="1732673"/>
            </a:xfrm>
            <a:custGeom>
              <a:avLst/>
              <a:gdLst>
                <a:gd name="connsiteX0" fmla="*/ 620872 w 1345894"/>
                <a:gd name="connsiteY0" fmla="*/ 1504891 h 1732673"/>
                <a:gd name="connsiteX1" fmla="*/ 648416 w 1345894"/>
                <a:gd name="connsiteY1" fmla="*/ 1504891 h 1732673"/>
                <a:gd name="connsiteX2" fmla="*/ 677959 w 1345894"/>
                <a:gd name="connsiteY2" fmla="*/ 1601514 h 1732673"/>
                <a:gd name="connsiteX3" fmla="*/ 641308 w 1345894"/>
                <a:gd name="connsiteY3" fmla="*/ 1693694 h 1732673"/>
                <a:gd name="connsiteX4" fmla="*/ 620872 w 1345894"/>
                <a:gd name="connsiteY4" fmla="*/ 1504891 h 1732673"/>
                <a:gd name="connsiteX5" fmla="*/ 761034 w 1345894"/>
                <a:gd name="connsiteY5" fmla="*/ 1695471 h 1732673"/>
                <a:gd name="connsiteX6" fmla="*/ 758369 w 1345894"/>
                <a:gd name="connsiteY6" fmla="*/ 1504447 h 1732673"/>
                <a:gd name="connsiteX7" fmla="*/ 828561 w 1345894"/>
                <a:gd name="connsiteY7" fmla="*/ 1502448 h 1732673"/>
                <a:gd name="connsiteX8" fmla="*/ 814122 w 1345894"/>
                <a:gd name="connsiteY8" fmla="*/ 1621505 h 1732673"/>
                <a:gd name="connsiteX9" fmla="*/ 796574 w 1345894"/>
                <a:gd name="connsiteY9" fmla="*/ 1696138 h 1732673"/>
                <a:gd name="connsiteX10" fmla="*/ 761034 w 1345894"/>
                <a:gd name="connsiteY10" fmla="*/ 1695471 h 1732673"/>
                <a:gd name="connsiteX11" fmla="*/ 876318 w 1345894"/>
                <a:gd name="connsiteY11" fmla="*/ 1691473 h 1732673"/>
                <a:gd name="connsiteX12" fmla="*/ 821230 w 1345894"/>
                <a:gd name="connsiteY12" fmla="*/ 1694583 h 1732673"/>
                <a:gd name="connsiteX13" fmla="*/ 829671 w 1345894"/>
                <a:gd name="connsiteY13" fmla="*/ 1595739 h 1732673"/>
                <a:gd name="connsiteX14" fmla="*/ 844776 w 1345894"/>
                <a:gd name="connsiteY14" fmla="*/ 1502448 h 1732673"/>
                <a:gd name="connsiteX15" fmla="*/ 896754 w 1345894"/>
                <a:gd name="connsiteY15" fmla="*/ 1499560 h 1732673"/>
                <a:gd name="connsiteX16" fmla="*/ 876318 w 1345894"/>
                <a:gd name="connsiteY16" fmla="*/ 1691473 h 1732673"/>
                <a:gd name="connsiteX17" fmla="*/ 687954 w 1345894"/>
                <a:gd name="connsiteY17" fmla="*/ 1506446 h 1732673"/>
                <a:gd name="connsiteX18" fmla="*/ 741043 w 1345894"/>
                <a:gd name="connsiteY18" fmla="*/ 1508223 h 1732673"/>
                <a:gd name="connsiteX19" fmla="*/ 743930 w 1345894"/>
                <a:gd name="connsiteY19" fmla="*/ 1696360 h 1732673"/>
                <a:gd name="connsiteX20" fmla="*/ 701504 w 1345894"/>
                <a:gd name="connsiteY20" fmla="*/ 1693472 h 1732673"/>
                <a:gd name="connsiteX21" fmla="*/ 687954 w 1345894"/>
                <a:gd name="connsiteY21" fmla="*/ 1506446 h 1732673"/>
                <a:gd name="connsiteX22" fmla="*/ 991602 w 1345894"/>
                <a:gd name="connsiteY22" fmla="*/ 1685254 h 1732673"/>
                <a:gd name="connsiteX23" fmla="*/ 955617 w 1345894"/>
                <a:gd name="connsiteY23" fmla="*/ 1685254 h 1732673"/>
                <a:gd name="connsiteX24" fmla="*/ 982273 w 1345894"/>
                <a:gd name="connsiteY24" fmla="*/ 1491564 h 1732673"/>
                <a:gd name="connsiteX25" fmla="*/ 1020701 w 1345894"/>
                <a:gd name="connsiteY25" fmla="*/ 1489565 h 1732673"/>
                <a:gd name="connsiteX26" fmla="*/ 991602 w 1345894"/>
                <a:gd name="connsiteY26" fmla="*/ 1685254 h 1732673"/>
                <a:gd name="connsiteX27" fmla="*/ 380753 w 1345894"/>
                <a:gd name="connsiteY27" fmla="*/ 1492674 h 1732673"/>
                <a:gd name="connsiteX28" fmla="*/ 437173 w 1345894"/>
                <a:gd name="connsiteY28" fmla="*/ 1495340 h 1732673"/>
                <a:gd name="connsiteX29" fmla="*/ 460274 w 1345894"/>
                <a:gd name="connsiteY29" fmla="*/ 1599071 h 1732673"/>
                <a:gd name="connsiteX30" fmla="*/ 483597 w 1345894"/>
                <a:gd name="connsiteY30" fmla="*/ 1702801 h 1732673"/>
                <a:gd name="connsiteX31" fmla="*/ 437617 w 1345894"/>
                <a:gd name="connsiteY31" fmla="*/ 1703468 h 1732673"/>
                <a:gd name="connsiteX32" fmla="*/ 427399 w 1345894"/>
                <a:gd name="connsiteY32" fmla="*/ 1680145 h 1732673"/>
                <a:gd name="connsiteX33" fmla="*/ 380753 w 1345894"/>
                <a:gd name="connsiteY33" fmla="*/ 1492674 h 1732673"/>
                <a:gd name="connsiteX34" fmla="*/ 532243 w 1345894"/>
                <a:gd name="connsiteY34" fmla="*/ 1501337 h 1732673"/>
                <a:gd name="connsiteX35" fmla="*/ 604879 w 1345894"/>
                <a:gd name="connsiteY35" fmla="*/ 1503780 h 1732673"/>
                <a:gd name="connsiteX36" fmla="*/ 624648 w 1345894"/>
                <a:gd name="connsiteY36" fmla="*/ 1689474 h 1732673"/>
                <a:gd name="connsiteX37" fmla="*/ 622427 w 1345894"/>
                <a:gd name="connsiteY37" fmla="*/ 1690362 h 1732673"/>
                <a:gd name="connsiteX38" fmla="*/ 561786 w 1345894"/>
                <a:gd name="connsiteY38" fmla="*/ 1696804 h 1732673"/>
                <a:gd name="connsiteX39" fmla="*/ 545127 w 1345894"/>
                <a:gd name="connsiteY39" fmla="*/ 1601292 h 1732673"/>
                <a:gd name="connsiteX40" fmla="*/ 532243 w 1345894"/>
                <a:gd name="connsiteY40" fmla="*/ 1501337 h 1732673"/>
                <a:gd name="connsiteX41" fmla="*/ 453166 w 1345894"/>
                <a:gd name="connsiteY41" fmla="*/ 1497783 h 1732673"/>
                <a:gd name="connsiteX42" fmla="*/ 516028 w 1345894"/>
                <a:gd name="connsiteY42" fmla="*/ 1503558 h 1732673"/>
                <a:gd name="connsiteX43" fmla="*/ 538685 w 1345894"/>
                <a:gd name="connsiteY43" fmla="*/ 1648604 h 1732673"/>
                <a:gd name="connsiteX44" fmla="*/ 545571 w 1345894"/>
                <a:gd name="connsiteY44" fmla="*/ 1699247 h 1732673"/>
                <a:gd name="connsiteX45" fmla="*/ 497814 w 1345894"/>
                <a:gd name="connsiteY45" fmla="*/ 1702135 h 1732673"/>
                <a:gd name="connsiteX46" fmla="*/ 461829 w 1345894"/>
                <a:gd name="connsiteY46" fmla="*/ 1553314 h 1732673"/>
                <a:gd name="connsiteX47" fmla="*/ 453166 w 1345894"/>
                <a:gd name="connsiteY47" fmla="*/ 1497783 h 1732673"/>
                <a:gd name="connsiteX48" fmla="*/ 314337 w 1345894"/>
                <a:gd name="connsiteY48" fmla="*/ 1494007 h 1732673"/>
                <a:gd name="connsiteX49" fmla="*/ 364537 w 1345894"/>
                <a:gd name="connsiteY49" fmla="*/ 1493119 h 1732673"/>
                <a:gd name="connsiteX50" fmla="*/ 403410 w 1345894"/>
                <a:gd name="connsiteY50" fmla="*/ 1652158 h 1732673"/>
                <a:gd name="connsiteX51" fmla="*/ 420069 w 1345894"/>
                <a:gd name="connsiteY51" fmla="*/ 1705022 h 1732673"/>
                <a:gd name="connsiteX52" fmla="*/ 370313 w 1345894"/>
                <a:gd name="connsiteY52" fmla="*/ 1705022 h 1732673"/>
                <a:gd name="connsiteX53" fmla="*/ 314337 w 1345894"/>
                <a:gd name="connsiteY53" fmla="*/ 1494007 h 1732673"/>
                <a:gd name="connsiteX54" fmla="*/ 940068 w 1345894"/>
                <a:gd name="connsiteY54" fmla="*/ 1686142 h 1732673"/>
                <a:gd name="connsiteX55" fmla="*/ 890312 w 1345894"/>
                <a:gd name="connsiteY55" fmla="*/ 1690362 h 1732673"/>
                <a:gd name="connsiteX56" fmla="*/ 910303 w 1345894"/>
                <a:gd name="connsiteY56" fmla="*/ 1498227 h 1732673"/>
                <a:gd name="connsiteX57" fmla="*/ 968279 w 1345894"/>
                <a:gd name="connsiteY57" fmla="*/ 1494007 h 1732673"/>
                <a:gd name="connsiteX58" fmla="*/ 940068 w 1345894"/>
                <a:gd name="connsiteY58" fmla="*/ 1686142 h 1732673"/>
                <a:gd name="connsiteX59" fmla="*/ 282573 w 1345894"/>
                <a:gd name="connsiteY59" fmla="*/ 1160603 h 1732673"/>
                <a:gd name="connsiteX60" fmla="*/ 285238 w 1345894"/>
                <a:gd name="connsiteY60" fmla="*/ 1037770 h 1732673"/>
                <a:gd name="connsiteX61" fmla="*/ 309228 w 1345894"/>
                <a:gd name="connsiteY61" fmla="*/ 805208 h 1732673"/>
                <a:gd name="connsiteX62" fmla="*/ 321889 w 1345894"/>
                <a:gd name="connsiteY62" fmla="*/ 755675 h 1732673"/>
                <a:gd name="connsiteX63" fmla="*/ 389638 w 1345894"/>
                <a:gd name="connsiteY63" fmla="*/ 504234 h 1732673"/>
                <a:gd name="connsiteX64" fmla="*/ 460718 w 1345894"/>
                <a:gd name="connsiteY64" fmla="*/ 318762 h 1732673"/>
                <a:gd name="connsiteX65" fmla="*/ 536686 w 1345894"/>
                <a:gd name="connsiteY65" fmla="*/ 269229 h 1732673"/>
                <a:gd name="connsiteX66" fmla="*/ 628424 w 1345894"/>
                <a:gd name="connsiteY66" fmla="*/ 232801 h 1732673"/>
                <a:gd name="connsiteX67" fmla="*/ 860325 w 1345894"/>
                <a:gd name="connsiteY67" fmla="*/ 306768 h 1732673"/>
                <a:gd name="connsiteX68" fmla="*/ 971166 w 1345894"/>
                <a:gd name="connsiteY68" fmla="*/ 515562 h 1732673"/>
                <a:gd name="connsiteX69" fmla="*/ 1027142 w 1345894"/>
                <a:gd name="connsiteY69" fmla="*/ 841192 h 1732673"/>
                <a:gd name="connsiteX70" fmla="*/ 1053575 w 1345894"/>
                <a:gd name="connsiteY70" fmla="*/ 1071088 h 1732673"/>
                <a:gd name="connsiteX71" fmla="*/ 1042025 w 1345894"/>
                <a:gd name="connsiteY71" fmla="*/ 1306981 h 1732673"/>
                <a:gd name="connsiteX72" fmla="*/ 1029586 w 1345894"/>
                <a:gd name="connsiteY72" fmla="*/ 1423150 h 1732673"/>
                <a:gd name="connsiteX73" fmla="*/ 1008039 w 1345894"/>
                <a:gd name="connsiteY73" fmla="*/ 1465798 h 1732673"/>
                <a:gd name="connsiteX74" fmla="*/ 945844 w 1345894"/>
                <a:gd name="connsiteY74" fmla="*/ 1469129 h 1732673"/>
                <a:gd name="connsiteX75" fmla="*/ 835669 w 1345894"/>
                <a:gd name="connsiteY75" fmla="*/ 1475793 h 1732673"/>
                <a:gd name="connsiteX76" fmla="*/ 461385 w 1345894"/>
                <a:gd name="connsiteY76" fmla="*/ 1466020 h 1732673"/>
                <a:gd name="connsiteX77" fmla="*/ 340326 w 1345894"/>
                <a:gd name="connsiteY77" fmla="*/ 1464909 h 1732673"/>
                <a:gd name="connsiteX78" fmla="*/ 295234 w 1345894"/>
                <a:gd name="connsiteY78" fmla="*/ 1404492 h 1732673"/>
                <a:gd name="connsiteX79" fmla="*/ 282573 w 1345894"/>
                <a:gd name="connsiteY79" fmla="*/ 1160603 h 1732673"/>
                <a:gd name="connsiteX80" fmla="*/ 20241 w 1345894"/>
                <a:gd name="connsiteY80" fmla="*/ 1347185 h 1732673"/>
                <a:gd name="connsiteX81" fmla="*/ 69553 w 1345894"/>
                <a:gd name="connsiteY81" fmla="*/ 1022665 h 1732673"/>
                <a:gd name="connsiteX82" fmla="*/ 128639 w 1345894"/>
                <a:gd name="connsiteY82" fmla="*/ 894723 h 1732673"/>
                <a:gd name="connsiteX83" fmla="*/ 154405 w 1345894"/>
                <a:gd name="connsiteY83" fmla="*/ 857629 h 1732673"/>
                <a:gd name="connsiteX84" fmla="*/ 229484 w 1345894"/>
                <a:gd name="connsiteY84" fmla="*/ 745236 h 1732673"/>
                <a:gd name="connsiteX85" fmla="*/ 257916 w 1345894"/>
                <a:gd name="connsiteY85" fmla="*/ 711029 h 1732673"/>
                <a:gd name="connsiteX86" fmla="*/ 319001 w 1345894"/>
                <a:gd name="connsiteY86" fmla="*/ 647946 h 1732673"/>
                <a:gd name="connsiteX87" fmla="*/ 298788 w 1345894"/>
                <a:gd name="connsiteY87" fmla="*/ 722135 h 1732673"/>
                <a:gd name="connsiteX88" fmla="*/ 260138 w 1345894"/>
                <a:gd name="connsiteY88" fmla="*/ 965802 h 1732673"/>
                <a:gd name="connsiteX89" fmla="*/ 259471 w 1345894"/>
                <a:gd name="connsiteY89" fmla="*/ 1331192 h 1732673"/>
                <a:gd name="connsiteX90" fmla="*/ 20241 w 1345894"/>
                <a:gd name="connsiteY90" fmla="*/ 1347185 h 1732673"/>
                <a:gd name="connsiteX91" fmla="*/ 1309910 w 1345894"/>
                <a:gd name="connsiteY91" fmla="*/ 1360290 h 1732673"/>
                <a:gd name="connsiteX92" fmla="*/ 1309466 w 1345894"/>
                <a:gd name="connsiteY92" fmla="*/ 1361845 h 1732673"/>
                <a:gd name="connsiteX93" fmla="*/ 1065348 w 1345894"/>
                <a:gd name="connsiteY93" fmla="*/ 1371618 h 1732673"/>
                <a:gd name="connsiteX94" fmla="*/ 1077787 w 1345894"/>
                <a:gd name="connsiteY94" fmla="*/ 1271664 h 1732673"/>
                <a:gd name="connsiteX95" fmla="*/ 1067125 w 1345894"/>
                <a:gd name="connsiteY95" fmla="*/ 961360 h 1732673"/>
                <a:gd name="connsiteX96" fmla="*/ 1070457 w 1345894"/>
                <a:gd name="connsiteY96" fmla="*/ 919379 h 1732673"/>
                <a:gd name="connsiteX97" fmla="*/ 1065570 w 1345894"/>
                <a:gd name="connsiteY97" fmla="*/ 871178 h 1732673"/>
                <a:gd name="connsiteX98" fmla="*/ 1040248 w 1345894"/>
                <a:gd name="connsiteY98" fmla="*/ 672380 h 1732673"/>
                <a:gd name="connsiteX99" fmla="*/ 1018257 w 1345894"/>
                <a:gd name="connsiteY99" fmla="*/ 583753 h 1732673"/>
                <a:gd name="connsiteX100" fmla="*/ 1093114 w 1345894"/>
                <a:gd name="connsiteY100" fmla="*/ 646392 h 1732673"/>
                <a:gd name="connsiteX101" fmla="*/ 1148424 w 1345894"/>
                <a:gd name="connsiteY101" fmla="*/ 726355 h 1732673"/>
                <a:gd name="connsiteX102" fmla="*/ 1303912 w 1345894"/>
                <a:gd name="connsiteY102" fmla="*/ 1245897 h 1732673"/>
                <a:gd name="connsiteX103" fmla="*/ 1309910 w 1345894"/>
                <a:gd name="connsiteY103" fmla="*/ 1308536 h 1732673"/>
                <a:gd name="connsiteX104" fmla="*/ 1312353 w 1345894"/>
                <a:gd name="connsiteY104" fmla="*/ 1338300 h 1732673"/>
                <a:gd name="connsiteX105" fmla="*/ 1310132 w 1345894"/>
                <a:gd name="connsiteY105" fmla="*/ 1358735 h 1732673"/>
                <a:gd name="connsiteX106" fmla="*/ 1309910 w 1345894"/>
                <a:gd name="connsiteY106" fmla="*/ 1360290 h 1732673"/>
                <a:gd name="connsiteX107" fmla="*/ 488928 w 1345894"/>
                <a:gd name="connsiteY107" fmla="*/ 266342 h 1732673"/>
                <a:gd name="connsiteX108" fmla="*/ 613320 w 1345894"/>
                <a:gd name="connsiteY108" fmla="*/ 95975 h 1732673"/>
                <a:gd name="connsiteX109" fmla="*/ 658634 w 1345894"/>
                <a:gd name="connsiteY109" fmla="*/ 55548 h 1732673"/>
                <a:gd name="connsiteX110" fmla="*/ 717275 w 1345894"/>
                <a:gd name="connsiteY110" fmla="*/ 28005 h 1732673"/>
                <a:gd name="connsiteX111" fmla="*/ 806348 w 1345894"/>
                <a:gd name="connsiteY111" fmla="*/ 48218 h 1732673"/>
                <a:gd name="connsiteX112" fmla="*/ 851440 w 1345894"/>
                <a:gd name="connsiteY112" fmla="*/ 118409 h 1732673"/>
                <a:gd name="connsiteX113" fmla="*/ 884759 w 1345894"/>
                <a:gd name="connsiteY113" fmla="*/ 200594 h 1732673"/>
                <a:gd name="connsiteX114" fmla="*/ 912303 w 1345894"/>
                <a:gd name="connsiteY114" fmla="*/ 290553 h 1732673"/>
                <a:gd name="connsiteX115" fmla="*/ 891423 w 1345894"/>
                <a:gd name="connsiteY115" fmla="*/ 299438 h 1732673"/>
                <a:gd name="connsiteX116" fmla="*/ 914746 w 1345894"/>
                <a:gd name="connsiteY116" fmla="*/ 290331 h 1732673"/>
                <a:gd name="connsiteX117" fmla="*/ 935182 w 1345894"/>
                <a:gd name="connsiteY117" fmla="*/ 358966 h 1732673"/>
                <a:gd name="connsiteX118" fmla="*/ 920077 w 1345894"/>
                <a:gd name="connsiteY118" fmla="*/ 348971 h 1732673"/>
                <a:gd name="connsiteX119" fmla="*/ 883648 w 1345894"/>
                <a:gd name="connsiteY119" fmla="*/ 299882 h 1732673"/>
                <a:gd name="connsiteX120" fmla="*/ 750150 w 1345894"/>
                <a:gd name="connsiteY120" fmla="*/ 210145 h 1732673"/>
                <a:gd name="connsiteX121" fmla="*/ 544905 w 1345894"/>
                <a:gd name="connsiteY121" fmla="*/ 238132 h 1732673"/>
                <a:gd name="connsiteX122" fmla="*/ 488928 w 1345894"/>
                <a:gd name="connsiteY122" fmla="*/ 266342 h 1732673"/>
                <a:gd name="connsiteX123" fmla="*/ 2248 w 1345894"/>
                <a:gd name="connsiteY123" fmla="*/ 1365399 h 1732673"/>
                <a:gd name="connsiteX124" fmla="*/ 261026 w 1345894"/>
                <a:gd name="connsiteY124" fmla="*/ 1356958 h 1732673"/>
                <a:gd name="connsiteX125" fmla="*/ 277019 w 1345894"/>
                <a:gd name="connsiteY125" fmla="*/ 1453359 h 1732673"/>
                <a:gd name="connsiteX126" fmla="*/ 343657 w 1345894"/>
                <a:gd name="connsiteY126" fmla="*/ 1701691 h 1732673"/>
                <a:gd name="connsiteX127" fmla="*/ 356097 w 1345894"/>
                <a:gd name="connsiteY127" fmla="*/ 1718794 h 1732673"/>
                <a:gd name="connsiteX128" fmla="*/ 373200 w 1345894"/>
                <a:gd name="connsiteY128" fmla="*/ 1719460 h 1732673"/>
                <a:gd name="connsiteX129" fmla="*/ 437839 w 1345894"/>
                <a:gd name="connsiteY129" fmla="*/ 1715684 h 1732673"/>
                <a:gd name="connsiteX130" fmla="*/ 524913 w 1345894"/>
                <a:gd name="connsiteY130" fmla="*/ 1721237 h 1732673"/>
                <a:gd name="connsiteX131" fmla="*/ 560009 w 1345894"/>
                <a:gd name="connsiteY131" fmla="*/ 1718128 h 1732673"/>
                <a:gd name="connsiteX132" fmla="*/ 600214 w 1345894"/>
                <a:gd name="connsiteY132" fmla="*/ 1717683 h 1732673"/>
                <a:gd name="connsiteX133" fmla="*/ 861435 w 1345894"/>
                <a:gd name="connsiteY133" fmla="*/ 1728123 h 1732673"/>
                <a:gd name="connsiteX134" fmla="*/ 947621 w 1345894"/>
                <a:gd name="connsiteY134" fmla="*/ 1721904 h 1732673"/>
                <a:gd name="connsiteX135" fmla="*/ 983161 w 1345894"/>
                <a:gd name="connsiteY135" fmla="*/ 1712575 h 1732673"/>
                <a:gd name="connsiteX136" fmla="*/ 1005818 w 1345894"/>
                <a:gd name="connsiteY136" fmla="*/ 1700802 h 1732673"/>
                <a:gd name="connsiteX137" fmla="*/ 1010261 w 1345894"/>
                <a:gd name="connsiteY137" fmla="*/ 1700802 h 1732673"/>
                <a:gd name="connsiteX138" fmla="*/ 1011815 w 1345894"/>
                <a:gd name="connsiteY138" fmla="*/ 1700358 h 1732673"/>
                <a:gd name="connsiteX139" fmla="*/ 1064015 w 1345894"/>
                <a:gd name="connsiteY139" fmla="*/ 1402271 h 1732673"/>
                <a:gd name="connsiteX140" fmla="*/ 1329013 w 1345894"/>
                <a:gd name="connsiteY140" fmla="*/ 1394052 h 1732673"/>
                <a:gd name="connsiteX141" fmla="*/ 1335899 w 1345894"/>
                <a:gd name="connsiteY141" fmla="*/ 1387833 h 1732673"/>
                <a:gd name="connsiteX142" fmla="*/ 1340119 w 1345894"/>
                <a:gd name="connsiteY142" fmla="*/ 1385168 h 1732673"/>
                <a:gd name="connsiteX143" fmla="*/ 1342118 w 1345894"/>
                <a:gd name="connsiteY143" fmla="*/ 1383835 h 1732673"/>
                <a:gd name="connsiteX144" fmla="*/ 1343895 w 1345894"/>
                <a:gd name="connsiteY144" fmla="*/ 1382502 h 1732673"/>
                <a:gd name="connsiteX145" fmla="*/ 1345894 w 1345894"/>
                <a:gd name="connsiteY145" fmla="*/ 1380947 h 1732673"/>
                <a:gd name="connsiteX146" fmla="*/ 1331012 w 1345894"/>
                <a:gd name="connsiteY146" fmla="*/ 1208137 h 1732673"/>
                <a:gd name="connsiteX147" fmla="*/ 1308355 w 1345894"/>
                <a:gd name="connsiteY147" fmla="*/ 1101741 h 1732673"/>
                <a:gd name="connsiteX148" fmla="*/ 1295916 w 1345894"/>
                <a:gd name="connsiteY148" fmla="*/ 1048654 h 1732673"/>
                <a:gd name="connsiteX149" fmla="*/ 1251713 w 1345894"/>
                <a:gd name="connsiteY149" fmla="*/ 901609 h 1732673"/>
                <a:gd name="connsiteX150" fmla="*/ 1234831 w 1345894"/>
                <a:gd name="connsiteY150" fmla="*/ 853187 h 1732673"/>
                <a:gd name="connsiteX151" fmla="*/ 1091559 w 1345894"/>
                <a:gd name="connsiteY151" fmla="*/ 611963 h 1732673"/>
                <a:gd name="connsiteX152" fmla="*/ 1056685 w 1345894"/>
                <a:gd name="connsiteY152" fmla="*/ 584420 h 1732673"/>
                <a:gd name="connsiteX153" fmla="*/ 1014481 w 1345894"/>
                <a:gd name="connsiteY153" fmla="*/ 560653 h 1732673"/>
                <a:gd name="connsiteX154" fmla="*/ 991602 w 1345894"/>
                <a:gd name="connsiteY154" fmla="*/ 454701 h 1732673"/>
                <a:gd name="connsiteX155" fmla="*/ 967834 w 1345894"/>
                <a:gd name="connsiteY155" fmla="*/ 349859 h 1732673"/>
                <a:gd name="connsiteX156" fmla="*/ 952730 w 1345894"/>
                <a:gd name="connsiteY156" fmla="*/ 302770 h 1732673"/>
                <a:gd name="connsiteX157" fmla="*/ 937403 w 1345894"/>
                <a:gd name="connsiteY157" fmla="*/ 252792 h 1732673"/>
                <a:gd name="connsiteX158" fmla="*/ 860325 w 1345894"/>
                <a:gd name="connsiteY158" fmla="*/ 73096 h 1732673"/>
                <a:gd name="connsiteX159" fmla="*/ 644862 w 1345894"/>
                <a:gd name="connsiteY159" fmla="*/ 28894 h 1732673"/>
                <a:gd name="connsiteX160" fmla="*/ 608433 w 1345894"/>
                <a:gd name="connsiteY160" fmla="*/ 58214 h 1732673"/>
                <a:gd name="connsiteX161" fmla="*/ 426511 w 1345894"/>
                <a:gd name="connsiteY161" fmla="*/ 323649 h 1732673"/>
                <a:gd name="connsiteX162" fmla="*/ 406297 w 1345894"/>
                <a:gd name="connsiteY162" fmla="*/ 368962 h 1732673"/>
                <a:gd name="connsiteX163" fmla="*/ 372312 w 1345894"/>
                <a:gd name="connsiteY163" fmla="*/ 463363 h 1732673"/>
                <a:gd name="connsiteX164" fmla="*/ 343657 w 1345894"/>
                <a:gd name="connsiteY164" fmla="*/ 562874 h 1732673"/>
                <a:gd name="connsiteX165" fmla="*/ 292124 w 1345894"/>
                <a:gd name="connsiteY165" fmla="*/ 640172 h 1732673"/>
                <a:gd name="connsiteX166" fmla="*/ 257472 w 1345894"/>
                <a:gd name="connsiteY166" fmla="*/ 667937 h 1732673"/>
                <a:gd name="connsiteX167" fmla="*/ 240591 w 1345894"/>
                <a:gd name="connsiteY167" fmla="*/ 683930 h 1732673"/>
                <a:gd name="connsiteX168" fmla="*/ 196387 w 1345894"/>
                <a:gd name="connsiteY168" fmla="*/ 735018 h 1732673"/>
                <a:gd name="connsiteX169" fmla="*/ 71552 w 1345894"/>
                <a:gd name="connsiteY169" fmla="*/ 932484 h 1732673"/>
                <a:gd name="connsiteX170" fmla="*/ 39788 w 1345894"/>
                <a:gd name="connsiteY170" fmla="*/ 1029107 h 1732673"/>
                <a:gd name="connsiteX171" fmla="*/ 2248 w 1345894"/>
                <a:gd name="connsiteY171" fmla="*/ 1365399 h 173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345894" h="1732673">
                  <a:moveTo>
                    <a:pt x="620872" y="1504891"/>
                  </a:moveTo>
                  <a:cubicBezTo>
                    <a:pt x="629979" y="1504891"/>
                    <a:pt x="639308" y="1504669"/>
                    <a:pt x="648416" y="1504891"/>
                  </a:cubicBezTo>
                  <a:cubicBezTo>
                    <a:pt x="688176" y="1505113"/>
                    <a:pt x="675737" y="1513998"/>
                    <a:pt x="677959" y="1601514"/>
                  </a:cubicBezTo>
                  <a:cubicBezTo>
                    <a:pt x="680624" y="1693472"/>
                    <a:pt x="713943" y="1694139"/>
                    <a:pt x="641308" y="1693694"/>
                  </a:cubicBezTo>
                  <a:cubicBezTo>
                    <a:pt x="641530" y="1663042"/>
                    <a:pt x="620650" y="1578857"/>
                    <a:pt x="620872" y="1504891"/>
                  </a:cubicBezTo>
                  <a:close/>
                  <a:moveTo>
                    <a:pt x="761034" y="1695471"/>
                  </a:moveTo>
                  <a:cubicBezTo>
                    <a:pt x="758146" y="1631278"/>
                    <a:pt x="760146" y="1569306"/>
                    <a:pt x="758369" y="1504447"/>
                  </a:cubicBezTo>
                  <a:lnTo>
                    <a:pt x="828561" y="1502448"/>
                  </a:lnTo>
                  <a:cubicBezTo>
                    <a:pt x="833447" y="1532656"/>
                    <a:pt x="817010" y="1589741"/>
                    <a:pt x="814122" y="1621505"/>
                  </a:cubicBezTo>
                  <a:cubicBezTo>
                    <a:pt x="808125" y="1690140"/>
                    <a:pt x="814122" y="1694361"/>
                    <a:pt x="796574" y="1696138"/>
                  </a:cubicBezTo>
                  <a:cubicBezTo>
                    <a:pt x="789022" y="1697026"/>
                    <a:pt x="769031" y="1696360"/>
                    <a:pt x="761034" y="1695471"/>
                  </a:cubicBezTo>
                  <a:close/>
                  <a:moveTo>
                    <a:pt x="876318" y="1691473"/>
                  </a:moveTo>
                  <a:lnTo>
                    <a:pt x="821230" y="1694583"/>
                  </a:lnTo>
                  <a:cubicBezTo>
                    <a:pt x="825451" y="1662153"/>
                    <a:pt x="824340" y="1627946"/>
                    <a:pt x="829671" y="1595739"/>
                  </a:cubicBezTo>
                  <a:cubicBezTo>
                    <a:pt x="835002" y="1563531"/>
                    <a:pt x="838779" y="1533323"/>
                    <a:pt x="844776" y="1502448"/>
                  </a:cubicBezTo>
                  <a:lnTo>
                    <a:pt x="896754" y="1499560"/>
                  </a:lnTo>
                  <a:cubicBezTo>
                    <a:pt x="895199" y="1566419"/>
                    <a:pt x="876984" y="1623282"/>
                    <a:pt x="876318" y="1691473"/>
                  </a:cubicBezTo>
                  <a:close/>
                  <a:moveTo>
                    <a:pt x="687954" y="1506446"/>
                  </a:moveTo>
                  <a:cubicBezTo>
                    <a:pt x="704170" y="1505335"/>
                    <a:pt x="729270" y="1503336"/>
                    <a:pt x="741043" y="1508223"/>
                  </a:cubicBezTo>
                  <a:cubicBezTo>
                    <a:pt x="749706" y="1523771"/>
                    <a:pt x="747262" y="1669261"/>
                    <a:pt x="743930" y="1696360"/>
                  </a:cubicBezTo>
                  <a:lnTo>
                    <a:pt x="701504" y="1693472"/>
                  </a:lnTo>
                  <a:cubicBezTo>
                    <a:pt x="695062" y="1632611"/>
                    <a:pt x="688176" y="1568196"/>
                    <a:pt x="687954" y="1506446"/>
                  </a:cubicBezTo>
                  <a:close/>
                  <a:moveTo>
                    <a:pt x="991602" y="1685254"/>
                  </a:moveTo>
                  <a:lnTo>
                    <a:pt x="955617" y="1685254"/>
                  </a:lnTo>
                  <a:cubicBezTo>
                    <a:pt x="955395" y="1600848"/>
                    <a:pt x="978719" y="1544429"/>
                    <a:pt x="982273" y="1491564"/>
                  </a:cubicBezTo>
                  <a:lnTo>
                    <a:pt x="1020701" y="1489565"/>
                  </a:lnTo>
                  <a:cubicBezTo>
                    <a:pt x="1018479" y="1556423"/>
                    <a:pt x="998044" y="1621283"/>
                    <a:pt x="991602" y="1685254"/>
                  </a:cubicBezTo>
                  <a:close/>
                  <a:moveTo>
                    <a:pt x="380753" y="1492674"/>
                  </a:moveTo>
                  <a:lnTo>
                    <a:pt x="437173" y="1495340"/>
                  </a:lnTo>
                  <a:lnTo>
                    <a:pt x="460274" y="1599071"/>
                  </a:lnTo>
                  <a:cubicBezTo>
                    <a:pt x="465605" y="1622393"/>
                    <a:pt x="483597" y="1688141"/>
                    <a:pt x="483597" y="1702801"/>
                  </a:cubicBezTo>
                  <a:lnTo>
                    <a:pt x="437617" y="1703468"/>
                  </a:lnTo>
                  <a:lnTo>
                    <a:pt x="427399" y="1680145"/>
                  </a:lnTo>
                  <a:cubicBezTo>
                    <a:pt x="413627" y="1633499"/>
                    <a:pt x="381641" y="1532656"/>
                    <a:pt x="380753" y="1492674"/>
                  </a:cubicBezTo>
                  <a:close/>
                  <a:moveTo>
                    <a:pt x="532243" y="1501337"/>
                  </a:moveTo>
                  <a:lnTo>
                    <a:pt x="604879" y="1503780"/>
                  </a:lnTo>
                  <a:lnTo>
                    <a:pt x="624648" y="1689474"/>
                  </a:lnTo>
                  <a:cubicBezTo>
                    <a:pt x="623982" y="1689918"/>
                    <a:pt x="622871" y="1689474"/>
                    <a:pt x="622427" y="1690362"/>
                  </a:cubicBezTo>
                  <a:lnTo>
                    <a:pt x="561786" y="1696804"/>
                  </a:lnTo>
                  <a:cubicBezTo>
                    <a:pt x="562008" y="1681033"/>
                    <a:pt x="548681" y="1635498"/>
                    <a:pt x="545127" y="1601292"/>
                  </a:cubicBezTo>
                  <a:cubicBezTo>
                    <a:pt x="541573" y="1566419"/>
                    <a:pt x="537352" y="1534877"/>
                    <a:pt x="532243" y="1501337"/>
                  </a:cubicBezTo>
                  <a:close/>
                  <a:moveTo>
                    <a:pt x="453166" y="1497783"/>
                  </a:moveTo>
                  <a:cubicBezTo>
                    <a:pt x="463606" y="1498005"/>
                    <a:pt x="509364" y="1497117"/>
                    <a:pt x="516028" y="1503558"/>
                  </a:cubicBezTo>
                  <a:cubicBezTo>
                    <a:pt x="528023" y="1515331"/>
                    <a:pt x="533132" y="1620172"/>
                    <a:pt x="538685" y="1648604"/>
                  </a:cubicBezTo>
                  <a:cubicBezTo>
                    <a:pt x="541795" y="1665041"/>
                    <a:pt x="547348" y="1681700"/>
                    <a:pt x="545571" y="1699247"/>
                  </a:cubicBezTo>
                  <a:lnTo>
                    <a:pt x="497814" y="1702135"/>
                  </a:lnTo>
                  <a:cubicBezTo>
                    <a:pt x="498924" y="1675925"/>
                    <a:pt x="468271" y="1588853"/>
                    <a:pt x="461829" y="1553314"/>
                  </a:cubicBezTo>
                  <a:cubicBezTo>
                    <a:pt x="458719" y="1535988"/>
                    <a:pt x="456942" y="1515553"/>
                    <a:pt x="453166" y="1497783"/>
                  </a:cubicBezTo>
                  <a:close/>
                  <a:moveTo>
                    <a:pt x="314337" y="1494007"/>
                  </a:moveTo>
                  <a:lnTo>
                    <a:pt x="364537" y="1493119"/>
                  </a:lnTo>
                  <a:cubicBezTo>
                    <a:pt x="376088" y="1521106"/>
                    <a:pt x="389860" y="1602624"/>
                    <a:pt x="403410" y="1652158"/>
                  </a:cubicBezTo>
                  <a:cubicBezTo>
                    <a:pt x="408963" y="1672148"/>
                    <a:pt x="416293" y="1683921"/>
                    <a:pt x="420069" y="1705022"/>
                  </a:cubicBezTo>
                  <a:lnTo>
                    <a:pt x="370313" y="1705022"/>
                  </a:lnTo>
                  <a:cubicBezTo>
                    <a:pt x="352543" y="1659265"/>
                    <a:pt x="320112" y="1547316"/>
                    <a:pt x="314337" y="1494007"/>
                  </a:cubicBezTo>
                  <a:close/>
                  <a:moveTo>
                    <a:pt x="940068" y="1686142"/>
                  </a:moveTo>
                  <a:lnTo>
                    <a:pt x="890312" y="1690362"/>
                  </a:lnTo>
                  <a:cubicBezTo>
                    <a:pt x="891423" y="1622171"/>
                    <a:pt x="906305" y="1565752"/>
                    <a:pt x="910303" y="1498227"/>
                  </a:cubicBezTo>
                  <a:lnTo>
                    <a:pt x="968279" y="1494007"/>
                  </a:lnTo>
                  <a:cubicBezTo>
                    <a:pt x="957394" y="1577081"/>
                    <a:pt x="949176" y="1575081"/>
                    <a:pt x="940068" y="1686142"/>
                  </a:cubicBezTo>
                  <a:close/>
                  <a:moveTo>
                    <a:pt x="282573" y="1160603"/>
                  </a:moveTo>
                  <a:cubicBezTo>
                    <a:pt x="280573" y="1136836"/>
                    <a:pt x="281462" y="1059982"/>
                    <a:pt x="285238" y="1037770"/>
                  </a:cubicBezTo>
                  <a:cubicBezTo>
                    <a:pt x="294567" y="986237"/>
                    <a:pt x="291902" y="889170"/>
                    <a:pt x="309228" y="805208"/>
                  </a:cubicBezTo>
                  <a:cubicBezTo>
                    <a:pt x="312338" y="789882"/>
                    <a:pt x="317891" y="772334"/>
                    <a:pt x="321889" y="755675"/>
                  </a:cubicBezTo>
                  <a:cubicBezTo>
                    <a:pt x="341214" y="671713"/>
                    <a:pt x="367647" y="590639"/>
                    <a:pt x="389638" y="504234"/>
                  </a:cubicBezTo>
                  <a:cubicBezTo>
                    <a:pt x="406742" y="436043"/>
                    <a:pt x="437395" y="380512"/>
                    <a:pt x="460718" y="318762"/>
                  </a:cubicBezTo>
                  <a:cubicBezTo>
                    <a:pt x="470714" y="291886"/>
                    <a:pt x="486929" y="295884"/>
                    <a:pt x="536686" y="269229"/>
                  </a:cubicBezTo>
                  <a:cubicBezTo>
                    <a:pt x="554012" y="260122"/>
                    <a:pt x="609099" y="237466"/>
                    <a:pt x="628424" y="232801"/>
                  </a:cubicBezTo>
                  <a:cubicBezTo>
                    <a:pt x="712833" y="212588"/>
                    <a:pt x="817232" y="250127"/>
                    <a:pt x="860325" y="306768"/>
                  </a:cubicBezTo>
                  <a:cubicBezTo>
                    <a:pt x="931183" y="400059"/>
                    <a:pt x="945177" y="350970"/>
                    <a:pt x="971166" y="515562"/>
                  </a:cubicBezTo>
                  <a:cubicBezTo>
                    <a:pt x="989825" y="634841"/>
                    <a:pt x="1021811" y="710807"/>
                    <a:pt x="1027142" y="841192"/>
                  </a:cubicBezTo>
                  <a:cubicBezTo>
                    <a:pt x="1030252" y="919157"/>
                    <a:pt x="1043135" y="995122"/>
                    <a:pt x="1053575" y="1071088"/>
                  </a:cubicBezTo>
                  <a:cubicBezTo>
                    <a:pt x="1061572" y="1129950"/>
                    <a:pt x="1052465" y="1249896"/>
                    <a:pt x="1042025" y="1306981"/>
                  </a:cubicBezTo>
                  <a:cubicBezTo>
                    <a:pt x="1035139" y="1345630"/>
                    <a:pt x="1033806" y="1384945"/>
                    <a:pt x="1029586" y="1423150"/>
                  </a:cubicBezTo>
                  <a:cubicBezTo>
                    <a:pt x="1026254" y="1451360"/>
                    <a:pt x="1036694" y="1462244"/>
                    <a:pt x="1008039" y="1465798"/>
                  </a:cubicBezTo>
                  <a:cubicBezTo>
                    <a:pt x="989158" y="1468019"/>
                    <a:pt x="964725" y="1466464"/>
                    <a:pt x="945844" y="1469129"/>
                  </a:cubicBezTo>
                  <a:lnTo>
                    <a:pt x="835669" y="1475793"/>
                  </a:lnTo>
                  <a:cubicBezTo>
                    <a:pt x="752371" y="1478014"/>
                    <a:pt x="537352" y="1477348"/>
                    <a:pt x="461385" y="1466020"/>
                  </a:cubicBezTo>
                  <a:cubicBezTo>
                    <a:pt x="442282" y="1463132"/>
                    <a:pt x="357874" y="1459134"/>
                    <a:pt x="340326" y="1464909"/>
                  </a:cubicBezTo>
                  <a:cubicBezTo>
                    <a:pt x="313892" y="1474016"/>
                    <a:pt x="308339" y="1504447"/>
                    <a:pt x="295234" y="1404492"/>
                  </a:cubicBezTo>
                  <a:cubicBezTo>
                    <a:pt x="285016" y="1326083"/>
                    <a:pt x="289236" y="1239678"/>
                    <a:pt x="282573" y="1160603"/>
                  </a:cubicBezTo>
                  <a:close/>
                  <a:moveTo>
                    <a:pt x="20241" y="1347185"/>
                  </a:moveTo>
                  <a:cubicBezTo>
                    <a:pt x="26238" y="1206138"/>
                    <a:pt x="37566" y="1148830"/>
                    <a:pt x="69553" y="1022665"/>
                  </a:cubicBezTo>
                  <a:cubicBezTo>
                    <a:pt x="80881" y="978907"/>
                    <a:pt x="103316" y="931373"/>
                    <a:pt x="128639" y="894723"/>
                  </a:cubicBezTo>
                  <a:cubicBezTo>
                    <a:pt x="138412" y="880730"/>
                    <a:pt x="146187" y="870956"/>
                    <a:pt x="154405" y="857629"/>
                  </a:cubicBezTo>
                  <a:lnTo>
                    <a:pt x="229484" y="745236"/>
                  </a:lnTo>
                  <a:cubicBezTo>
                    <a:pt x="235926" y="736573"/>
                    <a:pt x="249920" y="718803"/>
                    <a:pt x="257916" y="711029"/>
                  </a:cubicBezTo>
                  <a:cubicBezTo>
                    <a:pt x="293235" y="677711"/>
                    <a:pt x="296344" y="661052"/>
                    <a:pt x="319001" y="647946"/>
                  </a:cubicBezTo>
                  <a:cubicBezTo>
                    <a:pt x="315447" y="674157"/>
                    <a:pt x="305452" y="697257"/>
                    <a:pt x="298788" y="722135"/>
                  </a:cubicBezTo>
                  <a:cubicBezTo>
                    <a:pt x="279463" y="793658"/>
                    <a:pt x="267024" y="889615"/>
                    <a:pt x="260138" y="965802"/>
                  </a:cubicBezTo>
                  <a:cubicBezTo>
                    <a:pt x="248365" y="1093078"/>
                    <a:pt x="258805" y="1207693"/>
                    <a:pt x="259471" y="1331192"/>
                  </a:cubicBezTo>
                  <a:lnTo>
                    <a:pt x="20241" y="1347185"/>
                  </a:lnTo>
                  <a:close/>
                  <a:moveTo>
                    <a:pt x="1309910" y="1360290"/>
                  </a:moveTo>
                  <a:cubicBezTo>
                    <a:pt x="1309688" y="1360068"/>
                    <a:pt x="1309466" y="1361401"/>
                    <a:pt x="1309466" y="1361845"/>
                  </a:cubicBezTo>
                  <a:cubicBezTo>
                    <a:pt x="1191072" y="1362289"/>
                    <a:pt x="1184852" y="1362067"/>
                    <a:pt x="1065348" y="1371618"/>
                  </a:cubicBezTo>
                  <a:cubicBezTo>
                    <a:pt x="1065126" y="1338966"/>
                    <a:pt x="1074455" y="1303427"/>
                    <a:pt x="1077787" y="1271664"/>
                  </a:cubicBezTo>
                  <a:cubicBezTo>
                    <a:pt x="1089116" y="1167044"/>
                    <a:pt x="1087561" y="1064424"/>
                    <a:pt x="1067125" y="961360"/>
                  </a:cubicBezTo>
                  <a:cubicBezTo>
                    <a:pt x="1059351" y="921822"/>
                    <a:pt x="1068680" y="932706"/>
                    <a:pt x="1070457" y="919379"/>
                  </a:cubicBezTo>
                  <a:cubicBezTo>
                    <a:pt x="1072012" y="909383"/>
                    <a:pt x="1066681" y="883617"/>
                    <a:pt x="1065570" y="871178"/>
                  </a:cubicBezTo>
                  <a:cubicBezTo>
                    <a:pt x="1059351" y="787661"/>
                    <a:pt x="1055797" y="753898"/>
                    <a:pt x="1040248" y="672380"/>
                  </a:cubicBezTo>
                  <a:cubicBezTo>
                    <a:pt x="1033584" y="637285"/>
                    <a:pt x="1021145" y="619293"/>
                    <a:pt x="1018257" y="583753"/>
                  </a:cubicBezTo>
                  <a:cubicBezTo>
                    <a:pt x="1050466" y="592416"/>
                    <a:pt x="1074677" y="623291"/>
                    <a:pt x="1093114" y="646392"/>
                  </a:cubicBezTo>
                  <a:cubicBezTo>
                    <a:pt x="1112883" y="671047"/>
                    <a:pt x="1132653" y="693703"/>
                    <a:pt x="1148424" y="726355"/>
                  </a:cubicBezTo>
                  <a:cubicBezTo>
                    <a:pt x="1205288" y="842969"/>
                    <a:pt x="1292362" y="1112402"/>
                    <a:pt x="1303912" y="1245897"/>
                  </a:cubicBezTo>
                  <a:cubicBezTo>
                    <a:pt x="1305689" y="1266999"/>
                    <a:pt x="1307466" y="1288323"/>
                    <a:pt x="1309910" y="1308536"/>
                  </a:cubicBezTo>
                  <a:cubicBezTo>
                    <a:pt x="1311021" y="1317865"/>
                    <a:pt x="1312353" y="1328304"/>
                    <a:pt x="1312353" y="1338300"/>
                  </a:cubicBezTo>
                  <a:lnTo>
                    <a:pt x="1310132" y="1358735"/>
                  </a:lnTo>
                  <a:cubicBezTo>
                    <a:pt x="1310132" y="1358957"/>
                    <a:pt x="1309910" y="1360734"/>
                    <a:pt x="1309910" y="1360290"/>
                  </a:cubicBezTo>
                  <a:close/>
                  <a:moveTo>
                    <a:pt x="488928" y="266342"/>
                  </a:moveTo>
                  <a:cubicBezTo>
                    <a:pt x="496925" y="234578"/>
                    <a:pt x="579778" y="125739"/>
                    <a:pt x="613320" y="95975"/>
                  </a:cubicBezTo>
                  <a:lnTo>
                    <a:pt x="658634" y="55548"/>
                  </a:lnTo>
                  <a:cubicBezTo>
                    <a:pt x="688621" y="33781"/>
                    <a:pt x="690620" y="27561"/>
                    <a:pt x="717275" y="28005"/>
                  </a:cubicBezTo>
                  <a:cubicBezTo>
                    <a:pt x="762145" y="28894"/>
                    <a:pt x="777249" y="12901"/>
                    <a:pt x="806348" y="48218"/>
                  </a:cubicBezTo>
                  <a:cubicBezTo>
                    <a:pt x="837668" y="86645"/>
                    <a:pt x="830560" y="70653"/>
                    <a:pt x="851440" y="118409"/>
                  </a:cubicBezTo>
                  <a:lnTo>
                    <a:pt x="884759" y="200594"/>
                  </a:lnTo>
                  <a:cubicBezTo>
                    <a:pt x="894977" y="228359"/>
                    <a:pt x="908526" y="258567"/>
                    <a:pt x="912303" y="290553"/>
                  </a:cubicBezTo>
                  <a:cubicBezTo>
                    <a:pt x="900752" y="286111"/>
                    <a:pt x="889868" y="285444"/>
                    <a:pt x="891423" y="299438"/>
                  </a:cubicBezTo>
                  <a:cubicBezTo>
                    <a:pt x="904750" y="304991"/>
                    <a:pt x="901418" y="298327"/>
                    <a:pt x="914746" y="290331"/>
                  </a:cubicBezTo>
                  <a:cubicBezTo>
                    <a:pt x="919855" y="312987"/>
                    <a:pt x="930073" y="344751"/>
                    <a:pt x="935182" y="358966"/>
                  </a:cubicBezTo>
                  <a:cubicBezTo>
                    <a:pt x="927185" y="355412"/>
                    <a:pt x="927851" y="358300"/>
                    <a:pt x="920077" y="348971"/>
                  </a:cubicBezTo>
                  <a:lnTo>
                    <a:pt x="883648" y="299882"/>
                  </a:lnTo>
                  <a:cubicBezTo>
                    <a:pt x="855660" y="247906"/>
                    <a:pt x="808569" y="224139"/>
                    <a:pt x="750150" y="210145"/>
                  </a:cubicBezTo>
                  <a:cubicBezTo>
                    <a:pt x="664409" y="189488"/>
                    <a:pt x="610654" y="209923"/>
                    <a:pt x="544905" y="238132"/>
                  </a:cubicBezTo>
                  <a:lnTo>
                    <a:pt x="488928" y="266342"/>
                  </a:lnTo>
                  <a:close/>
                  <a:moveTo>
                    <a:pt x="2248" y="1365399"/>
                  </a:moveTo>
                  <a:cubicBezTo>
                    <a:pt x="24239" y="1375838"/>
                    <a:pt x="217267" y="1360290"/>
                    <a:pt x="261026" y="1356958"/>
                  </a:cubicBezTo>
                  <a:lnTo>
                    <a:pt x="277019" y="1453359"/>
                  </a:lnTo>
                  <a:cubicBezTo>
                    <a:pt x="280796" y="1478903"/>
                    <a:pt x="328553" y="1687253"/>
                    <a:pt x="343657" y="1701691"/>
                  </a:cubicBezTo>
                  <a:cubicBezTo>
                    <a:pt x="355208" y="1712797"/>
                    <a:pt x="355874" y="1700358"/>
                    <a:pt x="356097" y="1718794"/>
                  </a:cubicBezTo>
                  <a:cubicBezTo>
                    <a:pt x="363649" y="1718572"/>
                    <a:pt x="370091" y="1720127"/>
                    <a:pt x="373200" y="1719460"/>
                  </a:cubicBezTo>
                  <a:lnTo>
                    <a:pt x="437839" y="1715684"/>
                  </a:lnTo>
                  <a:cubicBezTo>
                    <a:pt x="458275" y="1716573"/>
                    <a:pt x="505810" y="1718128"/>
                    <a:pt x="524913" y="1721237"/>
                  </a:cubicBezTo>
                  <a:cubicBezTo>
                    <a:pt x="549347" y="1725236"/>
                    <a:pt x="525802" y="1716795"/>
                    <a:pt x="560009" y="1718128"/>
                  </a:cubicBezTo>
                  <a:cubicBezTo>
                    <a:pt x="578224" y="1719016"/>
                    <a:pt x="581111" y="1713907"/>
                    <a:pt x="600214" y="1717683"/>
                  </a:cubicBezTo>
                  <a:cubicBezTo>
                    <a:pt x="671295" y="1731233"/>
                    <a:pt x="787911" y="1737674"/>
                    <a:pt x="861435" y="1728123"/>
                  </a:cubicBezTo>
                  <a:cubicBezTo>
                    <a:pt x="889646" y="1724347"/>
                    <a:pt x="914968" y="1721237"/>
                    <a:pt x="947621" y="1721904"/>
                  </a:cubicBezTo>
                  <a:cubicBezTo>
                    <a:pt x="965391" y="1722348"/>
                    <a:pt x="972721" y="1725236"/>
                    <a:pt x="983161" y="1712575"/>
                  </a:cubicBezTo>
                  <a:cubicBezTo>
                    <a:pt x="992490" y="1701246"/>
                    <a:pt x="990269" y="1701024"/>
                    <a:pt x="1005818" y="1700802"/>
                  </a:cubicBezTo>
                  <a:lnTo>
                    <a:pt x="1010261" y="1700802"/>
                  </a:lnTo>
                  <a:cubicBezTo>
                    <a:pt x="1010705" y="1700802"/>
                    <a:pt x="1011593" y="1700580"/>
                    <a:pt x="1011815" y="1700358"/>
                  </a:cubicBezTo>
                  <a:cubicBezTo>
                    <a:pt x="1027364" y="1698137"/>
                    <a:pt x="1056907" y="1424261"/>
                    <a:pt x="1064015" y="1402271"/>
                  </a:cubicBezTo>
                  <a:cubicBezTo>
                    <a:pt x="1119769" y="1390721"/>
                    <a:pt x="1279701" y="1378504"/>
                    <a:pt x="1329013" y="1394052"/>
                  </a:cubicBezTo>
                  <a:cubicBezTo>
                    <a:pt x="1333455" y="1389388"/>
                    <a:pt x="1331456" y="1390943"/>
                    <a:pt x="1335899" y="1387833"/>
                  </a:cubicBezTo>
                  <a:cubicBezTo>
                    <a:pt x="1336565" y="1387167"/>
                    <a:pt x="1339231" y="1385834"/>
                    <a:pt x="1340119" y="1385168"/>
                  </a:cubicBezTo>
                  <a:cubicBezTo>
                    <a:pt x="1340563" y="1384945"/>
                    <a:pt x="1341452" y="1384279"/>
                    <a:pt x="1342118" y="1383835"/>
                  </a:cubicBezTo>
                  <a:cubicBezTo>
                    <a:pt x="1342563" y="1383613"/>
                    <a:pt x="1343451" y="1382724"/>
                    <a:pt x="1343895" y="1382502"/>
                  </a:cubicBezTo>
                  <a:cubicBezTo>
                    <a:pt x="1344340" y="1382058"/>
                    <a:pt x="1345228" y="1381392"/>
                    <a:pt x="1345894" y="1380947"/>
                  </a:cubicBezTo>
                  <a:lnTo>
                    <a:pt x="1331012" y="1208137"/>
                  </a:lnTo>
                  <a:lnTo>
                    <a:pt x="1308355" y="1101741"/>
                  </a:lnTo>
                  <a:cubicBezTo>
                    <a:pt x="1302580" y="1084859"/>
                    <a:pt x="1301469" y="1065979"/>
                    <a:pt x="1295916" y="1048654"/>
                  </a:cubicBezTo>
                  <a:lnTo>
                    <a:pt x="1251713" y="901609"/>
                  </a:lnTo>
                  <a:cubicBezTo>
                    <a:pt x="1247270" y="886949"/>
                    <a:pt x="1240828" y="870290"/>
                    <a:pt x="1234831" y="853187"/>
                  </a:cubicBezTo>
                  <a:cubicBezTo>
                    <a:pt x="1202845" y="763894"/>
                    <a:pt x="1164639" y="674157"/>
                    <a:pt x="1091559" y="611963"/>
                  </a:cubicBezTo>
                  <a:lnTo>
                    <a:pt x="1056685" y="584420"/>
                  </a:lnTo>
                  <a:cubicBezTo>
                    <a:pt x="1048244" y="577090"/>
                    <a:pt x="1016924" y="563540"/>
                    <a:pt x="1014481" y="560653"/>
                  </a:cubicBezTo>
                  <a:lnTo>
                    <a:pt x="991602" y="454701"/>
                  </a:lnTo>
                  <a:cubicBezTo>
                    <a:pt x="982717" y="418495"/>
                    <a:pt x="976275" y="384510"/>
                    <a:pt x="967834" y="349859"/>
                  </a:cubicBezTo>
                  <a:cubicBezTo>
                    <a:pt x="964058" y="333867"/>
                    <a:pt x="957394" y="319207"/>
                    <a:pt x="952730" y="302770"/>
                  </a:cubicBezTo>
                  <a:cubicBezTo>
                    <a:pt x="947843" y="285222"/>
                    <a:pt x="942512" y="269674"/>
                    <a:pt x="937403" y="252792"/>
                  </a:cubicBezTo>
                  <a:cubicBezTo>
                    <a:pt x="919633" y="194596"/>
                    <a:pt x="891867" y="121296"/>
                    <a:pt x="860325" y="73096"/>
                  </a:cubicBezTo>
                  <a:cubicBezTo>
                    <a:pt x="818343" y="9347"/>
                    <a:pt x="721718" y="-29968"/>
                    <a:pt x="644862" y="28894"/>
                  </a:cubicBezTo>
                  <a:cubicBezTo>
                    <a:pt x="631978" y="38667"/>
                    <a:pt x="619317" y="48441"/>
                    <a:pt x="608433" y="58214"/>
                  </a:cubicBezTo>
                  <a:cubicBezTo>
                    <a:pt x="529133" y="130848"/>
                    <a:pt x="467826" y="223472"/>
                    <a:pt x="426511" y="323649"/>
                  </a:cubicBezTo>
                  <a:cubicBezTo>
                    <a:pt x="420069" y="339420"/>
                    <a:pt x="412517" y="352081"/>
                    <a:pt x="406297" y="368962"/>
                  </a:cubicBezTo>
                  <a:cubicBezTo>
                    <a:pt x="394525" y="400059"/>
                    <a:pt x="384529" y="432044"/>
                    <a:pt x="372312" y="463363"/>
                  </a:cubicBezTo>
                  <a:lnTo>
                    <a:pt x="343657" y="562874"/>
                  </a:lnTo>
                  <a:cubicBezTo>
                    <a:pt x="316780" y="644837"/>
                    <a:pt x="331218" y="598858"/>
                    <a:pt x="292124" y="640172"/>
                  </a:cubicBezTo>
                  <a:cubicBezTo>
                    <a:pt x="282350" y="650390"/>
                    <a:pt x="269023" y="657053"/>
                    <a:pt x="257472" y="667937"/>
                  </a:cubicBezTo>
                  <a:cubicBezTo>
                    <a:pt x="250586" y="674379"/>
                    <a:pt x="247032" y="677044"/>
                    <a:pt x="240591" y="683930"/>
                  </a:cubicBezTo>
                  <a:cubicBezTo>
                    <a:pt x="216157" y="711029"/>
                    <a:pt x="221043" y="701478"/>
                    <a:pt x="196387" y="735018"/>
                  </a:cubicBezTo>
                  <a:cubicBezTo>
                    <a:pt x="144410" y="805431"/>
                    <a:pt x="114645" y="844302"/>
                    <a:pt x="71552" y="932484"/>
                  </a:cubicBezTo>
                  <a:cubicBezTo>
                    <a:pt x="56891" y="962248"/>
                    <a:pt x="49339" y="996233"/>
                    <a:pt x="39788" y="1029107"/>
                  </a:cubicBezTo>
                  <a:cubicBezTo>
                    <a:pt x="20018" y="1097965"/>
                    <a:pt x="-8192" y="1299429"/>
                    <a:pt x="2248" y="136539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46D9273-8206-29C7-BF0E-3CB6A3F53375}"/>
                </a:ext>
              </a:extLst>
            </p:cNvPr>
            <p:cNvSpPr/>
            <p:nvPr/>
          </p:nvSpPr>
          <p:spPr>
            <a:xfrm>
              <a:off x="4182914" y="5104573"/>
              <a:ext cx="554969" cy="661255"/>
            </a:xfrm>
            <a:custGeom>
              <a:avLst/>
              <a:gdLst>
                <a:gd name="connsiteX0" fmla="*/ 16787 w 554969"/>
                <a:gd name="connsiteY0" fmla="*/ 11550 h 661255"/>
                <a:gd name="connsiteX1" fmla="*/ 128 w 554969"/>
                <a:gd name="connsiteY1" fmla="*/ 0 h 661255"/>
                <a:gd name="connsiteX2" fmla="*/ 37445 w 554969"/>
                <a:gd name="connsiteY2" fmla="*/ 165703 h 661255"/>
                <a:gd name="connsiteX3" fmla="*/ 61879 w 554969"/>
                <a:gd name="connsiteY3" fmla="*/ 226564 h 661255"/>
                <a:gd name="connsiteX4" fmla="*/ 77428 w 554969"/>
                <a:gd name="connsiteY4" fmla="*/ 232561 h 661255"/>
                <a:gd name="connsiteX5" fmla="*/ 84092 w 554969"/>
                <a:gd name="connsiteY5" fmla="*/ 233672 h 661255"/>
                <a:gd name="connsiteX6" fmla="*/ 91200 w 554969"/>
                <a:gd name="connsiteY6" fmla="*/ 221677 h 661255"/>
                <a:gd name="connsiteX7" fmla="*/ 102084 w 554969"/>
                <a:gd name="connsiteY7" fmla="*/ 212792 h 661255"/>
                <a:gd name="connsiteX8" fmla="*/ 114079 w 554969"/>
                <a:gd name="connsiteY8" fmla="*/ 189914 h 661255"/>
                <a:gd name="connsiteX9" fmla="*/ 116300 w 554969"/>
                <a:gd name="connsiteY9" fmla="*/ 187471 h 661255"/>
                <a:gd name="connsiteX10" fmla="*/ 123186 w 554969"/>
                <a:gd name="connsiteY10" fmla="*/ 284982 h 661255"/>
                <a:gd name="connsiteX11" fmla="*/ 135403 w 554969"/>
                <a:gd name="connsiteY11" fmla="*/ 373830 h 661255"/>
                <a:gd name="connsiteX12" fmla="*/ 150286 w 554969"/>
                <a:gd name="connsiteY12" fmla="*/ 460680 h 661255"/>
                <a:gd name="connsiteX13" fmla="*/ 180939 w 554969"/>
                <a:gd name="connsiteY13" fmla="*/ 527316 h 661255"/>
                <a:gd name="connsiteX14" fmla="*/ 189824 w 554969"/>
                <a:gd name="connsiteY14" fmla="*/ 498218 h 661255"/>
                <a:gd name="connsiteX15" fmla="*/ 204263 w 554969"/>
                <a:gd name="connsiteY15" fmla="*/ 466011 h 661255"/>
                <a:gd name="connsiteX16" fmla="*/ 233583 w 554969"/>
                <a:gd name="connsiteY16" fmla="*/ 403373 h 661255"/>
                <a:gd name="connsiteX17" fmla="*/ 236249 w 554969"/>
                <a:gd name="connsiteY17" fmla="*/ 407593 h 661255"/>
                <a:gd name="connsiteX18" fmla="*/ 238026 w 554969"/>
                <a:gd name="connsiteY18" fmla="*/ 412480 h 661255"/>
                <a:gd name="connsiteX19" fmla="*/ 266902 w 554969"/>
                <a:gd name="connsiteY19" fmla="*/ 544420 h 661255"/>
                <a:gd name="connsiteX20" fmla="*/ 319102 w 554969"/>
                <a:gd name="connsiteY20" fmla="*/ 661256 h 661255"/>
                <a:gd name="connsiteX21" fmla="*/ 340649 w 554969"/>
                <a:gd name="connsiteY21" fmla="*/ 583069 h 661255"/>
                <a:gd name="connsiteX22" fmla="*/ 413506 w 554969"/>
                <a:gd name="connsiteY22" fmla="*/ 352951 h 661255"/>
                <a:gd name="connsiteX23" fmla="*/ 421947 w 554969"/>
                <a:gd name="connsiteY23" fmla="*/ 366945 h 661255"/>
                <a:gd name="connsiteX24" fmla="*/ 427722 w 554969"/>
                <a:gd name="connsiteY24" fmla="*/ 380272 h 661255"/>
                <a:gd name="connsiteX25" fmla="*/ 451490 w 554969"/>
                <a:gd name="connsiteY25" fmla="*/ 396931 h 661255"/>
                <a:gd name="connsiteX26" fmla="*/ 458820 w 554969"/>
                <a:gd name="connsiteY26" fmla="*/ 351174 h 661255"/>
                <a:gd name="connsiteX27" fmla="*/ 460597 w 554969"/>
                <a:gd name="connsiteY27" fmla="*/ 255440 h 661255"/>
                <a:gd name="connsiteX28" fmla="*/ 468816 w 554969"/>
                <a:gd name="connsiteY28" fmla="*/ 213459 h 661255"/>
                <a:gd name="connsiteX29" fmla="*/ 470593 w 554969"/>
                <a:gd name="connsiteY29" fmla="*/ 210793 h 661255"/>
                <a:gd name="connsiteX30" fmla="*/ 481477 w 554969"/>
                <a:gd name="connsiteY30" fmla="*/ 228341 h 661255"/>
                <a:gd name="connsiteX31" fmla="*/ 512575 w 554969"/>
                <a:gd name="connsiteY31" fmla="*/ 266990 h 661255"/>
                <a:gd name="connsiteX32" fmla="*/ 514796 w 554969"/>
                <a:gd name="connsiteY32" fmla="*/ 212570 h 661255"/>
                <a:gd name="connsiteX33" fmla="*/ 538342 w 554969"/>
                <a:gd name="connsiteY33" fmla="*/ 127053 h 661255"/>
                <a:gd name="connsiteX34" fmla="*/ 547004 w 554969"/>
                <a:gd name="connsiteY34" fmla="*/ 98400 h 661255"/>
                <a:gd name="connsiteX35" fmla="*/ 546116 w 554969"/>
                <a:gd name="connsiteY35" fmla="*/ 47312 h 661255"/>
                <a:gd name="connsiteX36" fmla="*/ 537453 w 554969"/>
                <a:gd name="connsiteY36" fmla="*/ 55530 h 661255"/>
                <a:gd name="connsiteX37" fmla="*/ 527457 w 554969"/>
                <a:gd name="connsiteY37" fmla="*/ 84628 h 661255"/>
                <a:gd name="connsiteX38" fmla="*/ 490140 w 554969"/>
                <a:gd name="connsiteY38" fmla="*/ 205462 h 661255"/>
                <a:gd name="connsiteX39" fmla="*/ 463929 w 554969"/>
                <a:gd name="connsiteY39" fmla="*/ 173477 h 661255"/>
                <a:gd name="connsiteX40" fmla="*/ 453045 w 554969"/>
                <a:gd name="connsiteY40" fmla="*/ 207239 h 661255"/>
                <a:gd name="connsiteX41" fmla="*/ 446603 w 554969"/>
                <a:gd name="connsiteY41" fmla="*/ 247221 h 661255"/>
                <a:gd name="connsiteX42" fmla="*/ 433942 w 554969"/>
                <a:gd name="connsiteY42" fmla="*/ 314080 h 661255"/>
                <a:gd name="connsiteX43" fmla="*/ 430610 w 554969"/>
                <a:gd name="connsiteY43" fmla="*/ 320743 h 661255"/>
                <a:gd name="connsiteX44" fmla="*/ 394625 w 554969"/>
                <a:gd name="connsiteY44" fmla="*/ 255662 h 661255"/>
                <a:gd name="connsiteX45" fmla="*/ 357530 w 554969"/>
                <a:gd name="connsiteY45" fmla="*/ 425140 h 661255"/>
                <a:gd name="connsiteX46" fmla="*/ 332430 w 554969"/>
                <a:gd name="connsiteY46" fmla="*/ 505104 h 661255"/>
                <a:gd name="connsiteX47" fmla="*/ 309329 w 554969"/>
                <a:gd name="connsiteY47" fmla="*/ 585512 h 661255"/>
                <a:gd name="connsiteX48" fmla="*/ 302887 w 554969"/>
                <a:gd name="connsiteY48" fmla="*/ 570408 h 661255"/>
                <a:gd name="connsiteX49" fmla="*/ 261127 w 554969"/>
                <a:gd name="connsiteY49" fmla="*/ 398486 h 661255"/>
                <a:gd name="connsiteX50" fmla="*/ 221588 w 554969"/>
                <a:gd name="connsiteY50" fmla="*/ 365168 h 661255"/>
                <a:gd name="connsiteX51" fmla="*/ 213592 w 554969"/>
                <a:gd name="connsiteY51" fmla="*/ 392711 h 661255"/>
                <a:gd name="connsiteX52" fmla="*/ 200042 w 554969"/>
                <a:gd name="connsiteY52" fmla="*/ 415589 h 661255"/>
                <a:gd name="connsiteX53" fmla="*/ 177607 w 554969"/>
                <a:gd name="connsiteY53" fmla="*/ 464234 h 661255"/>
                <a:gd name="connsiteX54" fmla="*/ 168056 w 554969"/>
                <a:gd name="connsiteY54" fmla="*/ 416700 h 661255"/>
                <a:gd name="connsiteX55" fmla="*/ 164724 w 554969"/>
                <a:gd name="connsiteY55" fmla="*/ 366723 h 661255"/>
                <a:gd name="connsiteX56" fmla="*/ 145399 w 554969"/>
                <a:gd name="connsiteY56" fmla="*/ 168812 h 661255"/>
                <a:gd name="connsiteX57" fmla="*/ 138291 w 554969"/>
                <a:gd name="connsiteY57" fmla="*/ 149710 h 661255"/>
                <a:gd name="connsiteX58" fmla="*/ 102084 w 554969"/>
                <a:gd name="connsiteY58" fmla="*/ 107063 h 661255"/>
                <a:gd name="connsiteX59" fmla="*/ 72541 w 554969"/>
                <a:gd name="connsiteY59" fmla="*/ 169701 h 661255"/>
                <a:gd name="connsiteX60" fmla="*/ 49884 w 554969"/>
                <a:gd name="connsiteY60" fmla="*/ 70635 h 661255"/>
                <a:gd name="connsiteX61" fmla="*/ 16787 w 554969"/>
                <a:gd name="connsiteY61" fmla="*/ 11550 h 6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4969" h="661255">
                  <a:moveTo>
                    <a:pt x="16787" y="11550"/>
                  </a:moveTo>
                  <a:cubicBezTo>
                    <a:pt x="10346" y="3110"/>
                    <a:pt x="12345" y="444"/>
                    <a:pt x="128" y="0"/>
                  </a:cubicBezTo>
                  <a:cubicBezTo>
                    <a:pt x="-2316" y="5553"/>
                    <a:pt x="31003" y="146378"/>
                    <a:pt x="37445" y="165703"/>
                  </a:cubicBezTo>
                  <a:cubicBezTo>
                    <a:pt x="53883" y="215680"/>
                    <a:pt x="41221" y="199021"/>
                    <a:pt x="61879" y="226564"/>
                  </a:cubicBezTo>
                  <a:cubicBezTo>
                    <a:pt x="70098" y="237448"/>
                    <a:pt x="60546" y="231006"/>
                    <a:pt x="77428" y="232561"/>
                  </a:cubicBezTo>
                  <a:cubicBezTo>
                    <a:pt x="77428" y="232561"/>
                    <a:pt x="82315" y="233450"/>
                    <a:pt x="84092" y="233672"/>
                  </a:cubicBezTo>
                  <a:cubicBezTo>
                    <a:pt x="88534" y="227897"/>
                    <a:pt x="87868" y="225453"/>
                    <a:pt x="91200" y="221677"/>
                  </a:cubicBezTo>
                  <a:cubicBezTo>
                    <a:pt x="95198" y="217235"/>
                    <a:pt x="94088" y="222121"/>
                    <a:pt x="102084" y="212792"/>
                  </a:cubicBezTo>
                  <a:lnTo>
                    <a:pt x="114079" y="189914"/>
                  </a:lnTo>
                  <a:cubicBezTo>
                    <a:pt x="114301" y="188359"/>
                    <a:pt x="115412" y="188359"/>
                    <a:pt x="116300" y="187471"/>
                  </a:cubicBezTo>
                  <a:cubicBezTo>
                    <a:pt x="117855" y="220789"/>
                    <a:pt x="122076" y="251219"/>
                    <a:pt x="123186" y="284982"/>
                  </a:cubicBezTo>
                  <a:cubicBezTo>
                    <a:pt x="124075" y="316523"/>
                    <a:pt x="133404" y="341623"/>
                    <a:pt x="135403" y="373830"/>
                  </a:cubicBezTo>
                  <a:cubicBezTo>
                    <a:pt x="137180" y="400929"/>
                    <a:pt x="144288" y="435358"/>
                    <a:pt x="150286" y="460680"/>
                  </a:cubicBezTo>
                  <a:cubicBezTo>
                    <a:pt x="156061" y="484891"/>
                    <a:pt x="163391" y="524873"/>
                    <a:pt x="180939" y="527316"/>
                  </a:cubicBezTo>
                  <a:cubicBezTo>
                    <a:pt x="190713" y="513545"/>
                    <a:pt x="178940" y="525984"/>
                    <a:pt x="189824" y="498218"/>
                  </a:cubicBezTo>
                  <a:cubicBezTo>
                    <a:pt x="195600" y="483336"/>
                    <a:pt x="200931" y="478894"/>
                    <a:pt x="204263" y="466011"/>
                  </a:cubicBezTo>
                  <a:cubicBezTo>
                    <a:pt x="209371" y="445131"/>
                    <a:pt x="221144" y="417144"/>
                    <a:pt x="233583" y="403373"/>
                  </a:cubicBezTo>
                  <a:lnTo>
                    <a:pt x="236249" y="407593"/>
                  </a:lnTo>
                  <a:cubicBezTo>
                    <a:pt x="237804" y="411369"/>
                    <a:pt x="236693" y="408259"/>
                    <a:pt x="238026" y="412480"/>
                  </a:cubicBezTo>
                  <a:lnTo>
                    <a:pt x="266902" y="544420"/>
                  </a:lnTo>
                  <a:cubicBezTo>
                    <a:pt x="277342" y="581736"/>
                    <a:pt x="287338" y="650594"/>
                    <a:pt x="319102" y="661256"/>
                  </a:cubicBezTo>
                  <a:cubicBezTo>
                    <a:pt x="335762" y="646818"/>
                    <a:pt x="328209" y="619053"/>
                    <a:pt x="340649" y="583069"/>
                  </a:cubicBezTo>
                  <a:cubicBezTo>
                    <a:pt x="367082" y="507770"/>
                    <a:pt x="389739" y="423808"/>
                    <a:pt x="413506" y="352951"/>
                  </a:cubicBezTo>
                  <a:lnTo>
                    <a:pt x="421947" y="366945"/>
                  </a:lnTo>
                  <a:cubicBezTo>
                    <a:pt x="424168" y="372498"/>
                    <a:pt x="425057" y="374497"/>
                    <a:pt x="427722" y="380272"/>
                  </a:cubicBezTo>
                  <a:cubicBezTo>
                    <a:pt x="434386" y="394266"/>
                    <a:pt x="432165" y="397597"/>
                    <a:pt x="451490" y="396931"/>
                  </a:cubicBezTo>
                  <a:cubicBezTo>
                    <a:pt x="452378" y="393599"/>
                    <a:pt x="459042" y="352951"/>
                    <a:pt x="458820" y="351174"/>
                  </a:cubicBezTo>
                  <a:cubicBezTo>
                    <a:pt x="456599" y="311859"/>
                    <a:pt x="449046" y="326296"/>
                    <a:pt x="460597" y="255440"/>
                  </a:cubicBezTo>
                  <a:lnTo>
                    <a:pt x="468816" y="213459"/>
                  </a:lnTo>
                  <a:cubicBezTo>
                    <a:pt x="469038" y="211904"/>
                    <a:pt x="469926" y="211682"/>
                    <a:pt x="470593" y="210793"/>
                  </a:cubicBezTo>
                  <a:cubicBezTo>
                    <a:pt x="478367" y="216346"/>
                    <a:pt x="475702" y="213237"/>
                    <a:pt x="481477" y="228341"/>
                  </a:cubicBezTo>
                  <a:cubicBezTo>
                    <a:pt x="489029" y="248776"/>
                    <a:pt x="492583" y="265435"/>
                    <a:pt x="512575" y="266990"/>
                  </a:cubicBezTo>
                  <a:cubicBezTo>
                    <a:pt x="532566" y="218345"/>
                    <a:pt x="517239" y="239225"/>
                    <a:pt x="514796" y="212570"/>
                  </a:cubicBezTo>
                  <a:cubicBezTo>
                    <a:pt x="512575" y="187026"/>
                    <a:pt x="537231" y="134828"/>
                    <a:pt x="538342" y="127053"/>
                  </a:cubicBezTo>
                  <a:cubicBezTo>
                    <a:pt x="540785" y="108395"/>
                    <a:pt x="542784" y="113948"/>
                    <a:pt x="547004" y="98400"/>
                  </a:cubicBezTo>
                  <a:cubicBezTo>
                    <a:pt x="551669" y="80408"/>
                    <a:pt x="562776" y="58418"/>
                    <a:pt x="546116" y="47312"/>
                  </a:cubicBezTo>
                  <a:cubicBezTo>
                    <a:pt x="539896" y="50644"/>
                    <a:pt x="543450" y="45091"/>
                    <a:pt x="537453" y="55530"/>
                  </a:cubicBezTo>
                  <a:lnTo>
                    <a:pt x="527457" y="84628"/>
                  </a:lnTo>
                  <a:cubicBezTo>
                    <a:pt x="518572" y="112171"/>
                    <a:pt x="497914" y="198132"/>
                    <a:pt x="490140" y="205462"/>
                  </a:cubicBezTo>
                  <a:cubicBezTo>
                    <a:pt x="478367" y="190580"/>
                    <a:pt x="481477" y="177919"/>
                    <a:pt x="463929" y="173477"/>
                  </a:cubicBezTo>
                  <a:cubicBezTo>
                    <a:pt x="458598" y="180585"/>
                    <a:pt x="455044" y="197910"/>
                    <a:pt x="453045" y="207239"/>
                  </a:cubicBezTo>
                  <a:cubicBezTo>
                    <a:pt x="450157" y="221677"/>
                    <a:pt x="449713" y="232339"/>
                    <a:pt x="446603" y="247221"/>
                  </a:cubicBezTo>
                  <a:lnTo>
                    <a:pt x="433942" y="314080"/>
                  </a:lnTo>
                  <a:cubicBezTo>
                    <a:pt x="432387" y="320077"/>
                    <a:pt x="432831" y="317634"/>
                    <a:pt x="430610" y="320743"/>
                  </a:cubicBezTo>
                  <a:cubicBezTo>
                    <a:pt x="417949" y="288758"/>
                    <a:pt x="423502" y="257217"/>
                    <a:pt x="394625" y="255662"/>
                  </a:cubicBezTo>
                  <a:cubicBezTo>
                    <a:pt x="400845" y="313858"/>
                    <a:pt x="371746" y="374719"/>
                    <a:pt x="357530" y="425140"/>
                  </a:cubicBezTo>
                  <a:cubicBezTo>
                    <a:pt x="349756" y="453128"/>
                    <a:pt x="340649" y="478450"/>
                    <a:pt x="332430" y="505104"/>
                  </a:cubicBezTo>
                  <a:cubicBezTo>
                    <a:pt x="327987" y="518876"/>
                    <a:pt x="315104" y="576405"/>
                    <a:pt x="309329" y="585512"/>
                  </a:cubicBezTo>
                  <a:lnTo>
                    <a:pt x="302887" y="570408"/>
                  </a:lnTo>
                  <a:cubicBezTo>
                    <a:pt x="288004" y="524651"/>
                    <a:pt x="272678" y="430471"/>
                    <a:pt x="261127" y="398486"/>
                  </a:cubicBezTo>
                  <a:cubicBezTo>
                    <a:pt x="253575" y="377829"/>
                    <a:pt x="248910" y="362946"/>
                    <a:pt x="221588" y="365168"/>
                  </a:cubicBezTo>
                  <a:cubicBezTo>
                    <a:pt x="218701" y="372942"/>
                    <a:pt x="217590" y="383160"/>
                    <a:pt x="213592" y="392711"/>
                  </a:cubicBezTo>
                  <a:cubicBezTo>
                    <a:pt x="210482" y="399819"/>
                    <a:pt x="203596" y="408037"/>
                    <a:pt x="200042" y="415589"/>
                  </a:cubicBezTo>
                  <a:lnTo>
                    <a:pt x="177607" y="464234"/>
                  </a:lnTo>
                  <a:cubicBezTo>
                    <a:pt x="172276" y="455571"/>
                    <a:pt x="168500" y="424918"/>
                    <a:pt x="168056" y="416700"/>
                  </a:cubicBezTo>
                  <a:cubicBezTo>
                    <a:pt x="167612" y="397375"/>
                    <a:pt x="168056" y="384270"/>
                    <a:pt x="164724" y="366723"/>
                  </a:cubicBezTo>
                  <a:cubicBezTo>
                    <a:pt x="151841" y="298309"/>
                    <a:pt x="157172" y="214125"/>
                    <a:pt x="145399" y="168812"/>
                  </a:cubicBezTo>
                  <a:cubicBezTo>
                    <a:pt x="142067" y="156151"/>
                    <a:pt x="144066" y="159483"/>
                    <a:pt x="138291" y="149710"/>
                  </a:cubicBezTo>
                  <a:cubicBezTo>
                    <a:pt x="128961" y="133939"/>
                    <a:pt x="121409" y="111727"/>
                    <a:pt x="102084" y="107063"/>
                  </a:cubicBezTo>
                  <a:cubicBezTo>
                    <a:pt x="92088" y="122611"/>
                    <a:pt x="84092" y="158817"/>
                    <a:pt x="72541" y="169701"/>
                  </a:cubicBezTo>
                  <a:cubicBezTo>
                    <a:pt x="62768" y="147044"/>
                    <a:pt x="55660" y="98622"/>
                    <a:pt x="49884" y="70635"/>
                  </a:cubicBezTo>
                  <a:cubicBezTo>
                    <a:pt x="39222" y="19325"/>
                    <a:pt x="26117" y="23545"/>
                    <a:pt x="16787" y="115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F8EBD68-BB9D-DA14-F659-909C70739BE3}"/>
                </a:ext>
              </a:extLst>
            </p:cNvPr>
            <p:cNvSpPr/>
            <p:nvPr/>
          </p:nvSpPr>
          <p:spPr>
            <a:xfrm>
              <a:off x="4196282" y="3744996"/>
              <a:ext cx="482335" cy="495724"/>
            </a:xfrm>
            <a:custGeom>
              <a:avLst/>
              <a:gdLst>
                <a:gd name="connsiteX0" fmla="*/ 230211 w 482335"/>
                <a:gd name="connsiteY0" fmla="*/ 29957 h 495724"/>
                <a:gd name="connsiteX1" fmla="*/ 326614 w 482335"/>
                <a:gd name="connsiteY1" fmla="*/ 41063 h 495724"/>
                <a:gd name="connsiteX2" fmla="*/ 453226 w 482335"/>
                <a:gd name="connsiteY2" fmla="*/ 233198 h 495724"/>
                <a:gd name="connsiteX3" fmla="*/ 400582 w 482335"/>
                <a:gd name="connsiteY3" fmla="*/ 393570 h 495724"/>
                <a:gd name="connsiteX4" fmla="*/ 253090 w 482335"/>
                <a:gd name="connsiteY4" fmla="*/ 457985 h 495724"/>
                <a:gd name="connsiteX5" fmla="*/ 56507 w 482335"/>
                <a:gd name="connsiteY5" fmla="*/ 383575 h 495724"/>
                <a:gd name="connsiteX6" fmla="*/ 37626 w 482335"/>
                <a:gd name="connsiteY6" fmla="*/ 350034 h 495724"/>
                <a:gd name="connsiteX7" fmla="*/ 31407 w 482335"/>
                <a:gd name="connsiteY7" fmla="*/ 255188 h 495724"/>
                <a:gd name="connsiteX8" fmla="*/ 82718 w 482335"/>
                <a:gd name="connsiteY8" fmla="*/ 135021 h 495724"/>
                <a:gd name="connsiteX9" fmla="*/ 102710 w 482335"/>
                <a:gd name="connsiteY9" fmla="*/ 112364 h 495724"/>
                <a:gd name="connsiteX10" fmla="*/ 164683 w 482335"/>
                <a:gd name="connsiteY10" fmla="*/ 69273 h 495724"/>
                <a:gd name="connsiteX11" fmla="*/ 198668 w 482335"/>
                <a:gd name="connsiteY11" fmla="*/ 50170 h 495724"/>
                <a:gd name="connsiteX12" fmla="*/ 230211 w 482335"/>
                <a:gd name="connsiteY12" fmla="*/ 29957 h 495724"/>
                <a:gd name="connsiteX13" fmla="*/ 253090 w 482335"/>
                <a:gd name="connsiteY13" fmla="*/ 2192 h 495724"/>
                <a:gd name="connsiteX14" fmla="*/ 164905 w 482335"/>
                <a:gd name="connsiteY14" fmla="*/ 36621 h 495724"/>
                <a:gd name="connsiteX15" fmla="*/ 124034 w 482335"/>
                <a:gd name="connsiteY15" fmla="*/ 58167 h 495724"/>
                <a:gd name="connsiteX16" fmla="*/ 33406 w 482335"/>
                <a:gd name="connsiteY16" fmla="*/ 151680 h 495724"/>
                <a:gd name="connsiteX17" fmla="*/ 16080 w 482335"/>
                <a:gd name="connsiteY17" fmla="*/ 196771 h 495724"/>
                <a:gd name="connsiteX18" fmla="*/ 12304 w 482335"/>
                <a:gd name="connsiteY18" fmla="*/ 346480 h 495724"/>
                <a:gd name="connsiteX19" fmla="*/ 58062 w 482335"/>
                <a:gd name="connsiteY19" fmla="*/ 425334 h 495724"/>
                <a:gd name="connsiteX20" fmla="*/ 283521 w 482335"/>
                <a:gd name="connsiteY20" fmla="*/ 487083 h 495724"/>
                <a:gd name="connsiteX21" fmla="*/ 303735 w 482335"/>
                <a:gd name="connsiteY21" fmla="*/ 478865 h 495724"/>
                <a:gd name="connsiteX22" fmla="*/ 416797 w 482335"/>
                <a:gd name="connsiteY22" fmla="*/ 439549 h 495724"/>
                <a:gd name="connsiteX23" fmla="*/ 452338 w 482335"/>
                <a:gd name="connsiteY23" fmla="*/ 386462 h 495724"/>
                <a:gd name="connsiteX24" fmla="*/ 464110 w 482335"/>
                <a:gd name="connsiteY24" fmla="*/ 365583 h 495724"/>
                <a:gd name="connsiteX25" fmla="*/ 481880 w 482335"/>
                <a:gd name="connsiteY25" fmla="*/ 258298 h 495724"/>
                <a:gd name="connsiteX26" fmla="*/ 473440 w 482335"/>
                <a:gd name="connsiteY26" fmla="*/ 147237 h 495724"/>
                <a:gd name="connsiteX27" fmla="*/ 356379 w 482335"/>
                <a:gd name="connsiteY27" fmla="*/ 18185 h 495724"/>
                <a:gd name="connsiteX28" fmla="*/ 253090 w 482335"/>
                <a:gd name="connsiteY28" fmla="*/ 2192 h 49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2335" h="495724">
                  <a:moveTo>
                    <a:pt x="230211" y="29957"/>
                  </a:moveTo>
                  <a:cubicBezTo>
                    <a:pt x="243538" y="29291"/>
                    <a:pt x="315952" y="36843"/>
                    <a:pt x="326614" y="41063"/>
                  </a:cubicBezTo>
                  <a:cubicBezTo>
                    <a:pt x="414354" y="74826"/>
                    <a:pt x="453670" y="95039"/>
                    <a:pt x="453226" y="233198"/>
                  </a:cubicBezTo>
                  <a:cubicBezTo>
                    <a:pt x="453004" y="304055"/>
                    <a:pt x="432790" y="349812"/>
                    <a:pt x="400582" y="393570"/>
                  </a:cubicBezTo>
                  <a:cubicBezTo>
                    <a:pt x="372594" y="431331"/>
                    <a:pt x="299958" y="457541"/>
                    <a:pt x="253090" y="457985"/>
                  </a:cubicBezTo>
                  <a:cubicBezTo>
                    <a:pt x="196891" y="458652"/>
                    <a:pt x="84051" y="430664"/>
                    <a:pt x="56507" y="383575"/>
                  </a:cubicBezTo>
                  <a:cubicBezTo>
                    <a:pt x="50066" y="372247"/>
                    <a:pt x="41625" y="363362"/>
                    <a:pt x="37626" y="350034"/>
                  </a:cubicBezTo>
                  <a:cubicBezTo>
                    <a:pt x="29852" y="324490"/>
                    <a:pt x="23410" y="284953"/>
                    <a:pt x="31407" y="255188"/>
                  </a:cubicBezTo>
                  <a:cubicBezTo>
                    <a:pt x="39848" y="224314"/>
                    <a:pt x="60283" y="158121"/>
                    <a:pt x="82718" y="135021"/>
                  </a:cubicBezTo>
                  <a:lnTo>
                    <a:pt x="102710" y="112364"/>
                  </a:lnTo>
                  <a:cubicBezTo>
                    <a:pt x="119147" y="88597"/>
                    <a:pt x="135140" y="80157"/>
                    <a:pt x="164683" y="69273"/>
                  </a:cubicBezTo>
                  <a:cubicBezTo>
                    <a:pt x="179788" y="63720"/>
                    <a:pt x="185119" y="56612"/>
                    <a:pt x="198668" y="50170"/>
                  </a:cubicBezTo>
                  <a:cubicBezTo>
                    <a:pt x="219104" y="40175"/>
                    <a:pt x="215328" y="46172"/>
                    <a:pt x="230211" y="29957"/>
                  </a:cubicBezTo>
                  <a:close/>
                  <a:moveTo>
                    <a:pt x="253090" y="2192"/>
                  </a:moveTo>
                  <a:cubicBezTo>
                    <a:pt x="204444" y="10633"/>
                    <a:pt x="220437" y="9744"/>
                    <a:pt x="164905" y="36621"/>
                  </a:cubicBezTo>
                  <a:cubicBezTo>
                    <a:pt x="148246" y="44617"/>
                    <a:pt x="139805" y="47727"/>
                    <a:pt x="124034" y="58167"/>
                  </a:cubicBezTo>
                  <a:cubicBezTo>
                    <a:pt x="82718" y="85488"/>
                    <a:pt x="55397" y="105701"/>
                    <a:pt x="33406" y="151680"/>
                  </a:cubicBezTo>
                  <a:cubicBezTo>
                    <a:pt x="26076" y="167228"/>
                    <a:pt x="22744" y="180778"/>
                    <a:pt x="16080" y="196771"/>
                  </a:cubicBezTo>
                  <a:cubicBezTo>
                    <a:pt x="-4800" y="245859"/>
                    <a:pt x="-4578" y="289395"/>
                    <a:pt x="12304" y="346480"/>
                  </a:cubicBezTo>
                  <a:cubicBezTo>
                    <a:pt x="19190" y="370470"/>
                    <a:pt x="45179" y="408674"/>
                    <a:pt x="58062" y="425334"/>
                  </a:cubicBezTo>
                  <a:cubicBezTo>
                    <a:pt x="82496" y="456875"/>
                    <a:pt x="237096" y="518402"/>
                    <a:pt x="283521" y="487083"/>
                  </a:cubicBezTo>
                  <a:cubicBezTo>
                    <a:pt x="295738" y="478865"/>
                    <a:pt x="280855" y="480420"/>
                    <a:pt x="303735" y="478865"/>
                  </a:cubicBezTo>
                  <a:cubicBezTo>
                    <a:pt x="355934" y="475533"/>
                    <a:pt x="376370" y="474422"/>
                    <a:pt x="416797" y="439549"/>
                  </a:cubicBezTo>
                  <a:cubicBezTo>
                    <a:pt x="455669" y="406009"/>
                    <a:pt x="445229" y="404010"/>
                    <a:pt x="452338" y="386462"/>
                  </a:cubicBezTo>
                  <a:cubicBezTo>
                    <a:pt x="455447" y="378466"/>
                    <a:pt x="459890" y="376689"/>
                    <a:pt x="464110" y="365583"/>
                  </a:cubicBezTo>
                  <a:cubicBezTo>
                    <a:pt x="476105" y="335819"/>
                    <a:pt x="479659" y="293616"/>
                    <a:pt x="481880" y="258298"/>
                  </a:cubicBezTo>
                  <a:cubicBezTo>
                    <a:pt x="483657" y="230533"/>
                    <a:pt x="480103" y="174336"/>
                    <a:pt x="473440" y="147237"/>
                  </a:cubicBezTo>
                  <a:cubicBezTo>
                    <a:pt x="459890" y="90374"/>
                    <a:pt x="409689" y="38398"/>
                    <a:pt x="356379" y="18185"/>
                  </a:cubicBezTo>
                  <a:cubicBezTo>
                    <a:pt x="323282" y="5746"/>
                    <a:pt x="291740" y="-4694"/>
                    <a:pt x="253090" y="21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A9DB25F-DA6A-A990-F9C6-890FE1C80BF4}"/>
                </a:ext>
              </a:extLst>
            </p:cNvPr>
            <p:cNvSpPr/>
            <p:nvPr/>
          </p:nvSpPr>
          <p:spPr>
            <a:xfrm>
              <a:off x="4287905" y="3824821"/>
              <a:ext cx="315848" cy="346192"/>
            </a:xfrm>
            <a:custGeom>
              <a:avLst/>
              <a:gdLst>
                <a:gd name="connsiteX0" fmla="*/ 172795 w 315848"/>
                <a:gd name="connsiteY0" fmla="*/ 23655 h 346192"/>
                <a:gd name="connsiteX1" fmla="*/ 180570 w 315848"/>
                <a:gd name="connsiteY1" fmla="*/ 22766 h 346192"/>
                <a:gd name="connsiteX2" fmla="*/ 200117 w 315848"/>
                <a:gd name="connsiteY2" fmla="*/ 28986 h 346192"/>
                <a:gd name="connsiteX3" fmla="*/ 264756 w 315848"/>
                <a:gd name="connsiteY3" fmla="*/ 69856 h 346192"/>
                <a:gd name="connsiteX4" fmla="*/ 287635 w 315848"/>
                <a:gd name="connsiteY4" fmla="*/ 179806 h 346192"/>
                <a:gd name="connsiteX5" fmla="*/ 242099 w 315848"/>
                <a:gd name="connsiteY5" fmla="*/ 276651 h 346192"/>
                <a:gd name="connsiteX6" fmla="*/ 135034 w 315848"/>
                <a:gd name="connsiteY6" fmla="*/ 308192 h 346192"/>
                <a:gd name="connsiteX7" fmla="*/ 22638 w 315848"/>
                <a:gd name="connsiteY7" fmla="*/ 209793 h 346192"/>
                <a:gd name="connsiteX8" fmla="*/ 17529 w 315848"/>
                <a:gd name="connsiteY8" fmla="*/ 178251 h 346192"/>
                <a:gd name="connsiteX9" fmla="*/ 68840 w 315848"/>
                <a:gd name="connsiteY9" fmla="*/ 57417 h 346192"/>
                <a:gd name="connsiteX10" fmla="*/ 172795 w 315848"/>
                <a:gd name="connsiteY10" fmla="*/ 23655 h 346192"/>
                <a:gd name="connsiteX11" fmla="*/ 1313 w 315848"/>
                <a:gd name="connsiteY11" fmla="*/ 182916 h 346192"/>
                <a:gd name="connsiteX12" fmla="*/ 96384 w 315848"/>
                <a:gd name="connsiteY12" fmla="*/ 336846 h 346192"/>
                <a:gd name="connsiteX13" fmla="*/ 164799 w 315848"/>
                <a:gd name="connsiteY13" fmla="*/ 342843 h 346192"/>
                <a:gd name="connsiteX14" fmla="*/ 224995 w 315848"/>
                <a:gd name="connsiteY14" fmla="*/ 331515 h 346192"/>
                <a:gd name="connsiteX15" fmla="*/ 261646 w 315848"/>
                <a:gd name="connsiteY15" fmla="*/ 312635 h 346192"/>
                <a:gd name="connsiteX16" fmla="*/ 280527 w 315848"/>
                <a:gd name="connsiteY16" fmla="*/ 292422 h 346192"/>
                <a:gd name="connsiteX17" fmla="*/ 314957 w 315848"/>
                <a:gd name="connsiteY17" fmla="*/ 164480 h 346192"/>
                <a:gd name="connsiteX18" fmla="*/ 266755 w 315848"/>
                <a:gd name="connsiteY18" fmla="*/ 44978 h 346192"/>
                <a:gd name="connsiteX19" fmla="*/ 220331 w 315848"/>
                <a:gd name="connsiteY19" fmla="*/ 9217 h 346192"/>
                <a:gd name="connsiteX20" fmla="*/ 51514 w 315848"/>
                <a:gd name="connsiteY20" fmla="*/ 50087 h 346192"/>
                <a:gd name="connsiteX21" fmla="*/ 40186 w 315848"/>
                <a:gd name="connsiteY21" fmla="*/ 58528 h 346192"/>
                <a:gd name="connsiteX22" fmla="*/ 1313 w 315848"/>
                <a:gd name="connsiteY22" fmla="*/ 182916 h 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848" h="346192">
                  <a:moveTo>
                    <a:pt x="172795" y="23655"/>
                  </a:moveTo>
                  <a:cubicBezTo>
                    <a:pt x="174128" y="23433"/>
                    <a:pt x="175905" y="22544"/>
                    <a:pt x="180570" y="22766"/>
                  </a:cubicBezTo>
                  <a:lnTo>
                    <a:pt x="200117" y="28986"/>
                  </a:lnTo>
                  <a:cubicBezTo>
                    <a:pt x="237434" y="44756"/>
                    <a:pt x="243876" y="42757"/>
                    <a:pt x="264756" y="69856"/>
                  </a:cubicBezTo>
                  <a:cubicBezTo>
                    <a:pt x="291411" y="104729"/>
                    <a:pt x="293410" y="127830"/>
                    <a:pt x="287635" y="179806"/>
                  </a:cubicBezTo>
                  <a:cubicBezTo>
                    <a:pt x="282526" y="225341"/>
                    <a:pt x="266089" y="249108"/>
                    <a:pt x="242099" y="276651"/>
                  </a:cubicBezTo>
                  <a:cubicBezTo>
                    <a:pt x="210557" y="313301"/>
                    <a:pt x="192343" y="305305"/>
                    <a:pt x="135034" y="308192"/>
                  </a:cubicBezTo>
                  <a:cubicBezTo>
                    <a:pt x="65508" y="311746"/>
                    <a:pt x="31745" y="268210"/>
                    <a:pt x="22638" y="209793"/>
                  </a:cubicBezTo>
                  <a:cubicBezTo>
                    <a:pt x="21305" y="200463"/>
                    <a:pt x="18195" y="188025"/>
                    <a:pt x="17529" y="178251"/>
                  </a:cubicBezTo>
                  <a:cubicBezTo>
                    <a:pt x="16196" y="163369"/>
                    <a:pt x="41074" y="77408"/>
                    <a:pt x="68840" y="57417"/>
                  </a:cubicBezTo>
                  <a:cubicBezTo>
                    <a:pt x="121484" y="19212"/>
                    <a:pt x="153692" y="28764"/>
                    <a:pt x="172795" y="23655"/>
                  </a:cubicBezTo>
                  <a:close/>
                  <a:moveTo>
                    <a:pt x="1313" y="182916"/>
                  </a:moveTo>
                  <a:cubicBezTo>
                    <a:pt x="9532" y="247553"/>
                    <a:pt x="37964" y="314190"/>
                    <a:pt x="96384" y="336846"/>
                  </a:cubicBezTo>
                  <a:cubicBezTo>
                    <a:pt x="131702" y="350395"/>
                    <a:pt x="128370" y="346175"/>
                    <a:pt x="164799" y="342843"/>
                  </a:cubicBezTo>
                  <a:cubicBezTo>
                    <a:pt x="187456" y="341066"/>
                    <a:pt x="206337" y="340400"/>
                    <a:pt x="224995" y="331515"/>
                  </a:cubicBezTo>
                  <a:lnTo>
                    <a:pt x="261646" y="312635"/>
                  </a:lnTo>
                  <a:cubicBezTo>
                    <a:pt x="275862" y="304416"/>
                    <a:pt x="272753" y="306860"/>
                    <a:pt x="280527" y="292422"/>
                  </a:cubicBezTo>
                  <a:cubicBezTo>
                    <a:pt x="297187" y="261325"/>
                    <a:pt x="320732" y="209126"/>
                    <a:pt x="314957" y="164480"/>
                  </a:cubicBezTo>
                  <a:cubicBezTo>
                    <a:pt x="307849" y="110060"/>
                    <a:pt x="316956" y="98954"/>
                    <a:pt x="266755" y="44978"/>
                  </a:cubicBezTo>
                  <a:cubicBezTo>
                    <a:pt x="251651" y="28764"/>
                    <a:pt x="242765" y="18102"/>
                    <a:pt x="220331" y="9217"/>
                  </a:cubicBezTo>
                  <a:cubicBezTo>
                    <a:pt x="161689" y="-14328"/>
                    <a:pt x="96828" y="10105"/>
                    <a:pt x="51514" y="50087"/>
                  </a:cubicBezTo>
                  <a:cubicBezTo>
                    <a:pt x="44850" y="55862"/>
                    <a:pt x="46183" y="53641"/>
                    <a:pt x="40186" y="58528"/>
                  </a:cubicBezTo>
                  <a:cubicBezTo>
                    <a:pt x="8866" y="83850"/>
                    <a:pt x="-4462" y="136715"/>
                    <a:pt x="1313" y="1829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40EE999-8034-3497-5CA4-365AB847BADA}"/>
                </a:ext>
              </a:extLst>
            </p:cNvPr>
            <p:cNvSpPr/>
            <p:nvPr/>
          </p:nvSpPr>
          <p:spPr>
            <a:xfrm>
              <a:off x="4329199" y="5104795"/>
              <a:ext cx="326306" cy="336291"/>
            </a:xfrm>
            <a:custGeom>
              <a:avLst/>
              <a:gdLst>
                <a:gd name="connsiteX0" fmla="*/ 221462 w 326306"/>
                <a:gd name="connsiteY0" fmla="*/ 110394 h 336291"/>
                <a:gd name="connsiteX1" fmla="*/ 242342 w 326306"/>
                <a:gd name="connsiteY1" fmla="*/ 142824 h 336291"/>
                <a:gd name="connsiteX2" fmla="*/ 271663 w 326306"/>
                <a:gd name="connsiteY2" fmla="*/ 169479 h 336291"/>
                <a:gd name="connsiteX3" fmla="*/ 301428 w 326306"/>
                <a:gd name="connsiteY3" fmla="*/ 113948 h 336291"/>
                <a:gd name="connsiteX4" fmla="*/ 314089 w 326306"/>
                <a:gd name="connsiteY4" fmla="*/ 84184 h 336291"/>
                <a:gd name="connsiteX5" fmla="*/ 326306 w 326306"/>
                <a:gd name="connsiteY5" fmla="*/ 54642 h 336291"/>
                <a:gd name="connsiteX6" fmla="*/ 290766 w 326306"/>
                <a:gd name="connsiteY6" fmla="*/ 31097 h 336291"/>
                <a:gd name="connsiteX7" fmla="*/ 252116 w 326306"/>
                <a:gd name="connsiteY7" fmla="*/ 123277 h 336291"/>
                <a:gd name="connsiteX8" fmla="*/ 235012 w 326306"/>
                <a:gd name="connsiteY8" fmla="*/ 97511 h 336291"/>
                <a:gd name="connsiteX9" fmla="*/ 205025 w 326306"/>
                <a:gd name="connsiteY9" fmla="*/ 80630 h 336291"/>
                <a:gd name="connsiteX10" fmla="*/ 180813 w 326306"/>
                <a:gd name="connsiteY10" fmla="*/ 141047 h 336291"/>
                <a:gd name="connsiteX11" fmla="*/ 160822 w 326306"/>
                <a:gd name="connsiteY11" fmla="*/ 196355 h 336291"/>
                <a:gd name="connsiteX12" fmla="*/ 157712 w 326306"/>
                <a:gd name="connsiteY12" fmla="*/ 203463 h 336291"/>
                <a:gd name="connsiteX13" fmla="*/ 156157 w 326306"/>
                <a:gd name="connsiteY13" fmla="*/ 205684 h 336291"/>
                <a:gd name="connsiteX14" fmla="*/ 103735 w 326306"/>
                <a:gd name="connsiteY14" fmla="*/ 81963 h 336291"/>
                <a:gd name="connsiteX15" fmla="*/ 78413 w 326306"/>
                <a:gd name="connsiteY15" fmla="*/ 137493 h 336291"/>
                <a:gd name="connsiteX16" fmla="*/ 71971 w 326306"/>
                <a:gd name="connsiteY16" fmla="*/ 128164 h 336291"/>
                <a:gd name="connsiteX17" fmla="*/ 32210 w 326306"/>
                <a:gd name="connsiteY17" fmla="*/ 20657 h 336291"/>
                <a:gd name="connsiteX18" fmla="*/ 2 w 326306"/>
                <a:gd name="connsiteY18" fmla="*/ 0 h 336291"/>
                <a:gd name="connsiteX19" fmla="*/ 25991 w 326306"/>
                <a:gd name="connsiteY19" fmla="*/ 70190 h 336291"/>
                <a:gd name="connsiteX20" fmla="*/ 50425 w 326306"/>
                <a:gd name="connsiteY20" fmla="*/ 147711 h 336291"/>
                <a:gd name="connsiteX21" fmla="*/ 83299 w 326306"/>
                <a:gd name="connsiteY21" fmla="*/ 181917 h 336291"/>
                <a:gd name="connsiteX22" fmla="*/ 113287 w 326306"/>
                <a:gd name="connsiteY22" fmla="*/ 127053 h 336291"/>
                <a:gd name="connsiteX23" fmla="*/ 123060 w 326306"/>
                <a:gd name="connsiteY23" fmla="*/ 176809 h 336291"/>
                <a:gd name="connsiteX24" fmla="*/ 129724 w 326306"/>
                <a:gd name="connsiteY24" fmla="*/ 233228 h 336291"/>
                <a:gd name="connsiteX25" fmla="*/ 137721 w 326306"/>
                <a:gd name="connsiteY25" fmla="*/ 284315 h 336291"/>
                <a:gd name="connsiteX26" fmla="*/ 142385 w 326306"/>
                <a:gd name="connsiteY26" fmla="*/ 309193 h 336291"/>
                <a:gd name="connsiteX27" fmla="*/ 146161 w 326306"/>
                <a:gd name="connsiteY27" fmla="*/ 321632 h 336291"/>
                <a:gd name="connsiteX28" fmla="*/ 159711 w 326306"/>
                <a:gd name="connsiteY28" fmla="*/ 324297 h 336291"/>
                <a:gd name="connsiteX29" fmla="*/ 161266 w 326306"/>
                <a:gd name="connsiteY29" fmla="*/ 326074 h 336291"/>
                <a:gd name="connsiteX30" fmla="*/ 163932 w 326306"/>
                <a:gd name="connsiteY30" fmla="*/ 329850 h 336291"/>
                <a:gd name="connsiteX31" fmla="*/ 169040 w 326306"/>
                <a:gd name="connsiteY31" fmla="*/ 336292 h 336291"/>
                <a:gd name="connsiteX32" fmla="*/ 171706 w 326306"/>
                <a:gd name="connsiteY32" fmla="*/ 304306 h 336291"/>
                <a:gd name="connsiteX33" fmla="*/ 175482 w 326306"/>
                <a:gd name="connsiteY33" fmla="*/ 251886 h 336291"/>
                <a:gd name="connsiteX34" fmla="*/ 187699 w 326306"/>
                <a:gd name="connsiteY34" fmla="*/ 202131 h 336291"/>
                <a:gd name="connsiteX35" fmla="*/ 219463 w 326306"/>
                <a:gd name="connsiteY35" fmla="*/ 113060 h 336291"/>
                <a:gd name="connsiteX36" fmla="*/ 221462 w 326306"/>
                <a:gd name="connsiteY36" fmla="*/ 110394 h 33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6306" h="336291">
                  <a:moveTo>
                    <a:pt x="221462" y="110394"/>
                  </a:moveTo>
                  <a:cubicBezTo>
                    <a:pt x="224794" y="107951"/>
                    <a:pt x="239010" y="136605"/>
                    <a:pt x="242342" y="142824"/>
                  </a:cubicBezTo>
                  <a:cubicBezTo>
                    <a:pt x="251005" y="158373"/>
                    <a:pt x="250783" y="167257"/>
                    <a:pt x="271663" y="169479"/>
                  </a:cubicBezTo>
                  <a:cubicBezTo>
                    <a:pt x="284547" y="157040"/>
                    <a:pt x="297430" y="133717"/>
                    <a:pt x="301428" y="113948"/>
                  </a:cubicBezTo>
                  <a:cubicBezTo>
                    <a:pt x="305426" y="93513"/>
                    <a:pt x="308536" y="103731"/>
                    <a:pt x="314089" y="84184"/>
                  </a:cubicBezTo>
                  <a:cubicBezTo>
                    <a:pt x="317199" y="73522"/>
                    <a:pt x="321864" y="64193"/>
                    <a:pt x="326306" y="54642"/>
                  </a:cubicBezTo>
                  <a:cubicBezTo>
                    <a:pt x="302761" y="38649"/>
                    <a:pt x="327639" y="47312"/>
                    <a:pt x="290766" y="31097"/>
                  </a:cubicBezTo>
                  <a:cubicBezTo>
                    <a:pt x="282547" y="57752"/>
                    <a:pt x="265221" y="103064"/>
                    <a:pt x="252116" y="123277"/>
                  </a:cubicBezTo>
                  <a:cubicBezTo>
                    <a:pt x="241010" y="109950"/>
                    <a:pt x="250783" y="110839"/>
                    <a:pt x="235012" y="97511"/>
                  </a:cubicBezTo>
                  <a:cubicBezTo>
                    <a:pt x="225239" y="89515"/>
                    <a:pt x="222351" y="83073"/>
                    <a:pt x="205025" y="80630"/>
                  </a:cubicBezTo>
                  <a:cubicBezTo>
                    <a:pt x="199694" y="103731"/>
                    <a:pt x="191253" y="120834"/>
                    <a:pt x="180813" y="141047"/>
                  </a:cubicBezTo>
                  <a:cubicBezTo>
                    <a:pt x="166819" y="167924"/>
                    <a:pt x="167930" y="173477"/>
                    <a:pt x="160822" y="196355"/>
                  </a:cubicBezTo>
                  <a:lnTo>
                    <a:pt x="157712" y="203463"/>
                  </a:lnTo>
                  <a:cubicBezTo>
                    <a:pt x="157490" y="204130"/>
                    <a:pt x="156823" y="205018"/>
                    <a:pt x="156157" y="205684"/>
                  </a:cubicBezTo>
                  <a:cubicBezTo>
                    <a:pt x="127725" y="142380"/>
                    <a:pt x="138387" y="92403"/>
                    <a:pt x="103735" y="81963"/>
                  </a:cubicBezTo>
                  <a:cubicBezTo>
                    <a:pt x="97960" y="88849"/>
                    <a:pt x="83299" y="127053"/>
                    <a:pt x="78413" y="137493"/>
                  </a:cubicBezTo>
                  <a:cubicBezTo>
                    <a:pt x="73970" y="132607"/>
                    <a:pt x="77080" y="140381"/>
                    <a:pt x="71971" y="128164"/>
                  </a:cubicBezTo>
                  <a:cubicBezTo>
                    <a:pt x="63974" y="108395"/>
                    <a:pt x="51313" y="36872"/>
                    <a:pt x="32210" y="20657"/>
                  </a:cubicBezTo>
                  <a:cubicBezTo>
                    <a:pt x="17994" y="8663"/>
                    <a:pt x="12663" y="0"/>
                    <a:pt x="2" y="0"/>
                  </a:cubicBezTo>
                  <a:cubicBezTo>
                    <a:pt x="-220" y="15771"/>
                    <a:pt x="19993" y="40870"/>
                    <a:pt x="25991" y="70190"/>
                  </a:cubicBezTo>
                  <a:lnTo>
                    <a:pt x="50425" y="147711"/>
                  </a:lnTo>
                  <a:cubicBezTo>
                    <a:pt x="58199" y="165925"/>
                    <a:pt x="61975" y="180363"/>
                    <a:pt x="83299" y="181917"/>
                  </a:cubicBezTo>
                  <a:cubicBezTo>
                    <a:pt x="88853" y="161927"/>
                    <a:pt x="98404" y="139270"/>
                    <a:pt x="113287" y="127053"/>
                  </a:cubicBezTo>
                  <a:cubicBezTo>
                    <a:pt x="115508" y="144601"/>
                    <a:pt x="120173" y="159039"/>
                    <a:pt x="123060" y="176809"/>
                  </a:cubicBezTo>
                  <a:cubicBezTo>
                    <a:pt x="126392" y="196577"/>
                    <a:pt x="125726" y="213903"/>
                    <a:pt x="129724" y="233228"/>
                  </a:cubicBezTo>
                  <a:cubicBezTo>
                    <a:pt x="132834" y="248776"/>
                    <a:pt x="134833" y="266768"/>
                    <a:pt x="137721" y="284315"/>
                  </a:cubicBezTo>
                  <a:cubicBezTo>
                    <a:pt x="138831" y="292312"/>
                    <a:pt x="140386" y="300975"/>
                    <a:pt x="142385" y="309193"/>
                  </a:cubicBezTo>
                  <a:cubicBezTo>
                    <a:pt x="143052" y="311636"/>
                    <a:pt x="144829" y="318300"/>
                    <a:pt x="146161" y="321632"/>
                  </a:cubicBezTo>
                  <a:cubicBezTo>
                    <a:pt x="153936" y="340734"/>
                    <a:pt x="156379" y="328962"/>
                    <a:pt x="159711" y="324297"/>
                  </a:cubicBezTo>
                  <a:cubicBezTo>
                    <a:pt x="160155" y="324964"/>
                    <a:pt x="161044" y="325186"/>
                    <a:pt x="161266" y="326074"/>
                  </a:cubicBezTo>
                  <a:cubicBezTo>
                    <a:pt x="161488" y="327629"/>
                    <a:pt x="163487" y="329406"/>
                    <a:pt x="163932" y="329850"/>
                  </a:cubicBezTo>
                  <a:cubicBezTo>
                    <a:pt x="168596" y="336070"/>
                    <a:pt x="163932" y="331405"/>
                    <a:pt x="169040" y="336292"/>
                  </a:cubicBezTo>
                  <a:cubicBezTo>
                    <a:pt x="178814" y="326296"/>
                    <a:pt x="171706" y="320077"/>
                    <a:pt x="171706" y="304306"/>
                  </a:cubicBezTo>
                  <a:cubicBezTo>
                    <a:pt x="171706" y="280762"/>
                    <a:pt x="175482" y="272099"/>
                    <a:pt x="175482" y="251886"/>
                  </a:cubicBezTo>
                  <a:cubicBezTo>
                    <a:pt x="175704" y="221899"/>
                    <a:pt x="183257" y="229451"/>
                    <a:pt x="187699" y="202131"/>
                  </a:cubicBezTo>
                  <a:cubicBezTo>
                    <a:pt x="191697" y="177919"/>
                    <a:pt x="228570" y="132162"/>
                    <a:pt x="219463" y="113060"/>
                  </a:cubicBezTo>
                  <a:lnTo>
                    <a:pt x="221462" y="11039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0629CB9-959F-0284-6202-A48DDB545862}"/>
                </a:ext>
              </a:extLst>
            </p:cNvPr>
            <p:cNvSpPr/>
            <p:nvPr/>
          </p:nvSpPr>
          <p:spPr>
            <a:xfrm>
              <a:off x="4840812" y="4765171"/>
              <a:ext cx="208968" cy="341400"/>
            </a:xfrm>
            <a:custGeom>
              <a:avLst/>
              <a:gdLst>
                <a:gd name="connsiteX0" fmla="*/ 117896 w 208968"/>
                <a:gd name="connsiteY0" fmla="*/ 225898 h 341400"/>
                <a:gd name="connsiteX1" fmla="*/ 110122 w 208968"/>
                <a:gd name="connsiteY1" fmla="*/ 198577 h 341400"/>
                <a:gd name="connsiteX2" fmla="*/ 93018 w 208968"/>
                <a:gd name="connsiteY2" fmla="*/ 126165 h 341400"/>
                <a:gd name="connsiteX3" fmla="*/ 85688 w 208968"/>
                <a:gd name="connsiteY3" fmla="*/ 113726 h 341400"/>
                <a:gd name="connsiteX4" fmla="*/ 68806 w 208968"/>
                <a:gd name="connsiteY4" fmla="*/ 133495 h 341400"/>
                <a:gd name="connsiteX5" fmla="*/ 52369 w 208968"/>
                <a:gd name="connsiteY5" fmla="*/ 157706 h 341400"/>
                <a:gd name="connsiteX6" fmla="*/ 51480 w 208968"/>
                <a:gd name="connsiteY6" fmla="*/ 114170 h 341400"/>
                <a:gd name="connsiteX7" fmla="*/ 43040 w 208968"/>
                <a:gd name="connsiteY7" fmla="*/ 77965 h 341400"/>
                <a:gd name="connsiteX8" fmla="*/ 27491 w 208968"/>
                <a:gd name="connsiteY8" fmla="*/ 50644 h 341400"/>
                <a:gd name="connsiteX9" fmla="*/ 9054 w 208968"/>
                <a:gd name="connsiteY9" fmla="*/ 36206 h 341400"/>
                <a:gd name="connsiteX10" fmla="*/ 9943 w 208968"/>
                <a:gd name="connsiteY10" fmla="*/ 81519 h 341400"/>
                <a:gd name="connsiteX11" fmla="*/ 25269 w 208968"/>
                <a:gd name="connsiteY11" fmla="*/ 191469 h 341400"/>
                <a:gd name="connsiteX12" fmla="*/ 55923 w 208968"/>
                <a:gd name="connsiteY12" fmla="*/ 222121 h 341400"/>
                <a:gd name="connsiteX13" fmla="*/ 80801 w 208968"/>
                <a:gd name="connsiteY13" fmla="*/ 194356 h 341400"/>
                <a:gd name="connsiteX14" fmla="*/ 102570 w 208968"/>
                <a:gd name="connsiteY14" fmla="*/ 334293 h 341400"/>
                <a:gd name="connsiteX15" fmla="*/ 121228 w 208968"/>
                <a:gd name="connsiteY15" fmla="*/ 341401 h 341400"/>
                <a:gd name="connsiteX16" fmla="*/ 126559 w 208968"/>
                <a:gd name="connsiteY16" fmla="*/ 293867 h 341400"/>
                <a:gd name="connsiteX17" fmla="*/ 171651 w 208968"/>
                <a:gd name="connsiteY17" fmla="*/ 180807 h 341400"/>
                <a:gd name="connsiteX18" fmla="*/ 184534 w 208968"/>
                <a:gd name="connsiteY18" fmla="*/ 141047 h 341400"/>
                <a:gd name="connsiteX19" fmla="*/ 196307 w 208968"/>
                <a:gd name="connsiteY19" fmla="*/ 99955 h 341400"/>
                <a:gd name="connsiteX20" fmla="*/ 208968 w 208968"/>
                <a:gd name="connsiteY20" fmla="*/ 9107 h 341400"/>
                <a:gd name="connsiteX21" fmla="*/ 198306 w 208968"/>
                <a:gd name="connsiteY21" fmla="*/ 0 h 341400"/>
                <a:gd name="connsiteX22" fmla="*/ 156324 w 208968"/>
                <a:gd name="connsiteY22" fmla="*/ 109062 h 341400"/>
                <a:gd name="connsiteX23" fmla="*/ 117896 w 208968"/>
                <a:gd name="connsiteY23" fmla="*/ 225898 h 3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968" h="341400">
                  <a:moveTo>
                    <a:pt x="117896" y="225898"/>
                  </a:moveTo>
                  <a:cubicBezTo>
                    <a:pt x="110566" y="214347"/>
                    <a:pt x="115231" y="210349"/>
                    <a:pt x="110122" y="198577"/>
                  </a:cubicBezTo>
                  <a:cubicBezTo>
                    <a:pt x="84133" y="138382"/>
                    <a:pt x="100793" y="160372"/>
                    <a:pt x="93018" y="126165"/>
                  </a:cubicBezTo>
                  <a:lnTo>
                    <a:pt x="85688" y="113726"/>
                  </a:lnTo>
                  <a:cubicBezTo>
                    <a:pt x="75026" y="118835"/>
                    <a:pt x="75470" y="121500"/>
                    <a:pt x="68806" y="133495"/>
                  </a:cubicBezTo>
                  <a:cubicBezTo>
                    <a:pt x="60810" y="147711"/>
                    <a:pt x="64586" y="146378"/>
                    <a:pt x="52369" y="157706"/>
                  </a:cubicBezTo>
                  <a:cubicBezTo>
                    <a:pt x="51258" y="141713"/>
                    <a:pt x="51480" y="129941"/>
                    <a:pt x="51480" y="114170"/>
                  </a:cubicBezTo>
                  <a:cubicBezTo>
                    <a:pt x="51258" y="95068"/>
                    <a:pt x="45483" y="93513"/>
                    <a:pt x="43040" y="77965"/>
                  </a:cubicBezTo>
                  <a:cubicBezTo>
                    <a:pt x="39486" y="53531"/>
                    <a:pt x="41707" y="62416"/>
                    <a:pt x="27491" y="50644"/>
                  </a:cubicBezTo>
                  <a:cubicBezTo>
                    <a:pt x="21493" y="45757"/>
                    <a:pt x="17051" y="37316"/>
                    <a:pt x="9054" y="36206"/>
                  </a:cubicBezTo>
                  <a:cubicBezTo>
                    <a:pt x="-10715" y="33540"/>
                    <a:pt x="7721" y="49755"/>
                    <a:pt x="9943" y="81519"/>
                  </a:cubicBezTo>
                  <a:cubicBezTo>
                    <a:pt x="12830" y="124832"/>
                    <a:pt x="10609" y="145045"/>
                    <a:pt x="25269" y="191469"/>
                  </a:cubicBezTo>
                  <a:cubicBezTo>
                    <a:pt x="31489" y="210571"/>
                    <a:pt x="36154" y="219678"/>
                    <a:pt x="55923" y="222121"/>
                  </a:cubicBezTo>
                  <a:cubicBezTo>
                    <a:pt x="61476" y="208794"/>
                    <a:pt x="62365" y="202575"/>
                    <a:pt x="80801" y="194356"/>
                  </a:cubicBezTo>
                  <a:cubicBezTo>
                    <a:pt x="82800" y="224787"/>
                    <a:pt x="80579" y="309637"/>
                    <a:pt x="102570" y="334293"/>
                  </a:cubicBezTo>
                  <a:cubicBezTo>
                    <a:pt x="109900" y="342511"/>
                    <a:pt x="107456" y="341179"/>
                    <a:pt x="121228" y="341401"/>
                  </a:cubicBezTo>
                  <a:cubicBezTo>
                    <a:pt x="124338" y="328518"/>
                    <a:pt x="121895" y="307194"/>
                    <a:pt x="126559" y="293867"/>
                  </a:cubicBezTo>
                  <a:lnTo>
                    <a:pt x="171651" y="180807"/>
                  </a:lnTo>
                  <a:cubicBezTo>
                    <a:pt x="176316" y="169034"/>
                    <a:pt x="179870" y="154374"/>
                    <a:pt x="184534" y="141047"/>
                  </a:cubicBezTo>
                  <a:cubicBezTo>
                    <a:pt x="196974" y="107063"/>
                    <a:pt x="193420" y="107507"/>
                    <a:pt x="196307" y="99955"/>
                  </a:cubicBezTo>
                  <a:cubicBezTo>
                    <a:pt x="205414" y="74855"/>
                    <a:pt x="203859" y="36428"/>
                    <a:pt x="208968" y="9107"/>
                  </a:cubicBezTo>
                  <a:lnTo>
                    <a:pt x="198306" y="0"/>
                  </a:lnTo>
                  <a:lnTo>
                    <a:pt x="156324" y="109062"/>
                  </a:lnTo>
                  <a:cubicBezTo>
                    <a:pt x="143441" y="148155"/>
                    <a:pt x="129225" y="184361"/>
                    <a:pt x="117896" y="22589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6F94025-8F03-E887-F80F-E05FD06BE098}"/>
                </a:ext>
              </a:extLst>
            </p:cNvPr>
            <p:cNvSpPr/>
            <p:nvPr/>
          </p:nvSpPr>
          <p:spPr>
            <a:xfrm>
              <a:off x="3816074" y="4760755"/>
              <a:ext cx="173272" cy="322670"/>
            </a:xfrm>
            <a:custGeom>
              <a:avLst/>
              <a:gdLst>
                <a:gd name="connsiteX0" fmla="*/ 40441 w 173272"/>
                <a:gd name="connsiteY0" fmla="*/ 200105 h 322670"/>
                <a:gd name="connsiteX1" fmla="*/ 70872 w 173272"/>
                <a:gd name="connsiteY1" fmla="*/ 125251 h 322670"/>
                <a:gd name="connsiteX2" fmla="*/ 72205 w 173272"/>
                <a:gd name="connsiteY2" fmla="*/ 127250 h 322670"/>
                <a:gd name="connsiteX3" fmla="*/ 94862 w 173272"/>
                <a:gd name="connsiteY3" fmla="*/ 233202 h 322670"/>
                <a:gd name="connsiteX4" fmla="*/ 112854 w 173272"/>
                <a:gd name="connsiteY4" fmla="*/ 313832 h 322670"/>
                <a:gd name="connsiteX5" fmla="*/ 121739 w 173272"/>
                <a:gd name="connsiteY5" fmla="*/ 321162 h 322670"/>
                <a:gd name="connsiteX6" fmla="*/ 137510 w 173272"/>
                <a:gd name="connsiteY6" fmla="*/ 248084 h 322670"/>
                <a:gd name="connsiteX7" fmla="*/ 149505 w 173272"/>
                <a:gd name="connsiteY7" fmla="*/ 174562 h 322670"/>
                <a:gd name="connsiteX8" fmla="*/ 173273 w 173272"/>
                <a:gd name="connsiteY8" fmla="*/ 29516 h 322670"/>
                <a:gd name="connsiteX9" fmla="*/ 160389 w 173272"/>
                <a:gd name="connsiteY9" fmla="*/ 43510 h 322670"/>
                <a:gd name="connsiteX10" fmla="*/ 145729 w 173272"/>
                <a:gd name="connsiteY10" fmla="*/ 114811 h 322670"/>
                <a:gd name="connsiteX11" fmla="*/ 123516 w 173272"/>
                <a:gd name="connsiteY11" fmla="*/ 205214 h 322670"/>
                <a:gd name="connsiteX12" fmla="*/ 115964 w 173272"/>
                <a:gd name="connsiteY12" fmla="*/ 191665 h 322670"/>
                <a:gd name="connsiteX13" fmla="*/ 111743 w 173272"/>
                <a:gd name="connsiteY13" fmla="*/ 176116 h 322670"/>
                <a:gd name="connsiteX14" fmla="*/ 87976 w 173272"/>
                <a:gd name="connsiteY14" fmla="*/ 114367 h 322670"/>
                <a:gd name="connsiteX15" fmla="*/ 70872 w 173272"/>
                <a:gd name="connsiteY15" fmla="*/ 88823 h 322670"/>
                <a:gd name="connsiteX16" fmla="*/ 41329 w 173272"/>
                <a:gd name="connsiteY16" fmla="*/ 132136 h 322670"/>
                <a:gd name="connsiteX17" fmla="*/ 13563 w 173272"/>
                <a:gd name="connsiteY17" fmla="*/ 4861 h 322670"/>
                <a:gd name="connsiteX18" fmla="*/ 1346 w 173272"/>
                <a:gd name="connsiteY18" fmla="*/ 29960 h 322670"/>
                <a:gd name="connsiteX19" fmla="*/ 8010 w 173272"/>
                <a:gd name="connsiteY19" fmla="*/ 128804 h 322670"/>
                <a:gd name="connsiteX20" fmla="*/ 40441 w 173272"/>
                <a:gd name="connsiteY20" fmla="*/ 200105 h 3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3272" h="322670">
                  <a:moveTo>
                    <a:pt x="40441" y="200105"/>
                  </a:moveTo>
                  <a:cubicBezTo>
                    <a:pt x="46882" y="167009"/>
                    <a:pt x="50436" y="157014"/>
                    <a:pt x="70872" y="125251"/>
                  </a:cubicBezTo>
                  <a:cubicBezTo>
                    <a:pt x="71316" y="125917"/>
                    <a:pt x="71983" y="126139"/>
                    <a:pt x="72205" y="127250"/>
                  </a:cubicBezTo>
                  <a:lnTo>
                    <a:pt x="94862" y="233202"/>
                  </a:lnTo>
                  <a:cubicBezTo>
                    <a:pt x="97972" y="252748"/>
                    <a:pt x="101748" y="298283"/>
                    <a:pt x="112854" y="313832"/>
                  </a:cubicBezTo>
                  <a:cubicBezTo>
                    <a:pt x="115298" y="317163"/>
                    <a:pt x="118629" y="320273"/>
                    <a:pt x="121739" y="321162"/>
                  </a:cubicBezTo>
                  <a:cubicBezTo>
                    <a:pt x="148617" y="329602"/>
                    <a:pt x="127737" y="302281"/>
                    <a:pt x="137510" y="248084"/>
                  </a:cubicBezTo>
                  <a:cubicBezTo>
                    <a:pt x="142397" y="220541"/>
                    <a:pt x="143730" y="199883"/>
                    <a:pt x="149505" y="174562"/>
                  </a:cubicBezTo>
                  <a:cubicBezTo>
                    <a:pt x="159501" y="130804"/>
                    <a:pt x="156835" y="68832"/>
                    <a:pt x="173273" y="29516"/>
                  </a:cubicBezTo>
                  <a:cubicBezTo>
                    <a:pt x="163721" y="32848"/>
                    <a:pt x="164610" y="31737"/>
                    <a:pt x="160389" y="43510"/>
                  </a:cubicBezTo>
                  <a:cubicBezTo>
                    <a:pt x="153503" y="63501"/>
                    <a:pt x="150838" y="91932"/>
                    <a:pt x="145729" y="114811"/>
                  </a:cubicBezTo>
                  <a:lnTo>
                    <a:pt x="123516" y="205214"/>
                  </a:lnTo>
                  <a:cubicBezTo>
                    <a:pt x="121739" y="202993"/>
                    <a:pt x="120406" y="204992"/>
                    <a:pt x="115964" y="191665"/>
                  </a:cubicBezTo>
                  <a:cubicBezTo>
                    <a:pt x="114187" y="186112"/>
                    <a:pt x="113520" y="182114"/>
                    <a:pt x="111743" y="176116"/>
                  </a:cubicBezTo>
                  <a:cubicBezTo>
                    <a:pt x="103303" y="148351"/>
                    <a:pt x="96639" y="144797"/>
                    <a:pt x="87976" y="114367"/>
                  </a:cubicBezTo>
                  <a:cubicBezTo>
                    <a:pt x="83533" y="98596"/>
                    <a:pt x="83755" y="94376"/>
                    <a:pt x="70872" y="88823"/>
                  </a:cubicBezTo>
                  <a:cubicBezTo>
                    <a:pt x="54879" y="88600"/>
                    <a:pt x="55101" y="119031"/>
                    <a:pt x="41329" y="132136"/>
                  </a:cubicBezTo>
                  <a:cubicBezTo>
                    <a:pt x="37331" y="91044"/>
                    <a:pt x="44661" y="31293"/>
                    <a:pt x="13563" y="4861"/>
                  </a:cubicBezTo>
                  <a:cubicBezTo>
                    <a:pt x="-5984" y="-11576"/>
                    <a:pt x="1346" y="17966"/>
                    <a:pt x="1346" y="29960"/>
                  </a:cubicBezTo>
                  <a:cubicBezTo>
                    <a:pt x="1568" y="64167"/>
                    <a:pt x="4678" y="95708"/>
                    <a:pt x="8010" y="128804"/>
                  </a:cubicBezTo>
                  <a:cubicBezTo>
                    <a:pt x="11342" y="161678"/>
                    <a:pt x="6677" y="196774"/>
                    <a:pt x="40441" y="2001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7A01763-65B0-6E80-6CD5-C83D1280070A}"/>
                </a:ext>
              </a:extLst>
            </p:cNvPr>
            <p:cNvSpPr/>
            <p:nvPr/>
          </p:nvSpPr>
          <p:spPr>
            <a:xfrm>
              <a:off x="4366740" y="3889346"/>
              <a:ext cx="134608" cy="184805"/>
            </a:xfrm>
            <a:custGeom>
              <a:avLst/>
              <a:gdLst>
                <a:gd name="connsiteX0" fmla="*/ 0 w 134608"/>
                <a:gd name="connsiteY0" fmla="*/ 82851 h 184805"/>
                <a:gd name="connsiteX1" fmla="*/ 92627 w 134608"/>
                <a:gd name="connsiteY1" fmla="*/ 42869 h 184805"/>
                <a:gd name="connsiteX2" fmla="*/ 29987 w 134608"/>
                <a:gd name="connsiteY2" fmla="*/ 151931 h 184805"/>
                <a:gd name="connsiteX3" fmla="*/ 97958 w 134608"/>
                <a:gd name="connsiteY3" fmla="*/ 117058 h 184805"/>
                <a:gd name="connsiteX4" fmla="*/ 68859 w 134608"/>
                <a:gd name="connsiteY4" fmla="*/ 184805 h 184805"/>
                <a:gd name="connsiteX5" fmla="*/ 134609 w 134608"/>
                <a:gd name="connsiteY5" fmla="*/ 171034 h 184805"/>
                <a:gd name="connsiteX6" fmla="*/ 88407 w 134608"/>
                <a:gd name="connsiteY6" fmla="*/ 168812 h 184805"/>
                <a:gd name="connsiteX7" fmla="*/ 110619 w 134608"/>
                <a:gd name="connsiteY7" fmla="*/ 99066 h 184805"/>
                <a:gd name="connsiteX8" fmla="*/ 58864 w 134608"/>
                <a:gd name="connsiteY8" fmla="*/ 122611 h 184805"/>
                <a:gd name="connsiteX9" fmla="*/ 108842 w 134608"/>
                <a:gd name="connsiteY9" fmla="*/ 25988 h 184805"/>
                <a:gd name="connsiteX10" fmla="*/ 19547 w 134608"/>
                <a:gd name="connsiteY10" fmla="*/ 63082 h 184805"/>
                <a:gd name="connsiteX11" fmla="*/ 49756 w 134608"/>
                <a:gd name="connsiteY11" fmla="*/ 0 h 184805"/>
                <a:gd name="connsiteX12" fmla="*/ 22213 w 134608"/>
                <a:gd name="connsiteY12" fmla="*/ 38205 h 184805"/>
                <a:gd name="connsiteX13" fmla="*/ 0 w 134608"/>
                <a:gd name="connsiteY13" fmla="*/ 82851 h 18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608" h="184805">
                  <a:moveTo>
                    <a:pt x="0" y="82851"/>
                  </a:moveTo>
                  <a:cubicBezTo>
                    <a:pt x="17992" y="78853"/>
                    <a:pt x="64639" y="53753"/>
                    <a:pt x="92627" y="42869"/>
                  </a:cubicBezTo>
                  <a:cubicBezTo>
                    <a:pt x="91072" y="74855"/>
                    <a:pt x="30654" y="127276"/>
                    <a:pt x="29987" y="151931"/>
                  </a:cubicBezTo>
                  <a:cubicBezTo>
                    <a:pt x="59974" y="145712"/>
                    <a:pt x="68193" y="124832"/>
                    <a:pt x="97958" y="117058"/>
                  </a:cubicBezTo>
                  <a:cubicBezTo>
                    <a:pt x="90184" y="156818"/>
                    <a:pt x="64417" y="164370"/>
                    <a:pt x="68859" y="184805"/>
                  </a:cubicBezTo>
                  <a:lnTo>
                    <a:pt x="134609" y="171034"/>
                  </a:lnTo>
                  <a:cubicBezTo>
                    <a:pt x="133720" y="147489"/>
                    <a:pt x="119282" y="163037"/>
                    <a:pt x="88407" y="168812"/>
                  </a:cubicBezTo>
                  <a:cubicBezTo>
                    <a:pt x="97514" y="139492"/>
                    <a:pt x="124391" y="111949"/>
                    <a:pt x="110619" y="99066"/>
                  </a:cubicBezTo>
                  <a:cubicBezTo>
                    <a:pt x="100624" y="91292"/>
                    <a:pt x="75079" y="118391"/>
                    <a:pt x="58864" y="122611"/>
                  </a:cubicBezTo>
                  <a:cubicBezTo>
                    <a:pt x="71969" y="93513"/>
                    <a:pt x="109286" y="66859"/>
                    <a:pt x="108842" y="25988"/>
                  </a:cubicBezTo>
                  <a:cubicBezTo>
                    <a:pt x="94182" y="25766"/>
                    <a:pt x="44203" y="54864"/>
                    <a:pt x="19547" y="63082"/>
                  </a:cubicBezTo>
                  <a:cubicBezTo>
                    <a:pt x="23101" y="45757"/>
                    <a:pt x="42204" y="24211"/>
                    <a:pt x="49756" y="0"/>
                  </a:cubicBezTo>
                  <a:cubicBezTo>
                    <a:pt x="33541" y="5109"/>
                    <a:pt x="42648" y="9773"/>
                    <a:pt x="22213" y="38205"/>
                  </a:cubicBezTo>
                  <a:cubicBezTo>
                    <a:pt x="15105" y="48422"/>
                    <a:pt x="222" y="67525"/>
                    <a:pt x="0" y="828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E43CC5E-BFC1-F77D-9417-652001C7D8C6}"/>
                </a:ext>
              </a:extLst>
            </p:cNvPr>
            <p:cNvSpPr/>
            <p:nvPr/>
          </p:nvSpPr>
          <p:spPr>
            <a:xfrm>
              <a:off x="3831580" y="4142174"/>
              <a:ext cx="141961" cy="334239"/>
            </a:xfrm>
            <a:custGeom>
              <a:avLst/>
              <a:gdLst>
                <a:gd name="connsiteX0" fmla="*/ 722 w 141961"/>
                <a:gd name="connsiteY0" fmla="*/ 334239 h 334239"/>
                <a:gd name="connsiteX1" fmla="*/ 17826 w 141961"/>
                <a:gd name="connsiteY1" fmla="*/ 295590 h 334239"/>
                <a:gd name="connsiteX2" fmla="*/ 29377 w 141961"/>
                <a:gd name="connsiteY2" fmla="*/ 244946 h 334239"/>
                <a:gd name="connsiteX3" fmla="*/ 59808 w 141961"/>
                <a:gd name="connsiteY3" fmla="*/ 153210 h 334239"/>
                <a:gd name="connsiteX4" fmla="*/ 122004 w 141961"/>
                <a:gd name="connsiteY4" fmla="*/ 34375 h 334239"/>
                <a:gd name="connsiteX5" fmla="*/ 139774 w 141961"/>
                <a:gd name="connsiteY5" fmla="*/ 169 h 334239"/>
                <a:gd name="connsiteX6" fmla="*/ 69360 w 141961"/>
                <a:gd name="connsiteY6" fmla="*/ 106343 h 334239"/>
                <a:gd name="connsiteX7" fmla="*/ 17826 w 141961"/>
                <a:gd name="connsiteY7" fmla="*/ 238949 h 334239"/>
                <a:gd name="connsiteX8" fmla="*/ 722 w 141961"/>
                <a:gd name="connsiteY8" fmla="*/ 334239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61" h="334239">
                  <a:moveTo>
                    <a:pt x="722" y="334239"/>
                  </a:moveTo>
                  <a:cubicBezTo>
                    <a:pt x="16716" y="331574"/>
                    <a:pt x="15161" y="311583"/>
                    <a:pt x="17826" y="295590"/>
                  </a:cubicBezTo>
                  <a:cubicBezTo>
                    <a:pt x="21158" y="275821"/>
                    <a:pt x="24490" y="263605"/>
                    <a:pt x="29377" y="244946"/>
                  </a:cubicBezTo>
                  <a:cubicBezTo>
                    <a:pt x="37373" y="214738"/>
                    <a:pt x="47591" y="180753"/>
                    <a:pt x="59808" y="153210"/>
                  </a:cubicBezTo>
                  <a:cubicBezTo>
                    <a:pt x="75801" y="117227"/>
                    <a:pt x="97570" y="62807"/>
                    <a:pt x="122004" y="34375"/>
                  </a:cubicBezTo>
                  <a:cubicBezTo>
                    <a:pt x="124669" y="31044"/>
                    <a:pt x="149325" y="3278"/>
                    <a:pt x="139774" y="169"/>
                  </a:cubicBezTo>
                  <a:cubicBezTo>
                    <a:pt x="125558" y="-4496"/>
                    <a:pt x="78023" y="89017"/>
                    <a:pt x="69360" y="106343"/>
                  </a:cubicBezTo>
                  <a:cubicBezTo>
                    <a:pt x="42038" y="160985"/>
                    <a:pt x="35152" y="170536"/>
                    <a:pt x="17826" y="238949"/>
                  </a:cubicBezTo>
                  <a:cubicBezTo>
                    <a:pt x="13606" y="255608"/>
                    <a:pt x="-3720" y="325577"/>
                    <a:pt x="722" y="3342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B30F526-8204-9612-AC37-3A55CA70D875}"/>
                </a:ext>
              </a:extLst>
            </p:cNvPr>
            <p:cNvSpPr/>
            <p:nvPr/>
          </p:nvSpPr>
          <p:spPr>
            <a:xfrm>
              <a:off x="4681497" y="4351632"/>
              <a:ext cx="37157" cy="236952"/>
            </a:xfrm>
            <a:custGeom>
              <a:avLst/>
              <a:gdLst>
                <a:gd name="connsiteX0" fmla="*/ 33539 w 37157"/>
                <a:gd name="connsiteY0" fmla="*/ 236953 h 236952"/>
                <a:gd name="connsiteX1" fmla="*/ 36871 w 37157"/>
                <a:gd name="connsiteY1" fmla="*/ 202302 h 236952"/>
                <a:gd name="connsiteX2" fmla="*/ 29096 w 37157"/>
                <a:gd name="connsiteY2" fmla="*/ 168095 h 236952"/>
                <a:gd name="connsiteX3" fmla="*/ 32428 w 37157"/>
                <a:gd name="connsiteY3" fmla="*/ 108344 h 236952"/>
                <a:gd name="connsiteX4" fmla="*/ 22210 w 37157"/>
                <a:gd name="connsiteY4" fmla="*/ 45706 h 236952"/>
                <a:gd name="connsiteX5" fmla="*/ 5329 w 37157"/>
                <a:gd name="connsiteY5" fmla="*/ 5502 h 236952"/>
                <a:gd name="connsiteX6" fmla="*/ 13770 w 37157"/>
                <a:gd name="connsiteY6" fmla="*/ 33045 h 236952"/>
                <a:gd name="connsiteX7" fmla="*/ 220 w 37157"/>
                <a:gd name="connsiteY7" fmla="*/ 62365 h 236952"/>
                <a:gd name="connsiteX8" fmla="*/ 16657 w 37157"/>
                <a:gd name="connsiteY8" fmla="*/ 121227 h 236952"/>
                <a:gd name="connsiteX9" fmla="*/ 5107 w 37157"/>
                <a:gd name="connsiteY9" fmla="*/ 149659 h 236952"/>
                <a:gd name="connsiteX10" fmla="*/ 18878 w 37157"/>
                <a:gd name="connsiteY10" fmla="*/ 178535 h 236952"/>
                <a:gd name="connsiteX11" fmla="*/ 33539 w 37157"/>
                <a:gd name="connsiteY11" fmla="*/ 236953 h 23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57" h="236952">
                  <a:moveTo>
                    <a:pt x="33539" y="236953"/>
                  </a:moveTo>
                  <a:cubicBezTo>
                    <a:pt x="38426" y="227401"/>
                    <a:pt x="36426" y="215851"/>
                    <a:pt x="36871" y="202302"/>
                  </a:cubicBezTo>
                  <a:cubicBezTo>
                    <a:pt x="37315" y="181200"/>
                    <a:pt x="38426" y="181200"/>
                    <a:pt x="29096" y="168095"/>
                  </a:cubicBezTo>
                  <a:cubicBezTo>
                    <a:pt x="5773" y="135443"/>
                    <a:pt x="36871" y="135443"/>
                    <a:pt x="32428" y="108344"/>
                  </a:cubicBezTo>
                  <a:cubicBezTo>
                    <a:pt x="27764" y="77914"/>
                    <a:pt x="8883" y="79691"/>
                    <a:pt x="22210" y="45706"/>
                  </a:cubicBezTo>
                  <a:cubicBezTo>
                    <a:pt x="36871" y="8612"/>
                    <a:pt x="9105" y="-10046"/>
                    <a:pt x="5329" y="5502"/>
                  </a:cubicBezTo>
                  <a:cubicBezTo>
                    <a:pt x="220" y="26604"/>
                    <a:pt x="16657" y="8612"/>
                    <a:pt x="13770" y="33045"/>
                  </a:cubicBezTo>
                  <a:cubicBezTo>
                    <a:pt x="11770" y="47927"/>
                    <a:pt x="1775" y="53258"/>
                    <a:pt x="220" y="62365"/>
                  </a:cubicBezTo>
                  <a:cubicBezTo>
                    <a:pt x="-2668" y="77247"/>
                    <a:pt x="23987" y="99459"/>
                    <a:pt x="16657" y="121227"/>
                  </a:cubicBezTo>
                  <a:cubicBezTo>
                    <a:pt x="12881" y="132556"/>
                    <a:pt x="5107" y="135665"/>
                    <a:pt x="5107" y="149659"/>
                  </a:cubicBezTo>
                  <a:cubicBezTo>
                    <a:pt x="5107" y="161653"/>
                    <a:pt x="12659" y="168539"/>
                    <a:pt x="18878" y="178535"/>
                  </a:cubicBezTo>
                  <a:cubicBezTo>
                    <a:pt x="32206" y="199414"/>
                    <a:pt x="12659" y="224514"/>
                    <a:pt x="33539" y="2369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3A0B032-3E9E-C8A8-8767-FF0851E65CE9}"/>
                </a:ext>
              </a:extLst>
            </p:cNvPr>
            <p:cNvSpPr/>
            <p:nvPr/>
          </p:nvSpPr>
          <p:spPr>
            <a:xfrm>
              <a:off x="4710815" y="4183213"/>
              <a:ext cx="53310" cy="222343"/>
            </a:xfrm>
            <a:custGeom>
              <a:avLst/>
              <a:gdLst>
                <a:gd name="connsiteX0" fmla="*/ 0 w 53310"/>
                <a:gd name="connsiteY0" fmla="*/ 17992 h 222343"/>
                <a:gd name="connsiteX1" fmla="*/ 20880 w 53310"/>
                <a:gd name="connsiteY1" fmla="*/ 50644 h 222343"/>
                <a:gd name="connsiteX2" fmla="*/ 8441 w 53310"/>
                <a:gd name="connsiteY2" fmla="*/ 94402 h 222343"/>
                <a:gd name="connsiteX3" fmla="*/ 24212 w 53310"/>
                <a:gd name="connsiteY3" fmla="*/ 159261 h 222343"/>
                <a:gd name="connsiteX4" fmla="*/ 41316 w 53310"/>
                <a:gd name="connsiteY4" fmla="*/ 222344 h 222343"/>
                <a:gd name="connsiteX5" fmla="*/ 53310 w 53310"/>
                <a:gd name="connsiteY5" fmla="*/ 212792 h 222343"/>
                <a:gd name="connsiteX6" fmla="*/ 34652 w 53310"/>
                <a:gd name="connsiteY6" fmla="*/ 173477 h 222343"/>
                <a:gd name="connsiteX7" fmla="*/ 39983 w 53310"/>
                <a:gd name="connsiteY7" fmla="*/ 124166 h 222343"/>
                <a:gd name="connsiteX8" fmla="*/ 24656 w 53310"/>
                <a:gd name="connsiteY8" fmla="*/ 81519 h 222343"/>
                <a:gd name="connsiteX9" fmla="*/ 37095 w 53310"/>
                <a:gd name="connsiteY9" fmla="*/ 31763 h 222343"/>
                <a:gd name="connsiteX10" fmla="*/ 8441 w 53310"/>
                <a:gd name="connsiteY10" fmla="*/ 0 h 222343"/>
                <a:gd name="connsiteX11" fmla="*/ 0 w 53310"/>
                <a:gd name="connsiteY11" fmla="*/ 17992 h 2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310" h="222343">
                  <a:moveTo>
                    <a:pt x="0" y="17992"/>
                  </a:moveTo>
                  <a:cubicBezTo>
                    <a:pt x="9551" y="28654"/>
                    <a:pt x="23101" y="29986"/>
                    <a:pt x="20880" y="50644"/>
                  </a:cubicBezTo>
                  <a:cubicBezTo>
                    <a:pt x="19325" y="65304"/>
                    <a:pt x="9551" y="75299"/>
                    <a:pt x="8441" y="94402"/>
                  </a:cubicBezTo>
                  <a:cubicBezTo>
                    <a:pt x="9774" y="99510"/>
                    <a:pt x="39761" y="115503"/>
                    <a:pt x="24212" y="159261"/>
                  </a:cubicBezTo>
                  <a:cubicBezTo>
                    <a:pt x="15549" y="183917"/>
                    <a:pt x="24212" y="195023"/>
                    <a:pt x="41316" y="222344"/>
                  </a:cubicBezTo>
                  <a:cubicBezTo>
                    <a:pt x="51533" y="219012"/>
                    <a:pt x="43537" y="223010"/>
                    <a:pt x="53310" y="212792"/>
                  </a:cubicBezTo>
                  <a:cubicBezTo>
                    <a:pt x="47313" y="200131"/>
                    <a:pt x="34208" y="192579"/>
                    <a:pt x="34652" y="173477"/>
                  </a:cubicBezTo>
                  <a:cubicBezTo>
                    <a:pt x="35096" y="147933"/>
                    <a:pt x="45314" y="163704"/>
                    <a:pt x="39983" y="124166"/>
                  </a:cubicBezTo>
                  <a:cubicBezTo>
                    <a:pt x="36651" y="99955"/>
                    <a:pt x="24878" y="91514"/>
                    <a:pt x="24656" y="81519"/>
                  </a:cubicBezTo>
                  <a:cubicBezTo>
                    <a:pt x="24434" y="68858"/>
                    <a:pt x="36651" y="56419"/>
                    <a:pt x="37095" y="31763"/>
                  </a:cubicBezTo>
                  <a:cubicBezTo>
                    <a:pt x="26655" y="22656"/>
                    <a:pt x="15771" y="4887"/>
                    <a:pt x="8441" y="0"/>
                  </a:cubicBezTo>
                  <a:cubicBezTo>
                    <a:pt x="889" y="5109"/>
                    <a:pt x="1111" y="6219"/>
                    <a:pt x="0" y="179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13468A9-F788-5C62-055B-8E4066B59056}"/>
                </a:ext>
              </a:extLst>
            </p:cNvPr>
            <p:cNvSpPr/>
            <p:nvPr/>
          </p:nvSpPr>
          <p:spPr>
            <a:xfrm>
              <a:off x="4091453" y="4140566"/>
              <a:ext cx="26191" cy="214125"/>
            </a:xfrm>
            <a:custGeom>
              <a:avLst/>
              <a:gdLst>
                <a:gd name="connsiteX0" fmla="*/ 7847 w 26191"/>
                <a:gd name="connsiteY0" fmla="*/ 214125 h 214125"/>
                <a:gd name="connsiteX1" fmla="*/ 14288 w 26191"/>
                <a:gd name="connsiteY1" fmla="*/ 113504 h 214125"/>
                <a:gd name="connsiteX2" fmla="*/ 22507 w 26191"/>
                <a:gd name="connsiteY2" fmla="*/ 0 h 214125"/>
                <a:gd name="connsiteX3" fmla="*/ 9401 w 26191"/>
                <a:gd name="connsiteY3" fmla="*/ 44202 h 214125"/>
                <a:gd name="connsiteX4" fmla="*/ 7847 w 26191"/>
                <a:gd name="connsiteY4" fmla="*/ 214125 h 21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1" h="214125">
                  <a:moveTo>
                    <a:pt x="7847" y="214125"/>
                  </a:moveTo>
                  <a:cubicBezTo>
                    <a:pt x="26283" y="204574"/>
                    <a:pt x="6514" y="185471"/>
                    <a:pt x="14288" y="113504"/>
                  </a:cubicBezTo>
                  <a:cubicBezTo>
                    <a:pt x="16954" y="89959"/>
                    <a:pt x="33391" y="12883"/>
                    <a:pt x="22507" y="0"/>
                  </a:cubicBezTo>
                  <a:cubicBezTo>
                    <a:pt x="7847" y="5553"/>
                    <a:pt x="14955" y="11106"/>
                    <a:pt x="9401" y="44202"/>
                  </a:cubicBezTo>
                  <a:cubicBezTo>
                    <a:pt x="4070" y="75521"/>
                    <a:pt x="-7924" y="195911"/>
                    <a:pt x="7847" y="2141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9F3E4AE-A4EF-92DF-D64E-EFC396F5C4C1}"/>
                </a:ext>
              </a:extLst>
            </p:cNvPr>
            <p:cNvSpPr/>
            <p:nvPr/>
          </p:nvSpPr>
          <p:spPr>
            <a:xfrm>
              <a:off x="4871949" y="4298272"/>
              <a:ext cx="20344" cy="104174"/>
            </a:xfrm>
            <a:custGeom>
              <a:avLst/>
              <a:gdLst>
                <a:gd name="connsiteX0" fmla="*/ 6128 w 20344"/>
                <a:gd name="connsiteY0" fmla="*/ 104175 h 104174"/>
                <a:gd name="connsiteX1" fmla="*/ 20344 w 20344"/>
                <a:gd name="connsiteY1" fmla="*/ 99955 h 104174"/>
                <a:gd name="connsiteX2" fmla="*/ 13458 w 20344"/>
                <a:gd name="connsiteY2" fmla="*/ 18880 h 104174"/>
                <a:gd name="connsiteX3" fmla="*/ 2796 w 20344"/>
                <a:gd name="connsiteY3" fmla="*/ 0 h 104174"/>
                <a:gd name="connsiteX4" fmla="*/ 6128 w 20344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4" h="104174">
                  <a:moveTo>
                    <a:pt x="6128" y="104175"/>
                  </a:moveTo>
                  <a:cubicBezTo>
                    <a:pt x="16346" y="102398"/>
                    <a:pt x="8794" y="103509"/>
                    <a:pt x="20344" y="99955"/>
                  </a:cubicBezTo>
                  <a:cubicBezTo>
                    <a:pt x="20122" y="49311"/>
                    <a:pt x="17679" y="56641"/>
                    <a:pt x="13458" y="18880"/>
                  </a:cubicBezTo>
                  <a:cubicBezTo>
                    <a:pt x="11904" y="5553"/>
                    <a:pt x="13903" y="3110"/>
                    <a:pt x="2796" y="0"/>
                  </a:cubicBezTo>
                  <a:cubicBezTo>
                    <a:pt x="-6755" y="19769"/>
                    <a:pt x="11681" y="45757"/>
                    <a:pt x="6128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068C13A-EE97-80B7-0665-6CCFE1ACE382}"/>
                </a:ext>
              </a:extLst>
            </p:cNvPr>
            <p:cNvSpPr/>
            <p:nvPr/>
          </p:nvSpPr>
          <p:spPr>
            <a:xfrm>
              <a:off x="4431822" y="4409555"/>
              <a:ext cx="13849" cy="101287"/>
            </a:xfrm>
            <a:custGeom>
              <a:avLst/>
              <a:gdLst>
                <a:gd name="connsiteX0" fmla="*/ 2222 w 13849"/>
                <a:gd name="connsiteY0" fmla="*/ 101287 h 101287"/>
                <a:gd name="connsiteX1" fmla="*/ 10219 w 13849"/>
                <a:gd name="connsiteY1" fmla="*/ 58862 h 101287"/>
                <a:gd name="connsiteX2" fmla="*/ 10663 w 13849"/>
                <a:gd name="connsiteY2" fmla="*/ 0 h 101287"/>
                <a:gd name="connsiteX3" fmla="*/ 1334 w 13849"/>
                <a:gd name="connsiteY3" fmla="*/ 42425 h 101287"/>
                <a:gd name="connsiteX4" fmla="*/ 2222 w 13849"/>
                <a:gd name="connsiteY4" fmla="*/ 101287 h 10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101287">
                  <a:moveTo>
                    <a:pt x="2222" y="101287"/>
                  </a:moveTo>
                  <a:cubicBezTo>
                    <a:pt x="21992" y="95734"/>
                    <a:pt x="10663" y="82851"/>
                    <a:pt x="10219" y="58862"/>
                  </a:cubicBezTo>
                  <a:cubicBezTo>
                    <a:pt x="9997" y="39538"/>
                    <a:pt x="12440" y="18436"/>
                    <a:pt x="10663" y="0"/>
                  </a:cubicBezTo>
                  <a:cubicBezTo>
                    <a:pt x="-6441" y="2443"/>
                    <a:pt x="2445" y="8663"/>
                    <a:pt x="1334" y="42425"/>
                  </a:cubicBezTo>
                  <a:cubicBezTo>
                    <a:pt x="668" y="62638"/>
                    <a:pt x="1556" y="81074"/>
                    <a:pt x="2222" y="10128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BB571D8-7218-05C8-00A0-76A767CF1AD1}"/>
                </a:ext>
              </a:extLst>
            </p:cNvPr>
            <p:cNvSpPr/>
            <p:nvPr/>
          </p:nvSpPr>
          <p:spPr>
            <a:xfrm>
              <a:off x="4359600" y="3598145"/>
              <a:ext cx="21567" cy="75102"/>
            </a:xfrm>
            <a:custGeom>
              <a:avLst/>
              <a:gdLst>
                <a:gd name="connsiteX0" fmla="*/ 12027 w 21567"/>
                <a:gd name="connsiteY0" fmla="*/ 72189 h 75102"/>
                <a:gd name="connsiteX1" fmla="*/ 17359 w 21567"/>
                <a:gd name="connsiteY1" fmla="*/ 0 h 75102"/>
                <a:gd name="connsiteX2" fmla="*/ 5364 w 21567"/>
                <a:gd name="connsiteY2" fmla="*/ 44869 h 75102"/>
                <a:gd name="connsiteX3" fmla="*/ 12027 w 21567"/>
                <a:gd name="connsiteY3" fmla="*/ 72189 h 7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67" h="75102">
                  <a:moveTo>
                    <a:pt x="12027" y="72189"/>
                  </a:moveTo>
                  <a:cubicBezTo>
                    <a:pt x="14915" y="52421"/>
                    <a:pt x="28243" y="12217"/>
                    <a:pt x="17359" y="0"/>
                  </a:cubicBezTo>
                  <a:cubicBezTo>
                    <a:pt x="6252" y="5997"/>
                    <a:pt x="9362" y="26655"/>
                    <a:pt x="5364" y="44869"/>
                  </a:cubicBezTo>
                  <a:cubicBezTo>
                    <a:pt x="-3744" y="84628"/>
                    <a:pt x="-1078" y="74633"/>
                    <a:pt x="12027" y="7218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0A831D0-B6A0-247D-9FFC-098730C1BF81}"/>
                </a:ext>
              </a:extLst>
            </p:cNvPr>
            <p:cNvSpPr/>
            <p:nvPr/>
          </p:nvSpPr>
          <p:spPr>
            <a:xfrm>
              <a:off x="4651729" y="3723199"/>
              <a:ext cx="29733" cy="73077"/>
            </a:xfrm>
            <a:custGeom>
              <a:avLst/>
              <a:gdLst>
                <a:gd name="connsiteX0" fmla="*/ 0 w 29733"/>
                <a:gd name="connsiteY0" fmla="*/ 5775 h 73077"/>
                <a:gd name="connsiteX1" fmla="*/ 24656 w 29733"/>
                <a:gd name="connsiteY1" fmla="*/ 73078 h 73077"/>
                <a:gd name="connsiteX2" fmla="*/ 23545 w 29733"/>
                <a:gd name="connsiteY2" fmla="*/ 34873 h 73077"/>
                <a:gd name="connsiteX3" fmla="*/ 7330 w 29733"/>
                <a:gd name="connsiteY3" fmla="*/ 0 h 73077"/>
                <a:gd name="connsiteX4" fmla="*/ 0 w 29733"/>
                <a:gd name="connsiteY4" fmla="*/ 5775 h 7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33" h="73077">
                  <a:moveTo>
                    <a:pt x="0" y="5775"/>
                  </a:moveTo>
                  <a:cubicBezTo>
                    <a:pt x="666" y="8663"/>
                    <a:pt x="23101" y="71301"/>
                    <a:pt x="24656" y="73078"/>
                  </a:cubicBezTo>
                  <a:cubicBezTo>
                    <a:pt x="34874" y="61972"/>
                    <a:pt x="27099" y="54198"/>
                    <a:pt x="23545" y="34873"/>
                  </a:cubicBezTo>
                  <a:cubicBezTo>
                    <a:pt x="20658" y="17548"/>
                    <a:pt x="17992" y="7996"/>
                    <a:pt x="7330" y="0"/>
                  </a:cubicBezTo>
                  <a:cubicBezTo>
                    <a:pt x="4887" y="1777"/>
                    <a:pt x="1333" y="3110"/>
                    <a:pt x="0" y="57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87BDB37-75A3-8980-9DB1-EC4C51368008}"/>
                </a:ext>
              </a:extLst>
            </p:cNvPr>
            <p:cNvSpPr/>
            <p:nvPr/>
          </p:nvSpPr>
          <p:spPr>
            <a:xfrm>
              <a:off x="4339419" y="3582596"/>
              <a:ext cx="27642" cy="62194"/>
            </a:xfrm>
            <a:custGeom>
              <a:avLst/>
              <a:gdLst>
                <a:gd name="connsiteX0" fmla="*/ 0 w 27642"/>
                <a:gd name="connsiteY0" fmla="*/ 61750 h 62194"/>
                <a:gd name="connsiteX1" fmla="*/ 10662 w 27642"/>
                <a:gd name="connsiteY1" fmla="*/ 62194 h 62194"/>
                <a:gd name="connsiteX2" fmla="*/ 18214 w 27642"/>
                <a:gd name="connsiteY2" fmla="*/ 27543 h 62194"/>
                <a:gd name="connsiteX3" fmla="*/ 22213 w 27642"/>
                <a:gd name="connsiteY3" fmla="*/ 0 h 62194"/>
                <a:gd name="connsiteX4" fmla="*/ 0 w 27642"/>
                <a:gd name="connsiteY4" fmla="*/ 61750 h 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2" h="62194">
                  <a:moveTo>
                    <a:pt x="0" y="61750"/>
                  </a:moveTo>
                  <a:lnTo>
                    <a:pt x="10662" y="62194"/>
                  </a:lnTo>
                  <a:cubicBezTo>
                    <a:pt x="14660" y="53531"/>
                    <a:pt x="15105" y="36872"/>
                    <a:pt x="18214" y="27543"/>
                  </a:cubicBezTo>
                  <a:cubicBezTo>
                    <a:pt x="23323" y="11995"/>
                    <a:pt x="34208" y="11106"/>
                    <a:pt x="22213" y="0"/>
                  </a:cubicBezTo>
                  <a:cubicBezTo>
                    <a:pt x="7108" y="6886"/>
                    <a:pt x="666" y="41315"/>
                    <a:pt x="0" y="617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20DE9EC-90B8-C14A-E175-955A9C406570}"/>
                </a:ext>
              </a:extLst>
            </p:cNvPr>
            <p:cNvSpPr/>
            <p:nvPr/>
          </p:nvSpPr>
          <p:spPr>
            <a:xfrm>
              <a:off x="4954454" y="4537052"/>
              <a:ext cx="16053" cy="65970"/>
            </a:xfrm>
            <a:custGeom>
              <a:avLst/>
              <a:gdLst>
                <a:gd name="connsiteX0" fmla="*/ 4921 w 16053"/>
                <a:gd name="connsiteY0" fmla="*/ 65970 h 65970"/>
                <a:gd name="connsiteX1" fmla="*/ 10919 w 16053"/>
                <a:gd name="connsiteY1" fmla="*/ 19991 h 65970"/>
                <a:gd name="connsiteX2" fmla="*/ 8253 w 16053"/>
                <a:gd name="connsiteY2" fmla="*/ 0 h 65970"/>
                <a:gd name="connsiteX3" fmla="*/ 256 w 16053"/>
                <a:gd name="connsiteY3" fmla="*/ 11106 h 65970"/>
                <a:gd name="connsiteX4" fmla="*/ 256 w 16053"/>
                <a:gd name="connsiteY4" fmla="*/ 29764 h 65970"/>
                <a:gd name="connsiteX5" fmla="*/ 4921 w 16053"/>
                <a:gd name="connsiteY5" fmla="*/ 65970 h 6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3" h="65970">
                  <a:moveTo>
                    <a:pt x="4921" y="65970"/>
                  </a:moveTo>
                  <a:cubicBezTo>
                    <a:pt x="26690" y="61528"/>
                    <a:pt x="9586" y="61972"/>
                    <a:pt x="10919" y="19991"/>
                  </a:cubicBezTo>
                  <a:cubicBezTo>
                    <a:pt x="11585" y="3554"/>
                    <a:pt x="13584" y="9107"/>
                    <a:pt x="8253" y="0"/>
                  </a:cubicBezTo>
                  <a:cubicBezTo>
                    <a:pt x="2256" y="3554"/>
                    <a:pt x="2478" y="-2665"/>
                    <a:pt x="256" y="11106"/>
                  </a:cubicBezTo>
                  <a:cubicBezTo>
                    <a:pt x="-188" y="14438"/>
                    <a:pt x="34" y="25988"/>
                    <a:pt x="256" y="29764"/>
                  </a:cubicBezTo>
                  <a:cubicBezTo>
                    <a:pt x="923" y="39760"/>
                    <a:pt x="3144" y="56863"/>
                    <a:pt x="4921" y="659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5368468-BEC8-A4FA-BA89-7F07B1F526F6}"/>
                </a:ext>
              </a:extLst>
            </p:cNvPr>
            <p:cNvSpPr/>
            <p:nvPr/>
          </p:nvSpPr>
          <p:spPr>
            <a:xfrm>
              <a:off x="4465039" y="4456422"/>
              <a:ext cx="13678" cy="67524"/>
            </a:xfrm>
            <a:custGeom>
              <a:avLst/>
              <a:gdLst>
                <a:gd name="connsiteX0" fmla="*/ 10987 w 13678"/>
                <a:gd name="connsiteY0" fmla="*/ 67525 h 67524"/>
                <a:gd name="connsiteX1" fmla="*/ 6323 w 13678"/>
                <a:gd name="connsiteY1" fmla="*/ 0 h 67524"/>
                <a:gd name="connsiteX2" fmla="*/ 1880 w 13678"/>
                <a:gd name="connsiteY2" fmla="*/ 31541 h 67524"/>
                <a:gd name="connsiteX3" fmla="*/ 10987 w 13678"/>
                <a:gd name="connsiteY3" fmla="*/ 67525 h 6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8" h="67524">
                  <a:moveTo>
                    <a:pt x="10987" y="67525"/>
                  </a:moveTo>
                  <a:cubicBezTo>
                    <a:pt x="16763" y="53309"/>
                    <a:pt x="12320" y="12439"/>
                    <a:pt x="6323" y="0"/>
                  </a:cubicBezTo>
                  <a:cubicBezTo>
                    <a:pt x="-4339" y="6886"/>
                    <a:pt x="1658" y="13994"/>
                    <a:pt x="1880" y="31541"/>
                  </a:cubicBezTo>
                  <a:cubicBezTo>
                    <a:pt x="2547" y="70413"/>
                    <a:pt x="-2340" y="64637"/>
                    <a:pt x="10987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132A711-41C3-E4A7-C658-7661AD6F93D3}"/>
                </a:ext>
              </a:extLst>
            </p:cNvPr>
            <p:cNvSpPr/>
            <p:nvPr/>
          </p:nvSpPr>
          <p:spPr>
            <a:xfrm>
              <a:off x="4380254" y="5338467"/>
              <a:ext cx="15091" cy="63304"/>
            </a:xfrm>
            <a:custGeom>
              <a:avLst/>
              <a:gdLst>
                <a:gd name="connsiteX0" fmla="*/ 8700 w 15091"/>
                <a:gd name="connsiteY0" fmla="*/ 0 h 63304"/>
                <a:gd name="connsiteX1" fmla="*/ 1369 w 15091"/>
                <a:gd name="connsiteY1" fmla="*/ 31319 h 63304"/>
                <a:gd name="connsiteX2" fmla="*/ 9588 w 15091"/>
                <a:gd name="connsiteY2" fmla="*/ 63305 h 63304"/>
                <a:gd name="connsiteX3" fmla="*/ 12698 w 15091"/>
                <a:gd name="connsiteY3" fmla="*/ 34651 h 63304"/>
                <a:gd name="connsiteX4" fmla="*/ 8700 w 15091"/>
                <a:gd name="connsiteY4" fmla="*/ 0 h 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" h="63304">
                  <a:moveTo>
                    <a:pt x="8700" y="0"/>
                  </a:moveTo>
                  <a:cubicBezTo>
                    <a:pt x="-4184" y="6664"/>
                    <a:pt x="925" y="11328"/>
                    <a:pt x="1369" y="31319"/>
                  </a:cubicBezTo>
                  <a:cubicBezTo>
                    <a:pt x="1814" y="49089"/>
                    <a:pt x="-408" y="54642"/>
                    <a:pt x="9588" y="63305"/>
                  </a:cubicBezTo>
                  <a:cubicBezTo>
                    <a:pt x="18917" y="52199"/>
                    <a:pt x="13808" y="53531"/>
                    <a:pt x="12698" y="34651"/>
                  </a:cubicBezTo>
                  <a:cubicBezTo>
                    <a:pt x="11809" y="20213"/>
                    <a:pt x="14253" y="10218"/>
                    <a:pt x="870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8900EFF-0CAF-9946-E8A6-33C1FE99230F}"/>
                </a:ext>
              </a:extLst>
            </p:cNvPr>
            <p:cNvSpPr/>
            <p:nvPr/>
          </p:nvSpPr>
          <p:spPr>
            <a:xfrm>
              <a:off x="4128905" y="4266286"/>
              <a:ext cx="14375" cy="54989"/>
            </a:xfrm>
            <a:custGeom>
              <a:avLst/>
              <a:gdLst>
                <a:gd name="connsiteX0" fmla="*/ 14375 w 14375"/>
                <a:gd name="connsiteY0" fmla="*/ 47534 h 54989"/>
                <a:gd name="connsiteX1" fmla="*/ 4824 w 14375"/>
                <a:gd name="connsiteY1" fmla="*/ 0 h 54989"/>
                <a:gd name="connsiteX2" fmla="*/ 1936 w 14375"/>
                <a:gd name="connsiteY2" fmla="*/ 34429 h 54989"/>
                <a:gd name="connsiteX3" fmla="*/ 14375 w 14375"/>
                <a:gd name="connsiteY3" fmla="*/ 47534 h 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5" h="54989">
                  <a:moveTo>
                    <a:pt x="14375" y="47534"/>
                  </a:moveTo>
                  <a:cubicBezTo>
                    <a:pt x="12598" y="29098"/>
                    <a:pt x="16153" y="8441"/>
                    <a:pt x="4824" y="0"/>
                  </a:cubicBezTo>
                  <a:cubicBezTo>
                    <a:pt x="-3617" y="9107"/>
                    <a:pt x="1492" y="17103"/>
                    <a:pt x="1936" y="34429"/>
                  </a:cubicBezTo>
                  <a:cubicBezTo>
                    <a:pt x="2159" y="57307"/>
                    <a:pt x="-63" y="60195"/>
                    <a:pt x="1437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7750BE3-C224-A30F-C428-27DAE47548A6}"/>
                </a:ext>
              </a:extLst>
            </p:cNvPr>
            <p:cNvSpPr/>
            <p:nvPr/>
          </p:nvSpPr>
          <p:spPr>
            <a:xfrm>
              <a:off x="4217068" y="4620348"/>
              <a:ext cx="15061" cy="48644"/>
            </a:xfrm>
            <a:custGeom>
              <a:avLst/>
              <a:gdLst>
                <a:gd name="connsiteX0" fmla="*/ 5289 w 15061"/>
                <a:gd name="connsiteY0" fmla="*/ 48645 h 48644"/>
                <a:gd name="connsiteX1" fmla="*/ 13952 w 15061"/>
                <a:gd name="connsiteY1" fmla="*/ 25766 h 48644"/>
                <a:gd name="connsiteX2" fmla="*/ 8621 w 15061"/>
                <a:gd name="connsiteY2" fmla="*/ 0 h 48644"/>
                <a:gd name="connsiteX3" fmla="*/ 180 w 15061"/>
                <a:gd name="connsiteY3" fmla="*/ 22434 h 48644"/>
                <a:gd name="connsiteX4" fmla="*/ 5289 w 15061"/>
                <a:gd name="connsiteY4" fmla="*/ 48645 h 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1" h="48644">
                  <a:moveTo>
                    <a:pt x="5289" y="48645"/>
                  </a:moveTo>
                  <a:cubicBezTo>
                    <a:pt x="18395" y="41537"/>
                    <a:pt x="14841" y="44869"/>
                    <a:pt x="13952" y="25766"/>
                  </a:cubicBezTo>
                  <a:cubicBezTo>
                    <a:pt x="13286" y="11772"/>
                    <a:pt x="15285" y="9107"/>
                    <a:pt x="8621" y="0"/>
                  </a:cubicBezTo>
                  <a:cubicBezTo>
                    <a:pt x="-1374" y="4665"/>
                    <a:pt x="-42" y="9551"/>
                    <a:pt x="180" y="22434"/>
                  </a:cubicBezTo>
                  <a:cubicBezTo>
                    <a:pt x="403" y="36872"/>
                    <a:pt x="-486" y="39315"/>
                    <a:pt x="5289" y="486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2B5541F-71C5-C0B9-C239-26DF51D10C7D}"/>
                </a:ext>
              </a:extLst>
            </p:cNvPr>
            <p:cNvSpPr/>
            <p:nvPr/>
          </p:nvSpPr>
          <p:spPr>
            <a:xfrm>
              <a:off x="4481447" y="5131960"/>
              <a:ext cx="13177" cy="50799"/>
            </a:xfrm>
            <a:custGeom>
              <a:avLst/>
              <a:gdLst>
                <a:gd name="connsiteX0" fmla="*/ 356 w 13177"/>
                <a:gd name="connsiteY0" fmla="*/ 50800 h 50799"/>
                <a:gd name="connsiteX1" fmla="*/ 11906 w 13177"/>
                <a:gd name="connsiteY1" fmla="*/ 30809 h 50799"/>
                <a:gd name="connsiteX2" fmla="*/ 10796 w 13177"/>
                <a:gd name="connsiteY2" fmla="*/ 1045 h 50799"/>
                <a:gd name="connsiteX3" fmla="*/ 2355 w 13177"/>
                <a:gd name="connsiteY3" fmla="*/ 5709 h 50799"/>
                <a:gd name="connsiteX4" fmla="*/ 356 w 13177"/>
                <a:gd name="connsiteY4" fmla="*/ 50800 h 5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7" h="50799">
                  <a:moveTo>
                    <a:pt x="356" y="50800"/>
                  </a:moveTo>
                  <a:cubicBezTo>
                    <a:pt x="17237" y="46802"/>
                    <a:pt x="12350" y="47690"/>
                    <a:pt x="11906" y="30809"/>
                  </a:cubicBezTo>
                  <a:cubicBezTo>
                    <a:pt x="11462" y="17260"/>
                    <a:pt x="15682" y="10818"/>
                    <a:pt x="10796" y="1045"/>
                  </a:cubicBezTo>
                  <a:cubicBezTo>
                    <a:pt x="3021" y="3266"/>
                    <a:pt x="8352" y="-5175"/>
                    <a:pt x="2355" y="5709"/>
                  </a:cubicBezTo>
                  <a:cubicBezTo>
                    <a:pt x="-977" y="11484"/>
                    <a:pt x="133" y="43248"/>
                    <a:pt x="356" y="5080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8C79486-C7AD-5B3F-5855-96B3666A216B}"/>
                </a:ext>
              </a:extLst>
            </p:cNvPr>
            <p:cNvSpPr/>
            <p:nvPr/>
          </p:nvSpPr>
          <p:spPr>
            <a:xfrm>
              <a:off x="4986980" y="4545715"/>
              <a:ext cx="11580" cy="60417"/>
            </a:xfrm>
            <a:custGeom>
              <a:avLst/>
              <a:gdLst>
                <a:gd name="connsiteX0" fmla="*/ 5270 w 11580"/>
                <a:gd name="connsiteY0" fmla="*/ 60417 h 60417"/>
                <a:gd name="connsiteX1" fmla="*/ 11045 w 11580"/>
                <a:gd name="connsiteY1" fmla="*/ 27765 h 60417"/>
                <a:gd name="connsiteX2" fmla="*/ 3271 w 11580"/>
                <a:gd name="connsiteY2" fmla="*/ 0 h 60417"/>
                <a:gd name="connsiteX3" fmla="*/ 5270 w 11580"/>
                <a:gd name="connsiteY3" fmla="*/ 60417 h 6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0" h="60417">
                  <a:moveTo>
                    <a:pt x="5270" y="60417"/>
                  </a:moveTo>
                  <a:cubicBezTo>
                    <a:pt x="13488" y="54420"/>
                    <a:pt x="11489" y="45979"/>
                    <a:pt x="11045" y="27765"/>
                  </a:cubicBezTo>
                  <a:cubicBezTo>
                    <a:pt x="10601" y="12883"/>
                    <a:pt x="11711" y="7552"/>
                    <a:pt x="3271" y="0"/>
                  </a:cubicBezTo>
                  <a:cubicBezTo>
                    <a:pt x="-2060" y="8218"/>
                    <a:pt x="-506" y="47978"/>
                    <a:pt x="5270" y="604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A4B4121-FF42-F9E3-253B-FB8EE3A03DF1}"/>
                </a:ext>
              </a:extLst>
            </p:cNvPr>
            <p:cNvSpPr/>
            <p:nvPr/>
          </p:nvSpPr>
          <p:spPr>
            <a:xfrm>
              <a:off x="4245775" y="4639895"/>
              <a:ext cx="16151" cy="40426"/>
            </a:xfrm>
            <a:custGeom>
              <a:avLst/>
              <a:gdLst>
                <a:gd name="connsiteX0" fmla="*/ 6348 w 16151"/>
                <a:gd name="connsiteY0" fmla="*/ 40426 h 40426"/>
                <a:gd name="connsiteX1" fmla="*/ 12790 w 16151"/>
                <a:gd name="connsiteY1" fmla="*/ 9107 h 40426"/>
                <a:gd name="connsiteX2" fmla="*/ 6348 w 16151"/>
                <a:gd name="connsiteY2" fmla="*/ 0 h 40426"/>
                <a:gd name="connsiteX3" fmla="*/ 6348 w 16151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1" h="40426">
                  <a:moveTo>
                    <a:pt x="6348" y="40426"/>
                  </a:moveTo>
                  <a:cubicBezTo>
                    <a:pt x="17899" y="35762"/>
                    <a:pt x="18121" y="24211"/>
                    <a:pt x="12790" y="9107"/>
                  </a:cubicBezTo>
                  <a:cubicBezTo>
                    <a:pt x="9680" y="0"/>
                    <a:pt x="11013" y="3776"/>
                    <a:pt x="6348" y="0"/>
                  </a:cubicBezTo>
                  <a:cubicBezTo>
                    <a:pt x="-2981" y="8885"/>
                    <a:pt x="-1204" y="29986"/>
                    <a:pt x="6348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1D50A66-E925-5DDA-B27B-732D962960CF}"/>
                </a:ext>
              </a:extLst>
            </p:cNvPr>
            <p:cNvSpPr/>
            <p:nvPr/>
          </p:nvSpPr>
          <p:spPr>
            <a:xfrm>
              <a:off x="4498017" y="4495738"/>
              <a:ext cx="11706" cy="58922"/>
            </a:xfrm>
            <a:custGeom>
              <a:avLst/>
              <a:gdLst>
                <a:gd name="connsiteX0" fmla="*/ 10884 w 11706"/>
                <a:gd name="connsiteY0" fmla="*/ 58196 h 58922"/>
                <a:gd name="connsiteX1" fmla="*/ 3998 w 11706"/>
                <a:gd name="connsiteY1" fmla="*/ 0 h 58922"/>
                <a:gd name="connsiteX2" fmla="*/ 0 w 11706"/>
                <a:gd name="connsiteY2" fmla="*/ 11772 h 58922"/>
                <a:gd name="connsiteX3" fmla="*/ 2666 w 11706"/>
                <a:gd name="connsiteY3" fmla="*/ 47312 h 58922"/>
                <a:gd name="connsiteX4" fmla="*/ 10884 w 11706"/>
                <a:gd name="connsiteY4" fmla="*/ 58196 h 5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6" h="58922">
                  <a:moveTo>
                    <a:pt x="10884" y="58196"/>
                  </a:moveTo>
                  <a:cubicBezTo>
                    <a:pt x="13550" y="48645"/>
                    <a:pt x="9329" y="9773"/>
                    <a:pt x="3998" y="0"/>
                  </a:cubicBezTo>
                  <a:cubicBezTo>
                    <a:pt x="1333" y="3332"/>
                    <a:pt x="666" y="-5553"/>
                    <a:pt x="0" y="11772"/>
                  </a:cubicBezTo>
                  <a:lnTo>
                    <a:pt x="2666" y="47312"/>
                  </a:lnTo>
                  <a:cubicBezTo>
                    <a:pt x="6442" y="66859"/>
                    <a:pt x="3554" y="55086"/>
                    <a:pt x="10884" y="581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371A90C-F27D-0700-855F-13AB1315F10B}"/>
                </a:ext>
              </a:extLst>
            </p:cNvPr>
            <p:cNvSpPr/>
            <p:nvPr/>
          </p:nvSpPr>
          <p:spPr>
            <a:xfrm>
              <a:off x="4553889" y="5283158"/>
              <a:ext cx="13895" cy="37316"/>
            </a:xfrm>
            <a:custGeom>
              <a:avLst/>
              <a:gdLst>
                <a:gd name="connsiteX0" fmla="*/ 771 w 13895"/>
                <a:gd name="connsiteY0" fmla="*/ 37316 h 37316"/>
                <a:gd name="connsiteX1" fmla="*/ 12100 w 13895"/>
                <a:gd name="connsiteY1" fmla="*/ 0 h 37316"/>
                <a:gd name="connsiteX2" fmla="*/ 105 w 13895"/>
                <a:gd name="connsiteY2" fmla="*/ 13994 h 37316"/>
                <a:gd name="connsiteX3" fmla="*/ 771 w 13895"/>
                <a:gd name="connsiteY3" fmla="*/ 37316 h 3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5" h="37316">
                  <a:moveTo>
                    <a:pt x="771" y="37316"/>
                  </a:moveTo>
                  <a:cubicBezTo>
                    <a:pt x="13877" y="33540"/>
                    <a:pt x="16098" y="26210"/>
                    <a:pt x="12100" y="0"/>
                  </a:cubicBezTo>
                  <a:cubicBezTo>
                    <a:pt x="1882" y="3332"/>
                    <a:pt x="1216" y="888"/>
                    <a:pt x="105" y="13994"/>
                  </a:cubicBezTo>
                  <a:cubicBezTo>
                    <a:pt x="-339" y="19325"/>
                    <a:pt x="771" y="31319"/>
                    <a:pt x="771" y="373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FA4962BB-7D60-B4E8-D776-467E7BDB77E5}"/>
                </a:ext>
              </a:extLst>
            </p:cNvPr>
            <p:cNvSpPr/>
            <p:nvPr/>
          </p:nvSpPr>
          <p:spPr>
            <a:xfrm>
              <a:off x="4413641" y="5351128"/>
              <a:ext cx="12296" cy="50865"/>
            </a:xfrm>
            <a:custGeom>
              <a:avLst/>
              <a:gdLst>
                <a:gd name="connsiteX0" fmla="*/ 635 w 12296"/>
                <a:gd name="connsiteY0" fmla="*/ 0 h 50865"/>
                <a:gd name="connsiteX1" fmla="*/ 11963 w 12296"/>
                <a:gd name="connsiteY1" fmla="*/ 50866 h 50865"/>
                <a:gd name="connsiteX2" fmla="*/ 635 w 12296"/>
                <a:gd name="connsiteY2" fmla="*/ 0 h 5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96" h="50865">
                  <a:moveTo>
                    <a:pt x="635" y="0"/>
                  </a:moveTo>
                  <a:cubicBezTo>
                    <a:pt x="-1364" y="14438"/>
                    <a:pt x="1079" y="44646"/>
                    <a:pt x="11963" y="50866"/>
                  </a:cubicBezTo>
                  <a:cubicBezTo>
                    <a:pt x="13296" y="35317"/>
                    <a:pt x="10853" y="6219"/>
                    <a:pt x="63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70FF5CDB-B514-81B8-1DF8-9C3D1C54EE95}"/>
                </a:ext>
              </a:extLst>
            </p:cNvPr>
            <p:cNvSpPr/>
            <p:nvPr/>
          </p:nvSpPr>
          <p:spPr>
            <a:xfrm>
              <a:off x="4382734" y="3635017"/>
              <a:ext cx="11454" cy="44868"/>
            </a:xfrm>
            <a:custGeom>
              <a:avLst/>
              <a:gdLst>
                <a:gd name="connsiteX0" fmla="*/ 0 w 11454"/>
                <a:gd name="connsiteY0" fmla="*/ 44869 h 44868"/>
                <a:gd name="connsiteX1" fmla="*/ 11106 w 11454"/>
                <a:gd name="connsiteY1" fmla="*/ 27543 h 44868"/>
                <a:gd name="connsiteX2" fmla="*/ 8441 w 11454"/>
                <a:gd name="connsiteY2" fmla="*/ 0 h 44868"/>
                <a:gd name="connsiteX3" fmla="*/ 0 w 11454"/>
                <a:gd name="connsiteY3" fmla="*/ 44869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4" h="44868">
                  <a:moveTo>
                    <a:pt x="0" y="44869"/>
                  </a:moveTo>
                  <a:cubicBezTo>
                    <a:pt x="10218" y="39760"/>
                    <a:pt x="10218" y="40648"/>
                    <a:pt x="11106" y="27543"/>
                  </a:cubicBezTo>
                  <a:cubicBezTo>
                    <a:pt x="11773" y="17548"/>
                    <a:pt x="11773" y="9329"/>
                    <a:pt x="8441" y="0"/>
                  </a:cubicBezTo>
                  <a:cubicBezTo>
                    <a:pt x="-1555" y="4220"/>
                    <a:pt x="1555" y="31097"/>
                    <a:pt x="0" y="448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A2ED417E-B563-5E99-E7F2-12A486CF5572}"/>
                </a:ext>
              </a:extLst>
            </p:cNvPr>
            <p:cNvSpPr/>
            <p:nvPr/>
          </p:nvSpPr>
          <p:spPr>
            <a:xfrm>
              <a:off x="4456702" y="3351368"/>
              <a:ext cx="15352" cy="37785"/>
            </a:xfrm>
            <a:custGeom>
              <a:avLst/>
              <a:gdLst>
                <a:gd name="connsiteX0" fmla="*/ 7330 w 15352"/>
                <a:gd name="connsiteY0" fmla="*/ 23101 h 37785"/>
                <a:gd name="connsiteX1" fmla="*/ 0 w 15352"/>
                <a:gd name="connsiteY1" fmla="*/ 37539 h 37785"/>
                <a:gd name="connsiteX2" fmla="*/ 14660 w 15352"/>
                <a:gd name="connsiteY2" fmla="*/ 33540 h 37785"/>
                <a:gd name="connsiteX3" fmla="*/ 13994 w 15352"/>
                <a:gd name="connsiteY3" fmla="*/ 26210 h 37785"/>
                <a:gd name="connsiteX4" fmla="*/ 11551 w 15352"/>
                <a:gd name="connsiteY4" fmla="*/ 21768 h 37785"/>
                <a:gd name="connsiteX5" fmla="*/ 7997 w 15352"/>
                <a:gd name="connsiteY5" fmla="*/ 17103 h 37785"/>
                <a:gd name="connsiteX6" fmla="*/ 14438 w 15352"/>
                <a:gd name="connsiteY6" fmla="*/ 2888 h 37785"/>
                <a:gd name="connsiteX7" fmla="*/ 3998 w 15352"/>
                <a:gd name="connsiteY7" fmla="*/ 0 h 37785"/>
                <a:gd name="connsiteX8" fmla="*/ 1999 w 15352"/>
                <a:gd name="connsiteY8" fmla="*/ 12439 h 37785"/>
                <a:gd name="connsiteX9" fmla="*/ 3110 w 15352"/>
                <a:gd name="connsiteY9" fmla="*/ 14882 h 37785"/>
                <a:gd name="connsiteX10" fmla="*/ 4220 w 15352"/>
                <a:gd name="connsiteY10" fmla="*/ 17325 h 37785"/>
                <a:gd name="connsiteX11" fmla="*/ 5775 w 15352"/>
                <a:gd name="connsiteY11" fmla="*/ 20213 h 37785"/>
                <a:gd name="connsiteX12" fmla="*/ 7330 w 15352"/>
                <a:gd name="connsiteY12" fmla="*/ 23101 h 3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52" h="37785">
                  <a:moveTo>
                    <a:pt x="7330" y="23101"/>
                  </a:moveTo>
                  <a:cubicBezTo>
                    <a:pt x="-444" y="29320"/>
                    <a:pt x="1777" y="24878"/>
                    <a:pt x="0" y="37539"/>
                  </a:cubicBezTo>
                  <a:cubicBezTo>
                    <a:pt x="12661" y="37761"/>
                    <a:pt x="5109" y="38871"/>
                    <a:pt x="14660" y="33540"/>
                  </a:cubicBezTo>
                  <a:cubicBezTo>
                    <a:pt x="14883" y="28876"/>
                    <a:pt x="16437" y="31985"/>
                    <a:pt x="13994" y="26210"/>
                  </a:cubicBezTo>
                  <a:cubicBezTo>
                    <a:pt x="13772" y="25544"/>
                    <a:pt x="11995" y="22434"/>
                    <a:pt x="11551" y="21768"/>
                  </a:cubicBezTo>
                  <a:lnTo>
                    <a:pt x="7997" y="17103"/>
                  </a:lnTo>
                  <a:cubicBezTo>
                    <a:pt x="14883" y="10884"/>
                    <a:pt x="14438" y="14660"/>
                    <a:pt x="14438" y="2888"/>
                  </a:cubicBezTo>
                  <a:lnTo>
                    <a:pt x="3998" y="0"/>
                  </a:lnTo>
                  <a:cubicBezTo>
                    <a:pt x="1999" y="4442"/>
                    <a:pt x="-222" y="5331"/>
                    <a:pt x="1999" y="12439"/>
                  </a:cubicBezTo>
                  <a:cubicBezTo>
                    <a:pt x="2221" y="13327"/>
                    <a:pt x="2666" y="13994"/>
                    <a:pt x="3110" y="14882"/>
                  </a:cubicBezTo>
                  <a:cubicBezTo>
                    <a:pt x="3332" y="15549"/>
                    <a:pt x="3998" y="16659"/>
                    <a:pt x="4220" y="17325"/>
                  </a:cubicBezTo>
                  <a:cubicBezTo>
                    <a:pt x="4665" y="18214"/>
                    <a:pt x="5331" y="19547"/>
                    <a:pt x="5775" y="20213"/>
                  </a:cubicBezTo>
                  <a:cubicBezTo>
                    <a:pt x="6220" y="20879"/>
                    <a:pt x="6886" y="22212"/>
                    <a:pt x="7330" y="231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9DD50FF-B5CE-EC66-A264-C305D835832E}"/>
                </a:ext>
              </a:extLst>
            </p:cNvPr>
            <p:cNvSpPr/>
            <p:nvPr/>
          </p:nvSpPr>
          <p:spPr>
            <a:xfrm>
              <a:off x="4503571" y="3347814"/>
              <a:ext cx="30151" cy="30652"/>
            </a:xfrm>
            <a:custGeom>
              <a:avLst/>
              <a:gdLst>
                <a:gd name="connsiteX0" fmla="*/ 0 w 30151"/>
                <a:gd name="connsiteY0" fmla="*/ 16215 h 30652"/>
                <a:gd name="connsiteX1" fmla="*/ 3776 w 30151"/>
                <a:gd name="connsiteY1" fmla="*/ 30653 h 30652"/>
                <a:gd name="connsiteX2" fmla="*/ 14660 w 30151"/>
                <a:gd name="connsiteY2" fmla="*/ 13994 h 30652"/>
                <a:gd name="connsiteX3" fmla="*/ 29987 w 30151"/>
                <a:gd name="connsiteY3" fmla="*/ 0 h 30652"/>
                <a:gd name="connsiteX4" fmla="*/ 17104 w 30151"/>
                <a:gd name="connsiteY4" fmla="*/ 7552 h 30652"/>
                <a:gd name="connsiteX5" fmla="*/ 0 w 30151"/>
                <a:gd name="connsiteY5" fmla="*/ 16215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51" h="30652">
                  <a:moveTo>
                    <a:pt x="0" y="16215"/>
                  </a:moveTo>
                  <a:lnTo>
                    <a:pt x="3776" y="30653"/>
                  </a:lnTo>
                  <a:cubicBezTo>
                    <a:pt x="12217" y="25322"/>
                    <a:pt x="12217" y="25544"/>
                    <a:pt x="14660" y="13994"/>
                  </a:cubicBezTo>
                  <a:cubicBezTo>
                    <a:pt x="26655" y="18436"/>
                    <a:pt x="31098" y="16437"/>
                    <a:pt x="29987" y="0"/>
                  </a:cubicBezTo>
                  <a:cubicBezTo>
                    <a:pt x="17326" y="888"/>
                    <a:pt x="22435" y="2888"/>
                    <a:pt x="17104" y="7552"/>
                  </a:cubicBezTo>
                  <a:cubicBezTo>
                    <a:pt x="7552" y="15993"/>
                    <a:pt x="9551" y="9773"/>
                    <a:pt x="0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717DBC3-DE56-24F1-1068-AAC9EAE753C3}"/>
                </a:ext>
              </a:extLst>
            </p:cNvPr>
            <p:cNvSpPr/>
            <p:nvPr/>
          </p:nvSpPr>
          <p:spPr>
            <a:xfrm>
              <a:off x="3826066" y="4590139"/>
              <a:ext cx="11828" cy="40426"/>
            </a:xfrm>
            <a:custGeom>
              <a:avLst/>
              <a:gdLst>
                <a:gd name="connsiteX0" fmla="*/ 684 w 11828"/>
                <a:gd name="connsiteY0" fmla="*/ 40426 h 40426"/>
                <a:gd name="connsiteX1" fmla="*/ 4904 w 11828"/>
                <a:gd name="connsiteY1" fmla="*/ 0 h 40426"/>
                <a:gd name="connsiteX2" fmla="*/ 1350 w 11828"/>
                <a:gd name="connsiteY2" fmla="*/ 19769 h 40426"/>
                <a:gd name="connsiteX3" fmla="*/ 684 w 11828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8" h="40426">
                  <a:moveTo>
                    <a:pt x="684" y="40426"/>
                  </a:moveTo>
                  <a:cubicBezTo>
                    <a:pt x="15344" y="38205"/>
                    <a:pt x="14234" y="8663"/>
                    <a:pt x="4904" y="0"/>
                  </a:cubicBezTo>
                  <a:cubicBezTo>
                    <a:pt x="-649" y="7552"/>
                    <a:pt x="1572" y="6219"/>
                    <a:pt x="1350" y="19769"/>
                  </a:cubicBezTo>
                  <a:cubicBezTo>
                    <a:pt x="1128" y="31319"/>
                    <a:pt x="-1093" y="31541"/>
                    <a:pt x="684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F01584F-61CE-54EF-B6F3-82CB79F3F84A}"/>
                </a:ext>
              </a:extLst>
            </p:cNvPr>
            <p:cNvSpPr/>
            <p:nvPr/>
          </p:nvSpPr>
          <p:spPr>
            <a:xfrm>
              <a:off x="4513065" y="5130783"/>
              <a:ext cx="10273" cy="45534"/>
            </a:xfrm>
            <a:custGeom>
              <a:avLst/>
              <a:gdLst>
                <a:gd name="connsiteX0" fmla="*/ 7610 w 10273"/>
                <a:gd name="connsiteY0" fmla="*/ 45535 h 45534"/>
                <a:gd name="connsiteX1" fmla="*/ 5388 w 10273"/>
                <a:gd name="connsiteY1" fmla="*/ 0 h 45534"/>
                <a:gd name="connsiteX2" fmla="*/ 2279 w 10273"/>
                <a:gd name="connsiteY2" fmla="*/ 18436 h 45534"/>
                <a:gd name="connsiteX3" fmla="*/ 7610 w 10273"/>
                <a:gd name="connsiteY3" fmla="*/ 45535 h 4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3" h="45534">
                  <a:moveTo>
                    <a:pt x="7610" y="45535"/>
                  </a:moveTo>
                  <a:cubicBezTo>
                    <a:pt x="8498" y="35539"/>
                    <a:pt x="14273" y="11772"/>
                    <a:pt x="5388" y="0"/>
                  </a:cubicBezTo>
                  <a:cubicBezTo>
                    <a:pt x="-3052" y="8218"/>
                    <a:pt x="502" y="5109"/>
                    <a:pt x="2279" y="18436"/>
                  </a:cubicBezTo>
                  <a:cubicBezTo>
                    <a:pt x="3833" y="32430"/>
                    <a:pt x="1168" y="37983"/>
                    <a:pt x="7610" y="455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48B971B-231F-E30C-608E-A3383EA7BFBE}"/>
                </a:ext>
              </a:extLst>
            </p:cNvPr>
            <p:cNvSpPr/>
            <p:nvPr/>
          </p:nvSpPr>
          <p:spPr>
            <a:xfrm>
              <a:off x="4169623" y="4287832"/>
              <a:ext cx="9042" cy="38649"/>
            </a:xfrm>
            <a:custGeom>
              <a:avLst/>
              <a:gdLst>
                <a:gd name="connsiteX0" fmla="*/ 3423 w 9042"/>
                <a:gd name="connsiteY0" fmla="*/ 38649 h 38649"/>
                <a:gd name="connsiteX1" fmla="*/ 8976 w 9042"/>
                <a:gd name="connsiteY1" fmla="*/ 19325 h 38649"/>
                <a:gd name="connsiteX2" fmla="*/ 757 w 9042"/>
                <a:gd name="connsiteY2" fmla="*/ 0 h 38649"/>
                <a:gd name="connsiteX3" fmla="*/ 3423 w 9042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2" h="38649">
                  <a:moveTo>
                    <a:pt x="3423" y="38649"/>
                  </a:moveTo>
                  <a:cubicBezTo>
                    <a:pt x="9198" y="32208"/>
                    <a:pt x="9198" y="32430"/>
                    <a:pt x="8976" y="19325"/>
                  </a:cubicBezTo>
                  <a:cubicBezTo>
                    <a:pt x="8754" y="8218"/>
                    <a:pt x="8532" y="4220"/>
                    <a:pt x="757" y="0"/>
                  </a:cubicBezTo>
                  <a:cubicBezTo>
                    <a:pt x="313" y="12883"/>
                    <a:pt x="-1686" y="29764"/>
                    <a:pt x="342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D1A9B04-3F75-230B-7397-2E6012B35B64}"/>
                </a:ext>
              </a:extLst>
            </p:cNvPr>
            <p:cNvSpPr/>
            <p:nvPr/>
          </p:nvSpPr>
          <p:spPr>
            <a:xfrm>
              <a:off x="4457557" y="3436663"/>
              <a:ext cx="16914" cy="20657"/>
            </a:xfrm>
            <a:custGeom>
              <a:avLst/>
              <a:gdLst>
                <a:gd name="connsiteX0" fmla="*/ 5142 w 16914"/>
                <a:gd name="connsiteY0" fmla="*/ 20657 h 20657"/>
                <a:gd name="connsiteX1" fmla="*/ 16915 w 16914"/>
                <a:gd name="connsiteY1" fmla="*/ 5553 h 20657"/>
                <a:gd name="connsiteX2" fmla="*/ 11362 w 16914"/>
                <a:gd name="connsiteY2" fmla="*/ 0 h 20657"/>
                <a:gd name="connsiteX3" fmla="*/ 5142 w 16914"/>
                <a:gd name="connsiteY3" fmla="*/ 20657 h 2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4" h="20657">
                  <a:moveTo>
                    <a:pt x="5142" y="20657"/>
                  </a:moveTo>
                  <a:cubicBezTo>
                    <a:pt x="12695" y="17103"/>
                    <a:pt x="12917" y="15104"/>
                    <a:pt x="16915" y="5553"/>
                  </a:cubicBezTo>
                  <a:lnTo>
                    <a:pt x="11362" y="0"/>
                  </a:lnTo>
                  <a:cubicBezTo>
                    <a:pt x="-411" y="5775"/>
                    <a:pt x="-3965" y="9551"/>
                    <a:pt x="5142" y="2065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6CA1C88-BFA7-C3A8-5566-0D65F500A53D}"/>
                </a:ext>
              </a:extLst>
            </p:cNvPr>
            <p:cNvSpPr/>
            <p:nvPr/>
          </p:nvSpPr>
          <p:spPr>
            <a:xfrm>
              <a:off x="4493575" y="3400281"/>
              <a:ext cx="16659" cy="18389"/>
            </a:xfrm>
            <a:custGeom>
              <a:avLst/>
              <a:gdLst>
                <a:gd name="connsiteX0" fmla="*/ 0 w 16659"/>
                <a:gd name="connsiteY0" fmla="*/ 6617 h 18389"/>
                <a:gd name="connsiteX1" fmla="*/ 8441 w 16659"/>
                <a:gd name="connsiteY1" fmla="*/ 18390 h 18389"/>
                <a:gd name="connsiteX2" fmla="*/ 16660 w 16659"/>
                <a:gd name="connsiteY2" fmla="*/ 398 h 18389"/>
                <a:gd name="connsiteX3" fmla="*/ 0 w 16659"/>
                <a:gd name="connsiteY3" fmla="*/ 6617 h 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9" h="18389">
                  <a:moveTo>
                    <a:pt x="0" y="6617"/>
                  </a:moveTo>
                  <a:cubicBezTo>
                    <a:pt x="4665" y="17946"/>
                    <a:pt x="444" y="12615"/>
                    <a:pt x="8441" y="18390"/>
                  </a:cubicBezTo>
                  <a:cubicBezTo>
                    <a:pt x="14883" y="11948"/>
                    <a:pt x="16660" y="12393"/>
                    <a:pt x="16660" y="398"/>
                  </a:cubicBezTo>
                  <a:cubicBezTo>
                    <a:pt x="6442" y="-935"/>
                    <a:pt x="4220" y="1064"/>
                    <a:pt x="0" y="66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EA8EF0C-E253-E97A-9686-08D8001638AE}"/>
                </a:ext>
              </a:extLst>
            </p:cNvPr>
            <p:cNvSpPr/>
            <p:nvPr/>
          </p:nvSpPr>
          <p:spPr>
            <a:xfrm>
              <a:off x="4641593" y="3558434"/>
              <a:ext cx="14839" cy="17975"/>
            </a:xfrm>
            <a:custGeom>
              <a:avLst/>
              <a:gdLst>
                <a:gd name="connsiteX0" fmla="*/ 13913 w 14839"/>
                <a:gd name="connsiteY0" fmla="*/ 6837 h 17975"/>
                <a:gd name="connsiteX1" fmla="*/ 807 w 14839"/>
                <a:gd name="connsiteY1" fmla="*/ 840 h 17975"/>
                <a:gd name="connsiteX2" fmla="*/ 10359 w 14839"/>
                <a:gd name="connsiteY2" fmla="*/ 16611 h 17975"/>
                <a:gd name="connsiteX3" fmla="*/ 13913 w 14839"/>
                <a:gd name="connsiteY3" fmla="*/ 6837 h 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9" h="17975">
                  <a:moveTo>
                    <a:pt x="13913" y="6837"/>
                  </a:moveTo>
                  <a:cubicBezTo>
                    <a:pt x="8359" y="-4713"/>
                    <a:pt x="15023" y="2173"/>
                    <a:pt x="807" y="840"/>
                  </a:cubicBezTo>
                  <a:cubicBezTo>
                    <a:pt x="-748" y="7281"/>
                    <a:pt x="-1192" y="22608"/>
                    <a:pt x="10359" y="16611"/>
                  </a:cubicBezTo>
                  <a:cubicBezTo>
                    <a:pt x="14135" y="14834"/>
                    <a:pt x="16134" y="11502"/>
                    <a:pt x="13913" y="68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539D5A7-4BA4-97C2-7869-1C0074087BD3}"/>
                </a:ext>
              </a:extLst>
            </p:cNvPr>
            <p:cNvSpPr/>
            <p:nvPr/>
          </p:nvSpPr>
          <p:spPr>
            <a:xfrm>
              <a:off x="4587937" y="3508355"/>
              <a:ext cx="14924" cy="18933"/>
            </a:xfrm>
            <a:custGeom>
              <a:avLst/>
              <a:gdLst>
                <a:gd name="connsiteX0" fmla="*/ 6261 w 14924"/>
                <a:gd name="connsiteY0" fmla="*/ 18934 h 18933"/>
                <a:gd name="connsiteX1" fmla="*/ 14924 w 14924"/>
                <a:gd name="connsiteY1" fmla="*/ 498 h 18933"/>
                <a:gd name="connsiteX2" fmla="*/ 6261 w 14924"/>
                <a:gd name="connsiteY2" fmla="*/ 18934 h 1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24" h="18933">
                  <a:moveTo>
                    <a:pt x="6261" y="18934"/>
                  </a:moveTo>
                  <a:cubicBezTo>
                    <a:pt x="13814" y="13381"/>
                    <a:pt x="14036" y="13158"/>
                    <a:pt x="14924" y="498"/>
                  </a:cubicBezTo>
                  <a:cubicBezTo>
                    <a:pt x="-5067" y="-2834"/>
                    <a:pt x="-1735" y="11381"/>
                    <a:pt x="6261" y="189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DCE2E06-978A-2619-D32E-FAA6BE00BB25}"/>
                </a:ext>
              </a:extLst>
            </p:cNvPr>
            <p:cNvSpPr/>
            <p:nvPr/>
          </p:nvSpPr>
          <p:spPr>
            <a:xfrm>
              <a:off x="4536217" y="3468204"/>
              <a:ext cx="15560" cy="17547"/>
            </a:xfrm>
            <a:custGeom>
              <a:avLst/>
              <a:gdLst>
                <a:gd name="connsiteX0" fmla="*/ 12001 w 15560"/>
                <a:gd name="connsiteY0" fmla="*/ 17548 h 17547"/>
                <a:gd name="connsiteX1" fmla="*/ 15111 w 15560"/>
                <a:gd name="connsiteY1" fmla="*/ 9995 h 17547"/>
                <a:gd name="connsiteX2" fmla="*/ 15111 w 15560"/>
                <a:gd name="connsiteY2" fmla="*/ 0 h 17547"/>
                <a:gd name="connsiteX3" fmla="*/ 12001 w 15560"/>
                <a:gd name="connsiteY3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0" h="17547">
                  <a:moveTo>
                    <a:pt x="12001" y="17548"/>
                  </a:moveTo>
                  <a:cubicBezTo>
                    <a:pt x="14223" y="13772"/>
                    <a:pt x="13556" y="21546"/>
                    <a:pt x="15111" y="9995"/>
                  </a:cubicBezTo>
                  <a:cubicBezTo>
                    <a:pt x="16000" y="4442"/>
                    <a:pt x="15333" y="5331"/>
                    <a:pt x="15111" y="0"/>
                  </a:cubicBezTo>
                  <a:cubicBezTo>
                    <a:pt x="-3547" y="1111"/>
                    <a:pt x="-5324" y="13994"/>
                    <a:pt x="120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1F30EC3-4CDA-044D-552E-91C8A2E9A077}"/>
                </a:ext>
              </a:extLst>
            </p:cNvPr>
            <p:cNvSpPr/>
            <p:nvPr/>
          </p:nvSpPr>
          <p:spPr>
            <a:xfrm>
              <a:off x="4423383" y="3419115"/>
              <a:ext cx="15394" cy="16306"/>
            </a:xfrm>
            <a:custGeom>
              <a:avLst/>
              <a:gdLst>
                <a:gd name="connsiteX0" fmla="*/ 0 w 15394"/>
                <a:gd name="connsiteY0" fmla="*/ 15993 h 16306"/>
                <a:gd name="connsiteX1" fmla="*/ 13994 w 15394"/>
                <a:gd name="connsiteY1" fmla="*/ 11106 h 16306"/>
                <a:gd name="connsiteX2" fmla="*/ 5109 w 15394"/>
                <a:gd name="connsiteY2" fmla="*/ 0 h 16306"/>
                <a:gd name="connsiteX3" fmla="*/ 0 w 15394"/>
                <a:gd name="connsiteY3" fmla="*/ 15993 h 1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4" h="16306">
                  <a:moveTo>
                    <a:pt x="0" y="15993"/>
                  </a:moveTo>
                  <a:cubicBezTo>
                    <a:pt x="8219" y="16215"/>
                    <a:pt x="10662" y="17770"/>
                    <a:pt x="13994" y="11106"/>
                  </a:cubicBezTo>
                  <a:cubicBezTo>
                    <a:pt x="18881" y="888"/>
                    <a:pt x="9774" y="1333"/>
                    <a:pt x="5109" y="0"/>
                  </a:cubicBezTo>
                  <a:cubicBezTo>
                    <a:pt x="0" y="7108"/>
                    <a:pt x="222" y="3998"/>
                    <a:pt x="0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8E3B59F-20B0-1127-9DB6-5A6ECF94E001}"/>
                </a:ext>
              </a:extLst>
            </p:cNvPr>
            <p:cNvSpPr/>
            <p:nvPr/>
          </p:nvSpPr>
          <p:spPr>
            <a:xfrm>
              <a:off x="4624138" y="3687882"/>
              <a:ext cx="15152" cy="19212"/>
            </a:xfrm>
            <a:custGeom>
              <a:avLst/>
              <a:gdLst>
                <a:gd name="connsiteX0" fmla="*/ 15152 w 15152"/>
                <a:gd name="connsiteY0" fmla="*/ 7330 h 19212"/>
                <a:gd name="connsiteX1" fmla="*/ 6712 w 15152"/>
                <a:gd name="connsiteY1" fmla="*/ 0 h 19212"/>
                <a:gd name="connsiteX2" fmla="*/ 492 w 15152"/>
                <a:gd name="connsiteY2" fmla="*/ 8885 h 19212"/>
                <a:gd name="connsiteX3" fmla="*/ 15152 w 15152"/>
                <a:gd name="connsiteY3" fmla="*/ 7330 h 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2" h="19212">
                  <a:moveTo>
                    <a:pt x="15152" y="7330"/>
                  </a:moveTo>
                  <a:lnTo>
                    <a:pt x="6712" y="0"/>
                  </a:lnTo>
                  <a:cubicBezTo>
                    <a:pt x="4935" y="1999"/>
                    <a:pt x="2713" y="-1111"/>
                    <a:pt x="492" y="8885"/>
                  </a:cubicBezTo>
                  <a:cubicBezTo>
                    <a:pt x="-2618" y="23545"/>
                    <a:pt x="9821" y="22212"/>
                    <a:pt x="1515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6919511-DC68-8EFF-F9FF-AC4A79CBC813}"/>
                </a:ext>
              </a:extLst>
            </p:cNvPr>
            <p:cNvSpPr/>
            <p:nvPr/>
          </p:nvSpPr>
          <p:spPr>
            <a:xfrm>
              <a:off x="4279237" y="4670547"/>
              <a:ext cx="7823" cy="38649"/>
            </a:xfrm>
            <a:custGeom>
              <a:avLst/>
              <a:gdLst>
                <a:gd name="connsiteX0" fmla="*/ 4873 w 7823"/>
                <a:gd name="connsiteY0" fmla="*/ 38649 h 38649"/>
                <a:gd name="connsiteX1" fmla="*/ 7760 w 7823"/>
                <a:gd name="connsiteY1" fmla="*/ 18214 h 38649"/>
                <a:gd name="connsiteX2" fmla="*/ 4206 w 7823"/>
                <a:gd name="connsiteY2" fmla="*/ 0 h 38649"/>
                <a:gd name="connsiteX3" fmla="*/ 4873 w 7823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3" h="38649">
                  <a:moveTo>
                    <a:pt x="4873" y="38649"/>
                  </a:moveTo>
                  <a:cubicBezTo>
                    <a:pt x="-236" y="29098"/>
                    <a:pt x="8649" y="44646"/>
                    <a:pt x="7760" y="18214"/>
                  </a:cubicBezTo>
                  <a:cubicBezTo>
                    <a:pt x="7316" y="10440"/>
                    <a:pt x="6205" y="5109"/>
                    <a:pt x="4206" y="0"/>
                  </a:cubicBezTo>
                  <a:cubicBezTo>
                    <a:pt x="1763" y="14216"/>
                    <a:pt x="-4235" y="27543"/>
                    <a:pt x="487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7BA1492-D50D-46E1-4694-54D1A641C3A9}"/>
                </a:ext>
              </a:extLst>
            </p:cNvPr>
            <p:cNvSpPr/>
            <p:nvPr/>
          </p:nvSpPr>
          <p:spPr>
            <a:xfrm>
              <a:off x="4500683" y="3488417"/>
              <a:ext cx="17548" cy="18213"/>
            </a:xfrm>
            <a:custGeom>
              <a:avLst/>
              <a:gdLst>
                <a:gd name="connsiteX0" fmla="*/ 0 w 17548"/>
                <a:gd name="connsiteY0" fmla="*/ 9551 h 18213"/>
                <a:gd name="connsiteX1" fmla="*/ 7552 w 17548"/>
                <a:gd name="connsiteY1" fmla="*/ 18214 h 18213"/>
                <a:gd name="connsiteX2" fmla="*/ 17548 w 17548"/>
                <a:gd name="connsiteY2" fmla="*/ 10440 h 18213"/>
                <a:gd name="connsiteX3" fmla="*/ 12217 w 17548"/>
                <a:gd name="connsiteY3" fmla="*/ 0 h 18213"/>
                <a:gd name="connsiteX4" fmla="*/ 0 w 17548"/>
                <a:gd name="connsiteY4" fmla="*/ 9551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" h="18213">
                  <a:moveTo>
                    <a:pt x="0" y="9551"/>
                  </a:moveTo>
                  <a:cubicBezTo>
                    <a:pt x="5775" y="19769"/>
                    <a:pt x="-1555" y="11772"/>
                    <a:pt x="7552" y="18214"/>
                  </a:cubicBezTo>
                  <a:lnTo>
                    <a:pt x="17548" y="10440"/>
                  </a:lnTo>
                  <a:lnTo>
                    <a:pt x="12217" y="0"/>
                  </a:lnTo>
                  <a:cubicBezTo>
                    <a:pt x="3776" y="3332"/>
                    <a:pt x="3332" y="3554"/>
                    <a:pt x="0" y="95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DE9CE39-90B2-4689-9C52-6C69FE7CCFDB}"/>
                </a:ext>
              </a:extLst>
            </p:cNvPr>
            <p:cNvSpPr/>
            <p:nvPr/>
          </p:nvSpPr>
          <p:spPr>
            <a:xfrm>
              <a:off x="4497602" y="3459541"/>
              <a:ext cx="16186" cy="18658"/>
            </a:xfrm>
            <a:custGeom>
              <a:avLst/>
              <a:gdLst>
                <a:gd name="connsiteX0" fmla="*/ 1082 w 16186"/>
                <a:gd name="connsiteY0" fmla="*/ 18658 h 18658"/>
                <a:gd name="connsiteX1" fmla="*/ 16186 w 16186"/>
                <a:gd name="connsiteY1" fmla="*/ 5553 h 18658"/>
                <a:gd name="connsiteX2" fmla="*/ 8190 w 16186"/>
                <a:gd name="connsiteY2" fmla="*/ 0 h 18658"/>
                <a:gd name="connsiteX3" fmla="*/ 1082 w 16186"/>
                <a:gd name="connsiteY3" fmla="*/ 18658 h 1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6" h="18658">
                  <a:moveTo>
                    <a:pt x="1082" y="18658"/>
                  </a:moveTo>
                  <a:cubicBezTo>
                    <a:pt x="10855" y="15104"/>
                    <a:pt x="13077" y="13105"/>
                    <a:pt x="16186" y="5553"/>
                  </a:cubicBezTo>
                  <a:lnTo>
                    <a:pt x="8190" y="0"/>
                  </a:lnTo>
                  <a:cubicBezTo>
                    <a:pt x="-473" y="5997"/>
                    <a:pt x="-1140" y="7330"/>
                    <a:pt x="1082" y="1865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4E9998E-C155-F9F4-14DA-0A136686B9A4}"/>
                </a:ext>
              </a:extLst>
            </p:cNvPr>
            <p:cNvSpPr/>
            <p:nvPr/>
          </p:nvSpPr>
          <p:spPr>
            <a:xfrm>
              <a:off x="4350969" y="3475756"/>
              <a:ext cx="14995" cy="18213"/>
            </a:xfrm>
            <a:custGeom>
              <a:avLst/>
              <a:gdLst>
                <a:gd name="connsiteX0" fmla="*/ 0 w 14995"/>
                <a:gd name="connsiteY0" fmla="*/ 12217 h 18213"/>
                <a:gd name="connsiteX1" fmla="*/ 6220 w 14995"/>
                <a:gd name="connsiteY1" fmla="*/ 18214 h 18213"/>
                <a:gd name="connsiteX2" fmla="*/ 9551 w 14995"/>
                <a:gd name="connsiteY2" fmla="*/ 0 h 18213"/>
                <a:gd name="connsiteX3" fmla="*/ 3998 w 14995"/>
                <a:gd name="connsiteY3" fmla="*/ 3332 h 18213"/>
                <a:gd name="connsiteX4" fmla="*/ 0 w 14995"/>
                <a:gd name="connsiteY4" fmla="*/ 12217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5" h="18213">
                  <a:moveTo>
                    <a:pt x="0" y="12217"/>
                  </a:moveTo>
                  <a:lnTo>
                    <a:pt x="6220" y="18214"/>
                  </a:lnTo>
                  <a:cubicBezTo>
                    <a:pt x="17770" y="13105"/>
                    <a:pt x="16882" y="7108"/>
                    <a:pt x="9551" y="0"/>
                  </a:cubicBezTo>
                  <a:cubicBezTo>
                    <a:pt x="6220" y="1777"/>
                    <a:pt x="7108" y="-444"/>
                    <a:pt x="3998" y="3332"/>
                  </a:cubicBezTo>
                  <a:cubicBezTo>
                    <a:pt x="222" y="7996"/>
                    <a:pt x="1777" y="5553"/>
                    <a:pt x="0" y="12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F098B761-2096-68BC-C473-BFC833850A0C}"/>
                </a:ext>
              </a:extLst>
            </p:cNvPr>
            <p:cNvSpPr/>
            <p:nvPr/>
          </p:nvSpPr>
          <p:spPr>
            <a:xfrm>
              <a:off x="4542465" y="3433428"/>
              <a:ext cx="15749" cy="14575"/>
            </a:xfrm>
            <a:custGeom>
              <a:avLst/>
              <a:gdLst>
                <a:gd name="connsiteX0" fmla="*/ 2421 w 15749"/>
                <a:gd name="connsiteY0" fmla="*/ 14562 h 14575"/>
                <a:gd name="connsiteX1" fmla="*/ 15749 w 15749"/>
                <a:gd name="connsiteY1" fmla="*/ 5233 h 14575"/>
                <a:gd name="connsiteX2" fmla="*/ 3976 w 15749"/>
                <a:gd name="connsiteY2" fmla="*/ 1013 h 14575"/>
                <a:gd name="connsiteX3" fmla="*/ 2421 w 15749"/>
                <a:gd name="connsiteY3" fmla="*/ 14562 h 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" h="14575">
                  <a:moveTo>
                    <a:pt x="2421" y="14562"/>
                  </a:moveTo>
                  <a:cubicBezTo>
                    <a:pt x="14861" y="14340"/>
                    <a:pt x="11306" y="16339"/>
                    <a:pt x="15749" y="5233"/>
                  </a:cubicBezTo>
                  <a:cubicBezTo>
                    <a:pt x="15749" y="5233"/>
                    <a:pt x="10862" y="-2763"/>
                    <a:pt x="3976" y="1013"/>
                  </a:cubicBezTo>
                  <a:cubicBezTo>
                    <a:pt x="-2688" y="4567"/>
                    <a:pt x="644" y="10564"/>
                    <a:pt x="2421" y="1456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EA32F11-2C5C-4149-5235-E3970F8359AF}"/>
                </a:ext>
              </a:extLst>
            </p:cNvPr>
            <p:cNvSpPr/>
            <p:nvPr/>
          </p:nvSpPr>
          <p:spPr>
            <a:xfrm>
              <a:off x="4607365" y="3542170"/>
              <a:ext cx="15932" cy="16881"/>
            </a:xfrm>
            <a:custGeom>
              <a:avLst/>
              <a:gdLst>
                <a:gd name="connsiteX0" fmla="*/ 2382 w 15932"/>
                <a:gd name="connsiteY0" fmla="*/ 7330 h 16881"/>
                <a:gd name="connsiteX1" fmla="*/ 3493 w 15932"/>
                <a:gd name="connsiteY1" fmla="*/ 16881 h 16881"/>
                <a:gd name="connsiteX2" fmla="*/ 15932 w 15932"/>
                <a:gd name="connsiteY2" fmla="*/ 14216 h 16881"/>
                <a:gd name="connsiteX3" fmla="*/ 9935 w 15932"/>
                <a:gd name="connsiteY3" fmla="*/ 0 h 16881"/>
                <a:gd name="connsiteX4" fmla="*/ 2382 w 15932"/>
                <a:gd name="connsiteY4" fmla="*/ 7330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" h="16881">
                  <a:moveTo>
                    <a:pt x="2382" y="7330"/>
                  </a:moveTo>
                  <a:cubicBezTo>
                    <a:pt x="-3171" y="19547"/>
                    <a:pt x="2605" y="14216"/>
                    <a:pt x="3493" y="16881"/>
                  </a:cubicBezTo>
                  <a:lnTo>
                    <a:pt x="15932" y="14216"/>
                  </a:lnTo>
                  <a:cubicBezTo>
                    <a:pt x="15044" y="5775"/>
                    <a:pt x="16821" y="6442"/>
                    <a:pt x="9935" y="0"/>
                  </a:cubicBezTo>
                  <a:cubicBezTo>
                    <a:pt x="7936" y="1555"/>
                    <a:pt x="3049" y="5775"/>
                    <a:pt x="238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F7C02A1-0E14-106D-ACAF-BDCB648B5B9D}"/>
                </a:ext>
              </a:extLst>
            </p:cNvPr>
            <p:cNvSpPr/>
            <p:nvPr/>
          </p:nvSpPr>
          <p:spPr>
            <a:xfrm>
              <a:off x="4535147" y="3400956"/>
              <a:ext cx="14626" cy="17714"/>
            </a:xfrm>
            <a:custGeom>
              <a:avLst/>
              <a:gdLst>
                <a:gd name="connsiteX0" fmla="*/ 2853 w 14626"/>
                <a:gd name="connsiteY0" fmla="*/ 17715 h 17714"/>
                <a:gd name="connsiteX1" fmla="*/ 14626 w 14626"/>
                <a:gd name="connsiteY1" fmla="*/ 4832 h 17714"/>
                <a:gd name="connsiteX2" fmla="*/ 2853 w 14626"/>
                <a:gd name="connsiteY2" fmla="*/ 17715 h 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26" h="17714">
                  <a:moveTo>
                    <a:pt x="2853" y="17715"/>
                  </a:moveTo>
                  <a:cubicBezTo>
                    <a:pt x="11739" y="13494"/>
                    <a:pt x="11294" y="13939"/>
                    <a:pt x="14626" y="4832"/>
                  </a:cubicBezTo>
                  <a:cubicBezTo>
                    <a:pt x="2187" y="-6719"/>
                    <a:pt x="-4032" y="4387"/>
                    <a:pt x="2853" y="177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00CA0B15-70BD-337D-C796-49C82666FEF3}"/>
                </a:ext>
              </a:extLst>
            </p:cNvPr>
            <p:cNvSpPr/>
            <p:nvPr/>
          </p:nvSpPr>
          <p:spPr>
            <a:xfrm>
              <a:off x="4328397" y="3504188"/>
              <a:ext cx="13786" cy="16214"/>
            </a:xfrm>
            <a:custGeom>
              <a:avLst/>
              <a:gdLst>
                <a:gd name="connsiteX0" fmla="*/ 9244 w 13786"/>
                <a:gd name="connsiteY0" fmla="*/ 16215 h 16214"/>
                <a:gd name="connsiteX1" fmla="*/ 13687 w 13786"/>
                <a:gd name="connsiteY1" fmla="*/ 0 h 16214"/>
                <a:gd name="connsiteX2" fmla="*/ 359 w 13786"/>
                <a:gd name="connsiteY2" fmla="*/ 7774 h 16214"/>
                <a:gd name="connsiteX3" fmla="*/ 9244 w 13786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6" h="16214">
                  <a:moveTo>
                    <a:pt x="9244" y="16215"/>
                  </a:moveTo>
                  <a:cubicBezTo>
                    <a:pt x="15686" y="8218"/>
                    <a:pt x="13243" y="12883"/>
                    <a:pt x="13687" y="0"/>
                  </a:cubicBezTo>
                  <a:cubicBezTo>
                    <a:pt x="5468" y="1111"/>
                    <a:pt x="1914" y="0"/>
                    <a:pt x="359" y="7774"/>
                  </a:cubicBezTo>
                  <a:cubicBezTo>
                    <a:pt x="-1418" y="16215"/>
                    <a:pt x="3691" y="15104"/>
                    <a:pt x="9244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70429D3-4860-CEC8-767C-6996FF402B18}"/>
                </a:ext>
              </a:extLst>
            </p:cNvPr>
            <p:cNvSpPr/>
            <p:nvPr/>
          </p:nvSpPr>
          <p:spPr>
            <a:xfrm>
              <a:off x="4632957" y="3667442"/>
              <a:ext cx="15218" cy="17330"/>
            </a:xfrm>
            <a:custGeom>
              <a:avLst/>
              <a:gdLst>
                <a:gd name="connsiteX0" fmla="*/ 3890 w 15218"/>
                <a:gd name="connsiteY0" fmla="*/ 17331 h 17330"/>
                <a:gd name="connsiteX1" fmla="*/ 15218 w 15218"/>
                <a:gd name="connsiteY1" fmla="*/ 4892 h 17330"/>
                <a:gd name="connsiteX2" fmla="*/ 6111 w 15218"/>
                <a:gd name="connsiteY2" fmla="*/ 672 h 17330"/>
                <a:gd name="connsiteX3" fmla="*/ 3890 w 15218"/>
                <a:gd name="connsiteY3" fmla="*/ 17331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8" h="17330">
                  <a:moveTo>
                    <a:pt x="3890" y="17331"/>
                  </a:moveTo>
                  <a:cubicBezTo>
                    <a:pt x="14552" y="13555"/>
                    <a:pt x="13219" y="11333"/>
                    <a:pt x="15218" y="4892"/>
                  </a:cubicBezTo>
                  <a:cubicBezTo>
                    <a:pt x="8554" y="-2216"/>
                    <a:pt x="16551" y="450"/>
                    <a:pt x="6111" y="672"/>
                  </a:cubicBezTo>
                  <a:cubicBezTo>
                    <a:pt x="-109" y="7113"/>
                    <a:pt x="-2774" y="6891"/>
                    <a:pt x="3890" y="173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3A4A5E5-D15C-8A31-07A1-F214E6E3287E}"/>
                </a:ext>
              </a:extLst>
            </p:cNvPr>
            <p:cNvSpPr/>
            <p:nvPr/>
          </p:nvSpPr>
          <p:spPr>
            <a:xfrm>
              <a:off x="4404502" y="3462873"/>
              <a:ext cx="14524" cy="18436"/>
            </a:xfrm>
            <a:custGeom>
              <a:avLst/>
              <a:gdLst>
                <a:gd name="connsiteX0" fmla="*/ 0 w 14524"/>
                <a:gd name="connsiteY0" fmla="*/ 11995 h 18436"/>
                <a:gd name="connsiteX1" fmla="*/ 8441 w 14524"/>
                <a:gd name="connsiteY1" fmla="*/ 18436 h 18436"/>
                <a:gd name="connsiteX2" fmla="*/ 11551 w 14524"/>
                <a:gd name="connsiteY2" fmla="*/ 0 h 18436"/>
                <a:gd name="connsiteX3" fmla="*/ 0 w 14524"/>
                <a:gd name="connsiteY3" fmla="*/ 11995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4" h="18436">
                  <a:moveTo>
                    <a:pt x="0" y="11995"/>
                  </a:moveTo>
                  <a:lnTo>
                    <a:pt x="8441" y="18436"/>
                  </a:lnTo>
                  <a:cubicBezTo>
                    <a:pt x="15549" y="9329"/>
                    <a:pt x="16215" y="11106"/>
                    <a:pt x="11551" y="0"/>
                  </a:cubicBezTo>
                  <a:cubicBezTo>
                    <a:pt x="1333" y="2443"/>
                    <a:pt x="2888" y="1777"/>
                    <a:pt x="0" y="1199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5C533E7-7D43-B552-F80D-0F80C839CA4A}"/>
                </a:ext>
              </a:extLst>
            </p:cNvPr>
            <p:cNvSpPr/>
            <p:nvPr/>
          </p:nvSpPr>
          <p:spPr>
            <a:xfrm>
              <a:off x="4287612" y="3523956"/>
              <a:ext cx="15694" cy="16214"/>
            </a:xfrm>
            <a:custGeom>
              <a:avLst/>
              <a:gdLst>
                <a:gd name="connsiteX0" fmla="*/ 3827 w 15694"/>
                <a:gd name="connsiteY0" fmla="*/ 16215 h 16214"/>
                <a:gd name="connsiteX1" fmla="*/ 3383 w 15694"/>
                <a:gd name="connsiteY1" fmla="*/ 0 h 16214"/>
                <a:gd name="connsiteX2" fmla="*/ 3827 w 15694"/>
                <a:gd name="connsiteY2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" h="16214">
                  <a:moveTo>
                    <a:pt x="3827" y="16215"/>
                  </a:moveTo>
                  <a:cubicBezTo>
                    <a:pt x="20487" y="13327"/>
                    <a:pt x="18932" y="4220"/>
                    <a:pt x="3383" y="0"/>
                  </a:cubicBezTo>
                  <a:cubicBezTo>
                    <a:pt x="-171" y="9107"/>
                    <a:pt x="-2170" y="6442"/>
                    <a:pt x="3827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6CCD511-BED8-5500-9640-7ABC62823A16}"/>
                </a:ext>
              </a:extLst>
            </p:cNvPr>
            <p:cNvSpPr/>
            <p:nvPr/>
          </p:nvSpPr>
          <p:spPr>
            <a:xfrm>
              <a:off x="4443207" y="3482442"/>
              <a:ext cx="14997" cy="15748"/>
            </a:xfrm>
            <a:custGeom>
              <a:avLst/>
              <a:gdLst>
                <a:gd name="connsiteX0" fmla="*/ 2388 w 14997"/>
                <a:gd name="connsiteY0" fmla="*/ 15748 h 15748"/>
                <a:gd name="connsiteX1" fmla="*/ 13050 w 14997"/>
                <a:gd name="connsiteY1" fmla="*/ 2199 h 15748"/>
                <a:gd name="connsiteX2" fmla="*/ 3499 w 14997"/>
                <a:gd name="connsiteY2" fmla="*/ 2643 h 15748"/>
                <a:gd name="connsiteX3" fmla="*/ 2388 w 14997"/>
                <a:gd name="connsiteY3" fmla="*/ 15748 h 1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7" h="15748">
                  <a:moveTo>
                    <a:pt x="2388" y="15748"/>
                  </a:moveTo>
                  <a:cubicBezTo>
                    <a:pt x="13939" y="12861"/>
                    <a:pt x="17715" y="14193"/>
                    <a:pt x="13050" y="2199"/>
                  </a:cubicBezTo>
                  <a:cubicBezTo>
                    <a:pt x="12606" y="1977"/>
                    <a:pt x="9496" y="-2910"/>
                    <a:pt x="3499" y="2643"/>
                  </a:cubicBezTo>
                  <a:cubicBezTo>
                    <a:pt x="-2276" y="8196"/>
                    <a:pt x="389" y="8418"/>
                    <a:pt x="2388" y="157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B6D0D6B-68CA-1CFF-7D21-A8612993B071}"/>
                </a:ext>
              </a:extLst>
            </p:cNvPr>
            <p:cNvSpPr/>
            <p:nvPr/>
          </p:nvSpPr>
          <p:spPr>
            <a:xfrm>
              <a:off x="3823024" y="4544160"/>
              <a:ext cx="13897" cy="16881"/>
            </a:xfrm>
            <a:custGeom>
              <a:avLst/>
              <a:gdLst>
                <a:gd name="connsiteX0" fmla="*/ 4615 w 13897"/>
                <a:gd name="connsiteY0" fmla="*/ 16881 h 16881"/>
                <a:gd name="connsiteX1" fmla="*/ 11723 w 13897"/>
                <a:gd name="connsiteY1" fmla="*/ 0 h 16881"/>
                <a:gd name="connsiteX2" fmla="*/ 4615 w 13897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7" h="16881">
                  <a:moveTo>
                    <a:pt x="4615" y="16881"/>
                  </a:moveTo>
                  <a:cubicBezTo>
                    <a:pt x="6392" y="16215"/>
                    <a:pt x="18831" y="20657"/>
                    <a:pt x="11723" y="0"/>
                  </a:cubicBezTo>
                  <a:cubicBezTo>
                    <a:pt x="-8491" y="7330"/>
                    <a:pt x="3282" y="14660"/>
                    <a:pt x="4615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5675A98-BDED-4D84-C950-49EA0EDFB10B}"/>
                </a:ext>
              </a:extLst>
            </p:cNvPr>
            <p:cNvSpPr/>
            <p:nvPr/>
          </p:nvSpPr>
          <p:spPr>
            <a:xfrm>
              <a:off x="4562122" y="3456763"/>
              <a:ext cx="14143" cy="13821"/>
            </a:xfrm>
            <a:custGeom>
              <a:avLst/>
              <a:gdLst>
                <a:gd name="connsiteX0" fmla="*/ 90 w 14143"/>
                <a:gd name="connsiteY0" fmla="*/ 13663 h 13821"/>
                <a:gd name="connsiteX1" fmla="*/ 14084 w 14143"/>
                <a:gd name="connsiteY1" fmla="*/ 113 h 13821"/>
                <a:gd name="connsiteX2" fmla="*/ 90 w 14143"/>
                <a:gd name="connsiteY2" fmla="*/ 13663 h 1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3" h="13821">
                  <a:moveTo>
                    <a:pt x="90" y="13663"/>
                  </a:moveTo>
                  <a:cubicBezTo>
                    <a:pt x="12751" y="14329"/>
                    <a:pt x="14528" y="13440"/>
                    <a:pt x="14084" y="113"/>
                  </a:cubicBezTo>
                  <a:cubicBezTo>
                    <a:pt x="2311" y="-553"/>
                    <a:pt x="-577" y="1446"/>
                    <a:pt x="90" y="1366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663D1E2-77CB-7F9D-C407-3393EC695DB2}"/>
                </a:ext>
              </a:extLst>
            </p:cNvPr>
            <p:cNvSpPr/>
            <p:nvPr/>
          </p:nvSpPr>
          <p:spPr>
            <a:xfrm>
              <a:off x="3830086" y="4508177"/>
              <a:ext cx="13545" cy="17547"/>
            </a:xfrm>
            <a:custGeom>
              <a:avLst/>
              <a:gdLst>
                <a:gd name="connsiteX0" fmla="*/ 7548 w 13545"/>
                <a:gd name="connsiteY0" fmla="*/ 17548 h 17547"/>
                <a:gd name="connsiteX1" fmla="*/ 13545 w 13545"/>
                <a:gd name="connsiteY1" fmla="*/ 0 h 17547"/>
                <a:gd name="connsiteX2" fmla="*/ 7548 w 13545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45" h="17547">
                  <a:moveTo>
                    <a:pt x="7548" y="17548"/>
                  </a:moveTo>
                  <a:cubicBezTo>
                    <a:pt x="14656" y="10440"/>
                    <a:pt x="13323" y="11772"/>
                    <a:pt x="13545" y="0"/>
                  </a:cubicBezTo>
                  <a:cubicBezTo>
                    <a:pt x="-2226" y="2443"/>
                    <a:pt x="-4225" y="9329"/>
                    <a:pt x="7548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3343137-F1D2-CCE2-2D17-3CDF7B4BDB14}"/>
                </a:ext>
              </a:extLst>
            </p:cNvPr>
            <p:cNvSpPr/>
            <p:nvPr/>
          </p:nvSpPr>
          <p:spPr>
            <a:xfrm>
              <a:off x="4453482" y="3406113"/>
              <a:ext cx="13942" cy="15667"/>
            </a:xfrm>
            <a:custGeom>
              <a:avLst/>
              <a:gdLst>
                <a:gd name="connsiteX0" fmla="*/ 110 w 13942"/>
                <a:gd name="connsiteY0" fmla="*/ 3228 h 15667"/>
                <a:gd name="connsiteX1" fmla="*/ 5886 w 13942"/>
                <a:gd name="connsiteY1" fmla="*/ 15667 h 15667"/>
                <a:gd name="connsiteX2" fmla="*/ 13438 w 13942"/>
                <a:gd name="connsiteY2" fmla="*/ 4117 h 15667"/>
                <a:gd name="connsiteX3" fmla="*/ 110 w 13942"/>
                <a:gd name="connsiteY3" fmla="*/ 3228 h 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2" h="15667">
                  <a:moveTo>
                    <a:pt x="110" y="3228"/>
                  </a:moveTo>
                  <a:cubicBezTo>
                    <a:pt x="777" y="15889"/>
                    <a:pt x="-2555" y="8337"/>
                    <a:pt x="5886" y="15667"/>
                  </a:cubicBezTo>
                  <a:cubicBezTo>
                    <a:pt x="5886" y="15667"/>
                    <a:pt x="16325" y="11225"/>
                    <a:pt x="13438" y="4117"/>
                  </a:cubicBezTo>
                  <a:cubicBezTo>
                    <a:pt x="10994" y="-1214"/>
                    <a:pt x="4331" y="-1214"/>
                    <a:pt x="110" y="322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8F41218-AACA-F40C-6809-FF112569CDAE}"/>
                </a:ext>
              </a:extLst>
            </p:cNvPr>
            <p:cNvSpPr/>
            <p:nvPr/>
          </p:nvSpPr>
          <p:spPr>
            <a:xfrm>
              <a:off x="4540136" y="3368304"/>
              <a:ext cx="13150" cy="17048"/>
            </a:xfrm>
            <a:custGeom>
              <a:avLst/>
              <a:gdLst>
                <a:gd name="connsiteX0" fmla="*/ 3862 w 13150"/>
                <a:gd name="connsiteY0" fmla="*/ 17048 h 17048"/>
                <a:gd name="connsiteX1" fmla="*/ 11859 w 13150"/>
                <a:gd name="connsiteY1" fmla="*/ 4387 h 17048"/>
                <a:gd name="connsiteX2" fmla="*/ 530 w 13150"/>
                <a:gd name="connsiteY2" fmla="*/ 5276 h 17048"/>
                <a:gd name="connsiteX3" fmla="*/ 3862 w 13150"/>
                <a:gd name="connsiteY3" fmla="*/ 17048 h 1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" h="17048">
                  <a:moveTo>
                    <a:pt x="3862" y="17048"/>
                  </a:moveTo>
                  <a:cubicBezTo>
                    <a:pt x="12525" y="13272"/>
                    <a:pt x="14968" y="15049"/>
                    <a:pt x="11859" y="4387"/>
                  </a:cubicBezTo>
                  <a:cubicBezTo>
                    <a:pt x="11859" y="4387"/>
                    <a:pt x="5639" y="-6052"/>
                    <a:pt x="530" y="5276"/>
                  </a:cubicBezTo>
                  <a:cubicBezTo>
                    <a:pt x="-1469" y="9718"/>
                    <a:pt x="2751" y="15049"/>
                    <a:pt x="3862" y="170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6E2A9CA-C906-3473-FE5B-97DCC882B764}"/>
                </a:ext>
              </a:extLst>
            </p:cNvPr>
            <p:cNvSpPr/>
            <p:nvPr/>
          </p:nvSpPr>
          <p:spPr>
            <a:xfrm>
              <a:off x="4612654" y="3498412"/>
              <a:ext cx="14163" cy="15795"/>
            </a:xfrm>
            <a:custGeom>
              <a:avLst/>
              <a:gdLst>
                <a:gd name="connsiteX0" fmla="*/ 1091 w 14163"/>
                <a:gd name="connsiteY0" fmla="*/ 12439 h 15795"/>
                <a:gd name="connsiteX1" fmla="*/ 10643 w 14163"/>
                <a:gd name="connsiteY1" fmla="*/ 12439 h 15795"/>
                <a:gd name="connsiteX2" fmla="*/ 11531 w 14163"/>
                <a:gd name="connsiteY2" fmla="*/ 0 h 15795"/>
                <a:gd name="connsiteX3" fmla="*/ 1091 w 14163"/>
                <a:gd name="connsiteY3" fmla="*/ 12439 h 1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3" h="15795">
                  <a:moveTo>
                    <a:pt x="1091" y="12439"/>
                  </a:moveTo>
                  <a:cubicBezTo>
                    <a:pt x="1313" y="12439"/>
                    <a:pt x="2868" y="19991"/>
                    <a:pt x="10643" y="12439"/>
                  </a:cubicBezTo>
                  <a:cubicBezTo>
                    <a:pt x="16862" y="6442"/>
                    <a:pt x="13308" y="4665"/>
                    <a:pt x="11531" y="0"/>
                  </a:cubicBezTo>
                  <a:cubicBezTo>
                    <a:pt x="1536" y="2443"/>
                    <a:pt x="-2019" y="1555"/>
                    <a:pt x="1091" y="124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45EF37A-AFA4-BD4B-77CE-182485FF9C94}"/>
                </a:ext>
              </a:extLst>
            </p:cNvPr>
            <p:cNvSpPr/>
            <p:nvPr/>
          </p:nvSpPr>
          <p:spPr>
            <a:xfrm>
              <a:off x="4573388" y="3415561"/>
              <a:ext cx="14368" cy="15992"/>
            </a:xfrm>
            <a:custGeom>
              <a:avLst/>
              <a:gdLst>
                <a:gd name="connsiteX0" fmla="*/ 4373 w 14368"/>
                <a:gd name="connsiteY0" fmla="*/ 15993 h 15992"/>
                <a:gd name="connsiteX1" fmla="*/ 14369 w 14368"/>
                <a:gd name="connsiteY1" fmla="*/ 0 h 15992"/>
                <a:gd name="connsiteX2" fmla="*/ 4373 w 14368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68" h="15992">
                  <a:moveTo>
                    <a:pt x="4373" y="15993"/>
                  </a:moveTo>
                  <a:cubicBezTo>
                    <a:pt x="12592" y="11995"/>
                    <a:pt x="13480" y="11106"/>
                    <a:pt x="14369" y="0"/>
                  </a:cubicBezTo>
                  <a:cubicBezTo>
                    <a:pt x="-1624" y="0"/>
                    <a:pt x="-3179" y="3776"/>
                    <a:pt x="437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805D323-8831-F6DA-2FF1-BA1EA0A3C612}"/>
                </a:ext>
              </a:extLst>
            </p:cNvPr>
            <p:cNvSpPr/>
            <p:nvPr/>
          </p:nvSpPr>
          <p:spPr>
            <a:xfrm>
              <a:off x="4593182" y="3448432"/>
              <a:ext cx="15233" cy="15551"/>
            </a:xfrm>
            <a:custGeom>
              <a:avLst/>
              <a:gdLst>
                <a:gd name="connsiteX0" fmla="*/ 4127 w 15233"/>
                <a:gd name="connsiteY0" fmla="*/ 3113 h 15551"/>
                <a:gd name="connsiteX1" fmla="*/ 7681 w 15233"/>
                <a:gd name="connsiteY1" fmla="*/ 15551 h 15551"/>
                <a:gd name="connsiteX2" fmla="*/ 15233 w 15233"/>
                <a:gd name="connsiteY2" fmla="*/ 2446 h 15551"/>
                <a:gd name="connsiteX3" fmla="*/ 4127 w 15233"/>
                <a:gd name="connsiteY3" fmla="*/ 3113 h 1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" h="15551">
                  <a:moveTo>
                    <a:pt x="4127" y="3113"/>
                  </a:moveTo>
                  <a:cubicBezTo>
                    <a:pt x="4127" y="3113"/>
                    <a:pt x="-7202" y="4001"/>
                    <a:pt x="7681" y="15551"/>
                  </a:cubicBezTo>
                  <a:cubicBezTo>
                    <a:pt x="15455" y="11997"/>
                    <a:pt x="15233" y="11775"/>
                    <a:pt x="15233" y="2446"/>
                  </a:cubicBezTo>
                  <a:cubicBezTo>
                    <a:pt x="3238" y="-1330"/>
                    <a:pt x="11457" y="-441"/>
                    <a:pt x="4127" y="31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21EF32A-D122-1B4F-B509-5C957860812F}"/>
                </a:ext>
              </a:extLst>
            </p:cNvPr>
            <p:cNvSpPr/>
            <p:nvPr/>
          </p:nvSpPr>
          <p:spPr>
            <a:xfrm>
              <a:off x="4423722" y="3376468"/>
              <a:ext cx="13323" cy="16436"/>
            </a:xfrm>
            <a:custGeom>
              <a:avLst/>
              <a:gdLst>
                <a:gd name="connsiteX0" fmla="*/ 10101 w 13323"/>
                <a:gd name="connsiteY0" fmla="*/ 16437 h 16436"/>
                <a:gd name="connsiteX1" fmla="*/ 9212 w 13323"/>
                <a:gd name="connsiteY1" fmla="*/ 0 h 16436"/>
                <a:gd name="connsiteX2" fmla="*/ 327 w 13323"/>
                <a:gd name="connsiteY2" fmla="*/ 7330 h 16436"/>
                <a:gd name="connsiteX3" fmla="*/ 10101 w 13323"/>
                <a:gd name="connsiteY3" fmla="*/ 16437 h 1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3" h="16436">
                  <a:moveTo>
                    <a:pt x="10101" y="16437"/>
                  </a:moveTo>
                  <a:cubicBezTo>
                    <a:pt x="13877" y="6442"/>
                    <a:pt x="15210" y="9551"/>
                    <a:pt x="9212" y="0"/>
                  </a:cubicBezTo>
                  <a:cubicBezTo>
                    <a:pt x="4325" y="1999"/>
                    <a:pt x="1438" y="1555"/>
                    <a:pt x="327" y="7330"/>
                  </a:cubicBezTo>
                  <a:cubicBezTo>
                    <a:pt x="-1450" y="16437"/>
                    <a:pt x="4325" y="15104"/>
                    <a:pt x="10101" y="164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600B6E9-AD38-3D3A-CDB2-46CBAA874533}"/>
                </a:ext>
              </a:extLst>
            </p:cNvPr>
            <p:cNvSpPr/>
            <p:nvPr/>
          </p:nvSpPr>
          <p:spPr>
            <a:xfrm>
              <a:off x="4394241" y="3426667"/>
              <a:ext cx="14428" cy="14907"/>
            </a:xfrm>
            <a:custGeom>
              <a:avLst/>
              <a:gdLst>
                <a:gd name="connsiteX0" fmla="*/ 44 w 14428"/>
                <a:gd name="connsiteY0" fmla="*/ 14216 h 14907"/>
                <a:gd name="connsiteX1" fmla="*/ 5819 w 14428"/>
                <a:gd name="connsiteY1" fmla="*/ 0 h 14907"/>
                <a:gd name="connsiteX2" fmla="*/ 44 w 14428"/>
                <a:gd name="connsiteY2" fmla="*/ 14216 h 1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28" h="14907">
                  <a:moveTo>
                    <a:pt x="44" y="14216"/>
                  </a:moveTo>
                  <a:cubicBezTo>
                    <a:pt x="20701" y="17992"/>
                    <a:pt x="15815" y="5331"/>
                    <a:pt x="5819" y="0"/>
                  </a:cubicBezTo>
                  <a:cubicBezTo>
                    <a:pt x="266" y="5553"/>
                    <a:pt x="-179" y="3554"/>
                    <a:pt x="44" y="142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8F0C767-0E6F-5786-8DB6-147E4E50C0E4}"/>
                </a:ext>
              </a:extLst>
            </p:cNvPr>
            <p:cNvSpPr/>
            <p:nvPr/>
          </p:nvSpPr>
          <p:spPr>
            <a:xfrm>
              <a:off x="4384186" y="3463539"/>
              <a:ext cx="13035" cy="16881"/>
            </a:xfrm>
            <a:custGeom>
              <a:avLst/>
              <a:gdLst>
                <a:gd name="connsiteX0" fmla="*/ 547 w 13035"/>
                <a:gd name="connsiteY0" fmla="*/ 16881 h 16881"/>
                <a:gd name="connsiteX1" fmla="*/ 7877 w 13035"/>
                <a:gd name="connsiteY1" fmla="*/ 0 h 16881"/>
                <a:gd name="connsiteX2" fmla="*/ 547 w 13035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35" h="16881">
                  <a:moveTo>
                    <a:pt x="547" y="16881"/>
                  </a:moveTo>
                  <a:cubicBezTo>
                    <a:pt x="16318" y="16215"/>
                    <a:pt x="15207" y="9995"/>
                    <a:pt x="7877" y="0"/>
                  </a:cubicBezTo>
                  <a:cubicBezTo>
                    <a:pt x="547" y="6219"/>
                    <a:pt x="-1008" y="2443"/>
                    <a:pt x="547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C9BDF9E4-E666-B75E-6D86-69CEF0BD8A35}"/>
                </a:ext>
              </a:extLst>
            </p:cNvPr>
            <p:cNvSpPr/>
            <p:nvPr/>
          </p:nvSpPr>
          <p:spPr>
            <a:xfrm>
              <a:off x="4392010" y="3489750"/>
              <a:ext cx="12936" cy="17103"/>
            </a:xfrm>
            <a:custGeom>
              <a:avLst/>
              <a:gdLst>
                <a:gd name="connsiteX0" fmla="*/ 2052 w 12936"/>
                <a:gd name="connsiteY0" fmla="*/ 17103 h 17103"/>
                <a:gd name="connsiteX1" fmla="*/ 12936 w 12936"/>
                <a:gd name="connsiteY1" fmla="*/ 8218 h 17103"/>
                <a:gd name="connsiteX2" fmla="*/ 4718 w 12936"/>
                <a:gd name="connsiteY2" fmla="*/ 0 h 17103"/>
                <a:gd name="connsiteX3" fmla="*/ 2052 w 12936"/>
                <a:gd name="connsiteY3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6" h="17103">
                  <a:moveTo>
                    <a:pt x="2052" y="17103"/>
                  </a:moveTo>
                  <a:cubicBezTo>
                    <a:pt x="14936" y="12661"/>
                    <a:pt x="8050" y="17548"/>
                    <a:pt x="12936" y="8218"/>
                  </a:cubicBezTo>
                  <a:cubicBezTo>
                    <a:pt x="7605" y="-3554"/>
                    <a:pt x="12714" y="2665"/>
                    <a:pt x="4718" y="0"/>
                  </a:cubicBezTo>
                  <a:cubicBezTo>
                    <a:pt x="-1280" y="7552"/>
                    <a:pt x="-835" y="8885"/>
                    <a:pt x="2052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7319ACFD-82B3-A255-7701-B05D7840C9C8}"/>
                </a:ext>
              </a:extLst>
            </p:cNvPr>
            <p:cNvSpPr/>
            <p:nvPr/>
          </p:nvSpPr>
          <p:spPr>
            <a:xfrm>
              <a:off x="4502762" y="3437995"/>
              <a:ext cx="14353" cy="15992"/>
            </a:xfrm>
            <a:custGeom>
              <a:avLst/>
              <a:gdLst>
                <a:gd name="connsiteX0" fmla="*/ 8583 w 14353"/>
                <a:gd name="connsiteY0" fmla="*/ 15993 h 15992"/>
                <a:gd name="connsiteX1" fmla="*/ 13025 w 14353"/>
                <a:gd name="connsiteY1" fmla="*/ 0 h 15992"/>
                <a:gd name="connsiteX2" fmla="*/ 8583 w 14353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3" h="15992">
                  <a:moveTo>
                    <a:pt x="8583" y="15993"/>
                  </a:moveTo>
                  <a:cubicBezTo>
                    <a:pt x="15246" y="9551"/>
                    <a:pt x="15246" y="10884"/>
                    <a:pt x="13025" y="0"/>
                  </a:cubicBezTo>
                  <a:cubicBezTo>
                    <a:pt x="-3634" y="2888"/>
                    <a:pt x="-3412" y="8663"/>
                    <a:pt x="858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5C28791-D410-FD22-597A-003512A36DA4}"/>
                </a:ext>
              </a:extLst>
            </p:cNvPr>
            <p:cNvSpPr/>
            <p:nvPr/>
          </p:nvSpPr>
          <p:spPr>
            <a:xfrm>
              <a:off x="4890656" y="4458421"/>
              <a:ext cx="12332" cy="16214"/>
            </a:xfrm>
            <a:custGeom>
              <a:avLst/>
              <a:gdLst>
                <a:gd name="connsiteX0" fmla="*/ 6079 w 12332"/>
                <a:gd name="connsiteY0" fmla="*/ 16215 h 16214"/>
                <a:gd name="connsiteX1" fmla="*/ 10299 w 12332"/>
                <a:gd name="connsiteY1" fmla="*/ 0 h 16214"/>
                <a:gd name="connsiteX2" fmla="*/ 82 w 12332"/>
                <a:gd name="connsiteY2" fmla="*/ 6664 h 16214"/>
                <a:gd name="connsiteX3" fmla="*/ 6079 w 12332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2" h="16214">
                  <a:moveTo>
                    <a:pt x="6079" y="16215"/>
                  </a:moveTo>
                  <a:cubicBezTo>
                    <a:pt x="13631" y="9107"/>
                    <a:pt x="13409" y="11106"/>
                    <a:pt x="10299" y="0"/>
                  </a:cubicBezTo>
                  <a:cubicBezTo>
                    <a:pt x="2747" y="1555"/>
                    <a:pt x="970" y="-444"/>
                    <a:pt x="82" y="6664"/>
                  </a:cubicBezTo>
                  <a:cubicBezTo>
                    <a:pt x="-807" y="13549"/>
                    <a:pt x="5857" y="15993"/>
                    <a:pt x="6079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A607472-C73C-E02A-933A-0FA7575DC190}"/>
                </a:ext>
              </a:extLst>
            </p:cNvPr>
            <p:cNvSpPr/>
            <p:nvPr/>
          </p:nvSpPr>
          <p:spPr>
            <a:xfrm>
              <a:off x="4571262" y="3481087"/>
              <a:ext cx="14382" cy="13327"/>
            </a:xfrm>
            <a:custGeom>
              <a:avLst/>
              <a:gdLst>
                <a:gd name="connsiteX0" fmla="*/ 3167 w 14382"/>
                <a:gd name="connsiteY0" fmla="*/ 222 h 13327"/>
                <a:gd name="connsiteX1" fmla="*/ 3167 w 14382"/>
                <a:gd name="connsiteY1" fmla="*/ 13327 h 13327"/>
                <a:gd name="connsiteX2" fmla="*/ 13385 w 14382"/>
                <a:gd name="connsiteY2" fmla="*/ 0 h 13327"/>
                <a:gd name="connsiteX3" fmla="*/ 3167 w 14382"/>
                <a:gd name="connsiteY3" fmla="*/ 222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2" h="13327">
                  <a:moveTo>
                    <a:pt x="3167" y="222"/>
                  </a:moveTo>
                  <a:cubicBezTo>
                    <a:pt x="-831" y="8441"/>
                    <a:pt x="-1275" y="4887"/>
                    <a:pt x="3167" y="13327"/>
                  </a:cubicBezTo>
                  <a:cubicBezTo>
                    <a:pt x="13607" y="10884"/>
                    <a:pt x="16051" y="9107"/>
                    <a:pt x="13385" y="0"/>
                  </a:cubicBezTo>
                  <a:lnTo>
                    <a:pt x="3167" y="22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FDCABB11-EB4F-D38B-C52B-C91367AA88C3}"/>
                </a:ext>
              </a:extLst>
            </p:cNvPr>
            <p:cNvSpPr/>
            <p:nvPr/>
          </p:nvSpPr>
          <p:spPr>
            <a:xfrm>
              <a:off x="4326564" y="3481531"/>
              <a:ext cx="10236" cy="19768"/>
            </a:xfrm>
            <a:custGeom>
              <a:avLst/>
              <a:gdLst>
                <a:gd name="connsiteX0" fmla="*/ 416 w 10236"/>
                <a:gd name="connsiteY0" fmla="*/ 19769 h 19768"/>
                <a:gd name="connsiteX1" fmla="*/ 9079 w 10236"/>
                <a:gd name="connsiteY1" fmla="*/ 10884 h 19768"/>
                <a:gd name="connsiteX2" fmla="*/ 4414 w 10236"/>
                <a:gd name="connsiteY2" fmla="*/ 0 h 19768"/>
                <a:gd name="connsiteX3" fmla="*/ 416 w 10236"/>
                <a:gd name="connsiteY3" fmla="*/ 19769 h 1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6" h="19768">
                  <a:moveTo>
                    <a:pt x="416" y="19769"/>
                  </a:moveTo>
                  <a:cubicBezTo>
                    <a:pt x="7302" y="15549"/>
                    <a:pt x="5081" y="22656"/>
                    <a:pt x="9079" y="10884"/>
                  </a:cubicBezTo>
                  <a:cubicBezTo>
                    <a:pt x="13299" y="-1777"/>
                    <a:pt x="4636" y="222"/>
                    <a:pt x="4414" y="0"/>
                  </a:cubicBezTo>
                  <a:cubicBezTo>
                    <a:pt x="-1583" y="9551"/>
                    <a:pt x="194" y="7774"/>
                    <a:pt x="416" y="197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FDD715A-0237-C355-5FDD-B63F3F396E9A}"/>
                </a:ext>
              </a:extLst>
            </p:cNvPr>
            <p:cNvSpPr/>
            <p:nvPr/>
          </p:nvSpPr>
          <p:spPr>
            <a:xfrm>
              <a:off x="4536668" y="3508630"/>
              <a:ext cx="13882" cy="15326"/>
            </a:xfrm>
            <a:custGeom>
              <a:avLst/>
              <a:gdLst>
                <a:gd name="connsiteX0" fmla="*/ 0 w 13882"/>
                <a:gd name="connsiteY0" fmla="*/ 10884 h 15326"/>
                <a:gd name="connsiteX1" fmla="*/ 7774 w 13882"/>
                <a:gd name="connsiteY1" fmla="*/ 15326 h 15326"/>
                <a:gd name="connsiteX2" fmla="*/ 11551 w 13882"/>
                <a:gd name="connsiteY2" fmla="*/ 0 h 15326"/>
                <a:gd name="connsiteX3" fmla="*/ 0 w 13882"/>
                <a:gd name="connsiteY3" fmla="*/ 10884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2" h="15326">
                  <a:moveTo>
                    <a:pt x="0" y="10884"/>
                  </a:moveTo>
                  <a:lnTo>
                    <a:pt x="7774" y="15326"/>
                  </a:lnTo>
                  <a:cubicBezTo>
                    <a:pt x="13328" y="8885"/>
                    <a:pt x="16215" y="9773"/>
                    <a:pt x="11551" y="0"/>
                  </a:cubicBezTo>
                  <a:cubicBezTo>
                    <a:pt x="1333" y="2221"/>
                    <a:pt x="3332" y="-222"/>
                    <a:pt x="0" y="1088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C236BE35-9460-E74C-F49B-A43370FFC6C3}"/>
                </a:ext>
              </a:extLst>
            </p:cNvPr>
            <p:cNvSpPr/>
            <p:nvPr/>
          </p:nvSpPr>
          <p:spPr>
            <a:xfrm>
              <a:off x="4367561" y="3428666"/>
              <a:ext cx="13395" cy="14215"/>
            </a:xfrm>
            <a:custGeom>
              <a:avLst/>
              <a:gdLst>
                <a:gd name="connsiteX0" fmla="*/ 290 w 13395"/>
                <a:gd name="connsiteY0" fmla="*/ 12661 h 14215"/>
                <a:gd name="connsiteX1" fmla="*/ 13395 w 13395"/>
                <a:gd name="connsiteY1" fmla="*/ 14216 h 14215"/>
                <a:gd name="connsiteX2" fmla="*/ 9397 w 13395"/>
                <a:gd name="connsiteY2" fmla="*/ 0 h 14215"/>
                <a:gd name="connsiteX3" fmla="*/ 290 w 13395"/>
                <a:gd name="connsiteY3" fmla="*/ 12661 h 1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5" h="14215">
                  <a:moveTo>
                    <a:pt x="290" y="12661"/>
                  </a:moveTo>
                  <a:lnTo>
                    <a:pt x="13395" y="14216"/>
                  </a:lnTo>
                  <a:lnTo>
                    <a:pt x="9397" y="0"/>
                  </a:lnTo>
                  <a:cubicBezTo>
                    <a:pt x="68" y="2221"/>
                    <a:pt x="-599" y="0"/>
                    <a:pt x="290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32ABF07-E14F-F6A1-D9B4-14FD9427D67F}"/>
                </a:ext>
              </a:extLst>
            </p:cNvPr>
            <p:cNvSpPr/>
            <p:nvPr/>
          </p:nvSpPr>
          <p:spPr>
            <a:xfrm>
              <a:off x="4565249" y="3379577"/>
              <a:ext cx="11254" cy="16881"/>
            </a:xfrm>
            <a:custGeom>
              <a:avLst/>
              <a:gdLst>
                <a:gd name="connsiteX0" fmla="*/ 5848 w 11254"/>
                <a:gd name="connsiteY0" fmla="*/ 16881 h 16881"/>
                <a:gd name="connsiteX1" fmla="*/ 9180 w 11254"/>
                <a:gd name="connsiteY1" fmla="*/ 0 h 16881"/>
                <a:gd name="connsiteX2" fmla="*/ 5848 w 11254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4" h="16881">
                  <a:moveTo>
                    <a:pt x="5848" y="16881"/>
                  </a:moveTo>
                  <a:cubicBezTo>
                    <a:pt x="6959" y="15326"/>
                    <a:pt x="14955" y="17770"/>
                    <a:pt x="9180" y="0"/>
                  </a:cubicBezTo>
                  <a:cubicBezTo>
                    <a:pt x="-9035" y="7108"/>
                    <a:pt x="5404" y="16215"/>
                    <a:pt x="5848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B142F11-B5CE-87C1-7768-9C85F5A23DE9}"/>
                </a:ext>
              </a:extLst>
            </p:cNvPr>
            <p:cNvSpPr/>
            <p:nvPr/>
          </p:nvSpPr>
          <p:spPr>
            <a:xfrm>
              <a:off x="4892538" y="4430905"/>
              <a:ext cx="12868" cy="14681"/>
            </a:xfrm>
            <a:custGeom>
              <a:avLst/>
              <a:gdLst>
                <a:gd name="connsiteX0" fmla="*/ 4198 w 12868"/>
                <a:gd name="connsiteY0" fmla="*/ 14634 h 14681"/>
                <a:gd name="connsiteX1" fmla="*/ 7530 w 12868"/>
                <a:gd name="connsiteY1" fmla="*/ 640 h 14681"/>
                <a:gd name="connsiteX2" fmla="*/ 1532 w 12868"/>
                <a:gd name="connsiteY2" fmla="*/ 5527 h 14681"/>
                <a:gd name="connsiteX3" fmla="*/ 4198 w 12868"/>
                <a:gd name="connsiteY3" fmla="*/ 14634 h 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8" h="14681">
                  <a:moveTo>
                    <a:pt x="4198" y="14634"/>
                  </a:moveTo>
                  <a:cubicBezTo>
                    <a:pt x="21524" y="2861"/>
                    <a:pt x="7530" y="640"/>
                    <a:pt x="7530" y="640"/>
                  </a:cubicBezTo>
                  <a:cubicBezTo>
                    <a:pt x="1532" y="3750"/>
                    <a:pt x="4420" y="-5357"/>
                    <a:pt x="1532" y="5527"/>
                  </a:cubicBezTo>
                  <a:cubicBezTo>
                    <a:pt x="-2466" y="19964"/>
                    <a:pt x="2421" y="12412"/>
                    <a:pt x="4198" y="146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D29D82C-9CE3-217D-4E90-F26F00F38E4F}"/>
              </a:ext>
            </a:extLst>
          </p:cNvPr>
          <p:cNvGrpSpPr/>
          <p:nvPr/>
        </p:nvGrpSpPr>
        <p:grpSpPr>
          <a:xfrm>
            <a:off x="8100662" y="2124420"/>
            <a:ext cx="2682985" cy="1083549"/>
            <a:chOff x="2202827" y="1835748"/>
            <a:chExt cx="2682985" cy="1083549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175862C4-2D29-3D8D-527A-C0FADF27CF2D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9C558407-EA62-8AD6-EE0F-06EC122F8F0D}"/>
                </a:ext>
              </a:extLst>
            </p:cNvPr>
            <p:cNvSpPr txBox="1"/>
            <p:nvPr/>
          </p:nvSpPr>
          <p:spPr>
            <a:xfrm>
              <a:off x="2202827" y="2180633"/>
              <a:ext cx="268298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3967BADD-A99A-D6B7-753A-52849326E648}"/>
              </a:ext>
            </a:extLst>
          </p:cNvPr>
          <p:cNvGrpSpPr/>
          <p:nvPr/>
        </p:nvGrpSpPr>
        <p:grpSpPr>
          <a:xfrm>
            <a:off x="8154760" y="4293672"/>
            <a:ext cx="2682985" cy="1083549"/>
            <a:chOff x="2202827" y="1835748"/>
            <a:chExt cx="2682985" cy="1083549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01D3A5A0-7841-DE92-3A6D-D31C9EAA0688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C217C5C2-A7BE-90E6-C744-AE30400AD749}"/>
                </a:ext>
              </a:extLst>
            </p:cNvPr>
            <p:cNvSpPr txBox="1"/>
            <p:nvPr/>
          </p:nvSpPr>
          <p:spPr>
            <a:xfrm>
              <a:off x="2202827" y="2180633"/>
              <a:ext cx="268298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AAEED2EB-CED1-4FE8-0B22-027736B1719E}"/>
              </a:ext>
            </a:extLst>
          </p:cNvPr>
          <p:cNvGrpSpPr/>
          <p:nvPr/>
        </p:nvGrpSpPr>
        <p:grpSpPr>
          <a:xfrm>
            <a:off x="1662037" y="3212503"/>
            <a:ext cx="2682985" cy="1083549"/>
            <a:chOff x="2202827" y="1835748"/>
            <a:chExt cx="2682985" cy="1083549"/>
          </a:xfrm>
        </p:grpSpPr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9893DE15-9FA3-8320-826D-D0A1D5B96515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3EE8F1F4-9F8C-DEB1-D3D9-6B6DD3949835}"/>
                </a:ext>
              </a:extLst>
            </p:cNvPr>
            <p:cNvSpPr txBox="1"/>
            <p:nvPr/>
          </p:nvSpPr>
          <p:spPr>
            <a:xfrm>
              <a:off x="2202827" y="2180633"/>
              <a:ext cx="268298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椭圆 31"/>
          <p:cNvSpPr/>
          <p:nvPr/>
        </p:nvSpPr>
        <p:spPr>
          <a:xfrm rot="16200000">
            <a:off x="4159342" y="1697530"/>
            <a:ext cx="3771716" cy="373258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88667 w 660227"/>
              <a:gd name="connsiteY0-334" fmla="*/ 94944 h 649385"/>
              <a:gd name="connsiteX1-335" fmla="*/ 410712 w 660227"/>
              <a:gd name="connsiteY1-336" fmla="*/ 10584 h 649385"/>
              <a:gd name="connsiteX2-337" fmla="*/ 659670 w 660227"/>
              <a:gd name="connsiteY2-338" fmla="*/ 332862 h 649385"/>
              <a:gd name="connsiteX3-339" fmla="*/ 331423 w 660227"/>
              <a:gd name="connsiteY3-340" fmla="*/ 649385 h 649385"/>
              <a:gd name="connsiteX4-341" fmla="*/ 3176 w 660227"/>
              <a:gd name="connsiteY4-342" fmla="*/ 332862 h 649385"/>
              <a:gd name="connsiteX5-343" fmla="*/ 62645 w 660227"/>
              <a:gd name="connsiteY5-344" fmla="*/ 129946 h 649385"/>
              <a:gd name="connsiteX0-345" fmla="*/ 88667 w 660227"/>
              <a:gd name="connsiteY0-346" fmla="*/ 98736 h 653177"/>
              <a:gd name="connsiteX1-347" fmla="*/ 410712 w 660227"/>
              <a:gd name="connsiteY1-348" fmla="*/ 14376 h 653177"/>
              <a:gd name="connsiteX2-349" fmla="*/ 659670 w 660227"/>
              <a:gd name="connsiteY2-350" fmla="*/ 336654 h 653177"/>
              <a:gd name="connsiteX3-351" fmla="*/ 331423 w 660227"/>
              <a:gd name="connsiteY3-352" fmla="*/ 653177 h 653177"/>
              <a:gd name="connsiteX4-353" fmla="*/ 3176 w 660227"/>
              <a:gd name="connsiteY4-354" fmla="*/ 336654 h 653177"/>
              <a:gd name="connsiteX5-355" fmla="*/ 62645 w 660227"/>
              <a:gd name="connsiteY5-356" fmla="*/ 133738 h 653177"/>
              <a:gd name="connsiteX0-357" fmla="*/ 88667 w 660338"/>
              <a:gd name="connsiteY0-358" fmla="*/ 92619 h 647060"/>
              <a:gd name="connsiteX1-359" fmla="*/ 410712 w 660338"/>
              <a:gd name="connsiteY1-360" fmla="*/ 8259 h 647060"/>
              <a:gd name="connsiteX2-361" fmla="*/ 659670 w 660338"/>
              <a:gd name="connsiteY2-362" fmla="*/ 330537 h 647060"/>
              <a:gd name="connsiteX3-363" fmla="*/ 331423 w 660338"/>
              <a:gd name="connsiteY3-364" fmla="*/ 647060 h 647060"/>
              <a:gd name="connsiteX4-365" fmla="*/ 3176 w 660338"/>
              <a:gd name="connsiteY4-366" fmla="*/ 330537 h 647060"/>
              <a:gd name="connsiteX5-367" fmla="*/ 62645 w 660338"/>
              <a:gd name="connsiteY5-368" fmla="*/ 127621 h 647060"/>
              <a:gd name="connsiteX0-369" fmla="*/ 88667 w 660338"/>
              <a:gd name="connsiteY0-370" fmla="*/ 92619 h 647060"/>
              <a:gd name="connsiteX1-371" fmla="*/ 410712 w 660338"/>
              <a:gd name="connsiteY1-372" fmla="*/ 8259 h 647060"/>
              <a:gd name="connsiteX2-373" fmla="*/ 659670 w 660338"/>
              <a:gd name="connsiteY2-374" fmla="*/ 330537 h 647060"/>
              <a:gd name="connsiteX3-375" fmla="*/ 331423 w 660338"/>
              <a:gd name="connsiteY3-376" fmla="*/ 647060 h 647060"/>
              <a:gd name="connsiteX4-377" fmla="*/ 3176 w 660338"/>
              <a:gd name="connsiteY4-378" fmla="*/ 330537 h 647060"/>
              <a:gd name="connsiteX5-379" fmla="*/ 62645 w 660338"/>
              <a:gd name="connsiteY5-380" fmla="*/ 127621 h 647060"/>
              <a:gd name="connsiteX0-381" fmla="*/ 88667 w 660440"/>
              <a:gd name="connsiteY0-382" fmla="*/ 92619 h 647060"/>
              <a:gd name="connsiteX1-383" fmla="*/ 410712 w 660440"/>
              <a:gd name="connsiteY1-384" fmla="*/ 8259 h 647060"/>
              <a:gd name="connsiteX2-385" fmla="*/ 659670 w 660440"/>
              <a:gd name="connsiteY2-386" fmla="*/ 330537 h 647060"/>
              <a:gd name="connsiteX3-387" fmla="*/ 331423 w 660440"/>
              <a:gd name="connsiteY3-388" fmla="*/ 647060 h 647060"/>
              <a:gd name="connsiteX4-389" fmla="*/ 3176 w 660440"/>
              <a:gd name="connsiteY4-390" fmla="*/ 330537 h 647060"/>
              <a:gd name="connsiteX5-391" fmla="*/ 62645 w 660440"/>
              <a:gd name="connsiteY5-392" fmla="*/ 127621 h 647060"/>
              <a:gd name="connsiteX0-393" fmla="*/ 88667 w 660843"/>
              <a:gd name="connsiteY0-394" fmla="*/ 96957 h 651398"/>
              <a:gd name="connsiteX1-395" fmla="*/ 415638 w 660843"/>
              <a:gd name="connsiteY1-396" fmla="*/ 7670 h 651398"/>
              <a:gd name="connsiteX2-397" fmla="*/ 659670 w 660843"/>
              <a:gd name="connsiteY2-398" fmla="*/ 334875 h 651398"/>
              <a:gd name="connsiteX3-399" fmla="*/ 331423 w 660843"/>
              <a:gd name="connsiteY3-400" fmla="*/ 651398 h 651398"/>
              <a:gd name="connsiteX4-401" fmla="*/ 3176 w 660843"/>
              <a:gd name="connsiteY4-402" fmla="*/ 334875 h 651398"/>
              <a:gd name="connsiteX5-403" fmla="*/ 62645 w 660843"/>
              <a:gd name="connsiteY5-404" fmla="*/ 131959 h 651398"/>
              <a:gd name="connsiteX0-405" fmla="*/ 88667 w 660991"/>
              <a:gd name="connsiteY0-406" fmla="*/ 96957 h 651398"/>
              <a:gd name="connsiteX1-407" fmla="*/ 415638 w 660991"/>
              <a:gd name="connsiteY1-408" fmla="*/ 7670 h 651398"/>
              <a:gd name="connsiteX2-409" fmla="*/ 659670 w 660991"/>
              <a:gd name="connsiteY2-410" fmla="*/ 334875 h 651398"/>
              <a:gd name="connsiteX3-411" fmla="*/ 331423 w 660991"/>
              <a:gd name="connsiteY3-412" fmla="*/ 651398 h 651398"/>
              <a:gd name="connsiteX4-413" fmla="*/ 3176 w 660991"/>
              <a:gd name="connsiteY4-414" fmla="*/ 334875 h 651398"/>
              <a:gd name="connsiteX5-415" fmla="*/ 62645 w 660991"/>
              <a:gd name="connsiteY5-416" fmla="*/ 131959 h 651398"/>
              <a:gd name="connsiteX0-417" fmla="*/ 88667 w 659672"/>
              <a:gd name="connsiteY0-418" fmla="*/ 96957 h 651398"/>
              <a:gd name="connsiteX1-419" fmla="*/ 415638 w 659672"/>
              <a:gd name="connsiteY1-420" fmla="*/ 7670 h 651398"/>
              <a:gd name="connsiteX2-421" fmla="*/ 659670 w 659672"/>
              <a:gd name="connsiteY2-422" fmla="*/ 334875 h 651398"/>
              <a:gd name="connsiteX3-423" fmla="*/ 331423 w 659672"/>
              <a:gd name="connsiteY3-424" fmla="*/ 651398 h 651398"/>
              <a:gd name="connsiteX4-425" fmla="*/ 3176 w 659672"/>
              <a:gd name="connsiteY4-426" fmla="*/ 334875 h 651398"/>
              <a:gd name="connsiteX5-427" fmla="*/ 62645 w 659672"/>
              <a:gd name="connsiteY5-428" fmla="*/ 131959 h 651398"/>
              <a:gd name="connsiteX0-429" fmla="*/ 88667 w 660991"/>
              <a:gd name="connsiteY0-430" fmla="*/ 96957 h 651398"/>
              <a:gd name="connsiteX1-431" fmla="*/ 415638 w 660991"/>
              <a:gd name="connsiteY1-432" fmla="*/ 7670 h 651398"/>
              <a:gd name="connsiteX2-433" fmla="*/ 659670 w 660991"/>
              <a:gd name="connsiteY2-434" fmla="*/ 334875 h 651398"/>
              <a:gd name="connsiteX3-435" fmla="*/ 331423 w 660991"/>
              <a:gd name="connsiteY3-436" fmla="*/ 651398 h 651398"/>
              <a:gd name="connsiteX4-437" fmla="*/ 3176 w 660991"/>
              <a:gd name="connsiteY4-438" fmla="*/ 334875 h 651398"/>
              <a:gd name="connsiteX5-439" fmla="*/ 62645 w 660991"/>
              <a:gd name="connsiteY5-440" fmla="*/ 131959 h 651398"/>
              <a:gd name="connsiteX0-441" fmla="*/ 88667 w 660843"/>
              <a:gd name="connsiteY0-442" fmla="*/ 98912 h 653353"/>
              <a:gd name="connsiteX1-443" fmla="*/ 415638 w 660843"/>
              <a:gd name="connsiteY1-444" fmla="*/ 9625 h 653353"/>
              <a:gd name="connsiteX2-445" fmla="*/ 659670 w 660843"/>
              <a:gd name="connsiteY2-446" fmla="*/ 336830 h 653353"/>
              <a:gd name="connsiteX3-447" fmla="*/ 331423 w 660843"/>
              <a:gd name="connsiteY3-448" fmla="*/ 653353 h 653353"/>
              <a:gd name="connsiteX4-449" fmla="*/ 3176 w 660843"/>
              <a:gd name="connsiteY4-450" fmla="*/ 336830 h 653353"/>
              <a:gd name="connsiteX5-451" fmla="*/ 62645 w 660843"/>
              <a:gd name="connsiteY5-452" fmla="*/ 133914 h 653353"/>
              <a:gd name="connsiteX0-453" fmla="*/ 88667 w 660203"/>
              <a:gd name="connsiteY0-454" fmla="*/ 98912 h 653353"/>
              <a:gd name="connsiteX1-455" fmla="*/ 415638 w 660203"/>
              <a:gd name="connsiteY1-456" fmla="*/ 9625 h 653353"/>
              <a:gd name="connsiteX2-457" fmla="*/ 659670 w 660203"/>
              <a:gd name="connsiteY2-458" fmla="*/ 336830 h 653353"/>
              <a:gd name="connsiteX3-459" fmla="*/ 331423 w 660203"/>
              <a:gd name="connsiteY3-460" fmla="*/ 653353 h 653353"/>
              <a:gd name="connsiteX4-461" fmla="*/ 3176 w 660203"/>
              <a:gd name="connsiteY4-462" fmla="*/ 336830 h 653353"/>
              <a:gd name="connsiteX5-463" fmla="*/ 62645 w 660203"/>
              <a:gd name="connsiteY5-464" fmla="*/ 133914 h 653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</a:cxnLst>
            <a:rect l="l" t="t" r="r" b="b"/>
            <a:pathLst>
              <a:path w="660203" h="653353">
                <a:moveTo>
                  <a:pt x="88667" y="98912"/>
                </a:moveTo>
                <a:cubicBezTo>
                  <a:pt x="160995" y="21905"/>
                  <a:pt x="271208" y="-20178"/>
                  <a:pt x="415638" y="9625"/>
                </a:cubicBezTo>
                <a:cubicBezTo>
                  <a:pt x="560068" y="39428"/>
                  <a:pt x="668779" y="199983"/>
                  <a:pt x="659670" y="336830"/>
                </a:cubicBezTo>
                <a:cubicBezTo>
                  <a:pt x="650561" y="473677"/>
                  <a:pt x="512709" y="653353"/>
                  <a:pt x="331423" y="653353"/>
                </a:cubicBezTo>
                <a:cubicBezTo>
                  <a:pt x="150137" y="653353"/>
                  <a:pt x="14721" y="456654"/>
                  <a:pt x="3176" y="336830"/>
                </a:cubicBezTo>
                <a:cubicBezTo>
                  <a:pt x="-8369" y="217006"/>
                  <a:pt x="11590" y="208728"/>
                  <a:pt x="62645" y="133914"/>
                </a:cubicBezTo>
              </a:path>
            </a:pathLst>
          </a:cu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  <a:tailEnd type="arrow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任意多边形 71"/>
          <p:cNvSpPr/>
          <p:nvPr/>
        </p:nvSpPr>
        <p:spPr>
          <a:xfrm flipH="1">
            <a:off x="3992980" y="4207204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任意多边形 72"/>
          <p:cNvSpPr/>
          <p:nvPr/>
        </p:nvSpPr>
        <p:spPr>
          <a:xfrm flipH="1">
            <a:off x="3992980" y="2219030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任意多边形 73"/>
          <p:cNvSpPr/>
          <p:nvPr/>
        </p:nvSpPr>
        <p:spPr>
          <a:xfrm flipH="1">
            <a:off x="7331811" y="4207204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 flipH="1">
            <a:off x="7331811" y="2219030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tx1">
                <a:lumMod val="75000"/>
                <a:lumOff val="2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9727486-80F0-FEB9-32A2-E61FAE9BC5F2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98" name="图形 2">
              <a:extLst>
                <a:ext uri="{FF2B5EF4-FFF2-40B4-BE49-F238E27FC236}">
                  <a16:creationId xmlns:a16="http://schemas.microsoft.com/office/drawing/2014/main" id="{62F9EF39-5406-73C9-AB26-AF2C66BE449A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2D4053F-C782-5D9E-8841-4942F8DE924B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ABB99BB-5346-D2F6-8DCC-52B68612873E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D6A9A49-0F6E-0DB1-B60E-2D1CCC91B254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71B36CA-1ECB-E36E-3F1D-0D2BA27D2254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699D2F54-48FE-233C-5BF9-C5008CB2EEF6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D87BB11-0F0C-4C3B-7C58-E6651204862B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463DFF9-4693-5C05-D861-534B61047AAB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C084886-7471-22FD-7B99-69DD5DBC0CB6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D41388D-78A4-4FBA-630F-09A236394820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688B733-F642-6D6E-AC59-F4494389A6A1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35EB5A9-E2B6-B4B7-2CB8-2556A2E90F9A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55C7635-1228-3AC2-2320-BAEE8126B694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E8F38AC-8906-5604-01A8-76CA6794D0EE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AEF61BC-B28A-970B-C409-5152ABC4DF3F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536525D-449D-5B51-F4C2-2EC55028E687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38E0D7D-5A0E-DB78-11BA-C2A0F5203CAF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DEA3DA-8877-9F29-7923-70C67C712975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D62C32F-EC9B-FE46-442B-78986259B980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9CB2AF3-212D-7B2B-A47F-DCC98A1FBBD8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C1877FD-5257-B898-DB4D-534462317CB2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B50118C-6D15-6E44-9ABD-94D04B41AC4D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C5F14F-D3E9-F621-C741-1B209CD322BA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7BC2938-5A54-1DF4-07EE-3048DC2D95A7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9C05D02-3896-F239-F384-A8FC4BF96CFB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45501FF-646C-C545-3667-C58D1F95DBD1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BCA2AA1-2508-6391-D3C3-EAA66093B2FB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AD36572E-19B9-4CBF-4980-5C54F25FFE1F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4F5141F-E090-A40E-E6F1-9A489C8F6689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2672BAC-4086-2C61-44DC-CEA6ED102B68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16F773E-81B5-9BA6-9DA2-29627DE8D9E2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0F84BAF-A2F3-92EE-CF91-240F50632FDE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9DB1A18-D99D-9B90-083D-F9E91C33F56D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683F1764-3762-72F1-04C4-6E5832472FE2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29C516D-FA88-F6E4-FAC8-9115271630D7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D27D8D6-2F54-925E-4889-063064EFEA01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5922102-7650-137D-2976-97D64662A413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89A463C-A66F-A496-128A-E4391F6BCB25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EA3A91B-6133-FB60-B498-81C64D5E3360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4F9F00D-17C3-674F-4BD4-5945D209B8FA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73CA5BD-DAE6-F540-CBE0-3AA72686890D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BB1F310-4308-97CB-B5DE-B26CE8E12B3A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9156881-AA0A-4776-DD00-5BBB00CAB997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A3229D2-7CE6-4B9C-D78B-643D8D5FF83D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9AF812A-20BD-C50C-822E-A6A8F8D93394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BE13645-E781-19D8-A8B9-EE1BCC26844E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BE05CB7-32BD-B3F2-14F6-B0E13EAF5282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20DA08B8-7092-D272-B3AF-5DF6825D5B0C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F7CA612-33AF-EDE7-8956-5408344AF803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F03DF376-D978-ADA0-9E06-4196BF610DAB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FB8B183-999A-9944-F6D9-9F33B8ADE4B7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0ACD034E-1290-C789-BF7A-1379741DED47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0BA86A6C-8F06-FABA-0685-4DBDC063D5F2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EE4A3F1-33F4-F9B7-0E89-45D042131DD1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216F4663-CB13-A4D8-2903-2F50BA273AC2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CE0D7F7-38AC-7339-23E3-8540A25AAB14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C506CF9A-D0C2-8771-FC69-AD02C6D7B71E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F322561-D178-3163-5CF3-9EE0E4C8CA0F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5AE3AB92-8C2D-5CC0-3773-FD6FE52D21C4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1088B48C-C8F7-D361-648A-2FA31B62A16F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6067A364-3CBF-B2CC-E0CA-52E18A38E4B2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A5C3370-2A36-B2FF-7419-231D275BBCFB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F5F4FAC7-11DF-4DF4-DC2F-21164276ABE5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BC93048-BDBE-8F58-C794-B4F1317DD452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67F8CE9-111D-518A-9A10-82BB9E44A34D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CC72A1-2862-40C0-0169-7A96DF04A4E2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F15E88C-683D-E6B6-D857-AFBC70F30952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F3CD00A-2539-2BDD-8F52-C4022820B4AA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5487B17-9036-15B1-0B21-52AE23B6177E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84F971E8-2FC6-B042-7FC7-2504647705EF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83166297-F8D2-46F8-0654-BC751BD94684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1E3BE73-B46F-1995-9F2E-F0BAA52BBF6E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BE5375F0-E122-2EAF-6685-54EE573BD098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A7086794-67A8-6311-F1D1-5A4367401255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100" name="椭圆 207">
                <a:extLst>
                  <a:ext uri="{FF2B5EF4-FFF2-40B4-BE49-F238E27FC236}">
                    <a16:creationId xmlns:a16="http://schemas.microsoft.com/office/drawing/2014/main" id="{DCC58462-65FD-CEC9-9318-40B0904A8550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5F5B6BBB-F14D-F64A-7D00-499B6CC985F5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74" name="图形 2">
            <a:extLst>
              <a:ext uri="{FF2B5EF4-FFF2-40B4-BE49-F238E27FC236}">
                <a16:creationId xmlns:a16="http://schemas.microsoft.com/office/drawing/2014/main" id="{ECC8BDBA-08CB-CB2C-6CF1-516FD16426D3}"/>
              </a:ext>
            </a:extLst>
          </p:cNvPr>
          <p:cNvGrpSpPr/>
          <p:nvPr/>
        </p:nvGrpSpPr>
        <p:grpSpPr>
          <a:xfrm>
            <a:off x="4755385" y="2406350"/>
            <a:ext cx="2542516" cy="2199331"/>
            <a:chOff x="3771984" y="2"/>
            <a:chExt cx="1478078" cy="1278569"/>
          </a:xfrm>
          <a:solidFill>
            <a:srgbClr val="262626"/>
          </a:solidFill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46FF15D-F689-CBFF-7BD9-0F11CA689B9F}"/>
                </a:ext>
              </a:extLst>
            </p:cNvPr>
            <p:cNvSpPr/>
            <p:nvPr/>
          </p:nvSpPr>
          <p:spPr>
            <a:xfrm>
              <a:off x="3771984" y="2"/>
              <a:ext cx="1478078" cy="1278569"/>
            </a:xfrm>
            <a:custGeom>
              <a:avLst/>
              <a:gdLst>
                <a:gd name="connsiteX0" fmla="*/ 150280 w 1478078"/>
                <a:gd name="connsiteY0" fmla="*/ 812962 h 1278569"/>
                <a:gd name="connsiteX1" fmla="*/ 215586 w 1478078"/>
                <a:gd name="connsiteY1" fmla="*/ 835397 h 1278569"/>
                <a:gd name="connsiteX2" fmla="*/ 285556 w 1478078"/>
                <a:gd name="connsiteY2" fmla="*/ 854055 h 1278569"/>
                <a:gd name="connsiteX3" fmla="*/ 620523 w 1478078"/>
                <a:gd name="connsiteY3" fmla="*/ 879599 h 1278569"/>
                <a:gd name="connsiteX4" fmla="*/ 788451 w 1478078"/>
                <a:gd name="connsiteY4" fmla="*/ 867160 h 1278569"/>
                <a:gd name="connsiteX5" fmla="*/ 1218933 w 1478078"/>
                <a:gd name="connsiteY5" fmla="*/ 755877 h 1278569"/>
                <a:gd name="connsiteX6" fmla="*/ 1318890 w 1478078"/>
                <a:gd name="connsiteY6" fmla="*/ 721226 h 1278569"/>
                <a:gd name="connsiteX7" fmla="*/ 1349544 w 1478078"/>
                <a:gd name="connsiteY7" fmla="*/ 707233 h 1278569"/>
                <a:gd name="connsiteX8" fmla="*/ 1352209 w 1478078"/>
                <a:gd name="connsiteY8" fmla="*/ 705900 h 1278569"/>
                <a:gd name="connsiteX9" fmla="*/ 1334439 w 1478078"/>
                <a:gd name="connsiteY9" fmla="*/ 756321 h 1278569"/>
                <a:gd name="connsiteX10" fmla="*/ 1298455 w 1478078"/>
                <a:gd name="connsiteY10" fmla="*/ 855165 h 1278569"/>
                <a:gd name="connsiteX11" fmla="*/ 1273132 w 1478078"/>
                <a:gd name="connsiteY11" fmla="*/ 898479 h 1278569"/>
                <a:gd name="connsiteX12" fmla="*/ 1225819 w 1478078"/>
                <a:gd name="connsiteY12" fmla="*/ 986661 h 1278569"/>
                <a:gd name="connsiteX13" fmla="*/ 1001027 w 1478078"/>
                <a:gd name="connsiteY13" fmla="*/ 1173243 h 1278569"/>
                <a:gd name="connsiteX14" fmla="*/ 848648 w 1478078"/>
                <a:gd name="connsiteY14" fmla="*/ 1224998 h 1278569"/>
                <a:gd name="connsiteX15" fmla="*/ 821992 w 1478078"/>
                <a:gd name="connsiteY15" fmla="*/ 1231661 h 1278569"/>
                <a:gd name="connsiteX16" fmla="*/ 792227 w 1478078"/>
                <a:gd name="connsiteY16" fmla="*/ 1237659 h 1278569"/>
                <a:gd name="connsiteX17" fmla="*/ 370186 w 1478078"/>
                <a:gd name="connsiteY17" fmla="*/ 1138592 h 1278569"/>
                <a:gd name="connsiteX18" fmla="*/ 332869 w 1478078"/>
                <a:gd name="connsiteY18" fmla="*/ 1110161 h 1278569"/>
                <a:gd name="connsiteX19" fmla="*/ 258234 w 1478078"/>
                <a:gd name="connsiteY19" fmla="*/ 1013538 h 1278569"/>
                <a:gd name="connsiteX20" fmla="*/ 244240 w 1478078"/>
                <a:gd name="connsiteY20" fmla="*/ 991104 h 1278569"/>
                <a:gd name="connsiteX21" fmla="*/ 187598 w 1478078"/>
                <a:gd name="connsiteY21" fmla="*/ 913139 h 1278569"/>
                <a:gd name="connsiteX22" fmla="*/ 161831 w 1478078"/>
                <a:gd name="connsiteY22" fmla="*/ 869825 h 1278569"/>
                <a:gd name="connsiteX23" fmla="*/ 150280 w 1478078"/>
                <a:gd name="connsiteY23" fmla="*/ 812962 h 1278569"/>
                <a:gd name="connsiteX24" fmla="*/ 290220 w 1478078"/>
                <a:gd name="connsiteY24" fmla="*/ 800968 h 1278569"/>
                <a:gd name="connsiteX25" fmla="*/ 273116 w 1478078"/>
                <a:gd name="connsiteY25" fmla="*/ 768094 h 1278569"/>
                <a:gd name="connsiteX26" fmla="*/ 288443 w 1478078"/>
                <a:gd name="connsiteY26" fmla="*/ 716562 h 1278569"/>
                <a:gd name="connsiteX27" fmla="*/ 327982 w 1478078"/>
                <a:gd name="connsiteY27" fmla="*/ 717672 h 1278569"/>
                <a:gd name="connsiteX28" fmla="*/ 663171 w 1478078"/>
                <a:gd name="connsiteY28" fmla="*/ 716339 h 1278569"/>
                <a:gd name="connsiteX29" fmla="*/ 706042 w 1478078"/>
                <a:gd name="connsiteY29" fmla="*/ 711009 h 1278569"/>
                <a:gd name="connsiteX30" fmla="*/ 837985 w 1478078"/>
                <a:gd name="connsiteY30" fmla="*/ 707677 h 1278569"/>
                <a:gd name="connsiteX31" fmla="*/ 913731 w 1478078"/>
                <a:gd name="connsiteY31" fmla="*/ 729889 h 1278569"/>
                <a:gd name="connsiteX32" fmla="*/ 926170 w 1478078"/>
                <a:gd name="connsiteY32" fmla="*/ 812518 h 1278569"/>
                <a:gd name="connsiteX33" fmla="*/ 755132 w 1478078"/>
                <a:gd name="connsiteY33" fmla="*/ 842504 h 1278569"/>
                <a:gd name="connsiteX34" fmla="*/ 558328 w 1478078"/>
                <a:gd name="connsiteY34" fmla="*/ 849612 h 1278569"/>
                <a:gd name="connsiteX35" fmla="*/ 366188 w 1478078"/>
                <a:gd name="connsiteY35" fmla="*/ 836951 h 1278569"/>
                <a:gd name="connsiteX36" fmla="*/ 201369 w 1478078"/>
                <a:gd name="connsiteY36" fmla="*/ 797636 h 1278569"/>
                <a:gd name="connsiteX37" fmla="*/ 212254 w 1478078"/>
                <a:gd name="connsiteY37" fmla="*/ 707233 h 1278569"/>
                <a:gd name="connsiteX38" fmla="*/ 267785 w 1478078"/>
                <a:gd name="connsiteY38" fmla="*/ 715673 h 1278569"/>
                <a:gd name="connsiteX39" fmla="*/ 261566 w 1478078"/>
                <a:gd name="connsiteY39" fmla="*/ 766983 h 1278569"/>
                <a:gd name="connsiteX40" fmla="*/ 290220 w 1478078"/>
                <a:gd name="connsiteY40" fmla="*/ 800968 h 1278569"/>
                <a:gd name="connsiteX41" fmla="*/ 190041 w 1478078"/>
                <a:gd name="connsiteY41" fmla="*/ 790084 h 1278569"/>
                <a:gd name="connsiteX42" fmla="*/ 151835 w 1478078"/>
                <a:gd name="connsiteY42" fmla="*/ 774757 h 1278569"/>
                <a:gd name="connsiteX43" fmla="*/ 136953 w 1478078"/>
                <a:gd name="connsiteY43" fmla="*/ 733665 h 1278569"/>
                <a:gd name="connsiteX44" fmla="*/ 141173 w 1478078"/>
                <a:gd name="connsiteY44" fmla="*/ 711675 h 1278569"/>
                <a:gd name="connsiteX45" fmla="*/ 174270 w 1478078"/>
                <a:gd name="connsiteY45" fmla="*/ 698792 h 1278569"/>
                <a:gd name="connsiteX46" fmla="*/ 197149 w 1478078"/>
                <a:gd name="connsiteY46" fmla="*/ 707233 h 1278569"/>
                <a:gd name="connsiteX47" fmla="*/ 190041 w 1478078"/>
                <a:gd name="connsiteY47" fmla="*/ 790084 h 1278569"/>
                <a:gd name="connsiteX48" fmla="*/ 911509 w 1478078"/>
                <a:gd name="connsiteY48" fmla="*/ 701902 h 1278569"/>
                <a:gd name="connsiteX49" fmla="*/ 971928 w 1478078"/>
                <a:gd name="connsiteY49" fmla="*/ 724780 h 1278569"/>
                <a:gd name="connsiteX50" fmla="*/ 996584 w 1478078"/>
                <a:gd name="connsiteY50" fmla="*/ 797636 h 1278569"/>
                <a:gd name="connsiteX51" fmla="*/ 940830 w 1478078"/>
                <a:gd name="connsiteY51" fmla="*/ 811185 h 1278569"/>
                <a:gd name="connsiteX52" fmla="*/ 927058 w 1478078"/>
                <a:gd name="connsiteY52" fmla="*/ 726113 h 1278569"/>
                <a:gd name="connsiteX53" fmla="*/ 911509 w 1478078"/>
                <a:gd name="connsiteY53" fmla="*/ 701902 h 1278569"/>
                <a:gd name="connsiteX54" fmla="*/ 968596 w 1478078"/>
                <a:gd name="connsiteY54" fmla="*/ 696571 h 1278569"/>
                <a:gd name="connsiteX55" fmla="*/ 1036567 w 1478078"/>
                <a:gd name="connsiteY55" fmla="*/ 709009 h 1278569"/>
                <a:gd name="connsiteX56" fmla="*/ 1053004 w 1478078"/>
                <a:gd name="connsiteY56" fmla="*/ 774757 h 1278569"/>
                <a:gd name="connsiteX57" fmla="*/ 1040343 w 1478078"/>
                <a:gd name="connsiteY57" fmla="*/ 690796 h 1278569"/>
                <a:gd name="connsiteX58" fmla="*/ 1078993 w 1478078"/>
                <a:gd name="connsiteY58" fmla="*/ 681689 h 1278569"/>
                <a:gd name="connsiteX59" fmla="*/ 1202274 w 1478078"/>
                <a:gd name="connsiteY59" fmla="*/ 657255 h 1278569"/>
                <a:gd name="connsiteX60" fmla="*/ 1280907 w 1478078"/>
                <a:gd name="connsiteY60" fmla="*/ 639263 h 1278569"/>
                <a:gd name="connsiteX61" fmla="*/ 1327331 w 1478078"/>
                <a:gd name="connsiteY61" fmla="*/ 691018 h 1278569"/>
                <a:gd name="connsiteX62" fmla="*/ 1250697 w 1478078"/>
                <a:gd name="connsiteY62" fmla="*/ 719227 h 1278569"/>
                <a:gd name="connsiteX63" fmla="*/ 1192056 w 1478078"/>
                <a:gd name="connsiteY63" fmla="*/ 739218 h 1278569"/>
                <a:gd name="connsiteX64" fmla="*/ 1171398 w 1478078"/>
                <a:gd name="connsiteY64" fmla="*/ 748325 h 1278569"/>
                <a:gd name="connsiteX65" fmla="*/ 1053004 w 1478078"/>
                <a:gd name="connsiteY65" fmla="*/ 781643 h 1278569"/>
                <a:gd name="connsiteX66" fmla="*/ 1007690 w 1478078"/>
                <a:gd name="connsiteY66" fmla="*/ 793416 h 1278569"/>
                <a:gd name="connsiteX67" fmla="*/ 968596 w 1478078"/>
                <a:gd name="connsiteY67" fmla="*/ 696571 h 1278569"/>
                <a:gd name="connsiteX68" fmla="*/ 127179 w 1478078"/>
                <a:gd name="connsiteY68" fmla="*/ 762985 h 1278569"/>
                <a:gd name="connsiteX69" fmla="*/ 119627 w 1478078"/>
                <a:gd name="connsiteY69" fmla="*/ 757654 h 1278569"/>
                <a:gd name="connsiteX70" fmla="*/ 117405 w 1478078"/>
                <a:gd name="connsiteY70" fmla="*/ 681022 h 1278569"/>
                <a:gd name="connsiteX71" fmla="*/ 137841 w 1478078"/>
                <a:gd name="connsiteY71" fmla="*/ 687464 h 1278569"/>
                <a:gd name="connsiteX72" fmla="*/ 127179 w 1478078"/>
                <a:gd name="connsiteY72" fmla="*/ 762985 h 1278569"/>
                <a:gd name="connsiteX73" fmla="*/ 94526 w 1478078"/>
                <a:gd name="connsiteY73" fmla="*/ 750102 h 1278569"/>
                <a:gd name="connsiteX74" fmla="*/ 69648 w 1478078"/>
                <a:gd name="connsiteY74" fmla="*/ 659699 h 1278569"/>
                <a:gd name="connsiteX75" fmla="*/ 106077 w 1478078"/>
                <a:gd name="connsiteY75" fmla="*/ 679023 h 1278569"/>
                <a:gd name="connsiteX76" fmla="*/ 94526 w 1478078"/>
                <a:gd name="connsiteY76" fmla="*/ 750102 h 1278569"/>
                <a:gd name="connsiteX77" fmla="*/ 1368869 w 1478078"/>
                <a:gd name="connsiteY77" fmla="*/ 668583 h 1278569"/>
                <a:gd name="connsiteX78" fmla="*/ 1340215 w 1478078"/>
                <a:gd name="connsiteY78" fmla="*/ 684576 h 1278569"/>
                <a:gd name="connsiteX79" fmla="*/ 1299343 w 1478078"/>
                <a:gd name="connsiteY79" fmla="*/ 633488 h 1278569"/>
                <a:gd name="connsiteX80" fmla="*/ 1313781 w 1478078"/>
                <a:gd name="connsiteY80" fmla="*/ 623048 h 1278569"/>
                <a:gd name="connsiteX81" fmla="*/ 1331107 w 1478078"/>
                <a:gd name="connsiteY81" fmla="*/ 623271 h 1278569"/>
                <a:gd name="connsiteX82" fmla="*/ 1368869 w 1478078"/>
                <a:gd name="connsiteY82" fmla="*/ 668583 h 1278569"/>
                <a:gd name="connsiteX83" fmla="*/ 70759 w 1478078"/>
                <a:gd name="connsiteY83" fmla="*/ 611720 h 1278569"/>
                <a:gd name="connsiteX84" fmla="*/ 107188 w 1478078"/>
                <a:gd name="connsiteY84" fmla="*/ 595728 h 1278569"/>
                <a:gd name="connsiteX85" fmla="*/ 105188 w 1478078"/>
                <a:gd name="connsiteY85" fmla="*/ 649037 h 1278569"/>
                <a:gd name="connsiteX86" fmla="*/ 70759 w 1478078"/>
                <a:gd name="connsiteY86" fmla="*/ 611720 h 1278569"/>
                <a:gd name="connsiteX87" fmla="*/ 1344435 w 1478078"/>
                <a:gd name="connsiteY87" fmla="*/ 608611 h 1278569"/>
                <a:gd name="connsiteX88" fmla="*/ 1415071 w 1478078"/>
                <a:gd name="connsiteY88" fmla="*/ 642595 h 1278569"/>
                <a:gd name="connsiteX89" fmla="*/ 1387083 w 1478078"/>
                <a:gd name="connsiteY89" fmla="*/ 663919 h 1278569"/>
                <a:gd name="connsiteX90" fmla="*/ 1373534 w 1478078"/>
                <a:gd name="connsiteY90" fmla="*/ 628379 h 1278569"/>
                <a:gd name="connsiteX91" fmla="*/ 1344435 w 1478078"/>
                <a:gd name="connsiteY91" fmla="*/ 608611 h 1278569"/>
                <a:gd name="connsiteX92" fmla="*/ 115851 w 1478078"/>
                <a:gd name="connsiteY92" fmla="*/ 649703 h 1278569"/>
                <a:gd name="connsiteX93" fmla="*/ 123181 w 1478078"/>
                <a:gd name="connsiteY93" fmla="*/ 578846 h 1278569"/>
                <a:gd name="connsiteX94" fmla="*/ 132732 w 1478078"/>
                <a:gd name="connsiteY94" fmla="*/ 512876 h 1278569"/>
                <a:gd name="connsiteX95" fmla="*/ 168939 w 1478078"/>
                <a:gd name="connsiteY95" fmla="*/ 400483 h 1278569"/>
                <a:gd name="connsiteX96" fmla="*/ 228025 w 1478078"/>
                <a:gd name="connsiteY96" fmla="*/ 308302 h 1278569"/>
                <a:gd name="connsiteX97" fmla="*/ 262899 w 1478078"/>
                <a:gd name="connsiteY97" fmla="*/ 267210 h 1278569"/>
                <a:gd name="connsiteX98" fmla="*/ 299550 w 1478078"/>
                <a:gd name="connsiteY98" fmla="*/ 231448 h 1278569"/>
                <a:gd name="connsiteX99" fmla="*/ 427273 w 1478078"/>
                <a:gd name="connsiteY99" fmla="*/ 132160 h 1278569"/>
                <a:gd name="connsiteX100" fmla="*/ 471254 w 1478078"/>
                <a:gd name="connsiteY100" fmla="*/ 103728 h 1278569"/>
                <a:gd name="connsiteX101" fmla="*/ 496798 w 1478078"/>
                <a:gd name="connsiteY101" fmla="*/ 89735 h 1278569"/>
                <a:gd name="connsiteX102" fmla="*/ 521899 w 1478078"/>
                <a:gd name="connsiteY102" fmla="*/ 78851 h 1278569"/>
                <a:gd name="connsiteX103" fmla="*/ 956823 w 1478078"/>
                <a:gd name="connsiteY103" fmla="*/ 75075 h 1278569"/>
                <a:gd name="connsiteX104" fmla="*/ 1062778 w 1478078"/>
                <a:gd name="connsiteY104" fmla="*/ 120165 h 1278569"/>
                <a:gd name="connsiteX105" fmla="*/ 1086990 w 1478078"/>
                <a:gd name="connsiteY105" fmla="*/ 135492 h 1278569"/>
                <a:gd name="connsiteX106" fmla="*/ 1271577 w 1478078"/>
                <a:gd name="connsiteY106" fmla="*/ 359168 h 1278569"/>
                <a:gd name="connsiteX107" fmla="*/ 1348433 w 1478078"/>
                <a:gd name="connsiteY107" fmla="*/ 580179 h 1278569"/>
                <a:gd name="connsiteX108" fmla="*/ 1317558 w 1478078"/>
                <a:gd name="connsiteY108" fmla="*/ 595505 h 1278569"/>
                <a:gd name="connsiteX109" fmla="*/ 1284905 w 1478078"/>
                <a:gd name="connsiteY109" fmla="*/ 605945 h 1278569"/>
                <a:gd name="connsiteX110" fmla="*/ 1219822 w 1478078"/>
                <a:gd name="connsiteY110" fmla="*/ 625936 h 1278569"/>
                <a:gd name="connsiteX111" fmla="*/ 913509 w 1478078"/>
                <a:gd name="connsiteY111" fmla="*/ 667473 h 1278569"/>
                <a:gd name="connsiteX112" fmla="*/ 828212 w 1478078"/>
                <a:gd name="connsiteY112" fmla="*/ 671693 h 1278569"/>
                <a:gd name="connsiteX113" fmla="*/ 669613 w 1478078"/>
                <a:gd name="connsiteY113" fmla="*/ 687908 h 1278569"/>
                <a:gd name="connsiteX114" fmla="*/ 337533 w 1478078"/>
                <a:gd name="connsiteY114" fmla="*/ 684576 h 1278569"/>
                <a:gd name="connsiteX115" fmla="*/ 255568 w 1478078"/>
                <a:gd name="connsiteY115" fmla="*/ 681689 h 1278569"/>
                <a:gd name="connsiteX116" fmla="*/ 115851 w 1478078"/>
                <a:gd name="connsiteY116" fmla="*/ 649703 h 1278569"/>
                <a:gd name="connsiteX117" fmla="*/ 108520 w 1478078"/>
                <a:gd name="connsiteY117" fmla="*/ 577291 h 1278569"/>
                <a:gd name="connsiteX118" fmla="*/ 54988 w 1478078"/>
                <a:gd name="connsiteY118" fmla="*/ 625048 h 1278569"/>
                <a:gd name="connsiteX119" fmla="*/ 57875 w 1478078"/>
                <a:gd name="connsiteY119" fmla="*/ 666806 h 1278569"/>
                <a:gd name="connsiteX120" fmla="*/ 56987 w 1478078"/>
                <a:gd name="connsiteY120" fmla="*/ 718783 h 1278569"/>
                <a:gd name="connsiteX121" fmla="*/ 43437 w 1478078"/>
                <a:gd name="connsiteY121" fmla="*/ 711897 h 1278569"/>
                <a:gd name="connsiteX122" fmla="*/ 54544 w 1478078"/>
                <a:gd name="connsiteY122" fmla="*/ 561965 h 1278569"/>
                <a:gd name="connsiteX123" fmla="*/ 111408 w 1478078"/>
                <a:gd name="connsiteY123" fmla="*/ 540864 h 1278569"/>
                <a:gd name="connsiteX124" fmla="*/ 108520 w 1478078"/>
                <a:gd name="connsiteY124" fmla="*/ 577291 h 1278569"/>
                <a:gd name="connsiteX125" fmla="*/ 1359984 w 1478078"/>
                <a:gd name="connsiteY125" fmla="*/ 567518 h 1278569"/>
                <a:gd name="connsiteX126" fmla="*/ 1360206 w 1478078"/>
                <a:gd name="connsiteY126" fmla="*/ 522650 h 1278569"/>
                <a:gd name="connsiteX127" fmla="*/ 1357763 w 1478078"/>
                <a:gd name="connsiteY127" fmla="*/ 487110 h 1278569"/>
                <a:gd name="connsiteX128" fmla="*/ 1392859 w 1478078"/>
                <a:gd name="connsiteY128" fmla="*/ 551081 h 1278569"/>
                <a:gd name="connsiteX129" fmla="*/ 1390860 w 1478078"/>
                <a:gd name="connsiteY129" fmla="*/ 552636 h 1278569"/>
                <a:gd name="connsiteX130" fmla="*/ 1378643 w 1478078"/>
                <a:gd name="connsiteY130" fmla="*/ 560632 h 1278569"/>
                <a:gd name="connsiteX131" fmla="*/ 1359984 w 1478078"/>
                <a:gd name="connsiteY131" fmla="*/ 567518 h 1278569"/>
                <a:gd name="connsiteX132" fmla="*/ 1402410 w 1478078"/>
                <a:gd name="connsiteY132" fmla="*/ 580179 h 1278569"/>
                <a:gd name="connsiteX133" fmla="*/ 1396635 w 1478078"/>
                <a:gd name="connsiteY133" fmla="*/ 574626 h 1278569"/>
                <a:gd name="connsiteX134" fmla="*/ 1392859 w 1478078"/>
                <a:gd name="connsiteY134" fmla="*/ 487554 h 1278569"/>
                <a:gd name="connsiteX135" fmla="*/ 1336661 w 1478078"/>
                <a:gd name="connsiteY135" fmla="*/ 434023 h 1278569"/>
                <a:gd name="connsiteX136" fmla="*/ 1439950 w 1478078"/>
                <a:gd name="connsiteY136" fmla="*/ 499993 h 1278569"/>
                <a:gd name="connsiteX137" fmla="*/ 1431509 w 1478078"/>
                <a:gd name="connsiteY137" fmla="*/ 623715 h 1278569"/>
                <a:gd name="connsiteX138" fmla="*/ 1426400 w 1478078"/>
                <a:gd name="connsiteY138" fmla="*/ 615274 h 1278569"/>
                <a:gd name="connsiteX139" fmla="*/ 1408408 w 1478078"/>
                <a:gd name="connsiteY139" fmla="*/ 584399 h 1278569"/>
                <a:gd name="connsiteX140" fmla="*/ 1402410 w 1478078"/>
                <a:gd name="connsiteY140" fmla="*/ 580179 h 1278569"/>
                <a:gd name="connsiteX141" fmla="*/ 114740 w 1478078"/>
                <a:gd name="connsiteY141" fmla="*/ 510433 h 1278569"/>
                <a:gd name="connsiteX142" fmla="*/ 101190 w 1478078"/>
                <a:gd name="connsiteY142" fmla="*/ 513765 h 1278569"/>
                <a:gd name="connsiteX143" fmla="*/ 29221 w 1478078"/>
                <a:gd name="connsiteY143" fmla="*/ 556634 h 1278569"/>
                <a:gd name="connsiteX144" fmla="*/ 30554 w 1478078"/>
                <a:gd name="connsiteY144" fmla="*/ 728334 h 1278569"/>
                <a:gd name="connsiteX145" fmla="*/ 82532 w 1478078"/>
                <a:gd name="connsiteY145" fmla="*/ 774757 h 1278569"/>
                <a:gd name="connsiteX146" fmla="*/ 139396 w 1478078"/>
                <a:gd name="connsiteY146" fmla="*/ 856498 h 1278569"/>
                <a:gd name="connsiteX147" fmla="*/ 240464 w 1478078"/>
                <a:gd name="connsiteY147" fmla="*/ 1041303 h 1278569"/>
                <a:gd name="connsiteX148" fmla="*/ 344419 w 1478078"/>
                <a:gd name="connsiteY148" fmla="*/ 1154363 h 1278569"/>
                <a:gd name="connsiteX149" fmla="*/ 898848 w 1478078"/>
                <a:gd name="connsiteY149" fmla="*/ 1241879 h 1278569"/>
                <a:gd name="connsiteX150" fmla="*/ 1005025 w 1478078"/>
                <a:gd name="connsiteY150" fmla="*/ 1203008 h 1278569"/>
                <a:gd name="connsiteX151" fmla="*/ 1097874 w 1478078"/>
                <a:gd name="connsiteY151" fmla="*/ 1151031 h 1278569"/>
                <a:gd name="connsiteX152" fmla="*/ 1210270 w 1478078"/>
                <a:gd name="connsiteY152" fmla="*/ 1050188 h 1278569"/>
                <a:gd name="connsiteX153" fmla="*/ 1297566 w 1478078"/>
                <a:gd name="connsiteY153" fmla="*/ 920691 h 1278569"/>
                <a:gd name="connsiteX154" fmla="*/ 1359984 w 1478078"/>
                <a:gd name="connsiteY154" fmla="*/ 699458 h 1278569"/>
                <a:gd name="connsiteX155" fmla="*/ 1406408 w 1478078"/>
                <a:gd name="connsiteY155" fmla="*/ 667029 h 1278569"/>
                <a:gd name="connsiteX156" fmla="*/ 1447058 w 1478078"/>
                <a:gd name="connsiteY156" fmla="*/ 625714 h 1278569"/>
                <a:gd name="connsiteX157" fmla="*/ 1473713 w 1478078"/>
                <a:gd name="connsiteY157" fmla="*/ 501992 h 1278569"/>
                <a:gd name="connsiteX158" fmla="*/ 1457498 w 1478078"/>
                <a:gd name="connsiteY158" fmla="*/ 491997 h 1278569"/>
                <a:gd name="connsiteX159" fmla="*/ 1444392 w 1478078"/>
                <a:gd name="connsiteY159" fmla="*/ 475560 h 1278569"/>
                <a:gd name="connsiteX160" fmla="*/ 1354209 w 1478078"/>
                <a:gd name="connsiteY160" fmla="*/ 418252 h 1278569"/>
                <a:gd name="connsiteX161" fmla="*/ 1343102 w 1478078"/>
                <a:gd name="connsiteY161" fmla="*/ 415809 h 1278569"/>
                <a:gd name="connsiteX162" fmla="*/ 1312449 w 1478078"/>
                <a:gd name="connsiteY162" fmla="*/ 363833 h 1278569"/>
                <a:gd name="connsiteX163" fmla="*/ 1260915 w 1478078"/>
                <a:gd name="connsiteY163" fmla="*/ 257659 h 1278569"/>
                <a:gd name="connsiteX164" fmla="*/ 1244700 w 1478078"/>
                <a:gd name="connsiteY164" fmla="*/ 237890 h 1278569"/>
                <a:gd name="connsiteX165" fmla="*/ 1103427 w 1478078"/>
                <a:gd name="connsiteY165" fmla="*/ 109504 h 1278569"/>
                <a:gd name="connsiteX166" fmla="*/ 912176 w 1478078"/>
                <a:gd name="connsiteY166" fmla="*/ 35093 h 1278569"/>
                <a:gd name="connsiteX167" fmla="*/ 862197 w 1478078"/>
                <a:gd name="connsiteY167" fmla="*/ 18434 h 1278569"/>
                <a:gd name="connsiteX168" fmla="*/ 804666 w 1478078"/>
                <a:gd name="connsiteY168" fmla="*/ 7328 h 1278569"/>
                <a:gd name="connsiteX169" fmla="*/ 623189 w 1478078"/>
                <a:gd name="connsiteY169" fmla="*/ 12881 h 1278569"/>
                <a:gd name="connsiteX170" fmla="*/ 525675 w 1478078"/>
                <a:gd name="connsiteY170" fmla="*/ 46643 h 1278569"/>
                <a:gd name="connsiteX171" fmla="*/ 480361 w 1478078"/>
                <a:gd name="connsiteY171" fmla="*/ 70410 h 1278569"/>
                <a:gd name="connsiteX172" fmla="*/ 357747 w 1478078"/>
                <a:gd name="connsiteY172" fmla="*/ 148597 h 1278569"/>
                <a:gd name="connsiteX173" fmla="*/ 338422 w 1478078"/>
                <a:gd name="connsiteY173" fmla="*/ 161924 h 1278569"/>
                <a:gd name="connsiteX174" fmla="*/ 319985 w 1478078"/>
                <a:gd name="connsiteY174" fmla="*/ 179694 h 1278569"/>
                <a:gd name="connsiteX175" fmla="*/ 165385 w 1478078"/>
                <a:gd name="connsiteY175" fmla="*/ 356947 h 1278569"/>
                <a:gd name="connsiteX176" fmla="*/ 143394 w 1478078"/>
                <a:gd name="connsiteY176" fmla="*/ 404037 h 1278569"/>
                <a:gd name="connsiteX177" fmla="*/ 128512 w 1478078"/>
                <a:gd name="connsiteY177" fmla="*/ 454680 h 1278569"/>
                <a:gd name="connsiteX178" fmla="*/ 114740 w 1478078"/>
                <a:gd name="connsiteY178" fmla="*/ 510433 h 12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1478078" h="1278569">
                  <a:moveTo>
                    <a:pt x="150280" y="812962"/>
                  </a:moveTo>
                  <a:cubicBezTo>
                    <a:pt x="170272" y="819182"/>
                    <a:pt x="192262" y="829621"/>
                    <a:pt x="215586" y="835397"/>
                  </a:cubicBezTo>
                  <a:cubicBezTo>
                    <a:pt x="239353" y="841172"/>
                    <a:pt x="261566" y="848058"/>
                    <a:pt x="285556" y="854055"/>
                  </a:cubicBezTo>
                  <a:cubicBezTo>
                    <a:pt x="416388" y="886707"/>
                    <a:pt x="487691" y="881154"/>
                    <a:pt x="620523" y="879599"/>
                  </a:cubicBezTo>
                  <a:cubicBezTo>
                    <a:pt x="725811" y="878266"/>
                    <a:pt x="693381" y="877378"/>
                    <a:pt x="788451" y="867160"/>
                  </a:cubicBezTo>
                  <a:cubicBezTo>
                    <a:pt x="942607" y="850501"/>
                    <a:pt x="1075883" y="803855"/>
                    <a:pt x="1218933" y="755877"/>
                  </a:cubicBezTo>
                  <a:cubicBezTo>
                    <a:pt x="1244478" y="747214"/>
                    <a:pt x="1296678" y="733665"/>
                    <a:pt x="1318890" y="721226"/>
                  </a:cubicBezTo>
                  <a:lnTo>
                    <a:pt x="1349544" y="707233"/>
                  </a:lnTo>
                  <a:cubicBezTo>
                    <a:pt x="1350210" y="706788"/>
                    <a:pt x="1351321" y="706344"/>
                    <a:pt x="1352209" y="705900"/>
                  </a:cubicBezTo>
                  <a:cubicBezTo>
                    <a:pt x="1346656" y="719671"/>
                    <a:pt x="1345546" y="736330"/>
                    <a:pt x="1334439" y="756321"/>
                  </a:cubicBezTo>
                  <a:cubicBezTo>
                    <a:pt x="1325998" y="771648"/>
                    <a:pt x="1312449" y="834508"/>
                    <a:pt x="1298455" y="855165"/>
                  </a:cubicBezTo>
                  <a:cubicBezTo>
                    <a:pt x="1284016" y="876489"/>
                    <a:pt x="1284905" y="869381"/>
                    <a:pt x="1273132" y="898479"/>
                  </a:cubicBezTo>
                  <a:cubicBezTo>
                    <a:pt x="1261360" y="927577"/>
                    <a:pt x="1246033" y="962672"/>
                    <a:pt x="1225819" y="986661"/>
                  </a:cubicBezTo>
                  <a:cubicBezTo>
                    <a:pt x="1138523" y="1090392"/>
                    <a:pt x="1126973" y="1105941"/>
                    <a:pt x="1001027" y="1173243"/>
                  </a:cubicBezTo>
                  <a:cubicBezTo>
                    <a:pt x="977703" y="1185682"/>
                    <a:pt x="880412" y="1218778"/>
                    <a:pt x="848648" y="1224998"/>
                  </a:cubicBezTo>
                  <a:cubicBezTo>
                    <a:pt x="839540" y="1226553"/>
                    <a:pt x="829989" y="1228996"/>
                    <a:pt x="821992" y="1231661"/>
                  </a:cubicBezTo>
                  <a:cubicBezTo>
                    <a:pt x="810886" y="1235215"/>
                    <a:pt x="802889" y="1234993"/>
                    <a:pt x="792227" y="1237659"/>
                  </a:cubicBezTo>
                  <a:cubicBezTo>
                    <a:pt x="640292" y="1276086"/>
                    <a:pt x="491912" y="1224776"/>
                    <a:pt x="370186" y="1138592"/>
                  </a:cubicBezTo>
                  <a:cubicBezTo>
                    <a:pt x="356636" y="1128819"/>
                    <a:pt x="343086" y="1121489"/>
                    <a:pt x="332869" y="1110161"/>
                  </a:cubicBezTo>
                  <a:cubicBezTo>
                    <a:pt x="283112" y="1053964"/>
                    <a:pt x="294663" y="1061961"/>
                    <a:pt x="258234" y="1013538"/>
                  </a:cubicBezTo>
                  <a:cubicBezTo>
                    <a:pt x="251792" y="1004875"/>
                    <a:pt x="250460" y="1001988"/>
                    <a:pt x="244240" y="991104"/>
                  </a:cubicBezTo>
                  <a:lnTo>
                    <a:pt x="187598" y="913139"/>
                  </a:lnTo>
                  <a:cubicBezTo>
                    <a:pt x="178268" y="896036"/>
                    <a:pt x="169827" y="890483"/>
                    <a:pt x="161831" y="869825"/>
                  </a:cubicBezTo>
                  <a:cubicBezTo>
                    <a:pt x="155167" y="852500"/>
                    <a:pt x="149392" y="832287"/>
                    <a:pt x="150280" y="812962"/>
                  </a:cubicBezTo>
                  <a:close/>
                  <a:moveTo>
                    <a:pt x="290220" y="800968"/>
                  </a:moveTo>
                  <a:cubicBezTo>
                    <a:pt x="295773" y="788085"/>
                    <a:pt x="279336" y="789862"/>
                    <a:pt x="273116" y="768094"/>
                  </a:cubicBezTo>
                  <a:cubicBezTo>
                    <a:pt x="268008" y="750768"/>
                    <a:pt x="270007" y="718339"/>
                    <a:pt x="288443" y="716562"/>
                  </a:cubicBezTo>
                  <a:lnTo>
                    <a:pt x="327982" y="717672"/>
                  </a:lnTo>
                  <a:cubicBezTo>
                    <a:pt x="449263" y="720338"/>
                    <a:pt x="531006" y="730777"/>
                    <a:pt x="663171" y="716339"/>
                  </a:cubicBezTo>
                  <a:cubicBezTo>
                    <a:pt x="679609" y="714563"/>
                    <a:pt x="688938" y="711231"/>
                    <a:pt x="706042" y="711009"/>
                  </a:cubicBezTo>
                  <a:cubicBezTo>
                    <a:pt x="749579" y="710120"/>
                    <a:pt x="797114" y="712341"/>
                    <a:pt x="837985" y="707677"/>
                  </a:cubicBezTo>
                  <a:cubicBezTo>
                    <a:pt x="878413" y="702790"/>
                    <a:pt x="897960" y="703679"/>
                    <a:pt x="913731" y="729889"/>
                  </a:cubicBezTo>
                  <a:cubicBezTo>
                    <a:pt x="925059" y="748769"/>
                    <a:pt x="938831" y="788307"/>
                    <a:pt x="926170" y="812518"/>
                  </a:cubicBezTo>
                  <a:cubicBezTo>
                    <a:pt x="910177" y="824957"/>
                    <a:pt x="787118" y="836951"/>
                    <a:pt x="755132" y="842504"/>
                  </a:cubicBezTo>
                  <a:cubicBezTo>
                    <a:pt x="724701" y="848058"/>
                    <a:pt x="602753" y="847835"/>
                    <a:pt x="558328" y="849612"/>
                  </a:cubicBezTo>
                  <a:cubicBezTo>
                    <a:pt x="491023" y="852056"/>
                    <a:pt x="425718" y="851167"/>
                    <a:pt x="366188" y="836951"/>
                  </a:cubicBezTo>
                  <a:cubicBezTo>
                    <a:pt x="305325" y="822291"/>
                    <a:pt x="274227" y="822958"/>
                    <a:pt x="201369" y="797636"/>
                  </a:cubicBezTo>
                  <a:cubicBezTo>
                    <a:pt x="188264" y="747214"/>
                    <a:pt x="198038" y="736330"/>
                    <a:pt x="212254" y="707233"/>
                  </a:cubicBezTo>
                  <a:lnTo>
                    <a:pt x="267785" y="715673"/>
                  </a:lnTo>
                  <a:cubicBezTo>
                    <a:pt x="265342" y="736775"/>
                    <a:pt x="256901" y="738774"/>
                    <a:pt x="261566" y="766983"/>
                  </a:cubicBezTo>
                  <a:cubicBezTo>
                    <a:pt x="265120" y="788751"/>
                    <a:pt x="274671" y="792527"/>
                    <a:pt x="290220" y="800968"/>
                  </a:cubicBezTo>
                  <a:close/>
                  <a:moveTo>
                    <a:pt x="190041" y="790084"/>
                  </a:moveTo>
                  <a:cubicBezTo>
                    <a:pt x="173604" y="789862"/>
                    <a:pt x="163164" y="782310"/>
                    <a:pt x="151835" y="774757"/>
                  </a:cubicBezTo>
                  <a:cubicBezTo>
                    <a:pt x="137841" y="765206"/>
                    <a:pt x="134731" y="756766"/>
                    <a:pt x="136953" y="733665"/>
                  </a:cubicBezTo>
                  <a:cubicBezTo>
                    <a:pt x="137397" y="729223"/>
                    <a:pt x="139840" y="715229"/>
                    <a:pt x="141173" y="711675"/>
                  </a:cubicBezTo>
                  <a:cubicBezTo>
                    <a:pt x="149170" y="691684"/>
                    <a:pt x="162719" y="695460"/>
                    <a:pt x="174270" y="698792"/>
                  </a:cubicBezTo>
                  <a:lnTo>
                    <a:pt x="197149" y="707233"/>
                  </a:lnTo>
                  <a:cubicBezTo>
                    <a:pt x="190707" y="734776"/>
                    <a:pt x="180712" y="758543"/>
                    <a:pt x="190041" y="790084"/>
                  </a:cubicBezTo>
                  <a:close/>
                  <a:moveTo>
                    <a:pt x="911509" y="701902"/>
                  </a:moveTo>
                  <a:cubicBezTo>
                    <a:pt x="956379" y="702568"/>
                    <a:pt x="945717" y="688574"/>
                    <a:pt x="971928" y="724780"/>
                  </a:cubicBezTo>
                  <a:cubicBezTo>
                    <a:pt x="988365" y="747214"/>
                    <a:pt x="995918" y="762319"/>
                    <a:pt x="996584" y="797636"/>
                  </a:cubicBezTo>
                  <a:lnTo>
                    <a:pt x="940830" y="811185"/>
                  </a:lnTo>
                  <a:cubicBezTo>
                    <a:pt x="943496" y="764762"/>
                    <a:pt x="944384" y="759653"/>
                    <a:pt x="927058" y="726113"/>
                  </a:cubicBezTo>
                  <a:lnTo>
                    <a:pt x="911509" y="701902"/>
                  </a:lnTo>
                  <a:close/>
                  <a:moveTo>
                    <a:pt x="968596" y="696571"/>
                  </a:moveTo>
                  <a:cubicBezTo>
                    <a:pt x="1000582" y="693683"/>
                    <a:pt x="1021018" y="683243"/>
                    <a:pt x="1036567" y="709009"/>
                  </a:cubicBezTo>
                  <a:cubicBezTo>
                    <a:pt x="1046563" y="725669"/>
                    <a:pt x="1059002" y="754100"/>
                    <a:pt x="1053004" y="774757"/>
                  </a:cubicBezTo>
                  <a:cubicBezTo>
                    <a:pt x="1086546" y="775646"/>
                    <a:pt x="1045674" y="701013"/>
                    <a:pt x="1040343" y="690796"/>
                  </a:cubicBezTo>
                  <a:cubicBezTo>
                    <a:pt x="1049672" y="685242"/>
                    <a:pt x="1068775" y="683243"/>
                    <a:pt x="1078993" y="681689"/>
                  </a:cubicBezTo>
                  <a:lnTo>
                    <a:pt x="1202274" y="657255"/>
                  </a:lnTo>
                  <a:cubicBezTo>
                    <a:pt x="1219822" y="652813"/>
                    <a:pt x="1266913" y="636598"/>
                    <a:pt x="1280907" y="639263"/>
                  </a:cubicBezTo>
                  <a:cubicBezTo>
                    <a:pt x="1304896" y="643484"/>
                    <a:pt x="1321778" y="668805"/>
                    <a:pt x="1327331" y="691018"/>
                  </a:cubicBezTo>
                  <a:cubicBezTo>
                    <a:pt x="1305341" y="704789"/>
                    <a:pt x="1277353" y="711453"/>
                    <a:pt x="1250697" y="719227"/>
                  </a:cubicBezTo>
                  <a:lnTo>
                    <a:pt x="1192056" y="739218"/>
                  </a:lnTo>
                  <a:cubicBezTo>
                    <a:pt x="1167400" y="743883"/>
                    <a:pt x="1184726" y="739884"/>
                    <a:pt x="1171398" y="748325"/>
                  </a:cubicBezTo>
                  <a:lnTo>
                    <a:pt x="1053004" y="781643"/>
                  </a:lnTo>
                  <a:cubicBezTo>
                    <a:pt x="1036345" y="786530"/>
                    <a:pt x="1023461" y="789862"/>
                    <a:pt x="1007690" y="793416"/>
                  </a:cubicBezTo>
                  <a:cubicBezTo>
                    <a:pt x="1004581" y="727001"/>
                    <a:pt x="979702" y="725891"/>
                    <a:pt x="968596" y="696571"/>
                  </a:cubicBezTo>
                  <a:close/>
                  <a:moveTo>
                    <a:pt x="127179" y="762985"/>
                  </a:moveTo>
                  <a:cubicBezTo>
                    <a:pt x="124514" y="760764"/>
                    <a:pt x="123625" y="760097"/>
                    <a:pt x="119627" y="757654"/>
                  </a:cubicBezTo>
                  <a:cubicBezTo>
                    <a:pt x="79644" y="732776"/>
                    <a:pt x="106743" y="699014"/>
                    <a:pt x="117405" y="681022"/>
                  </a:cubicBezTo>
                  <a:lnTo>
                    <a:pt x="137841" y="687464"/>
                  </a:lnTo>
                  <a:cubicBezTo>
                    <a:pt x="131844" y="717006"/>
                    <a:pt x="128512" y="726557"/>
                    <a:pt x="127179" y="762985"/>
                  </a:cubicBezTo>
                  <a:close/>
                  <a:moveTo>
                    <a:pt x="94526" y="750102"/>
                  </a:moveTo>
                  <a:cubicBezTo>
                    <a:pt x="51878" y="729889"/>
                    <a:pt x="60541" y="691240"/>
                    <a:pt x="69648" y="659699"/>
                  </a:cubicBezTo>
                  <a:cubicBezTo>
                    <a:pt x="80310" y="662364"/>
                    <a:pt x="98080" y="671249"/>
                    <a:pt x="106077" y="679023"/>
                  </a:cubicBezTo>
                  <a:cubicBezTo>
                    <a:pt x="89862" y="692128"/>
                    <a:pt x="88307" y="728556"/>
                    <a:pt x="94526" y="750102"/>
                  </a:cubicBezTo>
                  <a:close/>
                  <a:moveTo>
                    <a:pt x="1368869" y="668583"/>
                  </a:moveTo>
                  <a:cubicBezTo>
                    <a:pt x="1365537" y="673026"/>
                    <a:pt x="1346434" y="682577"/>
                    <a:pt x="1340215" y="684576"/>
                  </a:cubicBezTo>
                  <a:cubicBezTo>
                    <a:pt x="1320445" y="653257"/>
                    <a:pt x="1337327" y="657033"/>
                    <a:pt x="1299343" y="633488"/>
                  </a:cubicBezTo>
                  <a:cubicBezTo>
                    <a:pt x="1304230" y="626158"/>
                    <a:pt x="1304230" y="624381"/>
                    <a:pt x="1313781" y="623048"/>
                  </a:cubicBezTo>
                  <a:cubicBezTo>
                    <a:pt x="1314004" y="623048"/>
                    <a:pt x="1328220" y="623271"/>
                    <a:pt x="1331107" y="623271"/>
                  </a:cubicBezTo>
                  <a:cubicBezTo>
                    <a:pt x="1379753" y="623715"/>
                    <a:pt x="1374200" y="661475"/>
                    <a:pt x="1368869" y="668583"/>
                  </a:cubicBezTo>
                  <a:close/>
                  <a:moveTo>
                    <a:pt x="70759" y="611720"/>
                  </a:moveTo>
                  <a:cubicBezTo>
                    <a:pt x="78755" y="602835"/>
                    <a:pt x="93416" y="596838"/>
                    <a:pt x="107188" y="595728"/>
                  </a:cubicBezTo>
                  <a:lnTo>
                    <a:pt x="105188" y="649037"/>
                  </a:lnTo>
                  <a:cubicBezTo>
                    <a:pt x="90972" y="645927"/>
                    <a:pt x="75646" y="625048"/>
                    <a:pt x="70759" y="611720"/>
                  </a:cubicBezTo>
                  <a:close/>
                  <a:moveTo>
                    <a:pt x="1344435" y="608611"/>
                  </a:moveTo>
                  <a:cubicBezTo>
                    <a:pt x="1401077" y="554191"/>
                    <a:pt x="1432175" y="620605"/>
                    <a:pt x="1415071" y="642595"/>
                  </a:cubicBezTo>
                  <a:cubicBezTo>
                    <a:pt x="1410185" y="649259"/>
                    <a:pt x="1391304" y="661253"/>
                    <a:pt x="1387083" y="663919"/>
                  </a:cubicBezTo>
                  <a:cubicBezTo>
                    <a:pt x="1379753" y="655256"/>
                    <a:pt x="1379531" y="638375"/>
                    <a:pt x="1373534" y="628379"/>
                  </a:cubicBezTo>
                  <a:cubicBezTo>
                    <a:pt x="1365537" y="614608"/>
                    <a:pt x="1354209" y="615496"/>
                    <a:pt x="1344435" y="608611"/>
                  </a:cubicBezTo>
                  <a:close/>
                  <a:moveTo>
                    <a:pt x="115851" y="649703"/>
                  </a:moveTo>
                  <a:cubicBezTo>
                    <a:pt x="116295" y="624603"/>
                    <a:pt x="121626" y="605279"/>
                    <a:pt x="123181" y="578846"/>
                  </a:cubicBezTo>
                  <a:cubicBezTo>
                    <a:pt x="124069" y="559522"/>
                    <a:pt x="128734" y="530424"/>
                    <a:pt x="132732" y="512876"/>
                  </a:cubicBezTo>
                  <a:cubicBezTo>
                    <a:pt x="140729" y="478225"/>
                    <a:pt x="155389" y="431580"/>
                    <a:pt x="168939" y="400483"/>
                  </a:cubicBezTo>
                  <a:cubicBezTo>
                    <a:pt x="183821" y="366720"/>
                    <a:pt x="207145" y="332069"/>
                    <a:pt x="228025" y="308302"/>
                  </a:cubicBezTo>
                  <a:cubicBezTo>
                    <a:pt x="239797" y="294531"/>
                    <a:pt x="252237" y="279204"/>
                    <a:pt x="262899" y="267210"/>
                  </a:cubicBezTo>
                  <a:cubicBezTo>
                    <a:pt x="274227" y="254105"/>
                    <a:pt x="287333" y="244109"/>
                    <a:pt x="299550" y="231448"/>
                  </a:cubicBezTo>
                  <a:cubicBezTo>
                    <a:pt x="346863" y="181693"/>
                    <a:pt x="373296" y="167033"/>
                    <a:pt x="427273" y="132160"/>
                  </a:cubicBezTo>
                  <a:cubicBezTo>
                    <a:pt x="440600" y="123497"/>
                    <a:pt x="454594" y="112835"/>
                    <a:pt x="471254" y="103728"/>
                  </a:cubicBezTo>
                  <a:cubicBezTo>
                    <a:pt x="480583" y="98842"/>
                    <a:pt x="488580" y="94399"/>
                    <a:pt x="496798" y="89735"/>
                  </a:cubicBezTo>
                  <a:cubicBezTo>
                    <a:pt x="504351" y="85292"/>
                    <a:pt x="513458" y="82405"/>
                    <a:pt x="521899" y="78851"/>
                  </a:cubicBezTo>
                  <a:cubicBezTo>
                    <a:pt x="660062" y="17545"/>
                    <a:pt x="816217" y="24875"/>
                    <a:pt x="956823" y="75075"/>
                  </a:cubicBezTo>
                  <a:cubicBezTo>
                    <a:pt x="1007024" y="93067"/>
                    <a:pt x="1015021" y="90179"/>
                    <a:pt x="1062778" y="120165"/>
                  </a:cubicBezTo>
                  <a:cubicBezTo>
                    <a:pt x="1072774" y="126385"/>
                    <a:pt x="1078993" y="129050"/>
                    <a:pt x="1086990" y="135492"/>
                  </a:cubicBezTo>
                  <a:cubicBezTo>
                    <a:pt x="1182282" y="209680"/>
                    <a:pt x="1218267" y="250107"/>
                    <a:pt x="1271577" y="359168"/>
                  </a:cubicBezTo>
                  <a:cubicBezTo>
                    <a:pt x="1325332" y="468896"/>
                    <a:pt x="1320445" y="473783"/>
                    <a:pt x="1348433" y="580179"/>
                  </a:cubicBezTo>
                  <a:cubicBezTo>
                    <a:pt x="1336661" y="584177"/>
                    <a:pt x="1329997" y="591063"/>
                    <a:pt x="1317558" y="595505"/>
                  </a:cubicBezTo>
                  <a:cubicBezTo>
                    <a:pt x="1305563" y="599726"/>
                    <a:pt x="1298010" y="601503"/>
                    <a:pt x="1284905" y="605945"/>
                  </a:cubicBezTo>
                  <a:cubicBezTo>
                    <a:pt x="1262248" y="613497"/>
                    <a:pt x="1243589" y="619050"/>
                    <a:pt x="1219822" y="625936"/>
                  </a:cubicBezTo>
                  <a:cubicBezTo>
                    <a:pt x="1160514" y="642817"/>
                    <a:pt x="977037" y="665696"/>
                    <a:pt x="913509" y="667473"/>
                  </a:cubicBezTo>
                  <a:cubicBezTo>
                    <a:pt x="883744" y="668139"/>
                    <a:pt x="855533" y="669250"/>
                    <a:pt x="828212" y="671693"/>
                  </a:cubicBezTo>
                  <a:cubicBezTo>
                    <a:pt x="764906" y="677246"/>
                    <a:pt x="733586" y="678357"/>
                    <a:pt x="669613" y="687908"/>
                  </a:cubicBezTo>
                  <a:cubicBezTo>
                    <a:pt x="571433" y="702568"/>
                    <a:pt x="436602" y="688352"/>
                    <a:pt x="337533" y="684576"/>
                  </a:cubicBezTo>
                  <a:cubicBezTo>
                    <a:pt x="315321" y="683910"/>
                    <a:pt x="276226" y="683910"/>
                    <a:pt x="255568" y="681689"/>
                  </a:cubicBezTo>
                  <a:cubicBezTo>
                    <a:pt x="219362" y="677468"/>
                    <a:pt x="141839" y="661475"/>
                    <a:pt x="115851" y="649703"/>
                  </a:cubicBezTo>
                  <a:close/>
                  <a:moveTo>
                    <a:pt x="108520" y="577291"/>
                  </a:moveTo>
                  <a:cubicBezTo>
                    <a:pt x="70759" y="575959"/>
                    <a:pt x="53433" y="584399"/>
                    <a:pt x="54988" y="625048"/>
                  </a:cubicBezTo>
                  <a:cubicBezTo>
                    <a:pt x="56098" y="650592"/>
                    <a:pt x="66094" y="636820"/>
                    <a:pt x="57875" y="666806"/>
                  </a:cubicBezTo>
                  <a:cubicBezTo>
                    <a:pt x="51434" y="689463"/>
                    <a:pt x="54766" y="696349"/>
                    <a:pt x="56987" y="718783"/>
                  </a:cubicBezTo>
                  <a:cubicBezTo>
                    <a:pt x="42104" y="714340"/>
                    <a:pt x="55210" y="721448"/>
                    <a:pt x="43437" y="711897"/>
                  </a:cubicBezTo>
                  <a:cubicBezTo>
                    <a:pt x="22113" y="694572"/>
                    <a:pt x="-9651" y="594395"/>
                    <a:pt x="54544" y="561965"/>
                  </a:cubicBezTo>
                  <a:cubicBezTo>
                    <a:pt x="71869" y="553080"/>
                    <a:pt x="89195" y="543529"/>
                    <a:pt x="111408" y="540864"/>
                  </a:cubicBezTo>
                  <a:lnTo>
                    <a:pt x="108520" y="577291"/>
                  </a:lnTo>
                  <a:close/>
                  <a:moveTo>
                    <a:pt x="1359984" y="567518"/>
                  </a:moveTo>
                  <a:cubicBezTo>
                    <a:pt x="1359318" y="549304"/>
                    <a:pt x="1355986" y="536865"/>
                    <a:pt x="1360206" y="522650"/>
                  </a:cubicBezTo>
                  <a:cubicBezTo>
                    <a:pt x="1365093" y="505768"/>
                    <a:pt x="1359762" y="504880"/>
                    <a:pt x="1357763" y="487110"/>
                  </a:cubicBezTo>
                  <a:cubicBezTo>
                    <a:pt x="1408630" y="510211"/>
                    <a:pt x="1395080" y="549304"/>
                    <a:pt x="1392859" y="551081"/>
                  </a:cubicBezTo>
                  <a:cubicBezTo>
                    <a:pt x="1392414" y="551303"/>
                    <a:pt x="1391526" y="552192"/>
                    <a:pt x="1390860" y="552636"/>
                  </a:cubicBezTo>
                  <a:lnTo>
                    <a:pt x="1378643" y="560632"/>
                  </a:lnTo>
                  <a:cubicBezTo>
                    <a:pt x="1368203" y="566407"/>
                    <a:pt x="1373534" y="565075"/>
                    <a:pt x="1359984" y="567518"/>
                  </a:cubicBezTo>
                  <a:close/>
                  <a:moveTo>
                    <a:pt x="1402410" y="580179"/>
                  </a:moveTo>
                  <a:cubicBezTo>
                    <a:pt x="1397968" y="576625"/>
                    <a:pt x="1399745" y="578624"/>
                    <a:pt x="1396635" y="574626"/>
                  </a:cubicBezTo>
                  <a:cubicBezTo>
                    <a:pt x="1411739" y="553747"/>
                    <a:pt x="1411739" y="506879"/>
                    <a:pt x="1392859" y="487554"/>
                  </a:cubicBezTo>
                  <a:cubicBezTo>
                    <a:pt x="1365759" y="459789"/>
                    <a:pt x="1340215" y="475782"/>
                    <a:pt x="1336661" y="434023"/>
                  </a:cubicBezTo>
                  <a:cubicBezTo>
                    <a:pt x="1397079" y="444907"/>
                    <a:pt x="1413961" y="461344"/>
                    <a:pt x="1439950" y="499993"/>
                  </a:cubicBezTo>
                  <a:cubicBezTo>
                    <a:pt x="1471714" y="547527"/>
                    <a:pt x="1457720" y="581290"/>
                    <a:pt x="1431509" y="623715"/>
                  </a:cubicBezTo>
                  <a:cubicBezTo>
                    <a:pt x="1425511" y="617273"/>
                    <a:pt x="1429954" y="623271"/>
                    <a:pt x="1426400" y="615274"/>
                  </a:cubicBezTo>
                  <a:cubicBezTo>
                    <a:pt x="1419736" y="600392"/>
                    <a:pt x="1425956" y="597060"/>
                    <a:pt x="1408408" y="584399"/>
                  </a:cubicBezTo>
                  <a:cubicBezTo>
                    <a:pt x="1404409" y="581512"/>
                    <a:pt x="1405964" y="583067"/>
                    <a:pt x="1402410" y="580179"/>
                  </a:cubicBezTo>
                  <a:close/>
                  <a:moveTo>
                    <a:pt x="114740" y="510433"/>
                  </a:moveTo>
                  <a:lnTo>
                    <a:pt x="101190" y="513765"/>
                  </a:lnTo>
                  <a:cubicBezTo>
                    <a:pt x="77423" y="517985"/>
                    <a:pt x="40994" y="539309"/>
                    <a:pt x="29221" y="556634"/>
                  </a:cubicBezTo>
                  <a:cubicBezTo>
                    <a:pt x="-5431" y="607722"/>
                    <a:pt x="-14316" y="687242"/>
                    <a:pt x="30554" y="728334"/>
                  </a:cubicBezTo>
                  <a:cubicBezTo>
                    <a:pt x="50323" y="746326"/>
                    <a:pt x="66983" y="764762"/>
                    <a:pt x="82532" y="774757"/>
                  </a:cubicBezTo>
                  <a:cubicBezTo>
                    <a:pt x="145838" y="815628"/>
                    <a:pt x="116961" y="779866"/>
                    <a:pt x="139396" y="856498"/>
                  </a:cubicBezTo>
                  <a:cubicBezTo>
                    <a:pt x="160720" y="929798"/>
                    <a:pt x="198260" y="977554"/>
                    <a:pt x="240464" y="1041303"/>
                  </a:cubicBezTo>
                  <a:cubicBezTo>
                    <a:pt x="272894" y="1090836"/>
                    <a:pt x="287333" y="1118601"/>
                    <a:pt x="344419" y="1154363"/>
                  </a:cubicBezTo>
                  <a:cubicBezTo>
                    <a:pt x="531006" y="1270977"/>
                    <a:pt x="678054" y="1317178"/>
                    <a:pt x="898848" y="1241879"/>
                  </a:cubicBezTo>
                  <a:cubicBezTo>
                    <a:pt x="941274" y="1227441"/>
                    <a:pt x="968596" y="1220555"/>
                    <a:pt x="1005025" y="1203008"/>
                  </a:cubicBezTo>
                  <a:cubicBezTo>
                    <a:pt x="1030347" y="1190569"/>
                    <a:pt x="1075661" y="1167912"/>
                    <a:pt x="1097874" y="1151031"/>
                  </a:cubicBezTo>
                  <a:cubicBezTo>
                    <a:pt x="1127861" y="1128153"/>
                    <a:pt x="1188058" y="1079286"/>
                    <a:pt x="1210270" y="1050188"/>
                  </a:cubicBezTo>
                  <a:cubicBezTo>
                    <a:pt x="1253141" y="994436"/>
                    <a:pt x="1262692" y="994436"/>
                    <a:pt x="1297566" y="920691"/>
                  </a:cubicBezTo>
                  <a:cubicBezTo>
                    <a:pt x="1320001" y="873601"/>
                    <a:pt x="1374200" y="746326"/>
                    <a:pt x="1359984" y="699458"/>
                  </a:cubicBezTo>
                  <a:lnTo>
                    <a:pt x="1406408" y="667029"/>
                  </a:lnTo>
                  <a:cubicBezTo>
                    <a:pt x="1423290" y="654368"/>
                    <a:pt x="1435063" y="643262"/>
                    <a:pt x="1447058" y="625714"/>
                  </a:cubicBezTo>
                  <a:cubicBezTo>
                    <a:pt x="1473047" y="587287"/>
                    <a:pt x="1485264" y="561965"/>
                    <a:pt x="1473713" y="501992"/>
                  </a:cubicBezTo>
                  <a:cubicBezTo>
                    <a:pt x="1465050" y="494884"/>
                    <a:pt x="1466827" y="500660"/>
                    <a:pt x="1457498" y="491997"/>
                  </a:cubicBezTo>
                  <a:cubicBezTo>
                    <a:pt x="1453277" y="488221"/>
                    <a:pt x="1448168" y="480669"/>
                    <a:pt x="1444392" y="475560"/>
                  </a:cubicBezTo>
                  <a:cubicBezTo>
                    <a:pt x="1409518" y="430691"/>
                    <a:pt x="1401300" y="431358"/>
                    <a:pt x="1354209" y="418252"/>
                  </a:cubicBezTo>
                  <a:cubicBezTo>
                    <a:pt x="1350432" y="417364"/>
                    <a:pt x="1346878" y="416920"/>
                    <a:pt x="1343102" y="415809"/>
                  </a:cubicBezTo>
                  <a:cubicBezTo>
                    <a:pt x="1314448" y="408701"/>
                    <a:pt x="1335994" y="402704"/>
                    <a:pt x="1312449" y="363833"/>
                  </a:cubicBezTo>
                  <a:lnTo>
                    <a:pt x="1260915" y="257659"/>
                  </a:lnTo>
                  <a:cubicBezTo>
                    <a:pt x="1256028" y="250995"/>
                    <a:pt x="1250920" y="246108"/>
                    <a:pt x="1244700" y="237890"/>
                  </a:cubicBezTo>
                  <a:cubicBezTo>
                    <a:pt x="1220044" y="205904"/>
                    <a:pt x="1135636" y="129939"/>
                    <a:pt x="1103427" y="109504"/>
                  </a:cubicBezTo>
                  <a:cubicBezTo>
                    <a:pt x="1044341" y="72187"/>
                    <a:pt x="980591" y="52196"/>
                    <a:pt x="912176" y="35093"/>
                  </a:cubicBezTo>
                  <a:lnTo>
                    <a:pt x="862197" y="18434"/>
                  </a:lnTo>
                  <a:cubicBezTo>
                    <a:pt x="844871" y="13103"/>
                    <a:pt x="822881" y="12214"/>
                    <a:pt x="804666" y="7328"/>
                  </a:cubicBezTo>
                  <a:cubicBezTo>
                    <a:pt x="753355" y="-6000"/>
                    <a:pt x="675388" y="664"/>
                    <a:pt x="623189" y="12881"/>
                  </a:cubicBezTo>
                  <a:lnTo>
                    <a:pt x="525675" y="46643"/>
                  </a:lnTo>
                  <a:cubicBezTo>
                    <a:pt x="505239" y="54195"/>
                    <a:pt x="497243" y="61525"/>
                    <a:pt x="480361" y="70410"/>
                  </a:cubicBezTo>
                  <a:cubicBezTo>
                    <a:pt x="404616" y="110392"/>
                    <a:pt x="401506" y="121942"/>
                    <a:pt x="357747" y="148597"/>
                  </a:cubicBezTo>
                  <a:cubicBezTo>
                    <a:pt x="348862" y="154150"/>
                    <a:pt x="345530" y="155927"/>
                    <a:pt x="338422" y="161924"/>
                  </a:cubicBezTo>
                  <a:cubicBezTo>
                    <a:pt x="329759" y="169032"/>
                    <a:pt x="327315" y="173919"/>
                    <a:pt x="319985" y="179694"/>
                  </a:cubicBezTo>
                  <a:cubicBezTo>
                    <a:pt x="269785" y="218121"/>
                    <a:pt x="196038" y="301194"/>
                    <a:pt x="165385" y="356947"/>
                  </a:cubicBezTo>
                  <a:cubicBezTo>
                    <a:pt x="157833" y="370274"/>
                    <a:pt x="148725" y="390043"/>
                    <a:pt x="143394" y="404037"/>
                  </a:cubicBezTo>
                  <a:cubicBezTo>
                    <a:pt x="137841" y="417364"/>
                    <a:pt x="132066" y="441353"/>
                    <a:pt x="128512" y="454680"/>
                  </a:cubicBezTo>
                  <a:cubicBezTo>
                    <a:pt x="124736" y="468674"/>
                    <a:pt x="119849" y="500437"/>
                    <a:pt x="114740" y="51043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96A4D8A-F900-A9D4-8D6F-99314988FC95}"/>
                </a:ext>
              </a:extLst>
            </p:cNvPr>
            <p:cNvSpPr/>
            <p:nvPr/>
          </p:nvSpPr>
          <p:spPr>
            <a:xfrm>
              <a:off x="4331580" y="1139705"/>
              <a:ext cx="244848" cy="79774"/>
            </a:xfrm>
            <a:custGeom>
              <a:avLst/>
              <a:gdLst>
                <a:gd name="connsiteX0" fmla="*/ 244849 w 244848"/>
                <a:gd name="connsiteY0" fmla="*/ 61750 h 79774"/>
                <a:gd name="connsiteX1" fmla="*/ 175989 w 244848"/>
                <a:gd name="connsiteY1" fmla="*/ 62860 h 79774"/>
                <a:gd name="connsiteX2" fmla="*/ 109129 w 244848"/>
                <a:gd name="connsiteY2" fmla="*/ 49533 h 79774"/>
                <a:gd name="connsiteX3" fmla="*/ 48933 w 244848"/>
                <a:gd name="connsiteY3" fmla="*/ 30653 h 79774"/>
                <a:gd name="connsiteX4" fmla="*/ 2730 w 244848"/>
                <a:gd name="connsiteY4" fmla="*/ 0 h 79774"/>
                <a:gd name="connsiteX5" fmla="*/ 12282 w 244848"/>
                <a:gd name="connsiteY5" fmla="*/ 23989 h 79774"/>
                <a:gd name="connsiteX6" fmla="*/ 102243 w 244848"/>
                <a:gd name="connsiteY6" fmla="*/ 64859 h 79774"/>
                <a:gd name="connsiteX7" fmla="*/ 217749 w 244848"/>
                <a:gd name="connsiteY7" fmla="*/ 78409 h 79774"/>
                <a:gd name="connsiteX8" fmla="*/ 244849 w 244848"/>
                <a:gd name="connsiteY8" fmla="*/ 61750 h 7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848" h="79774">
                  <a:moveTo>
                    <a:pt x="244849" y="61750"/>
                  </a:moveTo>
                  <a:cubicBezTo>
                    <a:pt x="216417" y="59529"/>
                    <a:pt x="203977" y="64415"/>
                    <a:pt x="175989" y="62860"/>
                  </a:cubicBezTo>
                  <a:cubicBezTo>
                    <a:pt x="151555" y="61528"/>
                    <a:pt x="131786" y="54198"/>
                    <a:pt x="109129" y="49533"/>
                  </a:cubicBezTo>
                  <a:cubicBezTo>
                    <a:pt x="86472" y="44646"/>
                    <a:pt x="69146" y="39538"/>
                    <a:pt x="48933" y="30653"/>
                  </a:cubicBezTo>
                  <a:cubicBezTo>
                    <a:pt x="36049" y="24878"/>
                    <a:pt x="9616" y="1333"/>
                    <a:pt x="2730" y="0"/>
                  </a:cubicBezTo>
                  <a:cubicBezTo>
                    <a:pt x="-3933" y="14660"/>
                    <a:pt x="2508" y="16659"/>
                    <a:pt x="12282" y="23989"/>
                  </a:cubicBezTo>
                  <a:cubicBezTo>
                    <a:pt x="47822" y="50644"/>
                    <a:pt x="47378" y="52199"/>
                    <a:pt x="102243" y="64859"/>
                  </a:cubicBezTo>
                  <a:cubicBezTo>
                    <a:pt x="149556" y="75966"/>
                    <a:pt x="169103" y="82851"/>
                    <a:pt x="217749" y="78409"/>
                  </a:cubicBezTo>
                  <a:cubicBezTo>
                    <a:pt x="236852" y="76854"/>
                    <a:pt x="243738" y="79742"/>
                    <a:pt x="244849" y="617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46FA065-09E9-23AB-5D05-23DDCA998C9F}"/>
                </a:ext>
              </a:extLst>
            </p:cNvPr>
            <p:cNvSpPr/>
            <p:nvPr/>
          </p:nvSpPr>
          <p:spPr>
            <a:xfrm>
              <a:off x="3933894" y="333986"/>
              <a:ext cx="94991" cy="240642"/>
            </a:xfrm>
            <a:custGeom>
              <a:avLst/>
              <a:gdLst>
                <a:gd name="connsiteX0" fmla="*/ 1698 w 94991"/>
                <a:gd name="connsiteY0" fmla="*/ 240642 h 240642"/>
                <a:gd name="connsiteX1" fmla="*/ 11694 w 94991"/>
                <a:gd name="connsiteY1" fmla="*/ 212877 h 240642"/>
                <a:gd name="connsiteX2" fmla="*/ 19468 w 94991"/>
                <a:gd name="connsiteY2" fmla="*/ 177782 h 240642"/>
                <a:gd name="connsiteX3" fmla="*/ 80553 w 94991"/>
                <a:gd name="connsiteY3" fmla="*/ 24962 h 240642"/>
                <a:gd name="connsiteX4" fmla="*/ 94991 w 94991"/>
                <a:gd name="connsiteY4" fmla="*/ 85 h 240642"/>
                <a:gd name="connsiteX5" fmla="*/ 32574 w 94991"/>
                <a:gd name="connsiteY5" fmla="*/ 104482 h 240642"/>
                <a:gd name="connsiteX6" fmla="*/ 1698 w 94991"/>
                <a:gd name="connsiteY6" fmla="*/ 240642 h 24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991" h="240642">
                  <a:moveTo>
                    <a:pt x="1698" y="240642"/>
                  </a:moveTo>
                  <a:cubicBezTo>
                    <a:pt x="15026" y="233090"/>
                    <a:pt x="8806" y="232646"/>
                    <a:pt x="11694" y="212877"/>
                  </a:cubicBezTo>
                  <a:cubicBezTo>
                    <a:pt x="13249" y="202659"/>
                    <a:pt x="16803" y="188221"/>
                    <a:pt x="19468" y="177782"/>
                  </a:cubicBezTo>
                  <a:cubicBezTo>
                    <a:pt x="27909" y="144241"/>
                    <a:pt x="61006" y="51617"/>
                    <a:pt x="80553" y="24962"/>
                  </a:cubicBezTo>
                  <a:cubicBezTo>
                    <a:pt x="86995" y="16077"/>
                    <a:pt x="93881" y="13412"/>
                    <a:pt x="94991" y="85"/>
                  </a:cubicBezTo>
                  <a:cubicBezTo>
                    <a:pt x="72335" y="-3025"/>
                    <a:pt x="41681" y="80493"/>
                    <a:pt x="32574" y="104482"/>
                  </a:cubicBezTo>
                  <a:cubicBezTo>
                    <a:pt x="24133" y="126250"/>
                    <a:pt x="-7631" y="221318"/>
                    <a:pt x="1698" y="24064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FA195D6-4C8D-04C1-A810-627DA624DB1F}"/>
                </a:ext>
              </a:extLst>
            </p:cNvPr>
            <p:cNvSpPr/>
            <p:nvPr/>
          </p:nvSpPr>
          <p:spPr>
            <a:xfrm>
              <a:off x="4008134" y="877824"/>
              <a:ext cx="80379" cy="135716"/>
            </a:xfrm>
            <a:custGeom>
              <a:avLst/>
              <a:gdLst>
                <a:gd name="connsiteX0" fmla="*/ 79393 w 80379"/>
                <a:gd name="connsiteY0" fmla="*/ 135716 h 135716"/>
                <a:gd name="connsiteX1" fmla="*/ 40521 w 80379"/>
                <a:gd name="connsiteY1" fmla="*/ 71079 h 135716"/>
                <a:gd name="connsiteX2" fmla="*/ 14310 w 80379"/>
                <a:gd name="connsiteY2" fmla="*/ 18214 h 135716"/>
                <a:gd name="connsiteX3" fmla="*/ 2981 w 80379"/>
                <a:gd name="connsiteY3" fmla="*/ 0 h 135716"/>
                <a:gd name="connsiteX4" fmla="*/ 49850 w 80379"/>
                <a:gd name="connsiteY4" fmla="*/ 107951 h 135716"/>
                <a:gd name="connsiteX5" fmla="*/ 79393 w 80379"/>
                <a:gd name="connsiteY5" fmla="*/ 135716 h 13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379" h="135716">
                  <a:moveTo>
                    <a:pt x="79393" y="135716"/>
                  </a:moveTo>
                  <a:cubicBezTo>
                    <a:pt x="85168" y="106840"/>
                    <a:pt x="64732" y="124388"/>
                    <a:pt x="40521" y="71079"/>
                  </a:cubicBezTo>
                  <a:cubicBezTo>
                    <a:pt x="29192" y="46201"/>
                    <a:pt x="24083" y="54420"/>
                    <a:pt x="14310" y="18214"/>
                  </a:cubicBezTo>
                  <a:cubicBezTo>
                    <a:pt x="10978" y="6442"/>
                    <a:pt x="11644" y="4442"/>
                    <a:pt x="2981" y="0"/>
                  </a:cubicBezTo>
                  <a:cubicBezTo>
                    <a:pt x="-12124" y="17103"/>
                    <a:pt x="34301" y="91514"/>
                    <a:pt x="49850" y="107951"/>
                  </a:cubicBezTo>
                  <a:cubicBezTo>
                    <a:pt x="58291" y="116836"/>
                    <a:pt x="66954" y="131274"/>
                    <a:pt x="79393" y="1357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2B1562E-8B89-E8BD-60E4-BEA891861213}"/>
                </a:ext>
              </a:extLst>
            </p:cNvPr>
            <p:cNvSpPr/>
            <p:nvPr/>
          </p:nvSpPr>
          <p:spPr>
            <a:xfrm>
              <a:off x="4674608" y="405815"/>
              <a:ext cx="61084" cy="102175"/>
            </a:xfrm>
            <a:custGeom>
              <a:avLst/>
              <a:gdLst>
                <a:gd name="connsiteX0" fmla="*/ 0 w 61084"/>
                <a:gd name="connsiteY0" fmla="*/ 6886 h 102175"/>
                <a:gd name="connsiteX1" fmla="*/ 13994 w 61084"/>
                <a:gd name="connsiteY1" fmla="*/ 25322 h 102175"/>
                <a:gd name="connsiteX2" fmla="*/ 51756 w 61084"/>
                <a:gd name="connsiteY2" fmla="*/ 102176 h 102175"/>
                <a:gd name="connsiteX3" fmla="*/ 61085 w 61084"/>
                <a:gd name="connsiteY3" fmla="*/ 95290 h 102175"/>
                <a:gd name="connsiteX4" fmla="*/ 42426 w 61084"/>
                <a:gd name="connsiteY4" fmla="*/ 39315 h 102175"/>
                <a:gd name="connsiteX5" fmla="*/ 34652 w 61084"/>
                <a:gd name="connsiteY5" fmla="*/ 27543 h 102175"/>
                <a:gd name="connsiteX6" fmla="*/ 4220 w 61084"/>
                <a:gd name="connsiteY6" fmla="*/ 0 h 102175"/>
                <a:gd name="connsiteX7" fmla="*/ 0 w 61084"/>
                <a:gd name="connsiteY7" fmla="*/ 6886 h 10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84" h="102175">
                  <a:moveTo>
                    <a:pt x="0" y="6886"/>
                  </a:moveTo>
                  <a:cubicBezTo>
                    <a:pt x="1999" y="14216"/>
                    <a:pt x="7774" y="17770"/>
                    <a:pt x="13994" y="25322"/>
                  </a:cubicBezTo>
                  <a:cubicBezTo>
                    <a:pt x="61973" y="84628"/>
                    <a:pt x="36207" y="78409"/>
                    <a:pt x="51756" y="102176"/>
                  </a:cubicBezTo>
                  <a:cubicBezTo>
                    <a:pt x="57975" y="99955"/>
                    <a:pt x="57087" y="99510"/>
                    <a:pt x="61085" y="95290"/>
                  </a:cubicBezTo>
                  <a:cubicBezTo>
                    <a:pt x="58419" y="75299"/>
                    <a:pt x="51533" y="53976"/>
                    <a:pt x="42426" y="39315"/>
                  </a:cubicBezTo>
                  <a:cubicBezTo>
                    <a:pt x="39761" y="34873"/>
                    <a:pt x="36873" y="30431"/>
                    <a:pt x="34652" y="27543"/>
                  </a:cubicBezTo>
                  <a:cubicBezTo>
                    <a:pt x="21546" y="12439"/>
                    <a:pt x="15105" y="2221"/>
                    <a:pt x="4220" y="0"/>
                  </a:cubicBezTo>
                  <a:lnTo>
                    <a:pt x="0" y="688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A595FFE-D3A2-B2D0-8B8A-77C77D64A9A0}"/>
                </a:ext>
              </a:extLst>
            </p:cNvPr>
            <p:cNvSpPr/>
            <p:nvPr/>
          </p:nvSpPr>
          <p:spPr>
            <a:xfrm>
              <a:off x="4249879" y="96915"/>
              <a:ext cx="102423" cy="92332"/>
            </a:xfrm>
            <a:custGeom>
              <a:avLst/>
              <a:gdLst>
                <a:gd name="connsiteX0" fmla="*/ 1355 w 102423"/>
                <a:gd name="connsiteY0" fmla="*/ 92332 h 92332"/>
                <a:gd name="connsiteX1" fmla="*/ 67771 w 102423"/>
                <a:gd name="connsiteY1" fmla="*/ 21920 h 92332"/>
                <a:gd name="connsiteX2" fmla="*/ 102423 w 102423"/>
                <a:gd name="connsiteY2" fmla="*/ 11480 h 92332"/>
                <a:gd name="connsiteX3" fmla="*/ 40227 w 102423"/>
                <a:gd name="connsiteY3" fmla="*/ 30805 h 92332"/>
                <a:gd name="connsiteX4" fmla="*/ 1355 w 102423"/>
                <a:gd name="connsiteY4" fmla="*/ 92332 h 9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23" h="92332">
                  <a:moveTo>
                    <a:pt x="1355" y="92332"/>
                  </a:moveTo>
                  <a:cubicBezTo>
                    <a:pt x="16904" y="84780"/>
                    <a:pt x="28677" y="45243"/>
                    <a:pt x="67771" y="21920"/>
                  </a:cubicBezTo>
                  <a:cubicBezTo>
                    <a:pt x="85097" y="11480"/>
                    <a:pt x="86430" y="17922"/>
                    <a:pt x="102423" y="11480"/>
                  </a:cubicBezTo>
                  <a:cubicBezTo>
                    <a:pt x="100868" y="-20949"/>
                    <a:pt x="46669" y="25030"/>
                    <a:pt x="40227" y="30805"/>
                  </a:cubicBezTo>
                  <a:cubicBezTo>
                    <a:pt x="29788" y="40356"/>
                    <a:pt x="-7530" y="78561"/>
                    <a:pt x="1355" y="9233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B00EC8F-19AC-6A8F-652A-F2E33334F627}"/>
                </a:ext>
              </a:extLst>
            </p:cNvPr>
            <p:cNvSpPr/>
            <p:nvPr/>
          </p:nvSpPr>
          <p:spPr>
            <a:xfrm>
              <a:off x="4968319" y="327407"/>
              <a:ext cx="57009" cy="91958"/>
            </a:xfrm>
            <a:custGeom>
              <a:avLst/>
              <a:gdLst>
                <a:gd name="connsiteX0" fmla="*/ 52585 w 57009"/>
                <a:gd name="connsiteY0" fmla="*/ 91958 h 91958"/>
                <a:gd name="connsiteX1" fmla="*/ 51919 w 57009"/>
                <a:gd name="connsiteY1" fmla="*/ 67525 h 91958"/>
                <a:gd name="connsiteX2" fmla="*/ 4828 w 57009"/>
                <a:gd name="connsiteY2" fmla="*/ 0 h 91958"/>
                <a:gd name="connsiteX3" fmla="*/ 37703 w 57009"/>
                <a:gd name="connsiteY3" fmla="*/ 69302 h 91958"/>
                <a:gd name="connsiteX4" fmla="*/ 52585 w 57009"/>
                <a:gd name="connsiteY4" fmla="*/ 91958 h 9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9" h="91958">
                  <a:moveTo>
                    <a:pt x="52585" y="91958"/>
                  </a:moveTo>
                  <a:cubicBezTo>
                    <a:pt x="59915" y="83740"/>
                    <a:pt x="57028" y="77298"/>
                    <a:pt x="51919" y="67525"/>
                  </a:cubicBezTo>
                  <a:cubicBezTo>
                    <a:pt x="41034" y="46646"/>
                    <a:pt x="23931" y="12217"/>
                    <a:pt x="4828" y="0"/>
                  </a:cubicBezTo>
                  <a:cubicBezTo>
                    <a:pt x="-8278" y="17103"/>
                    <a:pt x="6161" y="9773"/>
                    <a:pt x="37703" y="69302"/>
                  </a:cubicBezTo>
                  <a:cubicBezTo>
                    <a:pt x="44811" y="82851"/>
                    <a:pt x="41701" y="86627"/>
                    <a:pt x="52585" y="9195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6E990E39-CD28-BFFA-D8E1-6135E76FB3E1}"/>
                </a:ext>
              </a:extLst>
            </p:cNvPr>
            <p:cNvSpPr/>
            <p:nvPr/>
          </p:nvSpPr>
          <p:spPr>
            <a:xfrm>
              <a:off x="4742197" y="448625"/>
              <a:ext cx="35256" cy="64253"/>
            </a:xfrm>
            <a:custGeom>
              <a:avLst/>
              <a:gdLst>
                <a:gd name="connsiteX0" fmla="*/ 28815 w 35256"/>
                <a:gd name="connsiteY0" fmla="*/ 64253 h 64253"/>
                <a:gd name="connsiteX1" fmla="*/ 32369 w 35256"/>
                <a:gd name="connsiteY1" fmla="*/ 47816 h 64253"/>
                <a:gd name="connsiteX2" fmla="*/ 26816 w 35256"/>
                <a:gd name="connsiteY2" fmla="*/ 26493 h 64253"/>
                <a:gd name="connsiteX3" fmla="*/ 383 w 35256"/>
                <a:gd name="connsiteY3" fmla="*/ 60 h 64253"/>
                <a:gd name="connsiteX4" fmla="*/ 19708 w 35256"/>
                <a:gd name="connsiteY4" fmla="*/ 47594 h 64253"/>
                <a:gd name="connsiteX5" fmla="*/ 28815 w 35256"/>
                <a:gd name="connsiteY5" fmla="*/ 64253 h 6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56" h="64253">
                  <a:moveTo>
                    <a:pt x="28815" y="64253"/>
                  </a:moveTo>
                  <a:cubicBezTo>
                    <a:pt x="38589" y="57146"/>
                    <a:pt x="35035" y="59145"/>
                    <a:pt x="32369" y="47816"/>
                  </a:cubicBezTo>
                  <a:cubicBezTo>
                    <a:pt x="30370" y="40264"/>
                    <a:pt x="29037" y="34045"/>
                    <a:pt x="26816" y="26493"/>
                  </a:cubicBezTo>
                  <a:cubicBezTo>
                    <a:pt x="22595" y="13388"/>
                    <a:pt x="14599" y="-1050"/>
                    <a:pt x="383" y="60"/>
                  </a:cubicBezTo>
                  <a:cubicBezTo>
                    <a:pt x="-2283" y="23827"/>
                    <a:pt x="9490" y="-3272"/>
                    <a:pt x="19708" y="47594"/>
                  </a:cubicBezTo>
                  <a:cubicBezTo>
                    <a:pt x="22373" y="60033"/>
                    <a:pt x="20152" y="59811"/>
                    <a:pt x="28815" y="642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F41D868-F34C-CA1B-FB92-589B7530ED94}"/>
                </a:ext>
              </a:extLst>
            </p:cNvPr>
            <p:cNvSpPr/>
            <p:nvPr/>
          </p:nvSpPr>
          <p:spPr>
            <a:xfrm>
              <a:off x="4843178" y="838508"/>
              <a:ext cx="24243" cy="69024"/>
            </a:xfrm>
            <a:custGeom>
              <a:avLst/>
              <a:gdLst>
                <a:gd name="connsiteX0" fmla="*/ 3357 w 24243"/>
                <a:gd name="connsiteY0" fmla="*/ 68636 h 69024"/>
                <a:gd name="connsiteX1" fmla="*/ 23348 w 24243"/>
                <a:gd name="connsiteY1" fmla="*/ 19991 h 69024"/>
                <a:gd name="connsiteX2" fmla="*/ 19794 w 24243"/>
                <a:gd name="connsiteY2" fmla="*/ 0 h 69024"/>
                <a:gd name="connsiteX3" fmla="*/ 8910 w 24243"/>
                <a:gd name="connsiteY3" fmla="*/ 34873 h 69024"/>
                <a:gd name="connsiteX4" fmla="*/ 691 w 24243"/>
                <a:gd name="connsiteY4" fmla="*/ 59973 h 69024"/>
                <a:gd name="connsiteX5" fmla="*/ 3357 w 24243"/>
                <a:gd name="connsiteY5" fmla="*/ 68636 h 6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3" h="69024">
                  <a:moveTo>
                    <a:pt x="3357" y="68636"/>
                  </a:moveTo>
                  <a:cubicBezTo>
                    <a:pt x="12686" y="64415"/>
                    <a:pt x="21793" y="31319"/>
                    <a:pt x="23348" y="19991"/>
                  </a:cubicBezTo>
                  <a:cubicBezTo>
                    <a:pt x="26236" y="-2888"/>
                    <a:pt x="21349" y="2221"/>
                    <a:pt x="19794" y="0"/>
                  </a:cubicBezTo>
                  <a:cubicBezTo>
                    <a:pt x="6466" y="8441"/>
                    <a:pt x="17351" y="-222"/>
                    <a:pt x="8910" y="34873"/>
                  </a:cubicBezTo>
                  <a:lnTo>
                    <a:pt x="691" y="59973"/>
                  </a:lnTo>
                  <a:cubicBezTo>
                    <a:pt x="-642" y="77076"/>
                    <a:pt x="-197" y="63749"/>
                    <a:pt x="3357" y="68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C37857B-78DF-A01A-1C95-54E57D948359}"/>
                </a:ext>
              </a:extLst>
            </p:cNvPr>
            <p:cNvSpPr/>
            <p:nvPr/>
          </p:nvSpPr>
          <p:spPr>
            <a:xfrm>
              <a:off x="4351786" y="926246"/>
              <a:ext cx="36056" cy="69079"/>
            </a:xfrm>
            <a:custGeom>
              <a:avLst/>
              <a:gdLst>
                <a:gd name="connsiteX0" fmla="*/ 30948 w 36056"/>
                <a:gd name="connsiteY0" fmla="*/ 69080 h 69079"/>
                <a:gd name="connsiteX1" fmla="*/ 36057 w 36056"/>
                <a:gd name="connsiteY1" fmla="*/ 63971 h 69079"/>
                <a:gd name="connsiteX2" fmla="*/ 18509 w 36056"/>
                <a:gd name="connsiteY2" fmla="*/ 29764 h 69079"/>
                <a:gd name="connsiteX3" fmla="*/ 72 w 36056"/>
                <a:gd name="connsiteY3" fmla="*/ 0 h 69079"/>
                <a:gd name="connsiteX4" fmla="*/ 30948 w 36056"/>
                <a:gd name="connsiteY4" fmla="*/ 69080 h 6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56" h="69079">
                  <a:moveTo>
                    <a:pt x="30948" y="69080"/>
                  </a:moveTo>
                  <a:lnTo>
                    <a:pt x="36057" y="63971"/>
                  </a:lnTo>
                  <a:cubicBezTo>
                    <a:pt x="29615" y="49089"/>
                    <a:pt x="29837" y="62194"/>
                    <a:pt x="18509" y="29764"/>
                  </a:cubicBezTo>
                  <a:cubicBezTo>
                    <a:pt x="13622" y="16215"/>
                    <a:pt x="11845" y="5109"/>
                    <a:pt x="72" y="0"/>
                  </a:cubicBezTo>
                  <a:cubicBezTo>
                    <a:pt x="-1260" y="9329"/>
                    <a:pt x="16066" y="61528"/>
                    <a:pt x="30948" y="690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9A2EB80-0347-AD1E-B869-83E3D7560215}"/>
                </a:ext>
              </a:extLst>
            </p:cNvPr>
            <p:cNvSpPr/>
            <p:nvPr/>
          </p:nvSpPr>
          <p:spPr>
            <a:xfrm>
              <a:off x="3981331" y="474007"/>
              <a:ext cx="21662" cy="67969"/>
            </a:xfrm>
            <a:custGeom>
              <a:avLst/>
              <a:gdLst>
                <a:gd name="connsiteX0" fmla="*/ 241 w 21662"/>
                <a:gd name="connsiteY0" fmla="*/ 67969 h 67969"/>
                <a:gd name="connsiteX1" fmla="*/ 13124 w 21662"/>
                <a:gd name="connsiteY1" fmla="*/ 36428 h 67969"/>
                <a:gd name="connsiteX2" fmla="*/ 19788 w 21662"/>
                <a:gd name="connsiteY2" fmla="*/ 0 h 67969"/>
                <a:gd name="connsiteX3" fmla="*/ 5128 w 21662"/>
                <a:gd name="connsiteY3" fmla="*/ 27321 h 67969"/>
                <a:gd name="connsiteX4" fmla="*/ 241 w 21662"/>
                <a:gd name="connsiteY4" fmla="*/ 67969 h 6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62" h="67969">
                  <a:moveTo>
                    <a:pt x="241" y="67969"/>
                  </a:moveTo>
                  <a:cubicBezTo>
                    <a:pt x="14235" y="63749"/>
                    <a:pt x="9792" y="53309"/>
                    <a:pt x="13124" y="36428"/>
                  </a:cubicBezTo>
                  <a:cubicBezTo>
                    <a:pt x="16456" y="19991"/>
                    <a:pt x="25563" y="12439"/>
                    <a:pt x="19788" y="0"/>
                  </a:cubicBezTo>
                  <a:cubicBezTo>
                    <a:pt x="8460" y="3776"/>
                    <a:pt x="18678" y="-10440"/>
                    <a:pt x="5128" y="27321"/>
                  </a:cubicBezTo>
                  <a:cubicBezTo>
                    <a:pt x="907" y="39315"/>
                    <a:pt x="-648" y="53976"/>
                    <a:pt x="241" y="679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67F6C4F8-6463-A7FF-842E-3FCE84834667}"/>
                </a:ext>
              </a:extLst>
            </p:cNvPr>
            <p:cNvSpPr/>
            <p:nvPr/>
          </p:nvSpPr>
          <p:spPr>
            <a:xfrm>
              <a:off x="4319300" y="921359"/>
              <a:ext cx="31891" cy="63304"/>
            </a:xfrm>
            <a:custGeom>
              <a:avLst/>
              <a:gdLst>
                <a:gd name="connsiteX0" fmla="*/ 26561 w 31891"/>
                <a:gd name="connsiteY0" fmla="*/ 63305 h 63304"/>
                <a:gd name="connsiteX1" fmla="*/ 31892 w 31891"/>
                <a:gd name="connsiteY1" fmla="*/ 55530 h 63304"/>
                <a:gd name="connsiteX2" fmla="*/ 11012 w 31891"/>
                <a:gd name="connsiteY2" fmla="*/ 11995 h 63304"/>
                <a:gd name="connsiteX3" fmla="*/ 1016 w 31891"/>
                <a:gd name="connsiteY3" fmla="*/ 0 h 63304"/>
                <a:gd name="connsiteX4" fmla="*/ 26561 w 31891"/>
                <a:gd name="connsiteY4" fmla="*/ 63305 h 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91" h="63304">
                  <a:moveTo>
                    <a:pt x="26561" y="63305"/>
                  </a:moveTo>
                  <a:lnTo>
                    <a:pt x="31892" y="55530"/>
                  </a:lnTo>
                  <a:cubicBezTo>
                    <a:pt x="17676" y="31763"/>
                    <a:pt x="21452" y="49089"/>
                    <a:pt x="11012" y="11995"/>
                  </a:cubicBezTo>
                  <a:cubicBezTo>
                    <a:pt x="6125" y="-4665"/>
                    <a:pt x="10123" y="2443"/>
                    <a:pt x="1016" y="0"/>
                  </a:cubicBezTo>
                  <a:cubicBezTo>
                    <a:pt x="-4537" y="13994"/>
                    <a:pt x="13899" y="55086"/>
                    <a:pt x="26561" y="63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8FA091C-39F5-5FC6-D842-52AEBF7C5D39}"/>
                </a:ext>
              </a:extLst>
            </p:cNvPr>
            <p:cNvSpPr/>
            <p:nvPr/>
          </p:nvSpPr>
          <p:spPr>
            <a:xfrm>
              <a:off x="4103528" y="740552"/>
              <a:ext cx="18579" cy="60861"/>
            </a:xfrm>
            <a:custGeom>
              <a:avLst/>
              <a:gdLst>
                <a:gd name="connsiteX0" fmla="*/ 1102 w 18579"/>
                <a:gd name="connsiteY0" fmla="*/ 48867 h 60861"/>
                <a:gd name="connsiteX1" fmla="*/ 18428 w 18579"/>
                <a:gd name="connsiteY1" fmla="*/ 60861 h 60861"/>
                <a:gd name="connsiteX2" fmla="*/ 14208 w 18579"/>
                <a:gd name="connsiteY2" fmla="*/ 14216 h 60861"/>
                <a:gd name="connsiteX3" fmla="*/ 15540 w 18579"/>
                <a:gd name="connsiteY3" fmla="*/ 6442 h 60861"/>
                <a:gd name="connsiteX4" fmla="*/ 12653 w 18579"/>
                <a:gd name="connsiteY4" fmla="*/ 0 h 60861"/>
                <a:gd name="connsiteX5" fmla="*/ 1102 w 18579"/>
                <a:gd name="connsiteY5" fmla="*/ 48867 h 6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79" h="60861">
                  <a:moveTo>
                    <a:pt x="1102" y="48867"/>
                  </a:moveTo>
                  <a:cubicBezTo>
                    <a:pt x="9321" y="55752"/>
                    <a:pt x="9321" y="58196"/>
                    <a:pt x="18428" y="60861"/>
                  </a:cubicBezTo>
                  <a:cubicBezTo>
                    <a:pt x="20205" y="38871"/>
                    <a:pt x="5545" y="56641"/>
                    <a:pt x="14208" y="14216"/>
                  </a:cubicBezTo>
                  <a:cubicBezTo>
                    <a:pt x="14874" y="11328"/>
                    <a:pt x="15763" y="9551"/>
                    <a:pt x="15540" y="6442"/>
                  </a:cubicBezTo>
                  <a:cubicBezTo>
                    <a:pt x="14874" y="-2221"/>
                    <a:pt x="16207" y="5109"/>
                    <a:pt x="12653" y="0"/>
                  </a:cubicBezTo>
                  <a:cubicBezTo>
                    <a:pt x="-8" y="6442"/>
                    <a:pt x="-1563" y="32430"/>
                    <a:pt x="1102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7841570-C0D3-5596-C649-AC43DE790B44}"/>
                </a:ext>
              </a:extLst>
            </p:cNvPr>
            <p:cNvSpPr/>
            <p:nvPr/>
          </p:nvSpPr>
          <p:spPr>
            <a:xfrm>
              <a:off x="4847645" y="704139"/>
              <a:ext cx="30336" cy="54183"/>
            </a:xfrm>
            <a:custGeom>
              <a:avLst/>
              <a:gdLst>
                <a:gd name="connsiteX0" fmla="*/ 0 w 30336"/>
                <a:gd name="connsiteY0" fmla="*/ 6427 h 54183"/>
                <a:gd name="connsiteX1" fmla="*/ 18214 w 30336"/>
                <a:gd name="connsiteY1" fmla="*/ 23309 h 54183"/>
                <a:gd name="connsiteX2" fmla="*/ 21991 w 30336"/>
                <a:gd name="connsiteY2" fmla="*/ 54183 h 54183"/>
                <a:gd name="connsiteX3" fmla="*/ 0 w 30336"/>
                <a:gd name="connsiteY3" fmla="*/ 6427 h 5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36" h="54183">
                  <a:moveTo>
                    <a:pt x="0" y="6427"/>
                  </a:moveTo>
                  <a:cubicBezTo>
                    <a:pt x="4443" y="12425"/>
                    <a:pt x="13105" y="17533"/>
                    <a:pt x="18214" y="23309"/>
                  </a:cubicBezTo>
                  <a:cubicBezTo>
                    <a:pt x="19325" y="35970"/>
                    <a:pt x="15993" y="44854"/>
                    <a:pt x="21991" y="54183"/>
                  </a:cubicBezTo>
                  <a:cubicBezTo>
                    <a:pt x="48868" y="36636"/>
                    <a:pt x="2443" y="-18672"/>
                    <a:pt x="0" y="642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025553-AE52-9212-5785-406485D0BCC6}"/>
                </a:ext>
              </a:extLst>
            </p:cNvPr>
            <p:cNvSpPr/>
            <p:nvPr/>
          </p:nvSpPr>
          <p:spPr>
            <a:xfrm>
              <a:off x="4874710" y="852946"/>
              <a:ext cx="21319" cy="59750"/>
            </a:xfrm>
            <a:custGeom>
              <a:avLst/>
              <a:gdLst>
                <a:gd name="connsiteX0" fmla="*/ 1590 w 21319"/>
                <a:gd name="connsiteY0" fmla="*/ 59751 h 59750"/>
                <a:gd name="connsiteX1" fmla="*/ 14917 w 21319"/>
                <a:gd name="connsiteY1" fmla="*/ 32652 h 59750"/>
                <a:gd name="connsiteX2" fmla="*/ 18027 w 21319"/>
                <a:gd name="connsiteY2" fmla="*/ 0 h 59750"/>
                <a:gd name="connsiteX3" fmla="*/ 11141 w 21319"/>
                <a:gd name="connsiteY3" fmla="*/ 11328 h 59750"/>
                <a:gd name="connsiteX4" fmla="*/ 1590 w 21319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9" h="59750">
                  <a:moveTo>
                    <a:pt x="1590" y="59751"/>
                  </a:moveTo>
                  <a:cubicBezTo>
                    <a:pt x="10919" y="55086"/>
                    <a:pt x="5810" y="62860"/>
                    <a:pt x="14917" y="32652"/>
                  </a:cubicBezTo>
                  <a:cubicBezTo>
                    <a:pt x="18694" y="19547"/>
                    <a:pt x="25357" y="9107"/>
                    <a:pt x="18027" y="0"/>
                  </a:cubicBezTo>
                  <a:cubicBezTo>
                    <a:pt x="9586" y="3998"/>
                    <a:pt x="15584" y="-3332"/>
                    <a:pt x="11141" y="11328"/>
                  </a:cubicBezTo>
                  <a:cubicBezTo>
                    <a:pt x="5588" y="29986"/>
                    <a:pt x="-3741" y="50422"/>
                    <a:pt x="1590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CC5667-20BA-3878-3753-D7796F2C6D57}"/>
                </a:ext>
              </a:extLst>
            </p:cNvPr>
            <p:cNvSpPr/>
            <p:nvPr/>
          </p:nvSpPr>
          <p:spPr>
            <a:xfrm>
              <a:off x="4444056" y="747438"/>
              <a:ext cx="13546" cy="54419"/>
            </a:xfrm>
            <a:custGeom>
              <a:avLst/>
              <a:gdLst>
                <a:gd name="connsiteX0" fmla="*/ 4649 w 13546"/>
                <a:gd name="connsiteY0" fmla="*/ 54420 h 54419"/>
                <a:gd name="connsiteX1" fmla="*/ 11535 w 13546"/>
                <a:gd name="connsiteY1" fmla="*/ 31541 h 54419"/>
                <a:gd name="connsiteX2" fmla="*/ 3983 w 13546"/>
                <a:gd name="connsiteY2" fmla="*/ 0 h 54419"/>
                <a:gd name="connsiteX3" fmla="*/ 4649 w 13546"/>
                <a:gd name="connsiteY3" fmla="*/ 54420 h 5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6" h="54419">
                  <a:moveTo>
                    <a:pt x="4649" y="54420"/>
                  </a:moveTo>
                  <a:cubicBezTo>
                    <a:pt x="17532" y="47534"/>
                    <a:pt x="13090" y="44646"/>
                    <a:pt x="11535" y="31541"/>
                  </a:cubicBezTo>
                  <a:cubicBezTo>
                    <a:pt x="9314" y="13994"/>
                    <a:pt x="16200" y="6886"/>
                    <a:pt x="3983" y="0"/>
                  </a:cubicBezTo>
                  <a:cubicBezTo>
                    <a:pt x="-2459" y="10884"/>
                    <a:pt x="-238" y="41981"/>
                    <a:pt x="4649" y="544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155FDBE-7807-4A8C-9DAD-664194707929}"/>
                </a:ext>
              </a:extLst>
            </p:cNvPr>
            <p:cNvSpPr/>
            <p:nvPr/>
          </p:nvSpPr>
          <p:spPr>
            <a:xfrm>
              <a:off x="4971592" y="385158"/>
              <a:ext cx="23899" cy="49088"/>
            </a:xfrm>
            <a:custGeom>
              <a:avLst/>
              <a:gdLst>
                <a:gd name="connsiteX0" fmla="*/ 23545 w 23899"/>
                <a:gd name="connsiteY0" fmla="*/ 49089 h 49088"/>
                <a:gd name="connsiteX1" fmla="*/ 0 w 23899"/>
                <a:gd name="connsiteY1" fmla="*/ 0 h 49088"/>
                <a:gd name="connsiteX2" fmla="*/ 8663 w 23899"/>
                <a:gd name="connsiteY2" fmla="*/ 27321 h 49088"/>
                <a:gd name="connsiteX3" fmla="*/ 23545 w 23899"/>
                <a:gd name="connsiteY3" fmla="*/ 49089 h 4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99" h="49088">
                  <a:moveTo>
                    <a:pt x="23545" y="49089"/>
                  </a:moveTo>
                  <a:cubicBezTo>
                    <a:pt x="25989" y="39315"/>
                    <a:pt x="15549" y="3998"/>
                    <a:pt x="0" y="0"/>
                  </a:cubicBezTo>
                  <a:cubicBezTo>
                    <a:pt x="0" y="18436"/>
                    <a:pt x="1999" y="13994"/>
                    <a:pt x="8663" y="27321"/>
                  </a:cubicBezTo>
                  <a:cubicBezTo>
                    <a:pt x="15993" y="41759"/>
                    <a:pt x="10218" y="42647"/>
                    <a:pt x="23545" y="4908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7721F54-E4D2-3C85-435C-419CD41CDB17}"/>
                </a:ext>
              </a:extLst>
            </p:cNvPr>
            <p:cNvSpPr/>
            <p:nvPr/>
          </p:nvSpPr>
          <p:spPr>
            <a:xfrm>
              <a:off x="4289003" y="157039"/>
              <a:ext cx="32017" cy="50421"/>
            </a:xfrm>
            <a:custGeom>
              <a:avLst/>
              <a:gdLst>
                <a:gd name="connsiteX0" fmla="*/ 1548 w 32017"/>
                <a:gd name="connsiteY0" fmla="*/ 50422 h 50421"/>
                <a:gd name="connsiteX1" fmla="*/ 10211 w 32017"/>
                <a:gd name="connsiteY1" fmla="*/ 39093 h 50421"/>
                <a:gd name="connsiteX2" fmla="*/ 17541 w 32017"/>
                <a:gd name="connsiteY2" fmla="*/ 23545 h 50421"/>
                <a:gd name="connsiteX3" fmla="*/ 31979 w 32017"/>
                <a:gd name="connsiteY3" fmla="*/ 0 h 50421"/>
                <a:gd name="connsiteX4" fmla="*/ 11099 w 32017"/>
                <a:gd name="connsiteY4" fmla="*/ 19769 h 50421"/>
                <a:gd name="connsiteX5" fmla="*/ 1548 w 32017"/>
                <a:gd name="connsiteY5" fmla="*/ 50422 h 5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7" h="50421">
                  <a:moveTo>
                    <a:pt x="1548" y="50422"/>
                  </a:moveTo>
                  <a:cubicBezTo>
                    <a:pt x="11988" y="45535"/>
                    <a:pt x="5102" y="53309"/>
                    <a:pt x="10211" y="39093"/>
                  </a:cubicBezTo>
                  <a:cubicBezTo>
                    <a:pt x="13765" y="29542"/>
                    <a:pt x="11988" y="31985"/>
                    <a:pt x="17541" y="23545"/>
                  </a:cubicBezTo>
                  <a:cubicBezTo>
                    <a:pt x="24427" y="12883"/>
                    <a:pt x="32646" y="9773"/>
                    <a:pt x="31979" y="0"/>
                  </a:cubicBezTo>
                  <a:cubicBezTo>
                    <a:pt x="20651" y="666"/>
                    <a:pt x="15986" y="11550"/>
                    <a:pt x="11099" y="19769"/>
                  </a:cubicBezTo>
                  <a:cubicBezTo>
                    <a:pt x="3547" y="31985"/>
                    <a:pt x="-3117" y="42425"/>
                    <a:pt x="1548" y="50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B91C1D14-49C2-29EC-15D6-4EB02A2B3E89}"/>
                </a:ext>
              </a:extLst>
            </p:cNvPr>
            <p:cNvSpPr/>
            <p:nvPr/>
          </p:nvSpPr>
          <p:spPr>
            <a:xfrm>
              <a:off x="4885185" y="905811"/>
              <a:ext cx="27617" cy="55530"/>
            </a:xfrm>
            <a:custGeom>
              <a:avLst/>
              <a:gdLst>
                <a:gd name="connsiteX0" fmla="*/ 0 w 27617"/>
                <a:gd name="connsiteY0" fmla="*/ 55530 h 55530"/>
                <a:gd name="connsiteX1" fmla="*/ 22213 w 27617"/>
                <a:gd name="connsiteY1" fmla="*/ 33762 h 55530"/>
                <a:gd name="connsiteX2" fmla="*/ 20658 w 27617"/>
                <a:gd name="connsiteY2" fmla="*/ 0 h 55530"/>
                <a:gd name="connsiteX3" fmla="*/ 17326 w 27617"/>
                <a:gd name="connsiteY3" fmla="*/ 27543 h 55530"/>
                <a:gd name="connsiteX4" fmla="*/ 0 w 27617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17" h="55530">
                  <a:moveTo>
                    <a:pt x="0" y="55530"/>
                  </a:moveTo>
                  <a:cubicBezTo>
                    <a:pt x="15771" y="51088"/>
                    <a:pt x="15327" y="47090"/>
                    <a:pt x="22213" y="33762"/>
                  </a:cubicBezTo>
                  <a:cubicBezTo>
                    <a:pt x="27988" y="22656"/>
                    <a:pt x="31320" y="7330"/>
                    <a:pt x="20658" y="0"/>
                  </a:cubicBezTo>
                  <a:cubicBezTo>
                    <a:pt x="17326" y="9329"/>
                    <a:pt x="21768" y="13549"/>
                    <a:pt x="17326" y="27543"/>
                  </a:cubicBezTo>
                  <a:cubicBezTo>
                    <a:pt x="12661" y="41759"/>
                    <a:pt x="5997" y="43536"/>
                    <a:pt x="0" y="555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42ED3B4-61A2-016A-E71D-777DBD04576F}"/>
                </a:ext>
              </a:extLst>
            </p:cNvPr>
            <p:cNvSpPr/>
            <p:nvPr/>
          </p:nvSpPr>
          <p:spPr>
            <a:xfrm>
              <a:off x="4789754" y="478449"/>
              <a:ext cx="14352" cy="51532"/>
            </a:xfrm>
            <a:custGeom>
              <a:avLst/>
              <a:gdLst>
                <a:gd name="connsiteX0" fmla="*/ 10356 w 14352"/>
                <a:gd name="connsiteY0" fmla="*/ 51532 h 51532"/>
                <a:gd name="connsiteX1" fmla="*/ 804 w 14352"/>
                <a:gd name="connsiteY1" fmla="*/ 0 h 51532"/>
                <a:gd name="connsiteX2" fmla="*/ 4580 w 14352"/>
                <a:gd name="connsiteY2" fmla="*/ 25322 h 51532"/>
                <a:gd name="connsiteX3" fmla="*/ 10356 w 14352"/>
                <a:gd name="connsiteY3" fmla="*/ 51532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" h="51532">
                  <a:moveTo>
                    <a:pt x="10356" y="51532"/>
                  </a:moveTo>
                  <a:cubicBezTo>
                    <a:pt x="16575" y="42869"/>
                    <a:pt x="17020" y="13549"/>
                    <a:pt x="804" y="0"/>
                  </a:cubicBezTo>
                  <a:cubicBezTo>
                    <a:pt x="-1861" y="8218"/>
                    <a:pt x="2803" y="15549"/>
                    <a:pt x="4580" y="25322"/>
                  </a:cubicBezTo>
                  <a:cubicBezTo>
                    <a:pt x="6802" y="37316"/>
                    <a:pt x="4358" y="50644"/>
                    <a:pt x="10356" y="5153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997695-A696-1930-E132-C2C1804FA69D}"/>
                </a:ext>
              </a:extLst>
            </p:cNvPr>
            <p:cNvSpPr/>
            <p:nvPr/>
          </p:nvSpPr>
          <p:spPr>
            <a:xfrm>
              <a:off x="4081085" y="954678"/>
              <a:ext cx="25645" cy="34961"/>
            </a:xfrm>
            <a:custGeom>
              <a:avLst/>
              <a:gdLst>
                <a:gd name="connsiteX0" fmla="*/ 0 w 25645"/>
                <a:gd name="connsiteY0" fmla="*/ 0 h 34961"/>
                <a:gd name="connsiteX1" fmla="*/ 9996 w 25645"/>
                <a:gd name="connsiteY1" fmla="*/ 21102 h 34961"/>
                <a:gd name="connsiteX2" fmla="*/ 25100 w 25645"/>
                <a:gd name="connsiteY2" fmla="*/ 32874 h 34961"/>
                <a:gd name="connsiteX3" fmla="*/ 0 w 25645"/>
                <a:gd name="connsiteY3" fmla="*/ 0 h 3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45" h="34961">
                  <a:moveTo>
                    <a:pt x="0" y="0"/>
                  </a:moveTo>
                  <a:cubicBezTo>
                    <a:pt x="222" y="13772"/>
                    <a:pt x="3554" y="9773"/>
                    <a:pt x="9996" y="21102"/>
                  </a:cubicBezTo>
                  <a:cubicBezTo>
                    <a:pt x="13994" y="27987"/>
                    <a:pt x="18214" y="39760"/>
                    <a:pt x="25100" y="32874"/>
                  </a:cubicBezTo>
                  <a:cubicBezTo>
                    <a:pt x="28877" y="28654"/>
                    <a:pt x="12217" y="1999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4CB62B1-E3A9-888A-9B35-899B4B79C092}"/>
                </a:ext>
              </a:extLst>
            </p:cNvPr>
            <p:cNvSpPr/>
            <p:nvPr/>
          </p:nvSpPr>
          <p:spPr>
            <a:xfrm>
              <a:off x="4369406" y="1115493"/>
              <a:ext cx="31319" cy="22311"/>
            </a:xfrm>
            <a:custGeom>
              <a:avLst/>
              <a:gdLst>
                <a:gd name="connsiteX0" fmla="*/ 31320 w 31319"/>
                <a:gd name="connsiteY0" fmla="*/ 15993 h 22311"/>
                <a:gd name="connsiteX1" fmla="*/ 0 w 31319"/>
                <a:gd name="connsiteY1" fmla="*/ 0 h 22311"/>
                <a:gd name="connsiteX2" fmla="*/ 11551 w 31319"/>
                <a:gd name="connsiteY2" fmla="*/ 17770 h 22311"/>
                <a:gd name="connsiteX3" fmla="*/ 31320 w 31319"/>
                <a:gd name="connsiteY3" fmla="*/ 15993 h 2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19" h="22311">
                  <a:moveTo>
                    <a:pt x="31320" y="15993"/>
                  </a:moveTo>
                  <a:cubicBezTo>
                    <a:pt x="27988" y="13549"/>
                    <a:pt x="2443" y="666"/>
                    <a:pt x="0" y="0"/>
                  </a:cubicBezTo>
                  <a:cubicBezTo>
                    <a:pt x="666" y="13549"/>
                    <a:pt x="666" y="13105"/>
                    <a:pt x="11551" y="17770"/>
                  </a:cubicBezTo>
                  <a:cubicBezTo>
                    <a:pt x="25322" y="23989"/>
                    <a:pt x="25989" y="24211"/>
                    <a:pt x="31320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62809067-DD51-CE99-A0DC-2D3BE2F4F14D}"/>
                </a:ext>
              </a:extLst>
            </p:cNvPr>
            <p:cNvSpPr/>
            <p:nvPr/>
          </p:nvSpPr>
          <p:spPr>
            <a:xfrm>
              <a:off x="4481384" y="762987"/>
              <a:ext cx="11302" cy="31763"/>
            </a:xfrm>
            <a:custGeom>
              <a:avLst/>
              <a:gdLst>
                <a:gd name="connsiteX0" fmla="*/ 5305 w 11302"/>
                <a:gd name="connsiteY0" fmla="*/ 31763 h 31763"/>
                <a:gd name="connsiteX1" fmla="*/ 11303 w 11302"/>
                <a:gd name="connsiteY1" fmla="*/ 26432 h 31763"/>
                <a:gd name="connsiteX2" fmla="*/ 3306 w 11302"/>
                <a:gd name="connsiteY2" fmla="*/ 0 h 31763"/>
                <a:gd name="connsiteX3" fmla="*/ 1085 w 11302"/>
                <a:gd name="connsiteY3" fmla="*/ 25988 h 31763"/>
                <a:gd name="connsiteX4" fmla="*/ 5305 w 11302"/>
                <a:gd name="connsiteY4" fmla="*/ 31763 h 3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2" h="31763">
                  <a:moveTo>
                    <a:pt x="5305" y="31763"/>
                  </a:moveTo>
                  <a:lnTo>
                    <a:pt x="11303" y="26432"/>
                  </a:lnTo>
                  <a:cubicBezTo>
                    <a:pt x="10414" y="444"/>
                    <a:pt x="9304" y="4665"/>
                    <a:pt x="3306" y="0"/>
                  </a:cubicBezTo>
                  <a:cubicBezTo>
                    <a:pt x="-1136" y="7330"/>
                    <a:pt x="-248" y="21324"/>
                    <a:pt x="1085" y="25988"/>
                  </a:cubicBezTo>
                  <a:cubicBezTo>
                    <a:pt x="3973" y="35095"/>
                    <a:pt x="-470" y="26432"/>
                    <a:pt x="5305" y="3176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5445C04-695F-9A8F-B65A-B7BDEA5EAC35}"/>
                </a:ext>
              </a:extLst>
            </p:cNvPr>
            <p:cNvSpPr/>
            <p:nvPr/>
          </p:nvSpPr>
          <p:spPr>
            <a:xfrm>
              <a:off x="4010141" y="505104"/>
              <a:ext cx="10303" cy="28875"/>
            </a:xfrm>
            <a:custGeom>
              <a:avLst/>
              <a:gdLst>
                <a:gd name="connsiteX0" fmla="*/ 7416 w 10303"/>
                <a:gd name="connsiteY0" fmla="*/ 28876 h 28875"/>
                <a:gd name="connsiteX1" fmla="*/ 10304 w 10303"/>
                <a:gd name="connsiteY1" fmla="*/ 20879 h 28875"/>
                <a:gd name="connsiteX2" fmla="*/ 10082 w 10303"/>
                <a:gd name="connsiteY2" fmla="*/ 11328 h 28875"/>
                <a:gd name="connsiteX3" fmla="*/ 5417 w 10303"/>
                <a:gd name="connsiteY3" fmla="*/ 0 h 28875"/>
                <a:gd name="connsiteX4" fmla="*/ 86 w 10303"/>
                <a:gd name="connsiteY4" fmla="*/ 14660 h 28875"/>
                <a:gd name="connsiteX5" fmla="*/ 7416 w 10303"/>
                <a:gd name="connsiteY5" fmla="*/ 28876 h 2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3" h="28875">
                  <a:moveTo>
                    <a:pt x="7416" y="28876"/>
                  </a:moveTo>
                  <a:cubicBezTo>
                    <a:pt x="9415" y="25322"/>
                    <a:pt x="9637" y="27765"/>
                    <a:pt x="10304" y="20879"/>
                  </a:cubicBezTo>
                  <a:cubicBezTo>
                    <a:pt x="10304" y="20879"/>
                    <a:pt x="10082" y="11550"/>
                    <a:pt x="10082" y="11328"/>
                  </a:cubicBezTo>
                  <a:cubicBezTo>
                    <a:pt x="9193" y="2665"/>
                    <a:pt x="9193" y="4442"/>
                    <a:pt x="5417" y="0"/>
                  </a:cubicBezTo>
                  <a:cubicBezTo>
                    <a:pt x="1641" y="4887"/>
                    <a:pt x="308" y="4220"/>
                    <a:pt x="86" y="14660"/>
                  </a:cubicBezTo>
                  <a:cubicBezTo>
                    <a:pt x="-358" y="32208"/>
                    <a:pt x="752" y="25100"/>
                    <a:pt x="7416" y="2887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E07A9A0-910C-92B0-E1D7-5879C1A04201}"/>
                </a:ext>
              </a:extLst>
            </p:cNvPr>
            <p:cNvSpPr/>
            <p:nvPr/>
          </p:nvSpPr>
          <p:spPr>
            <a:xfrm>
              <a:off x="4663946" y="1159203"/>
              <a:ext cx="16707" cy="14567"/>
            </a:xfrm>
            <a:custGeom>
              <a:avLst/>
              <a:gdLst>
                <a:gd name="connsiteX0" fmla="*/ 0 w 16707"/>
                <a:gd name="connsiteY0" fmla="*/ 13597 h 14567"/>
                <a:gd name="connsiteX1" fmla="*/ 16437 w 16707"/>
                <a:gd name="connsiteY1" fmla="*/ 492 h 14567"/>
                <a:gd name="connsiteX2" fmla="*/ 0 w 16707"/>
                <a:gd name="connsiteY2" fmla="*/ 13597 h 1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07" h="14567">
                  <a:moveTo>
                    <a:pt x="0" y="13597"/>
                  </a:moveTo>
                  <a:cubicBezTo>
                    <a:pt x="12883" y="16485"/>
                    <a:pt x="17992" y="13153"/>
                    <a:pt x="16437" y="492"/>
                  </a:cubicBezTo>
                  <a:cubicBezTo>
                    <a:pt x="1111" y="-1063"/>
                    <a:pt x="889" y="492"/>
                    <a:pt x="0" y="1359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E4358B9-DA19-69E8-95BF-33A098BA665A}"/>
                </a:ext>
              </a:extLst>
            </p:cNvPr>
            <p:cNvSpPr/>
            <p:nvPr/>
          </p:nvSpPr>
          <p:spPr>
            <a:xfrm>
              <a:off x="4620404" y="1179464"/>
              <a:ext cx="13999" cy="20213"/>
            </a:xfrm>
            <a:custGeom>
              <a:avLst/>
              <a:gdLst>
                <a:gd name="connsiteX0" fmla="*/ 2227 w 13999"/>
                <a:gd name="connsiteY0" fmla="*/ 20213 h 20213"/>
                <a:gd name="connsiteX1" fmla="*/ 14000 w 13999"/>
                <a:gd name="connsiteY1" fmla="*/ 7996 h 20213"/>
                <a:gd name="connsiteX2" fmla="*/ 7558 w 13999"/>
                <a:gd name="connsiteY2" fmla="*/ 0 h 20213"/>
                <a:gd name="connsiteX3" fmla="*/ 2227 w 13999"/>
                <a:gd name="connsiteY3" fmla="*/ 20213 h 2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9" h="20213">
                  <a:moveTo>
                    <a:pt x="2227" y="20213"/>
                  </a:moveTo>
                  <a:cubicBezTo>
                    <a:pt x="14444" y="17770"/>
                    <a:pt x="10445" y="20879"/>
                    <a:pt x="14000" y="7996"/>
                  </a:cubicBezTo>
                  <a:cubicBezTo>
                    <a:pt x="8668" y="-1333"/>
                    <a:pt x="13777" y="6442"/>
                    <a:pt x="7558" y="0"/>
                  </a:cubicBezTo>
                  <a:cubicBezTo>
                    <a:pt x="1116" y="6219"/>
                    <a:pt x="-2660" y="10884"/>
                    <a:pt x="2227" y="202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A11C9F1D-83AD-71C2-D913-DDDC44EF7F84}"/>
                </a:ext>
              </a:extLst>
            </p:cNvPr>
            <p:cNvSpPr/>
            <p:nvPr/>
          </p:nvSpPr>
          <p:spPr>
            <a:xfrm>
              <a:off x="4165938" y="780534"/>
              <a:ext cx="11318" cy="30208"/>
            </a:xfrm>
            <a:custGeom>
              <a:avLst/>
              <a:gdLst>
                <a:gd name="connsiteX0" fmla="*/ 11106 w 11318"/>
                <a:gd name="connsiteY0" fmla="*/ 30209 h 30208"/>
                <a:gd name="connsiteX1" fmla="*/ 0 w 11318"/>
                <a:gd name="connsiteY1" fmla="*/ 0 h 30208"/>
                <a:gd name="connsiteX2" fmla="*/ 11106 w 11318"/>
                <a:gd name="connsiteY2" fmla="*/ 30209 h 3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18" h="30208">
                  <a:moveTo>
                    <a:pt x="11106" y="30209"/>
                  </a:moveTo>
                  <a:cubicBezTo>
                    <a:pt x="12439" y="17992"/>
                    <a:pt x="7330" y="5331"/>
                    <a:pt x="0" y="0"/>
                  </a:cubicBezTo>
                  <a:cubicBezTo>
                    <a:pt x="222" y="14438"/>
                    <a:pt x="666" y="25988"/>
                    <a:pt x="11106" y="3020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B439AD9-149F-F9B8-A44B-08BD88D9E283}"/>
                </a:ext>
              </a:extLst>
            </p:cNvPr>
            <p:cNvSpPr/>
            <p:nvPr/>
          </p:nvSpPr>
          <p:spPr>
            <a:xfrm>
              <a:off x="4789481" y="187248"/>
              <a:ext cx="13782" cy="16810"/>
            </a:xfrm>
            <a:custGeom>
              <a:avLst/>
              <a:gdLst>
                <a:gd name="connsiteX0" fmla="*/ 11740 w 13782"/>
                <a:gd name="connsiteY0" fmla="*/ 0 h 16810"/>
                <a:gd name="connsiteX1" fmla="*/ 856 w 13782"/>
                <a:gd name="connsiteY1" fmla="*/ 6664 h 16810"/>
                <a:gd name="connsiteX2" fmla="*/ 3077 w 13782"/>
                <a:gd name="connsiteY2" fmla="*/ 15104 h 16810"/>
                <a:gd name="connsiteX3" fmla="*/ 11740 w 13782"/>
                <a:gd name="connsiteY3" fmla="*/ 0 h 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2" h="16810">
                  <a:moveTo>
                    <a:pt x="11740" y="0"/>
                  </a:moveTo>
                  <a:cubicBezTo>
                    <a:pt x="2855" y="2443"/>
                    <a:pt x="5520" y="-1999"/>
                    <a:pt x="856" y="6664"/>
                  </a:cubicBezTo>
                  <a:cubicBezTo>
                    <a:pt x="-921" y="10218"/>
                    <a:pt x="189" y="13549"/>
                    <a:pt x="3077" y="15104"/>
                  </a:cubicBezTo>
                  <a:cubicBezTo>
                    <a:pt x="16405" y="21990"/>
                    <a:pt x="14628" y="6219"/>
                    <a:pt x="1174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80AD5B0A-0649-DED3-F7C1-3078B1202BAD}"/>
                </a:ext>
              </a:extLst>
            </p:cNvPr>
            <p:cNvSpPr/>
            <p:nvPr/>
          </p:nvSpPr>
          <p:spPr>
            <a:xfrm>
              <a:off x="4881853" y="235004"/>
              <a:ext cx="15771" cy="19768"/>
            </a:xfrm>
            <a:custGeom>
              <a:avLst/>
              <a:gdLst>
                <a:gd name="connsiteX0" fmla="*/ 0 w 15771"/>
                <a:gd name="connsiteY0" fmla="*/ 8441 h 19768"/>
                <a:gd name="connsiteX1" fmla="*/ 8663 w 15771"/>
                <a:gd name="connsiteY1" fmla="*/ 19769 h 19768"/>
                <a:gd name="connsiteX2" fmla="*/ 15771 w 15771"/>
                <a:gd name="connsiteY2" fmla="*/ 11550 h 19768"/>
                <a:gd name="connsiteX3" fmla="*/ 7997 w 15771"/>
                <a:gd name="connsiteY3" fmla="*/ 0 h 19768"/>
                <a:gd name="connsiteX4" fmla="*/ 0 w 15771"/>
                <a:gd name="connsiteY4" fmla="*/ 8441 h 1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1" h="19768">
                  <a:moveTo>
                    <a:pt x="0" y="8441"/>
                  </a:moveTo>
                  <a:cubicBezTo>
                    <a:pt x="3776" y="17325"/>
                    <a:pt x="1111" y="14438"/>
                    <a:pt x="8663" y="19769"/>
                  </a:cubicBezTo>
                  <a:cubicBezTo>
                    <a:pt x="13550" y="15104"/>
                    <a:pt x="11773" y="17548"/>
                    <a:pt x="15771" y="11550"/>
                  </a:cubicBezTo>
                  <a:lnTo>
                    <a:pt x="7997" y="0"/>
                  </a:lnTo>
                  <a:cubicBezTo>
                    <a:pt x="2888" y="3998"/>
                    <a:pt x="3110" y="2443"/>
                    <a:pt x="0" y="84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66DF017-93EF-6790-8B97-33CE7A8D70B1}"/>
                </a:ext>
              </a:extLst>
            </p:cNvPr>
            <p:cNvSpPr/>
            <p:nvPr/>
          </p:nvSpPr>
          <p:spPr>
            <a:xfrm>
              <a:off x="4387709" y="642375"/>
              <a:ext cx="17014" cy="13859"/>
            </a:xfrm>
            <a:custGeom>
              <a:avLst/>
              <a:gdLst>
                <a:gd name="connsiteX0" fmla="*/ 17015 w 17014"/>
                <a:gd name="connsiteY0" fmla="*/ 8885 h 13859"/>
                <a:gd name="connsiteX1" fmla="*/ 2577 w 17014"/>
                <a:gd name="connsiteY1" fmla="*/ 0 h 13859"/>
                <a:gd name="connsiteX2" fmla="*/ 17015 w 17014"/>
                <a:gd name="connsiteY2" fmla="*/ 8885 h 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14" h="13859">
                  <a:moveTo>
                    <a:pt x="17015" y="8885"/>
                  </a:moveTo>
                  <a:cubicBezTo>
                    <a:pt x="13239" y="-666"/>
                    <a:pt x="14572" y="444"/>
                    <a:pt x="2577" y="0"/>
                  </a:cubicBezTo>
                  <a:cubicBezTo>
                    <a:pt x="-6975" y="21990"/>
                    <a:pt x="12795" y="11995"/>
                    <a:pt x="17015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76C219D-F871-B4E1-106F-2542841E68D9}"/>
                </a:ext>
              </a:extLst>
            </p:cNvPr>
            <p:cNvSpPr/>
            <p:nvPr/>
          </p:nvSpPr>
          <p:spPr>
            <a:xfrm>
              <a:off x="4329469" y="642153"/>
              <a:ext cx="13503" cy="16283"/>
            </a:xfrm>
            <a:custGeom>
              <a:avLst/>
              <a:gdLst>
                <a:gd name="connsiteX0" fmla="*/ 3952 w 13503"/>
                <a:gd name="connsiteY0" fmla="*/ 15993 h 16283"/>
                <a:gd name="connsiteX1" fmla="*/ 13504 w 13503"/>
                <a:gd name="connsiteY1" fmla="*/ 0 h 16283"/>
                <a:gd name="connsiteX2" fmla="*/ 2175 w 13503"/>
                <a:gd name="connsiteY2" fmla="*/ 4220 h 16283"/>
                <a:gd name="connsiteX3" fmla="*/ 3952 w 13503"/>
                <a:gd name="connsiteY3" fmla="*/ 15993 h 1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03" h="16283">
                  <a:moveTo>
                    <a:pt x="3952" y="15993"/>
                  </a:moveTo>
                  <a:cubicBezTo>
                    <a:pt x="8617" y="14438"/>
                    <a:pt x="13504" y="22879"/>
                    <a:pt x="13504" y="0"/>
                  </a:cubicBezTo>
                  <a:cubicBezTo>
                    <a:pt x="9061" y="666"/>
                    <a:pt x="4841" y="0"/>
                    <a:pt x="2175" y="4220"/>
                  </a:cubicBezTo>
                  <a:cubicBezTo>
                    <a:pt x="-3600" y="13994"/>
                    <a:pt x="3952" y="15771"/>
                    <a:pt x="3952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AC38B23-A293-75DA-B7D0-5DDEAFA23D51}"/>
                </a:ext>
              </a:extLst>
            </p:cNvPr>
            <p:cNvSpPr/>
            <p:nvPr/>
          </p:nvSpPr>
          <p:spPr>
            <a:xfrm>
              <a:off x="4848481" y="207206"/>
              <a:ext cx="13144" cy="16692"/>
            </a:xfrm>
            <a:custGeom>
              <a:avLst/>
              <a:gdLst>
                <a:gd name="connsiteX0" fmla="*/ 7383 w 13144"/>
                <a:gd name="connsiteY0" fmla="*/ 16692 h 16692"/>
                <a:gd name="connsiteX1" fmla="*/ 8938 w 13144"/>
                <a:gd name="connsiteY1" fmla="*/ 33 h 16692"/>
                <a:gd name="connsiteX2" fmla="*/ 275 w 13144"/>
                <a:gd name="connsiteY2" fmla="*/ 10029 h 16692"/>
                <a:gd name="connsiteX3" fmla="*/ 7383 w 13144"/>
                <a:gd name="connsiteY3" fmla="*/ 16692 h 1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692">
                  <a:moveTo>
                    <a:pt x="7383" y="16692"/>
                  </a:moveTo>
                  <a:cubicBezTo>
                    <a:pt x="18267" y="2699"/>
                    <a:pt x="10715" y="3587"/>
                    <a:pt x="8938" y="33"/>
                  </a:cubicBezTo>
                  <a:cubicBezTo>
                    <a:pt x="4051" y="1588"/>
                    <a:pt x="-1280" y="-4631"/>
                    <a:pt x="275" y="10029"/>
                  </a:cubicBezTo>
                  <a:cubicBezTo>
                    <a:pt x="941" y="16470"/>
                    <a:pt x="5828" y="16692"/>
                    <a:pt x="7383" y="166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76D9140-1A66-430A-E0BA-9C81AE451EB4}"/>
                </a:ext>
              </a:extLst>
            </p:cNvPr>
            <p:cNvSpPr/>
            <p:nvPr/>
          </p:nvSpPr>
          <p:spPr>
            <a:xfrm>
              <a:off x="4906065" y="717674"/>
              <a:ext cx="16289" cy="21990"/>
            </a:xfrm>
            <a:custGeom>
              <a:avLst/>
              <a:gdLst>
                <a:gd name="connsiteX0" fmla="*/ 12883 w 16289"/>
                <a:gd name="connsiteY0" fmla="*/ 21990 h 21990"/>
                <a:gd name="connsiteX1" fmla="*/ 12439 w 16289"/>
                <a:gd name="connsiteY1" fmla="*/ 9995 h 21990"/>
                <a:gd name="connsiteX2" fmla="*/ 0 w 16289"/>
                <a:gd name="connsiteY2" fmla="*/ 0 h 21990"/>
                <a:gd name="connsiteX3" fmla="*/ 12883 w 16289"/>
                <a:gd name="connsiteY3" fmla="*/ 21990 h 2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9" h="21990">
                  <a:moveTo>
                    <a:pt x="12883" y="21990"/>
                  </a:moveTo>
                  <a:cubicBezTo>
                    <a:pt x="13994" y="19547"/>
                    <a:pt x="20214" y="25322"/>
                    <a:pt x="12439" y="9995"/>
                  </a:cubicBezTo>
                  <a:cubicBezTo>
                    <a:pt x="7552" y="222"/>
                    <a:pt x="7552" y="1777"/>
                    <a:pt x="0" y="0"/>
                  </a:cubicBezTo>
                  <a:cubicBezTo>
                    <a:pt x="3332" y="11328"/>
                    <a:pt x="5553" y="17325"/>
                    <a:pt x="12883" y="2199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21C837A-5293-E645-208F-97E91BDE6FEF}"/>
                </a:ext>
              </a:extLst>
            </p:cNvPr>
            <p:cNvSpPr/>
            <p:nvPr/>
          </p:nvSpPr>
          <p:spPr>
            <a:xfrm>
              <a:off x="4403169" y="965117"/>
              <a:ext cx="13610" cy="26654"/>
            </a:xfrm>
            <a:custGeom>
              <a:avLst/>
              <a:gdLst>
                <a:gd name="connsiteX0" fmla="*/ 11328 w 13610"/>
                <a:gd name="connsiteY0" fmla="*/ 26655 h 26654"/>
                <a:gd name="connsiteX1" fmla="*/ 0 w 13610"/>
                <a:gd name="connsiteY1" fmla="*/ 0 h 26654"/>
                <a:gd name="connsiteX2" fmla="*/ 11328 w 13610"/>
                <a:gd name="connsiteY2" fmla="*/ 26655 h 2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10" h="26654">
                  <a:moveTo>
                    <a:pt x="11328" y="26655"/>
                  </a:moveTo>
                  <a:cubicBezTo>
                    <a:pt x="18437" y="17325"/>
                    <a:pt x="7330" y="5775"/>
                    <a:pt x="0" y="0"/>
                  </a:cubicBezTo>
                  <a:cubicBezTo>
                    <a:pt x="444" y="13327"/>
                    <a:pt x="5109" y="19325"/>
                    <a:pt x="11328" y="266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40D0C9C-AF99-8602-53C3-9C8064BFC94A}"/>
                </a:ext>
              </a:extLst>
            </p:cNvPr>
            <p:cNvSpPr/>
            <p:nvPr/>
          </p:nvSpPr>
          <p:spPr>
            <a:xfrm>
              <a:off x="4956223" y="426028"/>
              <a:ext cx="12948" cy="39315"/>
            </a:xfrm>
            <a:custGeom>
              <a:avLst/>
              <a:gdLst>
                <a:gd name="connsiteX0" fmla="*/ 12037 w 12948"/>
                <a:gd name="connsiteY0" fmla="*/ 39315 h 39315"/>
                <a:gd name="connsiteX1" fmla="*/ 42 w 12948"/>
                <a:gd name="connsiteY1" fmla="*/ 0 h 39315"/>
                <a:gd name="connsiteX2" fmla="*/ 12037 w 12948"/>
                <a:gd name="connsiteY2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48" h="39315">
                  <a:moveTo>
                    <a:pt x="12037" y="39315"/>
                  </a:moveTo>
                  <a:cubicBezTo>
                    <a:pt x="16258" y="32208"/>
                    <a:pt x="4707" y="8663"/>
                    <a:pt x="42" y="0"/>
                  </a:cubicBezTo>
                  <a:cubicBezTo>
                    <a:pt x="-624" y="11106"/>
                    <a:pt x="6706" y="32430"/>
                    <a:pt x="12037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F63C4E5-3E75-5D85-DA89-BFA6518E7E80}"/>
                </a:ext>
              </a:extLst>
            </p:cNvPr>
            <p:cNvSpPr/>
            <p:nvPr/>
          </p:nvSpPr>
          <p:spPr>
            <a:xfrm>
              <a:off x="4540222" y="1136203"/>
              <a:ext cx="14882" cy="15495"/>
            </a:xfrm>
            <a:custGeom>
              <a:avLst/>
              <a:gdLst>
                <a:gd name="connsiteX0" fmla="*/ 3776 w 14882"/>
                <a:gd name="connsiteY0" fmla="*/ 15496 h 15495"/>
                <a:gd name="connsiteX1" fmla="*/ 14882 w 14882"/>
                <a:gd name="connsiteY1" fmla="*/ 3279 h 15495"/>
                <a:gd name="connsiteX2" fmla="*/ 2443 w 14882"/>
                <a:gd name="connsiteY2" fmla="*/ 836 h 15495"/>
                <a:gd name="connsiteX3" fmla="*/ 3776 w 14882"/>
                <a:gd name="connsiteY3" fmla="*/ 15496 h 1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2" h="15495">
                  <a:moveTo>
                    <a:pt x="3776" y="15496"/>
                  </a:moveTo>
                  <a:cubicBezTo>
                    <a:pt x="13328" y="11942"/>
                    <a:pt x="11106" y="14163"/>
                    <a:pt x="14882" y="3279"/>
                  </a:cubicBezTo>
                  <a:cubicBezTo>
                    <a:pt x="8441" y="-941"/>
                    <a:pt x="13550" y="-275"/>
                    <a:pt x="2443" y="836"/>
                  </a:cubicBezTo>
                  <a:cubicBezTo>
                    <a:pt x="-1111" y="13275"/>
                    <a:pt x="-889" y="7499"/>
                    <a:pt x="3776" y="154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1748DB4-97B5-7C96-E266-3C348341EF50}"/>
                </a:ext>
              </a:extLst>
            </p:cNvPr>
            <p:cNvSpPr/>
            <p:nvPr/>
          </p:nvSpPr>
          <p:spPr>
            <a:xfrm>
              <a:off x="4813438" y="304750"/>
              <a:ext cx="13327" cy="14882"/>
            </a:xfrm>
            <a:custGeom>
              <a:avLst/>
              <a:gdLst>
                <a:gd name="connsiteX0" fmla="*/ 0 w 13327"/>
                <a:gd name="connsiteY0" fmla="*/ 14882 h 14882"/>
                <a:gd name="connsiteX1" fmla="*/ 13328 w 13327"/>
                <a:gd name="connsiteY1" fmla="*/ 888 h 14882"/>
                <a:gd name="connsiteX2" fmla="*/ 0 w 13327"/>
                <a:gd name="connsiteY2" fmla="*/ 0 h 14882"/>
                <a:gd name="connsiteX3" fmla="*/ 0 w 13327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7" h="14882">
                  <a:moveTo>
                    <a:pt x="0" y="14882"/>
                  </a:moveTo>
                  <a:cubicBezTo>
                    <a:pt x="12661" y="11995"/>
                    <a:pt x="11551" y="13994"/>
                    <a:pt x="13328" y="888"/>
                  </a:cubicBezTo>
                  <a:lnTo>
                    <a:pt x="0" y="0"/>
                  </a:lnTo>
                  <a:lnTo>
                    <a:pt x="0" y="1488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8A8D0C-E685-97D7-B271-D571E7B59492}"/>
                </a:ext>
              </a:extLst>
            </p:cNvPr>
            <p:cNvSpPr/>
            <p:nvPr/>
          </p:nvSpPr>
          <p:spPr>
            <a:xfrm>
              <a:off x="4827739" y="240557"/>
              <a:ext cx="14131" cy="17103"/>
            </a:xfrm>
            <a:custGeom>
              <a:avLst/>
              <a:gdLst>
                <a:gd name="connsiteX0" fmla="*/ 5690 w 14131"/>
                <a:gd name="connsiteY0" fmla="*/ 17103 h 17103"/>
                <a:gd name="connsiteX1" fmla="*/ 14131 w 14131"/>
                <a:gd name="connsiteY1" fmla="*/ 6664 h 17103"/>
                <a:gd name="connsiteX2" fmla="*/ 3025 w 14131"/>
                <a:gd name="connsiteY2" fmla="*/ 0 h 17103"/>
                <a:gd name="connsiteX3" fmla="*/ 5690 w 14131"/>
                <a:gd name="connsiteY3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1" h="17103">
                  <a:moveTo>
                    <a:pt x="5690" y="17103"/>
                  </a:moveTo>
                  <a:cubicBezTo>
                    <a:pt x="16130" y="11106"/>
                    <a:pt x="7689" y="20435"/>
                    <a:pt x="14131" y="6664"/>
                  </a:cubicBezTo>
                  <a:lnTo>
                    <a:pt x="3025" y="0"/>
                  </a:lnTo>
                  <a:cubicBezTo>
                    <a:pt x="-974" y="12439"/>
                    <a:pt x="-1862" y="10440"/>
                    <a:pt x="5690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765C6E9-7E09-8F9F-ACB9-829D92296066}"/>
                </a:ext>
              </a:extLst>
            </p:cNvPr>
            <p:cNvSpPr/>
            <p:nvPr/>
          </p:nvSpPr>
          <p:spPr>
            <a:xfrm>
              <a:off x="4862081" y="287869"/>
              <a:ext cx="11402" cy="14215"/>
            </a:xfrm>
            <a:custGeom>
              <a:avLst/>
              <a:gdLst>
                <a:gd name="connsiteX0" fmla="*/ 4223 w 11402"/>
                <a:gd name="connsiteY0" fmla="*/ 14216 h 14215"/>
                <a:gd name="connsiteX1" fmla="*/ 4223 w 11402"/>
                <a:gd name="connsiteY1" fmla="*/ 0 h 14215"/>
                <a:gd name="connsiteX2" fmla="*/ 4223 w 11402"/>
                <a:gd name="connsiteY2" fmla="*/ 14216 h 1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2" h="14215">
                  <a:moveTo>
                    <a:pt x="4223" y="14216"/>
                  </a:moveTo>
                  <a:cubicBezTo>
                    <a:pt x="12886" y="8663"/>
                    <a:pt x="14663" y="6219"/>
                    <a:pt x="4223" y="0"/>
                  </a:cubicBezTo>
                  <a:cubicBezTo>
                    <a:pt x="-2663" y="9995"/>
                    <a:pt x="3" y="8441"/>
                    <a:pt x="4223" y="142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7CF585E-EA91-E71B-E37A-947D3BDEEC01}"/>
                </a:ext>
              </a:extLst>
            </p:cNvPr>
            <p:cNvSpPr/>
            <p:nvPr/>
          </p:nvSpPr>
          <p:spPr>
            <a:xfrm>
              <a:off x="4327868" y="582705"/>
              <a:ext cx="10217" cy="12580"/>
            </a:xfrm>
            <a:custGeom>
              <a:avLst/>
              <a:gdLst>
                <a:gd name="connsiteX0" fmla="*/ 0 w 10217"/>
                <a:gd name="connsiteY0" fmla="*/ 3029 h 12580"/>
                <a:gd name="connsiteX1" fmla="*/ 9107 w 10217"/>
                <a:gd name="connsiteY1" fmla="*/ 12580 h 12580"/>
                <a:gd name="connsiteX2" fmla="*/ 10218 w 10217"/>
                <a:gd name="connsiteY2" fmla="*/ 142 h 12580"/>
                <a:gd name="connsiteX3" fmla="*/ 0 w 10217"/>
                <a:gd name="connsiteY3" fmla="*/ 3029 h 1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17" h="12580">
                  <a:moveTo>
                    <a:pt x="0" y="3029"/>
                  </a:moveTo>
                  <a:cubicBezTo>
                    <a:pt x="3554" y="14802"/>
                    <a:pt x="666" y="9027"/>
                    <a:pt x="9107" y="12580"/>
                  </a:cubicBezTo>
                  <a:lnTo>
                    <a:pt x="10218" y="142"/>
                  </a:lnTo>
                  <a:cubicBezTo>
                    <a:pt x="3998" y="142"/>
                    <a:pt x="3554" y="-969"/>
                    <a:pt x="0" y="302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3300833-068C-D82D-9B3A-4ADECA040F43}"/>
                </a:ext>
              </a:extLst>
            </p:cNvPr>
            <p:cNvSpPr/>
            <p:nvPr/>
          </p:nvSpPr>
          <p:spPr>
            <a:xfrm>
              <a:off x="4720751" y="1138816"/>
              <a:ext cx="11174" cy="13105"/>
            </a:xfrm>
            <a:custGeom>
              <a:avLst/>
              <a:gdLst>
                <a:gd name="connsiteX0" fmla="*/ 7390 w 11174"/>
                <a:gd name="connsiteY0" fmla="*/ 13105 h 13105"/>
                <a:gd name="connsiteX1" fmla="*/ 10500 w 11174"/>
                <a:gd name="connsiteY1" fmla="*/ 5997 h 13105"/>
                <a:gd name="connsiteX2" fmla="*/ 7390 w 11174"/>
                <a:gd name="connsiteY2" fmla="*/ 0 h 13105"/>
                <a:gd name="connsiteX3" fmla="*/ 7390 w 11174"/>
                <a:gd name="connsiteY3" fmla="*/ 13105 h 1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4" h="13105">
                  <a:moveTo>
                    <a:pt x="7390" y="13105"/>
                  </a:moveTo>
                  <a:cubicBezTo>
                    <a:pt x="11388" y="6886"/>
                    <a:pt x="11832" y="20657"/>
                    <a:pt x="10500" y="5997"/>
                  </a:cubicBezTo>
                  <a:cubicBezTo>
                    <a:pt x="9833" y="-1777"/>
                    <a:pt x="10277" y="3554"/>
                    <a:pt x="7390" y="0"/>
                  </a:cubicBezTo>
                  <a:cubicBezTo>
                    <a:pt x="-607" y="5997"/>
                    <a:pt x="-4161" y="5775"/>
                    <a:pt x="7390" y="131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DDA47DB3-2350-8A0C-6F58-279563E54723}"/>
                </a:ext>
              </a:extLst>
            </p:cNvPr>
            <p:cNvSpPr/>
            <p:nvPr/>
          </p:nvSpPr>
          <p:spPr>
            <a:xfrm>
              <a:off x="4026220" y="551083"/>
              <a:ext cx="6899" cy="21665"/>
            </a:xfrm>
            <a:custGeom>
              <a:avLst/>
              <a:gdLst>
                <a:gd name="connsiteX0" fmla="*/ 0 w 6899"/>
                <a:gd name="connsiteY0" fmla="*/ 19991 h 21665"/>
                <a:gd name="connsiteX1" fmla="*/ 6220 w 6899"/>
                <a:gd name="connsiteY1" fmla="*/ 13549 h 21665"/>
                <a:gd name="connsiteX2" fmla="*/ 4443 w 6899"/>
                <a:gd name="connsiteY2" fmla="*/ 0 h 21665"/>
                <a:gd name="connsiteX3" fmla="*/ 0 w 6899"/>
                <a:gd name="connsiteY3" fmla="*/ 19991 h 2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9" h="21665">
                  <a:moveTo>
                    <a:pt x="0" y="19991"/>
                  </a:moveTo>
                  <a:cubicBezTo>
                    <a:pt x="5997" y="18436"/>
                    <a:pt x="3110" y="27987"/>
                    <a:pt x="6220" y="13549"/>
                  </a:cubicBezTo>
                  <a:cubicBezTo>
                    <a:pt x="7774" y="7552"/>
                    <a:pt x="6442" y="4220"/>
                    <a:pt x="4443" y="0"/>
                  </a:cubicBezTo>
                  <a:lnTo>
                    <a:pt x="0" y="1999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52591DD-3705-4B2E-6F46-5676063A2BCD}"/>
                </a:ext>
              </a:extLst>
            </p:cNvPr>
            <p:cNvSpPr/>
            <p:nvPr/>
          </p:nvSpPr>
          <p:spPr>
            <a:xfrm>
              <a:off x="4306100" y="206350"/>
              <a:ext cx="8885" cy="11994"/>
            </a:xfrm>
            <a:custGeom>
              <a:avLst/>
              <a:gdLst>
                <a:gd name="connsiteX0" fmla="*/ 0 w 8885"/>
                <a:gd name="connsiteY0" fmla="*/ 11995 h 11994"/>
                <a:gd name="connsiteX1" fmla="*/ 8885 w 8885"/>
                <a:gd name="connsiteY1" fmla="*/ 0 h 11994"/>
                <a:gd name="connsiteX2" fmla="*/ 0 w 8885"/>
                <a:gd name="connsiteY2" fmla="*/ 11995 h 1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5" h="11994">
                  <a:moveTo>
                    <a:pt x="0" y="11995"/>
                  </a:moveTo>
                  <a:cubicBezTo>
                    <a:pt x="9774" y="7330"/>
                    <a:pt x="3776" y="17992"/>
                    <a:pt x="8885" y="0"/>
                  </a:cubicBezTo>
                  <a:cubicBezTo>
                    <a:pt x="3332" y="3554"/>
                    <a:pt x="2221" y="0"/>
                    <a:pt x="0" y="1199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6859806-0210-6E3A-D7D2-6EAEDDEFFA8D}"/>
                </a:ext>
              </a:extLst>
            </p:cNvPr>
            <p:cNvSpPr/>
            <p:nvPr/>
          </p:nvSpPr>
          <p:spPr>
            <a:xfrm>
              <a:off x="4596090" y="1123119"/>
              <a:ext cx="6605" cy="12365"/>
            </a:xfrm>
            <a:custGeom>
              <a:avLst/>
              <a:gdLst>
                <a:gd name="connsiteX0" fmla="*/ 3662 w 6605"/>
                <a:gd name="connsiteY0" fmla="*/ 12365 h 12365"/>
                <a:gd name="connsiteX1" fmla="*/ 3662 w 6605"/>
                <a:gd name="connsiteY1" fmla="*/ 1925 h 12365"/>
                <a:gd name="connsiteX2" fmla="*/ 996 w 6605"/>
                <a:gd name="connsiteY2" fmla="*/ 5924 h 12365"/>
                <a:gd name="connsiteX3" fmla="*/ 3662 w 6605"/>
                <a:gd name="connsiteY3" fmla="*/ 12365 h 1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5" h="12365">
                  <a:moveTo>
                    <a:pt x="3662" y="12365"/>
                  </a:moveTo>
                  <a:cubicBezTo>
                    <a:pt x="8993" y="3924"/>
                    <a:pt x="5883" y="5035"/>
                    <a:pt x="3662" y="1925"/>
                  </a:cubicBezTo>
                  <a:cubicBezTo>
                    <a:pt x="-781" y="7478"/>
                    <a:pt x="-337" y="-7848"/>
                    <a:pt x="996" y="5924"/>
                  </a:cubicBezTo>
                  <a:cubicBezTo>
                    <a:pt x="1885" y="15031"/>
                    <a:pt x="-3224" y="6368"/>
                    <a:pt x="3662" y="1236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970D2DF2-46FE-7E26-1EF6-49837BBA7A02}"/>
              </a:ext>
            </a:extLst>
          </p:cNvPr>
          <p:cNvGrpSpPr/>
          <p:nvPr/>
        </p:nvGrpSpPr>
        <p:grpSpPr>
          <a:xfrm>
            <a:off x="8100662" y="2124420"/>
            <a:ext cx="3227738" cy="1083549"/>
            <a:chOff x="2202827" y="1835748"/>
            <a:chExt cx="3227738" cy="1083549"/>
          </a:xfrm>
        </p:grpSpPr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E6600D3E-B46E-0279-7B79-D52FE741FD29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7AC03C84-CD02-99D4-4E0E-5E4D4689E88C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8D5AAEA5-115C-9132-C5BD-7D6867D5C9A8}"/>
              </a:ext>
            </a:extLst>
          </p:cNvPr>
          <p:cNvGrpSpPr/>
          <p:nvPr/>
        </p:nvGrpSpPr>
        <p:grpSpPr>
          <a:xfrm>
            <a:off x="8100662" y="4012238"/>
            <a:ext cx="3227738" cy="1083549"/>
            <a:chOff x="2202827" y="1835748"/>
            <a:chExt cx="3227738" cy="1083549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FBFA2EEB-9300-1838-48DE-5C2E5393EB87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3B450F4C-95D8-E655-9411-F95F2143E77A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9CA69F3B-DCB9-CD60-E2F5-6E4241920B8C}"/>
              </a:ext>
            </a:extLst>
          </p:cNvPr>
          <p:cNvGrpSpPr/>
          <p:nvPr/>
        </p:nvGrpSpPr>
        <p:grpSpPr>
          <a:xfrm>
            <a:off x="657961" y="2124420"/>
            <a:ext cx="3229652" cy="1083549"/>
            <a:chOff x="2202827" y="1835748"/>
            <a:chExt cx="3229652" cy="1083549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61E8E08D-D706-73E8-7E88-CE92F83ED960}"/>
                </a:ext>
              </a:extLst>
            </p:cNvPr>
            <p:cNvSpPr txBox="1"/>
            <p:nvPr/>
          </p:nvSpPr>
          <p:spPr>
            <a:xfrm>
              <a:off x="2749494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5B7A94F7-1C11-B10E-9293-08CB99B4E05A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075DBD24-47DC-7C6E-6478-B668F77D646E}"/>
              </a:ext>
            </a:extLst>
          </p:cNvPr>
          <p:cNvGrpSpPr/>
          <p:nvPr/>
        </p:nvGrpSpPr>
        <p:grpSpPr>
          <a:xfrm>
            <a:off x="657961" y="4012238"/>
            <a:ext cx="3227738" cy="1083549"/>
            <a:chOff x="2202827" y="1835748"/>
            <a:chExt cx="3227738" cy="1083549"/>
          </a:xfrm>
        </p:grpSpPr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DC16CD19-D7A9-67EE-5A2C-B5EF3F6CF097}"/>
                </a:ext>
              </a:extLst>
            </p:cNvPr>
            <p:cNvSpPr txBox="1"/>
            <p:nvPr/>
          </p:nvSpPr>
          <p:spPr>
            <a:xfrm>
              <a:off x="2734329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81A056C7-AD98-D7E6-CC6E-73998079E298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 102"/>
          <p:cNvSpPr/>
          <p:nvPr/>
        </p:nvSpPr>
        <p:spPr>
          <a:xfrm>
            <a:off x="1289049" y="3266013"/>
            <a:ext cx="8314871" cy="827347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  <a:gd name="connsiteX0" fmla="*/ 0 w 8314871"/>
              <a:gd name="connsiteY0" fmla="*/ 754743 h 827347"/>
              <a:gd name="connsiteX1" fmla="*/ 1436914 w 8314871"/>
              <a:gd name="connsiteY1" fmla="*/ 304800 h 827347"/>
              <a:gd name="connsiteX2" fmla="*/ 2931885 w 8314871"/>
              <a:gd name="connsiteY2" fmla="*/ 783772 h 827347"/>
              <a:gd name="connsiteX3" fmla="*/ 4601028 w 8314871"/>
              <a:gd name="connsiteY3" fmla="*/ 188686 h 827347"/>
              <a:gd name="connsiteX4" fmla="*/ 6270171 w 8314871"/>
              <a:gd name="connsiteY4" fmla="*/ 827315 h 827347"/>
              <a:gd name="connsiteX5" fmla="*/ 7736114 w 8314871"/>
              <a:gd name="connsiteY5" fmla="*/ 217715 h 827347"/>
              <a:gd name="connsiteX6" fmla="*/ 8314871 w 8314871"/>
              <a:gd name="connsiteY6" fmla="*/ 0 h 82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14871" h="827347">
                <a:moveTo>
                  <a:pt x="0" y="754743"/>
                </a:moveTo>
                <a:cubicBezTo>
                  <a:pt x="474133" y="527352"/>
                  <a:pt x="948267" y="299962"/>
                  <a:pt x="1436914" y="304800"/>
                </a:cubicBezTo>
                <a:cubicBezTo>
                  <a:pt x="1925561" y="309638"/>
                  <a:pt x="2404533" y="803124"/>
                  <a:pt x="2931885" y="783772"/>
                </a:cubicBezTo>
                <a:cubicBezTo>
                  <a:pt x="3459237" y="764420"/>
                  <a:pt x="4044647" y="181429"/>
                  <a:pt x="4601028" y="188686"/>
                </a:cubicBezTo>
                <a:cubicBezTo>
                  <a:pt x="5157409" y="195943"/>
                  <a:pt x="5747657" y="822477"/>
                  <a:pt x="6270171" y="827315"/>
                </a:cubicBezTo>
                <a:cubicBezTo>
                  <a:pt x="6792685" y="832153"/>
                  <a:pt x="7363581" y="287867"/>
                  <a:pt x="7736114" y="217715"/>
                </a:cubicBezTo>
                <a:cubicBezTo>
                  <a:pt x="8108647" y="147563"/>
                  <a:pt x="8172147" y="53219"/>
                  <a:pt x="8314871" y="0"/>
                </a:cubicBezTo>
              </a:path>
            </a:pathLst>
          </a:custGeom>
          <a:noFill/>
          <a:ln w="349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7480555" y="3933960"/>
            <a:ext cx="302271" cy="30227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5689855" y="3311080"/>
            <a:ext cx="302271" cy="30227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044431" y="3883164"/>
            <a:ext cx="302271" cy="30227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2418831" y="3424419"/>
            <a:ext cx="302271" cy="30227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963593" y="2002077"/>
            <a:ext cx="1440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step1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465938" y="2458552"/>
            <a:ext cx="2197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3588533" y="4249973"/>
            <a:ext cx="1580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step2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161238" y="4706448"/>
            <a:ext cx="2197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5369554" y="1974707"/>
            <a:ext cx="1298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step3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801119" y="2431182"/>
            <a:ext cx="2197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989697" y="4243617"/>
            <a:ext cx="1544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step4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544390" y="4700092"/>
            <a:ext cx="2197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B37422E-B93C-FE86-6C86-C9CD95631A0B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77" name="图形 2">
              <a:extLst>
                <a:ext uri="{FF2B5EF4-FFF2-40B4-BE49-F238E27FC236}">
                  <a16:creationId xmlns:a16="http://schemas.microsoft.com/office/drawing/2014/main" id="{C836C8C2-85D0-2A81-295D-EB86E6205166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1C37709-5B06-783D-B35F-595BE1110526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016957E-105C-97AB-5420-0359346695BA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137EB16-EBB0-DBAB-34C7-914CFA50F942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7E6BC5F-599E-9F58-83E5-5D0313429992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7047576-9227-AEB8-B917-7F57DB3E460E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B489EAF-2069-68A8-0C5E-EABA31D2E229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D9AEC70-B68C-4850-E9D9-E3BC3AF849AF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6E3C42CD-4E9A-DF6D-8BF3-B5E7B796C624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5AB3597-3464-22ED-82F4-E0E336A9B891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FF4974D-DBFC-1F2A-982B-0727204C61E1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49A9256-1C34-C1C3-94F1-CD7F8483E2AB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466A505-628A-92A5-D0F4-A593D19D26E3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76A6CAE-68B9-D688-4433-C9348DE2FBE8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A8C832A-2C90-F554-05A9-EE1AE038248E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80A6AF4-FA14-4E6D-BF60-624E5ED61398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B028E1F-552F-785A-C613-05947D12831D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CC9301-D130-9390-3876-CCCE791E992E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9416C4A-A8C1-FEBA-0C84-E93782E72385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61C4E6F-F37B-08BD-E179-49B187D89162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E38FF07-F54A-90DD-59E1-042AF1AEA412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0C8C24A-34DE-24FD-3D98-3977515D1751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8F549FB-655A-B274-D48E-3026597DCB0C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BEB8663-96F4-51C1-0CF1-BCB93188A1A5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5CBF80B-98F7-7B4D-4D48-31C4BE404991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E113E61-2EF5-EA87-DC75-24C5C591A378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58D5995-7732-E59F-CD66-03C000128992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24EE275-DB19-AF8F-61BF-105A9000D970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A09BD65-4B2E-26B8-9151-E085CE94D9A9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30A6106-3A31-0CEF-B7D5-71BEFA2203AB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E7D9FC7-EC93-D031-8D09-D6D12F69FBDF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0B1D963-60FE-1454-7090-2254283CE41D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1E8D61B1-D3F5-E835-69EA-1A0384C888C0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A37CC5C-A949-17B9-3501-2469E313DF05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B3FC85D-CE45-939B-F131-8FCCEF055B35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D3948BE-F655-B98C-2C5B-220DE5FC4412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264AE2E5-82D3-28EB-4131-A3BFE5B72AE3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C84FB82-F393-3AE7-0993-4FE6A67019FD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76CC914-5FCF-D729-A963-C619DA2F9F03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3DD1447-C026-376E-BEB5-85221C179FC1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7CE61A8F-994D-D24A-D725-586B6305B25B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F351238-8F8A-966A-B621-3D001F7BCC26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215CD2EF-E0B8-6C18-D200-E3CFF5A47BC0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4244392-3E95-714F-8853-31EC99AFC91A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9A281B0E-63A2-BCAA-2049-C2F246047F9C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71E70C69-FA7A-28ED-AD24-1DE7D242D39D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CA3F27BC-47D6-C6D9-D645-A3F122F45DD9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0822469-B1EE-43A5-B695-A290D0808FFB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1A09009-CD72-02FC-33CE-84132CF2DB2D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C43AB64-4CF4-A6BD-540C-62E1D5248F42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01330846-A358-E258-B118-8FB621DD2E1B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003D3D9-C4CA-EE4C-8FF1-A8E64C69522C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B573ECC-AEE9-4741-6010-32A0D457D59C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B5C48B4A-53D2-A851-A3C0-39AA418D0633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AA72FD9B-51BC-1EBE-6EF2-A2258D3A8E03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0074AC31-CA2D-A715-D014-5D7F409F75EB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37FEBD3-D353-475F-A496-1EA1B74A74BF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9C066BA-3BB6-F9E7-DF6C-237D4CE1CB2B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108600D9-1DDE-36B5-893D-07B26C36379C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9BFC6006-80D5-17C3-FF03-26A8A029EE32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EB68020-B302-0CCD-E463-3C459676B5A1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8CC3CCA-70FA-8DC0-54AD-723C4588C78C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8202AD3D-A36A-FF0E-5774-2A301245A923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54D0373-A707-ACFC-DB81-0658EBB5F537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56A1DBB8-226C-593C-3955-FA0CAE5BC626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C11D3583-7525-9AD0-55B7-057F5DC1FE38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3421FA6A-4540-84FF-C4B2-F2D4BA95225F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EB513CD2-A003-9C2B-ADF3-1449A437C4CF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76310B54-0DBA-4BB0-15DD-22A1D817AE8E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DCF24B7-06B7-9786-79E6-0F0B3EE52151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7CA4A323-F307-4C66-6BCE-FCE97919D75D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A937A0DE-6E89-E185-54DA-C791CCA9CF29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8EA7D1B-6401-2397-7114-04BEF83A45A7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898191A3-CFF0-27D2-6201-9824C8977F11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79" name="椭圆 207">
                <a:extLst>
                  <a:ext uri="{FF2B5EF4-FFF2-40B4-BE49-F238E27FC236}">
                    <a16:creationId xmlns:a16="http://schemas.microsoft.com/office/drawing/2014/main" id="{4F199439-7EF9-FA17-E447-F71E862334DC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FF0E88A1-7CBE-7136-7816-C23A682F6126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85" name="图形 2">
            <a:extLst>
              <a:ext uri="{FF2B5EF4-FFF2-40B4-BE49-F238E27FC236}">
                <a16:creationId xmlns:a16="http://schemas.microsoft.com/office/drawing/2014/main" id="{568A069E-B370-9E31-2854-5B8C5DF8FFFD}"/>
              </a:ext>
            </a:extLst>
          </p:cNvPr>
          <p:cNvGrpSpPr/>
          <p:nvPr/>
        </p:nvGrpSpPr>
        <p:grpSpPr>
          <a:xfrm rot="3374938">
            <a:off x="10082063" y="1611176"/>
            <a:ext cx="868924" cy="2255456"/>
            <a:chOff x="7178562" y="1458192"/>
            <a:chExt cx="868924" cy="2255456"/>
          </a:xfrm>
          <a:solidFill>
            <a:srgbClr val="262626"/>
          </a:solidFill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A86A00B-758C-5D62-738F-0478F30E0C63}"/>
                </a:ext>
              </a:extLst>
            </p:cNvPr>
            <p:cNvSpPr/>
            <p:nvPr/>
          </p:nvSpPr>
          <p:spPr>
            <a:xfrm>
              <a:off x="7178562" y="1458192"/>
              <a:ext cx="868924" cy="2255456"/>
            </a:xfrm>
            <a:custGeom>
              <a:avLst/>
              <a:gdLst>
                <a:gd name="connsiteX0" fmla="*/ 643808 w 868924"/>
                <a:gd name="connsiteY0" fmla="*/ 1590647 h 2255456"/>
                <a:gd name="connsiteX1" fmla="*/ 721552 w 868924"/>
                <a:gd name="connsiteY1" fmla="*/ 1678829 h 2255456"/>
                <a:gd name="connsiteX2" fmla="*/ 757981 w 868924"/>
                <a:gd name="connsiteY2" fmla="*/ 1966476 h 2255456"/>
                <a:gd name="connsiteX3" fmla="*/ 758203 w 868924"/>
                <a:gd name="connsiteY3" fmla="*/ 2136177 h 2255456"/>
                <a:gd name="connsiteX4" fmla="*/ 750873 w 868924"/>
                <a:gd name="connsiteY4" fmla="*/ 2130180 h 2255456"/>
                <a:gd name="connsiteX5" fmla="*/ 678460 w 868924"/>
                <a:gd name="connsiteY5" fmla="*/ 2040887 h 2255456"/>
                <a:gd name="connsiteX6" fmla="*/ 654692 w 868924"/>
                <a:gd name="connsiteY6" fmla="*/ 2021785 h 2255456"/>
                <a:gd name="connsiteX7" fmla="*/ 643141 w 868924"/>
                <a:gd name="connsiteY7" fmla="*/ 2013566 h 2255456"/>
                <a:gd name="connsiteX8" fmla="*/ 633590 w 868924"/>
                <a:gd name="connsiteY8" fmla="*/ 2000239 h 2255456"/>
                <a:gd name="connsiteX9" fmla="*/ 626704 w 868924"/>
                <a:gd name="connsiteY9" fmla="*/ 1917165 h 2255456"/>
                <a:gd name="connsiteX10" fmla="*/ 631591 w 868924"/>
                <a:gd name="connsiteY10" fmla="*/ 1753018 h 2255456"/>
                <a:gd name="connsiteX11" fmla="*/ 643808 w 868924"/>
                <a:gd name="connsiteY11" fmla="*/ 1590647 h 2255456"/>
                <a:gd name="connsiteX12" fmla="*/ 36290 w 868924"/>
                <a:gd name="connsiteY12" fmla="*/ 2172827 h 2255456"/>
                <a:gd name="connsiteX13" fmla="*/ 115368 w 868924"/>
                <a:gd name="connsiteY13" fmla="*/ 1727029 h 2255456"/>
                <a:gd name="connsiteX14" fmla="*/ 184005 w 868924"/>
                <a:gd name="connsiteY14" fmla="*/ 1617746 h 2255456"/>
                <a:gd name="connsiteX15" fmla="*/ 181339 w 868924"/>
                <a:gd name="connsiteY15" fmla="*/ 1791889 h 2255456"/>
                <a:gd name="connsiteX16" fmla="*/ 184671 w 868924"/>
                <a:gd name="connsiteY16" fmla="*/ 1966476 h 2255456"/>
                <a:gd name="connsiteX17" fmla="*/ 109814 w 868924"/>
                <a:gd name="connsiteY17" fmla="*/ 2069985 h 2255456"/>
                <a:gd name="connsiteX18" fmla="*/ 72497 w 868924"/>
                <a:gd name="connsiteY18" fmla="*/ 2121073 h 2255456"/>
                <a:gd name="connsiteX19" fmla="*/ 36290 w 868924"/>
                <a:gd name="connsiteY19" fmla="*/ 2172827 h 2255456"/>
                <a:gd name="connsiteX20" fmla="*/ 188225 w 868924"/>
                <a:gd name="connsiteY20" fmla="*/ 1120860 h 2255456"/>
                <a:gd name="connsiteX21" fmla="*/ 198665 w 868924"/>
                <a:gd name="connsiteY21" fmla="*/ 1146848 h 2255456"/>
                <a:gd name="connsiteX22" fmla="*/ 197555 w 868924"/>
                <a:gd name="connsiteY22" fmla="*/ 1186386 h 2255456"/>
                <a:gd name="connsiteX23" fmla="*/ 70276 w 868924"/>
                <a:gd name="connsiteY23" fmla="*/ 1181943 h 2255456"/>
                <a:gd name="connsiteX24" fmla="*/ 32070 w 868924"/>
                <a:gd name="connsiteY24" fmla="*/ 1193494 h 2255456"/>
                <a:gd name="connsiteX25" fmla="*/ 147576 w 868924"/>
                <a:gd name="connsiteY25" fmla="*/ 884078 h 2255456"/>
                <a:gd name="connsiteX26" fmla="*/ 175564 w 868924"/>
                <a:gd name="connsiteY26" fmla="*/ 839432 h 2255456"/>
                <a:gd name="connsiteX27" fmla="*/ 208439 w 868924"/>
                <a:gd name="connsiteY27" fmla="*/ 796340 h 2255456"/>
                <a:gd name="connsiteX28" fmla="*/ 196000 w 868924"/>
                <a:gd name="connsiteY28" fmla="*/ 1042895 h 2255456"/>
                <a:gd name="connsiteX29" fmla="*/ 188225 w 868924"/>
                <a:gd name="connsiteY29" fmla="*/ 1120860 h 2255456"/>
                <a:gd name="connsiteX30" fmla="*/ 823508 w 868924"/>
                <a:gd name="connsiteY30" fmla="*/ 1204378 h 2255456"/>
                <a:gd name="connsiteX31" fmla="*/ 658468 w 868924"/>
                <a:gd name="connsiteY31" fmla="*/ 1204155 h 2255456"/>
                <a:gd name="connsiteX32" fmla="*/ 657357 w 868924"/>
                <a:gd name="connsiteY32" fmla="*/ 1140629 h 2255456"/>
                <a:gd name="connsiteX33" fmla="*/ 663799 w 868924"/>
                <a:gd name="connsiteY33" fmla="*/ 963154 h 2255456"/>
                <a:gd name="connsiteX34" fmla="*/ 647584 w 868924"/>
                <a:gd name="connsiteY34" fmla="*/ 721930 h 2255456"/>
                <a:gd name="connsiteX35" fmla="*/ 739989 w 868924"/>
                <a:gd name="connsiteY35" fmla="*/ 877415 h 2255456"/>
                <a:gd name="connsiteX36" fmla="*/ 776862 w 868924"/>
                <a:gd name="connsiteY36" fmla="*/ 1005135 h 2255456"/>
                <a:gd name="connsiteX37" fmla="*/ 823508 w 868924"/>
                <a:gd name="connsiteY37" fmla="*/ 1204378 h 2255456"/>
                <a:gd name="connsiteX38" fmla="*/ 601604 w 868924"/>
                <a:gd name="connsiteY38" fmla="*/ 630416 h 2255456"/>
                <a:gd name="connsiteX39" fmla="*/ 613598 w 868924"/>
                <a:gd name="connsiteY39" fmla="*/ 707714 h 2255456"/>
                <a:gd name="connsiteX40" fmla="*/ 626704 w 868924"/>
                <a:gd name="connsiteY40" fmla="*/ 873861 h 2255456"/>
                <a:gd name="connsiteX41" fmla="*/ 632257 w 868924"/>
                <a:gd name="connsiteY41" fmla="*/ 956268 h 2255456"/>
                <a:gd name="connsiteX42" fmla="*/ 625593 w 868924"/>
                <a:gd name="connsiteY42" fmla="*/ 1127524 h 2255456"/>
                <a:gd name="connsiteX43" fmla="*/ 622706 w 868924"/>
                <a:gd name="connsiteY43" fmla="*/ 1304999 h 2255456"/>
                <a:gd name="connsiteX44" fmla="*/ 611821 w 868924"/>
                <a:gd name="connsiteY44" fmla="*/ 1472922 h 2255456"/>
                <a:gd name="connsiteX45" fmla="*/ 606935 w 868924"/>
                <a:gd name="connsiteY45" fmla="*/ 1649287 h 2255456"/>
                <a:gd name="connsiteX46" fmla="*/ 599160 w 868924"/>
                <a:gd name="connsiteY46" fmla="*/ 1907170 h 2255456"/>
                <a:gd name="connsiteX47" fmla="*/ 602270 w 868924"/>
                <a:gd name="connsiteY47" fmla="*/ 1990243 h 2255456"/>
                <a:gd name="connsiteX48" fmla="*/ 509643 w 868924"/>
                <a:gd name="connsiteY48" fmla="*/ 1989133 h 2255456"/>
                <a:gd name="connsiteX49" fmla="*/ 308174 w 868924"/>
                <a:gd name="connsiteY49" fmla="*/ 1986689 h 2255456"/>
                <a:gd name="connsiteX50" fmla="*/ 266192 w 868924"/>
                <a:gd name="connsiteY50" fmla="*/ 1980248 h 2255456"/>
                <a:gd name="connsiteX51" fmla="*/ 213992 w 868924"/>
                <a:gd name="connsiteY51" fmla="*/ 1978915 h 2255456"/>
                <a:gd name="connsiteX52" fmla="*/ 213103 w 868924"/>
                <a:gd name="connsiteY52" fmla="*/ 1890511 h 2255456"/>
                <a:gd name="connsiteX53" fmla="*/ 211326 w 868924"/>
                <a:gd name="connsiteY53" fmla="*/ 1848974 h 2255456"/>
                <a:gd name="connsiteX54" fmla="*/ 216435 w 868924"/>
                <a:gd name="connsiteY54" fmla="*/ 1545112 h 2255456"/>
                <a:gd name="connsiteX55" fmla="*/ 229541 w 868924"/>
                <a:gd name="connsiteY55" fmla="*/ 1282120 h 2255456"/>
                <a:gd name="connsiteX56" fmla="*/ 230874 w 868924"/>
                <a:gd name="connsiteY56" fmla="*/ 1148403 h 2255456"/>
                <a:gd name="connsiteX57" fmla="*/ 238426 w 868924"/>
                <a:gd name="connsiteY57" fmla="*/ 1110642 h 2255456"/>
                <a:gd name="connsiteX58" fmla="*/ 229541 w 868924"/>
                <a:gd name="connsiteY58" fmla="*/ 946494 h 2255456"/>
                <a:gd name="connsiteX59" fmla="*/ 253086 w 868924"/>
                <a:gd name="connsiteY59" fmla="*/ 696830 h 2255456"/>
                <a:gd name="connsiteX60" fmla="*/ 266858 w 868924"/>
                <a:gd name="connsiteY60" fmla="*/ 618199 h 2255456"/>
                <a:gd name="connsiteX61" fmla="*/ 300621 w 868924"/>
                <a:gd name="connsiteY61" fmla="*/ 638856 h 2255456"/>
                <a:gd name="connsiteX62" fmla="*/ 436341 w 868924"/>
                <a:gd name="connsiteY62" fmla="*/ 677505 h 2255456"/>
                <a:gd name="connsiteX63" fmla="*/ 601604 w 868924"/>
                <a:gd name="connsiteY63" fmla="*/ 630416 h 2255456"/>
                <a:gd name="connsiteX64" fmla="*/ 274633 w 868924"/>
                <a:gd name="connsiteY64" fmla="*/ 598652 h 2255456"/>
                <a:gd name="connsiteX65" fmla="*/ 314393 w 868924"/>
                <a:gd name="connsiteY65" fmla="*/ 488258 h 2255456"/>
                <a:gd name="connsiteX66" fmla="*/ 402356 w 868924"/>
                <a:gd name="connsiteY66" fmla="*/ 378530 h 2255456"/>
                <a:gd name="connsiteX67" fmla="*/ 430344 w 868924"/>
                <a:gd name="connsiteY67" fmla="*/ 357428 h 2255456"/>
                <a:gd name="connsiteX68" fmla="*/ 448114 w 868924"/>
                <a:gd name="connsiteY68" fmla="*/ 366091 h 2255456"/>
                <a:gd name="connsiteX69" fmla="*/ 516751 w 868924"/>
                <a:gd name="connsiteY69" fmla="*/ 429396 h 2255456"/>
                <a:gd name="connsiteX70" fmla="*/ 539408 w 868924"/>
                <a:gd name="connsiteY70" fmla="*/ 456272 h 2255456"/>
                <a:gd name="connsiteX71" fmla="*/ 595606 w 868924"/>
                <a:gd name="connsiteY71" fmla="*/ 609092 h 2255456"/>
                <a:gd name="connsiteX72" fmla="*/ 435230 w 868924"/>
                <a:gd name="connsiteY72" fmla="*/ 646408 h 2255456"/>
                <a:gd name="connsiteX73" fmla="*/ 274633 w 868924"/>
                <a:gd name="connsiteY73" fmla="*/ 598652 h 2255456"/>
                <a:gd name="connsiteX74" fmla="*/ 425235 w 868924"/>
                <a:gd name="connsiteY74" fmla="*/ 29577 h 2255456"/>
                <a:gd name="connsiteX75" fmla="*/ 470327 w 868924"/>
                <a:gd name="connsiteY75" fmla="*/ 71114 h 2255456"/>
                <a:gd name="connsiteX76" fmla="*/ 378588 w 868924"/>
                <a:gd name="connsiteY76" fmla="*/ 72891 h 2255456"/>
                <a:gd name="connsiteX77" fmla="*/ 396358 w 868924"/>
                <a:gd name="connsiteY77" fmla="*/ 43793 h 2255456"/>
                <a:gd name="connsiteX78" fmla="*/ 425235 w 868924"/>
                <a:gd name="connsiteY78" fmla="*/ 29577 h 2255456"/>
                <a:gd name="connsiteX79" fmla="*/ 410352 w 868924"/>
                <a:gd name="connsiteY79" fmla="*/ 134418 h 2255456"/>
                <a:gd name="connsiteX80" fmla="*/ 416350 w 868924"/>
                <a:gd name="connsiteY80" fmla="*/ 314115 h 2255456"/>
                <a:gd name="connsiteX81" fmla="*/ 393026 w 868924"/>
                <a:gd name="connsiteY81" fmla="*/ 336327 h 2255456"/>
                <a:gd name="connsiteX82" fmla="*/ 323945 w 868924"/>
                <a:gd name="connsiteY82" fmla="*/ 412070 h 2255456"/>
                <a:gd name="connsiteX83" fmla="*/ 223988 w 868924"/>
                <a:gd name="connsiteY83" fmla="*/ 693054 h 2255456"/>
                <a:gd name="connsiteX84" fmla="*/ 196888 w 868924"/>
                <a:gd name="connsiteY84" fmla="*/ 758802 h 2255456"/>
                <a:gd name="connsiteX85" fmla="*/ 89823 w 868924"/>
                <a:gd name="connsiteY85" fmla="*/ 937832 h 2255456"/>
                <a:gd name="connsiteX86" fmla="*/ 4304 w 868924"/>
                <a:gd name="connsiteY86" fmla="*/ 1205488 h 2255456"/>
                <a:gd name="connsiteX87" fmla="*/ 51617 w 868924"/>
                <a:gd name="connsiteY87" fmla="*/ 1222369 h 2255456"/>
                <a:gd name="connsiteX88" fmla="*/ 92711 w 868924"/>
                <a:gd name="connsiteY88" fmla="*/ 1204155 h 2255456"/>
                <a:gd name="connsiteX89" fmla="*/ 196444 w 868924"/>
                <a:gd name="connsiteY89" fmla="*/ 1216150 h 2255456"/>
                <a:gd name="connsiteX90" fmla="*/ 190446 w 868924"/>
                <a:gd name="connsiteY90" fmla="*/ 1393847 h 2255456"/>
                <a:gd name="connsiteX91" fmla="*/ 186448 w 868924"/>
                <a:gd name="connsiteY91" fmla="*/ 1482696 h 2255456"/>
                <a:gd name="connsiteX92" fmla="*/ 113591 w 868924"/>
                <a:gd name="connsiteY92" fmla="*/ 1669056 h 2255456"/>
                <a:gd name="connsiteX93" fmla="*/ 9191 w 868924"/>
                <a:gd name="connsiteY93" fmla="*/ 2061766 h 2255456"/>
                <a:gd name="connsiteX94" fmla="*/ 6081 w 868924"/>
                <a:gd name="connsiteY94" fmla="*/ 2113743 h 2255456"/>
                <a:gd name="connsiteX95" fmla="*/ 3416 w 868924"/>
                <a:gd name="connsiteY95" fmla="*/ 2216141 h 2255456"/>
                <a:gd name="connsiteX96" fmla="*/ 12745 w 868924"/>
                <a:gd name="connsiteY96" fmla="*/ 2255456 h 2255456"/>
                <a:gd name="connsiteX97" fmla="*/ 31181 w 868924"/>
                <a:gd name="connsiteY97" fmla="*/ 2221694 h 2255456"/>
                <a:gd name="connsiteX98" fmla="*/ 58281 w 868924"/>
                <a:gd name="connsiteY98" fmla="*/ 2192596 h 2255456"/>
                <a:gd name="connsiteX99" fmla="*/ 105372 w 868924"/>
                <a:gd name="connsiteY99" fmla="*/ 2131068 h 2255456"/>
                <a:gd name="connsiteX100" fmla="*/ 176230 w 868924"/>
                <a:gd name="connsiteY100" fmla="*/ 2037555 h 2255456"/>
                <a:gd name="connsiteX101" fmla="*/ 200886 w 868924"/>
                <a:gd name="connsiteY101" fmla="*/ 2006902 h 2255456"/>
                <a:gd name="connsiteX102" fmla="*/ 300177 w 868924"/>
                <a:gd name="connsiteY102" fmla="*/ 2014010 h 2255456"/>
                <a:gd name="connsiteX103" fmla="*/ 404355 w 868924"/>
                <a:gd name="connsiteY103" fmla="*/ 2018453 h 2255456"/>
                <a:gd name="connsiteX104" fmla="*/ 555401 w 868924"/>
                <a:gd name="connsiteY104" fmla="*/ 2020896 h 2255456"/>
                <a:gd name="connsiteX105" fmla="*/ 609156 w 868924"/>
                <a:gd name="connsiteY105" fmla="*/ 2018675 h 2255456"/>
                <a:gd name="connsiteX106" fmla="*/ 636478 w 868924"/>
                <a:gd name="connsiteY106" fmla="*/ 2036667 h 2255456"/>
                <a:gd name="connsiteX107" fmla="*/ 704448 w 868924"/>
                <a:gd name="connsiteY107" fmla="*/ 2110411 h 2255456"/>
                <a:gd name="connsiteX108" fmla="*/ 751539 w 868924"/>
                <a:gd name="connsiteY108" fmla="*/ 2205035 h 2255456"/>
                <a:gd name="connsiteX109" fmla="*/ 769532 w 868924"/>
                <a:gd name="connsiteY109" fmla="*/ 2237020 h 2255456"/>
                <a:gd name="connsiteX110" fmla="*/ 774863 w 868924"/>
                <a:gd name="connsiteY110" fmla="*/ 2228802 h 2255456"/>
                <a:gd name="connsiteX111" fmla="*/ 783970 w 868924"/>
                <a:gd name="connsiteY111" fmla="*/ 2171939 h 2255456"/>
                <a:gd name="connsiteX112" fmla="*/ 788635 w 868924"/>
                <a:gd name="connsiteY112" fmla="*/ 2150615 h 2255456"/>
                <a:gd name="connsiteX113" fmla="*/ 792633 w 868924"/>
                <a:gd name="connsiteY113" fmla="*/ 1837868 h 2255456"/>
                <a:gd name="connsiteX114" fmla="*/ 677571 w 868924"/>
                <a:gd name="connsiteY114" fmla="*/ 1584649 h 2255456"/>
                <a:gd name="connsiteX115" fmla="*/ 650694 w 868924"/>
                <a:gd name="connsiteY115" fmla="*/ 1393847 h 2255456"/>
                <a:gd name="connsiteX116" fmla="*/ 657802 w 868924"/>
                <a:gd name="connsiteY116" fmla="*/ 1229922 h 2255456"/>
                <a:gd name="connsiteX117" fmla="*/ 766866 w 868924"/>
                <a:gd name="connsiteY117" fmla="*/ 1224146 h 2255456"/>
                <a:gd name="connsiteX118" fmla="*/ 820621 w 868924"/>
                <a:gd name="connsiteY118" fmla="*/ 1234142 h 2255456"/>
                <a:gd name="connsiteX119" fmla="*/ 842389 w 868924"/>
                <a:gd name="connsiteY119" fmla="*/ 1241916 h 2255456"/>
                <a:gd name="connsiteX120" fmla="*/ 858160 w 868924"/>
                <a:gd name="connsiteY120" fmla="*/ 1241916 h 2255456"/>
                <a:gd name="connsiteX121" fmla="*/ 866601 w 868924"/>
                <a:gd name="connsiteY121" fmla="*/ 1240805 h 2255456"/>
                <a:gd name="connsiteX122" fmla="*/ 862381 w 868924"/>
                <a:gd name="connsiteY122" fmla="*/ 1208154 h 2255456"/>
                <a:gd name="connsiteX123" fmla="*/ 837725 w 868924"/>
                <a:gd name="connsiteY123" fmla="*/ 1084432 h 2255456"/>
                <a:gd name="connsiteX124" fmla="*/ 816623 w 868924"/>
                <a:gd name="connsiteY124" fmla="*/ 1010688 h 2255456"/>
                <a:gd name="connsiteX125" fmla="*/ 772863 w 868924"/>
                <a:gd name="connsiteY125" fmla="*/ 860533 h 2255456"/>
                <a:gd name="connsiteX126" fmla="*/ 699562 w 868924"/>
                <a:gd name="connsiteY126" fmla="*/ 736590 h 2255456"/>
                <a:gd name="connsiteX127" fmla="*/ 644474 w 868924"/>
                <a:gd name="connsiteY127" fmla="*/ 693276 h 2255456"/>
                <a:gd name="connsiteX128" fmla="*/ 634256 w 868924"/>
                <a:gd name="connsiteY128" fmla="*/ 634414 h 2255456"/>
                <a:gd name="connsiteX129" fmla="*/ 555179 w 868924"/>
                <a:gd name="connsiteY129" fmla="*/ 433616 h 2255456"/>
                <a:gd name="connsiteX130" fmla="*/ 488763 w 868924"/>
                <a:gd name="connsiteY130" fmla="*/ 362093 h 2255456"/>
                <a:gd name="connsiteX131" fmla="*/ 447447 w 868924"/>
                <a:gd name="connsiteY131" fmla="*/ 331662 h 2255456"/>
                <a:gd name="connsiteX132" fmla="*/ 439673 w 868924"/>
                <a:gd name="connsiteY132" fmla="*/ 180398 h 2255456"/>
                <a:gd name="connsiteX133" fmla="*/ 427900 w 868924"/>
                <a:gd name="connsiteY133" fmla="*/ 137528 h 2255456"/>
                <a:gd name="connsiteX134" fmla="*/ 463441 w 868924"/>
                <a:gd name="connsiteY134" fmla="*/ 140638 h 2255456"/>
                <a:gd name="connsiteX135" fmla="*/ 490540 w 868924"/>
                <a:gd name="connsiteY135" fmla="*/ 60674 h 2255456"/>
                <a:gd name="connsiteX136" fmla="*/ 424124 w 868924"/>
                <a:gd name="connsiteY136" fmla="*/ 35 h 2255456"/>
                <a:gd name="connsiteX137" fmla="*/ 410352 w 868924"/>
                <a:gd name="connsiteY137" fmla="*/ 134418 h 225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868924" h="2255456">
                  <a:moveTo>
                    <a:pt x="643808" y="1590647"/>
                  </a:moveTo>
                  <a:cubicBezTo>
                    <a:pt x="676460" y="1603752"/>
                    <a:pt x="705337" y="1648843"/>
                    <a:pt x="721552" y="1678829"/>
                  </a:cubicBezTo>
                  <a:cubicBezTo>
                    <a:pt x="762646" y="1755905"/>
                    <a:pt x="764867" y="1879849"/>
                    <a:pt x="757981" y="1966476"/>
                  </a:cubicBezTo>
                  <a:cubicBezTo>
                    <a:pt x="753538" y="2020230"/>
                    <a:pt x="759758" y="2081091"/>
                    <a:pt x="758203" y="2136177"/>
                  </a:cubicBezTo>
                  <a:cubicBezTo>
                    <a:pt x="747763" y="2129736"/>
                    <a:pt x="757759" y="2137732"/>
                    <a:pt x="750873" y="2130180"/>
                  </a:cubicBezTo>
                  <a:cubicBezTo>
                    <a:pt x="739322" y="2117075"/>
                    <a:pt x="730659" y="2087977"/>
                    <a:pt x="678460" y="2040887"/>
                  </a:cubicBezTo>
                  <a:cubicBezTo>
                    <a:pt x="670241" y="2033557"/>
                    <a:pt x="663799" y="2029115"/>
                    <a:pt x="654692" y="2021785"/>
                  </a:cubicBezTo>
                  <a:cubicBezTo>
                    <a:pt x="650027" y="2018231"/>
                    <a:pt x="648472" y="2017342"/>
                    <a:pt x="643141" y="2013566"/>
                  </a:cubicBezTo>
                  <a:cubicBezTo>
                    <a:pt x="630702" y="2004459"/>
                    <a:pt x="637366" y="2015565"/>
                    <a:pt x="633590" y="2000239"/>
                  </a:cubicBezTo>
                  <a:cubicBezTo>
                    <a:pt x="630036" y="1985801"/>
                    <a:pt x="628481" y="1938267"/>
                    <a:pt x="626704" y="1917165"/>
                  </a:cubicBezTo>
                  <a:cubicBezTo>
                    <a:pt x="618263" y="1820765"/>
                    <a:pt x="623816" y="1836979"/>
                    <a:pt x="631591" y="1753018"/>
                  </a:cubicBezTo>
                  <a:cubicBezTo>
                    <a:pt x="636700" y="1700597"/>
                    <a:pt x="640254" y="1643734"/>
                    <a:pt x="643808" y="1590647"/>
                  </a:cubicBezTo>
                  <a:close/>
                  <a:moveTo>
                    <a:pt x="36290" y="2172827"/>
                  </a:moveTo>
                  <a:cubicBezTo>
                    <a:pt x="25628" y="2042664"/>
                    <a:pt x="60280" y="1841422"/>
                    <a:pt x="115368" y="1727029"/>
                  </a:cubicBezTo>
                  <a:cubicBezTo>
                    <a:pt x="126918" y="1703484"/>
                    <a:pt x="169344" y="1627075"/>
                    <a:pt x="184005" y="1617746"/>
                  </a:cubicBezTo>
                  <a:cubicBezTo>
                    <a:pt x="190002" y="1662392"/>
                    <a:pt x="182228" y="1742800"/>
                    <a:pt x="181339" y="1791889"/>
                  </a:cubicBezTo>
                  <a:cubicBezTo>
                    <a:pt x="180007" y="1850751"/>
                    <a:pt x="184005" y="1909835"/>
                    <a:pt x="184671" y="1966476"/>
                  </a:cubicBezTo>
                  <a:cubicBezTo>
                    <a:pt x="184893" y="2001794"/>
                    <a:pt x="148464" y="2011789"/>
                    <a:pt x="109814" y="2069985"/>
                  </a:cubicBezTo>
                  <a:cubicBezTo>
                    <a:pt x="98486" y="2087088"/>
                    <a:pt x="84492" y="2102193"/>
                    <a:pt x="72497" y="2121073"/>
                  </a:cubicBezTo>
                  <a:cubicBezTo>
                    <a:pt x="60946" y="2139287"/>
                    <a:pt x="48952" y="2155280"/>
                    <a:pt x="36290" y="2172827"/>
                  </a:cubicBezTo>
                  <a:close/>
                  <a:moveTo>
                    <a:pt x="188225" y="1120860"/>
                  </a:moveTo>
                  <a:cubicBezTo>
                    <a:pt x="197777" y="1132188"/>
                    <a:pt x="198221" y="1119971"/>
                    <a:pt x="198665" y="1146848"/>
                  </a:cubicBezTo>
                  <a:cubicBezTo>
                    <a:pt x="198887" y="1159065"/>
                    <a:pt x="198887" y="1174391"/>
                    <a:pt x="197555" y="1186386"/>
                  </a:cubicBezTo>
                  <a:cubicBezTo>
                    <a:pt x="148464" y="1172392"/>
                    <a:pt x="127585" y="1168616"/>
                    <a:pt x="70276" y="1181943"/>
                  </a:cubicBezTo>
                  <a:cubicBezTo>
                    <a:pt x="55171" y="1185497"/>
                    <a:pt x="46508" y="1190606"/>
                    <a:pt x="32070" y="1193494"/>
                  </a:cubicBezTo>
                  <a:cubicBezTo>
                    <a:pt x="45175" y="1093095"/>
                    <a:pt x="101151" y="970706"/>
                    <a:pt x="147576" y="884078"/>
                  </a:cubicBezTo>
                  <a:cubicBezTo>
                    <a:pt x="156239" y="868308"/>
                    <a:pt x="164458" y="853203"/>
                    <a:pt x="175564" y="839432"/>
                  </a:cubicBezTo>
                  <a:cubicBezTo>
                    <a:pt x="186004" y="826105"/>
                    <a:pt x="189114" y="811223"/>
                    <a:pt x="208439" y="796340"/>
                  </a:cubicBezTo>
                  <a:lnTo>
                    <a:pt x="196000" y="1042895"/>
                  </a:lnTo>
                  <a:cubicBezTo>
                    <a:pt x="194001" y="1079545"/>
                    <a:pt x="200886" y="1101757"/>
                    <a:pt x="188225" y="1120860"/>
                  </a:cubicBezTo>
                  <a:close/>
                  <a:moveTo>
                    <a:pt x="823508" y="1204378"/>
                  </a:moveTo>
                  <a:cubicBezTo>
                    <a:pt x="707114" y="1193716"/>
                    <a:pt x="774863" y="1193938"/>
                    <a:pt x="658468" y="1204155"/>
                  </a:cubicBezTo>
                  <a:cubicBezTo>
                    <a:pt x="660023" y="1179722"/>
                    <a:pt x="657357" y="1163951"/>
                    <a:pt x="657357" y="1140629"/>
                  </a:cubicBezTo>
                  <a:cubicBezTo>
                    <a:pt x="657135" y="1091762"/>
                    <a:pt x="665798" y="1015352"/>
                    <a:pt x="663799" y="963154"/>
                  </a:cubicBezTo>
                  <a:cubicBezTo>
                    <a:pt x="660911" y="883190"/>
                    <a:pt x="656469" y="797673"/>
                    <a:pt x="647584" y="721930"/>
                  </a:cubicBezTo>
                  <a:cubicBezTo>
                    <a:pt x="671574" y="735035"/>
                    <a:pt x="726439" y="843208"/>
                    <a:pt x="739989" y="877415"/>
                  </a:cubicBezTo>
                  <a:cubicBezTo>
                    <a:pt x="759758" y="926504"/>
                    <a:pt x="764867" y="969373"/>
                    <a:pt x="776862" y="1005135"/>
                  </a:cubicBezTo>
                  <a:cubicBezTo>
                    <a:pt x="800629" y="1074659"/>
                    <a:pt x="816623" y="1124858"/>
                    <a:pt x="823508" y="1204378"/>
                  </a:cubicBezTo>
                  <a:close/>
                  <a:moveTo>
                    <a:pt x="601604" y="630416"/>
                  </a:moveTo>
                  <a:lnTo>
                    <a:pt x="613598" y="707714"/>
                  </a:lnTo>
                  <a:cubicBezTo>
                    <a:pt x="623816" y="759912"/>
                    <a:pt x="624927" y="819219"/>
                    <a:pt x="626704" y="873861"/>
                  </a:cubicBezTo>
                  <a:cubicBezTo>
                    <a:pt x="627592" y="899849"/>
                    <a:pt x="632035" y="926726"/>
                    <a:pt x="632257" y="956268"/>
                  </a:cubicBezTo>
                  <a:cubicBezTo>
                    <a:pt x="632923" y="1012242"/>
                    <a:pt x="625149" y="1067773"/>
                    <a:pt x="625593" y="1127524"/>
                  </a:cubicBezTo>
                  <a:cubicBezTo>
                    <a:pt x="626038" y="1188829"/>
                    <a:pt x="625815" y="1244582"/>
                    <a:pt x="622706" y="1304999"/>
                  </a:cubicBezTo>
                  <a:cubicBezTo>
                    <a:pt x="620040" y="1360307"/>
                    <a:pt x="612488" y="1414949"/>
                    <a:pt x="611821" y="1472922"/>
                  </a:cubicBezTo>
                  <a:cubicBezTo>
                    <a:pt x="610933" y="1530896"/>
                    <a:pt x="614043" y="1592646"/>
                    <a:pt x="606935" y="1649287"/>
                  </a:cubicBezTo>
                  <a:cubicBezTo>
                    <a:pt x="600493" y="1700819"/>
                    <a:pt x="593607" y="1850751"/>
                    <a:pt x="599160" y="1907170"/>
                  </a:cubicBezTo>
                  <a:cubicBezTo>
                    <a:pt x="605380" y="1970474"/>
                    <a:pt x="596050" y="1954704"/>
                    <a:pt x="602270" y="1990243"/>
                  </a:cubicBezTo>
                  <a:cubicBezTo>
                    <a:pt x="566508" y="1992020"/>
                    <a:pt x="545183" y="1990243"/>
                    <a:pt x="509643" y="1989133"/>
                  </a:cubicBezTo>
                  <a:cubicBezTo>
                    <a:pt x="439229" y="1987134"/>
                    <a:pt x="386585" y="1995796"/>
                    <a:pt x="308174" y="1986689"/>
                  </a:cubicBezTo>
                  <a:cubicBezTo>
                    <a:pt x="292181" y="1984912"/>
                    <a:pt x="281741" y="1981803"/>
                    <a:pt x="266192" y="1980248"/>
                  </a:cubicBezTo>
                  <a:cubicBezTo>
                    <a:pt x="248866" y="1978471"/>
                    <a:pt x="231540" y="1979804"/>
                    <a:pt x="213992" y="1978915"/>
                  </a:cubicBezTo>
                  <a:cubicBezTo>
                    <a:pt x="212881" y="1949373"/>
                    <a:pt x="213992" y="1920275"/>
                    <a:pt x="213103" y="1890511"/>
                  </a:cubicBezTo>
                  <a:cubicBezTo>
                    <a:pt x="212659" y="1876517"/>
                    <a:pt x="210660" y="1859858"/>
                    <a:pt x="211326" y="1848974"/>
                  </a:cubicBezTo>
                  <a:lnTo>
                    <a:pt x="216435" y="1545112"/>
                  </a:lnTo>
                  <a:cubicBezTo>
                    <a:pt x="214880" y="1464038"/>
                    <a:pt x="228874" y="1375633"/>
                    <a:pt x="229541" y="1282120"/>
                  </a:cubicBezTo>
                  <a:lnTo>
                    <a:pt x="230874" y="1148403"/>
                  </a:lnTo>
                  <a:cubicBezTo>
                    <a:pt x="232206" y="1130855"/>
                    <a:pt x="237537" y="1123525"/>
                    <a:pt x="238426" y="1110642"/>
                  </a:cubicBezTo>
                  <a:lnTo>
                    <a:pt x="229541" y="946494"/>
                  </a:lnTo>
                  <a:cubicBezTo>
                    <a:pt x="231096" y="853426"/>
                    <a:pt x="235538" y="786789"/>
                    <a:pt x="253086" y="696830"/>
                  </a:cubicBezTo>
                  <a:cubicBezTo>
                    <a:pt x="257307" y="675951"/>
                    <a:pt x="265303" y="637968"/>
                    <a:pt x="266858" y="618199"/>
                  </a:cubicBezTo>
                  <a:cubicBezTo>
                    <a:pt x="279742" y="623086"/>
                    <a:pt x="287960" y="631526"/>
                    <a:pt x="300621" y="638856"/>
                  </a:cubicBezTo>
                  <a:cubicBezTo>
                    <a:pt x="320613" y="650184"/>
                    <a:pt x="408131" y="673507"/>
                    <a:pt x="436341" y="677505"/>
                  </a:cubicBezTo>
                  <a:cubicBezTo>
                    <a:pt x="587832" y="699718"/>
                    <a:pt x="585166" y="645298"/>
                    <a:pt x="601604" y="630416"/>
                  </a:cubicBezTo>
                  <a:close/>
                  <a:moveTo>
                    <a:pt x="274633" y="598652"/>
                  </a:moveTo>
                  <a:cubicBezTo>
                    <a:pt x="276410" y="576662"/>
                    <a:pt x="305286" y="504251"/>
                    <a:pt x="314393" y="488258"/>
                  </a:cubicBezTo>
                  <a:cubicBezTo>
                    <a:pt x="327499" y="465379"/>
                    <a:pt x="383253" y="394967"/>
                    <a:pt x="402356" y="378530"/>
                  </a:cubicBezTo>
                  <a:cubicBezTo>
                    <a:pt x="412573" y="369867"/>
                    <a:pt x="423458" y="366535"/>
                    <a:pt x="430344" y="357428"/>
                  </a:cubicBezTo>
                  <a:cubicBezTo>
                    <a:pt x="436563" y="360538"/>
                    <a:pt x="440784" y="363426"/>
                    <a:pt x="448114" y="366091"/>
                  </a:cubicBezTo>
                  <a:cubicBezTo>
                    <a:pt x="484543" y="379418"/>
                    <a:pt x="486542" y="398743"/>
                    <a:pt x="516751" y="429396"/>
                  </a:cubicBezTo>
                  <a:cubicBezTo>
                    <a:pt x="524970" y="437836"/>
                    <a:pt x="532300" y="446055"/>
                    <a:pt x="539408" y="456272"/>
                  </a:cubicBezTo>
                  <a:cubicBezTo>
                    <a:pt x="568285" y="496254"/>
                    <a:pt x="584278" y="550674"/>
                    <a:pt x="595606" y="609092"/>
                  </a:cubicBezTo>
                  <a:cubicBezTo>
                    <a:pt x="551625" y="639078"/>
                    <a:pt x="505645" y="658403"/>
                    <a:pt x="435230" y="646408"/>
                  </a:cubicBezTo>
                  <a:cubicBezTo>
                    <a:pt x="373035" y="635747"/>
                    <a:pt x="323723" y="623752"/>
                    <a:pt x="274633" y="598652"/>
                  </a:cubicBezTo>
                  <a:close/>
                  <a:moveTo>
                    <a:pt x="425235" y="29577"/>
                  </a:moveTo>
                  <a:cubicBezTo>
                    <a:pt x="462330" y="18471"/>
                    <a:pt x="472992" y="48902"/>
                    <a:pt x="470327" y="71114"/>
                  </a:cubicBezTo>
                  <a:cubicBezTo>
                    <a:pt x="463663" y="128643"/>
                    <a:pt x="361706" y="125311"/>
                    <a:pt x="378588" y="72891"/>
                  </a:cubicBezTo>
                  <a:cubicBezTo>
                    <a:pt x="380365" y="67116"/>
                    <a:pt x="392360" y="47569"/>
                    <a:pt x="396358" y="43793"/>
                  </a:cubicBezTo>
                  <a:cubicBezTo>
                    <a:pt x="403688" y="36019"/>
                    <a:pt x="411907" y="33575"/>
                    <a:pt x="425235" y="29577"/>
                  </a:cubicBezTo>
                  <a:close/>
                  <a:moveTo>
                    <a:pt x="410352" y="134418"/>
                  </a:moveTo>
                  <a:cubicBezTo>
                    <a:pt x="410352" y="176844"/>
                    <a:pt x="424346" y="279242"/>
                    <a:pt x="416350" y="314115"/>
                  </a:cubicBezTo>
                  <a:cubicBezTo>
                    <a:pt x="413018" y="328775"/>
                    <a:pt x="404355" y="327886"/>
                    <a:pt x="393026" y="336327"/>
                  </a:cubicBezTo>
                  <a:cubicBezTo>
                    <a:pt x="373479" y="350987"/>
                    <a:pt x="339272" y="392524"/>
                    <a:pt x="323945" y="412070"/>
                  </a:cubicBezTo>
                  <a:cubicBezTo>
                    <a:pt x="262860" y="488480"/>
                    <a:pt x="239759" y="592211"/>
                    <a:pt x="223988" y="693054"/>
                  </a:cubicBezTo>
                  <a:cubicBezTo>
                    <a:pt x="218879" y="725706"/>
                    <a:pt x="218879" y="730148"/>
                    <a:pt x="196888" y="758802"/>
                  </a:cubicBezTo>
                  <a:cubicBezTo>
                    <a:pt x="130028" y="846540"/>
                    <a:pt x="140690" y="836766"/>
                    <a:pt x="89823" y="937832"/>
                  </a:cubicBezTo>
                  <a:cubicBezTo>
                    <a:pt x="57837" y="1001581"/>
                    <a:pt x="10968" y="1131077"/>
                    <a:pt x="4304" y="1205488"/>
                  </a:cubicBezTo>
                  <a:cubicBezTo>
                    <a:pt x="1194" y="1239028"/>
                    <a:pt x="44287" y="1226812"/>
                    <a:pt x="51617" y="1222369"/>
                  </a:cubicBezTo>
                  <a:cubicBezTo>
                    <a:pt x="67166" y="1212818"/>
                    <a:pt x="72719" y="1209708"/>
                    <a:pt x="92711" y="1204155"/>
                  </a:cubicBezTo>
                  <a:cubicBezTo>
                    <a:pt x="134693" y="1192383"/>
                    <a:pt x="164680" y="1211485"/>
                    <a:pt x="196444" y="1216150"/>
                  </a:cubicBezTo>
                  <a:cubicBezTo>
                    <a:pt x="203774" y="1268571"/>
                    <a:pt x="191779" y="1340538"/>
                    <a:pt x="190446" y="1393847"/>
                  </a:cubicBezTo>
                  <a:cubicBezTo>
                    <a:pt x="189780" y="1424056"/>
                    <a:pt x="186670" y="1452487"/>
                    <a:pt x="186448" y="1482696"/>
                  </a:cubicBezTo>
                  <a:cubicBezTo>
                    <a:pt x="186004" y="1632183"/>
                    <a:pt x="189558" y="1533339"/>
                    <a:pt x="113591" y="1669056"/>
                  </a:cubicBezTo>
                  <a:cubicBezTo>
                    <a:pt x="45398" y="1790556"/>
                    <a:pt x="22741" y="1924717"/>
                    <a:pt x="9191" y="2061766"/>
                  </a:cubicBezTo>
                  <a:cubicBezTo>
                    <a:pt x="7636" y="2078203"/>
                    <a:pt x="8747" y="2097750"/>
                    <a:pt x="6081" y="2113743"/>
                  </a:cubicBezTo>
                  <a:cubicBezTo>
                    <a:pt x="-3026" y="2168607"/>
                    <a:pt x="-138" y="2163942"/>
                    <a:pt x="3416" y="2216141"/>
                  </a:cubicBezTo>
                  <a:cubicBezTo>
                    <a:pt x="4970" y="2239241"/>
                    <a:pt x="-5025" y="2244572"/>
                    <a:pt x="12745" y="2255456"/>
                  </a:cubicBezTo>
                  <a:cubicBezTo>
                    <a:pt x="26517" y="2245683"/>
                    <a:pt x="21852" y="2235243"/>
                    <a:pt x="31181" y="2221694"/>
                  </a:cubicBezTo>
                  <a:cubicBezTo>
                    <a:pt x="39622" y="2209477"/>
                    <a:pt x="35624" y="2224804"/>
                    <a:pt x="58281" y="2192596"/>
                  </a:cubicBezTo>
                  <a:lnTo>
                    <a:pt x="105372" y="2131068"/>
                  </a:lnTo>
                  <a:cubicBezTo>
                    <a:pt x="127807" y="2092419"/>
                    <a:pt x="146243" y="2069985"/>
                    <a:pt x="176230" y="2037555"/>
                  </a:cubicBezTo>
                  <a:lnTo>
                    <a:pt x="200886" y="2006902"/>
                  </a:lnTo>
                  <a:cubicBezTo>
                    <a:pt x="225320" y="2002682"/>
                    <a:pt x="273522" y="2010456"/>
                    <a:pt x="300177" y="2014010"/>
                  </a:cubicBezTo>
                  <a:cubicBezTo>
                    <a:pt x="331053" y="2018231"/>
                    <a:pt x="373035" y="2019563"/>
                    <a:pt x="404355" y="2018453"/>
                  </a:cubicBezTo>
                  <a:cubicBezTo>
                    <a:pt x="485431" y="2015787"/>
                    <a:pt x="492983" y="2019785"/>
                    <a:pt x="555401" y="2020896"/>
                  </a:cubicBezTo>
                  <a:cubicBezTo>
                    <a:pt x="574726" y="2021118"/>
                    <a:pt x="590719" y="2017564"/>
                    <a:pt x="609156" y="2018675"/>
                  </a:cubicBezTo>
                  <a:cubicBezTo>
                    <a:pt x="621595" y="2035778"/>
                    <a:pt x="618041" y="2026893"/>
                    <a:pt x="636478" y="2036667"/>
                  </a:cubicBezTo>
                  <a:cubicBezTo>
                    <a:pt x="667575" y="2053326"/>
                    <a:pt x="684679" y="2082868"/>
                    <a:pt x="704448" y="2110411"/>
                  </a:cubicBezTo>
                  <a:cubicBezTo>
                    <a:pt x="732881" y="2149727"/>
                    <a:pt x="735102" y="2160388"/>
                    <a:pt x="751539" y="2205035"/>
                  </a:cubicBezTo>
                  <a:cubicBezTo>
                    <a:pt x="762424" y="2234799"/>
                    <a:pt x="757537" y="2233244"/>
                    <a:pt x="769532" y="2237020"/>
                  </a:cubicBezTo>
                  <a:cubicBezTo>
                    <a:pt x="774640" y="2231245"/>
                    <a:pt x="770864" y="2243462"/>
                    <a:pt x="774863" y="2228802"/>
                  </a:cubicBezTo>
                  <a:lnTo>
                    <a:pt x="783970" y="2171939"/>
                  </a:lnTo>
                  <a:cubicBezTo>
                    <a:pt x="787080" y="2161055"/>
                    <a:pt x="787524" y="2165719"/>
                    <a:pt x="788635" y="2150615"/>
                  </a:cubicBezTo>
                  <a:lnTo>
                    <a:pt x="792633" y="1837868"/>
                  </a:lnTo>
                  <a:cubicBezTo>
                    <a:pt x="790634" y="1737913"/>
                    <a:pt x="750429" y="1646621"/>
                    <a:pt x="677571" y="1584649"/>
                  </a:cubicBezTo>
                  <a:cubicBezTo>
                    <a:pt x="626926" y="1541558"/>
                    <a:pt x="650472" y="1589092"/>
                    <a:pt x="650694" y="1393847"/>
                  </a:cubicBezTo>
                  <a:cubicBezTo>
                    <a:pt x="650916" y="1338317"/>
                    <a:pt x="656247" y="1285674"/>
                    <a:pt x="657802" y="1229922"/>
                  </a:cubicBezTo>
                  <a:cubicBezTo>
                    <a:pt x="701116" y="1235697"/>
                    <a:pt x="682680" y="1213485"/>
                    <a:pt x="766866" y="1224146"/>
                  </a:cubicBezTo>
                  <a:cubicBezTo>
                    <a:pt x="786413" y="1226590"/>
                    <a:pt x="801962" y="1228145"/>
                    <a:pt x="820621" y="1234142"/>
                  </a:cubicBezTo>
                  <a:cubicBezTo>
                    <a:pt x="829284" y="1236807"/>
                    <a:pt x="834171" y="1239251"/>
                    <a:pt x="842389" y="1241916"/>
                  </a:cubicBezTo>
                  <a:cubicBezTo>
                    <a:pt x="851719" y="1245026"/>
                    <a:pt x="850164" y="1243249"/>
                    <a:pt x="858160" y="1241916"/>
                  </a:cubicBezTo>
                  <a:cubicBezTo>
                    <a:pt x="860826" y="1241472"/>
                    <a:pt x="863936" y="1240805"/>
                    <a:pt x="866601" y="1240805"/>
                  </a:cubicBezTo>
                  <a:cubicBezTo>
                    <a:pt x="871932" y="1214373"/>
                    <a:pt x="867045" y="1233920"/>
                    <a:pt x="862381" y="1208154"/>
                  </a:cubicBezTo>
                  <a:cubicBezTo>
                    <a:pt x="855273" y="1167950"/>
                    <a:pt x="848831" y="1123970"/>
                    <a:pt x="837725" y="1084432"/>
                  </a:cubicBezTo>
                  <a:cubicBezTo>
                    <a:pt x="830172" y="1057555"/>
                    <a:pt x="822398" y="1036454"/>
                    <a:pt x="816623" y="1010688"/>
                  </a:cubicBezTo>
                  <a:cubicBezTo>
                    <a:pt x="805072" y="958267"/>
                    <a:pt x="797964" y="913398"/>
                    <a:pt x="772863" y="860533"/>
                  </a:cubicBezTo>
                  <a:lnTo>
                    <a:pt x="699562" y="736590"/>
                  </a:lnTo>
                  <a:cubicBezTo>
                    <a:pt x="655580" y="683058"/>
                    <a:pt x="654692" y="705937"/>
                    <a:pt x="644474" y="693276"/>
                  </a:cubicBezTo>
                  <a:cubicBezTo>
                    <a:pt x="637810" y="677061"/>
                    <a:pt x="637588" y="652850"/>
                    <a:pt x="634256" y="634414"/>
                  </a:cubicBezTo>
                  <a:cubicBezTo>
                    <a:pt x="622706" y="572442"/>
                    <a:pt x="596050" y="478040"/>
                    <a:pt x="555179" y="433616"/>
                  </a:cubicBezTo>
                  <a:cubicBezTo>
                    <a:pt x="532966" y="409183"/>
                    <a:pt x="514308" y="384305"/>
                    <a:pt x="488763" y="362093"/>
                  </a:cubicBezTo>
                  <a:lnTo>
                    <a:pt x="447447" y="331662"/>
                  </a:lnTo>
                  <a:cubicBezTo>
                    <a:pt x="443227" y="293902"/>
                    <a:pt x="447003" y="235484"/>
                    <a:pt x="439673" y="180398"/>
                  </a:cubicBezTo>
                  <a:cubicBezTo>
                    <a:pt x="437452" y="163516"/>
                    <a:pt x="429677" y="150855"/>
                    <a:pt x="427900" y="137528"/>
                  </a:cubicBezTo>
                  <a:cubicBezTo>
                    <a:pt x="467439" y="138194"/>
                    <a:pt x="443005" y="134641"/>
                    <a:pt x="463441" y="140638"/>
                  </a:cubicBezTo>
                  <a:cubicBezTo>
                    <a:pt x="491873" y="123312"/>
                    <a:pt x="510087" y="106875"/>
                    <a:pt x="490540" y="60674"/>
                  </a:cubicBezTo>
                  <a:cubicBezTo>
                    <a:pt x="480100" y="35796"/>
                    <a:pt x="458776" y="-1298"/>
                    <a:pt x="424124" y="35"/>
                  </a:cubicBezTo>
                  <a:cubicBezTo>
                    <a:pt x="338827" y="3145"/>
                    <a:pt x="344825" y="124423"/>
                    <a:pt x="410352" y="1344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EF28696-C6CF-B0E7-9BD4-D0998993A4BA}"/>
                </a:ext>
              </a:extLst>
            </p:cNvPr>
            <p:cNvSpPr/>
            <p:nvPr/>
          </p:nvSpPr>
          <p:spPr>
            <a:xfrm>
              <a:off x="7477981" y="2395423"/>
              <a:ext cx="241388" cy="495715"/>
            </a:xfrm>
            <a:custGeom>
              <a:avLst/>
              <a:gdLst>
                <a:gd name="connsiteX0" fmla="*/ 70951 w 241388"/>
                <a:gd name="connsiteY0" fmla="*/ 444621 h 495715"/>
                <a:gd name="connsiteX1" fmla="*/ 76504 w 241388"/>
                <a:gd name="connsiteY1" fmla="*/ 418411 h 495715"/>
                <a:gd name="connsiteX2" fmla="*/ 98273 w 241388"/>
                <a:gd name="connsiteY2" fmla="*/ 403751 h 495715"/>
                <a:gd name="connsiteX3" fmla="*/ 70951 w 241388"/>
                <a:gd name="connsiteY3" fmla="*/ 444621 h 495715"/>
                <a:gd name="connsiteX4" fmla="*/ 55624 w 241388"/>
                <a:gd name="connsiteY4" fmla="*/ 420410 h 495715"/>
                <a:gd name="connsiteX5" fmla="*/ 46517 w 241388"/>
                <a:gd name="connsiteY5" fmla="*/ 401086 h 495715"/>
                <a:gd name="connsiteX6" fmla="*/ 54958 w 241388"/>
                <a:gd name="connsiteY6" fmla="*/ 393533 h 495715"/>
                <a:gd name="connsiteX7" fmla="*/ 123595 w 241388"/>
                <a:gd name="connsiteY7" fmla="*/ 346666 h 495715"/>
                <a:gd name="connsiteX8" fmla="*/ 55624 w 241388"/>
                <a:gd name="connsiteY8" fmla="*/ 420410 h 495715"/>
                <a:gd name="connsiteX9" fmla="*/ 42297 w 241388"/>
                <a:gd name="connsiteY9" fmla="*/ 386203 h 495715"/>
                <a:gd name="connsiteX10" fmla="*/ 34744 w 241388"/>
                <a:gd name="connsiteY10" fmla="*/ 361326 h 495715"/>
                <a:gd name="connsiteX11" fmla="*/ 87166 w 241388"/>
                <a:gd name="connsiteY11" fmla="*/ 323787 h 495715"/>
                <a:gd name="connsiteX12" fmla="*/ 142698 w 241388"/>
                <a:gd name="connsiteY12" fmla="*/ 287359 h 495715"/>
                <a:gd name="connsiteX13" fmla="*/ 101160 w 241388"/>
                <a:gd name="connsiteY13" fmla="*/ 344445 h 495715"/>
                <a:gd name="connsiteX14" fmla="*/ 42297 w 241388"/>
                <a:gd name="connsiteY14" fmla="*/ 386203 h 495715"/>
                <a:gd name="connsiteX15" fmla="*/ 30080 w 241388"/>
                <a:gd name="connsiteY15" fmla="*/ 344000 h 495715"/>
                <a:gd name="connsiteX16" fmla="*/ 28080 w 241388"/>
                <a:gd name="connsiteY16" fmla="*/ 315347 h 495715"/>
                <a:gd name="connsiteX17" fmla="*/ 150028 w 241388"/>
                <a:gd name="connsiteY17" fmla="*/ 234050 h 495715"/>
                <a:gd name="connsiteX18" fmla="*/ 102049 w 241388"/>
                <a:gd name="connsiteY18" fmla="*/ 299354 h 495715"/>
                <a:gd name="connsiteX19" fmla="*/ 30080 w 241388"/>
                <a:gd name="connsiteY19" fmla="*/ 344000 h 495715"/>
                <a:gd name="connsiteX20" fmla="*/ 27192 w 241388"/>
                <a:gd name="connsiteY20" fmla="*/ 297799 h 495715"/>
                <a:gd name="connsiteX21" fmla="*/ 47183 w 241388"/>
                <a:gd name="connsiteY21" fmla="*/ 257595 h 495715"/>
                <a:gd name="connsiteX22" fmla="*/ 152027 w 241388"/>
                <a:gd name="connsiteY22" fmla="*/ 192069 h 495715"/>
                <a:gd name="connsiteX23" fmla="*/ 151805 w 241388"/>
                <a:gd name="connsiteY23" fmla="*/ 217835 h 495715"/>
                <a:gd name="connsiteX24" fmla="*/ 27192 w 241388"/>
                <a:gd name="connsiteY24" fmla="*/ 297799 h 495715"/>
                <a:gd name="connsiteX25" fmla="*/ 28525 w 241388"/>
                <a:gd name="connsiteY25" fmla="*/ 251376 h 495715"/>
                <a:gd name="connsiteX26" fmla="*/ 81169 w 241388"/>
                <a:gd name="connsiteY26" fmla="*/ 192736 h 495715"/>
                <a:gd name="connsiteX27" fmla="*/ 150695 w 241388"/>
                <a:gd name="connsiteY27" fmla="*/ 150755 h 495715"/>
                <a:gd name="connsiteX28" fmla="*/ 152249 w 241388"/>
                <a:gd name="connsiteY28" fmla="*/ 175188 h 495715"/>
                <a:gd name="connsiteX29" fmla="*/ 138700 w 241388"/>
                <a:gd name="connsiteY29" fmla="*/ 184739 h 495715"/>
                <a:gd name="connsiteX30" fmla="*/ 28525 w 241388"/>
                <a:gd name="connsiteY30" fmla="*/ 251376 h 495715"/>
                <a:gd name="connsiteX31" fmla="*/ 34300 w 241388"/>
                <a:gd name="connsiteY31" fmla="*/ 200510 h 495715"/>
                <a:gd name="connsiteX32" fmla="*/ 78725 w 241388"/>
                <a:gd name="connsiteY32" fmla="*/ 150755 h 495715"/>
                <a:gd name="connsiteX33" fmla="*/ 140921 w 241388"/>
                <a:gd name="connsiteY33" fmla="*/ 114771 h 495715"/>
                <a:gd name="connsiteX34" fmla="*/ 68730 w 241388"/>
                <a:gd name="connsiteY34" fmla="*/ 187183 h 495715"/>
                <a:gd name="connsiteX35" fmla="*/ 34300 w 241388"/>
                <a:gd name="connsiteY35" fmla="*/ 200510 h 495715"/>
                <a:gd name="connsiteX36" fmla="*/ 42741 w 241388"/>
                <a:gd name="connsiteY36" fmla="*/ 160306 h 495715"/>
                <a:gd name="connsiteX37" fmla="*/ 124706 w 241388"/>
                <a:gd name="connsiteY37" fmla="*/ 79232 h 495715"/>
                <a:gd name="connsiteX38" fmla="*/ 135590 w 241388"/>
                <a:gd name="connsiteY38" fmla="*/ 97890 h 495715"/>
                <a:gd name="connsiteX39" fmla="*/ 133591 w 241388"/>
                <a:gd name="connsiteY39" fmla="*/ 100111 h 495715"/>
                <a:gd name="connsiteX40" fmla="*/ 42741 w 241388"/>
                <a:gd name="connsiteY40" fmla="*/ 160306 h 495715"/>
                <a:gd name="connsiteX41" fmla="*/ 81169 w 241388"/>
                <a:gd name="connsiteY41" fmla="*/ 90115 h 495715"/>
                <a:gd name="connsiteX42" fmla="*/ 114710 w 241388"/>
                <a:gd name="connsiteY42" fmla="*/ 54132 h 495715"/>
                <a:gd name="connsiteX43" fmla="*/ 121596 w 241388"/>
                <a:gd name="connsiteY43" fmla="*/ 65016 h 495715"/>
                <a:gd name="connsiteX44" fmla="*/ 103604 w 241388"/>
                <a:gd name="connsiteY44" fmla="*/ 77232 h 495715"/>
                <a:gd name="connsiteX45" fmla="*/ 81169 w 241388"/>
                <a:gd name="connsiteY45" fmla="*/ 90115 h 495715"/>
                <a:gd name="connsiteX46" fmla="*/ 129148 w 241388"/>
                <a:gd name="connsiteY46" fmla="*/ 40138 h 495715"/>
                <a:gd name="connsiteX47" fmla="*/ 205560 w 241388"/>
                <a:gd name="connsiteY47" fmla="*/ 119213 h 495715"/>
                <a:gd name="connsiteX48" fmla="*/ 208448 w 241388"/>
                <a:gd name="connsiteY48" fmla="*/ 272477 h 495715"/>
                <a:gd name="connsiteX49" fmla="*/ 183791 w 241388"/>
                <a:gd name="connsiteY49" fmla="*/ 410415 h 495715"/>
                <a:gd name="connsiteX50" fmla="*/ 142254 w 241388"/>
                <a:gd name="connsiteY50" fmla="*/ 448175 h 495715"/>
                <a:gd name="connsiteX51" fmla="*/ 85611 w 241388"/>
                <a:gd name="connsiteY51" fmla="*/ 453506 h 495715"/>
                <a:gd name="connsiteX52" fmla="*/ 120485 w 241388"/>
                <a:gd name="connsiteY52" fmla="*/ 419744 h 495715"/>
                <a:gd name="connsiteX53" fmla="*/ 144475 w 241388"/>
                <a:gd name="connsiteY53" fmla="*/ 371543 h 495715"/>
                <a:gd name="connsiteX54" fmla="*/ 178460 w 241388"/>
                <a:gd name="connsiteY54" fmla="*/ 263592 h 495715"/>
                <a:gd name="connsiteX55" fmla="*/ 129148 w 241388"/>
                <a:gd name="connsiteY55" fmla="*/ 40138 h 495715"/>
                <a:gd name="connsiteX56" fmla="*/ 102271 w 241388"/>
                <a:gd name="connsiteY56" fmla="*/ 1045 h 495715"/>
                <a:gd name="connsiteX57" fmla="*/ 82946 w 241388"/>
                <a:gd name="connsiteY57" fmla="*/ 26811 h 495715"/>
                <a:gd name="connsiteX58" fmla="*/ 92 w 241388"/>
                <a:gd name="connsiteY58" fmla="*/ 265814 h 495715"/>
                <a:gd name="connsiteX59" fmla="*/ 62288 w 241388"/>
                <a:gd name="connsiteY59" fmla="*/ 456172 h 495715"/>
                <a:gd name="connsiteX60" fmla="*/ 135812 w 241388"/>
                <a:gd name="connsiteY60" fmla="*/ 493488 h 495715"/>
                <a:gd name="connsiteX61" fmla="*/ 195342 w 241388"/>
                <a:gd name="connsiteY61" fmla="*/ 461503 h 495715"/>
                <a:gd name="connsiteX62" fmla="*/ 225773 w 241388"/>
                <a:gd name="connsiteY62" fmla="*/ 400197 h 495715"/>
                <a:gd name="connsiteX63" fmla="*/ 209336 w 241388"/>
                <a:gd name="connsiteY63" fmla="*/ 52799 h 495715"/>
                <a:gd name="connsiteX64" fmla="*/ 204449 w 241388"/>
                <a:gd name="connsiteY64" fmla="*/ 47690 h 495715"/>
                <a:gd name="connsiteX65" fmla="*/ 199118 w 241388"/>
                <a:gd name="connsiteY65" fmla="*/ 39916 h 495715"/>
                <a:gd name="connsiteX66" fmla="*/ 142920 w 241388"/>
                <a:gd name="connsiteY66" fmla="*/ 4154 h 495715"/>
                <a:gd name="connsiteX67" fmla="*/ 102271 w 241388"/>
                <a:gd name="connsiteY67" fmla="*/ 1045 h 49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41388" h="495715">
                  <a:moveTo>
                    <a:pt x="70951" y="444621"/>
                  </a:moveTo>
                  <a:cubicBezTo>
                    <a:pt x="62288" y="424408"/>
                    <a:pt x="64731" y="429517"/>
                    <a:pt x="76504" y="418411"/>
                  </a:cubicBezTo>
                  <a:cubicBezTo>
                    <a:pt x="85167" y="410192"/>
                    <a:pt x="84279" y="407971"/>
                    <a:pt x="98273" y="403751"/>
                  </a:cubicBezTo>
                  <a:cubicBezTo>
                    <a:pt x="89610" y="425741"/>
                    <a:pt x="83834" y="440401"/>
                    <a:pt x="70951" y="444621"/>
                  </a:cubicBezTo>
                  <a:close/>
                  <a:moveTo>
                    <a:pt x="55624" y="420410"/>
                  </a:moveTo>
                  <a:lnTo>
                    <a:pt x="46517" y="401086"/>
                  </a:lnTo>
                  <a:lnTo>
                    <a:pt x="54958" y="393533"/>
                  </a:lnTo>
                  <a:cubicBezTo>
                    <a:pt x="70285" y="380872"/>
                    <a:pt x="105825" y="352441"/>
                    <a:pt x="123595" y="346666"/>
                  </a:cubicBezTo>
                  <a:cubicBezTo>
                    <a:pt x="114710" y="377985"/>
                    <a:pt x="72950" y="412858"/>
                    <a:pt x="55624" y="420410"/>
                  </a:cubicBezTo>
                  <a:close/>
                  <a:moveTo>
                    <a:pt x="42297" y="386203"/>
                  </a:moveTo>
                  <a:cubicBezTo>
                    <a:pt x="36299" y="377541"/>
                    <a:pt x="35855" y="374209"/>
                    <a:pt x="34744" y="361326"/>
                  </a:cubicBezTo>
                  <a:cubicBezTo>
                    <a:pt x="49849" y="345555"/>
                    <a:pt x="70062" y="336448"/>
                    <a:pt x="87166" y="323787"/>
                  </a:cubicBezTo>
                  <a:lnTo>
                    <a:pt x="142698" y="287359"/>
                  </a:lnTo>
                  <a:cubicBezTo>
                    <a:pt x="136923" y="324898"/>
                    <a:pt x="128260" y="326897"/>
                    <a:pt x="101160" y="344445"/>
                  </a:cubicBezTo>
                  <a:lnTo>
                    <a:pt x="42297" y="386203"/>
                  </a:lnTo>
                  <a:close/>
                  <a:moveTo>
                    <a:pt x="30080" y="344000"/>
                  </a:moveTo>
                  <a:lnTo>
                    <a:pt x="28080" y="315347"/>
                  </a:lnTo>
                  <a:lnTo>
                    <a:pt x="150028" y="234050"/>
                  </a:lnTo>
                  <a:cubicBezTo>
                    <a:pt x="153804" y="270034"/>
                    <a:pt x="138700" y="275587"/>
                    <a:pt x="102049" y="299354"/>
                  </a:cubicBezTo>
                  <a:cubicBezTo>
                    <a:pt x="87388" y="308905"/>
                    <a:pt x="42963" y="341335"/>
                    <a:pt x="30080" y="344000"/>
                  </a:cubicBezTo>
                  <a:close/>
                  <a:moveTo>
                    <a:pt x="27192" y="297799"/>
                  </a:moveTo>
                  <a:cubicBezTo>
                    <a:pt x="26748" y="268035"/>
                    <a:pt x="26303" y="269590"/>
                    <a:pt x="47183" y="257595"/>
                  </a:cubicBezTo>
                  <a:cubicBezTo>
                    <a:pt x="73172" y="242713"/>
                    <a:pt x="119597" y="205841"/>
                    <a:pt x="152027" y="192069"/>
                  </a:cubicBezTo>
                  <a:lnTo>
                    <a:pt x="151805" y="217835"/>
                  </a:lnTo>
                  <a:cubicBezTo>
                    <a:pt x="120707" y="238937"/>
                    <a:pt x="60067" y="288914"/>
                    <a:pt x="27192" y="297799"/>
                  </a:cubicBezTo>
                  <a:close/>
                  <a:moveTo>
                    <a:pt x="28525" y="251376"/>
                  </a:moveTo>
                  <a:cubicBezTo>
                    <a:pt x="29413" y="209173"/>
                    <a:pt x="38965" y="225165"/>
                    <a:pt x="81169" y="192736"/>
                  </a:cubicBezTo>
                  <a:cubicBezTo>
                    <a:pt x="94274" y="182740"/>
                    <a:pt x="136923" y="153864"/>
                    <a:pt x="150695" y="150755"/>
                  </a:cubicBezTo>
                  <a:lnTo>
                    <a:pt x="152249" y="175188"/>
                  </a:lnTo>
                  <a:cubicBezTo>
                    <a:pt x="141587" y="179853"/>
                    <a:pt x="146252" y="178742"/>
                    <a:pt x="138700" y="184739"/>
                  </a:cubicBezTo>
                  <a:lnTo>
                    <a:pt x="28525" y="251376"/>
                  </a:lnTo>
                  <a:close/>
                  <a:moveTo>
                    <a:pt x="34300" y="200510"/>
                  </a:moveTo>
                  <a:cubicBezTo>
                    <a:pt x="30302" y="173855"/>
                    <a:pt x="60511" y="163638"/>
                    <a:pt x="78725" y="150755"/>
                  </a:cubicBezTo>
                  <a:cubicBezTo>
                    <a:pt x="86500" y="145202"/>
                    <a:pt x="133146" y="117659"/>
                    <a:pt x="140921" y="114771"/>
                  </a:cubicBezTo>
                  <a:cubicBezTo>
                    <a:pt x="152472" y="147423"/>
                    <a:pt x="134479" y="142536"/>
                    <a:pt x="68730" y="187183"/>
                  </a:cubicBezTo>
                  <a:cubicBezTo>
                    <a:pt x="52959" y="197844"/>
                    <a:pt x="44296" y="206063"/>
                    <a:pt x="34300" y="200510"/>
                  </a:cubicBezTo>
                  <a:close/>
                  <a:moveTo>
                    <a:pt x="42741" y="160306"/>
                  </a:moveTo>
                  <a:cubicBezTo>
                    <a:pt x="48516" y="114993"/>
                    <a:pt x="84945" y="104109"/>
                    <a:pt x="124706" y="79232"/>
                  </a:cubicBezTo>
                  <a:lnTo>
                    <a:pt x="135590" y="97890"/>
                  </a:lnTo>
                  <a:cubicBezTo>
                    <a:pt x="134701" y="98778"/>
                    <a:pt x="133813" y="99000"/>
                    <a:pt x="133591" y="100111"/>
                  </a:cubicBezTo>
                  <a:cubicBezTo>
                    <a:pt x="131592" y="109218"/>
                    <a:pt x="48738" y="156752"/>
                    <a:pt x="42741" y="160306"/>
                  </a:cubicBezTo>
                  <a:close/>
                  <a:moveTo>
                    <a:pt x="81169" y="90115"/>
                  </a:moveTo>
                  <a:cubicBezTo>
                    <a:pt x="83612" y="77899"/>
                    <a:pt x="98717" y="57686"/>
                    <a:pt x="114710" y="54132"/>
                  </a:cubicBezTo>
                  <a:lnTo>
                    <a:pt x="121596" y="65016"/>
                  </a:lnTo>
                  <a:cubicBezTo>
                    <a:pt x="114044" y="75233"/>
                    <a:pt x="114488" y="70125"/>
                    <a:pt x="103604" y="77232"/>
                  </a:cubicBezTo>
                  <a:cubicBezTo>
                    <a:pt x="93164" y="84118"/>
                    <a:pt x="93830" y="85673"/>
                    <a:pt x="81169" y="90115"/>
                  </a:cubicBezTo>
                  <a:close/>
                  <a:moveTo>
                    <a:pt x="129148" y="40138"/>
                  </a:moveTo>
                  <a:cubicBezTo>
                    <a:pt x="186457" y="39250"/>
                    <a:pt x="199785" y="65238"/>
                    <a:pt x="205560" y="119213"/>
                  </a:cubicBezTo>
                  <a:cubicBezTo>
                    <a:pt x="210669" y="166747"/>
                    <a:pt x="211335" y="226498"/>
                    <a:pt x="208448" y="272477"/>
                  </a:cubicBezTo>
                  <a:cubicBezTo>
                    <a:pt x="205338" y="320011"/>
                    <a:pt x="203339" y="373542"/>
                    <a:pt x="183791" y="410415"/>
                  </a:cubicBezTo>
                  <a:cubicBezTo>
                    <a:pt x="170686" y="435292"/>
                    <a:pt x="167576" y="434182"/>
                    <a:pt x="142254" y="448175"/>
                  </a:cubicBezTo>
                  <a:cubicBezTo>
                    <a:pt x="120929" y="459726"/>
                    <a:pt x="104936" y="470165"/>
                    <a:pt x="85611" y="453506"/>
                  </a:cubicBezTo>
                  <a:cubicBezTo>
                    <a:pt x="95607" y="442844"/>
                    <a:pt x="112711" y="432405"/>
                    <a:pt x="120485" y="419744"/>
                  </a:cubicBezTo>
                  <a:lnTo>
                    <a:pt x="144475" y="371543"/>
                  </a:lnTo>
                  <a:cubicBezTo>
                    <a:pt x="160690" y="342668"/>
                    <a:pt x="175128" y="298243"/>
                    <a:pt x="178460" y="263592"/>
                  </a:cubicBezTo>
                  <a:cubicBezTo>
                    <a:pt x="190011" y="138316"/>
                    <a:pt x="171352" y="126988"/>
                    <a:pt x="129148" y="40138"/>
                  </a:cubicBezTo>
                  <a:close/>
                  <a:moveTo>
                    <a:pt x="102271" y="1045"/>
                  </a:moveTo>
                  <a:cubicBezTo>
                    <a:pt x="91609" y="17038"/>
                    <a:pt x="104492" y="4821"/>
                    <a:pt x="82946" y="26811"/>
                  </a:cubicBezTo>
                  <a:cubicBezTo>
                    <a:pt x="20084" y="91004"/>
                    <a:pt x="1647" y="172078"/>
                    <a:pt x="92" y="265814"/>
                  </a:cubicBezTo>
                  <a:cubicBezTo>
                    <a:pt x="-1018" y="328674"/>
                    <a:pt x="7200" y="417523"/>
                    <a:pt x="62288" y="456172"/>
                  </a:cubicBezTo>
                  <a:cubicBezTo>
                    <a:pt x="81613" y="469943"/>
                    <a:pt x="93386" y="504816"/>
                    <a:pt x="135812" y="493488"/>
                  </a:cubicBezTo>
                  <a:lnTo>
                    <a:pt x="195342" y="461503"/>
                  </a:lnTo>
                  <a:cubicBezTo>
                    <a:pt x="212224" y="446843"/>
                    <a:pt x="220220" y="424853"/>
                    <a:pt x="225773" y="400197"/>
                  </a:cubicBezTo>
                  <a:cubicBezTo>
                    <a:pt x="242433" y="327563"/>
                    <a:pt x="256205" y="97223"/>
                    <a:pt x="209336" y="52799"/>
                  </a:cubicBezTo>
                  <a:cubicBezTo>
                    <a:pt x="205338" y="49023"/>
                    <a:pt x="207781" y="51688"/>
                    <a:pt x="204449" y="47690"/>
                  </a:cubicBezTo>
                  <a:cubicBezTo>
                    <a:pt x="200451" y="42581"/>
                    <a:pt x="204227" y="45913"/>
                    <a:pt x="199118" y="39916"/>
                  </a:cubicBezTo>
                  <a:cubicBezTo>
                    <a:pt x="186235" y="25034"/>
                    <a:pt x="160690" y="11262"/>
                    <a:pt x="142920" y="4154"/>
                  </a:cubicBezTo>
                  <a:cubicBezTo>
                    <a:pt x="128482" y="-1843"/>
                    <a:pt x="121374" y="156"/>
                    <a:pt x="102271" y="10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B5A8B5E-CDA7-753A-B92D-F1250CA4E5D2}"/>
                </a:ext>
              </a:extLst>
            </p:cNvPr>
            <p:cNvSpPr/>
            <p:nvPr/>
          </p:nvSpPr>
          <p:spPr>
            <a:xfrm>
              <a:off x="7731024" y="3080824"/>
              <a:ext cx="23167" cy="343844"/>
            </a:xfrm>
            <a:custGeom>
              <a:avLst/>
              <a:gdLst>
                <a:gd name="connsiteX0" fmla="*/ 3162 w 23167"/>
                <a:gd name="connsiteY0" fmla="*/ 343844 h 343844"/>
                <a:gd name="connsiteX1" fmla="*/ 15823 w 23167"/>
                <a:gd name="connsiteY1" fmla="*/ 333849 h 343844"/>
                <a:gd name="connsiteX2" fmla="*/ 16712 w 23167"/>
                <a:gd name="connsiteY2" fmla="*/ 310970 h 343844"/>
                <a:gd name="connsiteX3" fmla="*/ 22709 w 23167"/>
                <a:gd name="connsiteY3" fmla="*/ 268101 h 343844"/>
                <a:gd name="connsiteX4" fmla="*/ 20488 w 23167"/>
                <a:gd name="connsiteY4" fmla="*/ 174587 h 343844"/>
                <a:gd name="connsiteX5" fmla="*/ 22265 w 23167"/>
                <a:gd name="connsiteY5" fmla="*/ 83740 h 343844"/>
                <a:gd name="connsiteX6" fmla="*/ 11381 w 23167"/>
                <a:gd name="connsiteY6" fmla="*/ 0 h 343844"/>
                <a:gd name="connsiteX7" fmla="*/ 6938 w 23167"/>
                <a:gd name="connsiteY7" fmla="*/ 261437 h 343844"/>
                <a:gd name="connsiteX8" fmla="*/ 3162 w 23167"/>
                <a:gd name="connsiteY8" fmla="*/ 343844 h 34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67" h="343844">
                  <a:moveTo>
                    <a:pt x="3162" y="343844"/>
                  </a:moveTo>
                  <a:cubicBezTo>
                    <a:pt x="15823" y="343178"/>
                    <a:pt x="13380" y="345621"/>
                    <a:pt x="15823" y="333849"/>
                  </a:cubicBezTo>
                  <a:cubicBezTo>
                    <a:pt x="16267" y="331627"/>
                    <a:pt x="16490" y="314746"/>
                    <a:pt x="16712" y="310970"/>
                  </a:cubicBezTo>
                  <a:cubicBezTo>
                    <a:pt x="17822" y="295422"/>
                    <a:pt x="22043" y="282539"/>
                    <a:pt x="22709" y="268101"/>
                  </a:cubicBezTo>
                  <a:cubicBezTo>
                    <a:pt x="23598" y="242112"/>
                    <a:pt x="22265" y="200798"/>
                    <a:pt x="20488" y="174587"/>
                  </a:cubicBezTo>
                  <a:cubicBezTo>
                    <a:pt x="18711" y="146156"/>
                    <a:pt x="22265" y="113948"/>
                    <a:pt x="22265" y="83740"/>
                  </a:cubicBezTo>
                  <a:cubicBezTo>
                    <a:pt x="22265" y="54420"/>
                    <a:pt x="27818" y="2665"/>
                    <a:pt x="11381" y="0"/>
                  </a:cubicBezTo>
                  <a:cubicBezTo>
                    <a:pt x="1607" y="13994"/>
                    <a:pt x="6938" y="218123"/>
                    <a:pt x="6938" y="261437"/>
                  </a:cubicBezTo>
                  <a:cubicBezTo>
                    <a:pt x="6938" y="283427"/>
                    <a:pt x="-5723" y="326074"/>
                    <a:pt x="3162" y="3438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9C03B9AA-1386-057C-6A2A-9E46EEC76509}"/>
                </a:ext>
              </a:extLst>
            </p:cNvPr>
            <p:cNvSpPr/>
            <p:nvPr/>
          </p:nvSpPr>
          <p:spPr>
            <a:xfrm>
              <a:off x="7446605" y="2120666"/>
              <a:ext cx="33614" cy="220716"/>
            </a:xfrm>
            <a:custGeom>
              <a:avLst/>
              <a:gdLst>
                <a:gd name="connsiteX0" fmla="*/ 1703 w 33614"/>
                <a:gd name="connsiteY0" fmla="*/ 220716 h 220716"/>
                <a:gd name="connsiteX1" fmla="*/ 14142 w 33614"/>
                <a:gd name="connsiteY1" fmla="*/ 168962 h 220716"/>
                <a:gd name="connsiteX2" fmla="*/ 17474 w 33614"/>
                <a:gd name="connsiteY2" fmla="*/ 106323 h 220716"/>
                <a:gd name="connsiteX3" fmla="*/ 31912 w 33614"/>
                <a:gd name="connsiteY3" fmla="*/ 372 h 220716"/>
                <a:gd name="connsiteX4" fmla="*/ 1703 w 33614"/>
                <a:gd name="connsiteY4" fmla="*/ 220716 h 22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4" h="220716">
                  <a:moveTo>
                    <a:pt x="1703" y="220716"/>
                  </a:moveTo>
                  <a:cubicBezTo>
                    <a:pt x="23693" y="216496"/>
                    <a:pt x="12587" y="213608"/>
                    <a:pt x="14142" y="168962"/>
                  </a:cubicBezTo>
                  <a:cubicBezTo>
                    <a:pt x="14808" y="146305"/>
                    <a:pt x="16141" y="127869"/>
                    <a:pt x="17474" y="106323"/>
                  </a:cubicBezTo>
                  <a:cubicBezTo>
                    <a:pt x="18362" y="89664"/>
                    <a:pt x="39686" y="3481"/>
                    <a:pt x="31912" y="372"/>
                  </a:cubicBezTo>
                  <a:cubicBezTo>
                    <a:pt x="7478" y="-9846"/>
                    <a:pt x="-4739" y="193839"/>
                    <a:pt x="1703" y="2207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2122A1A-8225-4152-6EBF-EECBC7A123CC}"/>
                </a:ext>
              </a:extLst>
            </p:cNvPr>
            <p:cNvSpPr/>
            <p:nvPr/>
          </p:nvSpPr>
          <p:spPr>
            <a:xfrm>
              <a:off x="7439867" y="3068830"/>
              <a:ext cx="17043" cy="219950"/>
            </a:xfrm>
            <a:custGeom>
              <a:avLst/>
              <a:gdLst>
                <a:gd name="connsiteX0" fmla="*/ 4887 w 17043"/>
                <a:gd name="connsiteY0" fmla="*/ 0 h 219950"/>
                <a:gd name="connsiteX1" fmla="*/ 0 w 17043"/>
                <a:gd name="connsiteY1" fmla="*/ 7552 h 219950"/>
                <a:gd name="connsiteX2" fmla="*/ 1999 w 17043"/>
                <a:gd name="connsiteY2" fmla="*/ 171478 h 219950"/>
                <a:gd name="connsiteX3" fmla="*/ 12439 w 17043"/>
                <a:gd name="connsiteY3" fmla="*/ 218790 h 219950"/>
                <a:gd name="connsiteX4" fmla="*/ 14883 w 17043"/>
                <a:gd name="connsiteY4" fmla="*/ 168146 h 219950"/>
                <a:gd name="connsiteX5" fmla="*/ 15993 w 17043"/>
                <a:gd name="connsiteY5" fmla="*/ 107063 h 219950"/>
                <a:gd name="connsiteX6" fmla="*/ 14660 w 17043"/>
                <a:gd name="connsiteY6" fmla="*/ 23101 h 219950"/>
                <a:gd name="connsiteX7" fmla="*/ 4887 w 17043"/>
                <a:gd name="connsiteY7" fmla="*/ 0 h 21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3" h="219950">
                  <a:moveTo>
                    <a:pt x="4887" y="0"/>
                  </a:moveTo>
                  <a:cubicBezTo>
                    <a:pt x="444" y="3776"/>
                    <a:pt x="2221" y="-2443"/>
                    <a:pt x="0" y="7552"/>
                  </a:cubicBezTo>
                  <a:lnTo>
                    <a:pt x="1999" y="171478"/>
                  </a:lnTo>
                  <a:cubicBezTo>
                    <a:pt x="2221" y="185249"/>
                    <a:pt x="-3110" y="227452"/>
                    <a:pt x="12439" y="218790"/>
                  </a:cubicBezTo>
                  <a:cubicBezTo>
                    <a:pt x="21102" y="213681"/>
                    <a:pt x="14883" y="200354"/>
                    <a:pt x="14883" y="168146"/>
                  </a:cubicBezTo>
                  <a:cubicBezTo>
                    <a:pt x="14883" y="148599"/>
                    <a:pt x="14438" y="126165"/>
                    <a:pt x="15993" y="107063"/>
                  </a:cubicBezTo>
                  <a:lnTo>
                    <a:pt x="14660" y="23101"/>
                  </a:lnTo>
                  <a:cubicBezTo>
                    <a:pt x="13772" y="8441"/>
                    <a:pt x="15327" y="4887"/>
                    <a:pt x="4887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375D3F1-8F89-8239-9481-8E545C6DBD67}"/>
                </a:ext>
              </a:extLst>
            </p:cNvPr>
            <p:cNvSpPr/>
            <p:nvPr/>
          </p:nvSpPr>
          <p:spPr>
            <a:xfrm>
              <a:off x="7753613" y="2207183"/>
              <a:ext cx="17158" cy="134198"/>
            </a:xfrm>
            <a:custGeom>
              <a:avLst/>
              <a:gdLst>
                <a:gd name="connsiteX0" fmla="*/ 10115 w 17158"/>
                <a:gd name="connsiteY0" fmla="*/ 134199 h 134198"/>
                <a:gd name="connsiteX1" fmla="*/ 16112 w 17158"/>
                <a:gd name="connsiteY1" fmla="*/ 62676 h 134198"/>
                <a:gd name="connsiteX2" fmla="*/ 3673 w 17158"/>
                <a:gd name="connsiteY2" fmla="*/ 2925 h 134198"/>
                <a:gd name="connsiteX3" fmla="*/ 2118 w 17158"/>
                <a:gd name="connsiteY3" fmla="*/ 112209 h 134198"/>
                <a:gd name="connsiteX4" fmla="*/ 10115 w 17158"/>
                <a:gd name="connsiteY4" fmla="*/ 134199 h 13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58" h="134198">
                  <a:moveTo>
                    <a:pt x="10115" y="134199"/>
                  </a:moveTo>
                  <a:cubicBezTo>
                    <a:pt x="20333" y="117095"/>
                    <a:pt x="16557" y="85110"/>
                    <a:pt x="16112" y="62676"/>
                  </a:cubicBezTo>
                  <a:cubicBezTo>
                    <a:pt x="15890" y="53791"/>
                    <a:pt x="21443" y="-14845"/>
                    <a:pt x="3673" y="2925"/>
                  </a:cubicBezTo>
                  <a:cubicBezTo>
                    <a:pt x="-2991" y="9589"/>
                    <a:pt x="5006" y="82000"/>
                    <a:pt x="2118" y="112209"/>
                  </a:cubicBezTo>
                  <a:cubicBezTo>
                    <a:pt x="786" y="125092"/>
                    <a:pt x="-4768" y="132866"/>
                    <a:pt x="10115" y="13419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D016D23-BCE7-E6DF-7E20-EC20F7CFC9A4}"/>
                </a:ext>
              </a:extLst>
            </p:cNvPr>
            <p:cNvSpPr/>
            <p:nvPr/>
          </p:nvSpPr>
          <p:spPr>
            <a:xfrm>
              <a:off x="7559149" y="1840942"/>
              <a:ext cx="60862" cy="77964"/>
            </a:xfrm>
            <a:custGeom>
              <a:avLst/>
              <a:gdLst>
                <a:gd name="connsiteX0" fmla="*/ 0 w 60862"/>
                <a:gd name="connsiteY0" fmla="*/ 77965 h 77964"/>
                <a:gd name="connsiteX1" fmla="*/ 17992 w 60862"/>
                <a:gd name="connsiteY1" fmla="*/ 61306 h 77964"/>
                <a:gd name="connsiteX2" fmla="*/ 29987 w 60862"/>
                <a:gd name="connsiteY2" fmla="*/ 40648 h 77964"/>
                <a:gd name="connsiteX3" fmla="*/ 45092 w 60862"/>
                <a:gd name="connsiteY3" fmla="*/ 22434 h 77964"/>
                <a:gd name="connsiteX4" fmla="*/ 60863 w 60862"/>
                <a:gd name="connsiteY4" fmla="*/ 4442 h 77964"/>
                <a:gd name="connsiteX5" fmla="*/ 56865 w 60862"/>
                <a:gd name="connsiteY5" fmla="*/ 0 h 77964"/>
                <a:gd name="connsiteX6" fmla="*/ 0 w 60862"/>
                <a:gd name="connsiteY6" fmla="*/ 77965 h 7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862" h="77964">
                  <a:moveTo>
                    <a:pt x="0" y="77965"/>
                  </a:moveTo>
                  <a:cubicBezTo>
                    <a:pt x="17770" y="74855"/>
                    <a:pt x="10218" y="78187"/>
                    <a:pt x="17992" y="61306"/>
                  </a:cubicBezTo>
                  <a:cubicBezTo>
                    <a:pt x="21991" y="52643"/>
                    <a:pt x="23990" y="48645"/>
                    <a:pt x="29987" y="40648"/>
                  </a:cubicBezTo>
                  <a:cubicBezTo>
                    <a:pt x="34652" y="34651"/>
                    <a:pt x="39761" y="27765"/>
                    <a:pt x="45092" y="22434"/>
                  </a:cubicBezTo>
                  <a:cubicBezTo>
                    <a:pt x="52866" y="14660"/>
                    <a:pt x="57531" y="15104"/>
                    <a:pt x="60863" y="4442"/>
                  </a:cubicBezTo>
                  <a:lnTo>
                    <a:pt x="56865" y="0"/>
                  </a:lnTo>
                  <a:cubicBezTo>
                    <a:pt x="38206" y="6664"/>
                    <a:pt x="3776" y="48200"/>
                    <a:pt x="0" y="7796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10143F3-C6C5-54A9-CF0C-36C44E09C967}"/>
                </a:ext>
              </a:extLst>
            </p:cNvPr>
            <p:cNvSpPr/>
            <p:nvPr/>
          </p:nvSpPr>
          <p:spPr>
            <a:xfrm>
              <a:off x="7485848" y="2152801"/>
              <a:ext cx="22913" cy="79553"/>
            </a:xfrm>
            <a:custGeom>
              <a:avLst/>
              <a:gdLst>
                <a:gd name="connsiteX0" fmla="*/ 0 w 22913"/>
                <a:gd name="connsiteY0" fmla="*/ 79519 h 79553"/>
                <a:gd name="connsiteX1" fmla="*/ 16660 w 22913"/>
                <a:gd name="connsiteY1" fmla="*/ 44202 h 79553"/>
                <a:gd name="connsiteX2" fmla="*/ 21324 w 22913"/>
                <a:gd name="connsiteY2" fmla="*/ 0 h 79553"/>
                <a:gd name="connsiteX3" fmla="*/ 5997 w 22913"/>
                <a:gd name="connsiteY3" fmla="*/ 35539 h 79553"/>
                <a:gd name="connsiteX4" fmla="*/ 0 w 22913"/>
                <a:gd name="connsiteY4" fmla="*/ 79519 h 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13" h="79553">
                  <a:moveTo>
                    <a:pt x="0" y="79519"/>
                  </a:moveTo>
                  <a:cubicBezTo>
                    <a:pt x="18437" y="80408"/>
                    <a:pt x="13550" y="63971"/>
                    <a:pt x="16660" y="44202"/>
                  </a:cubicBezTo>
                  <a:cubicBezTo>
                    <a:pt x="18437" y="31985"/>
                    <a:pt x="26211" y="9107"/>
                    <a:pt x="21324" y="0"/>
                  </a:cubicBezTo>
                  <a:cubicBezTo>
                    <a:pt x="10884" y="888"/>
                    <a:pt x="11995" y="-5775"/>
                    <a:pt x="5997" y="35539"/>
                  </a:cubicBezTo>
                  <a:cubicBezTo>
                    <a:pt x="4220" y="48645"/>
                    <a:pt x="222" y="68636"/>
                    <a:pt x="0" y="7951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781721ED-3047-E957-A2A7-0714AB200B06}"/>
                </a:ext>
              </a:extLst>
            </p:cNvPr>
            <p:cNvSpPr/>
            <p:nvPr/>
          </p:nvSpPr>
          <p:spPr>
            <a:xfrm>
              <a:off x="7596419" y="2922452"/>
              <a:ext cx="15433" cy="68471"/>
            </a:xfrm>
            <a:custGeom>
              <a:avLst/>
              <a:gdLst>
                <a:gd name="connsiteX0" fmla="*/ 3158 w 15433"/>
                <a:gd name="connsiteY0" fmla="*/ 67969 h 68471"/>
                <a:gd name="connsiteX1" fmla="*/ 12709 w 15433"/>
                <a:gd name="connsiteY1" fmla="*/ 0 h 68471"/>
                <a:gd name="connsiteX2" fmla="*/ 1603 w 15433"/>
                <a:gd name="connsiteY2" fmla="*/ 63527 h 68471"/>
                <a:gd name="connsiteX3" fmla="*/ 3158 w 15433"/>
                <a:gd name="connsiteY3" fmla="*/ 67969 h 6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3" h="68471">
                  <a:moveTo>
                    <a:pt x="3158" y="67969"/>
                  </a:moveTo>
                  <a:cubicBezTo>
                    <a:pt x="23149" y="75299"/>
                    <a:pt x="12709" y="0"/>
                    <a:pt x="12709" y="0"/>
                  </a:cubicBezTo>
                  <a:cubicBezTo>
                    <a:pt x="-5950" y="6219"/>
                    <a:pt x="1381" y="62416"/>
                    <a:pt x="1603" y="63527"/>
                  </a:cubicBezTo>
                  <a:lnTo>
                    <a:pt x="3158" y="67969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3E446BF-C5F0-B5B5-7549-6BA19356BFC6}"/>
                </a:ext>
              </a:extLst>
            </p:cNvPr>
            <p:cNvSpPr/>
            <p:nvPr/>
          </p:nvSpPr>
          <p:spPr>
            <a:xfrm>
              <a:off x="7689290" y="3352257"/>
              <a:ext cx="14214" cy="47926"/>
            </a:xfrm>
            <a:custGeom>
              <a:avLst/>
              <a:gdLst>
                <a:gd name="connsiteX0" fmla="*/ 470 w 14214"/>
                <a:gd name="connsiteY0" fmla="*/ 47756 h 47926"/>
                <a:gd name="connsiteX1" fmla="*/ 13797 w 14214"/>
                <a:gd name="connsiteY1" fmla="*/ 12661 h 47926"/>
                <a:gd name="connsiteX2" fmla="*/ 5357 w 14214"/>
                <a:gd name="connsiteY2" fmla="*/ 0 h 47926"/>
                <a:gd name="connsiteX3" fmla="*/ 470 w 14214"/>
                <a:gd name="connsiteY3" fmla="*/ 47756 h 4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4" h="47926">
                  <a:moveTo>
                    <a:pt x="470" y="47756"/>
                  </a:moveTo>
                  <a:cubicBezTo>
                    <a:pt x="16241" y="49089"/>
                    <a:pt x="14464" y="43092"/>
                    <a:pt x="13797" y="12661"/>
                  </a:cubicBezTo>
                  <a:cubicBezTo>
                    <a:pt x="13575" y="-1111"/>
                    <a:pt x="12465" y="2443"/>
                    <a:pt x="5357" y="0"/>
                  </a:cubicBezTo>
                  <a:cubicBezTo>
                    <a:pt x="-641" y="11995"/>
                    <a:pt x="-419" y="31541"/>
                    <a:pt x="470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E93D6E2-2BEE-3C67-C37F-1A7BC4853D00}"/>
                </a:ext>
              </a:extLst>
            </p:cNvPr>
            <p:cNvSpPr/>
            <p:nvPr/>
          </p:nvSpPr>
          <p:spPr>
            <a:xfrm>
              <a:off x="7473853" y="3221205"/>
              <a:ext cx="14202" cy="49755"/>
            </a:xfrm>
            <a:custGeom>
              <a:avLst/>
              <a:gdLst>
                <a:gd name="connsiteX0" fmla="*/ 0 w 14202"/>
                <a:gd name="connsiteY0" fmla="*/ 49755 h 49755"/>
                <a:gd name="connsiteX1" fmla="*/ 10884 w 14202"/>
                <a:gd name="connsiteY1" fmla="*/ 11550 h 49755"/>
                <a:gd name="connsiteX2" fmla="*/ 3776 w 14202"/>
                <a:gd name="connsiteY2" fmla="*/ 0 h 49755"/>
                <a:gd name="connsiteX3" fmla="*/ 0 w 14202"/>
                <a:gd name="connsiteY3" fmla="*/ 49755 h 4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02" h="49755">
                  <a:moveTo>
                    <a:pt x="0" y="49755"/>
                  </a:moveTo>
                  <a:cubicBezTo>
                    <a:pt x="15993" y="46201"/>
                    <a:pt x="16660" y="33540"/>
                    <a:pt x="10884" y="11550"/>
                  </a:cubicBezTo>
                  <a:cubicBezTo>
                    <a:pt x="7774" y="-1555"/>
                    <a:pt x="10884" y="4442"/>
                    <a:pt x="3776" y="0"/>
                  </a:cubicBezTo>
                  <a:cubicBezTo>
                    <a:pt x="-2443" y="10662"/>
                    <a:pt x="1777" y="35095"/>
                    <a:pt x="0" y="497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A8780FA-CF0A-FE70-83C3-64B9A942A5A2}"/>
                </a:ext>
              </a:extLst>
            </p:cNvPr>
            <p:cNvSpPr/>
            <p:nvPr/>
          </p:nvSpPr>
          <p:spPr>
            <a:xfrm>
              <a:off x="7635594" y="2930670"/>
              <a:ext cx="15314" cy="65081"/>
            </a:xfrm>
            <a:custGeom>
              <a:avLst/>
              <a:gdLst>
                <a:gd name="connsiteX0" fmla="*/ 7297 w 15314"/>
                <a:gd name="connsiteY0" fmla="*/ 65082 h 65081"/>
                <a:gd name="connsiteX1" fmla="*/ 15294 w 15314"/>
                <a:gd name="connsiteY1" fmla="*/ 36428 h 65081"/>
                <a:gd name="connsiteX2" fmla="*/ 12406 w 15314"/>
                <a:gd name="connsiteY2" fmla="*/ 17103 h 65081"/>
                <a:gd name="connsiteX3" fmla="*/ 3077 w 15314"/>
                <a:gd name="connsiteY3" fmla="*/ 0 h 65081"/>
                <a:gd name="connsiteX4" fmla="*/ 1522 w 15314"/>
                <a:gd name="connsiteY4" fmla="*/ 11550 h 65081"/>
                <a:gd name="connsiteX5" fmla="*/ 7297 w 15314"/>
                <a:gd name="connsiteY5" fmla="*/ 65082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14" h="65081">
                  <a:moveTo>
                    <a:pt x="7297" y="65082"/>
                  </a:moveTo>
                  <a:cubicBezTo>
                    <a:pt x="13961" y="62860"/>
                    <a:pt x="15516" y="67303"/>
                    <a:pt x="15294" y="36428"/>
                  </a:cubicBezTo>
                  <a:cubicBezTo>
                    <a:pt x="15294" y="28654"/>
                    <a:pt x="14183" y="22656"/>
                    <a:pt x="12406" y="17103"/>
                  </a:cubicBezTo>
                  <a:lnTo>
                    <a:pt x="3077" y="0"/>
                  </a:lnTo>
                  <a:cubicBezTo>
                    <a:pt x="1078" y="3776"/>
                    <a:pt x="-1810" y="-5109"/>
                    <a:pt x="1522" y="11550"/>
                  </a:cubicBezTo>
                  <a:cubicBezTo>
                    <a:pt x="6853" y="37761"/>
                    <a:pt x="8186" y="22434"/>
                    <a:pt x="7297" y="650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DA66D20-01E8-BC7D-705B-5D659D8AFA86}"/>
                </a:ext>
              </a:extLst>
            </p:cNvPr>
            <p:cNvSpPr/>
            <p:nvPr/>
          </p:nvSpPr>
          <p:spPr>
            <a:xfrm>
              <a:off x="7603870" y="1875815"/>
              <a:ext cx="18141" cy="40648"/>
            </a:xfrm>
            <a:custGeom>
              <a:avLst/>
              <a:gdLst>
                <a:gd name="connsiteX0" fmla="*/ 2815 w 18141"/>
                <a:gd name="connsiteY0" fmla="*/ 40648 h 40648"/>
                <a:gd name="connsiteX1" fmla="*/ 18142 w 18141"/>
                <a:gd name="connsiteY1" fmla="*/ 0 h 40648"/>
                <a:gd name="connsiteX2" fmla="*/ 4814 w 18141"/>
                <a:gd name="connsiteY2" fmla="*/ 17992 h 40648"/>
                <a:gd name="connsiteX3" fmla="*/ 2815 w 18141"/>
                <a:gd name="connsiteY3" fmla="*/ 40648 h 4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1" h="40648">
                  <a:moveTo>
                    <a:pt x="2815" y="40648"/>
                  </a:moveTo>
                  <a:cubicBezTo>
                    <a:pt x="10367" y="29764"/>
                    <a:pt x="16809" y="17325"/>
                    <a:pt x="18142" y="0"/>
                  </a:cubicBezTo>
                  <a:cubicBezTo>
                    <a:pt x="8590" y="4887"/>
                    <a:pt x="9479" y="6442"/>
                    <a:pt x="4814" y="17992"/>
                  </a:cubicBezTo>
                  <a:cubicBezTo>
                    <a:pt x="-73" y="30431"/>
                    <a:pt x="-2072" y="31985"/>
                    <a:pt x="2815" y="406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545A7A7B-EC34-B387-CC37-F0551D8F7FB9}"/>
                </a:ext>
              </a:extLst>
            </p:cNvPr>
            <p:cNvSpPr/>
            <p:nvPr/>
          </p:nvSpPr>
          <p:spPr>
            <a:xfrm>
              <a:off x="7520460" y="3234754"/>
              <a:ext cx="12323" cy="37538"/>
            </a:xfrm>
            <a:custGeom>
              <a:avLst/>
              <a:gdLst>
                <a:gd name="connsiteX0" fmla="*/ 10035 w 12323"/>
                <a:gd name="connsiteY0" fmla="*/ 37539 h 37538"/>
                <a:gd name="connsiteX1" fmla="*/ 3149 w 12323"/>
                <a:gd name="connsiteY1" fmla="*/ 0 h 37538"/>
                <a:gd name="connsiteX2" fmla="*/ 2261 w 12323"/>
                <a:gd name="connsiteY2" fmla="*/ 20213 h 37538"/>
                <a:gd name="connsiteX3" fmla="*/ 10035 w 12323"/>
                <a:gd name="connsiteY3" fmla="*/ 37539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3" h="37538">
                  <a:moveTo>
                    <a:pt x="10035" y="37539"/>
                  </a:moveTo>
                  <a:cubicBezTo>
                    <a:pt x="15811" y="26432"/>
                    <a:pt x="9591" y="7996"/>
                    <a:pt x="3149" y="0"/>
                  </a:cubicBezTo>
                  <a:cubicBezTo>
                    <a:pt x="-2182" y="8663"/>
                    <a:pt x="484" y="8885"/>
                    <a:pt x="2261" y="20213"/>
                  </a:cubicBezTo>
                  <a:cubicBezTo>
                    <a:pt x="4482" y="35095"/>
                    <a:pt x="40" y="33318"/>
                    <a:pt x="10035" y="375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4BE2EED-45C5-A169-1347-BB430B0C8EC8}"/>
                </a:ext>
              </a:extLst>
            </p:cNvPr>
            <p:cNvSpPr/>
            <p:nvPr/>
          </p:nvSpPr>
          <p:spPr>
            <a:xfrm>
              <a:off x="7659379" y="3373136"/>
              <a:ext cx="13943" cy="30558"/>
            </a:xfrm>
            <a:custGeom>
              <a:avLst/>
              <a:gdLst>
                <a:gd name="connsiteX0" fmla="*/ 13943 w 13943"/>
                <a:gd name="connsiteY0" fmla="*/ 30431 h 30558"/>
                <a:gd name="connsiteX1" fmla="*/ 9945 w 13943"/>
                <a:gd name="connsiteY1" fmla="*/ 13549 h 30558"/>
                <a:gd name="connsiteX2" fmla="*/ 2393 w 13943"/>
                <a:gd name="connsiteY2" fmla="*/ 0 h 30558"/>
                <a:gd name="connsiteX3" fmla="*/ 13943 w 13943"/>
                <a:gd name="connsiteY3" fmla="*/ 30431 h 3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3" h="30558">
                  <a:moveTo>
                    <a:pt x="13943" y="30431"/>
                  </a:moveTo>
                  <a:cubicBezTo>
                    <a:pt x="13055" y="24878"/>
                    <a:pt x="11944" y="20213"/>
                    <a:pt x="9945" y="13549"/>
                  </a:cubicBezTo>
                  <a:cubicBezTo>
                    <a:pt x="6391" y="1333"/>
                    <a:pt x="9723" y="5553"/>
                    <a:pt x="2393" y="0"/>
                  </a:cubicBezTo>
                  <a:cubicBezTo>
                    <a:pt x="-1606" y="10440"/>
                    <a:pt x="-2272" y="32430"/>
                    <a:pt x="13943" y="304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F85ACB5-4D14-3B2F-F890-A245C60F4674}"/>
                </a:ext>
              </a:extLst>
            </p:cNvPr>
            <p:cNvSpPr/>
            <p:nvPr/>
          </p:nvSpPr>
          <p:spPr>
            <a:xfrm>
              <a:off x="7525960" y="2195448"/>
              <a:ext cx="9806" cy="34206"/>
            </a:xfrm>
            <a:custGeom>
              <a:avLst/>
              <a:gdLst>
                <a:gd name="connsiteX0" fmla="*/ 981 w 9806"/>
                <a:gd name="connsiteY0" fmla="*/ 34207 h 34206"/>
                <a:gd name="connsiteX1" fmla="*/ 9644 w 9806"/>
                <a:gd name="connsiteY1" fmla="*/ 17992 h 34206"/>
                <a:gd name="connsiteX2" fmla="*/ 4757 w 9806"/>
                <a:gd name="connsiteY2" fmla="*/ 0 h 34206"/>
                <a:gd name="connsiteX3" fmla="*/ 981 w 9806"/>
                <a:gd name="connsiteY3" fmla="*/ 34207 h 3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06" h="34206">
                  <a:moveTo>
                    <a:pt x="981" y="34207"/>
                  </a:moveTo>
                  <a:cubicBezTo>
                    <a:pt x="8533" y="30875"/>
                    <a:pt x="9200" y="28876"/>
                    <a:pt x="9644" y="17992"/>
                  </a:cubicBezTo>
                  <a:cubicBezTo>
                    <a:pt x="10310" y="6664"/>
                    <a:pt x="8978" y="5997"/>
                    <a:pt x="4757" y="0"/>
                  </a:cubicBezTo>
                  <a:cubicBezTo>
                    <a:pt x="981" y="7552"/>
                    <a:pt x="-1462" y="28654"/>
                    <a:pt x="981" y="34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17EDEB2-78BC-EE63-9430-6731500AF669}"/>
                </a:ext>
              </a:extLst>
            </p:cNvPr>
            <p:cNvSpPr/>
            <p:nvPr/>
          </p:nvSpPr>
          <p:spPr>
            <a:xfrm>
              <a:off x="7827923" y="3343372"/>
              <a:ext cx="17086" cy="17769"/>
            </a:xfrm>
            <a:custGeom>
              <a:avLst/>
              <a:gdLst>
                <a:gd name="connsiteX0" fmla="*/ 0 w 17086"/>
                <a:gd name="connsiteY0" fmla="*/ 8885 h 17769"/>
                <a:gd name="connsiteX1" fmla="*/ 8441 w 17086"/>
                <a:gd name="connsiteY1" fmla="*/ 17770 h 17769"/>
                <a:gd name="connsiteX2" fmla="*/ 15771 w 17086"/>
                <a:gd name="connsiteY2" fmla="*/ 1111 h 17769"/>
                <a:gd name="connsiteX3" fmla="*/ 4887 w 17086"/>
                <a:gd name="connsiteY3" fmla="*/ 0 h 17769"/>
                <a:gd name="connsiteX4" fmla="*/ 0 w 17086"/>
                <a:gd name="connsiteY4" fmla="*/ 8885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6" h="17769">
                  <a:moveTo>
                    <a:pt x="0" y="8885"/>
                  </a:moveTo>
                  <a:cubicBezTo>
                    <a:pt x="5331" y="18436"/>
                    <a:pt x="-1333" y="11328"/>
                    <a:pt x="8441" y="17770"/>
                  </a:cubicBezTo>
                  <a:cubicBezTo>
                    <a:pt x="17548" y="12217"/>
                    <a:pt x="18437" y="14660"/>
                    <a:pt x="15771" y="1111"/>
                  </a:cubicBezTo>
                  <a:lnTo>
                    <a:pt x="4887" y="0"/>
                  </a:lnTo>
                  <a:lnTo>
                    <a:pt x="0" y="88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4D7DB7D-1D5C-841F-D8F0-B512C9D37F44}"/>
                </a:ext>
              </a:extLst>
            </p:cNvPr>
            <p:cNvSpPr/>
            <p:nvPr/>
          </p:nvSpPr>
          <p:spPr>
            <a:xfrm>
              <a:off x="7309930" y="2388942"/>
              <a:ext cx="15458" cy="19520"/>
            </a:xfrm>
            <a:custGeom>
              <a:avLst/>
              <a:gdLst>
                <a:gd name="connsiteX0" fmla="*/ 3102 w 15458"/>
                <a:gd name="connsiteY0" fmla="*/ 2639 h 19520"/>
                <a:gd name="connsiteX1" fmla="*/ 6434 w 15458"/>
                <a:gd name="connsiteY1" fmla="*/ 19520 h 19520"/>
                <a:gd name="connsiteX2" fmla="*/ 11321 w 15458"/>
                <a:gd name="connsiteY2" fmla="*/ 1529 h 19520"/>
                <a:gd name="connsiteX3" fmla="*/ 3102 w 15458"/>
                <a:gd name="connsiteY3" fmla="*/ 2639 h 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8" h="19520">
                  <a:moveTo>
                    <a:pt x="3102" y="2639"/>
                  </a:moveTo>
                  <a:cubicBezTo>
                    <a:pt x="-4228" y="20409"/>
                    <a:pt x="3324" y="15966"/>
                    <a:pt x="6434" y="19520"/>
                  </a:cubicBezTo>
                  <a:cubicBezTo>
                    <a:pt x="19984" y="12857"/>
                    <a:pt x="15319" y="3528"/>
                    <a:pt x="11321" y="1529"/>
                  </a:cubicBezTo>
                  <a:cubicBezTo>
                    <a:pt x="3324" y="-2470"/>
                    <a:pt x="3324" y="2639"/>
                    <a:pt x="3102" y="26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67F4A2-8152-706A-5C7E-2CED4A9046D5}"/>
                </a:ext>
              </a:extLst>
            </p:cNvPr>
            <p:cNvSpPr/>
            <p:nvPr/>
          </p:nvSpPr>
          <p:spPr>
            <a:xfrm>
              <a:off x="7840584" y="3386019"/>
              <a:ext cx="14498" cy="19102"/>
            </a:xfrm>
            <a:custGeom>
              <a:avLst/>
              <a:gdLst>
                <a:gd name="connsiteX0" fmla="*/ 0 w 14498"/>
                <a:gd name="connsiteY0" fmla="*/ 19102 h 19102"/>
                <a:gd name="connsiteX1" fmla="*/ 14438 w 14498"/>
                <a:gd name="connsiteY1" fmla="*/ 8885 h 19102"/>
                <a:gd name="connsiteX2" fmla="*/ 3332 w 14498"/>
                <a:gd name="connsiteY2" fmla="*/ 0 h 19102"/>
                <a:gd name="connsiteX3" fmla="*/ 0 w 14498"/>
                <a:gd name="connsiteY3" fmla="*/ 19102 h 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98" h="19102">
                  <a:moveTo>
                    <a:pt x="0" y="19102"/>
                  </a:moveTo>
                  <a:cubicBezTo>
                    <a:pt x="10218" y="17992"/>
                    <a:pt x="15105" y="18658"/>
                    <a:pt x="14438" y="8885"/>
                  </a:cubicBezTo>
                  <a:cubicBezTo>
                    <a:pt x="13994" y="1111"/>
                    <a:pt x="10440" y="1555"/>
                    <a:pt x="3332" y="0"/>
                  </a:cubicBezTo>
                  <a:lnTo>
                    <a:pt x="0" y="1910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599E8C4-D2DD-F2FC-7A6F-956C4ABBEBD4}"/>
                </a:ext>
              </a:extLst>
            </p:cNvPr>
            <p:cNvSpPr/>
            <p:nvPr/>
          </p:nvSpPr>
          <p:spPr>
            <a:xfrm>
              <a:off x="7322306" y="3407822"/>
              <a:ext cx="16493" cy="18400"/>
            </a:xfrm>
            <a:custGeom>
              <a:avLst/>
              <a:gdLst>
                <a:gd name="connsiteX0" fmla="*/ 7164 w 16493"/>
                <a:gd name="connsiteY0" fmla="*/ 18401 h 18400"/>
                <a:gd name="connsiteX1" fmla="*/ 16493 w 16493"/>
                <a:gd name="connsiteY1" fmla="*/ 3519 h 18400"/>
                <a:gd name="connsiteX2" fmla="*/ 7164 w 16493"/>
                <a:gd name="connsiteY2" fmla="*/ 18401 h 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93" h="18400">
                  <a:moveTo>
                    <a:pt x="7164" y="18401"/>
                  </a:moveTo>
                  <a:cubicBezTo>
                    <a:pt x="12495" y="14181"/>
                    <a:pt x="14050" y="11293"/>
                    <a:pt x="16493" y="3519"/>
                  </a:cubicBezTo>
                  <a:cubicBezTo>
                    <a:pt x="722" y="-6699"/>
                    <a:pt x="-6386" y="7517"/>
                    <a:pt x="7164" y="184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A253151-4720-3E59-9164-B88AB0B5FB2A}"/>
                </a:ext>
              </a:extLst>
            </p:cNvPr>
            <p:cNvSpPr/>
            <p:nvPr/>
          </p:nvSpPr>
          <p:spPr>
            <a:xfrm>
              <a:off x="7288155" y="2428155"/>
              <a:ext cx="15916" cy="14651"/>
            </a:xfrm>
            <a:custGeom>
              <a:avLst/>
              <a:gdLst>
                <a:gd name="connsiteX0" fmla="*/ 0 w 15916"/>
                <a:gd name="connsiteY0" fmla="*/ 11626 h 14651"/>
                <a:gd name="connsiteX1" fmla="*/ 14883 w 15916"/>
                <a:gd name="connsiteY1" fmla="*/ 12959 h 14651"/>
                <a:gd name="connsiteX2" fmla="*/ 6664 w 15916"/>
                <a:gd name="connsiteY2" fmla="*/ 298 h 14651"/>
                <a:gd name="connsiteX3" fmla="*/ 0 w 15916"/>
                <a:gd name="connsiteY3" fmla="*/ 11626 h 1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16" h="14651">
                  <a:moveTo>
                    <a:pt x="0" y="11626"/>
                  </a:moveTo>
                  <a:cubicBezTo>
                    <a:pt x="6664" y="15402"/>
                    <a:pt x="6664" y="15402"/>
                    <a:pt x="14883" y="12959"/>
                  </a:cubicBezTo>
                  <a:cubicBezTo>
                    <a:pt x="14883" y="-4144"/>
                    <a:pt x="20214" y="5185"/>
                    <a:pt x="6664" y="298"/>
                  </a:cubicBezTo>
                  <a:cubicBezTo>
                    <a:pt x="6220" y="-368"/>
                    <a:pt x="444" y="-1035"/>
                    <a:pt x="0" y="116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89130D-8E2A-C33A-CF1F-BC5E73BA3BEA}"/>
                </a:ext>
              </a:extLst>
            </p:cNvPr>
            <p:cNvSpPr/>
            <p:nvPr/>
          </p:nvSpPr>
          <p:spPr>
            <a:xfrm>
              <a:off x="7317290" y="2426068"/>
              <a:ext cx="14219" cy="17933"/>
            </a:xfrm>
            <a:custGeom>
              <a:avLst/>
              <a:gdLst>
                <a:gd name="connsiteX0" fmla="*/ 630 w 14219"/>
                <a:gd name="connsiteY0" fmla="*/ 3052 h 17933"/>
                <a:gd name="connsiteX1" fmla="*/ 852 w 14219"/>
                <a:gd name="connsiteY1" fmla="*/ 10382 h 17933"/>
                <a:gd name="connsiteX2" fmla="*/ 5739 w 14219"/>
                <a:gd name="connsiteY2" fmla="*/ 17934 h 17933"/>
                <a:gd name="connsiteX3" fmla="*/ 630 w 14219"/>
                <a:gd name="connsiteY3" fmla="*/ 3052 h 1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9" h="17933">
                  <a:moveTo>
                    <a:pt x="630" y="3052"/>
                  </a:moveTo>
                  <a:cubicBezTo>
                    <a:pt x="630" y="6606"/>
                    <a:pt x="-925" y="5051"/>
                    <a:pt x="852" y="10382"/>
                  </a:cubicBezTo>
                  <a:cubicBezTo>
                    <a:pt x="4184" y="21044"/>
                    <a:pt x="2629" y="14602"/>
                    <a:pt x="5739" y="17934"/>
                  </a:cubicBezTo>
                  <a:cubicBezTo>
                    <a:pt x="21510" y="6383"/>
                    <a:pt x="12625" y="-5833"/>
                    <a:pt x="630" y="30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B4F202C-463D-825D-43AE-A00280190369}"/>
                </a:ext>
              </a:extLst>
            </p:cNvPr>
            <p:cNvSpPr/>
            <p:nvPr/>
          </p:nvSpPr>
          <p:spPr>
            <a:xfrm>
              <a:off x="7873460" y="2603525"/>
              <a:ext cx="15325" cy="16397"/>
            </a:xfrm>
            <a:custGeom>
              <a:avLst/>
              <a:gdLst>
                <a:gd name="connsiteX0" fmla="*/ 3775 w 15325"/>
                <a:gd name="connsiteY0" fmla="*/ 16398 h 16397"/>
                <a:gd name="connsiteX1" fmla="*/ 15326 w 15325"/>
                <a:gd name="connsiteY1" fmla="*/ 5069 h 16397"/>
                <a:gd name="connsiteX2" fmla="*/ 3775 w 15325"/>
                <a:gd name="connsiteY2" fmla="*/ 16398 h 1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25" h="16397">
                  <a:moveTo>
                    <a:pt x="3775" y="16398"/>
                  </a:moveTo>
                  <a:cubicBezTo>
                    <a:pt x="13771" y="12844"/>
                    <a:pt x="11772" y="15065"/>
                    <a:pt x="15326" y="5069"/>
                  </a:cubicBezTo>
                  <a:cubicBezTo>
                    <a:pt x="2887" y="-6037"/>
                    <a:pt x="-5110" y="2626"/>
                    <a:pt x="3775" y="1639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EB6FBA2-092C-604E-4D74-0E62AC5790AF}"/>
                </a:ext>
              </a:extLst>
            </p:cNvPr>
            <p:cNvSpPr/>
            <p:nvPr/>
          </p:nvSpPr>
          <p:spPr>
            <a:xfrm>
              <a:off x="7730102" y="2310063"/>
              <a:ext cx="8002" cy="31097"/>
            </a:xfrm>
            <a:custGeom>
              <a:avLst/>
              <a:gdLst>
                <a:gd name="connsiteX0" fmla="*/ 4083 w 8002"/>
                <a:gd name="connsiteY0" fmla="*/ 31097 h 31097"/>
                <a:gd name="connsiteX1" fmla="*/ 4083 w 8002"/>
                <a:gd name="connsiteY1" fmla="*/ 0 h 31097"/>
                <a:gd name="connsiteX2" fmla="*/ 973 w 8002"/>
                <a:gd name="connsiteY2" fmla="*/ 6219 h 31097"/>
                <a:gd name="connsiteX3" fmla="*/ 4083 w 8002"/>
                <a:gd name="connsiteY3" fmla="*/ 31097 h 3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2" h="31097">
                  <a:moveTo>
                    <a:pt x="4083" y="31097"/>
                  </a:moveTo>
                  <a:cubicBezTo>
                    <a:pt x="9636" y="23545"/>
                    <a:pt x="8970" y="8885"/>
                    <a:pt x="4083" y="0"/>
                  </a:cubicBezTo>
                  <a:cubicBezTo>
                    <a:pt x="1862" y="3110"/>
                    <a:pt x="2306" y="-444"/>
                    <a:pt x="973" y="6219"/>
                  </a:cubicBezTo>
                  <a:cubicBezTo>
                    <a:pt x="-804" y="16437"/>
                    <a:pt x="-359" y="24655"/>
                    <a:pt x="4083" y="3109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99CC21D-8D6B-18BA-63CE-543FB2A59BF4}"/>
                </a:ext>
              </a:extLst>
            </p:cNvPr>
            <p:cNvSpPr/>
            <p:nvPr/>
          </p:nvSpPr>
          <p:spPr>
            <a:xfrm>
              <a:off x="7297262" y="3450878"/>
              <a:ext cx="13414" cy="16659"/>
            </a:xfrm>
            <a:custGeom>
              <a:avLst/>
              <a:gdLst>
                <a:gd name="connsiteX0" fmla="*/ 9329 w 13414"/>
                <a:gd name="connsiteY0" fmla="*/ 16659 h 16659"/>
                <a:gd name="connsiteX1" fmla="*/ 9329 w 13414"/>
                <a:gd name="connsiteY1" fmla="*/ 0 h 16659"/>
                <a:gd name="connsiteX2" fmla="*/ 222 w 13414"/>
                <a:gd name="connsiteY2" fmla="*/ 7108 h 16659"/>
                <a:gd name="connsiteX3" fmla="*/ 9329 w 13414"/>
                <a:gd name="connsiteY3" fmla="*/ 16659 h 1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4" h="16659">
                  <a:moveTo>
                    <a:pt x="9329" y="16659"/>
                  </a:moveTo>
                  <a:cubicBezTo>
                    <a:pt x="14438" y="7774"/>
                    <a:pt x="15104" y="9107"/>
                    <a:pt x="9329" y="0"/>
                  </a:cubicBezTo>
                  <a:cubicBezTo>
                    <a:pt x="2665" y="1777"/>
                    <a:pt x="1332" y="-888"/>
                    <a:pt x="222" y="7108"/>
                  </a:cubicBezTo>
                  <a:cubicBezTo>
                    <a:pt x="-1111" y="16215"/>
                    <a:pt x="3776" y="15104"/>
                    <a:pt x="9329" y="166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B589FB8-D857-CA42-0898-5D827606A0FA}"/>
                </a:ext>
              </a:extLst>
            </p:cNvPr>
            <p:cNvSpPr/>
            <p:nvPr/>
          </p:nvSpPr>
          <p:spPr>
            <a:xfrm>
              <a:off x="7861242" y="2574831"/>
              <a:ext cx="13771" cy="16874"/>
            </a:xfrm>
            <a:custGeom>
              <a:avLst/>
              <a:gdLst>
                <a:gd name="connsiteX0" fmla="*/ 0 w 13771"/>
                <a:gd name="connsiteY0" fmla="*/ 15771 h 16874"/>
                <a:gd name="connsiteX1" fmla="*/ 13772 w 13771"/>
                <a:gd name="connsiteY1" fmla="*/ 10884 h 16874"/>
                <a:gd name="connsiteX2" fmla="*/ 5553 w 13771"/>
                <a:gd name="connsiteY2" fmla="*/ 0 h 16874"/>
                <a:gd name="connsiteX3" fmla="*/ 0 w 13771"/>
                <a:gd name="connsiteY3" fmla="*/ 15771 h 1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1" h="16874">
                  <a:moveTo>
                    <a:pt x="0" y="15771"/>
                  </a:moveTo>
                  <a:cubicBezTo>
                    <a:pt x="10884" y="17992"/>
                    <a:pt x="7997" y="17103"/>
                    <a:pt x="13772" y="10884"/>
                  </a:cubicBezTo>
                  <a:cubicBezTo>
                    <a:pt x="11773" y="0"/>
                    <a:pt x="17992" y="6442"/>
                    <a:pt x="5553" y="0"/>
                  </a:cubicBezTo>
                  <a:cubicBezTo>
                    <a:pt x="4443" y="4887"/>
                    <a:pt x="0" y="4442"/>
                    <a:pt x="0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8518736-ED24-6085-1F3C-37D3C3C02083}"/>
                </a:ext>
              </a:extLst>
            </p:cNvPr>
            <p:cNvSpPr/>
            <p:nvPr/>
          </p:nvSpPr>
          <p:spPr>
            <a:xfrm>
              <a:off x="7847915" y="3301206"/>
              <a:ext cx="15771" cy="14622"/>
            </a:xfrm>
            <a:custGeom>
              <a:avLst/>
              <a:gdLst>
                <a:gd name="connsiteX0" fmla="*/ 0 w 15771"/>
                <a:gd name="connsiteY0" fmla="*/ 8181 h 14622"/>
                <a:gd name="connsiteX1" fmla="*/ 11328 w 15771"/>
                <a:gd name="connsiteY1" fmla="*/ 14622 h 14622"/>
                <a:gd name="connsiteX2" fmla="*/ 15771 w 15771"/>
                <a:gd name="connsiteY2" fmla="*/ 2406 h 14622"/>
                <a:gd name="connsiteX3" fmla="*/ 0 w 15771"/>
                <a:gd name="connsiteY3" fmla="*/ 8181 h 1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1" h="14622">
                  <a:moveTo>
                    <a:pt x="0" y="8181"/>
                  </a:moveTo>
                  <a:cubicBezTo>
                    <a:pt x="5331" y="13734"/>
                    <a:pt x="1999" y="12179"/>
                    <a:pt x="11328" y="14622"/>
                  </a:cubicBezTo>
                  <a:lnTo>
                    <a:pt x="15771" y="2406"/>
                  </a:lnTo>
                  <a:cubicBezTo>
                    <a:pt x="6442" y="-2259"/>
                    <a:pt x="3776" y="-38"/>
                    <a:pt x="0" y="81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4E4485F-4E4B-ADDE-D291-0A3F72685B82}"/>
                </a:ext>
              </a:extLst>
            </p:cNvPr>
            <p:cNvSpPr/>
            <p:nvPr/>
          </p:nvSpPr>
          <p:spPr>
            <a:xfrm>
              <a:off x="7282157" y="3394858"/>
              <a:ext cx="11370" cy="14927"/>
            </a:xfrm>
            <a:custGeom>
              <a:avLst/>
              <a:gdLst>
                <a:gd name="connsiteX0" fmla="*/ 0 w 11370"/>
                <a:gd name="connsiteY0" fmla="*/ 9819 h 14927"/>
                <a:gd name="connsiteX1" fmla="*/ 7997 w 11370"/>
                <a:gd name="connsiteY1" fmla="*/ 14928 h 14927"/>
                <a:gd name="connsiteX2" fmla="*/ 0 w 11370"/>
                <a:gd name="connsiteY2" fmla="*/ 9819 h 1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70" h="14927">
                  <a:moveTo>
                    <a:pt x="0" y="9819"/>
                  </a:moveTo>
                  <a:cubicBezTo>
                    <a:pt x="6664" y="17816"/>
                    <a:pt x="-222" y="12040"/>
                    <a:pt x="7997" y="14928"/>
                  </a:cubicBezTo>
                  <a:cubicBezTo>
                    <a:pt x="17770" y="-4619"/>
                    <a:pt x="3554" y="-3508"/>
                    <a:pt x="0" y="981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3AFFA93-E21C-07BB-D629-B31C177D3878}"/>
              </a:ext>
            </a:extLst>
          </p:cNvPr>
          <p:cNvSpPr/>
          <p:nvPr/>
        </p:nvSpPr>
        <p:spPr>
          <a:xfrm>
            <a:off x="8912386" y="3084492"/>
            <a:ext cx="571213" cy="89446"/>
          </a:xfrm>
          <a:custGeom>
            <a:avLst/>
            <a:gdLst>
              <a:gd name="connsiteX0" fmla="*/ 0 w 571213"/>
              <a:gd name="connsiteY0" fmla="*/ 0 h 89446"/>
              <a:gd name="connsiteX1" fmla="*/ 508000 w 571213"/>
              <a:gd name="connsiteY1" fmla="*/ 76200 h 89446"/>
              <a:gd name="connsiteX2" fmla="*/ 546100 w 571213"/>
              <a:gd name="connsiteY2" fmla="*/ 88900 h 8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213" h="89446">
                <a:moveTo>
                  <a:pt x="0" y="0"/>
                </a:moveTo>
                <a:lnTo>
                  <a:pt x="508000" y="76200"/>
                </a:lnTo>
                <a:cubicBezTo>
                  <a:pt x="599017" y="91017"/>
                  <a:pt x="572558" y="89958"/>
                  <a:pt x="546100" y="88900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288A10A2-5F33-E3A2-4803-53DB9D392E65}"/>
              </a:ext>
            </a:extLst>
          </p:cNvPr>
          <p:cNvSpPr/>
          <p:nvPr/>
        </p:nvSpPr>
        <p:spPr>
          <a:xfrm>
            <a:off x="9483599" y="3394305"/>
            <a:ext cx="168275" cy="441325"/>
          </a:xfrm>
          <a:custGeom>
            <a:avLst/>
            <a:gdLst>
              <a:gd name="connsiteX0" fmla="*/ 0 w 571213"/>
              <a:gd name="connsiteY0" fmla="*/ 0 h 89446"/>
              <a:gd name="connsiteX1" fmla="*/ 508000 w 571213"/>
              <a:gd name="connsiteY1" fmla="*/ 76200 h 89446"/>
              <a:gd name="connsiteX2" fmla="*/ 546100 w 571213"/>
              <a:gd name="connsiteY2" fmla="*/ 88900 h 89446"/>
              <a:gd name="connsiteX0" fmla="*/ 0 w 545596"/>
              <a:gd name="connsiteY0" fmla="*/ 98425 h 175455"/>
              <a:gd name="connsiteX1" fmla="*/ 508000 w 545596"/>
              <a:gd name="connsiteY1" fmla="*/ 174625 h 175455"/>
              <a:gd name="connsiteX2" fmla="*/ 473075 w 545596"/>
              <a:gd name="connsiteY2" fmla="*/ 0 h 175455"/>
              <a:gd name="connsiteX0" fmla="*/ 0 w 480749"/>
              <a:gd name="connsiteY0" fmla="*/ 98425 h 98425"/>
              <a:gd name="connsiteX1" fmla="*/ 365125 w 480749"/>
              <a:gd name="connsiteY1" fmla="*/ 63500 h 98425"/>
              <a:gd name="connsiteX2" fmla="*/ 473075 w 480749"/>
              <a:gd name="connsiteY2" fmla="*/ 0 h 98425"/>
              <a:gd name="connsiteX0" fmla="*/ 0 w 233099"/>
              <a:gd name="connsiteY0" fmla="*/ 327025 h 327025"/>
              <a:gd name="connsiteX1" fmla="*/ 117475 w 233099"/>
              <a:gd name="connsiteY1" fmla="*/ 63500 h 327025"/>
              <a:gd name="connsiteX2" fmla="*/ 225425 w 233099"/>
              <a:gd name="connsiteY2" fmla="*/ 0 h 327025"/>
              <a:gd name="connsiteX0" fmla="*/ 0 w 117475"/>
              <a:gd name="connsiteY0" fmla="*/ 263525 h 263525"/>
              <a:gd name="connsiteX1" fmla="*/ 117475 w 117475"/>
              <a:gd name="connsiteY1" fmla="*/ 0 h 263525"/>
              <a:gd name="connsiteX0" fmla="*/ 0 w 177800"/>
              <a:gd name="connsiteY0" fmla="*/ 365125 h 365125"/>
              <a:gd name="connsiteX1" fmla="*/ 177800 w 177800"/>
              <a:gd name="connsiteY1" fmla="*/ 0 h 365125"/>
              <a:gd name="connsiteX0" fmla="*/ 0 w 177800"/>
              <a:gd name="connsiteY0" fmla="*/ 365125 h 365125"/>
              <a:gd name="connsiteX1" fmla="*/ 63626 w 177800"/>
              <a:gd name="connsiteY1" fmla="*/ 228370 h 365125"/>
              <a:gd name="connsiteX2" fmla="*/ 177800 w 177800"/>
              <a:gd name="connsiteY2" fmla="*/ 0 h 365125"/>
              <a:gd name="connsiteX0" fmla="*/ 0 w 168275"/>
              <a:gd name="connsiteY0" fmla="*/ 441325 h 441325"/>
              <a:gd name="connsiteX1" fmla="*/ 54101 w 168275"/>
              <a:gd name="connsiteY1" fmla="*/ 228370 h 441325"/>
              <a:gd name="connsiteX2" fmla="*/ 168275 w 168275"/>
              <a:gd name="connsiteY2" fmla="*/ 0 h 441325"/>
              <a:gd name="connsiteX0" fmla="*/ 0 w 168275"/>
              <a:gd name="connsiteY0" fmla="*/ 441325 h 441325"/>
              <a:gd name="connsiteX1" fmla="*/ 73151 w 168275"/>
              <a:gd name="connsiteY1" fmla="*/ 244245 h 441325"/>
              <a:gd name="connsiteX2" fmla="*/ 168275 w 168275"/>
              <a:gd name="connsiteY2" fmla="*/ 0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75" h="441325">
                <a:moveTo>
                  <a:pt x="0" y="441325"/>
                </a:moveTo>
                <a:lnTo>
                  <a:pt x="73151" y="244245"/>
                </a:lnTo>
                <a:lnTo>
                  <a:pt x="168275" y="0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071C2CB6-4041-08E1-01DA-390E25286455}"/>
              </a:ext>
            </a:extLst>
          </p:cNvPr>
          <p:cNvSpPr txBox="1"/>
          <p:nvPr/>
        </p:nvSpPr>
        <p:spPr>
          <a:xfrm>
            <a:off x="4806921" y="3193572"/>
            <a:ext cx="349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03" name="图形 2">
            <a:extLst>
              <a:ext uri="{FF2B5EF4-FFF2-40B4-BE49-F238E27FC236}">
                <a16:creationId xmlns:a16="http://schemas.microsoft.com/office/drawing/2014/main" id="{4FC73F5C-1A4D-883A-EE76-B2FB17F60123}"/>
              </a:ext>
            </a:extLst>
          </p:cNvPr>
          <p:cNvGrpSpPr/>
          <p:nvPr/>
        </p:nvGrpSpPr>
        <p:grpSpPr>
          <a:xfrm>
            <a:off x="4146607" y="647890"/>
            <a:ext cx="1197109" cy="112840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4EDD901B-E797-3581-A22D-A714FB92ADE1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8C812ADE-A150-6949-ABDA-CA15176E87EF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90AEE5C-7F91-F556-063E-3C6ED06EF1E7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C26BC84-1203-44D3-DC8E-67F0DCB3B4CF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5723878C-1DC7-D4DC-CCB3-CE44EDC8161C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7B1BD69-BF35-6683-271F-6DAFD77C0FC0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69198837-9DDC-EB42-537F-851FB1005E74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DA92C7B7-22A3-6205-786F-422FE0717493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EAB2A9F8-3CA5-1283-3AF9-9677761525A7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48A25FC-2EC7-1C5F-8CBC-0607120A5B45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CDF35AC-17EE-625C-F486-2E6768633543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FD10A072-C301-24CA-D46B-A47019BE49D5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81636CA5-0474-DC0C-DB37-43BAF42E3260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47D1A6DF-CFD0-7EDB-04DC-1660616693ED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6924A138-1E54-35BD-E828-DB7A59FB3029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59B6FCA-0407-21FB-CE89-F5DBE3985571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F94816CE-6344-E1BD-9520-0C307CE0EB96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8F09F8C6-9DE9-0FB1-E98F-40678664B42E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2B12319-5B54-71EB-2DAD-E78E88AED8BD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D2836A5-7567-A605-3FD4-DB641878B744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5A13DE31-6867-AD4C-FC70-A98C969F778B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69F005AD-9832-4C6F-488E-A7A1B3AA0E62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3EF1422-A3F5-E98B-EDFC-D174B9238CF2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DAFEF43F-7A38-2C88-86F5-6F66DCAE78CD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96B665A8-7949-AE90-8D75-C0973A1CAB69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07DD9B4-436E-851A-F535-11A30B34D276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71416566-5C92-E7D7-4BC2-6D7A86CE98C4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0132BBF9-0467-D51B-89AC-6BFA1A5615BA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83E7708B-2DF1-8CE3-7C35-32042BDFC00E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0640803A-174E-9812-23EB-A39A6C20E208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62DD3A32-972C-3B71-8A96-0E5240B64917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1069F96-D924-C995-DFA4-A6DD5E4FA293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AB267DEF-5D2D-9D7B-A27E-7AD5816D7C3D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C227A763-69F3-024B-A324-165DAA381846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B37FE6C5-2D46-7B83-A695-6F4AB6D8224A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88606E9-CB86-1452-9740-FB2D9EA86305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BEFAD486-F088-ACED-5F25-2597EE691E88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72B5FA2A-1B0C-AC0A-CCAC-7DD8C7739EA6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75893262-A5AD-9C16-8F50-ACD8B751EEB5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FEEDEF6D-0DD1-B6E6-A1DA-28033F76FC23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FC88C634-C40B-87F9-A083-0F24C4A5845D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69295A74-0335-1DDD-6FDC-96F59F1D0914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CBCA3AAA-E99F-8A4D-CDEF-0FC7E4E1CEF6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C6F11F7C-1F48-8A52-6C2E-1AEB5B638EEC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FBB42AC-5DEF-CC10-CA1B-7529570E7273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C6BDC4A-7EF8-C683-3F78-ABEC2D16F39B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80921E4-D92F-879A-A2D8-B6A25448C222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D9AA074E-350F-C630-3874-08EF1DC1FF88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1D402CA-0620-918F-E195-DDCFF611C75A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CE41184-8AFE-E1A3-6130-BE09BDF915E4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59CB0266-8239-3DD8-A834-343D38C4454C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EAADC6F-1287-75A4-D992-118B30D8BE61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A077CA9-E578-F00B-2AF7-127CA565754C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52581140-F14C-1FD8-E549-1DA8CAF7FD3D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6E75ABB5-ADB2-7DF7-66B2-84F49A71EC54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98FCEACD-C30E-ADE6-8799-7E75D592BA3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238CB35-1B81-37C6-2203-858DD17C5898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E2D9EE5-F41A-8DF1-EE11-7C99A7740B3B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90CEC14-C77F-080A-54EF-623E4AB255E9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8A193118-4B28-953D-0121-A228EF96413D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5D8E5CA-D510-604A-638F-CF8910E5AF69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58E244A-76D0-2FB0-6D08-48743322A5B0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9524AE88-A26C-A33B-FA43-A2F36DCE3245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F1C41373-B861-27B7-2080-11690373AEA2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827A1A7B-CCFA-219A-07D0-7644A9A176AF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833DB642-0FEE-15B6-2BD6-8CA4D210148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F35E4DB-AB07-B44E-F1F6-A6ABD66829A6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CBCBCCD-3E1D-F503-6DA1-CB06426319A1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A1B622C-2E61-99EF-0DA3-1184026188DA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564F800A-5A4D-CD7B-EC2C-D3E708ED6CD5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D0DD0C4-DBB8-B87F-3C32-8C922EB08DC5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C969B9E8-97E7-F0C4-FB67-799025EF71D5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6" name="文本框 575">
            <a:extLst>
              <a:ext uri="{FF2B5EF4-FFF2-40B4-BE49-F238E27FC236}">
                <a16:creationId xmlns:a16="http://schemas.microsoft.com/office/drawing/2014/main" id="{78A06F05-1A0D-A8B9-830C-096BE0EF6D52}"/>
              </a:ext>
            </a:extLst>
          </p:cNvPr>
          <p:cNvSpPr txBox="1"/>
          <p:nvPr/>
        </p:nvSpPr>
        <p:spPr>
          <a:xfrm>
            <a:off x="5135556" y="1248302"/>
            <a:ext cx="27590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13800" dirty="0">
              <a:latin typeface="Arial Rounded MT Bold" panose="020F0704030504030204" pitchFamily="34" charset="0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3" name="图形 2">
            <a:extLst>
              <a:ext uri="{FF2B5EF4-FFF2-40B4-BE49-F238E27FC236}">
                <a16:creationId xmlns:a16="http://schemas.microsoft.com/office/drawing/2014/main" id="{02B9E2EC-6E16-4274-CCFB-E93870E86B98}"/>
              </a:ext>
            </a:extLst>
          </p:cNvPr>
          <p:cNvGrpSpPr/>
          <p:nvPr/>
        </p:nvGrpSpPr>
        <p:grpSpPr>
          <a:xfrm>
            <a:off x="1368870" y="1342866"/>
            <a:ext cx="3087086" cy="4240871"/>
            <a:chOff x="2672777" y="3945850"/>
            <a:chExt cx="2030711" cy="2789681"/>
          </a:xfrm>
        </p:grpSpPr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4A5ACED9-EB18-2015-5C6F-414B89180208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91A2DE2-9E75-DD9F-F41D-C5A1F5D90BEF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96E7181-76CB-4E8A-23BE-DEBD00C0B174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E91C1C54-93F2-577B-7551-EBAB919F9729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60103E7-95D7-BE6E-07D6-5BAEF6D44BCC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6A2A3BA-CC0F-C645-FEA0-4649B7B4E51E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E341834-8F6C-BB5E-2D29-C90C6E719580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7E41770B-6193-B1D3-6A45-4F36C691FD48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035508B-8A7A-17EE-F317-8379DFB494EB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D0F9B4A-AB43-734E-A59A-25052C37B277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9DE31A9-57D1-6176-A580-E03419AFA39A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11565F-8C69-F5ED-E2F7-1BD80B42CD0D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2D587C1A-2055-90CB-9802-D9E2794CBD3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3FD197D-5D08-D6B2-A906-A0A65EFE2933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AC307BC-86C8-2200-A682-F915E6D7A1CE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6F139C3-8881-FF5F-57F7-76BEF47EAF67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C506D0A-1B02-8053-4EC0-F042ADA8084D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57374E8-38BB-3576-B33B-390677CE59DA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5F38368-D7D1-D8BB-87DA-3A3B35CEEC52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410775D-C26B-6740-083A-C965B5FD572C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20477F8-512C-8AFC-FA91-CFCE0DDBE870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ED3D549-0AED-0957-03B6-5E7437A7E84C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1A66622C-85C6-5289-C5A9-0D6D17AADFA6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5DC908D-D062-0054-BB00-FEED410F7EAA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BEA76C5-C1FA-EBBC-DE21-D15EBE5CC00B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AE1ED7C-DC33-8F5A-92EC-3DAE1E97DD64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388E32-8CA3-E8EC-8F3E-BA535456A95B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21B80AD-E5BA-31EE-BACB-7F6F74103BD4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3E0E364-9B97-7F03-4ADF-0A893E78586B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B4199B8B-AA1D-2418-F333-908D23217C1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5" name="文本框 394">
            <a:extLst>
              <a:ext uri="{FF2B5EF4-FFF2-40B4-BE49-F238E27FC236}">
                <a16:creationId xmlns:a16="http://schemas.microsoft.com/office/drawing/2014/main" id="{F43A7A83-B06F-2935-20DC-9DCD62A575E1}"/>
              </a:ext>
            </a:extLst>
          </p:cNvPr>
          <p:cNvSpPr txBox="1"/>
          <p:nvPr/>
        </p:nvSpPr>
        <p:spPr>
          <a:xfrm>
            <a:off x="4397544" y="3771219"/>
            <a:ext cx="441388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9427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4659085" y="1875043"/>
            <a:ext cx="2873830" cy="3107914"/>
            <a:chOff x="3173" y="1433"/>
            <a:chExt cx="1596" cy="17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3479" y="1728"/>
              <a:ext cx="995" cy="994"/>
            </a:xfrm>
            <a:custGeom>
              <a:avLst/>
              <a:gdLst>
                <a:gd name="T0" fmla="*/ 149 w 182"/>
                <a:gd name="T1" fmla="*/ 161 h 182"/>
                <a:gd name="T2" fmla="*/ 150 w 182"/>
                <a:gd name="T3" fmla="*/ 160 h 182"/>
                <a:gd name="T4" fmla="*/ 159 w 182"/>
                <a:gd name="T5" fmla="*/ 152 h 182"/>
                <a:gd name="T6" fmla="*/ 160 w 182"/>
                <a:gd name="T7" fmla="*/ 150 h 182"/>
                <a:gd name="T8" fmla="*/ 182 w 182"/>
                <a:gd name="T9" fmla="*/ 94 h 182"/>
                <a:gd name="T10" fmla="*/ 88 w 182"/>
                <a:gd name="T11" fmla="*/ 0 h 182"/>
                <a:gd name="T12" fmla="*/ 0 w 182"/>
                <a:gd name="T13" fmla="*/ 88 h 182"/>
                <a:gd name="T14" fmla="*/ 94 w 182"/>
                <a:gd name="T15" fmla="*/ 182 h 182"/>
                <a:gd name="T16" fmla="*/ 7 w 182"/>
                <a:gd name="T17" fmla="*/ 91 h 182"/>
                <a:gd name="T18" fmla="*/ 29 w 182"/>
                <a:gd name="T19" fmla="*/ 58 h 182"/>
                <a:gd name="T20" fmla="*/ 143 w 182"/>
                <a:gd name="T21" fmla="*/ 58 h 182"/>
                <a:gd name="T22" fmla="*/ 172 w 182"/>
                <a:gd name="T23" fmla="*/ 114 h 182"/>
                <a:gd name="T24" fmla="*/ 150 w 182"/>
                <a:gd name="T25" fmla="*/ 151 h 182"/>
                <a:gd name="T26" fmla="*/ 34 w 182"/>
                <a:gd name="T27" fmla="*/ 148 h 182"/>
                <a:gd name="T28" fmla="*/ 11 w 182"/>
                <a:gd name="T29" fmla="*/ 66 h 182"/>
                <a:gd name="T30" fmla="*/ 35 w 182"/>
                <a:gd name="T31" fmla="*/ 28 h 182"/>
                <a:gd name="T32" fmla="*/ 19 w 182"/>
                <a:gd name="T33" fmla="*/ 59 h 182"/>
                <a:gd name="T34" fmla="*/ 10 w 182"/>
                <a:gd name="T35" fmla="*/ 67 h 182"/>
                <a:gd name="T36" fmla="*/ 38 w 182"/>
                <a:gd name="T37" fmla="*/ 41 h 182"/>
                <a:gd name="T38" fmla="*/ 27 w 182"/>
                <a:gd name="T39" fmla="*/ 51 h 182"/>
                <a:gd name="T40" fmla="*/ 59 w 182"/>
                <a:gd name="T41" fmla="*/ 13 h 182"/>
                <a:gd name="T42" fmla="*/ 51 w 182"/>
                <a:gd name="T43" fmla="*/ 33 h 182"/>
                <a:gd name="T44" fmla="*/ 45 w 182"/>
                <a:gd name="T45" fmla="*/ 37 h 182"/>
                <a:gd name="T46" fmla="*/ 70 w 182"/>
                <a:gd name="T47" fmla="*/ 9 h 182"/>
                <a:gd name="T48" fmla="*/ 64 w 182"/>
                <a:gd name="T49" fmla="*/ 30 h 182"/>
                <a:gd name="T50" fmla="*/ 75 w 182"/>
                <a:gd name="T51" fmla="*/ 8 h 182"/>
                <a:gd name="T52" fmla="*/ 88 w 182"/>
                <a:gd name="T53" fmla="*/ 7 h 182"/>
                <a:gd name="T54" fmla="*/ 79 w 182"/>
                <a:gd name="T55" fmla="*/ 27 h 182"/>
                <a:gd name="T56" fmla="*/ 85 w 182"/>
                <a:gd name="T57" fmla="*/ 7 h 182"/>
                <a:gd name="T58" fmla="*/ 104 w 182"/>
                <a:gd name="T59" fmla="*/ 9 h 182"/>
                <a:gd name="T60" fmla="*/ 90 w 182"/>
                <a:gd name="T61" fmla="*/ 27 h 182"/>
                <a:gd name="T62" fmla="*/ 85 w 182"/>
                <a:gd name="T63" fmla="*/ 27 h 182"/>
                <a:gd name="T64" fmla="*/ 98 w 182"/>
                <a:gd name="T65" fmla="*/ 8 h 182"/>
                <a:gd name="T66" fmla="*/ 116 w 182"/>
                <a:gd name="T67" fmla="*/ 13 h 182"/>
                <a:gd name="T68" fmla="*/ 94 w 182"/>
                <a:gd name="T69" fmla="*/ 27 h 182"/>
                <a:gd name="T70" fmla="*/ 108 w 182"/>
                <a:gd name="T71" fmla="*/ 10 h 182"/>
                <a:gd name="T72" fmla="*/ 124 w 182"/>
                <a:gd name="T73" fmla="*/ 16 h 182"/>
                <a:gd name="T74" fmla="*/ 106 w 182"/>
                <a:gd name="T75" fmla="*/ 30 h 182"/>
                <a:gd name="T76" fmla="*/ 124 w 182"/>
                <a:gd name="T77" fmla="*/ 16 h 182"/>
                <a:gd name="T78" fmla="*/ 132 w 182"/>
                <a:gd name="T79" fmla="*/ 41 h 182"/>
                <a:gd name="T80" fmla="*/ 137 w 182"/>
                <a:gd name="T81" fmla="*/ 24 h 182"/>
                <a:gd name="T82" fmla="*/ 148 w 182"/>
                <a:gd name="T83" fmla="*/ 34 h 182"/>
                <a:gd name="T84" fmla="*/ 141 w 182"/>
                <a:gd name="T85" fmla="*/ 47 h 182"/>
                <a:gd name="T86" fmla="*/ 147 w 182"/>
                <a:gd name="T87" fmla="*/ 32 h 182"/>
                <a:gd name="T88" fmla="*/ 158 w 182"/>
                <a:gd name="T89" fmla="*/ 45 h 182"/>
                <a:gd name="T90" fmla="*/ 143 w 182"/>
                <a:gd name="T91" fmla="*/ 49 h 182"/>
                <a:gd name="T92" fmla="*/ 158 w 182"/>
                <a:gd name="T93" fmla="*/ 45 h 182"/>
                <a:gd name="T94" fmla="*/ 152 w 182"/>
                <a:gd name="T95" fmla="*/ 57 h 182"/>
                <a:gd name="T96" fmla="*/ 160 w 182"/>
                <a:gd name="T97" fmla="*/ 47 h 182"/>
                <a:gd name="T98" fmla="*/ 166 w 182"/>
                <a:gd name="T99" fmla="*/ 59 h 182"/>
                <a:gd name="T100" fmla="*/ 155 w 182"/>
                <a:gd name="T101" fmla="*/ 60 h 182"/>
                <a:gd name="T102" fmla="*/ 166 w 182"/>
                <a:gd name="T103" fmla="*/ 59 h 182"/>
                <a:gd name="T104" fmla="*/ 167 w 182"/>
                <a:gd name="T105" fmla="*/ 78 h 182"/>
                <a:gd name="T106" fmla="*/ 171 w 182"/>
                <a:gd name="T107" fmla="*/ 69 h 182"/>
                <a:gd name="T108" fmla="*/ 169 w 182"/>
                <a:gd name="T109" fmla="*/ 66 h 182"/>
                <a:gd name="T110" fmla="*/ 161 w 182"/>
                <a:gd name="T111" fmla="*/ 68 h 182"/>
                <a:gd name="T112" fmla="*/ 169 w 182"/>
                <a:gd name="T113" fmla="*/ 66 h 182"/>
                <a:gd name="T114" fmla="*/ 113 w 182"/>
                <a:gd name="T115" fmla="*/ 32 h 182"/>
                <a:gd name="T116" fmla="*/ 128 w 182"/>
                <a:gd name="T117" fmla="*/ 18 h 182"/>
                <a:gd name="T118" fmla="*/ 120 w 182"/>
                <a:gd name="T119" fmla="*/ 35 h 182"/>
                <a:gd name="T120" fmla="*/ 169 w 182"/>
                <a:gd name="T121" fmla="*/ 81 h 182"/>
                <a:gd name="T122" fmla="*/ 175 w 182"/>
                <a:gd name="T123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182">
                  <a:moveTo>
                    <a:pt x="94" y="182"/>
                  </a:moveTo>
                  <a:cubicBezTo>
                    <a:pt x="113" y="182"/>
                    <a:pt x="132" y="175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59"/>
                    <a:pt x="152" y="158"/>
                    <a:pt x="155" y="155"/>
                  </a:cubicBezTo>
                  <a:cubicBezTo>
                    <a:pt x="157" y="153"/>
                    <a:pt x="158" y="152"/>
                    <a:pt x="159" y="152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49"/>
                  </a:cubicBezTo>
                  <a:cubicBezTo>
                    <a:pt x="175" y="132"/>
                    <a:pt x="182" y="113"/>
                    <a:pt x="182" y="94"/>
                  </a:cubicBezTo>
                  <a:cubicBezTo>
                    <a:pt x="182" y="70"/>
                    <a:pt x="170" y="46"/>
                    <a:pt x="153" y="29"/>
                  </a:cubicBezTo>
                  <a:cubicBezTo>
                    <a:pt x="136" y="12"/>
                    <a:pt x="112" y="0"/>
                    <a:pt x="88" y="0"/>
                  </a:cubicBezTo>
                  <a:cubicBezTo>
                    <a:pt x="67" y="0"/>
                    <a:pt x="46" y="8"/>
                    <a:pt x="27" y="27"/>
                  </a:cubicBezTo>
                  <a:cubicBezTo>
                    <a:pt x="8" y="46"/>
                    <a:pt x="0" y="67"/>
                    <a:pt x="0" y="88"/>
                  </a:cubicBezTo>
                  <a:cubicBezTo>
                    <a:pt x="0" y="112"/>
                    <a:pt x="12" y="136"/>
                    <a:pt x="29" y="153"/>
                  </a:cubicBezTo>
                  <a:cubicBezTo>
                    <a:pt x="46" y="171"/>
                    <a:pt x="70" y="182"/>
                    <a:pt x="94" y="182"/>
                  </a:cubicBezTo>
                  <a:close/>
                  <a:moveTo>
                    <a:pt x="34" y="148"/>
                  </a:moveTo>
                  <a:cubicBezTo>
                    <a:pt x="18" y="133"/>
                    <a:pt x="8" y="112"/>
                    <a:pt x="7" y="91"/>
                  </a:cubicBezTo>
                  <a:cubicBezTo>
                    <a:pt x="8" y="91"/>
                    <a:pt x="8" y="90"/>
                    <a:pt x="9" y="89"/>
                  </a:cubicBezTo>
                  <a:cubicBezTo>
                    <a:pt x="13" y="79"/>
                    <a:pt x="19" y="68"/>
                    <a:pt x="29" y="58"/>
                  </a:cubicBezTo>
                  <a:cubicBezTo>
                    <a:pt x="47" y="41"/>
                    <a:pt x="66" y="33"/>
                    <a:pt x="85" y="33"/>
                  </a:cubicBezTo>
                  <a:cubicBezTo>
                    <a:pt x="106" y="33"/>
                    <a:pt x="127" y="43"/>
                    <a:pt x="143" y="58"/>
                  </a:cubicBezTo>
                  <a:cubicBezTo>
                    <a:pt x="159" y="72"/>
                    <a:pt x="170" y="93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69" y="127"/>
                    <a:pt x="162" y="139"/>
                    <a:pt x="151" y="150"/>
                  </a:cubicBezTo>
                  <a:cubicBezTo>
                    <a:pt x="150" y="150"/>
                    <a:pt x="150" y="150"/>
                    <a:pt x="150" y="151"/>
                  </a:cubicBezTo>
                  <a:cubicBezTo>
                    <a:pt x="132" y="168"/>
                    <a:pt x="113" y="175"/>
                    <a:pt x="94" y="175"/>
                  </a:cubicBezTo>
                  <a:cubicBezTo>
                    <a:pt x="72" y="175"/>
                    <a:pt x="50" y="165"/>
                    <a:pt x="34" y="148"/>
                  </a:cubicBezTo>
                  <a:close/>
                  <a:moveTo>
                    <a:pt x="10" y="67"/>
                  </a:moveTo>
                  <a:cubicBezTo>
                    <a:pt x="10" y="66"/>
                    <a:pt x="11" y="66"/>
                    <a:pt x="11" y="66"/>
                  </a:cubicBezTo>
                  <a:cubicBezTo>
                    <a:pt x="17" y="57"/>
                    <a:pt x="23" y="47"/>
                    <a:pt x="29" y="38"/>
                  </a:cubicBezTo>
                  <a:cubicBezTo>
                    <a:pt x="31" y="35"/>
                    <a:pt x="33" y="32"/>
                    <a:pt x="35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32" y="36"/>
                    <a:pt x="25" y="47"/>
                    <a:pt x="19" y="59"/>
                  </a:cubicBezTo>
                  <a:cubicBezTo>
                    <a:pt x="15" y="64"/>
                    <a:pt x="11" y="69"/>
                    <a:pt x="8" y="74"/>
                  </a:cubicBezTo>
                  <a:cubicBezTo>
                    <a:pt x="9" y="72"/>
                    <a:pt x="9" y="69"/>
                    <a:pt x="10" y="67"/>
                  </a:cubicBezTo>
                  <a:close/>
                  <a:moveTo>
                    <a:pt x="59" y="13"/>
                  </a:moveTo>
                  <a:cubicBezTo>
                    <a:pt x="52" y="22"/>
                    <a:pt x="45" y="32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4"/>
                    <a:pt x="31" y="47"/>
                    <a:pt x="27" y="51"/>
                  </a:cubicBezTo>
                  <a:cubicBezTo>
                    <a:pt x="33" y="40"/>
                    <a:pt x="40" y="29"/>
                    <a:pt x="48" y="19"/>
                  </a:cubicBezTo>
                  <a:cubicBezTo>
                    <a:pt x="51" y="17"/>
                    <a:pt x="55" y="15"/>
                    <a:pt x="59" y="13"/>
                  </a:cubicBezTo>
                  <a:close/>
                  <a:moveTo>
                    <a:pt x="70" y="9"/>
                  </a:moveTo>
                  <a:cubicBezTo>
                    <a:pt x="64" y="17"/>
                    <a:pt x="58" y="25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5"/>
                    <a:pt x="47" y="36"/>
                    <a:pt x="45" y="37"/>
                  </a:cubicBezTo>
                  <a:cubicBezTo>
                    <a:pt x="52" y="29"/>
                    <a:pt x="58" y="20"/>
                    <a:pt x="65" y="11"/>
                  </a:cubicBezTo>
                  <a:cubicBezTo>
                    <a:pt x="66" y="10"/>
                    <a:pt x="68" y="10"/>
                    <a:pt x="70" y="9"/>
                  </a:cubicBezTo>
                  <a:close/>
                  <a:moveTo>
                    <a:pt x="81" y="7"/>
                  </a:moveTo>
                  <a:cubicBezTo>
                    <a:pt x="75" y="15"/>
                    <a:pt x="69" y="22"/>
                    <a:pt x="64" y="30"/>
                  </a:cubicBezTo>
                  <a:cubicBezTo>
                    <a:pt x="62" y="30"/>
                    <a:pt x="59" y="31"/>
                    <a:pt x="57" y="32"/>
                  </a:cubicBezTo>
                  <a:cubicBezTo>
                    <a:pt x="63" y="24"/>
                    <a:pt x="69" y="16"/>
                    <a:pt x="75" y="8"/>
                  </a:cubicBezTo>
                  <a:cubicBezTo>
                    <a:pt x="77" y="8"/>
                    <a:pt x="79" y="8"/>
                    <a:pt x="81" y="7"/>
                  </a:cubicBezTo>
                  <a:close/>
                  <a:moveTo>
                    <a:pt x="88" y="7"/>
                  </a:moveTo>
                  <a:cubicBezTo>
                    <a:pt x="90" y="7"/>
                    <a:pt x="92" y="7"/>
                    <a:pt x="94" y="7"/>
                  </a:cubicBezTo>
                  <a:cubicBezTo>
                    <a:pt x="88" y="14"/>
                    <a:pt x="84" y="20"/>
                    <a:pt x="79" y="27"/>
                  </a:cubicBezTo>
                  <a:cubicBezTo>
                    <a:pt x="76" y="27"/>
                    <a:pt x="73" y="28"/>
                    <a:pt x="69" y="28"/>
                  </a:cubicBezTo>
                  <a:cubicBezTo>
                    <a:pt x="74" y="21"/>
                    <a:pt x="80" y="14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lose/>
                  <a:moveTo>
                    <a:pt x="104" y="9"/>
                  </a:moveTo>
                  <a:cubicBezTo>
                    <a:pt x="103" y="10"/>
                    <a:pt x="102" y="12"/>
                    <a:pt x="100" y="13"/>
                  </a:cubicBezTo>
                  <a:cubicBezTo>
                    <a:pt x="97" y="17"/>
                    <a:pt x="93" y="21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7" y="27"/>
                    <a:pt x="85" y="27"/>
                  </a:cubicBezTo>
                  <a:cubicBezTo>
                    <a:pt x="84" y="27"/>
                    <a:pt x="84" y="27"/>
                    <a:pt x="83" y="27"/>
                  </a:cubicBezTo>
                  <a:cubicBezTo>
                    <a:pt x="88" y="20"/>
                    <a:pt x="93" y="14"/>
                    <a:pt x="98" y="8"/>
                  </a:cubicBezTo>
                  <a:cubicBezTo>
                    <a:pt x="100" y="8"/>
                    <a:pt x="102" y="8"/>
                    <a:pt x="104" y="9"/>
                  </a:cubicBezTo>
                  <a:close/>
                  <a:moveTo>
                    <a:pt x="116" y="13"/>
                  </a:moveTo>
                  <a:cubicBezTo>
                    <a:pt x="111" y="18"/>
                    <a:pt x="107" y="23"/>
                    <a:pt x="102" y="29"/>
                  </a:cubicBezTo>
                  <a:cubicBezTo>
                    <a:pt x="100" y="28"/>
                    <a:pt x="97" y="28"/>
                    <a:pt x="94" y="27"/>
                  </a:cubicBezTo>
                  <a:cubicBezTo>
                    <a:pt x="96" y="23"/>
                    <a:pt x="99" y="19"/>
                    <a:pt x="103" y="15"/>
                  </a:cubicBezTo>
                  <a:cubicBezTo>
                    <a:pt x="105" y="14"/>
                    <a:pt x="106" y="12"/>
                    <a:pt x="108" y="10"/>
                  </a:cubicBezTo>
                  <a:cubicBezTo>
                    <a:pt x="111" y="11"/>
                    <a:pt x="113" y="12"/>
                    <a:pt x="116" y="13"/>
                  </a:cubicBezTo>
                  <a:close/>
                  <a:moveTo>
                    <a:pt x="124" y="16"/>
                  </a:moveTo>
                  <a:cubicBezTo>
                    <a:pt x="119" y="21"/>
                    <a:pt x="115" y="26"/>
                    <a:pt x="110" y="31"/>
                  </a:cubicBezTo>
                  <a:cubicBezTo>
                    <a:pt x="109" y="30"/>
                    <a:pt x="107" y="30"/>
                    <a:pt x="106" y="30"/>
                  </a:cubicBezTo>
                  <a:cubicBezTo>
                    <a:pt x="110" y="24"/>
                    <a:pt x="115" y="19"/>
                    <a:pt x="120" y="14"/>
                  </a:cubicBezTo>
                  <a:cubicBezTo>
                    <a:pt x="121" y="15"/>
                    <a:pt x="123" y="16"/>
                    <a:pt x="124" y="16"/>
                  </a:cubicBezTo>
                  <a:close/>
                  <a:moveTo>
                    <a:pt x="144" y="30"/>
                  </a:moveTo>
                  <a:cubicBezTo>
                    <a:pt x="140" y="33"/>
                    <a:pt x="136" y="37"/>
                    <a:pt x="132" y="41"/>
                  </a:cubicBezTo>
                  <a:cubicBezTo>
                    <a:pt x="129" y="39"/>
                    <a:pt x="127" y="38"/>
                    <a:pt x="124" y="36"/>
                  </a:cubicBezTo>
                  <a:cubicBezTo>
                    <a:pt x="128" y="32"/>
                    <a:pt x="133" y="28"/>
                    <a:pt x="137" y="24"/>
                  </a:cubicBezTo>
                  <a:cubicBezTo>
                    <a:pt x="140" y="26"/>
                    <a:pt x="142" y="28"/>
                    <a:pt x="144" y="30"/>
                  </a:cubicBezTo>
                  <a:close/>
                  <a:moveTo>
                    <a:pt x="148" y="34"/>
                  </a:moveTo>
                  <a:cubicBezTo>
                    <a:pt x="150" y="35"/>
                    <a:pt x="151" y="36"/>
                    <a:pt x="152" y="38"/>
                  </a:cubicBezTo>
                  <a:cubicBezTo>
                    <a:pt x="148" y="41"/>
                    <a:pt x="144" y="44"/>
                    <a:pt x="141" y="47"/>
                  </a:cubicBezTo>
                  <a:cubicBezTo>
                    <a:pt x="139" y="45"/>
                    <a:pt x="137" y="44"/>
                    <a:pt x="135" y="43"/>
                  </a:cubicBezTo>
                  <a:cubicBezTo>
                    <a:pt x="139" y="39"/>
                    <a:pt x="143" y="35"/>
                    <a:pt x="147" y="32"/>
                  </a:cubicBezTo>
                  <a:cubicBezTo>
                    <a:pt x="147" y="33"/>
                    <a:pt x="148" y="33"/>
                    <a:pt x="148" y="34"/>
                  </a:cubicBezTo>
                  <a:close/>
                  <a:moveTo>
                    <a:pt x="158" y="45"/>
                  </a:moveTo>
                  <a:cubicBezTo>
                    <a:pt x="154" y="47"/>
                    <a:pt x="151" y="50"/>
                    <a:pt x="148" y="53"/>
                  </a:cubicBezTo>
                  <a:cubicBezTo>
                    <a:pt x="146" y="51"/>
                    <a:pt x="145" y="50"/>
                    <a:pt x="143" y="49"/>
                  </a:cubicBezTo>
                  <a:cubicBezTo>
                    <a:pt x="147" y="46"/>
                    <a:pt x="151" y="43"/>
                    <a:pt x="154" y="40"/>
                  </a:cubicBezTo>
                  <a:cubicBezTo>
                    <a:pt x="155" y="42"/>
                    <a:pt x="156" y="43"/>
                    <a:pt x="158" y="45"/>
                  </a:cubicBezTo>
                  <a:close/>
                  <a:moveTo>
                    <a:pt x="161" y="50"/>
                  </a:moveTo>
                  <a:cubicBezTo>
                    <a:pt x="158" y="52"/>
                    <a:pt x="155" y="55"/>
                    <a:pt x="152" y="57"/>
                  </a:cubicBezTo>
                  <a:cubicBezTo>
                    <a:pt x="152" y="57"/>
                    <a:pt x="151" y="56"/>
                    <a:pt x="150" y="55"/>
                  </a:cubicBezTo>
                  <a:cubicBezTo>
                    <a:pt x="153" y="52"/>
                    <a:pt x="156" y="50"/>
                    <a:pt x="160" y="47"/>
                  </a:cubicBezTo>
                  <a:cubicBezTo>
                    <a:pt x="160" y="48"/>
                    <a:pt x="161" y="49"/>
                    <a:pt x="161" y="50"/>
                  </a:cubicBezTo>
                  <a:close/>
                  <a:moveTo>
                    <a:pt x="166" y="59"/>
                  </a:moveTo>
                  <a:cubicBezTo>
                    <a:pt x="164" y="61"/>
                    <a:pt x="161" y="63"/>
                    <a:pt x="159" y="65"/>
                  </a:cubicBezTo>
                  <a:cubicBezTo>
                    <a:pt x="158" y="63"/>
                    <a:pt x="156" y="62"/>
                    <a:pt x="155" y="60"/>
                  </a:cubicBezTo>
                  <a:cubicBezTo>
                    <a:pt x="157" y="57"/>
                    <a:pt x="160" y="55"/>
                    <a:pt x="163" y="53"/>
                  </a:cubicBezTo>
                  <a:cubicBezTo>
                    <a:pt x="164" y="55"/>
                    <a:pt x="165" y="57"/>
                    <a:pt x="166" y="59"/>
                  </a:cubicBezTo>
                  <a:close/>
                  <a:moveTo>
                    <a:pt x="172" y="74"/>
                  </a:moveTo>
                  <a:cubicBezTo>
                    <a:pt x="170" y="75"/>
                    <a:pt x="169" y="77"/>
                    <a:pt x="167" y="78"/>
                  </a:cubicBezTo>
                  <a:cubicBezTo>
                    <a:pt x="167" y="76"/>
                    <a:pt x="166" y="75"/>
                    <a:pt x="165" y="74"/>
                  </a:cubicBezTo>
                  <a:cubicBezTo>
                    <a:pt x="167" y="72"/>
                    <a:pt x="169" y="71"/>
                    <a:pt x="171" y="69"/>
                  </a:cubicBezTo>
                  <a:cubicBezTo>
                    <a:pt x="171" y="71"/>
                    <a:pt x="172" y="72"/>
                    <a:pt x="172" y="74"/>
                  </a:cubicBezTo>
                  <a:close/>
                  <a:moveTo>
                    <a:pt x="169" y="66"/>
                  </a:moveTo>
                  <a:cubicBezTo>
                    <a:pt x="167" y="68"/>
                    <a:pt x="165" y="69"/>
                    <a:pt x="163" y="71"/>
                  </a:cubicBezTo>
                  <a:cubicBezTo>
                    <a:pt x="163" y="70"/>
                    <a:pt x="162" y="69"/>
                    <a:pt x="161" y="68"/>
                  </a:cubicBezTo>
                  <a:cubicBezTo>
                    <a:pt x="163" y="66"/>
                    <a:pt x="166" y="64"/>
                    <a:pt x="168" y="62"/>
                  </a:cubicBezTo>
                  <a:cubicBezTo>
                    <a:pt x="168" y="63"/>
                    <a:pt x="169" y="64"/>
                    <a:pt x="169" y="66"/>
                  </a:cubicBezTo>
                  <a:close/>
                  <a:moveTo>
                    <a:pt x="120" y="35"/>
                  </a:moveTo>
                  <a:cubicBezTo>
                    <a:pt x="118" y="34"/>
                    <a:pt x="116" y="33"/>
                    <a:pt x="113" y="32"/>
                  </a:cubicBezTo>
                  <a:cubicBezTo>
                    <a:pt x="118" y="28"/>
                    <a:pt x="122" y="23"/>
                    <a:pt x="127" y="19"/>
                  </a:cubicBezTo>
                  <a:cubicBezTo>
                    <a:pt x="127" y="19"/>
                    <a:pt x="127" y="18"/>
                    <a:pt x="128" y="18"/>
                  </a:cubicBezTo>
                  <a:cubicBezTo>
                    <a:pt x="130" y="19"/>
                    <a:pt x="132" y="21"/>
                    <a:pt x="135" y="22"/>
                  </a:cubicBezTo>
                  <a:cubicBezTo>
                    <a:pt x="130" y="26"/>
                    <a:pt x="125" y="31"/>
                    <a:pt x="120" y="35"/>
                  </a:cubicBezTo>
                  <a:close/>
                  <a:moveTo>
                    <a:pt x="175" y="95"/>
                  </a:moveTo>
                  <a:cubicBezTo>
                    <a:pt x="173" y="90"/>
                    <a:pt x="171" y="85"/>
                    <a:pt x="169" y="81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4" y="83"/>
                    <a:pt x="175" y="89"/>
                    <a:pt x="175" y="94"/>
                  </a:cubicBezTo>
                  <a:cubicBezTo>
                    <a:pt x="175" y="95"/>
                    <a:pt x="175" y="95"/>
                    <a:pt x="17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3173" y="1433"/>
              <a:ext cx="1596" cy="1726"/>
            </a:xfrm>
            <a:custGeom>
              <a:avLst/>
              <a:gdLst>
                <a:gd name="T0" fmla="*/ 292 w 292"/>
                <a:gd name="T1" fmla="*/ 145 h 316"/>
                <a:gd name="T2" fmla="*/ 265 w 292"/>
                <a:gd name="T3" fmla="*/ 87 h 316"/>
                <a:gd name="T4" fmla="*/ 264 w 292"/>
                <a:gd name="T5" fmla="*/ 60 h 316"/>
                <a:gd name="T6" fmla="*/ 232 w 292"/>
                <a:gd name="T7" fmla="*/ 27 h 316"/>
                <a:gd name="T8" fmla="*/ 174 w 292"/>
                <a:gd name="T9" fmla="*/ 5 h 316"/>
                <a:gd name="T10" fmla="*/ 82 w 292"/>
                <a:gd name="T11" fmla="*/ 42 h 316"/>
                <a:gd name="T12" fmla="*/ 27 w 292"/>
                <a:gd name="T13" fmla="*/ 84 h 316"/>
                <a:gd name="T14" fmla="*/ 35 w 292"/>
                <a:gd name="T15" fmla="*/ 99 h 316"/>
                <a:gd name="T16" fmla="*/ 0 w 292"/>
                <a:gd name="T17" fmla="*/ 167 h 316"/>
                <a:gd name="T18" fmla="*/ 28 w 292"/>
                <a:gd name="T19" fmla="*/ 227 h 316"/>
                <a:gd name="T20" fmla="*/ 58 w 292"/>
                <a:gd name="T21" fmla="*/ 288 h 316"/>
                <a:gd name="T22" fmla="*/ 120 w 292"/>
                <a:gd name="T23" fmla="*/ 314 h 316"/>
                <a:gd name="T24" fmla="*/ 224 w 292"/>
                <a:gd name="T25" fmla="*/ 289 h 316"/>
                <a:gd name="T26" fmla="*/ 266 w 292"/>
                <a:gd name="T27" fmla="*/ 226 h 316"/>
                <a:gd name="T28" fmla="*/ 267 w 292"/>
                <a:gd name="T29" fmla="*/ 192 h 316"/>
                <a:gd name="T30" fmla="*/ 267 w 292"/>
                <a:gd name="T31" fmla="*/ 192 h 316"/>
                <a:gd name="T32" fmla="*/ 274 w 292"/>
                <a:gd name="T33" fmla="*/ 191 h 316"/>
                <a:gd name="T34" fmla="*/ 249 w 292"/>
                <a:gd name="T35" fmla="*/ 80 h 316"/>
                <a:gd name="T36" fmla="*/ 35 w 292"/>
                <a:gd name="T37" fmla="*/ 71 h 316"/>
                <a:gd name="T38" fmla="*/ 40 w 292"/>
                <a:gd name="T39" fmla="*/ 75 h 316"/>
                <a:gd name="T40" fmla="*/ 38 w 292"/>
                <a:gd name="T41" fmla="*/ 92 h 316"/>
                <a:gd name="T42" fmla="*/ 51 w 292"/>
                <a:gd name="T43" fmla="*/ 77 h 316"/>
                <a:gd name="T44" fmla="*/ 127 w 292"/>
                <a:gd name="T45" fmla="*/ 29 h 316"/>
                <a:gd name="T46" fmla="*/ 210 w 292"/>
                <a:gd name="T47" fmla="*/ 49 h 316"/>
                <a:gd name="T48" fmla="*/ 257 w 292"/>
                <a:gd name="T49" fmla="*/ 61 h 316"/>
                <a:gd name="T50" fmla="*/ 284 w 292"/>
                <a:gd name="T51" fmla="*/ 125 h 316"/>
                <a:gd name="T52" fmla="*/ 243 w 292"/>
                <a:gd name="T53" fmla="*/ 208 h 316"/>
                <a:gd name="T54" fmla="*/ 170 w 292"/>
                <a:gd name="T55" fmla="*/ 258 h 316"/>
                <a:gd name="T56" fmla="*/ 124 w 292"/>
                <a:gd name="T57" fmla="*/ 258 h 316"/>
                <a:gd name="T58" fmla="*/ 51 w 292"/>
                <a:gd name="T59" fmla="*/ 208 h 316"/>
                <a:gd name="T60" fmla="*/ 31 w 292"/>
                <a:gd name="T61" fmla="*/ 125 h 316"/>
                <a:gd name="T62" fmla="*/ 257 w 292"/>
                <a:gd name="T63" fmla="*/ 252 h 316"/>
                <a:gd name="T64" fmla="*/ 215 w 292"/>
                <a:gd name="T65" fmla="*/ 270 h 316"/>
                <a:gd name="T66" fmla="*/ 174 w 292"/>
                <a:gd name="T67" fmla="*/ 281 h 316"/>
                <a:gd name="T68" fmla="*/ 164 w 292"/>
                <a:gd name="T69" fmla="*/ 308 h 316"/>
                <a:gd name="T70" fmla="*/ 150 w 292"/>
                <a:gd name="T71" fmla="*/ 309 h 316"/>
                <a:gd name="T72" fmla="*/ 174 w 292"/>
                <a:gd name="T73" fmla="*/ 264 h 316"/>
                <a:gd name="T74" fmla="*/ 203 w 292"/>
                <a:gd name="T75" fmla="*/ 253 h 316"/>
                <a:gd name="T76" fmla="*/ 219 w 292"/>
                <a:gd name="T77" fmla="*/ 254 h 316"/>
                <a:gd name="T78" fmla="*/ 208 w 292"/>
                <a:gd name="T79" fmla="*/ 261 h 316"/>
                <a:gd name="T80" fmla="*/ 239 w 292"/>
                <a:gd name="T81" fmla="*/ 257 h 316"/>
                <a:gd name="T82" fmla="*/ 113 w 292"/>
                <a:gd name="T83" fmla="*/ 262 h 316"/>
                <a:gd name="T84" fmla="*/ 97 w 292"/>
                <a:gd name="T85" fmla="*/ 276 h 316"/>
                <a:gd name="T86" fmla="*/ 89 w 292"/>
                <a:gd name="T87" fmla="*/ 272 h 316"/>
                <a:gd name="T88" fmla="*/ 83 w 292"/>
                <a:gd name="T89" fmla="*/ 268 h 316"/>
                <a:gd name="T90" fmla="*/ 127 w 292"/>
                <a:gd name="T91" fmla="*/ 306 h 316"/>
                <a:gd name="T92" fmla="*/ 129 w 292"/>
                <a:gd name="T93" fmla="*/ 309 h 316"/>
                <a:gd name="T94" fmla="*/ 37 w 292"/>
                <a:gd name="T95" fmla="*/ 258 h 316"/>
                <a:gd name="T96" fmla="*/ 7 w 292"/>
                <a:gd name="T97" fmla="*/ 171 h 316"/>
                <a:gd name="T98" fmla="*/ 23 w 292"/>
                <a:gd name="T99" fmla="*/ 171 h 316"/>
                <a:gd name="T100" fmla="*/ 23 w 292"/>
                <a:gd name="T101" fmla="*/ 191 h 316"/>
                <a:gd name="T102" fmla="*/ 33 w 292"/>
                <a:gd name="T103" fmla="*/ 199 h 316"/>
                <a:gd name="T104" fmla="*/ 37 w 292"/>
                <a:gd name="T105" fmla="*/ 197 h 316"/>
                <a:gd name="T106" fmla="*/ 37 w 292"/>
                <a:gd name="T107" fmla="*/ 239 h 316"/>
                <a:gd name="T108" fmla="*/ 34 w 292"/>
                <a:gd name="T109" fmla="*/ 255 h 316"/>
                <a:gd name="T110" fmla="*/ 41 w 292"/>
                <a:gd name="T111" fmla="*/ 263 h 316"/>
                <a:gd name="T112" fmla="*/ 64 w 292"/>
                <a:gd name="T113" fmla="*/ 279 h 316"/>
                <a:gd name="T114" fmla="*/ 109 w 292"/>
                <a:gd name="T115" fmla="*/ 281 h 316"/>
                <a:gd name="T116" fmla="*/ 118 w 292"/>
                <a:gd name="T117" fmla="*/ 283 h 316"/>
                <a:gd name="T118" fmla="*/ 144 w 292"/>
                <a:gd name="T119" fmla="*/ 310 h 316"/>
                <a:gd name="T120" fmla="*/ 252 w 292"/>
                <a:gd name="T121" fmla="*/ 2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" h="316">
                  <a:moveTo>
                    <a:pt x="270" y="198"/>
                  </a:moveTo>
                  <a:cubicBezTo>
                    <a:pt x="271" y="198"/>
                    <a:pt x="273" y="197"/>
                    <a:pt x="276" y="197"/>
                  </a:cubicBezTo>
                  <a:cubicBezTo>
                    <a:pt x="278" y="197"/>
                    <a:pt x="280" y="197"/>
                    <a:pt x="284" y="198"/>
                  </a:cubicBezTo>
                  <a:cubicBezTo>
                    <a:pt x="286" y="198"/>
                    <a:pt x="287" y="197"/>
                    <a:pt x="287" y="195"/>
                  </a:cubicBezTo>
                  <a:cubicBezTo>
                    <a:pt x="289" y="185"/>
                    <a:pt x="289" y="178"/>
                    <a:pt x="290" y="168"/>
                  </a:cubicBezTo>
                  <a:cubicBezTo>
                    <a:pt x="291" y="160"/>
                    <a:pt x="292" y="153"/>
                    <a:pt x="292" y="145"/>
                  </a:cubicBezTo>
                  <a:cubicBezTo>
                    <a:pt x="292" y="137"/>
                    <a:pt x="291" y="129"/>
                    <a:pt x="290" y="121"/>
                  </a:cubicBezTo>
                  <a:cubicBezTo>
                    <a:pt x="290" y="119"/>
                    <a:pt x="288" y="118"/>
                    <a:pt x="287" y="118"/>
                  </a:cubicBezTo>
                  <a:cubicBezTo>
                    <a:pt x="279" y="118"/>
                    <a:pt x="272" y="118"/>
                    <a:pt x="265" y="118"/>
                  </a:cubicBezTo>
                  <a:cubicBezTo>
                    <a:pt x="263" y="110"/>
                    <a:pt x="261" y="102"/>
                    <a:pt x="257" y="94"/>
                  </a:cubicBezTo>
                  <a:cubicBezTo>
                    <a:pt x="259" y="93"/>
                    <a:pt x="260" y="91"/>
                    <a:pt x="262" y="90"/>
                  </a:cubicBezTo>
                  <a:cubicBezTo>
                    <a:pt x="264" y="90"/>
                    <a:pt x="265" y="88"/>
                    <a:pt x="265" y="87"/>
                  </a:cubicBezTo>
                  <a:cubicBezTo>
                    <a:pt x="265" y="84"/>
                    <a:pt x="265" y="81"/>
                    <a:pt x="265" y="79"/>
                  </a:cubicBezTo>
                  <a:cubicBezTo>
                    <a:pt x="265" y="75"/>
                    <a:pt x="265" y="71"/>
                    <a:pt x="265" y="67"/>
                  </a:cubicBezTo>
                  <a:cubicBezTo>
                    <a:pt x="265" y="66"/>
                    <a:pt x="265" y="66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6" y="63"/>
                    <a:pt x="265" y="61"/>
                    <a:pt x="264" y="60"/>
                  </a:cubicBezTo>
                  <a:cubicBezTo>
                    <a:pt x="264" y="60"/>
                    <a:pt x="264" y="60"/>
                    <a:pt x="264" y="60"/>
                  </a:cubicBezTo>
                  <a:cubicBezTo>
                    <a:pt x="263" y="59"/>
                    <a:pt x="263" y="58"/>
                    <a:pt x="262" y="57"/>
                  </a:cubicBezTo>
                  <a:cubicBezTo>
                    <a:pt x="261" y="55"/>
                    <a:pt x="259" y="53"/>
                    <a:pt x="257" y="51"/>
                  </a:cubicBezTo>
                  <a:cubicBezTo>
                    <a:pt x="256" y="50"/>
                    <a:pt x="255" y="48"/>
                    <a:pt x="252" y="46"/>
                  </a:cubicBezTo>
                  <a:cubicBezTo>
                    <a:pt x="249" y="42"/>
                    <a:pt x="244" y="38"/>
                    <a:pt x="240" y="34"/>
                  </a:cubicBezTo>
                  <a:cubicBezTo>
                    <a:pt x="238" y="32"/>
                    <a:pt x="236" y="30"/>
                    <a:pt x="235" y="29"/>
                  </a:cubicBezTo>
                  <a:cubicBezTo>
                    <a:pt x="234" y="28"/>
                    <a:pt x="233" y="28"/>
                    <a:pt x="232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6"/>
                    <a:pt x="230" y="26"/>
                    <a:pt x="229" y="26"/>
                  </a:cubicBezTo>
                  <a:cubicBezTo>
                    <a:pt x="229" y="26"/>
                    <a:pt x="227" y="26"/>
                    <a:pt x="227" y="27"/>
                  </a:cubicBezTo>
                  <a:cubicBezTo>
                    <a:pt x="222" y="32"/>
                    <a:pt x="217" y="37"/>
                    <a:pt x="212" y="42"/>
                  </a:cubicBezTo>
                  <a:cubicBezTo>
                    <a:pt x="200" y="35"/>
                    <a:pt x="187" y="30"/>
                    <a:pt x="174" y="27"/>
                  </a:cubicBezTo>
                  <a:cubicBezTo>
                    <a:pt x="174" y="20"/>
                    <a:pt x="174" y="13"/>
                    <a:pt x="174" y="5"/>
                  </a:cubicBezTo>
                  <a:cubicBezTo>
                    <a:pt x="174" y="4"/>
                    <a:pt x="173" y="2"/>
                    <a:pt x="171" y="2"/>
                  </a:cubicBezTo>
                  <a:cubicBezTo>
                    <a:pt x="163" y="1"/>
                    <a:pt x="155" y="0"/>
                    <a:pt x="147" y="0"/>
                  </a:cubicBezTo>
                  <a:cubicBezTo>
                    <a:pt x="139" y="0"/>
                    <a:pt x="131" y="1"/>
                    <a:pt x="123" y="2"/>
                  </a:cubicBezTo>
                  <a:cubicBezTo>
                    <a:pt x="122" y="2"/>
                    <a:pt x="120" y="4"/>
                    <a:pt x="120" y="5"/>
                  </a:cubicBezTo>
                  <a:cubicBezTo>
                    <a:pt x="120" y="13"/>
                    <a:pt x="120" y="20"/>
                    <a:pt x="120" y="27"/>
                  </a:cubicBezTo>
                  <a:cubicBezTo>
                    <a:pt x="107" y="30"/>
                    <a:pt x="94" y="35"/>
                    <a:pt x="82" y="42"/>
                  </a:cubicBezTo>
                  <a:cubicBezTo>
                    <a:pt x="77" y="37"/>
                    <a:pt x="72" y="32"/>
                    <a:pt x="67" y="27"/>
                  </a:cubicBezTo>
                  <a:cubicBezTo>
                    <a:pt x="66" y="26"/>
                    <a:pt x="64" y="26"/>
                    <a:pt x="63" y="27"/>
                  </a:cubicBezTo>
                  <a:cubicBezTo>
                    <a:pt x="50" y="36"/>
                    <a:pt x="39" y="48"/>
                    <a:pt x="29" y="61"/>
                  </a:cubicBezTo>
                  <a:cubicBezTo>
                    <a:pt x="29" y="62"/>
                    <a:pt x="28" y="63"/>
                    <a:pt x="29" y="64"/>
                  </a:cubicBezTo>
                  <a:cubicBezTo>
                    <a:pt x="28" y="71"/>
                    <a:pt x="28" y="77"/>
                    <a:pt x="27" y="8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9"/>
                    <a:pt x="26" y="91"/>
                    <a:pt x="27" y="91"/>
                  </a:cubicBezTo>
                  <a:cubicBezTo>
                    <a:pt x="30" y="94"/>
                    <a:pt x="32" y="96"/>
                    <a:pt x="35" y="99"/>
                  </a:cubicBezTo>
                  <a:cubicBezTo>
                    <a:pt x="32" y="105"/>
                    <a:pt x="30" y="111"/>
                    <a:pt x="29" y="118"/>
                  </a:cubicBezTo>
                  <a:cubicBezTo>
                    <a:pt x="22" y="118"/>
                    <a:pt x="15" y="118"/>
                    <a:pt x="7" y="118"/>
                  </a:cubicBezTo>
                  <a:cubicBezTo>
                    <a:pt x="6" y="118"/>
                    <a:pt x="4" y="119"/>
                    <a:pt x="4" y="121"/>
                  </a:cubicBezTo>
                  <a:cubicBezTo>
                    <a:pt x="4" y="122"/>
                    <a:pt x="4" y="123"/>
                    <a:pt x="4" y="125"/>
                  </a:cubicBezTo>
                  <a:cubicBezTo>
                    <a:pt x="3" y="125"/>
                    <a:pt x="2" y="126"/>
                    <a:pt x="2" y="127"/>
                  </a:cubicBezTo>
                  <a:cubicBezTo>
                    <a:pt x="1" y="136"/>
                    <a:pt x="0" y="153"/>
                    <a:pt x="0" y="167"/>
                  </a:cubicBezTo>
                  <a:cubicBezTo>
                    <a:pt x="0" y="178"/>
                    <a:pt x="0" y="188"/>
                    <a:pt x="1" y="195"/>
                  </a:cubicBezTo>
                  <a:cubicBezTo>
                    <a:pt x="2" y="196"/>
                    <a:pt x="3" y="198"/>
                    <a:pt x="5" y="198"/>
                  </a:cubicBezTo>
                  <a:cubicBezTo>
                    <a:pt x="12" y="198"/>
                    <a:pt x="19" y="198"/>
                    <a:pt x="26" y="198"/>
                  </a:cubicBezTo>
                  <a:cubicBezTo>
                    <a:pt x="28" y="206"/>
                    <a:pt x="30" y="213"/>
                    <a:pt x="33" y="221"/>
                  </a:cubicBezTo>
                  <a:cubicBezTo>
                    <a:pt x="32" y="222"/>
                    <a:pt x="31" y="223"/>
                    <a:pt x="30" y="224"/>
                  </a:cubicBezTo>
                  <a:cubicBezTo>
                    <a:pt x="29" y="225"/>
                    <a:pt x="28" y="226"/>
                    <a:pt x="28" y="227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36"/>
                    <a:pt x="27" y="245"/>
                    <a:pt x="26" y="253"/>
                  </a:cubicBezTo>
                  <a:cubicBezTo>
                    <a:pt x="26" y="253"/>
                    <a:pt x="26" y="254"/>
                    <a:pt x="25" y="254"/>
                  </a:cubicBezTo>
                  <a:cubicBezTo>
                    <a:pt x="25" y="256"/>
                    <a:pt x="26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7" y="270"/>
                    <a:pt x="47" y="279"/>
                    <a:pt x="58" y="288"/>
                  </a:cubicBezTo>
                  <a:cubicBezTo>
                    <a:pt x="58" y="289"/>
                    <a:pt x="59" y="289"/>
                    <a:pt x="60" y="289"/>
                  </a:cubicBezTo>
                  <a:cubicBezTo>
                    <a:pt x="62" y="290"/>
                    <a:pt x="63" y="290"/>
                    <a:pt x="64" y="289"/>
                  </a:cubicBezTo>
                  <a:cubicBezTo>
                    <a:pt x="69" y="284"/>
                    <a:pt x="74" y="279"/>
                    <a:pt x="79" y="274"/>
                  </a:cubicBezTo>
                  <a:cubicBezTo>
                    <a:pt x="91" y="281"/>
                    <a:pt x="101" y="286"/>
                    <a:pt x="114" y="289"/>
                  </a:cubicBezTo>
                  <a:cubicBezTo>
                    <a:pt x="115" y="297"/>
                    <a:pt x="116" y="302"/>
                    <a:pt x="118" y="312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8" y="316"/>
                    <a:pt x="136" y="316"/>
                    <a:pt x="144" y="316"/>
                  </a:cubicBezTo>
                  <a:cubicBezTo>
                    <a:pt x="152" y="316"/>
                    <a:pt x="160" y="316"/>
                    <a:pt x="168" y="314"/>
                  </a:cubicBezTo>
                  <a:cubicBezTo>
                    <a:pt x="170" y="314"/>
                    <a:pt x="171" y="313"/>
                    <a:pt x="171" y="311"/>
                  </a:cubicBezTo>
                  <a:cubicBezTo>
                    <a:pt x="171" y="305"/>
                    <a:pt x="173" y="297"/>
                    <a:pt x="174" y="288"/>
                  </a:cubicBezTo>
                  <a:cubicBezTo>
                    <a:pt x="187" y="285"/>
                    <a:pt x="198" y="281"/>
                    <a:pt x="210" y="274"/>
                  </a:cubicBezTo>
                  <a:cubicBezTo>
                    <a:pt x="215" y="279"/>
                    <a:pt x="219" y="284"/>
                    <a:pt x="224" y="289"/>
                  </a:cubicBezTo>
                  <a:cubicBezTo>
                    <a:pt x="226" y="290"/>
                    <a:pt x="227" y="290"/>
                    <a:pt x="229" y="289"/>
                  </a:cubicBezTo>
                  <a:cubicBezTo>
                    <a:pt x="242" y="280"/>
                    <a:pt x="253" y="269"/>
                    <a:pt x="262" y="255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65" y="245"/>
                    <a:pt x="265" y="239"/>
                    <a:pt x="266" y="227"/>
                  </a:cubicBezTo>
                  <a:cubicBezTo>
                    <a:pt x="266" y="227"/>
                    <a:pt x="266" y="227"/>
                    <a:pt x="266" y="226"/>
                  </a:cubicBezTo>
                  <a:cubicBezTo>
                    <a:pt x="266" y="226"/>
                    <a:pt x="266" y="226"/>
                    <a:pt x="266" y="226"/>
                  </a:cubicBezTo>
                  <a:cubicBezTo>
                    <a:pt x="265" y="226"/>
                    <a:pt x="265" y="225"/>
                    <a:pt x="265" y="225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2" y="222"/>
                    <a:pt x="259" y="219"/>
                    <a:pt x="257" y="217"/>
                  </a:cubicBezTo>
                  <a:cubicBezTo>
                    <a:pt x="262" y="208"/>
                    <a:pt x="264" y="203"/>
                    <a:pt x="266" y="200"/>
                  </a:cubicBezTo>
                  <a:cubicBezTo>
                    <a:pt x="268" y="199"/>
                    <a:pt x="268" y="199"/>
                    <a:pt x="270" y="198"/>
                  </a:cubicBezTo>
                  <a:close/>
                  <a:moveTo>
                    <a:pt x="267" y="192"/>
                  </a:moveTo>
                  <a:cubicBezTo>
                    <a:pt x="267" y="192"/>
                    <a:pt x="267" y="192"/>
                    <a:pt x="266" y="192"/>
                  </a:cubicBezTo>
                  <a:cubicBezTo>
                    <a:pt x="267" y="190"/>
                    <a:pt x="267" y="189"/>
                    <a:pt x="267" y="187"/>
                  </a:cubicBezTo>
                  <a:cubicBezTo>
                    <a:pt x="270" y="182"/>
                    <a:pt x="272" y="177"/>
                    <a:pt x="273" y="172"/>
                  </a:cubicBezTo>
                  <a:cubicBezTo>
                    <a:pt x="275" y="172"/>
                    <a:pt x="276" y="171"/>
                    <a:pt x="278" y="171"/>
                  </a:cubicBezTo>
                  <a:cubicBezTo>
                    <a:pt x="275" y="178"/>
                    <a:pt x="272" y="184"/>
                    <a:pt x="270" y="191"/>
                  </a:cubicBezTo>
                  <a:cubicBezTo>
                    <a:pt x="269" y="191"/>
                    <a:pt x="268" y="191"/>
                    <a:pt x="267" y="192"/>
                  </a:cubicBezTo>
                  <a:close/>
                  <a:moveTo>
                    <a:pt x="267" y="175"/>
                  </a:moveTo>
                  <a:cubicBezTo>
                    <a:pt x="267" y="174"/>
                    <a:pt x="268" y="174"/>
                    <a:pt x="268" y="174"/>
                  </a:cubicBezTo>
                  <a:cubicBezTo>
                    <a:pt x="268" y="174"/>
                    <a:pt x="269" y="173"/>
                    <a:pt x="269" y="173"/>
                  </a:cubicBezTo>
                  <a:cubicBezTo>
                    <a:pt x="269" y="175"/>
                    <a:pt x="268" y="177"/>
                    <a:pt x="267" y="179"/>
                  </a:cubicBezTo>
                  <a:cubicBezTo>
                    <a:pt x="267" y="177"/>
                    <a:pt x="267" y="176"/>
                    <a:pt x="267" y="175"/>
                  </a:cubicBezTo>
                  <a:close/>
                  <a:moveTo>
                    <a:pt x="274" y="191"/>
                  </a:moveTo>
                  <a:cubicBezTo>
                    <a:pt x="276" y="184"/>
                    <a:pt x="279" y="177"/>
                    <a:pt x="282" y="171"/>
                  </a:cubicBezTo>
                  <a:cubicBezTo>
                    <a:pt x="282" y="171"/>
                    <a:pt x="283" y="171"/>
                    <a:pt x="283" y="171"/>
                  </a:cubicBezTo>
                  <a:cubicBezTo>
                    <a:pt x="283" y="178"/>
                    <a:pt x="282" y="184"/>
                    <a:pt x="281" y="191"/>
                  </a:cubicBezTo>
                  <a:cubicBezTo>
                    <a:pt x="279" y="191"/>
                    <a:pt x="277" y="191"/>
                    <a:pt x="276" y="191"/>
                  </a:cubicBezTo>
                  <a:cubicBezTo>
                    <a:pt x="275" y="191"/>
                    <a:pt x="274" y="191"/>
                    <a:pt x="274" y="191"/>
                  </a:cubicBezTo>
                  <a:close/>
                  <a:moveTo>
                    <a:pt x="249" y="80"/>
                  </a:moveTo>
                  <a:cubicBezTo>
                    <a:pt x="252" y="77"/>
                    <a:pt x="255" y="74"/>
                    <a:pt x="258" y="71"/>
                  </a:cubicBezTo>
                  <a:cubicBezTo>
                    <a:pt x="258" y="74"/>
                    <a:pt x="258" y="76"/>
                    <a:pt x="258" y="79"/>
                  </a:cubicBezTo>
                  <a:cubicBezTo>
                    <a:pt x="258" y="81"/>
                    <a:pt x="258" y="83"/>
                    <a:pt x="258" y="84"/>
                  </a:cubicBezTo>
                  <a:cubicBezTo>
                    <a:pt x="257" y="85"/>
                    <a:pt x="255" y="87"/>
                    <a:pt x="254" y="88"/>
                  </a:cubicBezTo>
                  <a:cubicBezTo>
                    <a:pt x="253" y="85"/>
                    <a:pt x="251" y="82"/>
                    <a:pt x="249" y="80"/>
                  </a:cubicBezTo>
                  <a:close/>
                  <a:moveTo>
                    <a:pt x="35" y="71"/>
                  </a:moveTo>
                  <a:cubicBezTo>
                    <a:pt x="36" y="71"/>
                    <a:pt x="37" y="72"/>
                    <a:pt x="37" y="73"/>
                  </a:cubicBezTo>
                  <a:cubicBezTo>
                    <a:pt x="36" y="73"/>
                    <a:pt x="36" y="74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lose/>
                  <a:moveTo>
                    <a:pt x="33" y="86"/>
                  </a:moveTo>
                  <a:cubicBezTo>
                    <a:pt x="34" y="84"/>
                    <a:pt x="34" y="82"/>
                    <a:pt x="34" y="81"/>
                  </a:cubicBezTo>
                  <a:cubicBezTo>
                    <a:pt x="36" y="79"/>
                    <a:pt x="38" y="77"/>
                    <a:pt x="40" y="75"/>
                  </a:cubicBezTo>
                  <a:cubicBezTo>
                    <a:pt x="40" y="75"/>
                    <a:pt x="41" y="76"/>
                    <a:pt x="41" y="76"/>
                  </a:cubicBezTo>
                  <a:cubicBezTo>
                    <a:pt x="39" y="80"/>
                    <a:pt x="36" y="83"/>
                    <a:pt x="33" y="86"/>
                  </a:cubicBezTo>
                  <a:close/>
                  <a:moveTo>
                    <a:pt x="35" y="89"/>
                  </a:moveTo>
                  <a:cubicBezTo>
                    <a:pt x="38" y="86"/>
                    <a:pt x="41" y="82"/>
                    <a:pt x="44" y="79"/>
                  </a:cubicBezTo>
                  <a:cubicBezTo>
                    <a:pt x="44" y="79"/>
                    <a:pt x="44" y="80"/>
                    <a:pt x="45" y="80"/>
                  </a:cubicBezTo>
                  <a:cubicBezTo>
                    <a:pt x="42" y="84"/>
                    <a:pt x="40" y="88"/>
                    <a:pt x="38" y="92"/>
                  </a:cubicBezTo>
                  <a:cubicBezTo>
                    <a:pt x="37" y="91"/>
                    <a:pt x="36" y="90"/>
                    <a:pt x="35" y="89"/>
                  </a:cubicBezTo>
                  <a:close/>
                  <a:moveTo>
                    <a:pt x="35" y="122"/>
                  </a:moveTo>
                  <a:cubicBezTo>
                    <a:pt x="36" y="115"/>
                    <a:pt x="38" y="107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5" y="93"/>
                    <a:pt x="48" y="87"/>
                    <a:pt x="52" y="81"/>
                  </a:cubicBezTo>
                  <a:cubicBezTo>
                    <a:pt x="53" y="80"/>
                    <a:pt x="52" y="78"/>
                    <a:pt x="51" y="77"/>
                  </a:cubicBezTo>
                  <a:cubicBezTo>
                    <a:pt x="46" y="72"/>
                    <a:pt x="41" y="67"/>
                    <a:pt x="37" y="62"/>
                  </a:cubicBezTo>
                  <a:cubicBezTo>
                    <a:pt x="45" y="52"/>
                    <a:pt x="54" y="42"/>
                    <a:pt x="65" y="34"/>
                  </a:cubicBezTo>
                  <a:cubicBezTo>
                    <a:pt x="70" y="39"/>
                    <a:pt x="75" y="44"/>
                    <a:pt x="80" y="49"/>
                  </a:cubicBezTo>
                  <a:cubicBezTo>
                    <a:pt x="81" y="50"/>
                    <a:pt x="82" y="50"/>
                    <a:pt x="84" y="49"/>
                  </a:cubicBezTo>
                  <a:cubicBezTo>
                    <a:pt x="96" y="41"/>
                    <a:pt x="110" y="36"/>
                    <a:pt x="124" y="33"/>
                  </a:cubicBezTo>
                  <a:cubicBezTo>
                    <a:pt x="126" y="32"/>
                    <a:pt x="127" y="31"/>
                    <a:pt x="127" y="29"/>
                  </a:cubicBezTo>
                  <a:cubicBezTo>
                    <a:pt x="127" y="22"/>
                    <a:pt x="127" y="15"/>
                    <a:pt x="127" y="8"/>
                  </a:cubicBezTo>
                  <a:cubicBezTo>
                    <a:pt x="134" y="7"/>
                    <a:pt x="140" y="7"/>
                    <a:pt x="147" y="7"/>
                  </a:cubicBezTo>
                  <a:cubicBezTo>
                    <a:pt x="154" y="7"/>
                    <a:pt x="160" y="7"/>
                    <a:pt x="167" y="8"/>
                  </a:cubicBezTo>
                  <a:cubicBezTo>
                    <a:pt x="167" y="15"/>
                    <a:pt x="167" y="22"/>
                    <a:pt x="167" y="29"/>
                  </a:cubicBezTo>
                  <a:cubicBezTo>
                    <a:pt x="167" y="31"/>
                    <a:pt x="168" y="32"/>
                    <a:pt x="170" y="33"/>
                  </a:cubicBezTo>
                  <a:cubicBezTo>
                    <a:pt x="184" y="36"/>
                    <a:pt x="198" y="41"/>
                    <a:pt x="210" y="49"/>
                  </a:cubicBezTo>
                  <a:cubicBezTo>
                    <a:pt x="212" y="50"/>
                    <a:pt x="213" y="50"/>
                    <a:pt x="214" y="49"/>
                  </a:cubicBezTo>
                  <a:cubicBezTo>
                    <a:pt x="220" y="44"/>
                    <a:pt x="225" y="39"/>
                    <a:pt x="230" y="34"/>
                  </a:cubicBezTo>
                  <a:cubicBezTo>
                    <a:pt x="231" y="35"/>
                    <a:pt x="232" y="36"/>
                    <a:pt x="234" y="38"/>
                  </a:cubicBezTo>
                  <a:cubicBezTo>
                    <a:pt x="238" y="41"/>
                    <a:pt x="242" y="45"/>
                    <a:pt x="245" y="48"/>
                  </a:cubicBezTo>
                  <a:cubicBezTo>
                    <a:pt x="248" y="52"/>
                    <a:pt x="251" y="54"/>
                    <a:pt x="252" y="55"/>
                  </a:cubicBezTo>
                  <a:cubicBezTo>
                    <a:pt x="254" y="57"/>
                    <a:pt x="255" y="59"/>
                    <a:pt x="257" y="61"/>
                  </a:cubicBezTo>
                  <a:cubicBezTo>
                    <a:pt x="257" y="62"/>
                    <a:pt x="257" y="62"/>
                    <a:pt x="258" y="62"/>
                  </a:cubicBezTo>
                  <a:cubicBezTo>
                    <a:pt x="253" y="67"/>
                    <a:pt x="248" y="72"/>
                    <a:pt x="243" y="77"/>
                  </a:cubicBezTo>
                  <a:cubicBezTo>
                    <a:pt x="242" y="78"/>
                    <a:pt x="241" y="80"/>
                    <a:pt x="242" y="81"/>
                  </a:cubicBezTo>
                  <a:cubicBezTo>
                    <a:pt x="251" y="94"/>
                    <a:pt x="256" y="107"/>
                    <a:pt x="259" y="122"/>
                  </a:cubicBezTo>
                  <a:cubicBezTo>
                    <a:pt x="260" y="124"/>
                    <a:pt x="261" y="125"/>
                    <a:pt x="263" y="125"/>
                  </a:cubicBezTo>
                  <a:cubicBezTo>
                    <a:pt x="270" y="125"/>
                    <a:pt x="277" y="125"/>
                    <a:pt x="284" y="125"/>
                  </a:cubicBezTo>
                  <a:cubicBezTo>
                    <a:pt x="285" y="131"/>
                    <a:pt x="285" y="138"/>
                    <a:pt x="285" y="145"/>
                  </a:cubicBezTo>
                  <a:cubicBezTo>
                    <a:pt x="285" y="152"/>
                    <a:pt x="285" y="158"/>
                    <a:pt x="284" y="164"/>
                  </a:cubicBezTo>
                  <a:cubicBezTo>
                    <a:pt x="283" y="164"/>
                    <a:pt x="282" y="164"/>
                    <a:pt x="281" y="164"/>
                  </a:cubicBezTo>
                  <a:cubicBezTo>
                    <a:pt x="274" y="164"/>
                    <a:pt x="269" y="166"/>
                    <a:pt x="264" y="168"/>
                  </a:cubicBezTo>
                  <a:cubicBezTo>
                    <a:pt x="261" y="170"/>
                    <a:pt x="259" y="173"/>
                    <a:pt x="257" y="176"/>
                  </a:cubicBezTo>
                  <a:cubicBezTo>
                    <a:pt x="253" y="184"/>
                    <a:pt x="251" y="195"/>
                    <a:pt x="243" y="208"/>
                  </a:cubicBezTo>
                  <a:cubicBezTo>
                    <a:pt x="242" y="210"/>
                    <a:pt x="242" y="211"/>
                    <a:pt x="243" y="213"/>
                  </a:cubicBezTo>
                  <a:cubicBezTo>
                    <a:pt x="248" y="217"/>
                    <a:pt x="253" y="222"/>
                    <a:pt x="258" y="227"/>
                  </a:cubicBezTo>
                  <a:cubicBezTo>
                    <a:pt x="250" y="238"/>
                    <a:pt x="241" y="248"/>
                    <a:pt x="230" y="256"/>
                  </a:cubicBezTo>
                  <a:cubicBezTo>
                    <a:pt x="225" y="251"/>
                    <a:pt x="220" y="246"/>
                    <a:pt x="215" y="241"/>
                  </a:cubicBezTo>
                  <a:cubicBezTo>
                    <a:pt x="214" y="240"/>
                    <a:pt x="212" y="240"/>
                    <a:pt x="211" y="240"/>
                  </a:cubicBezTo>
                  <a:cubicBezTo>
                    <a:pt x="198" y="249"/>
                    <a:pt x="185" y="255"/>
                    <a:pt x="170" y="258"/>
                  </a:cubicBezTo>
                  <a:cubicBezTo>
                    <a:pt x="168" y="258"/>
                    <a:pt x="167" y="259"/>
                    <a:pt x="167" y="261"/>
                  </a:cubicBezTo>
                  <a:cubicBezTo>
                    <a:pt x="167" y="268"/>
                    <a:pt x="167" y="275"/>
                    <a:pt x="167" y="282"/>
                  </a:cubicBezTo>
                  <a:cubicBezTo>
                    <a:pt x="160" y="283"/>
                    <a:pt x="154" y="283"/>
                    <a:pt x="147" y="283"/>
                  </a:cubicBezTo>
                  <a:cubicBezTo>
                    <a:pt x="140" y="283"/>
                    <a:pt x="134" y="283"/>
                    <a:pt x="127" y="282"/>
                  </a:cubicBezTo>
                  <a:cubicBezTo>
                    <a:pt x="127" y="275"/>
                    <a:pt x="127" y="268"/>
                    <a:pt x="127" y="261"/>
                  </a:cubicBezTo>
                  <a:cubicBezTo>
                    <a:pt x="127" y="259"/>
                    <a:pt x="126" y="258"/>
                    <a:pt x="124" y="258"/>
                  </a:cubicBezTo>
                  <a:cubicBezTo>
                    <a:pt x="110" y="255"/>
                    <a:pt x="96" y="249"/>
                    <a:pt x="83" y="240"/>
                  </a:cubicBezTo>
                  <a:cubicBezTo>
                    <a:pt x="82" y="240"/>
                    <a:pt x="80" y="240"/>
                    <a:pt x="79" y="241"/>
                  </a:cubicBezTo>
                  <a:cubicBezTo>
                    <a:pt x="74" y="246"/>
                    <a:pt x="69" y="251"/>
                    <a:pt x="64" y="255"/>
                  </a:cubicBezTo>
                  <a:cubicBezTo>
                    <a:pt x="53" y="247"/>
                    <a:pt x="44" y="238"/>
                    <a:pt x="36" y="227"/>
                  </a:cubicBezTo>
                  <a:cubicBezTo>
                    <a:pt x="41" y="222"/>
                    <a:pt x="46" y="217"/>
                    <a:pt x="51" y="213"/>
                  </a:cubicBezTo>
                  <a:cubicBezTo>
                    <a:pt x="52" y="211"/>
                    <a:pt x="52" y="210"/>
                    <a:pt x="51" y="208"/>
                  </a:cubicBezTo>
                  <a:cubicBezTo>
                    <a:pt x="43" y="196"/>
                    <a:pt x="37" y="182"/>
                    <a:pt x="34" y="167"/>
                  </a:cubicBezTo>
                  <a:cubicBezTo>
                    <a:pt x="34" y="166"/>
                    <a:pt x="33" y="165"/>
                    <a:pt x="31" y="165"/>
                  </a:cubicBezTo>
                  <a:cubicBezTo>
                    <a:pt x="24" y="165"/>
                    <a:pt x="17" y="165"/>
                    <a:pt x="10" y="165"/>
                  </a:cubicBezTo>
                  <a:cubicBezTo>
                    <a:pt x="9" y="158"/>
                    <a:pt x="9" y="152"/>
                    <a:pt x="9" y="145"/>
                  </a:cubicBezTo>
                  <a:cubicBezTo>
                    <a:pt x="9" y="138"/>
                    <a:pt x="9" y="131"/>
                    <a:pt x="10" y="125"/>
                  </a:cubicBezTo>
                  <a:cubicBezTo>
                    <a:pt x="17" y="125"/>
                    <a:pt x="24" y="125"/>
                    <a:pt x="31" y="125"/>
                  </a:cubicBezTo>
                  <a:cubicBezTo>
                    <a:pt x="33" y="125"/>
                    <a:pt x="34" y="124"/>
                    <a:pt x="35" y="122"/>
                  </a:cubicBezTo>
                  <a:close/>
                  <a:moveTo>
                    <a:pt x="257" y="252"/>
                  </a:moveTo>
                  <a:cubicBezTo>
                    <a:pt x="254" y="255"/>
                    <a:pt x="252" y="258"/>
                    <a:pt x="249" y="261"/>
                  </a:cubicBezTo>
                  <a:cubicBezTo>
                    <a:pt x="251" y="255"/>
                    <a:pt x="253" y="248"/>
                    <a:pt x="255" y="241"/>
                  </a:cubicBezTo>
                  <a:cubicBezTo>
                    <a:pt x="256" y="240"/>
                    <a:pt x="257" y="239"/>
                    <a:pt x="258" y="238"/>
                  </a:cubicBezTo>
                  <a:cubicBezTo>
                    <a:pt x="258" y="243"/>
                    <a:pt x="257" y="247"/>
                    <a:pt x="257" y="252"/>
                  </a:cubicBezTo>
                  <a:close/>
                  <a:moveTo>
                    <a:pt x="236" y="274"/>
                  </a:moveTo>
                  <a:cubicBezTo>
                    <a:pt x="239" y="267"/>
                    <a:pt x="241" y="260"/>
                    <a:pt x="244" y="253"/>
                  </a:cubicBezTo>
                  <a:cubicBezTo>
                    <a:pt x="246" y="251"/>
                    <a:pt x="248" y="249"/>
                    <a:pt x="250" y="247"/>
                  </a:cubicBezTo>
                  <a:cubicBezTo>
                    <a:pt x="248" y="254"/>
                    <a:pt x="246" y="260"/>
                    <a:pt x="244" y="267"/>
                  </a:cubicBezTo>
                  <a:cubicBezTo>
                    <a:pt x="242" y="270"/>
                    <a:pt x="239" y="272"/>
                    <a:pt x="236" y="274"/>
                  </a:cubicBezTo>
                  <a:close/>
                  <a:moveTo>
                    <a:pt x="215" y="270"/>
                  </a:moveTo>
                  <a:cubicBezTo>
                    <a:pt x="218" y="266"/>
                    <a:pt x="220" y="262"/>
                    <a:pt x="222" y="257"/>
                  </a:cubicBezTo>
                  <a:cubicBezTo>
                    <a:pt x="222" y="258"/>
                    <a:pt x="223" y="258"/>
                    <a:pt x="224" y="259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2" y="264"/>
                    <a:pt x="219" y="268"/>
                    <a:pt x="217" y="272"/>
                  </a:cubicBezTo>
                  <a:cubicBezTo>
                    <a:pt x="217" y="272"/>
                    <a:pt x="216" y="271"/>
                    <a:pt x="215" y="270"/>
                  </a:cubicBezTo>
                  <a:close/>
                  <a:moveTo>
                    <a:pt x="174" y="281"/>
                  </a:moveTo>
                  <a:cubicBezTo>
                    <a:pt x="174" y="279"/>
                    <a:pt x="174" y="277"/>
                    <a:pt x="174" y="275"/>
                  </a:cubicBezTo>
                  <a:cubicBezTo>
                    <a:pt x="177" y="271"/>
                    <a:pt x="180" y="266"/>
                    <a:pt x="182" y="261"/>
                  </a:cubicBezTo>
                  <a:cubicBezTo>
                    <a:pt x="184" y="261"/>
                    <a:pt x="185" y="260"/>
                    <a:pt x="187" y="260"/>
                  </a:cubicBezTo>
                  <a:cubicBezTo>
                    <a:pt x="183" y="267"/>
                    <a:pt x="180" y="274"/>
                    <a:pt x="176" y="281"/>
                  </a:cubicBezTo>
                  <a:cubicBezTo>
                    <a:pt x="175" y="281"/>
                    <a:pt x="175" y="281"/>
                    <a:pt x="174" y="281"/>
                  </a:cubicBezTo>
                  <a:close/>
                  <a:moveTo>
                    <a:pt x="164" y="308"/>
                  </a:moveTo>
                  <a:cubicBezTo>
                    <a:pt x="163" y="308"/>
                    <a:pt x="162" y="308"/>
                    <a:pt x="160" y="309"/>
                  </a:cubicBezTo>
                  <a:cubicBezTo>
                    <a:pt x="162" y="304"/>
                    <a:pt x="164" y="299"/>
                    <a:pt x="166" y="294"/>
                  </a:cubicBezTo>
                  <a:cubicBezTo>
                    <a:pt x="166" y="299"/>
                    <a:pt x="165" y="304"/>
                    <a:pt x="164" y="308"/>
                  </a:cubicBezTo>
                  <a:close/>
                  <a:moveTo>
                    <a:pt x="165" y="289"/>
                  </a:moveTo>
                  <a:cubicBezTo>
                    <a:pt x="162" y="295"/>
                    <a:pt x="159" y="302"/>
                    <a:pt x="156" y="309"/>
                  </a:cubicBezTo>
                  <a:cubicBezTo>
                    <a:pt x="154" y="309"/>
                    <a:pt x="152" y="309"/>
                    <a:pt x="150" y="309"/>
                  </a:cubicBezTo>
                  <a:cubicBezTo>
                    <a:pt x="152" y="303"/>
                    <a:pt x="155" y="296"/>
                    <a:pt x="158" y="290"/>
                  </a:cubicBezTo>
                  <a:cubicBezTo>
                    <a:pt x="160" y="289"/>
                    <a:pt x="163" y="289"/>
                    <a:pt x="165" y="289"/>
                  </a:cubicBezTo>
                  <a:close/>
                  <a:moveTo>
                    <a:pt x="174" y="264"/>
                  </a:moveTo>
                  <a:cubicBezTo>
                    <a:pt x="175" y="263"/>
                    <a:pt x="176" y="263"/>
                    <a:pt x="178" y="263"/>
                  </a:cubicBezTo>
                  <a:cubicBezTo>
                    <a:pt x="176" y="265"/>
                    <a:pt x="175" y="267"/>
                    <a:pt x="174" y="269"/>
                  </a:cubicBezTo>
                  <a:cubicBezTo>
                    <a:pt x="174" y="267"/>
                    <a:pt x="174" y="265"/>
                    <a:pt x="174" y="264"/>
                  </a:cubicBezTo>
                  <a:close/>
                  <a:moveTo>
                    <a:pt x="192" y="258"/>
                  </a:moveTo>
                  <a:cubicBezTo>
                    <a:pt x="194" y="257"/>
                    <a:pt x="197" y="256"/>
                    <a:pt x="199" y="255"/>
                  </a:cubicBezTo>
                  <a:cubicBezTo>
                    <a:pt x="196" y="262"/>
                    <a:pt x="193" y="269"/>
                    <a:pt x="191" y="276"/>
                  </a:cubicBezTo>
                  <a:cubicBezTo>
                    <a:pt x="187" y="278"/>
                    <a:pt x="184" y="279"/>
                    <a:pt x="181" y="280"/>
                  </a:cubicBezTo>
                  <a:cubicBezTo>
                    <a:pt x="184" y="272"/>
                    <a:pt x="188" y="265"/>
                    <a:pt x="192" y="258"/>
                  </a:cubicBezTo>
                  <a:close/>
                  <a:moveTo>
                    <a:pt x="203" y="253"/>
                  </a:moveTo>
                  <a:cubicBezTo>
                    <a:pt x="205" y="252"/>
                    <a:pt x="207" y="251"/>
                    <a:pt x="209" y="250"/>
                  </a:cubicBezTo>
                  <a:cubicBezTo>
                    <a:pt x="206" y="257"/>
                    <a:pt x="203" y="264"/>
                    <a:pt x="200" y="272"/>
                  </a:cubicBezTo>
                  <a:cubicBezTo>
                    <a:pt x="198" y="273"/>
                    <a:pt x="197" y="274"/>
                    <a:pt x="195" y="274"/>
                  </a:cubicBezTo>
                  <a:cubicBezTo>
                    <a:pt x="198" y="267"/>
                    <a:pt x="201" y="260"/>
                    <a:pt x="203" y="253"/>
                  </a:cubicBezTo>
                  <a:close/>
                  <a:moveTo>
                    <a:pt x="215" y="251"/>
                  </a:moveTo>
                  <a:cubicBezTo>
                    <a:pt x="217" y="252"/>
                    <a:pt x="218" y="253"/>
                    <a:pt x="219" y="254"/>
                  </a:cubicBezTo>
                  <a:cubicBezTo>
                    <a:pt x="218" y="258"/>
                    <a:pt x="216" y="262"/>
                    <a:pt x="214" y="266"/>
                  </a:cubicBezTo>
                  <a:cubicBezTo>
                    <a:pt x="214" y="261"/>
                    <a:pt x="215" y="256"/>
                    <a:pt x="215" y="251"/>
                  </a:cubicBezTo>
                  <a:close/>
                  <a:moveTo>
                    <a:pt x="208" y="261"/>
                  </a:moveTo>
                  <a:cubicBezTo>
                    <a:pt x="207" y="263"/>
                    <a:pt x="207" y="265"/>
                    <a:pt x="207" y="267"/>
                  </a:cubicBezTo>
                  <a:cubicBezTo>
                    <a:pt x="206" y="268"/>
                    <a:pt x="205" y="269"/>
                    <a:pt x="205" y="269"/>
                  </a:cubicBezTo>
                  <a:cubicBezTo>
                    <a:pt x="206" y="266"/>
                    <a:pt x="207" y="264"/>
                    <a:pt x="208" y="261"/>
                  </a:cubicBezTo>
                  <a:close/>
                  <a:moveTo>
                    <a:pt x="224" y="266"/>
                  </a:moveTo>
                  <a:cubicBezTo>
                    <a:pt x="224" y="270"/>
                    <a:pt x="223" y="274"/>
                    <a:pt x="223" y="278"/>
                  </a:cubicBezTo>
                  <a:cubicBezTo>
                    <a:pt x="222" y="277"/>
                    <a:pt x="221" y="276"/>
                    <a:pt x="220" y="275"/>
                  </a:cubicBezTo>
                  <a:cubicBezTo>
                    <a:pt x="221" y="272"/>
                    <a:pt x="223" y="269"/>
                    <a:pt x="224" y="266"/>
                  </a:cubicBezTo>
                  <a:close/>
                  <a:moveTo>
                    <a:pt x="232" y="263"/>
                  </a:moveTo>
                  <a:cubicBezTo>
                    <a:pt x="234" y="261"/>
                    <a:pt x="236" y="259"/>
                    <a:pt x="239" y="257"/>
                  </a:cubicBezTo>
                  <a:cubicBezTo>
                    <a:pt x="236" y="264"/>
                    <a:pt x="234" y="271"/>
                    <a:pt x="231" y="279"/>
                  </a:cubicBezTo>
                  <a:cubicBezTo>
                    <a:pt x="231" y="279"/>
                    <a:pt x="230" y="279"/>
                    <a:pt x="230" y="280"/>
                  </a:cubicBezTo>
                  <a:cubicBezTo>
                    <a:pt x="230" y="274"/>
                    <a:pt x="231" y="268"/>
                    <a:pt x="232" y="263"/>
                  </a:cubicBezTo>
                  <a:close/>
                  <a:moveTo>
                    <a:pt x="106" y="280"/>
                  </a:moveTo>
                  <a:cubicBezTo>
                    <a:pt x="104" y="279"/>
                    <a:pt x="102" y="279"/>
                    <a:pt x="100" y="278"/>
                  </a:cubicBezTo>
                  <a:cubicBezTo>
                    <a:pt x="104" y="272"/>
                    <a:pt x="108" y="267"/>
                    <a:pt x="113" y="262"/>
                  </a:cubicBezTo>
                  <a:cubicBezTo>
                    <a:pt x="115" y="262"/>
                    <a:pt x="117" y="263"/>
                    <a:pt x="119" y="263"/>
                  </a:cubicBezTo>
                  <a:cubicBezTo>
                    <a:pt x="115" y="269"/>
                    <a:pt x="110" y="274"/>
                    <a:pt x="106" y="280"/>
                  </a:cubicBezTo>
                  <a:close/>
                  <a:moveTo>
                    <a:pt x="92" y="274"/>
                  </a:moveTo>
                  <a:cubicBezTo>
                    <a:pt x="96" y="269"/>
                    <a:pt x="101" y="264"/>
                    <a:pt x="105" y="259"/>
                  </a:cubicBezTo>
                  <a:cubicBezTo>
                    <a:pt x="107" y="260"/>
                    <a:pt x="108" y="260"/>
                    <a:pt x="110" y="261"/>
                  </a:cubicBezTo>
                  <a:cubicBezTo>
                    <a:pt x="105" y="266"/>
                    <a:pt x="101" y="271"/>
                    <a:pt x="97" y="276"/>
                  </a:cubicBezTo>
                  <a:cubicBezTo>
                    <a:pt x="95" y="276"/>
                    <a:pt x="94" y="275"/>
                    <a:pt x="92" y="274"/>
                  </a:cubicBezTo>
                  <a:close/>
                  <a:moveTo>
                    <a:pt x="86" y="270"/>
                  </a:moveTo>
                  <a:cubicBezTo>
                    <a:pt x="89" y="265"/>
                    <a:pt x="93" y="261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100" y="257"/>
                    <a:pt x="102" y="258"/>
                  </a:cubicBezTo>
                  <a:cubicBezTo>
                    <a:pt x="97" y="262"/>
                    <a:pt x="93" y="267"/>
                    <a:pt x="89" y="272"/>
                  </a:cubicBezTo>
                  <a:cubicBezTo>
                    <a:pt x="88" y="272"/>
                    <a:pt x="87" y="271"/>
                    <a:pt x="86" y="270"/>
                  </a:cubicBezTo>
                  <a:close/>
                  <a:moveTo>
                    <a:pt x="87" y="251"/>
                  </a:moveTo>
                  <a:cubicBezTo>
                    <a:pt x="86" y="252"/>
                    <a:pt x="85" y="253"/>
                    <a:pt x="84" y="255"/>
                  </a:cubicBezTo>
                  <a:cubicBezTo>
                    <a:pt x="84" y="253"/>
                    <a:pt x="84" y="251"/>
                    <a:pt x="84" y="249"/>
                  </a:cubicBezTo>
                  <a:cubicBezTo>
                    <a:pt x="85" y="249"/>
                    <a:pt x="86" y="250"/>
                    <a:pt x="87" y="251"/>
                  </a:cubicBezTo>
                  <a:close/>
                  <a:moveTo>
                    <a:pt x="83" y="268"/>
                  </a:moveTo>
                  <a:cubicBezTo>
                    <a:pt x="83" y="266"/>
                    <a:pt x="83" y="263"/>
                    <a:pt x="83" y="261"/>
                  </a:cubicBezTo>
                  <a:cubicBezTo>
                    <a:pt x="85" y="258"/>
                    <a:pt x="88" y="255"/>
                    <a:pt x="90" y="252"/>
                  </a:cubicBezTo>
                  <a:cubicBezTo>
                    <a:pt x="91" y="253"/>
                    <a:pt x="92" y="253"/>
                    <a:pt x="94" y="254"/>
                  </a:cubicBezTo>
                  <a:cubicBezTo>
                    <a:pt x="90" y="259"/>
                    <a:pt x="87" y="264"/>
                    <a:pt x="83" y="268"/>
                  </a:cubicBezTo>
                  <a:close/>
                  <a:moveTo>
                    <a:pt x="134" y="289"/>
                  </a:moveTo>
                  <a:cubicBezTo>
                    <a:pt x="132" y="295"/>
                    <a:pt x="129" y="300"/>
                    <a:pt x="127" y="306"/>
                  </a:cubicBezTo>
                  <a:cubicBezTo>
                    <a:pt x="127" y="300"/>
                    <a:pt x="127" y="295"/>
                    <a:pt x="128" y="289"/>
                  </a:cubicBezTo>
                  <a:cubicBezTo>
                    <a:pt x="130" y="289"/>
                    <a:pt x="132" y="289"/>
                    <a:pt x="134" y="289"/>
                  </a:cubicBezTo>
                  <a:close/>
                  <a:moveTo>
                    <a:pt x="138" y="290"/>
                  </a:moveTo>
                  <a:cubicBezTo>
                    <a:pt x="140" y="290"/>
                    <a:pt x="142" y="290"/>
                    <a:pt x="143" y="290"/>
                  </a:cubicBezTo>
                  <a:cubicBezTo>
                    <a:pt x="141" y="296"/>
                    <a:pt x="138" y="303"/>
                    <a:pt x="136" y="309"/>
                  </a:cubicBezTo>
                  <a:cubicBezTo>
                    <a:pt x="134" y="309"/>
                    <a:pt x="131" y="309"/>
                    <a:pt x="129" y="309"/>
                  </a:cubicBezTo>
                  <a:cubicBezTo>
                    <a:pt x="132" y="302"/>
                    <a:pt x="135" y="296"/>
                    <a:pt x="138" y="290"/>
                  </a:cubicBezTo>
                  <a:close/>
                  <a:moveTo>
                    <a:pt x="60" y="261"/>
                  </a:moveTo>
                  <a:cubicBezTo>
                    <a:pt x="60" y="267"/>
                    <a:pt x="58" y="272"/>
                    <a:pt x="57" y="279"/>
                  </a:cubicBezTo>
                  <a:cubicBezTo>
                    <a:pt x="56" y="277"/>
                    <a:pt x="54" y="276"/>
                    <a:pt x="53" y="275"/>
                  </a:cubicBezTo>
                  <a:cubicBezTo>
                    <a:pt x="55" y="270"/>
                    <a:pt x="58" y="266"/>
                    <a:pt x="60" y="261"/>
                  </a:cubicBezTo>
                  <a:close/>
                  <a:moveTo>
                    <a:pt x="37" y="258"/>
                  </a:moveTo>
                  <a:cubicBezTo>
                    <a:pt x="39" y="254"/>
                    <a:pt x="41" y="250"/>
                    <a:pt x="44" y="247"/>
                  </a:cubicBezTo>
                  <a:cubicBezTo>
                    <a:pt x="45" y="248"/>
                    <a:pt x="46" y="248"/>
                    <a:pt x="46" y="249"/>
                  </a:cubicBezTo>
                  <a:cubicBezTo>
                    <a:pt x="44" y="253"/>
                    <a:pt x="41" y="257"/>
                    <a:pt x="39" y="260"/>
                  </a:cubicBezTo>
                  <a:cubicBezTo>
                    <a:pt x="38" y="260"/>
                    <a:pt x="37" y="259"/>
                    <a:pt x="37" y="258"/>
                  </a:cubicBezTo>
                  <a:close/>
                  <a:moveTo>
                    <a:pt x="7" y="171"/>
                  </a:moveTo>
                  <a:cubicBezTo>
                    <a:pt x="7" y="171"/>
                    <a:pt x="7" y="171"/>
                    <a:pt x="7" y="171"/>
                  </a:cubicBezTo>
                  <a:cubicBezTo>
                    <a:pt x="9" y="171"/>
                    <a:pt x="10" y="171"/>
                    <a:pt x="12" y="171"/>
                  </a:cubicBezTo>
                  <a:cubicBezTo>
                    <a:pt x="10" y="175"/>
                    <a:pt x="9" y="179"/>
                    <a:pt x="7" y="183"/>
                  </a:cubicBezTo>
                  <a:cubicBezTo>
                    <a:pt x="7" y="179"/>
                    <a:pt x="7" y="175"/>
                    <a:pt x="7" y="171"/>
                  </a:cubicBezTo>
                  <a:close/>
                  <a:moveTo>
                    <a:pt x="7" y="190"/>
                  </a:moveTo>
                  <a:cubicBezTo>
                    <a:pt x="10" y="184"/>
                    <a:pt x="13" y="177"/>
                    <a:pt x="15" y="171"/>
                  </a:cubicBezTo>
                  <a:cubicBezTo>
                    <a:pt x="18" y="171"/>
                    <a:pt x="20" y="171"/>
                    <a:pt x="23" y="171"/>
                  </a:cubicBezTo>
                  <a:cubicBezTo>
                    <a:pt x="20" y="178"/>
                    <a:pt x="17" y="184"/>
                    <a:pt x="15" y="191"/>
                  </a:cubicBezTo>
                  <a:cubicBezTo>
                    <a:pt x="12" y="191"/>
                    <a:pt x="10" y="191"/>
                    <a:pt x="8" y="191"/>
                  </a:cubicBezTo>
                  <a:cubicBezTo>
                    <a:pt x="8" y="191"/>
                    <a:pt x="8" y="190"/>
                    <a:pt x="7" y="190"/>
                  </a:cubicBezTo>
                  <a:close/>
                  <a:moveTo>
                    <a:pt x="26" y="172"/>
                  </a:moveTo>
                  <a:cubicBezTo>
                    <a:pt x="26" y="175"/>
                    <a:pt x="26" y="179"/>
                    <a:pt x="26" y="182"/>
                  </a:cubicBezTo>
                  <a:cubicBezTo>
                    <a:pt x="25" y="185"/>
                    <a:pt x="24" y="188"/>
                    <a:pt x="23" y="191"/>
                  </a:cubicBezTo>
                  <a:cubicBezTo>
                    <a:pt x="21" y="191"/>
                    <a:pt x="20" y="191"/>
                    <a:pt x="18" y="191"/>
                  </a:cubicBezTo>
                  <a:cubicBezTo>
                    <a:pt x="21" y="184"/>
                    <a:pt x="23" y="178"/>
                    <a:pt x="26" y="172"/>
                  </a:cubicBezTo>
                  <a:close/>
                  <a:moveTo>
                    <a:pt x="32" y="195"/>
                  </a:moveTo>
                  <a:cubicBezTo>
                    <a:pt x="32" y="192"/>
                    <a:pt x="32" y="189"/>
                    <a:pt x="33" y="185"/>
                  </a:cubicBezTo>
                  <a:cubicBezTo>
                    <a:pt x="33" y="188"/>
                    <a:pt x="34" y="190"/>
                    <a:pt x="35" y="192"/>
                  </a:cubicBezTo>
                  <a:cubicBezTo>
                    <a:pt x="34" y="194"/>
                    <a:pt x="34" y="196"/>
                    <a:pt x="33" y="199"/>
                  </a:cubicBezTo>
                  <a:cubicBezTo>
                    <a:pt x="33" y="198"/>
                    <a:pt x="32" y="196"/>
                    <a:pt x="32" y="195"/>
                  </a:cubicBezTo>
                  <a:close/>
                  <a:moveTo>
                    <a:pt x="37" y="197"/>
                  </a:moveTo>
                  <a:cubicBezTo>
                    <a:pt x="38" y="199"/>
                    <a:pt x="39" y="201"/>
                    <a:pt x="40" y="203"/>
                  </a:cubicBezTo>
                  <a:cubicBezTo>
                    <a:pt x="39" y="206"/>
                    <a:pt x="38" y="209"/>
                    <a:pt x="37" y="212"/>
                  </a:cubicBezTo>
                  <a:cubicBezTo>
                    <a:pt x="36" y="210"/>
                    <a:pt x="35" y="207"/>
                    <a:pt x="35" y="205"/>
                  </a:cubicBezTo>
                  <a:cubicBezTo>
                    <a:pt x="36" y="202"/>
                    <a:pt x="36" y="199"/>
                    <a:pt x="37" y="197"/>
                  </a:cubicBezTo>
                  <a:close/>
                  <a:moveTo>
                    <a:pt x="44" y="210"/>
                  </a:moveTo>
                  <a:cubicBezTo>
                    <a:pt x="43" y="211"/>
                    <a:pt x="42" y="212"/>
                    <a:pt x="41" y="213"/>
                  </a:cubicBezTo>
                  <a:cubicBezTo>
                    <a:pt x="41" y="211"/>
                    <a:pt x="42" y="209"/>
                    <a:pt x="43" y="207"/>
                  </a:cubicBezTo>
                  <a:cubicBezTo>
                    <a:pt x="43" y="208"/>
                    <a:pt x="44" y="209"/>
                    <a:pt x="44" y="210"/>
                  </a:cubicBezTo>
                  <a:close/>
                  <a:moveTo>
                    <a:pt x="34" y="236"/>
                  </a:moveTo>
                  <a:cubicBezTo>
                    <a:pt x="35" y="237"/>
                    <a:pt x="36" y="238"/>
                    <a:pt x="37" y="239"/>
                  </a:cubicBezTo>
                  <a:cubicBezTo>
                    <a:pt x="36" y="241"/>
                    <a:pt x="35" y="243"/>
                    <a:pt x="34" y="245"/>
                  </a:cubicBezTo>
                  <a:cubicBezTo>
                    <a:pt x="34" y="242"/>
                    <a:pt x="34" y="239"/>
                    <a:pt x="34" y="236"/>
                  </a:cubicBezTo>
                  <a:close/>
                  <a:moveTo>
                    <a:pt x="33" y="253"/>
                  </a:moveTo>
                  <a:cubicBezTo>
                    <a:pt x="35" y="249"/>
                    <a:pt x="37" y="246"/>
                    <a:pt x="39" y="242"/>
                  </a:cubicBezTo>
                  <a:cubicBezTo>
                    <a:pt x="40" y="243"/>
                    <a:pt x="41" y="243"/>
                    <a:pt x="41" y="244"/>
                  </a:cubicBezTo>
                  <a:cubicBezTo>
                    <a:pt x="39" y="248"/>
                    <a:pt x="37" y="251"/>
                    <a:pt x="34" y="255"/>
                  </a:cubicBezTo>
                  <a:cubicBezTo>
                    <a:pt x="34" y="254"/>
                    <a:pt x="33" y="254"/>
                    <a:pt x="33" y="253"/>
                  </a:cubicBezTo>
                  <a:close/>
                  <a:moveTo>
                    <a:pt x="41" y="263"/>
                  </a:moveTo>
                  <a:cubicBezTo>
                    <a:pt x="44" y="259"/>
                    <a:pt x="46" y="255"/>
                    <a:pt x="49" y="252"/>
                  </a:cubicBezTo>
                  <a:cubicBezTo>
                    <a:pt x="50" y="252"/>
                    <a:pt x="51" y="253"/>
                    <a:pt x="51" y="254"/>
                  </a:cubicBezTo>
                  <a:cubicBezTo>
                    <a:pt x="49" y="258"/>
                    <a:pt x="46" y="262"/>
                    <a:pt x="44" y="266"/>
                  </a:cubicBezTo>
                  <a:cubicBezTo>
                    <a:pt x="43" y="265"/>
                    <a:pt x="42" y="264"/>
                    <a:pt x="41" y="263"/>
                  </a:cubicBezTo>
                  <a:close/>
                  <a:moveTo>
                    <a:pt x="46" y="269"/>
                  </a:moveTo>
                  <a:cubicBezTo>
                    <a:pt x="49" y="265"/>
                    <a:pt x="51" y="260"/>
                    <a:pt x="54" y="256"/>
                  </a:cubicBezTo>
                  <a:cubicBezTo>
                    <a:pt x="55" y="257"/>
                    <a:pt x="56" y="258"/>
                    <a:pt x="58" y="259"/>
                  </a:cubicBezTo>
                  <a:cubicBezTo>
                    <a:pt x="55" y="263"/>
                    <a:pt x="53" y="268"/>
                    <a:pt x="50" y="272"/>
                  </a:cubicBezTo>
                  <a:cubicBezTo>
                    <a:pt x="49" y="271"/>
                    <a:pt x="48" y="270"/>
                    <a:pt x="46" y="269"/>
                  </a:cubicBezTo>
                  <a:close/>
                  <a:moveTo>
                    <a:pt x="64" y="279"/>
                  </a:moveTo>
                  <a:cubicBezTo>
                    <a:pt x="65" y="274"/>
                    <a:pt x="66" y="269"/>
                    <a:pt x="67" y="262"/>
                  </a:cubicBezTo>
                  <a:cubicBezTo>
                    <a:pt x="70" y="259"/>
                    <a:pt x="74" y="256"/>
                    <a:pt x="77" y="252"/>
                  </a:cubicBezTo>
                  <a:cubicBezTo>
                    <a:pt x="77" y="257"/>
                    <a:pt x="76" y="262"/>
                    <a:pt x="76" y="268"/>
                  </a:cubicBezTo>
                  <a:cubicBezTo>
                    <a:pt x="72" y="272"/>
                    <a:pt x="68" y="275"/>
                    <a:pt x="64" y="279"/>
                  </a:cubicBezTo>
                  <a:close/>
                  <a:moveTo>
                    <a:pt x="118" y="283"/>
                  </a:moveTo>
                  <a:cubicBezTo>
                    <a:pt x="115" y="283"/>
                    <a:pt x="112" y="282"/>
                    <a:pt x="109" y="281"/>
                  </a:cubicBezTo>
                  <a:cubicBezTo>
                    <a:pt x="113" y="276"/>
                    <a:pt x="117" y="272"/>
                    <a:pt x="120" y="267"/>
                  </a:cubicBezTo>
                  <a:cubicBezTo>
                    <a:pt x="120" y="273"/>
                    <a:pt x="120" y="279"/>
                    <a:pt x="120" y="285"/>
                  </a:cubicBezTo>
                  <a:cubicBezTo>
                    <a:pt x="120" y="286"/>
                    <a:pt x="121" y="286"/>
                    <a:pt x="121" y="287"/>
                  </a:cubicBezTo>
                  <a:cubicBezTo>
                    <a:pt x="121" y="288"/>
                    <a:pt x="121" y="289"/>
                    <a:pt x="121" y="289"/>
                  </a:cubicBezTo>
                  <a:cubicBezTo>
                    <a:pt x="121" y="288"/>
                    <a:pt x="121" y="287"/>
                    <a:pt x="121" y="286"/>
                  </a:cubicBezTo>
                  <a:cubicBezTo>
                    <a:pt x="120" y="285"/>
                    <a:pt x="119" y="284"/>
                    <a:pt x="118" y="283"/>
                  </a:cubicBezTo>
                  <a:close/>
                  <a:moveTo>
                    <a:pt x="139" y="309"/>
                  </a:moveTo>
                  <a:cubicBezTo>
                    <a:pt x="142" y="303"/>
                    <a:pt x="144" y="296"/>
                    <a:pt x="147" y="290"/>
                  </a:cubicBezTo>
                  <a:cubicBezTo>
                    <a:pt x="149" y="290"/>
                    <a:pt x="152" y="290"/>
                    <a:pt x="154" y="290"/>
                  </a:cubicBezTo>
                  <a:cubicBezTo>
                    <a:pt x="151" y="296"/>
                    <a:pt x="149" y="303"/>
                    <a:pt x="147" y="309"/>
                  </a:cubicBezTo>
                  <a:cubicBezTo>
                    <a:pt x="147" y="309"/>
                    <a:pt x="146" y="309"/>
                    <a:pt x="146" y="310"/>
                  </a:cubicBezTo>
                  <a:cubicBezTo>
                    <a:pt x="146" y="310"/>
                    <a:pt x="145" y="310"/>
                    <a:pt x="144" y="310"/>
                  </a:cubicBezTo>
                  <a:cubicBezTo>
                    <a:pt x="143" y="310"/>
                    <a:pt x="141" y="310"/>
                    <a:pt x="139" y="309"/>
                  </a:cubicBezTo>
                  <a:close/>
                  <a:moveTo>
                    <a:pt x="250" y="210"/>
                  </a:moveTo>
                  <a:cubicBezTo>
                    <a:pt x="255" y="201"/>
                    <a:pt x="258" y="193"/>
                    <a:pt x="260" y="187"/>
                  </a:cubicBezTo>
                  <a:cubicBezTo>
                    <a:pt x="260" y="190"/>
                    <a:pt x="260" y="194"/>
                    <a:pt x="259" y="197"/>
                  </a:cubicBezTo>
                  <a:cubicBezTo>
                    <a:pt x="259" y="198"/>
                    <a:pt x="259" y="198"/>
                    <a:pt x="260" y="199"/>
                  </a:cubicBezTo>
                  <a:cubicBezTo>
                    <a:pt x="257" y="202"/>
                    <a:pt x="255" y="206"/>
                    <a:pt x="252" y="212"/>
                  </a:cubicBezTo>
                  <a:cubicBezTo>
                    <a:pt x="251" y="211"/>
                    <a:pt x="251" y="210"/>
                    <a:pt x="25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A23FC22-8F59-B879-9D66-586871FB296C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AE678F0F-7E7B-0FB1-B96C-5CC80AAC9450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B0AD0A1-81B0-54D3-5D3B-27FFDB5F6034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4D1CBD5-6891-EF7A-9CA3-8276FE63B938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DEEF9B0-59D0-977E-AE49-61790E4A4A65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8FE948-F80A-A5D6-05C8-A5CFC74C73FA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8439F78-B04A-12AF-8C29-8E506F64C7FF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55A6089-162C-3E59-A9AE-6378DF037B8F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6AC0147-7178-4AE8-FF8B-A7750411858B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A267D01-016D-B16A-0730-FF8E43E4B1A7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7A29D2B-6F70-2850-9470-AF28EBFED3CC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6D2464A-EEF6-3BD1-BEEF-3A5BBF3FBA17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CA9E713-E666-0141-A792-4FD9B38E88E3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342A902-D16F-F17B-9232-140F1178D5C0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8CDD6B4-7665-AAF8-DC23-E7A47D5E3687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14E420F-218A-F222-A644-CD0BC9C60077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0E5B97E-228C-6F16-57BC-77CECF76FFC0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85EE49-111C-5CF5-AB7B-D9C9EEEED8E2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A75FF23-C0D7-A21F-D11A-198805523B8A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641D441-3D0A-4536-9D9F-19AFFF684343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4C5B7072-0F4B-FF5A-8F2D-85B549D7E4A3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237A844-0F4B-A498-D116-4DB3A0F1E304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3409E42-DD5E-C727-47F6-BC72F5B469AE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A560FE0-75DF-723A-7F8A-2F46093F74CA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82A8FA0-5488-FF86-801F-5902250780FA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256C4EC-871B-CF0A-15BD-72A2D9B7E9AB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7510CB7-D33E-CBB4-B698-E78E72417696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FE7039A-540B-C74A-7619-2416086B11A0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6BA14F1-66EF-7349-48C6-2C4B9AED1887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572EFE3-211B-DFE2-4096-E4FD653A4E46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F13EA3A-0938-A985-2592-5D2CB557ECF6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5D98A5E-F8E3-152D-5911-EF9B271F9F2F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789562F-6CA5-32C7-49E7-B9482216EC16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CC628FF-6ACF-25E4-C259-E8E39EEEDCB7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66E43D7-452B-943E-48ED-EBA35B506867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DC2A2E5-7259-69C5-FC4B-206B3854B42D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433F598-9BD2-4898-FFA2-DCA88034F19C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A7341E8-B03C-9C5D-A385-B26A332ACC57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72B2E41-4813-8D4A-815C-F59E0B6638F2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1FC6011-450C-371E-8A14-547D0D8D4D94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49E12D3-6083-84B6-27D4-D9DCE3C36AC2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7AF5294-B9F9-C13B-FB53-5FA573B2428D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B15F1AD-718F-3F2C-39B1-80C4D5186519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CAF20E9-1AD4-E764-0D71-8AC947456E09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B2B6467-4E19-D9C1-D895-FCE6114199C5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725FC9D-08B5-169E-DC81-7242145F221B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216F6A9-CF34-28B6-3FA7-D449629C11D0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D7D496F-3B95-A3BF-CE02-87F072FA65CD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09FBC71-0042-0F8A-0DFD-59EB6EFCD848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1A7B306-9E9B-8133-D500-3020E9897890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9359FD9-D2BF-ABD6-BA89-5CF5A9E86206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BC99F74-BFD4-6DDA-3982-7017B0A24EF2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3BB7D47-EE57-051E-77F5-BC2C39760B75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07EC584-060D-EA26-531D-37D9583829BF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13213B53-030C-FCE1-03D5-44E73437988B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A7F5BFF-17A7-5228-4434-C1FAEBD35210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32E4384-71B8-51C1-5456-6E755AF9D7D9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CEEC1FD-0378-B32B-00A9-A18295333FA6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49863AF-58AC-584D-FED6-F9DBA77650B7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A677A2B-D556-8BE7-47FF-CA66D526E0E1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748CF58-9366-45AB-23A2-B412D71DF7F7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E8DE571-9D04-2E53-CF4B-2F23290881FD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60BFCE7-7FE2-8A36-2FE1-D1F3A0FFF5EA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28F30EC9-D727-3E89-8956-D1CE60453680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F46E70E-BD58-0A5A-1CC7-F0AEEE0E43B9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05FB6BA6-1C75-AF26-0456-529F81E4CE23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93118FF-ABE2-9567-628A-4CE3B7181B74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A9AEDFC1-2E2B-1F8B-3571-BE19826AF0E8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2ADAFB2B-5F31-B91E-3FA2-D0BBD04B8F12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FC39782-03EA-A9E4-DFA3-849DBEB85344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0FB6F8A-66BC-CE0B-73E6-C6519006ADE2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00C4C6C-14F6-37B1-7218-8B220AEB9563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18BEBDC8-E926-ABB9-EFFA-EFEDB9EC0559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419D6AF-1AE8-96F6-C417-7123CE0165A1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E4208F9-F0C0-AC6B-F3D7-2EAA08B4DC33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45" name="椭圆 207">
                <a:extLst>
                  <a:ext uri="{FF2B5EF4-FFF2-40B4-BE49-F238E27FC236}">
                    <a16:creationId xmlns:a16="http://schemas.microsoft.com/office/drawing/2014/main" id="{AEC40F80-914E-4F24-1325-4384FEC47C60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3EAE39E-5814-9D97-A78D-B252F7345765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FEA10B78-C511-C4FD-0852-D9F6DA7DAF7C}"/>
              </a:ext>
            </a:extLst>
          </p:cNvPr>
          <p:cNvGrpSpPr/>
          <p:nvPr/>
        </p:nvGrpSpPr>
        <p:grpSpPr>
          <a:xfrm>
            <a:off x="8083912" y="2124420"/>
            <a:ext cx="3227738" cy="1083549"/>
            <a:chOff x="2202827" y="1835748"/>
            <a:chExt cx="3227738" cy="1083549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65422943-A467-AE3F-CE76-DACEF97D7CA4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FC8F6A6B-B9A2-099F-F9FC-8CED77FA215D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7DBCF510-C4B6-D39F-95C3-8AD05C14D7CE}"/>
              </a:ext>
            </a:extLst>
          </p:cNvPr>
          <p:cNvGrpSpPr/>
          <p:nvPr/>
        </p:nvGrpSpPr>
        <p:grpSpPr>
          <a:xfrm>
            <a:off x="8083912" y="4012238"/>
            <a:ext cx="3227738" cy="1083549"/>
            <a:chOff x="2202827" y="1835748"/>
            <a:chExt cx="3227738" cy="1083549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CE6DC7AA-0B3D-B637-F809-78A6BA399CE2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C55233B6-4903-B36D-CDE7-C3EC65ED0EAC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0C4C8A54-57E7-F7AC-82B4-5496DCFD4AB0}"/>
              </a:ext>
            </a:extLst>
          </p:cNvPr>
          <p:cNvGrpSpPr/>
          <p:nvPr/>
        </p:nvGrpSpPr>
        <p:grpSpPr>
          <a:xfrm>
            <a:off x="1065957" y="2124420"/>
            <a:ext cx="3227738" cy="1083549"/>
            <a:chOff x="2202827" y="1835748"/>
            <a:chExt cx="3227738" cy="1083549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CEDD1BB1-432A-4882-3DD0-8BFD2051C743}"/>
                </a:ext>
              </a:extLst>
            </p:cNvPr>
            <p:cNvSpPr txBox="1"/>
            <p:nvPr/>
          </p:nvSpPr>
          <p:spPr>
            <a:xfrm>
              <a:off x="2747580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753A152F-C309-D63D-BB5F-19002CD7AAFA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BA597165-C15C-F7DB-F7A9-7DD7A2D57AC9}"/>
              </a:ext>
            </a:extLst>
          </p:cNvPr>
          <p:cNvGrpSpPr/>
          <p:nvPr/>
        </p:nvGrpSpPr>
        <p:grpSpPr>
          <a:xfrm>
            <a:off x="1065957" y="4012238"/>
            <a:ext cx="3227738" cy="1083549"/>
            <a:chOff x="2202827" y="1835748"/>
            <a:chExt cx="3227738" cy="1083549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CA51C049-8A80-5ECC-2DBA-03D4B53E1845}"/>
                </a:ext>
              </a:extLst>
            </p:cNvPr>
            <p:cNvSpPr txBox="1"/>
            <p:nvPr/>
          </p:nvSpPr>
          <p:spPr>
            <a:xfrm>
              <a:off x="2747580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17F9AB38-B206-1E5F-8073-A3BEDEF2C005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7E6801-235A-1F45-818F-E0133C41AC3E}"/>
              </a:ext>
            </a:extLst>
          </p:cNvPr>
          <p:cNvGrpSpPr/>
          <p:nvPr/>
        </p:nvGrpSpPr>
        <p:grpSpPr>
          <a:xfrm>
            <a:off x="8002433" y="2179040"/>
            <a:ext cx="2737696" cy="1173779"/>
            <a:chOff x="8501289" y="2062493"/>
            <a:chExt cx="2737696" cy="1173779"/>
          </a:xfrm>
        </p:grpSpPr>
        <p:sp>
          <p:nvSpPr>
            <p:cNvPr id="17" name="文本框 16"/>
            <p:cNvSpPr txBox="1"/>
            <p:nvPr/>
          </p:nvSpPr>
          <p:spPr>
            <a:xfrm>
              <a:off x="8511006" y="2497608"/>
              <a:ext cx="27279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011918" y="2062493"/>
              <a:ext cx="19853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Freeform 66"/>
            <p:cNvSpPr>
              <a:spLocks noEditPoints="1"/>
            </p:cNvSpPr>
            <p:nvPr/>
          </p:nvSpPr>
          <p:spPr bwMode="auto">
            <a:xfrm rot="218059">
              <a:off x="8501289" y="2075107"/>
              <a:ext cx="411150" cy="415435"/>
            </a:xfrm>
            <a:custGeom>
              <a:avLst/>
              <a:gdLst/>
              <a:ahLst/>
              <a:cxnLst>
                <a:cxn ang="0">
                  <a:pos x="166" y="76"/>
                </a:cxn>
                <a:cxn ang="0">
                  <a:pos x="287" y="94"/>
                </a:cxn>
                <a:cxn ang="0">
                  <a:pos x="168" y="226"/>
                </a:cxn>
                <a:cxn ang="0">
                  <a:pos x="69" y="274"/>
                </a:cxn>
                <a:cxn ang="0">
                  <a:pos x="0" y="122"/>
                </a:cxn>
                <a:cxn ang="0">
                  <a:pos x="107" y="99"/>
                </a:cxn>
                <a:cxn ang="0">
                  <a:pos x="102" y="177"/>
                </a:cxn>
                <a:cxn ang="0">
                  <a:pos x="99" y="173"/>
                </a:cxn>
                <a:cxn ang="0">
                  <a:pos x="132" y="154"/>
                </a:cxn>
                <a:cxn ang="0">
                  <a:pos x="217" y="111"/>
                </a:cxn>
                <a:cxn ang="0">
                  <a:pos x="234" y="109"/>
                </a:cxn>
                <a:cxn ang="0">
                  <a:pos x="197" y="101"/>
                </a:cxn>
                <a:cxn ang="0">
                  <a:pos x="172" y="132"/>
                </a:cxn>
                <a:cxn ang="0">
                  <a:pos x="184" y="137"/>
                </a:cxn>
                <a:cxn ang="0">
                  <a:pos x="215" y="122"/>
                </a:cxn>
                <a:cxn ang="0">
                  <a:pos x="131" y="212"/>
                </a:cxn>
                <a:cxn ang="0">
                  <a:pos x="83" y="267"/>
                </a:cxn>
                <a:cxn ang="0">
                  <a:pos x="83" y="254"/>
                </a:cxn>
                <a:cxn ang="0">
                  <a:pos x="79" y="257"/>
                </a:cxn>
                <a:cxn ang="0">
                  <a:pos x="159" y="105"/>
                </a:cxn>
                <a:cxn ang="0">
                  <a:pos x="147" y="90"/>
                </a:cxn>
                <a:cxn ang="0">
                  <a:pos x="149" y="97"/>
                </a:cxn>
                <a:cxn ang="0">
                  <a:pos x="85" y="156"/>
                </a:cxn>
                <a:cxn ang="0">
                  <a:pos x="166" y="208"/>
                </a:cxn>
                <a:cxn ang="0">
                  <a:pos x="184" y="195"/>
                </a:cxn>
                <a:cxn ang="0">
                  <a:pos x="189" y="170"/>
                </a:cxn>
                <a:cxn ang="0">
                  <a:pos x="203" y="202"/>
                </a:cxn>
                <a:cxn ang="0">
                  <a:pos x="204" y="215"/>
                </a:cxn>
                <a:cxn ang="0">
                  <a:pos x="211" y="240"/>
                </a:cxn>
                <a:cxn ang="0">
                  <a:pos x="203" y="187"/>
                </a:cxn>
                <a:cxn ang="0">
                  <a:pos x="253" y="106"/>
                </a:cxn>
                <a:cxn ang="0">
                  <a:pos x="183" y="101"/>
                </a:cxn>
                <a:cxn ang="0">
                  <a:pos x="183" y="101"/>
                </a:cxn>
                <a:cxn ang="0">
                  <a:pos x="132" y="47"/>
                </a:cxn>
                <a:cxn ang="0">
                  <a:pos x="137" y="53"/>
                </a:cxn>
                <a:cxn ang="0">
                  <a:pos x="201" y="173"/>
                </a:cxn>
                <a:cxn ang="0">
                  <a:pos x="183" y="191"/>
                </a:cxn>
                <a:cxn ang="0">
                  <a:pos x="71" y="144"/>
                </a:cxn>
                <a:cxn ang="0">
                  <a:pos x="180" y="223"/>
                </a:cxn>
                <a:cxn ang="0">
                  <a:pos x="184" y="212"/>
                </a:cxn>
                <a:cxn ang="0">
                  <a:pos x="123" y="88"/>
                </a:cxn>
                <a:cxn ang="0">
                  <a:pos x="135" y="76"/>
                </a:cxn>
                <a:cxn ang="0">
                  <a:pos x="59" y="133"/>
                </a:cxn>
                <a:cxn ang="0">
                  <a:pos x="58" y="126"/>
                </a:cxn>
                <a:cxn ang="0">
                  <a:pos x="75" y="112"/>
                </a:cxn>
                <a:cxn ang="0">
                  <a:pos x="82" y="109"/>
                </a:cxn>
                <a:cxn ang="0">
                  <a:pos x="97" y="109"/>
                </a:cxn>
                <a:cxn ang="0">
                  <a:pos x="194" y="234"/>
                </a:cxn>
                <a:cxn ang="0">
                  <a:pos x="197" y="226"/>
                </a:cxn>
                <a:cxn ang="0">
                  <a:pos x="71" y="128"/>
                </a:cxn>
                <a:cxn ang="0">
                  <a:pos x="131" y="216"/>
                </a:cxn>
                <a:cxn ang="0">
                  <a:pos x="149" y="94"/>
                </a:cxn>
                <a:cxn ang="0">
                  <a:pos x="106" y="118"/>
                </a:cxn>
                <a:cxn ang="0">
                  <a:pos x="109" y="114"/>
                </a:cxn>
                <a:cxn ang="0">
                  <a:pos x="40" y="130"/>
                </a:cxn>
                <a:cxn ang="0">
                  <a:pos x="110" y="227"/>
                </a:cxn>
                <a:cxn ang="0">
                  <a:pos x="127" y="102"/>
                </a:cxn>
                <a:cxn ang="0">
                  <a:pos x="155" y="71"/>
                </a:cxn>
                <a:cxn ang="0">
                  <a:pos x="154" y="73"/>
                </a:cxn>
              </a:cxnLst>
              <a:rect l="0" t="0" r="r" b="b"/>
              <a:pathLst>
                <a:path w="287" h="289">
                  <a:moveTo>
                    <a:pt x="130" y="0"/>
                  </a:moveTo>
                  <a:lnTo>
                    <a:pt x="130" y="0"/>
                  </a:lnTo>
                  <a:lnTo>
                    <a:pt x="138" y="7"/>
                  </a:lnTo>
                  <a:lnTo>
                    <a:pt x="144" y="15"/>
                  </a:lnTo>
                  <a:lnTo>
                    <a:pt x="149" y="24"/>
                  </a:lnTo>
                  <a:lnTo>
                    <a:pt x="154" y="33"/>
                  </a:lnTo>
                  <a:lnTo>
                    <a:pt x="161" y="53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8" y="84"/>
                  </a:lnTo>
                  <a:lnTo>
                    <a:pt x="170" y="91"/>
                  </a:lnTo>
                  <a:lnTo>
                    <a:pt x="170" y="91"/>
                  </a:lnTo>
                  <a:lnTo>
                    <a:pt x="183" y="90"/>
                  </a:lnTo>
                  <a:lnTo>
                    <a:pt x="197" y="87"/>
                  </a:lnTo>
                  <a:lnTo>
                    <a:pt x="213" y="87"/>
                  </a:lnTo>
                  <a:lnTo>
                    <a:pt x="228" y="87"/>
                  </a:lnTo>
                  <a:lnTo>
                    <a:pt x="258" y="90"/>
                  </a:lnTo>
                  <a:lnTo>
                    <a:pt x="287" y="94"/>
                  </a:lnTo>
                  <a:lnTo>
                    <a:pt x="287" y="94"/>
                  </a:lnTo>
                  <a:lnTo>
                    <a:pt x="249" y="125"/>
                  </a:lnTo>
                  <a:lnTo>
                    <a:pt x="229" y="140"/>
                  </a:lnTo>
                  <a:lnTo>
                    <a:pt x="211" y="154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08" y="255"/>
                  </a:lnTo>
                  <a:lnTo>
                    <a:pt x="187" y="241"/>
                  </a:lnTo>
                  <a:lnTo>
                    <a:pt x="168" y="226"/>
                  </a:lnTo>
                  <a:lnTo>
                    <a:pt x="148" y="209"/>
                  </a:lnTo>
                  <a:lnTo>
                    <a:pt x="148" y="209"/>
                  </a:lnTo>
                  <a:lnTo>
                    <a:pt x="130" y="232"/>
                  </a:lnTo>
                  <a:lnTo>
                    <a:pt x="111" y="253"/>
                  </a:lnTo>
                  <a:lnTo>
                    <a:pt x="90" y="272"/>
                  </a:lnTo>
                  <a:lnTo>
                    <a:pt x="80" y="281"/>
                  </a:lnTo>
                  <a:lnTo>
                    <a:pt x="68" y="289"/>
                  </a:lnTo>
                  <a:lnTo>
                    <a:pt x="68" y="289"/>
                  </a:lnTo>
                  <a:lnTo>
                    <a:pt x="69" y="274"/>
                  </a:lnTo>
                  <a:lnTo>
                    <a:pt x="72" y="258"/>
                  </a:lnTo>
                  <a:lnTo>
                    <a:pt x="78" y="229"/>
                  </a:lnTo>
                  <a:lnTo>
                    <a:pt x="85" y="201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68" y="158"/>
                  </a:lnTo>
                  <a:lnTo>
                    <a:pt x="45" y="14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34" y="109"/>
                  </a:lnTo>
                  <a:lnTo>
                    <a:pt x="57" y="105"/>
                  </a:lnTo>
                  <a:lnTo>
                    <a:pt x="82" y="101"/>
                  </a:lnTo>
                  <a:lnTo>
                    <a:pt x="107" y="99"/>
                  </a:lnTo>
                  <a:lnTo>
                    <a:pt x="130" y="0"/>
                  </a:lnTo>
                  <a:close/>
                  <a:moveTo>
                    <a:pt x="103" y="187"/>
                  </a:moveTo>
                  <a:lnTo>
                    <a:pt x="103" y="187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0" y="184"/>
                  </a:lnTo>
                  <a:lnTo>
                    <a:pt x="102" y="180"/>
                  </a:lnTo>
                  <a:lnTo>
                    <a:pt x="102" y="177"/>
                  </a:lnTo>
                  <a:lnTo>
                    <a:pt x="102" y="177"/>
                  </a:lnTo>
                  <a:lnTo>
                    <a:pt x="113" y="163"/>
                  </a:lnTo>
                  <a:lnTo>
                    <a:pt x="124" y="149"/>
                  </a:lnTo>
                  <a:lnTo>
                    <a:pt x="147" y="123"/>
                  </a:lnTo>
                  <a:lnTo>
                    <a:pt x="147" y="123"/>
                  </a:lnTo>
                  <a:lnTo>
                    <a:pt x="134" y="132"/>
                  </a:lnTo>
                  <a:lnTo>
                    <a:pt x="123" y="14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9" y="173"/>
                  </a:lnTo>
                  <a:lnTo>
                    <a:pt x="96" y="187"/>
                  </a:lnTo>
                  <a:lnTo>
                    <a:pt x="92" y="213"/>
                  </a:lnTo>
                  <a:lnTo>
                    <a:pt x="165" y="128"/>
                  </a:lnTo>
                  <a:lnTo>
                    <a:pt x="165" y="128"/>
                  </a:lnTo>
                  <a:lnTo>
                    <a:pt x="158" y="133"/>
                  </a:lnTo>
                  <a:lnTo>
                    <a:pt x="148" y="143"/>
                  </a:lnTo>
                  <a:lnTo>
                    <a:pt x="140" y="151"/>
                  </a:lnTo>
                  <a:lnTo>
                    <a:pt x="132" y="158"/>
                  </a:lnTo>
                  <a:lnTo>
                    <a:pt x="132" y="154"/>
                  </a:lnTo>
                  <a:lnTo>
                    <a:pt x="132" y="154"/>
                  </a:lnTo>
                  <a:lnTo>
                    <a:pt x="127" y="164"/>
                  </a:lnTo>
                  <a:lnTo>
                    <a:pt x="120" y="173"/>
                  </a:lnTo>
                  <a:lnTo>
                    <a:pt x="113" y="180"/>
                  </a:lnTo>
                  <a:lnTo>
                    <a:pt x="103" y="187"/>
                  </a:lnTo>
                  <a:lnTo>
                    <a:pt x="103" y="187"/>
                  </a:lnTo>
                  <a:close/>
                  <a:moveTo>
                    <a:pt x="214" y="112"/>
                  </a:moveTo>
                  <a:lnTo>
                    <a:pt x="214" y="112"/>
                  </a:lnTo>
                  <a:lnTo>
                    <a:pt x="217" y="111"/>
                  </a:lnTo>
                  <a:lnTo>
                    <a:pt x="218" y="109"/>
                  </a:lnTo>
                  <a:lnTo>
                    <a:pt x="218" y="106"/>
                  </a:lnTo>
                  <a:lnTo>
                    <a:pt x="221" y="105"/>
                  </a:lnTo>
                  <a:lnTo>
                    <a:pt x="224" y="106"/>
                  </a:lnTo>
                  <a:lnTo>
                    <a:pt x="231" y="101"/>
                  </a:lnTo>
                  <a:lnTo>
                    <a:pt x="231" y="101"/>
                  </a:lnTo>
                  <a:lnTo>
                    <a:pt x="232" y="104"/>
                  </a:lnTo>
                  <a:lnTo>
                    <a:pt x="234" y="108"/>
                  </a:lnTo>
                  <a:lnTo>
                    <a:pt x="234" y="109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41" y="108"/>
                  </a:lnTo>
                  <a:lnTo>
                    <a:pt x="245" y="105"/>
                  </a:lnTo>
                  <a:lnTo>
                    <a:pt x="255" y="99"/>
                  </a:lnTo>
                  <a:lnTo>
                    <a:pt x="255" y="99"/>
                  </a:lnTo>
                  <a:lnTo>
                    <a:pt x="239" y="98"/>
                  </a:lnTo>
                  <a:lnTo>
                    <a:pt x="225" y="98"/>
                  </a:lnTo>
                  <a:lnTo>
                    <a:pt x="197" y="101"/>
                  </a:lnTo>
                  <a:lnTo>
                    <a:pt x="197" y="101"/>
                  </a:lnTo>
                  <a:lnTo>
                    <a:pt x="194" y="101"/>
                  </a:lnTo>
                  <a:lnTo>
                    <a:pt x="192" y="104"/>
                  </a:lnTo>
                  <a:lnTo>
                    <a:pt x="186" y="111"/>
                  </a:lnTo>
                  <a:lnTo>
                    <a:pt x="180" y="119"/>
                  </a:lnTo>
                  <a:lnTo>
                    <a:pt x="175" y="125"/>
                  </a:lnTo>
                  <a:lnTo>
                    <a:pt x="175" y="125"/>
                  </a:lnTo>
                  <a:lnTo>
                    <a:pt x="172" y="129"/>
                  </a:lnTo>
                  <a:lnTo>
                    <a:pt x="172" y="132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82" y="132"/>
                  </a:lnTo>
                  <a:lnTo>
                    <a:pt x="187" y="122"/>
                  </a:lnTo>
                  <a:lnTo>
                    <a:pt x="194" y="114"/>
                  </a:lnTo>
                  <a:lnTo>
                    <a:pt x="199" y="111"/>
                  </a:lnTo>
                  <a:lnTo>
                    <a:pt x="204" y="108"/>
                  </a:lnTo>
                  <a:lnTo>
                    <a:pt x="184" y="137"/>
                  </a:lnTo>
                  <a:lnTo>
                    <a:pt x="184" y="137"/>
                  </a:lnTo>
                  <a:lnTo>
                    <a:pt x="192" y="132"/>
                  </a:lnTo>
                  <a:lnTo>
                    <a:pt x="199" y="125"/>
                  </a:lnTo>
                  <a:lnTo>
                    <a:pt x="207" y="118"/>
                  </a:lnTo>
                  <a:lnTo>
                    <a:pt x="214" y="112"/>
                  </a:lnTo>
                  <a:lnTo>
                    <a:pt x="214" y="112"/>
                  </a:lnTo>
                  <a:close/>
                  <a:moveTo>
                    <a:pt x="211" y="123"/>
                  </a:moveTo>
                  <a:lnTo>
                    <a:pt x="211" y="123"/>
                  </a:lnTo>
                  <a:lnTo>
                    <a:pt x="214" y="123"/>
                  </a:lnTo>
                  <a:lnTo>
                    <a:pt x="215" y="122"/>
                  </a:lnTo>
                  <a:lnTo>
                    <a:pt x="217" y="115"/>
                  </a:lnTo>
                  <a:lnTo>
                    <a:pt x="217" y="115"/>
                  </a:lnTo>
                  <a:lnTo>
                    <a:pt x="193" y="136"/>
                  </a:lnTo>
                  <a:lnTo>
                    <a:pt x="170" y="158"/>
                  </a:lnTo>
                  <a:lnTo>
                    <a:pt x="151" y="182"/>
                  </a:lnTo>
                  <a:lnTo>
                    <a:pt x="132" y="209"/>
                  </a:lnTo>
                  <a:lnTo>
                    <a:pt x="132" y="209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54" y="192"/>
                  </a:lnTo>
                  <a:lnTo>
                    <a:pt x="175" y="171"/>
                  </a:lnTo>
                  <a:lnTo>
                    <a:pt x="193" y="149"/>
                  </a:lnTo>
                  <a:lnTo>
                    <a:pt x="211" y="123"/>
                  </a:lnTo>
                  <a:lnTo>
                    <a:pt x="211" y="123"/>
                  </a:lnTo>
                  <a:close/>
                  <a:moveTo>
                    <a:pt x="78" y="271"/>
                  </a:moveTo>
                  <a:lnTo>
                    <a:pt x="78" y="271"/>
                  </a:lnTo>
                  <a:lnTo>
                    <a:pt x="83" y="267"/>
                  </a:lnTo>
                  <a:lnTo>
                    <a:pt x="89" y="262"/>
                  </a:lnTo>
                  <a:lnTo>
                    <a:pt x="93" y="257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90" y="255"/>
                  </a:lnTo>
                  <a:lnTo>
                    <a:pt x="86" y="257"/>
                  </a:lnTo>
                  <a:lnTo>
                    <a:pt x="85" y="255"/>
                  </a:lnTo>
                  <a:lnTo>
                    <a:pt x="83" y="254"/>
                  </a:lnTo>
                  <a:lnTo>
                    <a:pt x="83" y="254"/>
                  </a:lnTo>
                  <a:lnTo>
                    <a:pt x="106" y="220"/>
                  </a:lnTo>
                  <a:lnTo>
                    <a:pt x="128" y="188"/>
                  </a:lnTo>
                  <a:lnTo>
                    <a:pt x="128" y="188"/>
                  </a:lnTo>
                  <a:lnTo>
                    <a:pt x="111" y="203"/>
                  </a:lnTo>
                  <a:lnTo>
                    <a:pt x="103" y="212"/>
                  </a:lnTo>
                  <a:lnTo>
                    <a:pt x="96" y="222"/>
                  </a:lnTo>
                  <a:lnTo>
                    <a:pt x="89" y="233"/>
                  </a:lnTo>
                  <a:lnTo>
                    <a:pt x="83" y="244"/>
                  </a:lnTo>
                  <a:lnTo>
                    <a:pt x="79" y="257"/>
                  </a:lnTo>
                  <a:lnTo>
                    <a:pt x="78" y="271"/>
                  </a:lnTo>
                  <a:lnTo>
                    <a:pt x="78" y="271"/>
                  </a:lnTo>
                  <a:close/>
                  <a:moveTo>
                    <a:pt x="149" y="98"/>
                  </a:moveTo>
                  <a:lnTo>
                    <a:pt x="123" y="132"/>
                  </a:lnTo>
                  <a:lnTo>
                    <a:pt x="123" y="132"/>
                  </a:lnTo>
                  <a:lnTo>
                    <a:pt x="141" y="118"/>
                  </a:lnTo>
                  <a:lnTo>
                    <a:pt x="151" y="111"/>
                  </a:lnTo>
                  <a:lnTo>
                    <a:pt x="159" y="105"/>
                  </a:lnTo>
                  <a:lnTo>
                    <a:pt x="159" y="105"/>
                  </a:lnTo>
                  <a:lnTo>
                    <a:pt x="162" y="102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2" y="92"/>
                  </a:lnTo>
                  <a:lnTo>
                    <a:pt x="159" y="84"/>
                  </a:lnTo>
                  <a:lnTo>
                    <a:pt x="156" y="77"/>
                  </a:lnTo>
                  <a:lnTo>
                    <a:pt x="156" y="77"/>
                  </a:lnTo>
                  <a:lnTo>
                    <a:pt x="152" y="84"/>
                  </a:lnTo>
                  <a:lnTo>
                    <a:pt x="147" y="90"/>
                  </a:lnTo>
                  <a:lnTo>
                    <a:pt x="140" y="94"/>
                  </a:lnTo>
                  <a:lnTo>
                    <a:pt x="134" y="99"/>
                  </a:lnTo>
                  <a:lnTo>
                    <a:pt x="134" y="99"/>
                  </a:lnTo>
                  <a:lnTo>
                    <a:pt x="138" y="98"/>
                  </a:lnTo>
                  <a:lnTo>
                    <a:pt x="142" y="97"/>
                  </a:lnTo>
                  <a:lnTo>
                    <a:pt x="145" y="97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9" y="97"/>
                  </a:lnTo>
                  <a:lnTo>
                    <a:pt x="149" y="98"/>
                  </a:lnTo>
                  <a:lnTo>
                    <a:pt x="149" y="98"/>
                  </a:lnTo>
                  <a:close/>
                  <a:moveTo>
                    <a:pt x="117" y="119"/>
                  </a:moveTo>
                  <a:lnTo>
                    <a:pt x="117" y="119"/>
                  </a:lnTo>
                  <a:lnTo>
                    <a:pt x="99" y="135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82" y="153"/>
                  </a:lnTo>
                  <a:lnTo>
                    <a:pt x="85" y="156"/>
                  </a:lnTo>
                  <a:lnTo>
                    <a:pt x="88" y="157"/>
                  </a:lnTo>
                  <a:lnTo>
                    <a:pt x="89" y="158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17" y="119"/>
                  </a:lnTo>
                  <a:lnTo>
                    <a:pt x="117" y="119"/>
                  </a:lnTo>
                  <a:close/>
                  <a:moveTo>
                    <a:pt x="161" y="199"/>
                  </a:moveTo>
                  <a:lnTo>
                    <a:pt x="161" y="199"/>
                  </a:lnTo>
                  <a:lnTo>
                    <a:pt x="166" y="208"/>
                  </a:lnTo>
                  <a:lnTo>
                    <a:pt x="169" y="212"/>
                  </a:lnTo>
                  <a:lnTo>
                    <a:pt x="173" y="216"/>
                  </a:lnTo>
                  <a:lnTo>
                    <a:pt x="173" y="216"/>
                  </a:lnTo>
                  <a:lnTo>
                    <a:pt x="179" y="208"/>
                  </a:lnTo>
                  <a:lnTo>
                    <a:pt x="184" y="201"/>
                  </a:lnTo>
                  <a:lnTo>
                    <a:pt x="192" y="194"/>
                  </a:lnTo>
                  <a:lnTo>
                    <a:pt x="196" y="185"/>
                  </a:lnTo>
                  <a:lnTo>
                    <a:pt x="196" y="185"/>
                  </a:lnTo>
                  <a:lnTo>
                    <a:pt x="184" y="195"/>
                  </a:lnTo>
                  <a:lnTo>
                    <a:pt x="177" y="201"/>
                  </a:lnTo>
                  <a:lnTo>
                    <a:pt x="170" y="205"/>
                  </a:lnTo>
                  <a:lnTo>
                    <a:pt x="170" y="205"/>
                  </a:lnTo>
                  <a:lnTo>
                    <a:pt x="170" y="199"/>
                  </a:lnTo>
                  <a:lnTo>
                    <a:pt x="170" y="195"/>
                  </a:lnTo>
                  <a:lnTo>
                    <a:pt x="176" y="185"/>
                  </a:lnTo>
                  <a:lnTo>
                    <a:pt x="182" y="177"/>
                  </a:lnTo>
                  <a:lnTo>
                    <a:pt x="189" y="170"/>
                  </a:lnTo>
                  <a:lnTo>
                    <a:pt x="189" y="170"/>
                  </a:lnTo>
                  <a:lnTo>
                    <a:pt x="190" y="168"/>
                  </a:lnTo>
                  <a:lnTo>
                    <a:pt x="189" y="164"/>
                  </a:lnTo>
                  <a:lnTo>
                    <a:pt x="161" y="199"/>
                  </a:lnTo>
                  <a:close/>
                  <a:moveTo>
                    <a:pt x="199" y="191"/>
                  </a:moveTo>
                  <a:lnTo>
                    <a:pt x="199" y="191"/>
                  </a:lnTo>
                  <a:lnTo>
                    <a:pt x="201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3" y="202"/>
                  </a:lnTo>
                  <a:lnTo>
                    <a:pt x="200" y="208"/>
                  </a:lnTo>
                  <a:lnTo>
                    <a:pt x="196" y="218"/>
                  </a:lnTo>
                  <a:lnTo>
                    <a:pt x="194" y="222"/>
                  </a:lnTo>
                  <a:lnTo>
                    <a:pt x="194" y="223"/>
                  </a:lnTo>
                  <a:lnTo>
                    <a:pt x="194" y="223"/>
                  </a:lnTo>
                  <a:lnTo>
                    <a:pt x="197" y="220"/>
                  </a:lnTo>
                  <a:lnTo>
                    <a:pt x="200" y="218"/>
                  </a:lnTo>
                  <a:lnTo>
                    <a:pt x="203" y="215"/>
                  </a:lnTo>
                  <a:lnTo>
                    <a:pt x="204" y="215"/>
                  </a:lnTo>
                  <a:lnTo>
                    <a:pt x="207" y="215"/>
                  </a:lnTo>
                  <a:lnTo>
                    <a:pt x="207" y="215"/>
                  </a:lnTo>
                  <a:lnTo>
                    <a:pt x="208" y="220"/>
                  </a:lnTo>
                  <a:lnTo>
                    <a:pt x="207" y="226"/>
                  </a:lnTo>
                  <a:lnTo>
                    <a:pt x="206" y="237"/>
                  </a:lnTo>
                  <a:lnTo>
                    <a:pt x="206" y="237"/>
                  </a:lnTo>
                  <a:lnTo>
                    <a:pt x="206" y="240"/>
                  </a:lnTo>
                  <a:lnTo>
                    <a:pt x="208" y="240"/>
                  </a:lnTo>
                  <a:lnTo>
                    <a:pt x="211" y="240"/>
                  </a:lnTo>
                  <a:lnTo>
                    <a:pt x="213" y="239"/>
                  </a:lnTo>
                  <a:lnTo>
                    <a:pt x="213" y="239"/>
                  </a:lnTo>
                  <a:lnTo>
                    <a:pt x="211" y="213"/>
                  </a:lnTo>
                  <a:lnTo>
                    <a:pt x="207" y="188"/>
                  </a:lnTo>
                  <a:lnTo>
                    <a:pt x="207" y="188"/>
                  </a:lnTo>
                  <a:lnTo>
                    <a:pt x="206" y="184"/>
                  </a:lnTo>
                  <a:lnTo>
                    <a:pt x="204" y="184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200" y="189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06" y="143"/>
                  </a:moveTo>
                  <a:lnTo>
                    <a:pt x="206" y="143"/>
                  </a:lnTo>
                  <a:lnTo>
                    <a:pt x="218" y="136"/>
                  </a:lnTo>
                  <a:lnTo>
                    <a:pt x="232" y="128"/>
                  </a:lnTo>
                  <a:lnTo>
                    <a:pt x="244" y="116"/>
                  </a:lnTo>
                  <a:lnTo>
                    <a:pt x="253" y="106"/>
                  </a:lnTo>
                  <a:lnTo>
                    <a:pt x="253" y="106"/>
                  </a:lnTo>
                  <a:lnTo>
                    <a:pt x="238" y="112"/>
                  </a:lnTo>
                  <a:lnTo>
                    <a:pt x="224" y="121"/>
                  </a:lnTo>
                  <a:lnTo>
                    <a:pt x="218" y="126"/>
                  </a:lnTo>
                  <a:lnTo>
                    <a:pt x="213" y="132"/>
                  </a:lnTo>
                  <a:lnTo>
                    <a:pt x="208" y="137"/>
                  </a:lnTo>
                  <a:lnTo>
                    <a:pt x="206" y="143"/>
                  </a:lnTo>
                  <a:lnTo>
                    <a:pt x="206" y="143"/>
                  </a:lnTo>
                  <a:close/>
                  <a:moveTo>
                    <a:pt x="183" y="101"/>
                  </a:moveTo>
                  <a:lnTo>
                    <a:pt x="175" y="105"/>
                  </a:lnTo>
                  <a:lnTo>
                    <a:pt x="175" y="105"/>
                  </a:lnTo>
                  <a:lnTo>
                    <a:pt x="165" y="111"/>
                  </a:lnTo>
                  <a:lnTo>
                    <a:pt x="158" y="119"/>
                  </a:lnTo>
                  <a:lnTo>
                    <a:pt x="145" y="137"/>
                  </a:lnTo>
                  <a:lnTo>
                    <a:pt x="145" y="137"/>
                  </a:lnTo>
                  <a:lnTo>
                    <a:pt x="163" y="119"/>
                  </a:lnTo>
                  <a:lnTo>
                    <a:pt x="183" y="101"/>
                  </a:lnTo>
                  <a:lnTo>
                    <a:pt x="183" y="101"/>
                  </a:lnTo>
                  <a:close/>
                  <a:moveTo>
                    <a:pt x="138" y="50"/>
                  </a:moveTo>
                  <a:lnTo>
                    <a:pt x="138" y="50"/>
                  </a:lnTo>
                  <a:lnTo>
                    <a:pt x="145" y="45"/>
                  </a:lnTo>
                  <a:lnTo>
                    <a:pt x="147" y="40"/>
                  </a:lnTo>
                  <a:lnTo>
                    <a:pt x="145" y="38"/>
                  </a:lnTo>
                  <a:lnTo>
                    <a:pt x="144" y="36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2" y="47"/>
                  </a:lnTo>
                  <a:lnTo>
                    <a:pt x="130" y="55"/>
                  </a:lnTo>
                  <a:lnTo>
                    <a:pt x="128" y="62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5" y="55"/>
                  </a:lnTo>
                  <a:lnTo>
                    <a:pt x="135" y="53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38" y="50"/>
                  </a:lnTo>
                  <a:close/>
                  <a:moveTo>
                    <a:pt x="183" y="191"/>
                  </a:moveTo>
                  <a:lnTo>
                    <a:pt x="183" y="191"/>
                  </a:lnTo>
                  <a:lnTo>
                    <a:pt x="192" y="181"/>
                  </a:lnTo>
                  <a:lnTo>
                    <a:pt x="196" y="177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4" y="170"/>
                  </a:lnTo>
                  <a:lnTo>
                    <a:pt x="204" y="166"/>
                  </a:lnTo>
                  <a:lnTo>
                    <a:pt x="204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190" y="177"/>
                  </a:lnTo>
                  <a:lnTo>
                    <a:pt x="186" y="184"/>
                  </a:lnTo>
                  <a:lnTo>
                    <a:pt x="183" y="191"/>
                  </a:lnTo>
                  <a:lnTo>
                    <a:pt x="183" y="191"/>
                  </a:lnTo>
                  <a:close/>
                  <a:moveTo>
                    <a:pt x="69" y="137"/>
                  </a:moveTo>
                  <a:lnTo>
                    <a:pt x="69" y="137"/>
                  </a:lnTo>
                  <a:lnTo>
                    <a:pt x="68" y="140"/>
                  </a:lnTo>
                  <a:lnTo>
                    <a:pt x="66" y="144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1" y="144"/>
                  </a:lnTo>
                  <a:lnTo>
                    <a:pt x="71" y="144"/>
                  </a:lnTo>
                  <a:lnTo>
                    <a:pt x="75" y="140"/>
                  </a:lnTo>
                  <a:lnTo>
                    <a:pt x="80" y="135"/>
                  </a:lnTo>
                  <a:lnTo>
                    <a:pt x="85" y="130"/>
                  </a:lnTo>
                  <a:lnTo>
                    <a:pt x="86" y="126"/>
                  </a:lnTo>
                  <a:lnTo>
                    <a:pt x="86" y="126"/>
                  </a:lnTo>
                  <a:lnTo>
                    <a:pt x="78" y="132"/>
                  </a:lnTo>
                  <a:lnTo>
                    <a:pt x="69" y="137"/>
                  </a:lnTo>
                  <a:lnTo>
                    <a:pt x="69" y="137"/>
                  </a:lnTo>
                  <a:close/>
                  <a:moveTo>
                    <a:pt x="180" y="223"/>
                  </a:moveTo>
                  <a:lnTo>
                    <a:pt x="180" y="223"/>
                  </a:lnTo>
                  <a:lnTo>
                    <a:pt x="184" y="222"/>
                  </a:lnTo>
                  <a:lnTo>
                    <a:pt x="190" y="218"/>
                  </a:lnTo>
                  <a:lnTo>
                    <a:pt x="193" y="212"/>
                  </a:lnTo>
                  <a:lnTo>
                    <a:pt x="194" y="209"/>
                  </a:lnTo>
                  <a:lnTo>
                    <a:pt x="193" y="206"/>
                  </a:lnTo>
                  <a:lnTo>
                    <a:pt x="193" y="206"/>
                  </a:lnTo>
                  <a:lnTo>
                    <a:pt x="189" y="209"/>
                  </a:lnTo>
                  <a:lnTo>
                    <a:pt x="184" y="212"/>
                  </a:lnTo>
                  <a:lnTo>
                    <a:pt x="182" y="218"/>
                  </a:lnTo>
                  <a:lnTo>
                    <a:pt x="180" y="223"/>
                  </a:lnTo>
                  <a:lnTo>
                    <a:pt x="180" y="223"/>
                  </a:lnTo>
                  <a:close/>
                  <a:moveTo>
                    <a:pt x="131" y="77"/>
                  </a:moveTo>
                  <a:lnTo>
                    <a:pt x="131" y="77"/>
                  </a:lnTo>
                  <a:lnTo>
                    <a:pt x="128" y="78"/>
                  </a:lnTo>
                  <a:lnTo>
                    <a:pt x="125" y="80"/>
                  </a:lnTo>
                  <a:lnTo>
                    <a:pt x="124" y="84"/>
                  </a:lnTo>
                  <a:lnTo>
                    <a:pt x="123" y="88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4" y="92"/>
                  </a:lnTo>
                  <a:lnTo>
                    <a:pt x="128" y="90"/>
                  </a:lnTo>
                  <a:lnTo>
                    <a:pt x="134" y="81"/>
                  </a:lnTo>
                  <a:lnTo>
                    <a:pt x="138" y="74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35" y="76"/>
                  </a:lnTo>
                  <a:lnTo>
                    <a:pt x="131" y="77"/>
                  </a:lnTo>
                  <a:lnTo>
                    <a:pt x="131" y="77"/>
                  </a:lnTo>
                  <a:close/>
                  <a:moveTo>
                    <a:pt x="47" y="136"/>
                  </a:moveTo>
                  <a:lnTo>
                    <a:pt x="47" y="136"/>
                  </a:lnTo>
                  <a:lnTo>
                    <a:pt x="50" y="139"/>
                  </a:lnTo>
                  <a:lnTo>
                    <a:pt x="51" y="139"/>
                  </a:lnTo>
                  <a:lnTo>
                    <a:pt x="55" y="137"/>
                  </a:lnTo>
                  <a:lnTo>
                    <a:pt x="58" y="135"/>
                  </a:lnTo>
                  <a:lnTo>
                    <a:pt x="59" y="133"/>
                  </a:lnTo>
                  <a:lnTo>
                    <a:pt x="62" y="133"/>
                  </a:lnTo>
                  <a:lnTo>
                    <a:pt x="62" y="133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5" y="125"/>
                  </a:lnTo>
                  <a:lnTo>
                    <a:pt x="64" y="12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58" y="126"/>
                  </a:lnTo>
                  <a:lnTo>
                    <a:pt x="54" y="130"/>
                  </a:lnTo>
                  <a:lnTo>
                    <a:pt x="47" y="136"/>
                  </a:lnTo>
                  <a:lnTo>
                    <a:pt x="47" y="136"/>
                  </a:lnTo>
                  <a:close/>
                  <a:moveTo>
                    <a:pt x="36" y="119"/>
                  </a:moveTo>
                  <a:lnTo>
                    <a:pt x="36" y="119"/>
                  </a:lnTo>
                  <a:lnTo>
                    <a:pt x="57" y="116"/>
                  </a:lnTo>
                  <a:lnTo>
                    <a:pt x="66" y="115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68" y="112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48" y="115"/>
                  </a:lnTo>
                  <a:lnTo>
                    <a:pt x="36" y="119"/>
                  </a:lnTo>
                  <a:lnTo>
                    <a:pt x="36" y="119"/>
                  </a:lnTo>
                  <a:close/>
                  <a:moveTo>
                    <a:pt x="89" y="111"/>
                  </a:moveTo>
                  <a:lnTo>
                    <a:pt x="89" y="111"/>
                  </a:lnTo>
                  <a:lnTo>
                    <a:pt x="82" y="109"/>
                  </a:lnTo>
                  <a:lnTo>
                    <a:pt x="80" y="111"/>
                  </a:lnTo>
                  <a:lnTo>
                    <a:pt x="79" y="111"/>
                  </a:lnTo>
                  <a:lnTo>
                    <a:pt x="79" y="112"/>
                  </a:lnTo>
                  <a:lnTo>
                    <a:pt x="82" y="115"/>
                  </a:lnTo>
                  <a:lnTo>
                    <a:pt x="82" y="115"/>
                  </a:lnTo>
                  <a:lnTo>
                    <a:pt x="83" y="116"/>
                  </a:lnTo>
                  <a:lnTo>
                    <a:pt x="86" y="116"/>
                  </a:lnTo>
                  <a:lnTo>
                    <a:pt x="92" y="114"/>
                  </a:lnTo>
                  <a:lnTo>
                    <a:pt x="97" y="109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89" y="111"/>
                  </a:lnTo>
                  <a:lnTo>
                    <a:pt x="89" y="111"/>
                  </a:lnTo>
                  <a:close/>
                  <a:moveTo>
                    <a:pt x="197" y="226"/>
                  </a:moveTo>
                  <a:lnTo>
                    <a:pt x="197" y="226"/>
                  </a:lnTo>
                  <a:lnTo>
                    <a:pt x="194" y="227"/>
                  </a:lnTo>
                  <a:lnTo>
                    <a:pt x="193" y="232"/>
                  </a:lnTo>
                  <a:lnTo>
                    <a:pt x="194" y="234"/>
                  </a:lnTo>
                  <a:lnTo>
                    <a:pt x="199" y="236"/>
                  </a:lnTo>
                  <a:lnTo>
                    <a:pt x="199" y="236"/>
                  </a:lnTo>
                  <a:lnTo>
                    <a:pt x="200" y="234"/>
                  </a:lnTo>
                  <a:lnTo>
                    <a:pt x="201" y="230"/>
                  </a:lnTo>
                  <a:lnTo>
                    <a:pt x="201" y="222"/>
                  </a:lnTo>
                  <a:lnTo>
                    <a:pt x="201" y="222"/>
                  </a:lnTo>
                  <a:lnTo>
                    <a:pt x="200" y="225"/>
                  </a:lnTo>
                  <a:lnTo>
                    <a:pt x="197" y="226"/>
                  </a:lnTo>
                  <a:lnTo>
                    <a:pt x="197" y="226"/>
                  </a:lnTo>
                  <a:close/>
                  <a:moveTo>
                    <a:pt x="64" y="137"/>
                  </a:moveTo>
                  <a:lnTo>
                    <a:pt x="64" y="137"/>
                  </a:lnTo>
                  <a:lnTo>
                    <a:pt x="69" y="135"/>
                  </a:lnTo>
                  <a:lnTo>
                    <a:pt x="72" y="130"/>
                  </a:lnTo>
                  <a:lnTo>
                    <a:pt x="75" y="126"/>
                  </a:lnTo>
                  <a:lnTo>
                    <a:pt x="75" y="126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1" y="128"/>
                  </a:lnTo>
                  <a:lnTo>
                    <a:pt x="68" y="130"/>
                  </a:lnTo>
                  <a:lnTo>
                    <a:pt x="64" y="137"/>
                  </a:lnTo>
                  <a:lnTo>
                    <a:pt x="64" y="137"/>
                  </a:lnTo>
                  <a:close/>
                  <a:moveTo>
                    <a:pt x="123" y="225"/>
                  </a:moveTo>
                  <a:lnTo>
                    <a:pt x="123" y="225"/>
                  </a:lnTo>
                  <a:lnTo>
                    <a:pt x="123" y="226"/>
                  </a:lnTo>
                  <a:lnTo>
                    <a:pt x="125" y="223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1" y="215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25" y="219"/>
                  </a:lnTo>
                  <a:lnTo>
                    <a:pt x="123" y="225"/>
                  </a:lnTo>
                  <a:lnTo>
                    <a:pt x="123" y="225"/>
                  </a:lnTo>
                  <a:close/>
                  <a:moveTo>
                    <a:pt x="156" y="88"/>
                  </a:moveTo>
                  <a:lnTo>
                    <a:pt x="149" y="94"/>
                  </a:lnTo>
                  <a:lnTo>
                    <a:pt x="149" y="94"/>
                  </a:lnTo>
                  <a:lnTo>
                    <a:pt x="152" y="95"/>
                  </a:lnTo>
                  <a:lnTo>
                    <a:pt x="155" y="94"/>
                  </a:lnTo>
                  <a:lnTo>
                    <a:pt x="158" y="92"/>
                  </a:lnTo>
                  <a:lnTo>
                    <a:pt x="158" y="91"/>
                  </a:lnTo>
                  <a:lnTo>
                    <a:pt x="156" y="88"/>
                  </a:lnTo>
                  <a:lnTo>
                    <a:pt x="156" y="88"/>
                  </a:lnTo>
                  <a:close/>
                  <a:moveTo>
                    <a:pt x="106" y="116"/>
                  </a:moveTo>
                  <a:lnTo>
                    <a:pt x="106" y="116"/>
                  </a:lnTo>
                  <a:lnTo>
                    <a:pt x="106" y="118"/>
                  </a:lnTo>
                  <a:lnTo>
                    <a:pt x="109" y="118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4" y="112"/>
                  </a:lnTo>
                  <a:lnTo>
                    <a:pt x="114" y="111"/>
                  </a:lnTo>
                  <a:lnTo>
                    <a:pt x="113" y="111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09" y="114"/>
                  </a:lnTo>
                  <a:lnTo>
                    <a:pt x="106" y="116"/>
                  </a:lnTo>
                  <a:lnTo>
                    <a:pt x="106" y="116"/>
                  </a:lnTo>
                  <a:close/>
                  <a:moveTo>
                    <a:pt x="43" y="128"/>
                  </a:moveTo>
                  <a:lnTo>
                    <a:pt x="43" y="128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6" y="130"/>
                  </a:lnTo>
                  <a:lnTo>
                    <a:pt x="40" y="130"/>
                  </a:lnTo>
                  <a:lnTo>
                    <a:pt x="43" y="128"/>
                  </a:lnTo>
                  <a:lnTo>
                    <a:pt x="43" y="128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lnTo>
                    <a:pt x="111" y="229"/>
                  </a:lnTo>
                  <a:lnTo>
                    <a:pt x="114" y="225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0" y="227"/>
                  </a:lnTo>
                  <a:lnTo>
                    <a:pt x="106" y="234"/>
                  </a:lnTo>
                  <a:lnTo>
                    <a:pt x="106" y="234"/>
                  </a:lnTo>
                  <a:close/>
                  <a:moveTo>
                    <a:pt x="117" y="105"/>
                  </a:moveTo>
                  <a:lnTo>
                    <a:pt x="117" y="105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23" y="108"/>
                  </a:lnTo>
                  <a:lnTo>
                    <a:pt x="125" y="105"/>
                  </a:lnTo>
                  <a:lnTo>
                    <a:pt x="127" y="102"/>
                  </a:lnTo>
                  <a:lnTo>
                    <a:pt x="127" y="102"/>
                  </a:lnTo>
                  <a:lnTo>
                    <a:pt x="121" y="101"/>
                  </a:lnTo>
                  <a:lnTo>
                    <a:pt x="118" y="102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5"/>
                  </a:lnTo>
                  <a:close/>
                  <a:moveTo>
                    <a:pt x="154" y="73"/>
                  </a:moveTo>
                  <a:lnTo>
                    <a:pt x="154" y="73"/>
                  </a:lnTo>
                  <a:lnTo>
                    <a:pt x="155" y="71"/>
                  </a:lnTo>
                  <a:lnTo>
                    <a:pt x="155" y="70"/>
                  </a:lnTo>
                  <a:lnTo>
                    <a:pt x="154" y="69"/>
                  </a:lnTo>
                  <a:lnTo>
                    <a:pt x="151" y="69"/>
                  </a:lnTo>
                  <a:lnTo>
                    <a:pt x="151" y="69"/>
                  </a:lnTo>
                  <a:lnTo>
                    <a:pt x="148" y="70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1EAE734E-2175-6D90-7101-D247392C253F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84" name="图形 2">
              <a:extLst>
                <a:ext uri="{FF2B5EF4-FFF2-40B4-BE49-F238E27FC236}">
                  <a16:creationId xmlns:a16="http://schemas.microsoft.com/office/drawing/2014/main" id="{F9209236-7B66-5E07-8E64-BDB12E3B382B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B46E1CF-EFB7-2FD8-24E6-1B39F2C0ABD6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E4EC43-2C88-2838-87F5-FAD895126E2E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4E5E0F5-ED5A-062E-B9B0-4197C684220A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917BFF7-517A-880C-34CC-AD3154D91F6E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FD5A84A-198D-5BAE-FB0E-7F6F3F5E0DA4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C49A125-4007-407E-0271-DCB581C0FFBC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7F051FA-B35B-9432-7ADC-70F360150EE6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262004B-5637-7544-F975-852881DF47C1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F987141-C9C1-BB64-0AA7-7EC810A02AE9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8370959-9238-96B9-D228-1F1CAF435B6D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3E4E4A3-1052-BCEC-21D3-E196AFCEFEBA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D7C007D1-0CCB-CAB9-07FD-951C503117E7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3A39C44-3BC2-E6DC-05D1-4C7A6878DBF6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0E1A452-91A2-BC2E-B83D-7687DAABF34C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B07A195-5918-884F-E8A0-D375881922A5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3D756DE-78BD-00B1-5EF0-12E552285789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BA659DA-1FBC-ED8E-6103-2EAEBBA4659D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C5BF8DE-16D7-68E4-1A7E-950247975332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B323D54-6F6D-A282-0C49-AA214BD88C26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35FE359-E4FB-B40A-D205-210ABEFA0A49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78D63FE-42DF-8433-E6A3-B280CCCD6966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621A872C-1324-70C2-A199-B7E2F275A29D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E750292-8910-F5A3-6780-75A54FED0BA9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AAD7922-4658-7A64-B4BE-89F4D5F559B8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F6DB612-B4B2-2114-0424-81332EC76A6B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7032658-984E-57F8-516D-873CCA71F7C5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E022D405-18EE-B584-A94C-7CDA95BD3620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A0417976-9E82-FD8C-EC2D-A800A536D239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B15FB78-151F-6590-16DD-41097D29C3B7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5A68D98-A204-A17B-1423-AE6BA3E905C2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162D9A3-9644-B2D5-13BB-99074E7C0A87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9270C74-D343-7119-7DD8-DB5DA1F779CA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C0C8160-B472-8840-EF56-6F6EF6ED2250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C4E49BC7-46EA-5927-D176-84BF99941BAF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5D10052-7710-4C6B-161B-170D2EC8C98F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3E5B2A8-044C-F2CB-8044-9DE38B0E88FB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5C468D7-9288-D6FF-F7C9-89B59E74B85D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64285EF-6277-34E8-619C-8C6EA946A385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609F58-FB22-C584-B44D-526292F8D298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C807CC7-18A4-435C-DC89-102B1D368640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9049FCE-A5C3-9246-B781-2DE61AA2AD07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10DC16A5-0971-90F9-C3DD-04E94308A911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426C8E4-F91A-D6DC-B084-E7C9003793F5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33E20DF-A1AF-1E9B-2DDA-AFA12528A9D0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DE33487-C2D6-D93E-B946-2B5A7A705CEF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5C41C24-73D7-D2B3-B5D2-E4435F27BC2A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CC1E294-7EA1-CF28-DBDE-8B1973BA7A11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85DFDB4-F557-E751-170C-875FC84BE949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DBDDA2A-5C8F-3DB4-8921-E614FB4DBA90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45C40D8F-C503-013C-E49E-AF3D46E6F3AE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AEB34E5-9249-E097-FFCD-1FFFA74FB837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0684655-5400-5993-87D3-6ADBC63FB77D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27704E96-0186-40F0-B2D9-19D380B49BBC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2B74A4B-E1CD-83A0-B79C-9A03C2910F59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3236655-0BA7-33E7-23AA-AF3A2A304CF5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6045DD8A-B249-17FD-848A-AA2002FA877F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FCECC29-5053-DD47-BD18-243CBB126211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74D7C421-9E7A-2443-7E93-1564FC82BFC9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D4A22767-8E26-6506-3626-A4CC679CB438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B54FAC9-FFD7-79D9-17BD-DD135C2F6783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AB9077B8-27A4-0E7A-2479-2DF46E463B66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5A86D9B5-DF9F-03CD-5554-40EC6623008E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6112B3B-94F3-9213-9C18-3418B6899965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D752FB6-8AAB-171C-F0F1-BE79B3FBB034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A7B52F0-DA10-6E02-CB70-99D2444B5562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0D4D151-D3CD-3792-ED60-0B08EDC2BB9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DFD1BBDE-79EF-8087-8464-F63D4D7A0D89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814D3B08-8C94-77E2-1E00-CEC4C02E2C86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6C20FD4-F995-1F6F-E8A5-CD5B299D506D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4F8196A-335B-FE93-BE41-61EC84C599BB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893A3FE2-C02B-4668-1C6D-984539E963D9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E0CD8AC-5B69-8053-244F-620CB5DB7A05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C620E40B-5663-9967-9AE9-73B86209EFA7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86" name="椭圆 207">
                <a:extLst>
                  <a:ext uri="{FF2B5EF4-FFF2-40B4-BE49-F238E27FC236}">
                    <a16:creationId xmlns:a16="http://schemas.microsoft.com/office/drawing/2014/main" id="{8541930C-17F7-199A-E82A-519200EC6616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1F786B4C-DFEB-3FED-7428-DA9CA9A1BF41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60" name="图形 2">
            <a:extLst>
              <a:ext uri="{FF2B5EF4-FFF2-40B4-BE49-F238E27FC236}">
                <a16:creationId xmlns:a16="http://schemas.microsoft.com/office/drawing/2014/main" id="{354A743F-9B99-FD71-97B7-95EBD83F4615}"/>
              </a:ext>
            </a:extLst>
          </p:cNvPr>
          <p:cNvGrpSpPr/>
          <p:nvPr/>
        </p:nvGrpSpPr>
        <p:grpSpPr>
          <a:xfrm>
            <a:off x="4666812" y="1724268"/>
            <a:ext cx="2924986" cy="4145115"/>
            <a:chOff x="5241241" y="390520"/>
            <a:chExt cx="2059728" cy="2918923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A6E947F-B1D1-8959-BBAF-C4C048431994}"/>
                </a:ext>
              </a:extLst>
            </p:cNvPr>
            <p:cNvSpPr/>
            <p:nvPr/>
          </p:nvSpPr>
          <p:spPr>
            <a:xfrm>
              <a:off x="5681112" y="2440834"/>
              <a:ext cx="323279" cy="868608"/>
            </a:xfrm>
            <a:custGeom>
              <a:avLst/>
              <a:gdLst>
                <a:gd name="connsiteX0" fmla="*/ 323360 w 323279"/>
                <a:gd name="connsiteY0" fmla="*/ -2 h 868608"/>
                <a:gd name="connsiteX1" fmla="*/ 225258 w 323279"/>
                <a:gd name="connsiteY1" fmla="*/ 831401 h 868608"/>
                <a:gd name="connsiteX2" fmla="*/ 80 w 323279"/>
                <a:gd name="connsiteY2" fmla="*/ 868607 h 86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279" h="868608">
                  <a:moveTo>
                    <a:pt x="323360" y="-2"/>
                  </a:moveTo>
                  <a:lnTo>
                    <a:pt x="225258" y="831401"/>
                  </a:lnTo>
                  <a:lnTo>
                    <a:pt x="80" y="86860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D76E990-0F7B-37DB-1144-D2E262175840}"/>
                </a:ext>
              </a:extLst>
            </p:cNvPr>
            <p:cNvSpPr/>
            <p:nvPr/>
          </p:nvSpPr>
          <p:spPr>
            <a:xfrm>
              <a:off x="6245899" y="2437610"/>
              <a:ext cx="249808" cy="838024"/>
            </a:xfrm>
            <a:custGeom>
              <a:avLst/>
              <a:gdLst>
                <a:gd name="connsiteX0" fmla="*/ 58389 w 249808"/>
                <a:gd name="connsiteY0" fmla="*/ -2 h 838024"/>
                <a:gd name="connsiteX1" fmla="*/ 80 w 249808"/>
                <a:gd name="connsiteY1" fmla="*/ 821827 h 838024"/>
                <a:gd name="connsiteX2" fmla="*/ 249889 w 249808"/>
                <a:gd name="connsiteY2" fmla="*/ 838022 h 83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808" h="838024">
                  <a:moveTo>
                    <a:pt x="58389" y="-2"/>
                  </a:moveTo>
                  <a:lnTo>
                    <a:pt x="80" y="821827"/>
                  </a:lnTo>
                  <a:lnTo>
                    <a:pt x="249889" y="83802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6205381-F665-5D24-BF40-05488AD1D8F7}"/>
                </a:ext>
              </a:extLst>
            </p:cNvPr>
            <p:cNvSpPr/>
            <p:nvPr/>
          </p:nvSpPr>
          <p:spPr>
            <a:xfrm>
              <a:off x="6755061" y="782255"/>
              <a:ext cx="385129" cy="292995"/>
            </a:xfrm>
            <a:custGeom>
              <a:avLst/>
              <a:gdLst>
                <a:gd name="connsiteX0" fmla="*/ 374177 w 385129"/>
                <a:gd name="connsiteY0" fmla="*/ 273083 h 292995"/>
                <a:gd name="connsiteX1" fmla="*/ 359456 w 385129"/>
                <a:gd name="connsiteY1" fmla="*/ 169709 h 292995"/>
                <a:gd name="connsiteX2" fmla="*/ 259263 w 385129"/>
                <a:gd name="connsiteY2" fmla="*/ 277595 h 292995"/>
                <a:gd name="connsiteX3" fmla="*/ 179230 w 385129"/>
                <a:gd name="connsiteY3" fmla="*/ 174414 h 292995"/>
                <a:gd name="connsiteX4" fmla="*/ 211667 w 385129"/>
                <a:gd name="connsiteY4" fmla="*/ 186149 h 292995"/>
                <a:gd name="connsiteX5" fmla="*/ 154936 w 385129"/>
                <a:gd name="connsiteY5" fmla="*/ 90240 h 292995"/>
                <a:gd name="connsiteX6" fmla="*/ 99685 w 385129"/>
                <a:gd name="connsiteY6" fmla="*/ 136987 h 292995"/>
                <a:gd name="connsiteX7" fmla="*/ 114188 w 385129"/>
                <a:gd name="connsiteY7" fmla="*/ 3503 h 292995"/>
                <a:gd name="connsiteX8" fmla="*/ 80 w 385129"/>
                <a:gd name="connsiteY8" fmla="*/ 53727 h 2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129" h="292995">
                  <a:moveTo>
                    <a:pt x="374177" y="273083"/>
                  </a:moveTo>
                  <a:cubicBezTo>
                    <a:pt x="400932" y="204561"/>
                    <a:pt x="372229" y="174679"/>
                    <a:pt x="359456" y="169709"/>
                  </a:cubicBezTo>
                  <a:cubicBezTo>
                    <a:pt x="256863" y="129785"/>
                    <a:pt x="183586" y="352119"/>
                    <a:pt x="259263" y="277595"/>
                  </a:cubicBezTo>
                  <a:cubicBezTo>
                    <a:pt x="332992" y="204988"/>
                    <a:pt x="209496" y="94765"/>
                    <a:pt x="179230" y="174414"/>
                  </a:cubicBezTo>
                  <a:cubicBezTo>
                    <a:pt x="164959" y="211967"/>
                    <a:pt x="207198" y="197081"/>
                    <a:pt x="211667" y="186149"/>
                  </a:cubicBezTo>
                  <a:cubicBezTo>
                    <a:pt x="235064" y="128904"/>
                    <a:pt x="245774" y="77073"/>
                    <a:pt x="154936" y="90240"/>
                  </a:cubicBezTo>
                  <a:cubicBezTo>
                    <a:pt x="136422" y="92924"/>
                    <a:pt x="89412" y="131603"/>
                    <a:pt x="99685" y="136987"/>
                  </a:cubicBezTo>
                  <a:cubicBezTo>
                    <a:pt x="150519" y="163625"/>
                    <a:pt x="219229" y="32532"/>
                    <a:pt x="114188" y="3503"/>
                  </a:cubicBezTo>
                  <a:cubicBezTo>
                    <a:pt x="49799" y="-14292"/>
                    <a:pt x="35174" y="40818"/>
                    <a:pt x="80" y="53727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366ED1A-99DB-9874-5DFE-E1AD9E71AEC2}"/>
                </a:ext>
              </a:extLst>
            </p:cNvPr>
            <p:cNvSpPr/>
            <p:nvPr/>
          </p:nvSpPr>
          <p:spPr>
            <a:xfrm>
              <a:off x="5398187" y="1779166"/>
              <a:ext cx="211973" cy="345672"/>
            </a:xfrm>
            <a:custGeom>
              <a:avLst/>
              <a:gdLst>
                <a:gd name="connsiteX0" fmla="*/ 212054 w 211973"/>
                <a:gd name="connsiteY0" fmla="*/ -2 h 345672"/>
                <a:gd name="connsiteX1" fmla="*/ 35078 w 211973"/>
                <a:gd name="connsiteY1" fmla="*/ 224988 h 345672"/>
                <a:gd name="connsiteX2" fmla="*/ 80 w 211973"/>
                <a:gd name="connsiteY2" fmla="*/ 345671 h 3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73" h="345672">
                  <a:moveTo>
                    <a:pt x="212054" y="-2"/>
                  </a:moveTo>
                  <a:lnTo>
                    <a:pt x="35078" y="224988"/>
                  </a:lnTo>
                  <a:lnTo>
                    <a:pt x="80" y="34567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6D12AA7-BC4C-5897-6C50-1F9C865CE3F9}"/>
                </a:ext>
              </a:extLst>
            </p:cNvPr>
            <p:cNvSpPr/>
            <p:nvPr/>
          </p:nvSpPr>
          <p:spPr>
            <a:xfrm>
              <a:off x="5241241" y="1939135"/>
              <a:ext cx="316283" cy="214228"/>
            </a:xfrm>
            <a:custGeom>
              <a:avLst/>
              <a:gdLst>
                <a:gd name="connsiteX0" fmla="*/ 80 w 316283"/>
                <a:gd name="connsiteY0" fmla="*/ -2 h 214228"/>
                <a:gd name="connsiteX1" fmla="*/ 192024 w 316283"/>
                <a:gd name="connsiteY1" fmla="*/ 65019 h 214228"/>
                <a:gd name="connsiteX2" fmla="*/ 316364 w 316283"/>
                <a:gd name="connsiteY2" fmla="*/ 214227 h 21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83" h="214228">
                  <a:moveTo>
                    <a:pt x="80" y="-2"/>
                  </a:moveTo>
                  <a:lnTo>
                    <a:pt x="192024" y="65019"/>
                  </a:lnTo>
                  <a:lnTo>
                    <a:pt x="316364" y="21422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D0E4E65-68B0-723F-4A02-9FB4F429D1B8}"/>
                </a:ext>
              </a:extLst>
            </p:cNvPr>
            <p:cNvSpPr/>
            <p:nvPr/>
          </p:nvSpPr>
          <p:spPr>
            <a:xfrm>
              <a:off x="5290010" y="2004156"/>
              <a:ext cx="180162" cy="155000"/>
            </a:xfrm>
            <a:custGeom>
              <a:avLst/>
              <a:gdLst>
                <a:gd name="connsiteX0" fmla="*/ 180243 w 180162"/>
                <a:gd name="connsiteY0" fmla="*/ 154999 h 155000"/>
                <a:gd name="connsiteX1" fmla="*/ 143254 w 180162"/>
                <a:gd name="connsiteY1" fmla="*/ -2 h 155000"/>
                <a:gd name="connsiteX2" fmla="*/ 80 w 180162"/>
                <a:gd name="connsiteY2" fmla="*/ 41633 h 15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62" h="155000">
                  <a:moveTo>
                    <a:pt x="180243" y="154999"/>
                  </a:moveTo>
                  <a:lnTo>
                    <a:pt x="143254" y="-2"/>
                  </a:lnTo>
                  <a:lnTo>
                    <a:pt x="80" y="4163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0429C2A-0C95-46E4-2404-89ADBB88DF61}"/>
                </a:ext>
              </a:extLst>
            </p:cNvPr>
            <p:cNvSpPr/>
            <p:nvPr/>
          </p:nvSpPr>
          <p:spPr>
            <a:xfrm>
              <a:off x="6771977" y="1668282"/>
              <a:ext cx="528535" cy="114299"/>
            </a:xfrm>
            <a:custGeom>
              <a:avLst/>
              <a:gdLst>
                <a:gd name="connsiteX0" fmla="*/ 80 w 528535"/>
                <a:gd name="connsiteY0" fmla="*/ -2 h 114299"/>
                <a:gd name="connsiteX1" fmla="*/ 383827 w 528535"/>
                <a:gd name="connsiteY1" fmla="*/ 99275 h 114299"/>
                <a:gd name="connsiteX2" fmla="*/ 528616 w 528535"/>
                <a:gd name="connsiteY2" fmla="*/ 114298 h 1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8535" h="114299">
                  <a:moveTo>
                    <a:pt x="80" y="-2"/>
                  </a:moveTo>
                  <a:lnTo>
                    <a:pt x="383827" y="99275"/>
                  </a:lnTo>
                  <a:lnTo>
                    <a:pt x="528616" y="11429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838EA4A-9A9B-1AFC-3866-C8B720876CA0}"/>
                </a:ext>
              </a:extLst>
            </p:cNvPr>
            <p:cNvSpPr/>
            <p:nvPr/>
          </p:nvSpPr>
          <p:spPr>
            <a:xfrm>
              <a:off x="7131836" y="1636203"/>
              <a:ext cx="102171" cy="310479"/>
            </a:xfrm>
            <a:custGeom>
              <a:avLst/>
              <a:gdLst>
                <a:gd name="connsiteX0" fmla="*/ 80 w 102171"/>
                <a:gd name="connsiteY0" fmla="*/ 310477 h 310479"/>
                <a:gd name="connsiteX1" fmla="*/ 23969 w 102171"/>
                <a:gd name="connsiteY1" fmla="*/ 131354 h 310479"/>
                <a:gd name="connsiteX2" fmla="*/ 102252 w 102171"/>
                <a:gd name="connsiteY2" fmla="*/ -2 h 31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71" h="310479">
                  <a:moveTo>
                    <a:pt x="80" y="310477"/>
                  </a:moveTo>
                  <a:lnTo>
                    <a:pt x="23969" y="131354"/>
                  </a:lnTo>
                  <a:lnTo>
                    <a:pt x="10225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4447A32-CE19-3B4E-CB52-00580AE3A593}"/>
                </a:ext>
              </a:extLst>
            </p:cNvPr>
            <p:cNvSpPr/>
            <p:nvPr/>
          </p:nvSpPr>
          <p:spPr>
            <a:xfrm>
              <a:off x="7155724" y="1680413"/>
              <a:ext cx="138158" cy="196182"/>
            </a:xfrm>
            <a:custGeom>
              <a:avLst/>
              <a:gdLst>
                <a:gd name="connsiteX0" fmla="*/ 138239 w 138158"/>
                <a:gd name="connsiteY0" fmla="*/ -2 h 196182"/>
                <a:gd name="connsiteX1" fmla="*/ 80 w 138158"/>
                <a:gd name="connsiteY1" fmla="*/ 87143 h 196182"/>
                <a:gd name="connsiteX2" fmla="*/ 76095 w 138158"/>
                <a:gd name="connsiteY2" fmla="*/ 196180 h 1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158" h="196182">
                  <a:moveTo>
                    <a:pt x="138239" y="-2"/>
                  </a:moveTo>
                  <a:lnTo>
                    <a:pt x="80" y="87143"/>
                  </a:lnTo>
                  <a:lnTo>
                    <a:pt x="76095" y="1961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3C48A33-922D-8912-14A4-A44979F74FF2}"/>
                </a:ext>
              </a:extLst>
            </p:cNvPr>
            <p:cNvSpPr/>
            <p:nvPr/>
          </p:nvSpPr>
          <p:spPr>
            <a:xfrm>
              <a:off x="5527980" y="1586821"/>
              <a:ext cx="221009" cy="311768"/>
            </a:xfrm>
            <a:custGeom>
              <a:avLst/>
              <a:gdLst>
                <a:gd name="connsiteX0" fmla="*/ 71696 w 221009"/>
                <a:gd name="connsiteY0" fmla="*/ -2 h 311768"/>
                <a:gd name="connsiteX1" fmla="*/ 221090 w 221009"/>
                <a:gd name="connsiteY1" fmla="*/ 273341 h 311768"/>
                <a:gd name="connsiteX2" fmla="*/ 94805 w 221009"/>
                <a:gd name="connsiteY2" fmla="*/ 300239 h 311768"/>
                <a:gd name="connsiteX3" fmla="*/ 137088 w 221009"/>
                <a:gd name="connsiteY3" fmla="*/ 198322 h 311768"/>
                <a:gd name="connsiteX4" fmla="*/ 62280 w 221009"/>
                <a:gd name="connsiteY4" fmla="*/ 126764 h 311768"/>
                <a:gd name="connsiteX5" fmla="*/ 34093 w 221009"/>
                <a:gd name="connsiteY5" fmla="*/ 31353 h 311768"/>
                <a:gd name="connsiteX6" fmla="*/ 71696 w 221009"/>
                <a:gd name="connsiteY6" fmla="*/ -2 h 3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009" h="311768">
                  <a:moveTo>
                    <a:pt x="71696" y="-2"/>
                  </a:moveTo>
                  <a:lnTo>
                    <a:pt x="221090" y="273341"/>
                  </a:lnTo>
                  <a:cubicBezTo>
                    <a:pt x="172727" y="312989"/>
                    <a:pt x="130630" y="321955"/>
                    <a:pt x="94805" y="300239"/>
                  </a:cubicBezTo>
                  <a:cubicBezTo>
                    <a:pt x="93157" y="253524"/>
                    <a:pt x="107251" y="219551"/>
                    <a:pt x="137088" y="198322"/>
                  </a:cubicBezTo>
                  <a:cubicBezTo>
                    <a:pt x="42997" y="237594"/>
                    <a:pt x="18061" y="213742"/>
                    <a:pt x="62280" y="126764"/>
                  </a:cubicBezTo>
                  <a:cubicBezTo>
                    <a:pt x="-9850" y="133257"/>
                    <a:pt x="-19246" y="101454"/>
                    <a:pt x="34093" y="31353"/>
                  </a:cubicBezTo>
                  <a:cubicBezTo>
                    <a:pt x="47461" y="21663"/>
                    <a:pt x="59996" y="11212"/>
                    <a:pt x="71696" y="-2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B66C022-00E8-D2FC-897E-5836ECCA5B9A}"/>
                </a:ext>
              </a:extLst>
            </p:cNvPr>
            <p:cNvSpPr/>
            <p:nvPr/>
          </p:nvSpPr>
          <p:spPr>
            <a:xfrm>
              <a:off x="6642308" y="1516266"/>
              <a:ext cx="212024" cy="396234"/>
            </a:xfrm>
            <a:custGeom>
              <a:avLst/>
              <a:gdLst>
                <a:gd name="connsiteX0" fmla="*/ 1628 w 212024"/>
                <a:gd name="connsiteY0" fmla="*/ 328977 h 396234"/>
                <a:gd name="connsiteX1" fmla="*/ 671 w 212024"/>
                <a:gd name="connsiteY1" fmla="*/ 323087 h 396234"/>
                <a:gd name="connsiteX2" fmla="*/ 109996 w 212024"/>
                <a:gd name="connsiteY2" fmla="*/ -2 h 396234"/>
                <a:gd name="connsiteX3" fmla="*/ 112340 w 212024"/>
                <a:gd name="connsiteY3" fmla="*/ 121420 h 396234"/>
                <a:gd name="connsiteX4" fmla="*/ 73311 w 212024"/>
                <a:gd name="connsiteY4" fmla="*/ 208159 h 396234"/>
                <a:gd name="connsiteX5" fmla="*/ 48375 w 212024"/>
                <a:gd name="connsiteY5" fmla="*/ 291643 h 396234"/>
                <a:gd name="connsiteX6" fmla="*/ 128602 w 212024"/>
                <a:gd name="connsiteY6" fmla="*/ 375128 h 396234"/>
                <a:gd name="connsiteX7" fmla="*/ 1628 w 212024"/>
                <a:gd name="connsiteY7" fmla="*/ 328977 h 39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24" h="396234">
                  <a:moveTo>
                    <a:pt x="1628" y="328977"/>
                  </a:moveTo>
                  <a:cubicBezTo>
                    <a:pt x="-1161" y="314969"/>
                    <a:pt x="671" y="324234"/>
                    <a:pt x="671" y="323087"/>
                  </a:cubicBezTo>
                  <a:lnTo>
                    <a:pt x="109996" y="-2"/>
                  </a:lnTo>
                  <a:cubicBezTo>
                    <a:pt x="245354" y="48903"/>
                    <a:pt x="246137" y="89378"/>
                    <a:pt x="112340" y="121420"/>
                  </a:cubicBezTo>
                  <a:cubicBezTo>
                    <a:pt x="251703" y="178984"/>
                    <a:pt x="238694" y="207896"/>
                    <a:pt x="73311" y="208159"/>
                  </a:cubicBezTo>
                  <a:cubicBezTo>
                    <a:pt x="219136" y="292527"/>
                    <a:pt x="210824" y="320355"/>
                    <a:pt x="48375" y="291643"/>
                  </a:cubicBezTo>
                  <a:cubicBezTo>
                    <a:pt x="134545" y="315388"/>
                    <a:pt x="161286" y="343217"/>
                    <a:pt x="128602" y="375128"/>
                  </a:cubicBezTo>
                  <a:cubicBezTo>
                    <a:pt x="93055" y="414314"/>
                    <a:pt x="50731" y="398930"/>
                    <a:pt x="1628" y="328977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14066A2-0EC2-94EF-6A91-FF03417FB704}"/>
                </a:ext>
              </a:extLst>
            </p:cNvPr>
            <p:cNvSpPr/>
            <p:nvPr/>
          </p:nvSpPr>
          <p:spPr>
            <a:xfrm>
              <a:off x="5461778" y="819101"/>
              <a:ext cx="287774" cy="224346"/>
            </a:xfrm>
            <a:custGeom>
              <a:avLst/>
              <a:gdLst>
                <a:gd name="connsiteX0" fmla="*/ 40668 w 287774"/>
                <a:gd name="connsiteY0" fmla="*/ 224345 h 224346"/>
                <a:gd name="connsiteX1" fmla="*/ 26759 w 287774"/>
                <a:gd name="connsiteY1" fmla="*/ 145196 h 224346"/>
                <a:gd name="connsiteX2" fmla="*/ 70931 w 287774"/>
                <a:gd name="connsiteY2" fmla="*/ 183887 h 224346"/>
                <a:gd name="connsiteX3" fmla="*/ 83169 w 287774"/>
                <a:gd name="connsiteY3" fmla="*/ 62429 h 224346"/>
                <a:gd name="connsiteX4" fmla="*/ 209177 w 287774"/>
                <a:gd name="connsiteY4" fmla="*/ 77789 h 224346"/>
                <a:gd name="connsiteX5" fmla="*/ 139721 w 287774"/>
                <a:gd name="connsiteY5" fmla="*/ 91700 h 224346"/>
                <a:gd name="connsiteX6" fmla="*/ 254247 w 287774"/>
                <a:gd name="connsiteY6" fmla="*/ 10941 h 224346"/>
                <a:gd name="connsiteX7" fmla="*/ 287855 w 287774"/>
                <a:gd name="connsiteY7" fmla="*/ 32438 h 2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774" h="224346">
                  <a:moveTo>
                    <a:pt x="40668" y="224345"/>
                  </a:moveTo>
                  <a:cubicBezTo>
                    <a:pt x="11258" y="224345"/>
                    <a:pt x="-26285" y="191205"/>
                    <a:pt x="26759" y="145196"/>
                  </a:cubicBezTo>
                  <a:cubicBezTo>
                    <a:pt x="112922" y="70459"/>
                    <a:pt x="135658" y="252102"/>
                    <a:pt x="70931" y="183887"/>
                  </a:cubicBezTo>
                  <a:cubicBezTo>
                    <a:pt x="44075" y="155586"/>
                    <a:pt x="59857" y="80648"/>
                    <a:pt x="83169" y="62429"/>
                  </a:cubicBezTo>
                  <a:cubicBezTo>
                    <a:pt x="125342" y="29469"/>
                    <a:pt x="142313" y="12901"/>
                    <a:pt x="209177" y="77789"/>
                  </a:cubicBezTo>
                  <a:cubicBezTo>
                    <a:pt x="249233" y="116660"/>
                    <a:pt x="118004" y="121124"/>
                    <a:pt x="139721" y="91700"/>
                  </a:cubicBezTo>
                  <a:cubicBezTo>
                    <a:pt x="139923" y="91427"/>
                    <a:pt x="190992" y="-37673"/>
                    <a:pt x="254247" y="10941"/>
                  </a:cubicBezTo>
                  <a:cubicBezTo>
                    <a:pt x="258541" y="14240"/>
                    <a:pt x="284051" y="25042"/>
                    <a:pt x="287855" y="3243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39F6D7B-5617-FD20-A632-05092E32DC1F}"/>
                </a:ext>
              </a:extLst>
            </p:cNvPr>
            <p:cNvSpPr/>
            <p:nvPr/>
          </p:nvSpPr>
          <p:spPr>
            <a:xfrm>
              <a:off x="5340929" y="708203"/>
              <a:ext cx="406666" cy="151548"/>
            </a:xfrm>
            <a:custGeom>
              <a:avLst/>
              <a:gdLst>
                <a:gd name="connsiteX0" fmla="*/ 80 w 406666"/>
                <a:gd name="connsiteY0" fmla="*/ 151546 h 151548"/>
                <a:gd name="connsiteX1" fmla="*/ 96292 w 406666"/>
                <a:gd name="connsiteY1" fmla="*/ 96251 h 151548"/>
                <a:gd name="connsiteX2" fmla="*/ 85017 w 406666"/>
                <a:gd name="connsiteY2" fmla="*/ 122272 h 151548"/>
                <a:gd name="connsiteX3" fmla="*/ 176799 w 406666"/>
                <a:gd name="connsiteY3" fmla="*/ 18279 h 151548"/>
                <a:gd name="connsiteX4" fmla="*/ 194144 w 406666"/>
                <a:gd name="connsiteY4" fmla="*/ 99504 h 151548"/>
                <a:gd name="connsiteX5" fmla="*/ 328488 w 406666"/>
                <a:gd name="connsiteY5" fmla="*/ 68340 h 151548"/>
                <a:gd name="connsiteX6" fmla="*/ 320620 w 406666"/>
                <a:gd name="connsiteY6" fmla="*/ 7623 h 151548"/>
                <a:gd name="connsiteX7" fmla="*/ 406639 w 406666"/>
                <a:gd name="connsiteY7" fmla="*/ 89745 h 151548"/>
                <a:gd name="connsiteX8" fmla="*/ 406639 w 406666"/>
                <a:gd name="connsiteY8" fmla="*/ 125525 h 1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66" h="151548">
                  <a:moveTo>
                    <a:pt x="80" y="151546"/>
                  </a:moveTo>
                  <a:cubicBezTo>
                    <a:pt x="9173" y="127138"/>
                    <a:pt x="71821" y="21762"/>
                    <a:pt x="96292" y="96251"/>
                  </a:cubicBezTo>
                  <a:cubicBezTo>
                    <a:pt x="98851" y="104040"/>
                    <a:pt x="92134" y="125656"/>
                    <a:pt x="85017" y="122272"/>
                  </a:cubicBezTo>
                  <a:cubicBezTo>
                    <a:pt x="58079" y="109459"/>
                    <a:pt x="95624" y="26347"/>
                    <a:pt x="176799" y="18279"/>
                  </a:cubicBezTo>
                  <a:cubicBezTo>
                    <a:pt x="215568" y="14426"/>
                    <a:pt x="222857" y="151952"/>
                    <a:pt x="194144" y="99504"/>
                  </a:cubicBezTo>
                  <a:cubicBezTo>
                    <a:pt x="141700" y="3707"/>
                    <a:pt x="322748" y="-1898"/>
                    <a:pt x="328488" y="68340"/>
                  </a:cubicBezTo>
                  <a:cubicBezTo>
                    <a:pt x="334956" y="147494"/>
                    <a:pt x="206812" y="57803"/>
                    <a:pt x="320620" y="7623"/>
                  </a:cubicBezTo>
                  <a:cubicBezTo>
                    <a:pt x="382317" y="-19580"/>
                    <a:pt x="408663" y="30272"/>
                    <a:pt x="406639" y="89745"/>
                  </a:cubicBezTo>
                  <a:cubicBezTo>
                    <a:pt x="406448" y="95357"/>
                    <a:pt x="406639" y="118262"/>
                    <a:pt x="406639" y="125525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AF6F30A-91BA-640B-6D49-742BFBAC96C0}"/>
                </a:ext>
              </a:extLst>
            </p:cNvPr>
            <p:cNvSpPr/>
            <p:nvPr/>
          </p:nvSpPr>
          <p:spPr>
            <a:xfrm>
              <a:off x="6828275" y="537794"/>
              <a:ext cx="472693" cy="121162"/>
            </a:xfrm>
            <a:custGeom>
              <a:avLst/>
              <a:gdLst>
                <a:gd name="connsiteX0" fmla="*/ 472774 w 472693"/>
                <a:gd name="connsiteY0" fmla="*/ 13507 h 121162"/>
                <a:gd name="connsiteX1" fmla="*/ 469986 w 472693"/>
                <a:gd name="connsiteY1" fmla="*/ 14313 h 121162"/>
                <a:gd name="connsiteX2" fmla="*/ 440250 w 472693"/>
                <a:gd name="connsiteY2" fmla="*/ 26518 h 121162"/>
                <a:gd name="connsiteX3" fmla="*/ 444398 w 472693"/>
                <a:gd name="connsiteY3" fmla="*/ 44671 h 121162"/>
                <a:gd name="connsiteX4" fmla="*/ 338617 w 472693"/>
                <a:gd name="connsiteY4" fmla="*/ 82183 h 121162"/>
                <a:gd name="connsiteX5" fmla="*/ 330563 w 472693"/>
                <a:gd name="connsiteY5" fmla="*/ 20199 h 121162"/>
                <a:gd name="connsiteX6" fmla="*/ 237882 w 472693"/>
                <a:gd name="connsiteY6" fmla="*/ 55172 h 121162"/>
                <a:gd name="connsiteX7" fmla="*/ 219172 w 472693"/>
                <a:gd name="connsiteY7" fmla="*/ 112078 h 121162"/>
                <a:gd name="connsiteX8" fmla="*/ 159731 w 472693"/>
                <a:gd name="connsiteY8" fmla="*/ 28499 h 121162"/>
                <a:gd name="connsiteX9" fmla="*/ 150966 w 472693"/>
                <a:gd name="connsiteY9" fmla="*/ 112357 h 121162"/>
                <a:gd name="connsiteX10" fmla="*/ 113483 w 472693"/>
                <a:gd name="connsiteY10" fmla="*/ 5823 h 121162"/>
                <a:gd name="connsiteX11" fmla="*/ 111193 w 472693"/>
                <a:gd name="connsiteY11" fmla="*/ 7002 h 121162"/>
                <a:gd name="connsiteX12" fmla="*/ 80 w 472693"/>
                <a:gd name="connsiteY12" fmla="*/ 43864 h 1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693" h="121162">
                  <a:moveTo>
                    <a:pt x="472774" y="13507"/>
                  </a:moveTo>
                  <a:lnTo>
                    <a:pt x="469986" y="14313"/>
                  </a:lnTo>
                  <a:cubicBezTo>
                    <a:pt x="455159" y="18594"/>
                    <a:pt x="441182" y="20324"/>
                    <a:pt x="440250" y="26518"/>
                  </a:cubicBezTo>
                  <a:cubicBezTo>
                    <a:pt x="425280" y="125973"/>
                    <a:pt x="448913" y="56848"/>
                    <a:pt x="444398" y="44671"/>
                  </a:cubicBezTo>
                  <a:cubicBezTo>
                    <a:pt x="401580" y="-70817"/>
                    <a:pt x="279081" y="102382"/>
                    <a:pt x="338617" y="82183"/>
                  </a:cubicBezTo>
                  <a:cubicBezTo>
                    <a:pt x="359375" y="75140"/>
                    <a:pt x="341169" y="27580"/>
                    <a:pt x="330563" y="20199"/>
                  </a:cubicBezTo>
                  <a:cubicBezTo>
                    <a:pt x="307477" y="4133"/>
                    <a:pt x="250714" y="43612"/>
                    <a:pt x="237882" y="55172"/>
                  </a:cubicBezTo>
                  <a:cubicBezTo>
                    <a:pt x="228881" y="63280"/>
                    <a:pt x="208539" y="108614"/>
                    <a:pt x="219172" y="112078"/>
                  </a:cubicBezTo>
                  <a:cubicBezTo>
                    <a:pt x="279243" y="131645"/>
                    <a:pt x="279312" y="-15002"/>
                    <a:pt x="159731" y="28499"/>
                  </a:cubicBezTo>
                  <a:cubicBezTo>
                    <a:pt x="118804" y="43387"/>
                    <a:pt x="93161" y="152464"/>
                    <a:pt x="150966" y="112357"/>
                  </a:cubicBezTo>
                  <a:cubicBezTo>
                    <a:pt x="178717" y="93101"/>
                    <a:pt x="178533" y="-27634"/>
                    <a:pt x="113483" y="5823"/>
                  </a:cubicBezTo>
                  <a:lnTo>
                    <a:pt x="111193" y="7002"/>
                  </a:lnTo>
                  <a:cubicBezTo>
                    <a:pt x="97293" y="14150"/>
                    <a:pt x="5242" y="24700"/>
                    <a:pt x="80" y="43864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F8EE8A8-5435-631F-6696-C172FA49E450}"/>
                </a:ext>
              </a:extLst>
            </p:cNvPr>
            <p:cNvSpPr/>
            <p:nvPr/>
          </p:nvSpPr>
          <p:spPr>
            <a:xfrm>
              <a:off x="5477506" y="1427665"/>
              <a:ext cx="1275630" cy="1018838"/>
            </a:xfrm>
            <a:custGeom>
              <a:avLst/>
              <a:gdLst>
                <a:gd name="connsiteX0" fmla="*/ 798152 w 1275630"/>
                <a:gd name="connsiteY0" fmla="*/ -2 h 1018838"/>
                <a:gd name="connsiteX1" fmla="*/ 1275711 w 1275630"/>
                <a:gd name="connsiteY1" fmla="*/ 87023 h 1018838"/>
                <a:gd name="connsiteX2" fmla="*/ 1166430 w 1275630"/>
                <a:gd name="connsiteY2" fmla="*/ 417578 h 1018838"/>
                <a:gd name="connsiteX3" fmla="*/ 1059553 w 1275630"/>
                <a:gd name="connsiteY3" fmla="*/ 433945 h 1018838"/>
                <a:gd name="connsiteX4" fmla="*/ 1238006 w 1275630"/>
                <a:gd name="connsiteY4" fmla="*/ 1005521 h 1018838"/>
                <a:gd name="connsiteX5" fmla="*/ 80 w 1275630"/>
                <a:gd name="connsiteY5" fmla="*/ 1018837 h 1018838"/>
                <a:gd name="connsiteX6" fmla="*/ 295114 w 1275630"/>
                <a:gd name="connsiteY6" fmla="*/ 475577 h 1018838"/>
                <a:gd name="connsiteX7" fmla="*/ 117121 w 1275630"/>
                <a:gd name="connsiteY7" fmla="*/ 149910 h 1018838"/>
                <a:gd name="connsiteX8" fmla="*/ 554131 w 1275630"/>
                <a:gd name="connsiteY8" fmla="*/ 3446 h 101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630" h="1018838">
                  <a:moveTo>
                    <a:pt x="798152" y="-2"/>
                  </a:moveTo>
                  <a:lnTo>
                    <a:pt x="1275711" y="87023"/>
                  </a:lnTo>
                  <a:lnTo>
                    <a:pt x="1166430" y="417578"/>
                  </a:lnTo>
                  <a:lnTo>
                    <a:pt x="1059553" y="433945"/>
                  </a:lnTo>
                  <a:lnTo>
                    <a:pt x="1238006" y="1005521"/>
                  </a:lnTo>
                  <a:lnTo>
                    <a:pt x="80" y="1018837"/>
                  </a:lnTo>
                  <a:lnTo>
                    <a:pt x="295114" y="475577"/>
                  </a:lnTo>
                  <a:lnTo>
                    <a:pt x="117121" y="149910"/>
                  </a:lnTo>
                  <a:lnTo>
                    <a:pt x="554131" y="3446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FEA2A43-9B45-416A-E456-4A6B87A1BC32}"/>
                </a:ext>
              </a:extLst>
            </p:cNvPr>
            <p:cNvSpPr/>
            <p:nvPr/>
          </p:nvSpPr>
          <p:spPr>
            <a:xfrm>
              <a:off x="5945745" y="1496876"/>
              <a:ext cx="94017" cy="113310"/>
            </a:xfrm>
            <a:custGeom>
              <a:avLst/>
              <a:gdLst>
                <a:gd name="connsiteX0" fmla="*/ 80 w 94017"/>
                <a:gd name="connsiteY0" fmla="*/ 99212 h 113310"/>
                <a:gd name="connsiteX1" fmla="*/ 37194 w 94017"/>
                <a:gd name="connsiteY1" fmla="*/ 113309 h 113310"/>
                <a:gd name="connsiteX2" fmla="*/ 94098 w 94017"/>
                <a:gd name="connsiteY2" fmla="*/ 55050 h 113310"/>
                <a:gd name="connsiteX3" fmla="*/ 56640 w 94017"/>
                <a:gd name="connsiteY3" fmla="*/ -2 h 113310"/>
                <a:gd name="connsiteX4" fmla="*/ 80 w 94017"/>
                <a:gd name="connsiteY4" fmla="*/ 99212 h 11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17" h="113310">
                  <a:moveTo>
                    <a:pt x="80" y="99212"/>
                  </a:moveTo>
                  <a:cubicBezTo>
                    <a:pt x="10044" y="107996"/>
                    <a:pt x="23013" y="113309"/>
                    <a:pt x="37194" y="113309"/>
                  </a:cubicBezTo>
                  <a:cubicBezTo>
                    <a:pt x="68621" y="113309"/>
                    <a:pt x="94187" y="87452"/>
                    <a:pt x="94098" y="55050"/>
                  </a:cubicBezTo>
                  <a:cubicBezTo>
                    <a:pt x="94027" y="29746"/>
                    <a:pt x="78324" y="7956"/>
                    <a:pt x="56640" y="-2"/>
                  </a:cubicBezTo>
                  <a:cubicBezTo>
                    <a:pt x="49587" y="12587"/>
                    <a:pt x="32212" y="49992"/>
                    <a:pt x="80" y="9921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0C099E3-E4A9-36F1-E6CB-E5C1B4682361}"/>
                </a:ext>
              </a:extLst>
            </p:cNvPr>
            <p:cNvSpPr/>
            <p:nvPr/>
          </p:nvSpPr>
          <p:spPr>
            <a:xfrm>
              <a:off x="5772539" y="1432692"/>
              <a:ext cx="258106" cy="470554"/>
            </a:xfrm>
            <a:custGeom>
              <a:avLst/>
              <a:gdLst>
                <a:gd name="connsiteX0" fmla="*/ 80 w 258106"/>
                <a:gd name="connsiteY0" fmla="*/ 470552 h 470554"/>
                <a:gd name="connsiteX1" fmla="*/ 258187 w 258106"/>
                <a:gd name="connsiteY1" fmla="*/ -2 h 47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8106" h="470554">
                  <a:moveTo>
                    <a:pt x="80" y="470552"/>
                  </a:moveTo>
                  <a:lnTo>
                    <a:pt x="258187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B41CF8E-6C36-48A8-A15F-C53C4D677B96}"/>
                </a:ext>
              </a:extLst>
            </p:cNvPr>
            <p:cNvSpPr/>
            <p:nvPr/>
          </p:nvSpPr>
          <p:spPr>
            <a:xfrm>
              <a:off x="5635710" y="930820"/>
              <a:ext cx="128743" cy="106164"/>
            </a:xfrm>
            <a:custGeom>
              <a:avLst/>
              <a:gdLst>
                <a:gd name="connsiteX0" fmla="*/ 128824 w 128743"/>
                <a:gd name="connsiteY0" fmla="*/ 53081 h 106164"/>
                <a:gd name="connsiteX1" fmla="*/ 64452 w 128743"/>
                <a:gd name="connsiteY1" fmla="*/ 106163 h 106164"/>
                <a:gd name="connsiteX2" fmla="*/ 80 w 128743"/>
                <a:gd name="connsiteY2" fmla="*/ 53081 h 106164"/>
                <a:gd name="connsiteX3" fmla="*/ 64452 w 128743"/>
                <a:gd name="connsiteY3" fmla="*/ -2 h 106164"/>
                <a:gd name="connsiteX4" fmla="*/ 128824 w 128743"/>
                <a:gd name="connsiteY4" fmla="*/ 53081 h 10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4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451C4B2-819D-C71E-3334-F2C2EA8D50BF}"/>
                </a:ext>
              </a:extLst>
            </p:cNvPr>
            <p:cNvSpPr/>
            <p:nvPr/>
          </p:nvSpPr>
          <p:spPr>
            <a:xfrm>
              <a:off x="6792088" y="927529"/>
              <a:ext cx="128743" cy="106165"/>
            </a:xfrm>
            <a:custGeom>
              <a:avLst/>
              <a:gdLst>
                <a:gd name="connsiteX0" fmla="*/ 128824 w 128743"/>
                <a:gd name="connsiteY0" fmla="*/ 53081 h 106165"/>
                <a:gd name="connsiteX1" fmla="*/ 64452 w 128743"/>
                <a:gd name="connsiteY1" fmla="*/ 106163 h 106165"/>
                <a:gd name="connsiteX2" fmla="*/ 80 w 128743"/>
                <a:gd name="connsiteY2" fmla="*/ 53081 h 106165"/>
                <a:gd name="connsiteX3" fmla="*/ 64452 w 128743"/>
                <a:gd name="connsiteY3" fmla="*/ -2 h 106165"/>
                <a:gd name="connsiteX4" fmla="*/ 128824 w 128743"/>
                <a:gd name="connsiteY4" fmla="*/ 53081 h 10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5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1462BF4-7762-EE9C-58C6-5DE592E554A3}"/>
                </a:ext>
              </a:extLst>
            </p:cNvPr>
            <p:cNvSpPr/>
            <p:nvPr/>
          </p:nvSpPr>
          <p:spPr>
            <a:xfrm>
              <a:off x="5697950" y="477537"/>
              <a:ext cx="1140558" cy="1005682"/>
            </a:xfrm>
            <a:custGeom>
              <a:avLst/>
              <a:gdLst>
                <a:gd name="connsiteX0" fmla="*/ 19417 w 1140558"/>
                <a:gd name="connsiteY0" fmla="*/ 660766 h 1005682"/>
                <a:gd name="connsiteX1" fmla="*/ 1140639 w 1140558"/>
                <a:gd name="connsiteY1" fmla="*/ 505857 h 1005682"/>
                <a:gd name="connsiteX2" fmla="*/ 19417 w 1140558"/>
                <a:gd name="connsiteY2" fmla="*/ 660766 h 100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558" h="1005682">
                  <a:moveTo>
                    <a:pt x="19417" y="660766"/>
                  </a:moveTo>
                  <a:cubicBezTo>
                    <a:pt x="-170059" y="-109659"/>
                    <a:pt x="1094213" y="-263816"/>
                    <a:pt x="1140639" y="505857"/>
                  </a:cubicBezTo>
                  <a:cubicBezTo>
                    <a:pt x="1122428" y="1080666"/>
                    <a:pt x="271109" y="1195946"/>
                    <a:pt x="19417" y="660766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B468BF6-D107-ADE6-EEDA-F9003CF3E34A}"/>
                </a:ext>
              </a:extLst>
            </p:cNvPr>
            <p:cNvSpPr/>
            <p:nvPr/>
          </p:nvSpPr>
          <p:spPr>
            <a:xfrm>
              <a:off x="6507364" y="390520"/>
              <a:ext cx="359938" cy="247520"/>
            </a:xfrm>
            <a:custGeom>
              <a:avLst/>
              <a:gdLst>
                <a:gd name="connsiteX0" fmla="*/ 151864 w 359938"/>
                <a:gd name="connsiteY0" fmla="*/ 156445 h 247520"/>
                <a:gd name="connsiteX1" fmla="*/ 80 w 359938"/>
                <a:gd name="connsiteY1" fmla="*/ 165117 h 247520"/>
                <a:gd name="connsiteX2" fmla="*/ 104158 w 359938"/>
                <a:gd name="connsiteY2" fmla="*/ -2 h 247520"/>
                <a:gd name="connsiteX3" fmla="*/ 188723 w 359938"/>
                <a:gd name="connsiteY3" fmla="*/ 154277 h 247520"/>
                <a:gd name="connsiteX4" fmla="*/ 360019 w 359938"/>
                <a:gd name="connsiteY4" fmla="*/ 247518 h 247520"/>
                <a:gd name="connsiteX5" fmla="*/ 357850 w 359938"/>
                <a:gd name="connsiteY5" fmla="*/ 80549 h 2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38" h="247520">
                  <a:moveTo>
                    <a:pt x="151864" y="156445"/>
                  </a:moveTo>
                  <a:lnTo>
                    <a:pt x="80" y="165117"/>
                  </a:lnTo>
                  <a:lnTo>
                    <a:pt x="104158" y="-2"/>
                  </a:lnTo>
                  <a:lnTo>
                    <a:pt x="188723" y="154277"/>
                  </a:lnTo>
                  <a:lnTo>
                    <a:pt x="360019" y="247518"/>
                  </a:lnTo>
                  <a:lnTo>
                    <a:pt x="357850" y="80549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AC12D45-E125-06A2-01C2-CE26110D5E27}"/>
                </a:ext>
              </a:extLst>
            </p:cNvPr>
            <p:cNvSpPr/>
            <p:nvPr/>
          </p:nvSpPr>
          <p:spPr>
            <a:xfrm>
              <a:off x="6272923" y="697831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7" y="72279"/>
                    <a:pt x="80" y="56098"/>
                    <a:pt x="80" y="36138"/>
                  </a:cubicBezTo>
                  <a:cubicBezTo>
                    <a:pt x="80" y="16179"/>
                    <a:pt x="13227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90366FA-DC72-2CB4-AE48-779545AB5716}"/>
                </a:ext>
              </a:extLst>
            </p:cNvPr>
            <p:cNvSpPr/>
            <p:nvPr/>
          </p:nvSpPr>
          <p:spPr>
            <a:xfrm>
              <a:off x="6123851" y="713643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6" y="72279"/>
                    <a:pt x="80" y="56098"/>
                    <a:pt x="80" y="36138"/>
                  </a:cubicBezTo>
                  <a:cubicBezTo>
                    <a:pt x="80" y="16179"/>
                    <a:pt x="13226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FEF7D2D-DD0F-40BB-4C32-AC3164937E76}"/>
                </a:ext>
              </a:extLst>
            </p:cNvPr>
            <p:cNvSpPr/>
            <p:nvPr/>
          </p:nvSpPr>
          <p:spPr>
            <a:xfrm>
              <a:off x="5893463" y="860465"/>
              <a:ext cx="691159" cy="406856"/>
            </a:xfrm>
            <a:custGeom>
              <a:avLst/>
              <a:gdLst>
                <a:gd name="connsiteX0" fmla="*/ 691240 w 691159"/>
                <a:gd name="connsiteY0" fmla="*/ -2 h 406856"/>
                <a:gd name="connsiteX1" fmla="*/ 80 w 691159"/>
                <a:gd name="connsiteY1" fmla="*/ 18069 h 40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1159" h="406856">
                  <a:moveTo>
                    <a:pt x="691240" y="-2"/>
                  </a:moveTo>
                  <a:cubicBezTo>
                    <a:pt x="637938" y="542077"/>
                    <a:pt x="61971" y="536808"/>
                    <a:pt x="80" y="180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D41EA76-B61B-BF55-23E0-4C2E7CB739C0}"/>
                </a:ext>
              </a:extLst>
            </p:cNvPr>
            <p:cNvSpPr/>
            <p:nvPr/>
          </p:nvSpPr>
          <p:spPr>
            <a:xfrm>
              <a:off x="6431248" y="1467041"/>
              <a:ext cx="105730" cy="394570"/>
            </a:xfrm>
            <a:custGeom>
              <a:avLst/>
              <a:gdLst>
                <a:gd name="connsiteX0" fmla="*/ 80 w 105730"/>
                <a:gd name="connsiteY0" fmla="*/ -2 h 394570"/>
                <a:gd name="connsiteX1" fmla="*/ 105811 w 105730"/>
                <a:gd name="connsiteY1" fmla="*/ 394568 h 3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730" h="394570">
                  <a:moveTo>
                    <a:pt x="80" y="-2"/>
                  </a:moveTo>
                  <a:lnTo>
                    <a:pt x="105811" y="39456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899CC50-3338-38C6-CC89-70716E2787D7}"/>
                </a:ext>
              </a:extLst>
            </p:cNvPr>
            <p:cNvSpPr/>
            <p:nvPr/>
          </p:nvSpPr>
          <p:spPr>
            <a:xfrm>
              <a:off x="6634211" y="485167"/>
              <a:ext cx="123591" cy="119262"/>
            </a:xfrm>
            <a:custGeom>
              <a:avLst/>
              <a:gdLst>
                <a:gd name="connsiteX0" fmla="*/ 123672 w 123591"/>
                <a:gd name="connsiteY0" fmla="*/ 59630 h 119262"/>
                <a:gd name="connsiteX1" fmla="*/ 61876 w 123591"/>
                <a:gd name="connsiteY1" fmla="*/ 119261 h 119262"/>
                <a:gd name="connsiteX2" fmla="*/ 80 w 123591"/>
                <a:gd name="connsiteY2" fmla="*/ 59630 h 119262"/>
                <a:gd name="connsiteX3" fmla="*/ 61876 w 123591"/>
                <a:gd name="connsiteY3" fmla="*/ -2 h 119262"/>
                <a:gd name="connsiteX4" fmla="*/ 123672 w 123591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91" h="119262">
                  <a:moveTo>
                    <a:pt x="123672" y="59630"/>
                  </a:moveTo>
                  <a:cubicBezTo>
                    <a:pt x="123672" y="92563"/>
                    <a:pt x="96005" y="119261"/>
                    <a:pt x="61876" y="119261"/>
                  </a:cubicBezTo>
                  <a:cubicBezTo>
                    <a:pt x="27748" y="119261"/>
                    <a:pt x="80" y="92563"/>
                    <a:pt x="80" y="59630"/>
                  </a:cubicBezTo>
                  <a:cubicBezTo>
                    <a:pt x="80" y="26696"/>
                    <a:pt x="27748" y="-2"/>
                    <a:pt x="61876" y="-2"/>
                  </a:cubicBezTo>
                  <a:cubicBezTo>
                    <a:pt x="96005" y="-2"/>
                    <a:pt x="123672" y="26696"/>
                    <a:pt x="123672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5536F61-2B3F-3DC3-0AF9-22609A6317EF}"/>
                </a:ext>
              </a:extLst>
            </p:cNvPr>
            <p:cNvSpPr/>
            <p:nvPr/>
          </p:nvSpPr>
          <p:spPr>
            <a:xfrm>
              <a:off x="5393588" y="483086"/>
              <a:ext cx="367032" cy="157830"/>
            </a:xfrm>
            <a:custGeom>
              <a:avLst/>
              <a:gdLst>
                <a:gd name="connsiteX0" fmla="*/ 14525 w 367032"/>
                <a:gd name="connsiteY0" fmla="*/ 95320 h 157830"/>
                <a:gd name="connsiteX1" fmla="*/ 8207 w 367032"/>
                <a:gd name="connsiteY1" fmla="*/ 30454 h 157830"/>
                <a:gd name="connsiteX2" fmla="*/ 128268 w 367032"/>
                <a:gd name="connsiteY2" fmla="*/ 24846 h 157830"/>
                <a:gd name="connsiteX3" fmla="*/ 70003 w 367032"/>
                <a:gd name="connsiteY3" fmla="*/ 96683 h 157830"/>
                <a:gd name="connsiteX4" fmla="*/ 206698 w 367032"/>
                <a:gd name="connsiteY4" fmla="*/ 90983 h 157830"/>
                <a:gd name="connsiteX5" fmla="*/ 143540 w 367032"/>
                <a:gd name="connsiteY5" fmla="*/ 104489 h 157830"/>
                <a:gd name="connsiteX6" fmla="*/ 287640 w 367032"/>
                <a:gd name="connsiteY6" fmla="*/ 126484 h 157830"/>
                <a:gd name="connsiteX7" fmla="*/ 270881 w 367032"/>
                <a:gd name="connsiteY7" fmla="*/ 85653 h 157830"/>
                <a:gd name="connsiteX8" fmla="*/ 365689 w 367032"/>
                <a:gd name="connsiteY8" fmla="*/ 144416 h 157830"/>
                <a:gd name="connsiteX9" fmla="*/ 367113 w 367032"/>
                <a:gd name="connsiteY9" fmla="*/ 149608 h 15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032" h="157830">
                  <a:moveTo>
                    <a:pt x="14525" y="95320"/>
                  </a:moveTo>
                  <a:cubicBezTo>
                    <a:pt x="3026" y="84178"/>
                    <a:pt x="-7915" y="43004"/>
                    <a:pt x="8207" y="30454"/>
                  </a:cubicBezTo>
                  <a:cubicBezTo>
                    <a:pt x="59159" y="-9210"/>
                    <a:pt x="100933" y="-9124"/>
                    <a:pt x="128268" y="24846"/>
                  </a:cubicBezTo>
                  <a:cubicBezTo>
                    <a:pt x="175722" y="83819"/>
                    <a:pt x="39628" y="179207"/>
                    <a:pt x="70003" y="96683"/>
                  </a:cubicBezTo>
                  <a:cubicBezTo>
                    <a:pt x="85077" y="55728"/>
                    <a:pt x="209943" y="31814"/>
                    <a:pt x="206698" y="90983"/>
                  </a:cubicBezTo>
                  <a:cubicBezTo>
                    <a:pt x="203488" y="149504"/>
                    <a:pt x="95621" y="188947"/>
                    <a:pt x="143540" y="104489"/>
                  </a:cubicBezTo>
                  <a:cubicBezTo>
                    <a:pt x="181183" y="38142"/>
                    <a:pt x="292944" y="41762"/>
                    <a:pt x="287640" y="126484"/>
                  </a:cubicBezTo>
                  <a:cubicBezTo>
                    <a:pt x="282521" y="208250"/>
                    <a:pt x="165921" y="106614"/>
                    <a:pt x="270881" y="85653"/>
                  </a:cubicBezTo>
                  <a:cubicBezTo>
                    <a:pt x="314204" y="77001"/>
                    <a:pt x="342638" y="80564"/>
                    <a:pt x="365689" y="144416"/>
                  </a:cubicBezTo>
                  <a:cubicBezTo>
                    <a:pt x="366084" y="147336"/>
                    <a:pt x="365908" y="146371"/>
                    <a:pt x="367113" y="14960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A28BC8C-8184-A1BA-6365-246B60911AE4}"/>
                </a:ext>
              </a:extLst>
            </p:cNvPr>
            <p:cNvSpPr/>
            <p:nvPr/>
          </p:nvSpPr>
          <p:spPr>
            <a:xfrm>
              <a:off x="6341892" y="476918"/>
              <a:ext cx="229736" cy="204733"/>
            </a:xfrm>
            <a:custGeom>
              <a:avLst/>
              <a:gdLst>
                <a:gd name="connsiteX0" fmla="*/ 229802 w 229736"/>
                <a:gd name="connsiteY0" fmla="*/ 197324 h 204733"/>
                <a:gd name="connsiteX1" fmla="*/ 67179 w 229736"/>
                <a:gd name="connsiteY1" fmla="*/ 202746 h 204733"/>
                <a:gd name="connsiteX2" fmla="*/ 119589 w 229736"/>
                <a:gd name="connsiteY2" fmla="*/ 127129 h 204733"/>
                <a:gd name="connsiteX3" fmla="*/ 34995 w 229736"/>
                <a:gd name="connsiteY3" fmla="*/ 160274 h 204733"/>
                <a:gd name="connsiteX4" fmla="*/ 35956 w 229736"/>
                <a:gd name="connsiteY4" fmla="*/ 5975 h 204733"/>
                <a:gd name="connsiteX5" fmla="*/ 17308 w 229736"/>
                <a:gd name="connsiteY5" fmla="*/ -2 h 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736" h="204733">
                  <a:moveTo>
                    <a:pt x="229802" y="197324"/>
                  </a:moveTo>
                  <a:cubicBezTo>
                    <a:pt x="231620" y="142809"/>
                    <a:pt x="66551" y="122372"/>
                    <a:pt x="67179" y="202746"/>
                  </a:cubicBezTo>
                  <a:cubicBezTo>
                    <a:pt x="67250" y="211992"/>
                    <a:pt x="154718" y="189317"/>
                    <a:pt x="119589" y="127129"/>
                  </a:cubicBezTo>
                  <a:cubicBezTo>
                    <a:pt x="71902" y="42708"/>
                    <a:pt x="-63171" y="182867"/>
                    <a:pt x="34995" y="160274"/>
                  </a:cubicBezTo>
                  <a:cubicBezTo>
                    <a:pt x="84922" y="148783"/>
                    <a:pt x="190755" y="52820"/>
                    <a:pt x="35956" y="5975"/>
                  </a:cubicBezTo>
                  <a:cubicBezTo>
                    <a:pt x="29715" y="4086"/>
                    <a:pt x="23292" y="287"/>
                    <a:pt x="17308" y="-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600E46D-2B20-8BCB-8AC6-CA80E0093820}"/>
                </a:ext>
              </a:extLst>
            </p:cNvPr>
            <p:cNvSpPr/>
            <p:nvPr/>
          </p:nvSpPr>
          <p:spPr>
            <a:xfrm>
              <a:off x="6081718" y="500503"/>
              <a:ext cx="218999" cy="177137"/>
            </a:xfrm>
            <a:custGeom>
              <a:avLst/>
              <a:gdLst>
                <a:gd name="connsiteX0" fmla="*/ 219080 w 218999"/>
                <a:gd name="connsiteY0" fmla="*/ 138841 h 177137"/>
                <a:gd name="connsiteX1" fmla="*/ 148841 w 218999"/>
                <a:gd name="connsiteY1" fmla="*/ 143813 h 177137"/>
                <a:gd name="connsiteX2" fmla="*/ 166606 w 218999"/>
                <a:gd name="connsiteY2" fmla="*/ 153927 h 177137"/>
                <a:gd name="connsiteX3" fmla="*/ 99019 w 218999"/>
                <a:gd name="connsiteY3" fmla="*/ 69543 h 177137"/>
                <a:gd name="connsiteX4" fmla="*/ 103881 w 218999"/>
                <a:gd name="connsiteY4" fmla="*/ 99809 h 177137"/>
                <a:gd name="connsiteX5" fmla="*/ 112740 w 218999"/>
                <a:gd name="connsiteY5" fmla="*/ 5295 h 177137"/>
                <a:gd name="connsiteX6" fmla="*/ 80 w 218999"/>
                <a:gd name="connsiteY6" fmla="*/ 4398 h 17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99" h="177137">
                  <a:moveTo>
                    <a:pt x="219080" y="138841"/>
                  </a:moveTo>
                  <a:cubicBezTo>
                    <a:pt x="196877" y="148038"/>
                    <a:pt x="174640" y="139492"/>
                    <a:pt x="148841" y="143813"/>
                  </a:cubicBezTo>
                  <a:cubicBezTo>
                    <a:pt x="123639" y="148034"/>
                    <a:pt x="90001" y="209671"/>
                    <a:pt x="166606" y="153927"/>
                  </a:cubicBezTo>
                  <a:cubicBezTo>
                    <a:pt x="218567" y="116116"/>
                    <a:pt x="179788" y="65368"/>
                    <a:pt x="99019" y="69543"/>
                  </a:cubicBezTo>
                  <a:cubicBezTo>
                    <a:pt x="80678" y="70491"/>
                    <a:pt x="59030" y="99809"/>
                    <a:pt x="103881" y="99809"/>
                  </a:cubicBezTo>
                  <a:cubicBezTo>
                    <a:pt x="125653" y="99809"/>
                    <a:pt x="237095" y="36562"/>
                    <a:pt x="112740" y="5295"/>
                  </a:cubicBezTo>
                  <a:cubicBezTo>
                    <a:pt x="80422" y="-2831"/>
                    <a:pt x="32888" y="-358"/>
                    <a:pt x="80" y="439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A871931-12D6-5E46-28C9-56E1D004AE86}"/>
                </a:ext>
              </a:extLst>
            </p:cNvPr>
            <p:cNvSpPr/>
            <p:nvPr/>
          </p:nvSpPr>
          <p:spPr>
            <a:xfrm>
              <a:off x="5940350" y="1802488"/>
              <a:ext cx="130098" cy="125765"/>
            </a:xfrm>
            <a:custGeom>
              <a:avLst/>
              <a:gdLst>
                <a:gd name="connsiteX0" fmla="*/ 130179 w 130098"/>
                <a:gd name="connsiteY0" fmla="*/ 62881 h 125765"/>
                <a:gd name="connsiteX1" fmla="*/ 65130 w 130098"/>
                <a:gd name="connsiteY1" fmla="*/ 125764 h 125765"/>
                <a:gd name="connsiteX2" fmla="*/ 80 w 130098"/>
                <a:gd name="connsiteY2" fmla="*/ 62881 h 125765"/>
                <a:gd name="connsiteX3" fmla="*/ 65130 w 130098"/>
                <a:gd name="connsiteY3" fmla="*/ -2 h 125765"/>
                <a:gd name="connsiteX4" fmla="*/ 130179 w 130098"/>
                <a:gd name="connsiteY4" fmla="*/ 62881 h 12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25765">
                  <a:moveTo>
                    <a:pt x="130179" y="62881"/>
                  </a:moveTo>
                  <a:cubicBezTo>
                    <a:pt x="130179" y="97610"/>
                    <a:pt x="101056" y="125764"/>
                    <a:pt x="65130" y="125764"/>
                  </a:cubicBezTo>
                  <a:cubicBezTo>
                    <a:pt x="29204" y="125764"/>
                    <a:pt x="80" y="97610"/>
                    <a:pt x="80" y="62881"/>
                  </a:cubicBezTo>
                  <a:cubicBezTo>
                    <a:pt x="80" y="28152"/>
                    <a:pt x="29204" y="-2"/>
                    <a:pt x="65130" y="-2"/>
                  </a:cubicBezTo>
                  <a:cubicBezTo>
                    <a:pt x="101056" y="-2"/>
                    <a:pt x="130179" y="28152"/>
                    <a:pt x="130179" y="6288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A1E2055-680E-1B7E-2FFD-D2717B60D3D3}"/>
                </a:ext>
              </a:extLst>
            </p:cNvPr>
            <p:cNvSpPr/>
            <p:nvPr/>
          </p:nvSpPr>
          <p:spPr>
            <a:xfrm>
              <a:off x="6222229" y="1581310"/>
              <a:ext cx="130098" cy="138776"/>
            </a:xfrm>
            <a:custGeom>
              <a:avLst/>
              <a:gdLst>
                <a:gd name="connsiteX0" fmla="*/ 130179 w 130098"/>
                <a:gd name="connsiteY0" fmla="*/ 69386 h 138776"/>
                <a:gd name="connsiteX1" fmla="*/ 65130 w 130098"/>
                <a:gd name="connsiteY1" fmla="*/ 138775 h 138776"/>
                <a:gd name="connsiteX2" fmla="*/ 80 w 130098"/>
                <a:gd name="connsiteY2" fmla="*/ 69386 h 138776"/>
                <a:gd name="connsiteX3" fmla="*/ 65130 w 130098"/>
                <a:gd name="connsiteY3" fmla="*/ -2 h 138776"/>
                <a:gd name="connsiteX4" fmla="*/ 130179 w 130098"/>
                <a:gd name="connsiteY4" fmla="*/ 69386 h 13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8776">
                  <a:moveTo>
                    <a:pt x="130179" y="69386"/>
                  </a:moveTo>
                  <a:cubicBezTo>
                    <a:pt x="130179" y="107708"/>
                    <a:pt x="101056" y="138775"/>
                    <a:pt x="65130" y="138775"/>
                  </a:cubicBezTo>
                  <a:cubicBezTo>
                    <a:pt x="29204" y="138775"/>
                    <a:pt x="80" y="107708"/>
                    <a:pt x="80" y="69386"/>
                  </a:cubicBezTo>
                  <a:cubicBezTo>
                    <a:pt x="80" y="31064"/>
                    <a:pt x="29204" y="-2"/>
                    <a:pt x="65130" y="-2"/>
                  </a:cubicBezTo>
                  <a:cubicBezTo>
                    <a:pt x="101056" y="-2"/>
                    <a:pt x="130179" y="31064"/>
                    <a:pt x="130179" y="6938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9F4B7CD-5275-C78A-6F96-8032BEC3C737}"/>
                </a:ext>
              </a:extLst>
            </p:cNvPr>
            <p:cNvSpPr/>
            <p:nvPr/>
          </p:nvSpPr>
          <p:spPr>
            <a:xfrm>
              <a:off x="6527959" y="1531435"/>
              <a:ext cx="132266" cy="136608"/>
            </a:xfrm>
            <a:custGeom>
              <a:avLst/>
              <a:gdLst>
                <a:gd name="connsiteX0" fmla="*/ 132347 w 132266"/>
                <a:gd name="connsiteY0" fmla="*/ 68303 h 136608"/>
                <a:gd name="connsiteX1" fmla="*/ 66214 w 132266"/>
                <a:gd name="connsiteY1" fmla="*/ 136607 h 136608"/>
                <a:gd name="connsiteX2" fmla="*/ 80 w 132266"/>
                <a:gd name="connsiteY2" fmla="*/ 68303 h 136608"/>
                <a:gd name="connsiteX3" fmla="*/ 66214 w 132266"/>
                <a:gd name="connsiteY3" fmla="*/ -2 h 136608"/>
                <a:gd name="connsiteX4" fmla="*/ 132347 w 132266"/>
                <a:gd name="connsiteY4" fmla="*/ 68303 h 1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66" h="136608">
                  <a:moveTo>
                    <a:pt x="132347" y="68303"/>
                  </a:moveTo>
                  <a:cubicBezTo>
                    <a:pt x="132347" y="106026"/>
                    <a:pt x="102738" y="136607"/>
                    <a:pt x="66214" y="136607"/>
                  </a:cubicBezTo>
                  <a:cubicBezTo>
                    <a:pt x="29689" y="136607"/>
                    <a:pt x="80" y="106026"/>
                    <a:pt x="80" y="68303"/>
                  </a:cubicBezTo>
                  <a:cubicBezTo>
                    <a:pt x="80" y="30579"/>
                    <a:pt x="29689" y="-2"/>
                    <a:pt x="66214" y="-2"/>
                  </a:cubicBezTo>
                  <a:cubicBezTo>
                    <a:pt x="102738" y="-2"/>
                    <a:pt x="132347" y="30579"/>
                    <a:pt x="132347" y="6830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91B689A-C3CB-E636-BE56-5DB427BAE8CF}"/>
                </a:ext>
              </a:extLst>
            </p:cNvPr>
            <p:cNvSpPr/>
            <p:nvPr/>
          </p:nvSpPr>
          <p:spPr>
            <a:xfrm>
              <a:off x="5708338" y="1574806"/>
              <a:ext cx="110581" cy="117095"/>
            </a:xfrm>
            <a:custGeom>
              <a:avLst/>
              <a:gdLst>
                <a:gd name="connsiteX0" fmla="*/ 110662 w 110581"/>
                <a:gd name="connsiteY0" fmla="*/ 58546 h 117095"/>
                <a:gd name="connsiteX1" fmla="*/ 55371 w 110581"/>
                <a:gd name="connsiteY1" fmla="*/ 117093 h 117095"/>
                <a:gd name="connsiteX2" fmla="*/ 80 w 110581"/>
                <a:gd name="connsiteY2" fmla="*/ 58546 h 117095"/>
                <a:gd name="connsiteX3" fmla="*/ 55371 w 110581"/>
                <a:gd name="connsiteY3" fmla="*/ -2 h 117095"/>
                <a:gd name="connsiteX4" fmla="*/ 110662 w 110581"/>
                <a:gd name="connsiteY4" fmla="*/ 58546 h 11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1" h="117095">
                  <a:moveTo>
                    <a:pt x="110662" y="58546"/>
                  </a:moveTo>
                  <a:cubicBezTo>
                    <a:pt x="110662" y="90881"/>
                    <a:pt x="85907" y="117093"/>
                    <a:pt x="55371" y="117093"/>
                  </a:cubicBezTo>
                  <a:cubicBezTo>
                    <a:pt x="24835" y="117093"/>
                    <a:pt x="80" y="90881"/>
                    <a:pt x="80" y="58546"/>
                  </a:cubicBezTo>
                  <a:cubicBezTo>
                    <a:pt x="80" y="26211"/>
                    <a:pt x="24835" y="-2"/>
                    <a:pt x="55371" y="-2"/>
                  </a:cubicBezTo>
                  <a:cubicBezTo>
                    <a:pt x="85907" y="-2"/>
                    <a:pt x="110662" y="26211"/>
                    <a:pt x="110662" y="5854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FFFD717-E3D4-91F9-EB23-5F262FC81000}"/>
                </a:ext>
              </a:extLst>
            </p:cNvPr>
            <p:cNvSpPr/>
            <p:nvPr/>
          </p:nvSpPr>
          <p:spPr>
            <a:xfrm>
              <a:off x="6382681" y="1871879"/>
              <a:ext cx="130098" cy="132273"/>
            </a:xfrm>
            <a:custGeom>
              <a:avLst/>
              <a:gdLst>
                <a:gd name="connsiteX0" fmla="*/ 130179 w 130098"/>
                <a:gd name="connsiteY0" fmla="*/ 66135 h 132273"/>
                <a:gd name="connsiteX1" fmla="*/ 65130 w 130098"/>
                <a:gd name="connsiteY1" fmla="*/ 132272 h 132273"/>
                <a:gd name="connsiteX2" fmla="*/ 80 w 130098"/>
                <a:gd name="connsiteY2" fmla="*/ 66135 h 132273"/>
                <a:gd name="connsiteX3" fmla="*/ 65130 w 130098"/>
                <a:gd name="connsiteY3" fmla="*/ -2 h 132273"/>
                <a:gd name="connsiteX4" fmla="*/ 130179 w 130098"/>
                <a:gd name="connsiteY4" fmla="*/ 66135 h 13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2273">
                  <a:moveTo>
                    <a:pt x="130179" y="66135"/>
                  </a:moveTo>
                  <a:cubicBezTo>
                    <a:pt x="130179" y="102661"/>
                    <a:pt x="101056" y="132272"/>
                    <a:pt x="65130" y="132272"/>
                  </a:cubicBezTo>
                  <a:cubicBezTo>
                    <a:pt x="29204" y="132272"/>
                    <a:pt x="80" y="102661"/>
                    <a:pt x="80" y="66135"/>
                  </a:cubicBezTo>
                  <a:cubicBezTo>
                    <a:pt x="80" y="29609"/>
                    <a:pt x="29204" y="-2"/>
                    <a:pt x="65130" y="-2"/>
                  </a:cubicBezTo>
                  <a:cubicBezTo>
                    <a:pt x="101056" y="-2"/>
                    <a:pt x="130179" y="29609"/>
                    <a:pt x="130179" y="66135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3FD8975-650E-7D8C-CEE0-B0BB460EB8E8}"/>
                </a:ext>
              </a:extLst>
            </p:cNvPr>
            <p:cNvSpPr/>
            <p:nvPr/>
          </p:nvSpPr>
          <p:spPr>
            <a:xfrm>
              <a:off x="6040092" y="2038846"/>
              <a:ext cx="145275" cy="130105"/>
            </a:xfrm>
            <a:custGeom>
              <a:avLst/>
              <a:gdLst>
                <a:gd name="connsiteX0" fmla="*/ 145356 w 145275"/>
                <a:gd name="connsiteY0" fmla="*/ 65051 h 130105"/>
                <a:gd name="connsiteX1" fmla="*/ 72719 w 145275"/>
                <a:gd name="connsiteY1" fmla="*/ 130104 h 130105"/>
                <a:gd name="connsiteX2" fmla="*/ 80 w 145275"/>
                <a:gd name="connsiteY2" fmla="*/ 65051 h 130105"/>
                <a:gd name="connsiteX3" fmla="*/ 72719 w 145275"/>
                <a:gd name="connsiteY3" fmla="*/ -2 h 130105"/>
                <a:gd name="connsiteX4" fmla="*/ 145356 w 145275"/>
                <a:gd name="connsiteY4" fmla="*/ 65051 h 13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75" h="130105">
                  <a:moveTo>
                    <a:pt x="145356" y="65051"/>
                  </a:moveTo>
                  <a:cubicBezTo>
                    <a:pt x="145356" y="100979"/>
                    <a:pt x="112835" y="130104"/>
                    <a:pt x="72719" y="130104"/>
                  </a:cubicBezTo>
                  <a:cubicBezTo>
                    <a:pt x="32602" y="130104"/>
                    <a:pt x="80" y="100979"/>
                    <a:pt x="80" y="65051"/>
                  </a:cubicBezTo>
                  <a:cubicBezTo>
                    <a:pt x="80" y="29123"/>
                    <a:pt x="32602" y="-2"/>
                    <a:pt x="72719" y="-2"/>
                  </a:cubicBezTo>
                  <a:cubicBezTo>
                    <a:pt x="112835" y="-2"/>
                    <a:pt x="145356" y="29123"/>
                    <a:pt x="145356" y="650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F421B-6C34-3F8F-2F07-3456355CCA7F}"/>
                </a:ext>
              </a:extLst>
            </p:cNvPr>
            <p:cNvSpPr/>
            <p:nvPr/>
          </p:nvSpPr>
          <p:spPr>
            <a:xfrm>
              <a:off x="6484594" y="2103899"/>
              <a:ext cx="114921" cy="121430"/>
            </a:xfrm>
            <a:custGeom>
              <a:avLst/>
              <a:gdLst>
                <a:gd name="connsiteX0" fmla="*/ 115002 w 114921"/>
                <a:gd name="connsiteY0" fmla="*/ 60713 h 121430"/>
                <a:gd name="connsiteX1" fmla="*/ 57541 w 114921"/>
                <a:gd name="connsiteY1" fmla="*/ 121429 h 121430"/>
                <a:gd name="connsiteX2" fmla="*/ 80 w 114921"/>
                <a:gd name="connsiteY2" fmla="*/ 60713 h 121430"/>
                <a:gd name="connsiteX3" fmla="*/ 57541 w 114921"/>
                <a:gd name="connsiteY3" fmla="*/ -2 h 121430"/>
                <a:gd name="connsiteX4" fmla="*/ 115002 w 114921"/>
                <a:gd name="connsiteY4" fmla="*/ 60713 h 1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21" h="121430">
                  <a:moveTo>
                    <a:pt x="115002" y="60713"/>
                  </a:moveTo>
                  <a:cubicBezTo>
                    <a:pt x="115002" y="94245"/>
                    <a:pt x="89276" y="121429"/>
                    <a:pt x="57541" y="121429"/>
                  </a:cubicBezTo>
                  <a:cubicBezTo>
                    <a:pt x="25807" y="121429"/>
                    <a:pt x="80" y="94245"/>
                    <a:pt x="80" y="60713"/>
                  </a:cubicBezTo>
                  <a:cubicBezTo>
                    <a:pt x="80" y="27181"/>
                    <a:pt x="25807" y="-2"/>
                    <a:pt x="57541" y="-2"/>
                  </a:cubicBezTo>
                  <a:cubicBezTo>
                    <a:pt x="89276" y="-2"/>
                    <a:pt x="115002" y="27181"/>
                    <a:pt x="115002" y="6071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172F692-971C-4017-61E0-DBC759729B67}"/>
                </a:ext>
              </a:extLst>
            </p:cNvPr>
            <p:cNvSpPr/>
            <p:nvPr/>
          </p:nvSpPr>
          <p:spPr>
            <a:xfrm>
              <a:off x="5699665" y="2162448"/>
              <a:ext cx="143107" cy="119262"/>
            </a:xfrm>
            <a:custGeom>
              <a:avLst/>
              <a:gdLst>
                <a:gd name="connsiteX0" fmla="*/ 143188 w 143107"/>
                <a:gd name="connsiteY0" fmla="*/ 59630 h 119262"/>
                <a:gd name="connsiteX1" fmla="*/ 71634 w 143107"/>
                <a:gd name="connsiteY1" fmla="*/ 119261 h 119262"/>
                <a:gd name="connsiteX2" fmla="*/ 80 w 143107"/>
                <a:gd name="connsiteY2" fmla="*/ 59630 h 119262"/>
                <a:gd name="connsiteX3" fmla="*/ 71634 w 143107"/>
                <a:gd name="connsiteY3" fmla="*/ -2 h 119262"/>
                <a:gd name="connsiteX4" fmla="*/ 143188 w 143107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7" h="119262">
                  <a:moveTo>
                    <a:pt x="143188" y="59630"/>
                  </a:moveTo>
                  <a:cubicBezTo>
                    <a:pt x="143188" y="92563"/>
                    <a:pt x="111153" y="119261"/>
                    <a:pt x="71634" y="119261"/>
                  </a:cubicBezTo>
                  <a:cubicBezTo>
                    <a:pt x="32116" y="119261"/>
                    <a:pt x="80" y="92563"/>
                    <a:pt x="80" y="59630"/>
                  </a:cubicBezTo>
                  <a:cubicBezTo>
                    <a:pt x="80" y="26696"/>
                    <a:pt x="32116" y="-2"/>
                    <a:pt x="71634" y="-2"/>
                  </a:cubicBezTo>
                  <a:cubicBezTo>
                    <a:pt x="111153" y="-2"/>
                    <a:pt x="143188" y="26696"/>
                    <a:pt x="143188" y="5963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1584D33-FEAD-5208-2290-F97B9CE361B3}"/>
                </a:ext>
              </a:extLst>
            </p:cNvPr>
            <p:cNvSpPr/>
            <p:nvPr/>
          </p:nvSpPr>
          <p:spPr>
            <a:xfrm>
              <a:off x="6305816" y="2357589"/>
              <a:ext cx="145273" cy="71038"/>
            </a:xfrm>
            <a:custGeom>
              <a:avLst/>
              <a:gdLst>
                <a:gd name="connsiteX0" fmla="*/ 72171 w 145273"/>
                <a:gd name="connsiteY0" fmla="*/ 0 h 71038"/>
                <a:gd name="connsiteX1" fmla="*/ 145354 w 145273"/>
                <a:gd name="connsiteY1" fmla="*/ 69908 h 71038"/>
                <a:gd name="connsiteX2" fmla="*/ 83 w 145273"/>
                <a:gd name="connsiteY2" fmla="*/ 71037 h 71038"/>
                <a:gd name="connsiteX3" fmla="*/ 72171 w 145273"/>
                <a:gd name="connsiteY3" fmla="*/ 0 h 7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73" h="71038">
                  <a:moveTo>
                    <a:pt x="72171" y="0"/>
                  </a:moveTo>
                  <a:cubicBezTo>
                    <a:pt x="112287" y="-311"/>
                    <a:pt x="145052" y="30988"/>
                    <a:pt x="145354" y="69908"/>
                  </a:cubicBezTo>
                  <a:cubicBezTo>
                    <a:pt x="91142" y="69692"/>
                    <a:pt x="51575" y="69998"/>
                    <a:pt x="83" y="71037"/>
                  </a:cubicBezTo>
                  <a:cubicBezTo>
                    <a:pt x="-220" y="32117"/>
                    <a:pt x="32055" y="312"/>
                    <a:pt x="72171" y="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7FE415D-717D-46E4-5D6D-1567956AB032}"/>
                </a:ext>
              </a:extLst>
            </p:cNvPr>
            <p:cNvSpPr/>
            <p:nvPr/>
          </p:nvSpPr>
          <p:spPr>
            <a:xfrm>
              <a:off x="5741950" y="496862"/>
              <a:ext cx="379457" cy="193219"/>
            </a:xfrm>
            <a:custGeom>
              <a:avLst/>
              <a:gdLst>
                <a:gd name="connsiteX0" fmla="*/ 80 w 379457"/>
                <a:gd name="connsiteY0" fmla="*/ 193218 h 193219"/>
                <a:gd name="connsiteX1" fmla="*/ 58627 w 379457"/>
                <a:gd name="connsiteY1" fmla="*/ 13238 h 193219"/>
                <a:gd name="connsiteX2" fmla="*/ 184389 w 379457"/>
                <a:gd name="connsiteY2" fmla="*/ 127081 h 193219"/>
                <a:gd name="connsiteX3" fmla="*/ 379538 w 379457"/>
                <a:gd name="connsiteY3" fmla="*/ 136838 h 193219"/>
                <a:gd name="connsiteX4" fmla="*/ 364398 w 379457"/>
                <a:gd name="connsiteY4" fmla="*/ -2 h 19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57" h="193219">
                  <a:moveTo>
                    <a:pt x="80" y="193218"/>
                  </a:moveTo>
                  <a:lnTo>
                    <a:pt x="58627" y="13238"/>
                  </a:lnTo>
                  <a:lnTo>
                    <a:pt x="184389" y="127081"/>
                  </a:lnTo>
                  <a:lnTo>
                    <a:pt x="379538" y="136838"/>
                  </a:lnTo>
                  <a:lnTo>
                    <a:pt x="364398" y="-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C770D85-8802-594B-41D5-845F910F04FC}"/>
                </a:ext>
              </a:extLst>
            </p:cNvPr>
            <p:cNvSpPr/>
            <p:nvPr/>
          </p:nvSpPr>
          <p:spPr>
            <a:xfrm>
              <a:off x="5863379" y="564314"/>
              <a:ext cx="125758" cy="119262"/>
            </a:xfrm>
            <a:custGeom>
              <a:avLst/>
              <a:gdLst>
                <a:gd name="connsiteX0" fmla="*/ 125839 w 125758"/>
                <a:gd name="connsiteY0" fmla="*/ 59630 h 119262"/>
                <a:gd name="connsiteX1" fmla="*/ 62960 w 125758"/>
                <a:gd name="connsiteY1" fmla="*/ 119261 h 119262"/>
                <a:gd name="connsiteX2" fmla="*/ 80 w 125758"/>
                <a:gd name="connsiteY2" fmla="*/ 59630 h 119262"/>
                <a:gd name="connsiteX3" fmla="*/ 62960 w 125758"/>
                <a:gd name="connsiteY3" fmla="*/ -2 h 119262"/>
                <a:gd name="connsiteX4" fmla="*/ 125839 w 125758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58" h="119262">
                  <a:moveTo>
                    <a:pt x="125839" y="59630"/>
                  </a:moveTo>
                  <a:cubicBezTo>
                    <a:pt x="125839" y="92563"/>
                    <a:pt x="97687" y="119261"/>
                    <a:pt x="62960" y="119261"/>
                  </a:cubicBezTo>
                  <a:cubicBezTo>
                    <a:pt x="28233" y="119261"/>
                    <a:pt x="80" y="92563"/>
                    <a:pt x="80" y="59630"/>
                  </a:cubicBezTo>
                  <a:cubicBezTo>
                    <a:pt x="80" y="26696"/>
                    <a:pt x="28233" y="-2"/>
                    <a:pt x="62960" y="-2"/>
                  </a:cubicBezTo>
                  <a:cubicBezTo>
                    <a:pt x="97687" y="-2"/>
                    <a:pt x="125839" y="26696"/>
                    <a:pt x="125839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036E555-D83F-7B44-0F2E-8CB64FD1178F}"/>
                </a:ext>
              </a:extLst>
            </p:cNvPr>
            <p:cNvSpPr/>
            <p:nvPr/>
          </p:nvSpPr>
          <p:spPr>
            <a:xfrm>
              <a:off x="6719802" y="634923"/>
              <a:ext cx="278216" cy="136412"/>
            </a:xfrm>
            <a:custGeom>
              <a:avLst/>
              <a:gdLst>
                <a:gd name="connsiteX0" fmla="*/ 278281 w 278216"/>
                <a:gd name="connsiteY0" fmla="*/ 115665 h 136412"/>
                <a:gd name="connsiteX1" fmla="*/ 167381 w 278216"/>
                <a:gd name="connsiteY1" fmla="*/ 72192 h 136412"/>
                <a:gd name="connsiteX2" fmla="*/ 163511 w 278216"/>
                <a:gd name="connsiteY2" fmla="*/ 74023 h 136412"/>
                <a:gd name="connsiteX3" fmla="*/ 185180 w 278216"/>
                <a:gd name="connsiteY3" fmla="*/ 126276 h 136412"/>
                <a:gd name="connsiteX4" fmla="*/ 190378 w 278216"/>
                <a:gd name="connsiteY4" fmla="*/ 108558 h 136412"/>
                <a:gd name="connsiteX5" fmla="*/ 71764 w 278216"/>
                <a:gd name="connsiteY5" fmla="*/ 84196 h 136412"/>
                <a:gd name="connsiteX6" fmla="*/ 66759 w 278216"/>
                <a:gd name="connsiteY6" fmla="*/ 4352 h 136412"/>
                <a:gd name="connsiteX7" fmla="*/ 80 w 278216"/>
                <a:gd name="connsiteY7" fmla="*/ 29822 h 13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216" h="136412">
                  <a:moveTo>
                    <a:pt x="278281" y="115665"/>
                  </a:moveTo>
                  <a:cubicBezTo>
                    <a:pt x="278997" y="113282"/>
                    <a:pt x="254656" y="-249"/>
                    <a:pt x="167381" y="72192"/>
                  </a:cubicBezTo>
                  <a:cubicBezTo>
                    <a:pt x="164719" y="74401"/>
                    <a:pt x="166521" y="73045"/>
                    <a:pt x="163511" y="74023"/>
                  </a:cubicBezTo>
                  <a:cubicBezTo>
                    <a:pt x="163511" y="74023"/>
                    <a:pt x="107365" y="166496"/>
                    <a:pt x="185180" y="126276"/>
                  </a:cubicBezTo>
                  <a:cubicBezTo>
                    <a:pt x="190709" y="123419"/>
                    <a:pt x="187453" y="114086"/>
                    <a:pt x="190378" y="108558"/>
                  </a:cubicBezTo>
                  <a:cubicBezTo>
                    <a:pt x="221606" y="49541"/>
                    <a:pt x="86456" y="15798"/>
                    <a:pt x="71764" y="84196"/>
                  </a:cubicBezTo>
                  <a:cubicBezTo>
                    <a:pt x="61889" y="130169"/>
                    <a:pt x="201692" y="52060"/>
                    <a:pt x="66759" y="4352"/>
                  </a:cubicBezTo>
                  <a:cubicBezTo>
                    <a:pt x="19088" y="-12504"/>
                    <a:pt x="16111" y="24661"/>
                    <a:pt x="80" y="2982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FDD0E16E-4499-3454-44E7-84DE5E182A13}"/>
              </a:ext>
            </a:extLst>
          </p:cNvPr>
          <p:cNvGrpSpPr/>
          <p:nvPr/>
        </p:nvGrpSpPr>
        <p:grpSpPr>
          <a:xfrm>
            <a:off x="8002433" y="3729381"/>
            <a:ext cx="2737696" cy="1173779"/>
            <a:chOff x="8501289" y="2062493"/>
            <a:chExt cx="2737696" cy="1173779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3DE059EE-2093-F178-5948-C000160B6C36}"/>
                </a:ext>
              </a:extLst>
            </p:cNvPr>
            <p:cNvSpPr txBox="1"/>
            <p:nvPr/>
          </p:nvSpPr>
          <p:spPr>
            <a:xfrm>
              <a:off x="8511006" y="2497608"/>
              <a:ext cx="27279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AAD22A27-147C-F25C-2506-E84E630ED2F3}"/>
                </a:ext>
              </a:extLst>
            </p:cNvPr>
            <p:cNvSpPr txBox="1"/>
            <p:nvPr/>
          </p:nvSpPr>
          <p:spPr>
            <a:xfrm>
              <a:off x="9011918" y="2062493"/>
              <a:ext cx="19853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5" name="Freeform 66">
              <a:extLst>
                <a:ext uri="{FF2B5EF4-FFF2-40B4-BE49-F238E27FC236}">
                  <a16:creationId xmlns:a16="http://schemas.microsoft.com/office/drawing/2014/main" id="{251A871F-0935-1CC9-3D54-88971821E201}"/>
                </a:ext>
              </a:extLst>
            </p:cNvPr>
            <p:cNvSpPr>
              <a:spLocks noEditPoints="1"/>
            </p:cNvSpPr>
            <p:nvPr/>
          </p:nvSpPr>
          <p:spPr bwMode="auto">
            <a:xfrm rot="218059">
              <a:off x="8501289" y="2075107"/>
              <a:ext cx="411150" cy="415435"/>
            </a:xfrm>
            <a:custGeom>
              <a:avLst/>
              <a:gdLst/>
              <a:ahLst/>
              <a:cxnLst>
                <a:cxn ang="0">
                  <a:pos x="166" y="76"/>
                </a:cxn>
                <a:cxn ang="0">
                  <a:pos x="287" y="94"/>
                </a:cxn>
                <a:cxn ang="0">
                  <a:pos x="168" y="226"/>
                </a:cxn>
                <a:cxn ang="0">
                  <a:pos x="69" y="274"/>
                </a:cxn>
                <a:cxn ang="0">
                  <a:pos x="0" y="122"/>
                </a:cxn>
                <a:cxn ang="0">
                  <a:pos x="107" y="99"/>
                </a:cxn>
                <a:cxn ang="0">
                  <a:pos x="102" y="177"/>
                </a:cxn>
                <a:cxn ang="0">
                  <a:pos x="99" y="173"/>
                </a:cxn>
                <a:cxn ang="0">
                  <a:pos x="132" y="154"/>
                </a:cxn>
                <a:cxn ang="0">
                  <a:pos x="217" y="111"/>
                </a:cxn>
                <a:cxn ang="0">
                  <a:pos x="234" y="109"/>
                </a:cxn>
                <a:cxn ang="0">
                  <a:pos x="197" y="101"/>
                </a:cxn>
                <a:cxn ang="0">
                  <a:pos x="172" y="132"/>
                </a:cxn>
                <a:cxn ang="0">
                  <a:pos x="184" y="137"/>
                </a:cxn>
                <a:cxn ang="0">
                  <a:pos x="215" y="122"/>
                </a:cxn>
                <a:cxn ang="0">
                  <a:pos x="131" y="212"/>
                </a:cxn>
                <a:cxn ang="0">
                  <a:pos x="83" y="267"/>
                </a:cxn>
                <a:cxn ang="0">
                  <a:pos x="83" y="254"/>
                </a:cxn>
                <a:cxn ang="0">
                  <a:pos x="79" y="257"/>
                </a:cxn>
                <a:cxn ang="0">
                  <a:pos x="159" y="105"/>
                </a:cxn>
                <a:cxn ang="0">
                  <a:pos x="147" y="90"/>
                </a:cxn>
                <a:cxn ang="0">
                  <a:pos x="149" y="97"/>
                </a:cxn>
                <a:cxn ang="0">
                  <a:pos x="85" y="156"/>
                </a:cxn>
                <a:cxn ang="0">
                  <a:pos x="166" y="208"/>
                </a:cxn>
                <a:cxn ang="0">
                  <a:pos x="184" y="195"/>
                </a:cxn>
                <a:cxn ang="0">
                  <a:pos x="189" y="170"/>
                </a:cxn>
                <a:cxn ang="0">
                  <a:pos x="203" y="202"/>
                </a:cxn>
                <a:cxn ang="0">
                  <a:pos x="204" y="215"/>
                </a:cxn>
                <a:cxn ang="0">
                  <a:pos x="211" y="240"/>
                </a:cxn>
                <a:cxn ang="0">
                  <a:pos x="203" y="187"/>
                </a:cxn>
                <a:cxn ang="0">
                  <a:pos x="253" y="106"/>
                </a:cxn>
                <a:cxn ang="0">
                  <a:pos x="183" y="101"/>
                </a:cxn>
                <a:cxn ang="0">
                  <a:pos x="183" y="101"/>
                </a:cxn>
                <a:cxn ang="0">
                  <a:pos x="132" y="47"/>
                </a:cxn>
                <a:cxn ang="0">
                  <a:pos x="137" y="53"/>
                </a:cxn>
                <a:cxn ang="0">
                  <a:pos x="201" y="173"/>
                </a:cxn>
                <a:cxn ang="0">
                  <a:pos x="183" y="191"/>
                </a:cxn>
                <a:cxn ang="0">
                  <a:pos x="71" y="144"/>
                </a:cxn>
                <a:cxn ang="0">
                  <a:pos x="180" y="223"/>
                </a:cxn>
                <a:cxn ang="0">
                  <a:pos x="184" y="212"/>
                </a:cxn>
                <a:cxn ang="0">
                  <a:pos x="123" y="88"/>
                </a:cxn>
                <a:cxn ang="0">
                  <a:pos x="135" y="76"/>
                </a:cxn>
                <a:cxn ang="0">
                  <a:pos x="59" y="133"/>
                </a:cxn>
                <a:cxn ang="0">
                  <a:pos x="58" y="126"/>
                </a:cxn>
                <a:cxn ang="0">
                  <a:pos x="75" y="112"/>
                </a:cxn>
                <a:cxn ang="0">
                  <a:pos x="82" y="109"/>
                </a:cxn>
                <a:cxn ang="0">
                  <a:pos x="97" y="109"/>
                </a:cxn>
                <a:cxn ang="0">
                  <a:pos x="194" y="234"/>
                </a:cxn>
                <a:cxn ang="0">
                  <a:pos x="197" y="226"/>
                </a:cxn>
                <a:cxn ang="0">
                  <a:pos x="71" y="128"/>
                </a:cxn>
                <a:cxn ang="0">
                  <a:pos x="131" y="216"/>
                </a:cxn>
                <a:cxn ang="0">
                  <a:pos x="149" y="94"/>
                </a:cxn>
                <a:cxn ang="0">
                  <a:pos x="106" y="118"/>
                </a:cxn>
                <a:cxn ang="0">
                  <a:pos x="109" y="114"/>
                </a:cxn>
                <a:cxn ang="0">
                  <a:pos x="40" y="130"/>
                </a:cxn>
                <a:cxn ang="0">
                  <a:pos x="110" y="227"/>
                </a:cxn>
                <a:cxn ang="0">
                  <a:pos x="127" y="102"/>
                </a:cxn>
                <a:cxn ang="0">
                  <a:pos x="155" y="71"/>
                </a:cxn>
                <a:cxn ang="0">
                  <a:pos x="154" y="73"/>
                </a:cxn>
              </a:cxnLst>
              <a:rect l="0" t="0" r="r" b="b"/>
              <a:pathLst>
                <a:path w="287" h="289">
                  <a:moveTo>
                    <a:pt x="130" y="0"/>
                  </a:moveTo>
                  <a:lnTo>
                    <a:pt x="130" y="0"/>
                  </a:lnTo>
                  <a:lnTo>
                    <a:pt x="138" y="7"/>
                  </a:lnTo>
                  <a:lnTo>
                    <a:pt x="144" y="15"/>
                  </a:lnTo>
                  <a:lnTo>
                    <a:pt x="149" y="24"/>
                  </a:lnTo>
                  <a:lnTo>
                    <a:pt x="154" y="33"/>
                  </a:lnTo>
                  <a:lnTo>
                    <a:pt x="161" y="53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8" y="84"/>
                  </a:lnTo>
                  <a:lnTo>
                    <a:pt x="170" y="91"/>
                  </a:lnTo>
                  <a:lnTo>
                    <a:pt x="170" y="91"/>
                  </a:lnTo>
                  <a:lnTo>
                    <a:pt x="183" y="90"/>
                  </a:lnTo>
                  <a:lnTo>
                    <a:pt x="197" y="87"/>
                  </a:lnTo>
                  <a:lnTo>
                    <a:pt x="213" y="87"/>
                  </a:lnTo>
                  <a:lnTo>
                    <a:pt x="228" y="87"/>
                  </a:lnTo>
                  <a:lnTo>
                    <a:pt x="258" y="90"/>
                  </a:lnTo>
                  <a:lnTo>
                    <a:pt x="287" y="94"/>
                  </a:lnTo>
                  <a:lnTo>
                    <a:pt x="287" y="94"/>
                  </a:lnTo>
                  <a:lnTo>
                    <a:pt x="249" y="125"/>
                  </a:lnTo>
                  <a:lnTo>
                    <a:pt x="229" y="140"/>
                  </a:lnTo>
                  <a:lnTo>
                    <a:pt x="211" y="154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08" y="255"/>
                  </a:lnTo>
                  <a:lnTo>
                    <a:pt x="187" y="241"/>
                  </a:lnTo>
                  <a:lnTo>
                    <a:pt x="168" y="226"/>
                  </a:lnTo>
                  <a:lnTo>
                    <a:pt x="148" y="209"/>
                  </a:lnTo>
                  <a:lnTo>
                    <a:pt x="148" y="209"/>
                  </a:lnTo>
                  <a:lnTo>
                    <a:pt x="130" y="232"/>
                  </a:lnTo>
                  <a:lnTo>
                    <a:pt x="111" y="253"/>
                  </a:lnTo>
                  <a:lnTo>
                    <a:pt x="90" y="272"/>
                  </a:lnTo>
                  <a:lnTo>
                    <a:pt x="80" y="281"/>
                  </a:lnTo>
                  <a:lnTo>
                    <a:pt x="68" y="289"/>
                  </a:lnTo>
                  <a:lnTo>
                    <a:pt x="68" y="289"/>
                  </a:lnTo>
                  <a:lnTo>
                    <a:pt x="69" y="274"/>
                  </a:lnTo>
                  <a:lnTo>
                    <a:pt x="72" y="258"/>
                  </a:lnTo>
                  <a:lnTo>
                    <a:pt x="78" y="229"/>
                  </a:lnTo>
                  <a:lnTo>
                    <a:pt x="85" y="201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68" y="158"/>
                  </a:lnTo>
                  <a:lnTo>
                    <a:pt x="45" y="14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34" y="109"/>
                  </a:lnTo>
                  <a:lnTo>
                    <a:pt x="57" y="105"/>
                  </a:lnTo>
                  <a:lnTo>
                    <a:pt x="82" y="101"/>
                  </a:lnTo>
                  <a:lnTo>
                    <a:pt x="107" y="99"/>
                  </a:lnTo>
                  <a:lnTo>
                    <a:pt x="130" y="0"/>
                  </a:lnTo>
                  <a:close/>
                  <a:moveTo>
                    <a:pt x="103" y="187"/>
                  </a:moveTo>
                  <a:lnTo>
                    <a:pt x="103" y="187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0" y="184"/>
                  </a:lnTo>
                  <a:lnTo>
                    <a:pt x="102" y="180"/>
                  </a:lnTo>
                  <a:lnTo>
                    <a:pt x="102" y="177"/>
                  </a:lnTo>
                  <a:lnTo>
                    <a:pt x="102" y="177"/>
                  </a:lnTo>
                  <a:lnTo>
                    <a:pt x="113" y="163"/>
                  </a:lnTo>
                  <a:lnTo>
                    <a:pt x="124" y="149"/>
                  </a:lnTo>
                  <a:lnTo>
                    <a:pt x="147" y="123"/>
                  </a:lnTo>
                  <a:lnTo>
                    <a:pt x="147" y="123"/>
                  </a:lnTo>
                  <a:lnTo>
                    <a:pt x="134" y="132"/>
                  </a:lnTo>
                  <a:lnTo>
                    <a:pt x="123" y="14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9" y="173"/>
                  </a:lnTo>
                  <a:lnTo>
                    <a:pt x="96" y="187"/>
                  </a:lnTo>
                  <a:lnTo>
                    <a:pt x="92" y="213"/>
                  </a:lnTo>
                  <a:lnTo>
                    <a:pt x="165" y="128"/>
                  </a:lnTo>
                  <a:lnTo>
                    <a:pt x="165" y="128"/>
                  </a:lnTo>
                  <a:lnTo>
                    <a:pt x="158" y="133"/>
                  </a:lnTo>
                  <a:lnTo>
                    <a:pt x="148" y="143"/>
                  </a:lnTo>
                  <a:lnTo>
                    <a:pt x="140" y="151"/>
                  </a:lnTo>
                  <a:lnTo>
                    <a:pt x="132" y="158"/>
                  </a:lnTo>
                  <a:lnTo>
                    <a:pt x="132" y="154"/>
                  </a:lnTo>
                  <a:lnTo>
                    <a:pt x="132" y="154"/>
                  </a:lnTo>
                  <a:lnTo>
                    <a:pt x="127" y="164"/>
                  </a:lnTo>
                  <a:lnTo>
                    <a:pt x="120" y="173"/>
                  </a:lnTo>
                  <a:lnTo>
                    <a:pt x="113" y="180"/>
                  </a:lnTo>
                  <a:lnTo>
                    <a:pt x="103" y="187"/>
                  </a:lnTo>
                  <a:lnTo>
                    <a:pt x="103" y="187"/>
                  </a:lnTo>
                  <a:close/>
                  <a:moveTo>
                    <a:pt x="214" y="112"/>
                  </a:moveTo>
                  <a:lnTo>
                    <a:pt x="214" y="112"/>
                  </a:lnTo>
                  <a:lnTo>
                    <a:pt x="217" y="111"/>
                  </a:lnTo>
                  <a:lnTo>
                    <a:pt x="218" y="109"/>
                  </a:lnTo>
                  <a:lnTo>
                    <a:pt x="218" y="106"/>
                  </a:lnTo>
                  <a:lnTo>
                    <a:pt x="221" y="105"/>
                  </a:lnTo>
                  <a:lnTo>
                    <a:pt x="224" y="106"/>
                  </a:lnTo>
                  <a:lnTo>
                    <a:pt x="231" y="101"/>
                  </a:lnTo>
                  <a:lnTo>
                    <a:pt x="231" y="101"/>
                  </a:lnTo>
                  <a:lnTo>
                    <a:pt x="232" y="104"/>
                  </a:lnTo>
                  <a:lnTo>
                    <a:pt x="234" y="108"/>
                  </a:lnTo>
                  <a:lnTo>
                    <a:pt x="234" y="109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41" y="108"/>
                  </a:lnTo>
                  <a:lnTo>
                    <a:pt x="245" y="105"/>
                  </a:lnTo>
                  <a:lnTo>
                    <a:pt x="255" y="99"/>
                  </a:lnTo>
                  <a:lnTo>
                    <a:pt x="255" y="99"/>
                  </a:lnTo>
                  <a:lnTo>
                    <a:pt x="239" y="98"/>
                  </a:lnTo>
                  <a:lnTo>
                    <a:pt x="225" y="98"/>
                  </a:lnTo>
                  <a:lnTo>
                    <a:pt x="197" y="101"/>
                  </a:lnTo>
                  <a:lnTo>
                    <a:pt x="197" y="101"/>
                  </a:lnTo>
                  <a:lnTo>
                    <a:pt x="194" y="101"/>
                  </a:lnTo>
                  <a:lnTo>
                    <a:pt x="192" y="104"/>
                  </a:lnTo>
                  <a:lnTo>
                    <a:pt x="186" y="111"/>
                  </a:lnTo>
                  <a:lnTo>
                    <a:pt x="180" y="119"/>
                  </a:lnTo>
                  <a:lnTo>
                    <a:pt x="175" y="125"/>
                  </a:lnTo>
                  <a:lnTo>
                    <a:pt x="175" y="125"/>
                  </a:lnTo>
                  <a:lnTo>
                    <a:pt x="172" y="129"/>
                  </a:lnTo>
                  <a:lnTo>
                    <a:pt x="172" y="132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82" y="132"/>
                  </a:lnTo>
                  <a:lnTo>
                    <a:pt x="187" y="122"/>
                  </a:lnTo>
                  <a:lnTo>
                    <a:pt x="194" y="114"/>
                  </a:lnTo>
                  <a:lnTo>
                    <a:pt x="199" y="111"/>
                  </a:lnTo>
                  <a:lnTo>
                    <a:pt x="204" y="108"/>
                  </a:lnTo>
                  <a:lnTo>
                    <a:pt x="184" y="137"/>
                  </a:lnTo>
                  <a:lnTo>
                    <a:pt x="184" y="137"/>
                  </a:lnTo>
                  <a:lnTo>
                    <a:pt x="192" y="132"/>
                  </a:lnTo>
                  <a:lnTo>
                    <a:pt x="199" y="125"/>
                  </a:lnTo>
                  <a:lnTo>
                    <a:pt x="207" y="118"/>
                  </a:lnTo>
                  <a:lnTo>
                    <a:pt x="214" y="112"/>
                  </a:lnTo>
                  <a:lnTo>
                    <a:pt x="214" y="112"/>
                  </a:lnTo>
                  <a:close/>
                  <a:moveTo>
                    <a:pt x="211" y="123"/>
                  </a:moveTo>
                  <a:lnTo>
                    <a:pt x="211" y="123"/>
                  </a:lnTo>
                  <a:lnTo>
                    <a:pt x="214" y="123"/>
                  </a:lnTo>
                  <a:lnTo>
                    <a:pt x="215" y="122"/>
                  </a:lnTo>
                  <a:lnTo>
                    <a:pt x="217" y="115"/>
                  </a:lnTo>
                  <a:lnTo>
                    <a:pt x="217" y="115"/>
                  </a:lnTo>
                  <a:lnTo>
                    <a:pt x="193" y="136"/>
                  </a:lnTo>
                  <a:lnTo>
                    <a:pt x="170" y="158"/>
                  </a:lnTo>
                  <a:lnTo>
                    <a:pt x="151" y="182"/>
                  </a:lnTo>
                  <a:lnTo>
                    <a:pt x="132" y="209"/>
                  </a:lnTo>
                  <a:lnTo>
                    <a:pt x="132" y="209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54" y="192"/>
                  </a:lnTo>
                  <a:lnTo>
                    <a:pt x="175" y="171"/>
                  </a:lnTo>
                  <a:lnTo>
                    <a:pt x="193" y="149"/>
                  </a:lnTo>
                  <a:lnTo>
                    <a:pt x="211" y="123"/>
                  </a:lnTo>
                  <a:lnTo>
                    <a:pt x="211" y="123"/>
                  </a:lnTo>
                  <a:close/>
                  <a:moveTo>
                    <a:pt x="78" y="271"/>
                  </a:moveTo>
                  <a:lnTo>
                    <a:pt x="78" y="271"/>
                  </a:lnTo>
                  <a:lnTo>
                    <a:pt x="83" y="267"/>
                  </a:lnTo>
                  <a:lnTo>
                    <a:pt x="89" y="262"/>
                  </a:lnTo>
                  <a:lnTo>
                    <a:pt x="93" y="257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90" y="255"/>
                  </a:lnTo>
                  <a:lnTo>
                    <a:pt x="86" y="257"/>
                  </a:lnTo>
                  <a:lnTo>
                    <a:pt x="85" y="255"/>
                  </a:lnTo>
                  <a:lnTo>
                    <a:pt x="83" y="254"/>
                  </a:lnTo>
                  <a:lnTo>
                    <a:pt x="83" y="254"/>
                  </a:lnTo>
                  <a:lnTo>
                    <a:pt x="106" y="220"/>
                  </a:lnTo>
                  <a:lnTo>
                    <a:pt x="128" y="188"/>
                  </a:lnTo>
                  <a:lnTo>
                    <a:pt x="128" y="188"/>
                  </a:lnTo>
                  <a:lnTo>
                    <a:pt x="111" y="203"/>
                  </a:lnTo>
                  <a:lnTo>
                    <a:pt x="103" y="212"/>
                  </a:lnTo>
                  <a:lnTo>
                    <a:pt x="96" y="222"/>
                  </a:lnTo>
                  <a:lnTo>
                    <a:pt x="89" y="233"/>
                  </a:lnTo>
                  <a:lnTo>
                    <a:pt x="83" y="244"/>
                  </a:lnTo>
                  <a:lnTo>
                    <a:pt x="79" y="257"/>
                  </a:lnTo>
                  <a:lnTo>
                    <a:pt x="78" y="271"/>
                  </a:lnTo>
                  <a:lnTo>
                    <a:pt x="78" y="271"/>
                  </a:lnTo>
                  <a:close/>
                  <a:moveTo>
                    <a:pt x="149" y="98"/>
                  </a:moveTo>
                  <a:lnTo>
                    <a:pt x="123" y="132"/>
                  </a:lnTo>
                  <a:lnTo>
                    <a:pt x="123" y="132"/>
                  </a:lnTo>
                  <a:lnTo>
                    <a:pt x="141" y="118"/>
                  </a:lnTo>
                  <a:lnTo>
                    <a:pt x="151" y="111"/>
                  </a:lnTo>
                  <a:lnTo>
                    <a:pt x="159" y="105"/>
                  </a:lnTo>
                  <a:lnTo>
                    <a:pt x="159" y="105"/>
                  </a:lnTo>
                  <a:lnTo>
                    <a:pt x="162" y="102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2" y="92"/>
                  </a:lnTo>
                  <a:lnTo>
                    <a:pt x="159" y="84"/>
                  </a:lnTo>
                  <a:lnTo>
                    <a:pt x="156" y="77"/>
                  </a:lnTo>
                  <a:lnTo>
                    <a:pt x="156" y="77"/>
                  </a:lnTo>
                  <a:lnTo>
                    <a:pt x="152" y="84"/>
                  </a:lnTo>
                  <a:lnTo>
                    <a:pt x="147" y="90"/>
                  </a:lnTo>
                  <a:lnTo>
                    <a:pt x="140" y="94"/>
                  </a:lnTo>
                  <a:lnTo>
                    <a:pt x="134" y="99"/>
                  </a:lnTo>
                  <a:lnTo>
                    <a:pt x="134" y="99"/>
                  </a:lnTo>
                  <a:lnTo>
                    <a:pt x="138" y="98"/>
                  </a:lnTo>
                  <a:lnTo>
                    <a:pt x="142" y="97"/>
                  </a:lnTo>
                  <a:lnTo>
                    <a:pt x="145" y="97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9" y="97"/>
                  </a:lnTo>
                  <a:lnTo>
                    <a:pt x="149" y="98"/>
                  </a:lnTo>
                  <a:lnTo>
                    <a:pt x="149" y="98"/>
                  </a:lnTo>
                  <a:close/>
                  <a:moveTo>
                    <a:pt x="117" y="119"/>
                  </a:moveTo>
                  <a:lnTo>
                    <a:pt x="117" y="119"/>
                  </a:lnTo>
                  <a:lnTo>
                    <a:pt x="99" y="135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82" y="153"/>
                  </a:lnTo>
                  <a:lnTo>
                    <a:pt x="85" y="156"/>
                  </a:lnTo>
                  <a:lnTo>
                    <a:pt x="88" y="157"/>
                  </a:lnTo>
                  <a:lnTo>
                    <a:pt x="89" y="158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17" y="119"/>
                  </a:lnTo>
                  <a:lnTo>
                    <a:pt x="117" y="119"/>
                  </a:lnTo>
                  <a:close/>
                  <a:moveTo>
                    <a:pt x="161" y="199"/>
                  </a:moveTo>
                  <a:lnTo>
                    <a:pt x="161" y="199"/>
                  </a:lnTo>
                  <a:lnTo>
                    <a:pt x="166" y="208"/>
                  </a:lnTo>
                  <a:lnTo>
                    <a:pt x="169" y="212"/>
                  </a:lnTo>
                  <a:lnTo>
                    <a:pt x="173" y="216"/>
                  </a:lnTo>
                  <a:lnTo>
                    <a:pt x="173" y="216"/>
                  </a:lnTo>
                  <a:lnTo>
                    <a:pt x="179" y="208"/>
                  </a:lnTo>
                  <a:lnTo>
                    <a:pt x="184" y="201"/>
                  </a:lnTo>
                  <a:lnTo>
                    <a:pt x="192" y="194"/>
                  </a:lnTo>
                  <a:lnTo>
                    <a:pt x="196" y="185"/>
                  </a:lnTo>
                  <a:lnTo>
                    <a:pt x="196" y="185"/>
                  </a:lnTo>
                  <a:lnTo>
                    <a:pt x="184" y="195"/>
                  </a:lnTo>
                  <a:lnTo>
                    <a:pt x="177" y="201"/>
                  </a:lnTo>
                  <a:lnTo>
                    <a:pt x="170" y="205"/>
                  </a:lnTo>
                  <a:lnTo>
                    <a:pt x="170" y="205"/>
                  </a:lnTo>
                  <a:lnTo>
                    <a:pt x="170" y="199"/>
                  </a:lnTo>
                  <a:lnTo>
                    <a:pt x="170" y="195"/>
                  </a:lnTo>
                  <a:lnTo>
                    <a:pt x="176" y="185"/>
                  </a:lnTo>
                  <a:lnTo>
                    <a:pt x="182" y="177"/>
                  </a:lnTo>
                  <a:lnTo>
                    <a:pt x="189" y="170"/>
                  </a:lnTo>
                  <a:lnTo>
                    <a:pt x="189" y="170"/>
                  </a:lnTo>
                  <a:lnTo>
                    <a:pt x="190" y="168"/>
                  </a:lnTo>
                  <a:lnTo>
                    <a:pt x="189" y="164"/>
                  </a:lnTo>
                  <a:lnTo>
                    <a:pt x="161" y="199"/>
                  </a:lnTo>
                  <a:close/>
                  <a:moveTo>
                    <a:pt x="199" y="191"/>
                  </a:moveTo>
                  <a:lnTo>
                    <a:pt x="199" y="191"/>
                  </a:lnTo>
                  <a:lnTo>
                    <a:pt x="201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3" y="202"/>
                  </a:lnTo>
                  <a:lnTo>
                    <a:pt x="200" y="208"/>
                  </a:lnTo>
                  <a:lnTo>
                    <a:pt x="196" y="218"/>
                  </a:lnTo>
                  <a:lnTo>
                    <a:pt x="194" y="222"/>
                  </a:lnTo>
                  <a:lnTo>
                    <a:pt x="194" y="223"/>
                  </a:lnTo>
                  <a:lnTo>
                    <a:pt x="194" y="223"/>
                  </a:lnTo>
                  <a:lnTo>
                    <a:pt x="197" y="220"/>
                  </a:lnTo>
                  <a:lnTo>
                    <a:pt x="200" y="218"/>
                  </a:lnTo>
                  <a:lnTo>
                    <a:pt x="203" y="215"/>
                  </a:lnTo>
                  <a:lnTo>
                    <a:pt x="204" y="215"/>
                  </a:lnTo>
                  <a:lnTo>
                    <a:pt x="207" y="215"/>
                  </a:lnTo>
                  <a:lnTo>
                    <a:pt x="207" y="215"/>
                  </a:lnTo>
                  <a:lnTo>
                    <a:pt x="208" y="220"/>
                  </a:lnTo>
                  <a:lnTo>
                    <a:pt x="207" y="226"/>
                  </a:lnTo>
                  <a:lnTo>
                    <a:pt x="206" y="237"/>
                  </a:lnTo>
                  <a:lnTo>
                    <a:pt x="206" y="237"/>
                  </a:lnTo>
                  <a:lnTo>
                    <a:pt x="206" y="240"/>
                  </a:lnTo>
                  <a:lnTo>
                    <a:pt x="208" y="240"/>
                  </a:lnTo>
                  <a:lnTo>
                    <a:pt x="211" y="240"/>
                  </a:lnTo>
                  <a:lnTo>
                    <a:pt x="213" y="239"/>
                  </a:lnTo>
                  <a:lnTo>
                    <a:pt x="213" y="239"/>
                  </a:lnTo>
                  <a:lnTo>
                    <a:pt x="211" y="213"/>
                  </a:lnTo>
                  <a:lnTo>
                    <a:pt x="207" y="188"/>
                  </a:lnTo>
                  <a:lnTo>
                    <a:pt x="207" y="188"/>
                  </a:lnTo>
                  <a:lnTo>
                    <a:pt x="206" y="184"/>
                  </a:lnTo>
                  <a:lnTo>
                    <a:pt x="204" y="184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200" y="189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06" y="143"/>
                  </a:moveTo>
                  <a:lnTo>
                    <a:pt x="206" y="143"/>
                  </a:lnTo>
                  <a:lnTo>
                    <a:pt x="218" y="136"/>
                  </a:lnTo>
                  <a:lnTo>
                    <a:pt x="232" y="128"/>
                  </a:lnTo>
                  <a:lnTo>
                    <a:pt x="244" y="116"/>
                  </a:lnTo>
                  <a:lnTo>
                    <a:pt x="253" y="106"/>
                  </a:lnTo>
                  <a:lnTo>
                    <a:pt x="253" y="106"/>
                  </a:lnTo>
                  <a:lnTo>
                    <a:pt x="238" y="112"/>
                  </a:lnTo>
                  <a:lnTo>
                    <a:pt x="224" y="121"/>
                  </a:lnTo>
                  <a:lnTo>
                    <a:pt x="218" y="126"/>
                  </a:lnTo>
                  <a:lnTo>
                    <a:pt x="213" y="132"/>
                  </a:lnTo>
                  <a:lnTo>
                    <a:pt x="208" y="137"/>
                  </a:lnTo>
                  <a:lnTo>
                    <a:pt x="206" y="143"/>
                  </a:lnTo>
                  <a:lnTo>
                    <a:pt x="206" y="143"/>
                  </a:lnTo>
                  <a:close/>
                  <a:moveTo>
                    <a:pt x="183" y="101"/>
                  </a:moveTo>
                  <a:lnTo>
                    <a:pt x="175" y="105"/>
                  </a:lnTo>
                  <a:lnTo>
                    <a:pt x="175" y="105"/>
                  </a:lnTo>
                  <a:lnTo>
                    <a:pt x="165" y="111"/>
                  </a:lnTo>
                  <a:lnTo>
                    <a:pt x="158" y="119"/>
                  </a:lnTo>
                  <a:lnTo>
                    <a:pt x="145" y="137"/>
                  </a:lnTo>
                  <a:lnTo>
                    <a:pt x="145" y="137"/>
                  </a:lnTo>
                  <a:lnTo>
                    <a:pt x="163" y="119"/>
                  </a:lnTo>
                  <a:lnTo>
                    <a:pt x="183" y="101"/>
                  </a:lnTo>
                  <a:lnTo>
                    <a:pt x="183" y="101"/>
                  </a:lnTo>
                  <a:close/>
                  <a:moveTo>
                    <a:pt x="138" y="50"/>
                  </a:moveTo>
                  <a:lnTo>
                    <a:pt x="138" y="50"/>
                  </a:lnTo>
                  <a:lnTo>
                    <a:pt x="145" y="45"/>
                  </a:lnTo>
                  <a:lnTo>
                    <a:pt x="147" y="40"/>
                  </a:lnTo>
                  <a:lnTo>
                    <a:pt x="145" y="38"/>
                  </a:lnTo>
                  <a:lnTo>
                    <a:pt x="144" y="36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2" y="47"/>
                  </a:lnTo>
                  <a:lnTo>
                    <a:pt x="130" y="55"/>
                  </a:lnTo>
                  <a:lnTo>
                    <a:pt x="128" y="62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5" y="55"/>
                  </a:lnTo>
                  <a:lnTo>
                    <a:pt x="135" y="53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38" y="50"/>
                  </a:lnTo>
                  <a:close/>
                  <a:moveTo>
                    <a:pt x="183" y="191"/>
                  </a:moveTo>
                  <a:lnTo>
                    <a:pt x="183" y="191"/>
                  </a:lnTo>
                  <a:lnTo>
                    <a:pt x="192" y="181"/>
                  </a:lnTo>
                  <a:lnTo>
                    <a:pt x="196" y="177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4" y="170"/>
                  </a:lnTo>
                  <a:lnTo>
                    <a:pt x="204" y="166"/>
                  </a:lnTo>
                  <a:lnTo>
                    <a:pt x="204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190" y="177"/>
                  </a:lnTo>
                  <a:lnTo>
                    <a:pt x="186" y="184"/>
                  </a:lnTo>
                  <a:lnTo>
                    <a:pt x="183" y="191"/>
                  </a:lnTo>
                  <a:lnTo>
                    <a:pt x="183" y="191"/>
                  </a:lnTo>
                  <a:close/>
                  <a:moveTo>
                    <a:pt x="69" y="137"/>
                  </a:moveTo>
                  <a:lnTo>
                    <a:pt x="69" y="137"/>
                  </a:lnTo>
                  <a:lnTo>
                    <a:pt x="68" y="140"/>
                  </a:lnTo>
                  <a:lnTo>
                    <a:pt x="66" y="144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1" y="144"/>
                  </a:lnTo>
                  <a:lnTo>
                    <a:pt x="71" y="144"/>
                  </a:lnTo>
                  <a:lnTo>
                    <a:pt x="75" y="140"/>
                  </a:lnTo>
                  <a:lnTo>
                    <a:pt x="80" y="135"/>
                  </a:lnTo>
                  <a:lnTo>
                    <a:pt x="85" y="130"/>
                  </a:lnTo>
                  <a:lnTo>
                    <a:pt x="86" y="126"/>
                  </a:lnTo>
                  <a:lnTo>
                    <a:pt x="86" y="126"/>
                  </a:lnTo>
                  <a:lnTo>
                    <a:pt x="78" y="132"/>
                  </a:lnTo>
                  <a:lnTo>
                    <a:pt x="69" y="137"/>
                  </a:lnTo>
                  <a:lnTo>
                    <a:pt x="69" y="137"/>
                  </a:lnTo>
                  <a:close/>
                  <a:moveTo>
                    <a:pt x="180" y="223"/>
                  </a:moveTo>
                  <a:lnTo>
                    <a:pt x="180" y="223"/>
                  </a:lnTo>
                  <a:lnTo>
                    <a:pt x="184" y="222"/>
                  </a:lnTo>
                  <a:lnTo>
                    <a:pt x="190" y="218"/>
                  </a:lnTo>
                  <a:lnTo>
                    <a:pt x="193" y="212"/>
                  </a:lnTo>
                  <a:lnTo>
                    <a:pt x="194" y="209"/>
                  </a:lnTo>
                  <a:lnTo>
                    <a:pt x="193" y="206"/>
                  </a:lnTo>
                  <a:lnTo>
                    <a:pt x="193" y="206"/>
                  </a:lnTo>
                  <a:lnTo>
                    <a:pt x="189" y="209"/>
                  </a:lnTo>
                  <a:lnTo>
                    <a:pt x="184" y="212"/>
                  </a:lnTo>
                  <a:lnTo>
                    <a:pt x="182" y="218"/>
                  </a:lnTo>
                  <a:lnTo>
                    <a:pt x="180" y="223"/>
                  </a:lnTo>
                  <a:lnTo>
                    <a:pt x="180" y="223"/>
                  </a:lnTo>
                  <a:close/>
                  <a:moveTo>
                    <a:pt x="131" y="77"/>
                  </a:moveTo>
                  <a:lnTo>
                    <a:pt x="131" y="77"/>
                  </a:lnTo>
                  <a:lnTo>
                    <a:pt x="128" y="78"/>
                  </a:lnTo>
                  <a:lnTo>
                    <a:pt x="125" y="80"/>
                  </a:lnTo>
                  <a:lnTo>
                    <a:pt x="124" y="84"/>
                  </a:lnTo>
                  <a:lnTo>
                    <a:pt x="123" y="88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4" y="92"/>
                  </a:lnTo>
                  <a:lnTo>
                    <a:pt x="128" y="90"/>
                  </a:lnTo>
                  <a:lnTo>
                    <a:pt x="134" y="81"/>
                  </a:lnTo>
                  <a:lnTo>
                    <a:pt x="138" y="74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35" y="76"/>
                  </a:lnTo>
                  <a:lnTo>
                    <a:pt x="131" y="77"/>
                  </a:lnTo>
                  <a:lnTo>
                    <a:pt x="131" y="77"/>
                  </a:lnTo>
                  <a:close/>
                  <a:moveTo>
                    <a:pt x="47" y="136"/>
                  </a:moveTo>
                  <a:lnTo>
                    <a:pt x="47" y="136"/>
                  </a:lnTo>
                  <a:lnTo>
                    <a:pt x="50" y="139"/>
                  </a:lnTo>
                  <a:lnTo>
                    <a:pt x="51" y="139"/>
                  </a:lnTo>
                  <a:lnTo>
                    <a:pt x="55" y="137"/>
                  </a:lnTo>
                  <a:lnTo>
                    <a:pt x="58" y="135"/>
                  </a:lnTo>
                  <a:lnTo>
                    <a:pt x="59" y="133"/>
                  </a:lnTo>
                  <a:lnTo>
                    <a:pt x="62" y="133"/>
                  </a:lnTo>
                  <a:lnTo>
                    <a:pt x="62" y="133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5" y="125"/>
                  </a:lnTo>
                  <a:lnTo>
                    <a:pt x="64" y="12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58" y="126"/>
                  </a:lnTo>
                  <a:lnTo>
                    <a:pt x="54" y="130"/>
                  </a:lnTo>
                  <a:lnTo>
                    <a:pt x="47" y="136"/>
                  </a:lnTo>
                  <a:lnTo>
                    <a:pt x="47" y="136"/>
                  </a:lnTo>
                  <a:close/>
                  <a:moveTo>
                    <a:pt x="36" y="119"/>
                  </a:moveTo>
                  <a:lnTo>
                    <a:pt x="36" y="119"/>
                  </a:lnTo>
                  <a:lnTo>
                    <a:pt x="57" y="116"/>
                  </a:lnTo>
                  <a:lnTo>
                    <a:pt x="66" y="115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68" y="112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48" y="115"/>
                  </a:lnTo>
                  <a:lnTo>
                    <a:pt x="36" y="119"/>
                  </a:lnTo>
                  <a:lnTo>
                    <a:pt x="36" y="119"/>
                  </a:lnTo>
                  <a:close/>
                  <a:moveTo>
                    <a:pt x="89" y="111"/>
                  </a:moveTo>
                  <a:lnTo>
                    <a:pt x="89" y="111"/>
                  </a:lnTo>
                  <a:lnTo>
                    <a:pt x="82" y="109"/>
                  </a:lnTo>
                  <a:lnTo>
                    <a:pt x="80" y="111"/>
                  </a:lnTo>
                  <a:lnTo>
                    <a:pt x="79" y="111"/>
                  </a:lnTo>
                  <a:lnTo>
                    <a:pt x="79" y="112"/>
                  </a:lnTo>
                  <a:lnTo>
                    <a:pt x="82" y="115"/>
                  </a:lnTo>
                  <a:lnTo>
                    <a:pt x="82" y="115"/>
                  </a:lnTo>
                  <a:lnTo>
                    <a:pt x="83" y="116"/>
                  </a:lnTo>
                  <a:lnTo>
                    <a:pt x="86" y="116"/>
                  </a:lnTo>
                  <a:lnTo>
                    <a:pt x="92" y="114"/>
                  </a:lnTo>
                  <a:lnTo>
                    <a:pt x="97" y="109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89" y="111"/>
                  </a:lnTo>
                  <a:lnTo>
                    <a:pt x="89" y="111"/>
                  </a:lnTo>
                  <a:close/>
                  <a:moveTo>
                    <a:pt x="197" y="226"/>
                  </a:moveTo>
                  <a:lnTo>
                    <a:pt x="197" y="226"/>
                  </a:lnTo>
                  <a:lnTo>
                    <a:pt x="194" y="227"/>
                  </a:lnTo>
                  <a:lnTo>
                    <a:pt x="193" y="232"/>
                  </a:lnTo>
                  <a:lnTo>
                    <a:pt x="194" y="234"/>
                  </a:lnTo>
                  <a:lnTo>
                    <a:pt x="199" y="236"/>
                  </a:lnTo>
                  <a:lnTo>
                    <a:pt x="199" y="236"/>
                  </a:lnTo>
                  <a:lnTo>
                    <a:pt x="200" y="234"/>
                  </a:lnTo>
                  <a:lnTo>
                    <a:pt x="201" y="230"/>
                  </a:lnTo>
                  <a:lnTo>
                    <a:pt x="201" y="222"/>
                  </a:lnTo>
                  <a:lnTo>
                    <a:pt x="201" y="222"/>
                  </a:lnTo>
                  <a:lnTo>
                    <a:pt x="200" y="225"/>
                  </a:lnTo>
                  <a:lnTo>
                    <a:pt x="197" y="226"/>
                  </a:lnTo>
                  <a:lnTo>
                    <a:pt x="197" y="226"/>
                  </a:lnTo>
                  <a:close/>
                  <a:moveTo>
                    <a:pt x="64" y="137"/>
                  </a:moveTo>
                  <a:lnTo>
                    <a:pt x="64" y="137"/>
                  </a:lnTo>
                  <a:lnTo>
                    <a:pt x="69" y="135"/>
                  </a:lnTo>
                  <a:lnTo>
                    <a:pt x="72" y="130"/>
                  </a:lnTo>
                  <a:lnTo>
                    <a:pt x="75" y="126"/>
                  </a:lnTo>
                  <a:lnTo>
                    <a:pt x="75" y="126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1" y="128"/>
                  </a:lnTo>
                  <a:lnTo>
                    <a:pt x="68" y="130"/>
                  </a:lnTo>
                  <a:lnTo>
                    <a:pt x="64" y="137"/>
                  </a:lnTo>
                  <a:lnTo>
                    <a:pt x="64" y="137"/>
                  </a:lnTo>
                  <a:close/>
                  <a:moveTo>
                    <a:pt x="123" y="225"/>
                  </a:moveTo>
                  <a:lnTo>
                    <a:pt x="123" y="225"/>
                  </a:lnTo>
                  <a:lnTo>
                    <a:pt x="123" y="226"/>
                  </a:lnTo>
                  <a:lnTo>
                    <a:pt x="125" y="223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1" y="215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25" y="219"/>
                  </a:lnTo>
                  <a:lnTo>
                    <a:pt x="123" y="225"/>
                  </a:lnTo>
                  <a:lnTo>
                    <a:pt x="123" y="225"/>
                  </a:lnTo>
                  <a:close/>
                  <a:moveTo>
                    <a:pt x="156" y="88"/>
                  </a:moveTo>
                  <a:lnTo>
                    <a:pt x="149" y="94"/>
                  </a:lnTo>
                  <a:lnTo>
                    <a:pt x="149" y="94"/>
                  </a:lnTo>
                  <a:lnTo>
                    <a:pt x="152" y="95"/>
                  </a:lnTo>
                  <a:lnTo>
                    <a:pt x="155" y="94"/>
                  </a:lnTo>
                  <a:lnTo>
                    <a:pt x="158" y="92"/>
                  </a:lnTo>
                  <a:lnTo>
                    <a:pt x="158" y="91"/>
                  </a:lnTo>
                  <a:lnTo>
                    <a:pt x="156" y="88"/>
                  </a:lnTo>
                  <a:lnTo>
                    <a:pt x="156" y="88"/>
                  </a:lnTo>
                  <a:close/>
                  <a:moveTo>
                    <a:pt x="106" y="116"/>
                  </a:moveTo>
                  <a:lnTo>
                    <a:pt x="106" y="116"/>
                  </a:lnTo>
                  <a:lnTo>
                    <a:pt x="106" y="118"/>
                  </a:lnTo>
                  <a:lnTo>
                    <a:pt x="109" y="118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4" y="112"/>
                  </a:lnTo>
                  <a:lnTo>
                    <a:pt x="114" y="111"/>
                  </a:lnTo>
                  <a:lnTo>
                    <a:pt x="113" y="111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09" y="114"/>
                  </a:lnTo>
                  <a:lnTo>
                    <a:pt x="106" y="116"/>
                  </a:lnTo>
                  <a:lnTo>
                    <a:pt x="106" y="116"/>
                  </a:lnTo>
                  <a:close/>
                  <a:moveTo>
                    <a:pt x="43" y="128"/>
                  </a:moveTo>
                  <a:lnTo>
                    <a:pt x="43" y="128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6" y="130"/>
                  </a:lnTo>
                  <a:lnTo>
                    <a:pt x="40" y="130"/>
                  </a:lnTo>
                  <a:lnTo>
                    <a:pt x="43" y="128"/>
                  </a:lnTo>
                  <a:lnTo>
                    <a:pt x="43" y="128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lnTo>
                    <a:pt x="111" y="229"/>
                  </a:lnTo>
                  <a:lnTo>
                    <a:pt x="114" y="225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0" y="227"/>
                  </a:lnTo>
                  <a:lnTo>
                    <a:pt x="106" y="234"/>
                  </a:lnTo>
                  <a:lnTo>
                    <a:pt x="106" y="234"/>
                  </a:lnTo>
                  <a:close/>
                  <a:moveTo>
                    <a:pt x="117" y="105"/>
                  </a:moveTo>
                  <a:lnTo>
                    <a:pt x="117" y="105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23" y="108"/>
                  </a:lnTo>
                  <a:lnTo>
                    <a:pt x="125" y="105"/>
                  </a:lnTo>
                  <a:lnTo>
                    <a:pt x="127" y="102"/>
                  </a:lnTo>
                  <a:lnTo>
                    <a:pt x="127" y="102"/>
                  </a:lnTo>
                  <a:lnTo>
                    <a:pt x="121" y="101"/>
                  </a:lnTo>
                  <a:lnTo>
                    <a:pt x="118" y="102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5"/>
                  </a:lnTo>
                  <a:close/>
                  <a:moveTo>
                    <a:pt x="154" y="73"/>
                  </a:moveTo>
                  <a:lnTo>
                    <a:pt x="154" y="73"/>
                  </a:lnTo>
                  <a:lnTo>
                    <a:pt x="155" y="71"/>
                  </a:lnTo>
                  <a:lnTo>
                    <a:pt x="155" y="70"/>
                  </a:lnTo>
                  <a:lnTo>
                    <a:pt x="154" y="69"/>
                  </a:lnTo>
                  <a:lnTo>
                    <a:pt x="151" y="69"/>
                  </a:lnTo>
                  <a:lnTo>
                    <a:pt x="151" y="69"/>
                  </a:lnTo>
                  <a:lnTo>
                    <a:pt x="148" y="70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37577A9-C17B-1938-5935-4B16FEB4C79B}"/>
              </a:ext>
            </a:extLst>
          </p:cNvPr>
          <p:cNvGrpSpPr/>
          <p:nvPr/>
        </p:nvGrpSpPr>
        <p:grpSpPr>
          <a:xfrm>
            <a:off x="1385851" y="2179040"/>
            <a:ext cx="2737696" cy="1173779"/>
            <a:chOff x="8501289" y="2062493"/>
            <a:chExt cx="2737696" cy="1173779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6ED22B85-AB47-60A8-585E-3CC6BD8D3330}"/>
                </a:ext>
              </a:extLst>
            </p:cNvPr>
            <p:cNvSpPr txBox="1"/>
            <p:nvPr/>
          </p:nvSpPr>
          <p:spPr>
            <a:xfrm>
              <a:off x="8511006" y="2497608"/>
              <a:ext cx="27279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95B34065-69F1-8FA5-3118-D00297BDA270}"/>
                </a:ext>
              </a:extLst>
            </p:cNvPr>
            <p:cNvSpPr txBox="1"/>
            <p:nvPr/>
          </p:nvSpPr>
          <p:spPr>
            <a:xfrm>
              <a:off x="9011918" y="2062493"/>
              <a:ext cx="19853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9" name="Freeform 66">
              <a:extLst>
                <a:ext uri="{FF2B5EF4-FFF2-40B4-BE49-F238E27FC236}">
                  <a16:creationId xmlns:a16="http://schemas.microsoft.com/office/drawing/2014/main" id="{8F59FE5B-D413-8190-F43E-1417BE71627B}"/>
                </a:ext>
              </a:extLst>
            </p:cNvPr>
            <p:cNvSpPr>
              <a:spLocks noEditPoints="1"/>
            </p:cNvSpPr>
            <p:nvPr/>
          </p:nvSpPr>
          <p:spPr bwMode="auto">
            <a:xfrm rot="218059">
              <a:off x="8501289" y="2075107"/>
              <a:ext cx="411150" cy="415435"/>
            </a:xfrm>
            <a:custGeom>
              <a:avLst/>
              <a:gdLst/>
              <a:ahLst/>
              <a:cxnLst>
                <a:cxn ang="0">
                  <a:pos x="166" y="76"/>
                </a:cxn>
                <a:cxn ang="0">
                  <a:pos x="287" y="94"/>
                </a:cxn>
                <a:cxn ang="0">
                  <a:pos x="168" y="226"/>
                </a:cxn>
                <a:cxn ang="0">
                  <a:pos x="69" y="274"/>
                </a:cxn>
                <a:cxn ang="0">
                  <a:pos x="0" y="122"/>
                </a:cxn>
                <a:cxn ang="0">
                  <a:pos x="107" y="99"/>
                </a:cxn>
                <a:cxn ang="0">
                  <a:pos x="102" y="177"/>
                </a:cxn>
                <a:cxn ang="0">
                  <a:pos x="99" y="173"/>
                </a:cxn>
                <a:cxn ang="0">
                  <a:pos x="132" y="154"/>
                </a:cxn>
                <a:cxn ang="0">
                  <a:pos x="217" y="111"/>
                </a:cxn>
                <a:cxn ang="0">
                  <a:pos x="234" y="109"/>
                </a:cxn>
                <a:cxn ang="0">
                  <a:pos x="197" y="101"/>
                </a:cxn>
                <a:cxn ang="0">
                  <a:pos x="172" y="132"/>
                </a:cxn>
                <a:cxn ang="0">
                  <a:pos x="184" y="137"/>
                </a:cxn>
                <a:cxn ang="0">
                  <a:pos x="215" y="122"/>
                </a:cxn>
                <a:cxn ang="0">
                  <a:pos x="131" y="212"/>
                </a:cxn>
                <a:cxn ang="0">
                  <a:pos x="83" y="267"/>
                </a:cxn>
                <a:cxn ang="0">
                  <a:pos x="83" y="254"/>
                </a:cxn>
                <a:cxn ang="0">
                  <a:pos x="79" y="257"/>
                </a:cxn>
                <a:cxn ang="0">
                  <a:pos x="159" y="105"/>
                </a:cxn>
                <a:cxn ang="0">
                  <a:pos x="147" y="90"/>
                </a:cxn>
                <a:cxn ang="0">
                  <a:pos x="149" y="97"/>
                </a:cxn>
                <a:cxn ang="0">
                  <a:pos x="85" y="156"/>
                </a:cxn>
                <a:cxn ang="0">
                  <a:pos x="166" y="208"/>
                </a:cxn>
                <a:cxn ang="0">
                  <a:pos x="184" y="195"/>
                </a:cxn>
                <a:cxn ang="0">
                  <a:pos x="189" y="170"/>
                </a:cxn>
                <a:cxn ang="0">
                  <a:pos x="203" y="202"/>
                </a:cxn>
                <a:cxn ang="0">
                  <a:pos x="204" y="215"/>
                </a:cxn>
                <a:cxn ang="0">
                  <a:pos x="211" y="240"/>
                </a:cxn>
                <a:cxn ang="0">
                  <a:pos x="203" y="187"/>
                </a:cxn>
                <a:cxn ang="0">
                  <a:pos x="253" y="106"/>
                </a:cxn>
                <a:cxn ang="0">
                  <a:pos x="183" y="101"/>
                </a:cxn>
                <a:cxn ang="0">
                  <a:pos x="183" y="101"/>
                </a:cxn>
                <a:cxn ang="0">
                  <a:pos x="132" y="47"/>
                </a:cxn>
                <a:cxn ang="0">
                  <a:pos x="137" y="53"/>
                </a:cxn>
                <a:cxn ang="0">
                  <a:pos x="201" y="173"/>
                </a:cxn>
                <a:cxn ang="0">
                  <a:pos x="183" y="191"/>
                </a:cxn>
                <a:cxn ang="0">
                  <a:pos x="71" y="144"/>
                </a:cxn>
                <a:cxn ang="0">
                  <a:pos x="180" y="223"/>
                </a:cxn>
                <a:cxn ang="0">
                  <a:pos x="184" y="212"/>
                </a:cxn>
                <a:cxn ang="0">
                  <a:pos x="123" y="88"/>
                </a:cxn>
                <a:cxn ang="0">
                  <a:pos x="135" y="76"/>
                </a:cxn>
                <a:cxn ang="0">
                  <a:pos x="59" y="133"/>
                </a:cxn>
                <a:cxn ang="0">
                  <a:pos x="58" y="126"/>
                </a:cxn>
                <a:cxn ang="0">
                  <a:pos x="75" y="112"/>
                </a:cxn>
                <a:cxn ang="0">
                  <a:pos x="82" y="109"/>
                </a:cxn>
                <a:cxn ang="0">
                  <a:pos x="97" y="109"/>
                </a:cxn>
                <a:cxn ang="0">
                  <a:pos x="194" y="234"/>
                </a:cxn>
                <a:cxn ang="0">
                  <a:pos x="197" y="226"/>
                </a:cxn>
                <a:cxn ang="0">
                  <a:pos x="71" y="128"/>
                </a:cxn>
                <a:cxn ang="0">
                  <a:pos x="131" y="216"/>
                </a:cxn>
                <a:cxn ang="0">
                  <a:pos x="149" y="94"/>
                </a:cxn>
                <a:cxn ang="0">
                  <a:pos x="106" y="118"/>
                </a:cxn>
                <a:cxn ang="0">
                  <a:pos x="109" y="114"/>
                </a:cxn>
                <a:cxn ang="0">
                  <a:pos x="40" y="130"/>
                </a:cxn>
                <a:cxn ang="0">
                  <a:pos x="110" y="227"/>
                </a:cxn>
                <a:cxn ang="0">
                  <a:pos x="127" y="102"/>
                </a:cxn>
                <a:cxn ang="0">
                  <a:pos x="155" y="71"/>
                </a:cxn>
                <a:cxn ang="0">
                  <a:pos x="154" y="73"/>
                </a:cxn>
              </a:cxnLst>
              <a:rect l="0" t="0" r="r" b="b"/>
              <a:pathLst>
                <a:path w="287" h="289">
                  <a:moveTo>
                    <a:pt x="130" y="0"/>
                  </a:moveTo>
                  <a:lnTo>
                    <a:pt x="130" y="0"/>
                  </a:lnTo>
                  <a:lnTo>
                    <a:pt x="138" y="7"/>
                  </a:lnTo>
                  <a:lnTo>
                    <a:pt x="144" y="15"/>
                  </a:lnTo>
                  <a:lnTo>
                    <a:pt x="149" y="24"/>
                  </a:lnTo>
                  <a:lnTo>
                    <a:pt x="154" y="33"/>
                  </a:lnTo>
                  <a:lnTo>
                    <a:pt x="161" y="53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8" y="84"/>
                  </a:lnTo>
                  <a:lnTo>
                    <a:pt x="170" y="91"/>
                  </a:lnTo>
                  <a:lnTo>
                    <a:pt x="170" y="91"/>
                  </a:lnTo>
                  <a:lnTo>
                    <a:pt x="183" y="90"/>
                  </a:lnTo>
                  <a:lnTo>
                    <a:pt x="197" y="87"/>
                  </a:lnTo>
                  <a:lnTo>
                    <a:pt x="213" y="87"/>
                  </a:lnTo>
                  <a:lnTo>
                    <a:pt x="228" y="87"/>
                  </a:lnTo>
                  <a:lnTo>
                    <a:pt x="258" y="90"/>
                  </a:lnTo>
                  <a:lnTo>
                    <a:pt x="287" y="94"/>
                  </a:lnTo>
                  <a:lnTo>
                    <a:pt x="287" y="94"/>
                  </a:lnTo>
                  <a:lnTo>
                    <a:pt x="249" y="125"/>
                  </a:lnTo>
                  <a:lnTo>
                    <a:pt x="229" y="140"/>
                  </a:lnTo>
                  <a:lnTo>
                    <a:pt x="211" y="154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08" y="255"/>
                  </a:lnTo>
                  <a:lnTo>
                    <a:pt x="187" y="241"/>
                  </a:lnTo>
                  <a:lnTo>
                    <a:pt x="168" y="226"/>
                  </a:lnTo>
                  <a:lnTo>
                    <a:pt x="148" y="209"/>
                  </a:lnTo>
                  <a:lnTo>
                    <a:pt x="148" y="209"/>
                  </a:lnTo>
                  <a:lnTo>
                    <a:pt x="130" y="232"/>
                  </a:lnTo>
                  <a:lnTo>
                    <a:pt x="111" y="253"/>
                  </a:lnTo>
                  <a:lnTo>
                    <a:pt x="90" y="272"/>
                  </a:lnTo>
                  <a:lnTo>
                    <a:pt x="80" y="281"/>
                  </a:lnTo>
                  <a:lnTo>
                    <a:pt x="68" y="289"/>
                  </a:lnTo>
                  <a:lnTo>
                    <a:pt x="68" y="289"/>
                  </a:lnTo>
                  <a:lnTo>
                    <a:pt x="69" y="274"/>
                  </a:lnTo>
                  <a:lnTo>
                    <a:pt x="72" y="258"/>
                  </a:lnTo>
                  <a:lnTo>
                    <a:pt x="78" y="229"/>
                  </a:lnTo>
                  <a:lnTo>
                    <a:pt x="85" y="201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68" y="158"/>
                  </a:lnTo>
                  <a:lnTo>
                    <a:pt x="45" y="14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34" y="109"/>
                  </a:lnTo>
                  <a:lnTo>
                    <a:pt x="57" y="105"/>
                  </a:lnTo>
                  <a:lnTo>
                    <a:pt x="82" y="101"/>
                  </a:lnTo>
                  <a:lnTo>
                    <a:pt x="107" y="99"/>
                  </a:lnTo>
                  <a:lnTo>
                    <a:pt x="130" y="0"/>
                  </a:lnTo>
                  <a:close/>
                  <a:moveTo>
                    <a:pt x="103" y="187"/>
                  </a:moveTo>
                  <a:lnTo>
                    <a:pt x="103" y="187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0" y="184"/>
                  </a:lnTo>
                  <a:lnTo>
                    <a:pt x="102" y="180"/>
                  </a:lnTo>
                  <a:lnTo>
                    <a:pt x="102" y="177"/>
                  </a:lnTo>
                  <a:lnTo>
                    <a:pt x="102" y="177"/>
                  </a:lnTo>
                  <a:lnTo>
                    <a:pt x="113" y="163"/>
                  </a:lnTo>
                  <a:lnTo>
                    <a:pt x="124" y="149"/>
                  </a:lnTo>
                  <a:lnTo>
                    <a:pt x="147" y="123"/>
                  </a:lnTo>
                  <a:lnTo>
                    <a:pt x="147" y="123"/>
                  </a:lnTo>
                  <a:lnTo>
                    <a:pt x="134" y="132"/>
                  </a:lnTo>
                  <a:lnTo>
                    <a:pt x="123" y="14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9" y="173"/>
                  </a:lnTo>
                  <a:lnTo>
                    <a:pt x="96" y="187"/>
                  </a:lnTo>
                  <a:lnTo>
                    <a:pt x="92" y="213"/>
                  </a:lnTo>
                  <a:lnTo>
                    <a:pt x="165" y="128"/>
                  </a:lnTo>
                  <a:lnTo>
                    <a:pt x="165" y="128"/>
                  </a:lnTo>
                  <a:lnTo>
                    <a:pt x="158" y="133"/>
                  </a:lnTo>
                  <a:lnTo>
                    <a:pt x="148" y="143"/>
                  </a:lnTo>
                  <a:lnTo>
                    <a:pt x="140" y="151"/>
                  </a:lnTo>
                  <a:lnTo>
                    <a:pt x="132" y="158"/>
                  </a:lnTo>
                  <a:lnTo>
                    <a:pt x="132" y="154"/>
                  </a:lnTo>
                  <a:lnTo>
                    <a:pt x="132" y="154"/>
                  </a:lnTo>
                  <a:lnTo>
                    <a:pt x="127" y="164"/>
                  </a:lnTo>
                  <a:lnTo>
                    <a:pt x="120" y="173"/>
                  </a:lnTo>
                  <a:lnTo>
                    <a:pt x="113" y="180"/>
                  </a:lnTo>
                  <a:lnTo>
                    <a:pt x="103" y="187"/>
                  </a:lnTo>
                  <a:lnTo>
                    <a:pt x="103" y="187"/>
                  </a:lnTo>
                  <a:close/>
                  <a:moveTo>
                    <a:pt x="214" y="112"/>
                  </a:moveTo>
                  <a:lnTo>
                    <a:pt x="214" y="112"/>
                  </a:lnTo>
                  <a:lnTo>
                    <a:pt x="217" y="111"/>
                  </a:lnTo>
                  <a:lnTo>
                    <a:pt x="218" y="109"/>
                  </a:lnTo>
                  <a:lnTo>
                    <a:pt x="218" y="106"/>
                  </a:lnTo>
                  <a:lnTo>
                    <a:pt x="221" y="105"/>
                  </a:lnTo>
                  <a:lnTo>
                    <a:pt x="224" y="106"/>
                  </a:lnTo>
                  <a:lnTo>
                    <a:pt x="231" y="101"/>
                  </a:lnTo>
                  <a:lnTo>
                    <a:pt x="231" y="101"/>
                  </a:lnTo>
                  <a:lnTo>
                    <a:pt x="232" y="104"/>
                  </a:lnTo>
                  <a:lnTo>
                    <a:pt x="234" y="108"/>
                  </a:lnTo>
                  <a:lnTo>
                    <a:pt x="234" y="109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41" y="108"/>
                  </a:lnTo>
                  <a:lnTo>
                    <a:pt x="245" y="105"/>
                  </a:lnTo>
                  <a:lnTo>
                    <a:pt x="255" y="99"/>
                  </a:lnTo>
                  <a:lnTo>
                    <a:pt x="255" y="99"/>
                  </a:lnTo>
                  <a:lnTo>
                    <a:pt x="239" y="98"/>
                  </a:lnTo>
                  <a:lnTo>
                    <a:pt x="225" y="98"/>
                  </a:lnTo>
                  <a:lnTo>
                    <a:pt x="197" y="101"/>
                  </a:lnTo>
                  <a:lnTo>
                    <a:pt x="197" y="101"/>
                  </a:lnTo>
                  <a:lnTo>
                    <a:pt x="194" y="101"/>
                  </a:lnTo>
                  <a:lnTo>
                    <a:pt x="192" y="104"/>
                  </a:lnTo>
                  <a:lnTo>
                    <a:pt x="186" y="111"/>
                  </a:lnTo>
                  <a:lnTo>
                    <a:pt x="180" y="119"/>
                  </a:lnTo>
                  <a:lnTo>
                    <a:pt x="175" y="125"/>
                  </a:lnTo>
                  <a:lnTo>
                    <a:pt x="175" y="125"/>
                  </a:lnTo>
                  <a:lnTo>
                    <a:pt x="172" y="129"/>
                  </a:lnTo>
                  <a:lnTo>
                    <a:pt x="172" y="132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82" y="132"/>
                  </a:lnTo>
                  <a:lnTo>
                    <a:pt x="187" y="122"/>
                  </a:lnTo>
                  <a:lnTo>
                    <a:pt x="194" y="114"/>
                  </a:lnTo>
                  <a:lnTo>
                    <a:pt x="199" y="111"/>
                  </a:lnTo>
                  <a:lnTo>
                    <a:pt x="204" y="108"/>
                  </a:lnTo>
                  <a:lnTo>
                    <a:pt x="184" y="137"/>
                  </a:lnTo>
                  <a:lnTo>
                    <a:pt x="184" y="137"/>
                  </a:lnTo>
                  <a:lnTo>
                    <a:pt x="192" y="132"/>
                  </a:lnTo>
                  <a:lnTo>
                    <a:pt x="199" y="125"/>
                  </a:lnTo>
                  <a:lnTo>
                    <a:pt x="207" y="118"/>
                  </a:lnTo>
                  <a:lnTo>
                    <a:pt x="214" y="112"/>
                  </a:lnTo>
                  <a:lnTo>
                    <a:pt x="214" y="112"/>
                  </a:lnTo>
                  <a:close/>
                  <a:moveTo>
                    <a:pt x="211" y="123"/>
                  </a:moveTo>
                  <a:lnTo>
                    <a:pt x="211" y="123"/>
                  </a:lnTo>
                  <a:lnTo>
                    <a:pt x="214" y="123"/>
                  </a:lnTo>
                  <a:lnTo>
                    <a:pt x="215" y="122"/>
                  </a:lnTo>
                  <a:lnTo>
                    <a:pt x="217" y="115"/>
                  </a:lnTo>
                  <a:lnTo>
                    <a:pt x="217" y="115"/>
                  </a:lnTo>
                  <a:lnTo>
                    <a:pt x="193" y="136"/>
                  </a:lnTo>
                  <a:lnTo>
                    <a:pt x="170" y="158"/>
                  </a:lnTo>
                  <a:lnTo>
                    <a:pt x="151" y="182"/>
                  </a:lnTo>
                  <a:lnTo>
                    <a:pt x="132" y="209"/>
                  </a:lnTo>
                  <a:lnTo>
                    <a:pt x="132" y="209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54" y="192"/>
                  </a:lnTo>
                  <a:lnTo>
                    <a:pt x="175" y="171"/>
                  </a:lnTo>
                  <a:lnTo>
                    <a:pt x="193" y="149"/>
                  </a:lnTo>
                  <a:lnTo>
                    <a:pt x="211" y="123"/>
                  </a:lnTo>
                  <a:lnTo>
                    <a:pt x="211" y="123"/>
                  </a:lnTo>
                  <a:close/>
                  <a:moveTo>
                    <a:pt x="78" y="271"/>
                  </a:moveTo>
                  <a:lnTo>
                    <a:pt x="78" y="271"/>
                  </a:lnTo>
                  <a:lnTo>
                    <a:pt x="83" y="267"/>
                  </a:lnTo>
                  <a:lnTo>
                    <a:pt x="89" y="262"/>
                  </a:lnTo>
                  <a:lnTo>
                    <a:pt x="93" y="257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90" y="255"/>
                  </a:lnTo>
                  <a:lnTo>
                    <a:pt x="86" y="257"/>
                  </a:lnTo>
                  <a:lnTo>
                    <a:pt x="85" y="255"/>
                  </a:lnTo>
                  <a:lnTo>
                    <a:pt x="83" y="254"/>
                  </a:lnTo>
                  <a:lnTo>
                    <a:pt x="83" y="254"/>
                  </a:lnTo>
                  <a:lnTo>
                    <a:pt x="106" y="220"/>
                  </a:lnTo>
                  <a:lnTo>
                    <a:pt x="128" y="188"/>
                  </a:lnTo>
                  <a:lnTo>
                    <a:pt x="128" y="188"/>
                  </a:lnTo>
                  <a:lnTo>
                    <a:pt x="111" y="203"/>
                  </a:lnTo>
                  <a:lnTo>
                    <a:pt x="103" y="212"/>
                  </a:lnTo>
                  <a:lnTo>
                    <a:pt x="96" y="222"/>
                  </a:lnTo>
                  <a:lnTo>
                    <a:pt x="89" y="233"/>
                  </a:lnTo>
                  <a:lnTo>
                    <a:pt x="83" y="244"/>
                  </a:lnTo>
                  <a:lnTo>
                    <a:pt x="79" y="257"/>
                  </a:lnTo>
                  <a:lnTo>
                    <a:pt x="78" y="271"/>
                  </a:lnTo>
                  <a:lnTo>
                    <a:pt x="78" y="271"/>
                  </a:lnTo>
                  <a:close/>
                  <a:moveTo>
                    <a:pt x="149" y="98"/>
                  </a:moveTo>
                  <a:lnTo>
                    <a:pt x="123" y="132"/>
                  </a:lnTo>
                  <a:lnTo>
                    <a:pt x="123" y="132"/>
                  </a:lnTo>
                  <a:lnTo>
                    <a:pt x="141" y="118"/>
                  </a:lnTo>
                  <a:lnTo>
                    <a:pt x="151" y="111"/>
                  </a:lnTo>
                  <a:lnTo>
                    <a:pt x="159" y="105"/>
                  </a:lnTo>
                  <a:lnTo>
                    <a:pt x="159" y="105"/>
                  </a:lnTo>
                  <a:lnTo>
                    <a:pt x="162" y="102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2" y="92"/>
                  </a:lnTo>
                  <a:lnTo>
                    <a:pt x="159" y="84"/>
                  </a:lnTo>
                  <a:lnTo>
                    <a:pt x="156" y="77"/>
                  </a:lnTo>
                  <a:lnTo>
                    <a:pt x="156" y="77"/>
                  </a:lnTo>
                  <a:lnTo>
                    <a:pt x="152" y="84"/>
                  </a:lnTo>
                  <a:lnTo>
                    <a:pt x="147" y="90"/>
                  </a:lnTo>
                  <a:lnTo>
                    <a:pt x="140" y="94"/>
                  </a:lnTo>
                  <a:lnTo>
                    <a:pt x="134" y="99"/>
                  </a:lnTo>
                  <a:lnTo>
                    <a:pt x="134" y="99"/>
                  </a:lnTo>
                  <a:lnTo>
                    <a:pt x="138" y="98"/>
                  </a:lnTo>
                  <a:lnTo>
                    <a:pt x="142" y="97"/>
                  </a:lnTo>
                  <a:lnTo>
                    <a:pt x="145" y="97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9" y="97"/>
                  </a:lnTo>
                  <a:lnTo>
                    <a:pt x="149" y="98"/>
                  </a:lnTo>
                  <a:lnTo>
                    <a:pt x="149" y="98"/>
                  </a:lnTo>
                  <a:close/>
                  <a:moveTo>
                    <a:pt x="117" y="119"/>
                  </a:moveTo>
                  <a:lnTo>
                    <a:pt x="117" y="119"/>
                  </a:lnTo>
                  <a:lnTo>
                    <a:pt x="99" y="135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82" y="153"/>
                  </a:lnTo>
                  <a:lnTo>
                    <a:pt x="85" y="156"/>
                  </a:lnTo>
                  <a:lnTo>
                    <a:pt x="88" y="157"/>
                  </a:lnTo>
                  <a:lnTo>
                    <a:pt x="89" y="158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17" y="119"/>
                  </a:lnTo>
                  <a:lnTo>
                    <a:pt x="117" y="119"/>
                  </a:lnTo>
                  <a:close/>
                  <a:moveTo>
                    <a:pt x="161" y="199"/>
                  </a:moveTo>
                  <a:lnTo>
                    <a:pt x="161" y="199"/>
                  </a:lnTo>
                  <a:lnTo>
                    <a:pt x="166" y="208"/>
                  </a:lnTo>
                  <a:lnTo>
                    <a:pt x="169" y="212"/>
                  </a:lnTo>
                  <a:lnTo>
                    <a:pt x="173" y="216"/>
                  </a:lnTo>
                  <a:lnTo>
                    <a:pt x="173" y="216"/>
                  </a:lnTo>
                  <a:lnTo>
                    <a:pt x="179" y="208"/>
                  </a:lnTo>
                  <a:lnTo>
                    <a:pt x="184" y="201"/>
                  </a:lnTo>
                  <a:lnTo>
                    <a:pt x="192" y="194"/>
                  </a:lnTo>
                  <a:lnTo>
                    <a:pt x="196" y="185"/>
                  </a:lnTo>
                  <a:lnTo>
                    <a:pt x="196" y="185"/>
                  </a:lnTo>
                  <a:lnTo>
                    <a:pt x="184" y="195"/>
                  </a:lnTo>
                  <a:lnTo>
                    <a:pt x="177" y="201"/>
                  </a:lnTo>
                  <a:lnTo>
                    <a:pt x="170" y="205"/>
                  </a:lnTo>
                  <a:lnTo>
                    <a:pt x="170" y="205"/>
                  </a:lnTo>
                  <a:lnTo>
                    <a:pt x="170" y="199"/>
                  </a:lnTo>
                  <a:lnTo>
                    <a:pt x="170" y="195"/>
                  </a:lnTo>
                  <a:lnTo>
                    <a:pt x="176" y="185"/>
                  </a:lnTo>
                  <a:lnTo>
                    <a:pt x="182" y="177"/>
                  </a:lnTo>
                  <a:lnTo>
                    <a:pt x="189" y="170"/>
                  </a:lnTo>
                  <a:lnTo>
                    <a:pt x="189" y="170"/>
                  </a:lnTo>
                  <a:lnTo>
                    <a:pt x="190" y="168"/>
                  </a:lnTo>
                  <a:lnTo>
                    <a:pt x="189" y="164"/>
                  </a:lnTo>
                  <a:lnTo>
                    <a:pt x="161" y="199"/>
                  </a:lnTo>
                  <a:close/>
                  <a:moveTo>
                    <a:pt x="199" y="191"/>
                  </a:moveTo>
                  <a:lnTo>
                    <a:pt x="199" y="191"/>
                  </a:lnTo>
                  <a:lnTo>
                    <a:pt x="201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3" y="202"/>
                  </a:lnTo>
                  <a:lnTo>
                    <a:pt x="200" y="208"/>
                  </a:lnTo>
                  <a:lnTo>
                    <a:pt x="196" y="218"/>
                  </a:lnTo>
                  <a:lnTo>
                    <a:pt x="194" y="222"/>
                  </a:lnTo>
                  <a:lnTo>
                    <a:pt x="194" y="223"/>
                  </a:lnTo>
                  <a:lnTo>
                    <a:pt x="194" y="223"/>
                  </a:lnTo>
                  <a:lnTo>
                    <a:pt x="197" y="220"/>
                  </a:lnTo>
                  <a:lnTo>
                    <a:pt x="200" y="218"/>
                  </a:lnTo>
                  <a:lnTo>
                    <a:pt x="203" y="215"/>
                  </a:lnTo>
                  <a:lnTo>
                    <a:pt x="204" y="215"/>
                  </a:lnTo>
                  <a:lnTo>
                    <a:pt x="207" y="215"/>
                  </a:lnTo>
                  <a:lnTo>
                    <a:pt x="207" y="215"/>
                  </a:lnTo>
                  <a:lnTo>
                    <a:pt x="208" y="220"/>
                  </a:lnTo>
                  <a:lnTo>
                    <a:pt x="207" y="226"/>
                  </a:lnTo>
                  <a:lnTo>
                    <a:pt x="206" y="237"/>
                  </a:lnTo>
                  <a:lnTo>
                    <a:pt x="206" y="237"/>
                  </a:lnTo>
                  <a:lnTo>
                    <a:pt x="206" y="240"/>
                  </a:lnTo>
                  <a:lnTo>
                    <a:pt x="208" y="240"/>
                  </a:lnTo>
                  <a:lnTo>
                    <a:pt x="211" y="240"/>
                  </a:lnTo>
                  <a:lnTo>
                    <a:pt x="213" y="239"/>
                  </a:lnTo>
                  <a:lnTo>
                    <a:pt x="213" y="239"/>
                  </a:lnTo>
                  <a:lnTo>
                    <a:pt x="211" y="213"/>
                  </a:lnTo>
                  <a:lnTo>
                    <a:pt x="207" y="188"/>
                  </a:lnTo>
                  <a:lnTo>
                    <a:pt x="207" y="188"/>
                  </a:lnTo>
                  <a:lnTo>
                    <a:pt x="206" y="184"/>
                  </a:lnTo>
                  <a:lnTo>
                    <a:pt x="204" y="184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200" y="189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06" y="143"/>
                  </a:moveTo>
                  <a:lnTo>
                    <a:pt x="206" y="143"/>
                  </a:lnTo>
                  <a:lnTo>
                    <a:pt x="218" y="136"/>
                  </a:lnTo>
                  <a:lnTo>
                    <a:pt x="232" y="128"/>
                  </a:lnTo>
                  <a:lnTo>
                    <a:pt x="244" y="116"/>
                  </a:lnTo>
                  <a:lnTo>
                    <a:pt x="253" y="106"/>
                  </a:lnTo>
                  <a:lnTo>
                    <a:pt x="253" y="106"/>
                  </a:lnTo>
                  <a:lnTo>
                    <a:pt x="238" y="112"/>
                  </a:lnTo>
                  <a:lnTo>
                    <a:pt x="224" y="121"/>
                  </a:lnTo>
                  <a:lnTo>
                    <a:pt x="218" y="126"/>
                  </a:lnTo>
                  <a:lnTo>
                    <a:pt x="213" y="132"/>
                  </a:lnTo>
                  <a:lnTo>
                    <a:pt x="208" y="137"/>
                  </a:lnTo>
                  <a:lnTo>
                    <a:pt x="206" y="143"/>
                  </a:lnTo>
                  <a:lnTo>
                    <a:pt x="206" y="143"/>
                  </a:lnTo>
                  <a:close/>
                  <a:moveTo>
                    <a:pt x="183" y="101"/>
                  </a:moveTo>
                  <a:lnTo>
                    <a:pt x="175" y="105"/>
                  </a:lnTo>
                  <a:lnTo>
                    <a:pt x="175" y="105"/>
                  </a:lnTo>
                  <a:lnTo>
                    <a:pt x="165" y="111"/>
                  </a:lnTo>
                  <a:lnTo>
                    <a:pt x="158" y="119"/>
                  </a:lnTo>
                  <a:lnTo>
                    <a:pt x="145" y="137"/>
                  </a:lnTo>
                  <a:lnTo>
                    <a:pt x="145" y="137"/>
                  </a:lnTo>
                  <a:lnTo>
                    <a:pt x="163" y="119"/>
                  </a:lnTo>
                  <a:lnTo>
                    <a:pt x="183" y="101"/>
                  </a:lnTo>
                  <a:lnTo>
                    <a:pt x="183" y="101"/>
                  </a:lnTo>
                  <a:close/>
                  <a:moveTo>
                    <a:pt x="138" y="50"/>
                  </a:moveTo>
                  <a:lnTo>
                    <a:pt x="138" y="50"/>
                  </a:lnTo>
                  <a:lnTo>
                    <a:pt x="145" y="45"/>
                  </a:lnTo>
                  <a:lnTo>
                    <a:pt x="147" y="40"/>
                  </a:lnTo>
                  <a:lnTo>
                    <a:pt x="145" y="38"/>
                  </a:lnTo>
                  <a:lnTo>
                    <a:pt x="144" y="36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2" y="47"/>
                  </a:lnTo>
                  <a:lnTo>
                    <a:pt x="130" y="55"/>
                  </a:lnTo>
                  <a:lnTo>
                    <a:pt x="128" y="62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5" y="55"/>
                  </a:lnTo>
                  <a:lnTo>
                    <a:pt x="135" y="53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38" y="50"/>
                  </a:lnTo>
                  <a:close/>
                  <a:moveTo>
                    <a:pt x="183" y="191"/>
                  </a:moveTo>
                  <a:lnTo>
                    <a:pt x="183" y="191"/>
                  </a:lnTo>
                  <a:lnTo>
                    <a:pt x="192" y="181"/>
                  </a:lnTo>
                  <a:lnTo>
                    <a:pt x="196" y="177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4" y="170"/>
                  </a:lnTo>
                  <a:lnTo>
                    <a:pt x="204" y="166"/>
                  </a:lnTo>
                  <a:lnTo>
                    <a:pt x="204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190" y="177"/>
                  </a:lnTo>
                  <a:lnTo>
                    <a:pt x="186" y="184"/>
                  </a:lnTo>
                  <a:lnTo>
                    <a:pt x="183" y="191"/>
                  </a:lnTo>
                  <a:lnTo>
                    <a:pt x="183" y="191"/>
                  </a:lnTo>
                  <a:close/>
                  <a:moveTo>
                    <a:pt x="69" y="137"/>
                  </a:moveTo>
                  <a:lnTo>
                    <a:pt x="69" y="137"/>
                  </a:lnTo>
                  <a:lnTo>
                    <a:pt x="68" y="140"/>
                  </a:lnTo>
                  <a:lnTo>
                    <a:pt x="66" y="144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1" y="144"/>
                  </a:lnTo>
                  <a:lnTo>
                    <a:pt x="71" y="144"/>
                  </a:lnTo>
                  <a:lnTo>
                    <a:pt x="75" y="140"/>
                  </a:lnTo>
                  <a:lnTo>
                    <a:pt x="80" y="135"/>
                  </a:lnTo>
                  <a:lnTo>
                    <a:pt x="85" y="130"/>
                  </a:lnTo>
                  <a:lnTo>
                    <a:pt x="86" y="126"/>
                  </a:lnTo>
                  <a:lnTo>
                    <a:pt x="86" y="126"/>
                  </a:lnTo>
                  <a:lnTo>
                    <a:pt x="78" y="132"/>
                  </a:lnTo>
                  <a:lnTo>
                    <a:pt x="69" y="137"/>
                  </a:lnTo>
                  <a:lnTo>
                    <a:pt x="69" y="137"/>
                  </a:lnTo>
                  <a:close/>
                  <a:moveTo>
                    <a:pt x="180" y="223"/>
                  </a:moveTo>
                  <a:lnTo>
                    <a:pt x="180" y="223"/>
                  </a:lnTo>
                  <a:lnTo>
                    <a:pt x="184" y="222"/>
                  </a:lnTo>
                  <a:lnTo>
                    <a:pt x="190" y="218"/>
                  </a:lnTo>
                  <a:lnTo>
                    <a:pt x="193" y="212"/>
                  </a:lnTo>
                  <a:lnTo>
                    <a:pt x="194" y="209"/>
                  </a:lnTo>
                  <a:lnTo>
                    <a:pt x="193" y="206"/>
                  </a:lnTo>
                  <a:lnTo>
                    <a:pt x="193" y="206"/>
                  </a:lnTo>
                  <a:lnTo>
                    <a:pt x="189" y="209"/>
                  </a:lnTo>
                  <a:lnTo>
                    <a:pt x="184" y="212"/>
                  </a:lnTo>
                  <a:lnTo>
                    <a:pt x="182" y="218"/>
                  </a:lnTo>
                  <a:lnTo>
                    <a:pt x="180" y="223"/>
                  </a:lnTo>
                  <a:lnTo>
                    <a:pt x="180" y="223"/>
                  </a:lnTo>
                  <a:close/>
                  <a:moveTo>
                    <a:pt x="131" y="77"/>
                  </a:moveTo>
                  <a:lnTo>
                    <a:pt x="131" y="77"/>
                  </a:lnTo>
                  <a:lnTo>
                    <a:pt x="128" y="78"/>
                  </a:lnTo>
                  <a:lnTo>
                    <a:pt x="125" y="80"/>
                  </a:lnTo>
                  <a:lnTo>
                    <a:pt x="124" y="84"/>
                  </a:lnTo>
                  <a:lnTo>
                    <a:pt x="123" y="88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4" y="92"/>
                  </a:lnTo>
                  <a:lnTo>
                    <a:pt x="128" y="90"/>
                  </a:lnTo>
                  <a:lnTo>
                    <a:pt x="134" y="81"/>
                  </a:lnTo>
                  <a:lnTo>
                    <a:pt x="138" y="74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35" y="76"/>
                  </a:lnTo>
                  <a:lnTo>
                    <a:pt x="131" y="77"/>
                  </a:lnTo>
                  <a:lnTo>
                    <a:pt x="131" y="77"/>
                  </a:lnTo>
                  <a:close/>
                  <a:moveTo>
                    <a:pt x="47" y="136"/>
                  </a:moveTo>
                  <a:lnTo>
                    <a:pt x="47" y="136"/>
                  </a:lnTo>
                  <a:lnTo>
                    <a:pt x="50" y="139"/>
                  </a:lnTo>
                  <a:lnTo>
                    <a:pt x="51" y="139"/>
                  </a:lnTo>
                  <a:lnTo>
                    <a:pt x="55" y="137"/>
                  </a:lnTo>
                  <a:lnTo>
                    <a:pt x="58" y="135"/>
                  </a:lnTo>
                  <a:lnTo>
                    <a:pt x="59" y="133"/>
                  </a:lnTo>
                  <a:lnTo>
                    <a:pt x="62" y="133"/>
                  </a:lnTo>
                  <a:lnTo>
                    <a:pt x="62" y="133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5" y="125"/>
                  </a:lnTo>
                  <a:lnTo>
                    <a:pt x="64" y="12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58" y="126"/>
                  </a:lnTo>
                  <a:lnTo>
                    <a:pt x="54" y="130"/>
                  </a:lnTo>
                  <a:lnTo>
                    <a:pt x="47" y="136"/>
                  </a:lnTo>
                  <a:lnTo>
                    <a:pt x="47" y="136"/>
                  </a:lnTo>
                  <a:close/>
                  <a:moveTo>
                    <a:pt x="36" y="119"/>
                  </a:moveTo>
                  <a:lnTo>
                    <a:pt x="36" y="119"/>
                  </a:lnTo>
                  <a:lnTo>
                    <a:pt x="57" y="116"/>
                  </a:lnTo>
                  <a:lnTo>
                    <a:pt x="66" y="115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68" y="112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48" y="115"/>
                  </a:lnTo>
                  <a:lnTo>
                    <a:pt x="36" y="119"/>
                  </a:lnTo>
                  <a:lnTo>
                    <a:pt x="36" y="119"/>
                  </a:lnTo>
                  <a:close/>
                  <a:moveTo>
                    <a:pt x="89" y="111"/>
                  </a:moveTo>
                  <a:lnTo>
                    <a:pt x="89" y="111"/>
                  </a:lnTo>
                  <a:lnTo>
                    <a:pt x="82" y="109"/>
                  </a:lnTo>
                  <a:lnTo>
                    <a:pt x="80" y="111"/>
                  </a:lnTo>
                  <a:lnTo>
                    <a:pt x="79" y="111"/>
                  </a:lnTo>
                  <a:lnTo>
                    <a:pt x="79" y="112"/>
                  </a:lnTo>
                  <a:lnTo>
                    <a:pt x="82" y="115"/>
                  </a:lnTo>
                  <a:lnTo>
                    <a:pt x="82" y="115"/>
                  </a:lnTo>
                  <a:lnTo>
                    <a:pt x="83" y="116"/>
                  </a:lnTo>
                  <a:lnTo>
                    <a:pt x="86" y="116"/>
                  </a:lnTo>
                  <a:lnTo>
                    <a:pt x="92" y="114"/>
                  </a:lnTo>
                  <a:lnTo>
                    <a:pt x="97" y="109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89" y="111"/>
                  </a:lnTo>
                  <a:lnTo>
                    <a:pt x="89" y="111"/>
                  </a:lnTo>
                  <a:close/>
                  <a:moveTo>
                    <a:pt x="197" y="226"/>
                  </a:moveTo>
                  <a:lnTo>
                    <a:pt x="197" y="226"/>
                  </a:lnTo>
                  <a:lnTo>
                    <a:pt x="194" y="227"/>
                  </a:lnTo>
                  <a:lnTo>
                    <a:pt x="193" y="232"/>
                  </a:lnTo>
                  <a:lnTo>
                    <a:pt x="194" y="234"/>
                  </a:lnTo>
                  <a:lnTo>
                    <a:pt x="199" y="236"/>
                  </a:lnTo>
                  <a:lnTo>
                    <a:pt x="199" y="236"/>
                  </a:lnTo>
                  <a:lnTo>
                    <a:pt x="200" y="234"/>
                  </a:lnTo>
                  <a:lnTo>
                    <a:pt x="201" y="230"/>
                  </a:lnTo>
                  <a:lnTo>
                    <a:pt x="201" y="222"/>
                  </a:lnTo>
                  <a:lnTo>
                    <a:pt x="201" y="222"/>
                  </a:lnTo>
                  <a:lnTo>
                    <a:pt x="200" y="225"/>
                  </a:lnTo>
                  <a:lnTo>
                    <a:pt x="197" y="226"/>
                  </a:lnTo>
                  <a:lnTo>
                    <a:pt x="197" y="226"/>
                  </a:lnTo>
                  <a:close/>
                  <a:moveTo>
                    <a:pt x="64" y="137"/>
                  </a:moveTo>
                  <a:lnTo>
                    <a:pt x="64" y="137"/>
                  </a:lnTo>
                  <a:lnTo>
                    <a:pt x="69" y="135"/>
                  </a:lnTo>
                  <a:lnTo>
                    <a:pt x="72" y="130"/>
                  </a:lnTo>
                  <a:lnTo>
                    <a:pt x="75" y="126"/>
                  </a:lnTo>
                  <a:lnTo>
                    <a:pt x="75" y="126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1" y="128"/>
                  </a:lnTo>
                  <a:lnTo>
                    <a:pt x="68" y="130"/>
                  </a:lnTo>
                  <a:lnTo>
                    <a:pt x="64" y="137"/>
                  </a:lnTo>
                  <a:lnTo>
                    <a:pt x="64" y="137"/>
                  </a:lnTo>
                  <a:close/>
                  <a:moveTo>
                    <a:pt x="123" y="225"/>
                  </a:moveTo>
                  <a:lnTo>
                    <a:pt x="123" y="225"/>
                  </a:lnTo>
                  <a:lnTo>
                    <a:pt x="123" y="226"/>
                  </a:lnTo>
                  <a:lnTo>
                    <a:pt x="125" y="223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1" y="215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25" y="219"/>
                  </a:lnTo>
                  <a:lnTo>
                    <a:pt x="123" y="225"/>
                  </a:lnTo>
                  <a:lnTo>
                    <a:pt x="123" y="225"/>
                  </a:lnTo>
                  <a:close/>
                  <a:moveTo>
                    <a:pt x="156" y="88"/>
                  </a:moveTo>
                  <a:lnTo>
                    <a:pt x="149" y="94"/>
                  </a:lnTo>
                  <a:lnTo>
                    <a:pt x="149" y="94"/>
                  </a:lnTo>
                  <a:lnTo>
                    <a:pt x="152" y="95"/>
                  </a:lnTo>
                  <a:lnTo>
                    <a:pt x="155" y="94"/>
                  </a:lnTo>
                  <a:lnTo>
                    <a:pt x="158" y="92"/>
                  </a:lnTo>
                  <a:lnTo>
                    <a:pt x="158" y="91"/>
                  </a:lnTo>
                  <a:lnTo>
                    <a:pt x="156" y="88"/>
                  </a:lnTo>
                  <a:lnTo>
                    <a:pt x="156" y="88"/>
                  </a:lnTo>
                  <a:close/>
                  <a:moveTo>
                    <a:pt x="106" y="116"/>
                  </a:moveTo>
                  <a:lnTo>
                    <a:pt x="106" y="116"/>
                  </a:lnTo>
                  <a:lnTo>
                    <a:pt x="106" y="118"/>
                  </a:lnTo>
                  <a:lnTo>
                    <a:pt x="109" y="118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4" y="112"/>
                  </a:lnTo>
                  <a:lnTo>
                    <a:pt x="114" y="111"/>
                  </a:lnTo>
                  <a:lnTo>
                    <a:pt x="113" y="111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09" y="114"/>
                  </a:lnTo>
                  <a:lnTo>
                    <a:pt x="106" y="116"/>
                  </a:lnTo>
                  <a:lnTo>
                    <a:pt x="106" y="116"/>
                  </a:lnTo>
                  <a:close/>
                  <a:moveTo>
                    <a:pt x="43" y="128"/>
                  </a:moveTo>
                  <a:lnTo>
                    <a:pt x="43" y="128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6" y="130"/>
                  </a:lnTo>
                  <a:lnTo>
                    <a:pt x="40" y="130"/>
                  </a:lnTo>
                  <a:lnTo>
                    <a:pt x="43" y="128"/>
                  </a:lnTo>
                  <a:lnTo>
                    <a:pt x="43" y="128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lnTo>
                    <a:pt x="111" y="229"/>
                  </a:lnTo>
                  <a:lnTo>
                    <a:pt x="114" y="225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0" y="227"/>
                  </a:lnTo>
                  <a:lnTo>
                    <a:pt x="106" y="234"/>
                  </a:lnTo>
                  <a:lnTo>
                    <a:pt x="106" y="234"/>
                  </a:lnTo>
                  <a:close/>
                  <a:moveTo>
                    <a:pt x="117" y="105"/>
                  </a:moveTo>
                  <a:lnTo>
                    <a:pt x="117" y="105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23" y="108"/>
                  </a:lnTo>
                  <a:lnTo>
                    <a:pt x="125" y="105"/>
                  </a:lnTo>
                  <a:lnTo>
                    <a:pt x="127" y="102"/>
                  </a:lnTo>
                  <a:lnTo>
                    <a:pt x="127" y="102"/>
                  </a:lnTo>
                  <a:lnTo>
                    <a:pt x="121" y="101"/>
                  </a:lnTo>
                  <a:lnTo>
                    <a:pt x="118" y="102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5"/>
                  </a:lnTo>
                  <a:close/>
                  <a:moveTo>
                    <a:pt x="154" y="73"/>
                  </a:moveTo>
                  <a:lnTo>
                    <a:pt x="154" y="73"/>
                  </a:lnTo>
                  <a:lnTo>
                    <a:pt x="155" y="71"/>
                  </a:lnTo>
                  <a:lnTo>
                    <a:pt x="155" y="70"/>
                  </a:lnTo>
                  <a:lnTo>
                    <a:pt x="154" y="69"/>
                  </a:lnTo>
                  <a:lnTo>
                    <a:pt x="151" y="69"/>
                  </a:lnTo>
                  <a:lnTo>
                    <a:pt x="151" y="69"/>
                  </a:lnTo>
                  <a:lnTo>
                    <a:pt x="148" y="70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A1799F2-4814-F7E1-0313-5E1EB447574F}"/>
              </a:ext>
            </a:extLst>
          </p:cNvPr>
          <p:cNvGrpSpPr/>
          <p:nvPr/>
        </p:nvGrpSpPr>
        <p:grpSpPr>
          <a:xfrm>
            <a:off x="1385851" y="3729381"/>
            <a:ext cx="2737696" cy="1173779"/>
            <a:chOff x="8501289" y="2062493"/>
            <a:chExt cx="2737696" cy="1173779"/>
          </a:xfrm>
        </p:grpSpPr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95FFC957-1244-03DC-F085-90F32D946FE6}"/>
                </a:ext>
              </a:extLst>
            </p:cNvPr>
            <p:cNvSpPr txBox="1"/>
            <p:nvPr/>
          </p:nvSpPr>
          <p:spPr>
            <a:xfrm>
              <a:off x="8511006" y="2497608"/>
              <a:ext cx="27279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0F6773AA-8ABD-F9B0-2BA1-72FB0892D285}"/>
                </a:ext>
              </a:extLst>
            </p:cNvPr>
            <p:cNvSpPr txBox="1"/>
            <p:nvPr/>
          </p:nvSpPr>
          <p:spPr>
            <a:xfrm>
              <a:off x="9011918" y="2062493"/>
              <a:ext cx="19853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3" name="Freeform 66">
              <a:extLst>
                <a:ext uri="{FF2B5EF4-FFF2-40B4-BE49-F238E27FC236}">
                  <a16:creationId xmlns:a16="http://schemas.microsoft.com/office/drawing/2014/main" id="{02D2F951-0586-806F-E42B-883409C2B8BB}"/>
                </a:ext>
              </a:extLst>
            </p:cNvPr>
            <p:cNvSpPr>
              <a:spLocks noEditPoints="1"/>
            </p:cNvSpPr>
            <p:nvPr/>
          </p:nvSpPr>
          <p:spPr bwMode="auto">
            <a:xfrm rot="218059">
              <a:off x="8501289" y="2075107"/>
              <a:ext cx="411150" cy="415435"/>
            </a:xfrm>
            <a:custGeom>
              <a:avLst/>
              <a:gdLst/>
              <a:ahLst/>
              <a:cxnLst>
                <a:cxn ang="0">
                  <a:pos x="166" y="76"/>
                </a:cxn>
                <a:cxn ang="0">
                  <a:pos x="287" y="94"/>
                </a:cxn>
                <a:cxn ang="0">
                  <a:pos x="168" y="226"/>
                </a:cxn>
                <a:cxn ang="0">
                  <a:pos x="69" y="274"/>
                </a:cxn>
                <a:cxn ang="0">
                  <a:pos x="0" y="122"/>
                </a:cxn>
                <a:cxn ang="0">
                  <a:pos x="107" y="99"/>
                </a:cxn>
                <a:cxn ang="0">
                  <a:pos x="102" y="177"/>
                </a:cxn>
                <a:cxn ang="0">
                  <a:pos x="99" y="173"/>
                </a:cxn>
                <a:cxn ang="0">
                  <a:pos x="132" y="154"/>
                </a:cxn>
                <a:cxn ang="0">
                  <a:pos x="217" y="111"/>
                </a:cxn>
                <a:cxn ang="0">
                  <a:pos x="234" y="109"/>
                </a:cxn>
                <a:cxn ang="0">
                  <a:pos x="197" y="101"/>
                </a:cxn>
                <a:cxn ang="0">
                  <a:pos x="172" y="132"/>
                </a:cxn>
                <a:cxn ang="0">
                  <a:pos x="184" y="137"/>
                </a:cxn>
                <a:cxn ang="0">
                  <a:pos x="215" y="122"/>
                </a:cxn>
                <a:cxn ang="0">
                  <a:pos x="131" y="212"/>
                </a:cxn>
                <a:cxn ang="0">
                  <a:pos x="83" y="267"/>
                </a:cxn>
                <a:cxn ang="0">
                  <a:pos x="83" y="254"/>
                </a:cxn>
                <a:cxn ang="0">
                  <a:pos x="79" y="257"/>
                </a:cxn>
                <a:cxn ang="0">
                  <a:pos x="159" y="105"/>
                </a:cxn>
                <a:cxn ang="0">
                  <a:pos x="147" y="90"/>
                </a:cxn>
                <a:cxn ang="0">
                  <a:pos x="149" y="97"/>
                </a:cxn>
                <a:cxn ang="0">
                  <a:pos x="85" y="156"/>
                </a:cxn>
                <a:cxn ang="0">
                  <a:pos x="166" y="208"/>
                </a:cxn>
                <a:cxn ang="0">
                  <a:pos x="184" y="195"/>
                </a:cxn>
                <a:cxn ang="0">
                  <a:pos x="189" y="170"/>
                </a:cxn>
                <a:cxn ang="0">
                  <a:pos x="203" y="202"/>
                </a:cxn>
                <a:cxn ang="0">
                  <a:pos x="204" y="215"/>
                </a:cxn>
                <a:cxn ang="0">
                  <a:pos x="211" y="240"/>
                </a:cxn>
                <a:cxn ang="0">
                  <a:pos x="203" y="187"/>
                </a:cxn>
                <a:cxn ang="0">
                  <a:pos x="253" y="106"/>
                </a:cxn>
                <a:cxn ang="0">
                  <a:pos x="183" y="101"/>
                </a:cxn>
                <a:cxn ang="0">
                  <a:pos x="183" y="101"/>
                </a:cxn>
                <a:cxn ang="0">
                  <a:pos x="132" y="47"/>
                </a:cxn>
                <a:cxn ang="0">
                  <a:pos x="137" y="53"/>
                </a:cxn>
                <a:cxn ang="0">
                  <a:pos x="201" y="173"/>
                </a:cxn>
                <a:cxn ang="0">
                  <a:pos x="183" y="191"/>
                </a:cxn>
                <a:cxn ang="0">
                  <a:pos x="71" y="144"/>
                </a:cxn>
                <a:cxn ang="0">
                  <a:pos x="180" y="223"/>
                </a:cxn>
                <a:cxn ang="0">
                  <a:pos x="184" y="212"/>
                </a:cxn>
                <a:cxn ang="0">
                  <a:pos x="123" y="88"/>
                </a:cxn>
                <a:cxn ang="0">
                  <a:pos x="135" y="76"/>
                </a:cxn>
                <a:cxn ang="0">
                  <a:pos x="59" y="133"/>
                </a:cxn>
                <a:cxn ang="0">
                  <a:pos x="58" y="126"/>
                </a:cxn>
                <a:cxn ang="0">
                  <a:pos x="75" y="112"/>
                </a:cxn>
                <a:cxn ang="0">
                  <a:pos x="82" y="109"/>
                </a:cxn>
                <a:cxn ang="0">
                  <a:pos x="97" y="109"/>
                </a:cxn>
                <a:cxn ang="0">
                  <a:pos x="194" y="234"/>
                </a:cxn>
                <a:cxn ang="0">
                  <a:pos x="197" y="226"/>
                </a:cxn>
                <a:cxn ang="0">
                  <a:pos x="71" y="128"/>
                </a:cxn>
                <a:cxn ang="0">
                  <a:pos x="131" y="216"/>
                </a:cxn>
                <a:cxn ang="0">
                  <a:pos x="149" y="94"/>
                </a:cxn>
                <a:cxn ang="0">
                  <a:pos x="106" y="118"/>
                </a:cxn>
                <a:cxn ang="0">
                  <a:pos x="109" y="114"/>
                </a:cxn>
                <a:cxn ang="0">
                  <a:pos x="40" y="130"/>
                </a:cxn>
                <a:cxn ang="0">
                  <a:pos x="110" y="227"/>
                </a:cxn>
                <a:cxn ang="0">
                  <a:pos x="127" y="102"/>
                </a:cxn>
                <a:cxn ang="0">
                  <a:pos x="155" y="71"/>
                </a:cxn>
                <a:cxn ang="0">
                  <a:pos x="154" y="73"/>
                </a:cxn>
              </a:cxnLst>
              <a:rect l="0" t="0" r="r" b="b"/>
              <a:pathLst>
                <a:path w="287" h="289">
                  <a:moveTo>
                    <a:pt x="130" y="0"/>
                  </a:moveTo>
                  <a:lnTo>
                    <a:pt x="130" y="0"/>
                  </a:lnTo>
                  <a:lnTo>
                    <a:pt x="138" y="7"/>
                  </a:lnTo>
                  <a:lnTo>
                    <a:pt x="144" y="15"/>
                  </a:lnTo>
                  <a:lnTo>
                    <a:pt x="149" y="24"/>
                  </a:lnTo>
                  <a:lnTo>
                    <a:pt x="154" y="33"/>
                  </a:lnTo>
                  <a:lnTo>
                    <a:pt x="161" y="53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8" y="84"/>
                  </a:lnTo>
                  <a:lnTo>
                    <a:pt x="170" y="91"/>
                  </a:lnTo>
                  <a:lnTo>
                    <a:pt x="170" y="91"/>
                  </a:lnTo>
                  <a:lnTo>
                    <a:pt x="183" y="90"/>
                  </a:lnTo>
                  <a:lnTo>
                    <a:pt x="197" y="87"/>
                  </a:lnTo>
                  <a:lnTo>
                    <a:pt x="213" y="87"/>
                  </a:lnTo>
                  <a:lnTo>
                    <a:pt x="228" y="87"/>
                  </a:lnTo>
                  <a:lnTo>
                    <a:pt x="258" y="90"/>
                  </a:lnTo>
                  <a:lnTo>
                    <a:pt x="287" y="94"/>
                  </a:lnTo>
                  <a:lnTo>
                    <a:pt x="287" y="94"/>
                  </a:lnTo>
                  <a:lnTo>
                    <a:pt x="249" y="125"/>
                  </a:lnTo>
                  <a:lnTo>
                    <a:pt x="229" y="140"/>
                  </a:lnTo>
                  <a:lnTo>
                    <a:pt x="211" y="154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08" y="255"/>
                  </a:lnTo>
                  <a:lnTo>
                    <a:pt x="187" y="241"/>
                  </a:lnTo>
                  <a:lnTo>
                    <a:pt x="168" y="226"/>
                  </a:lnTo>
                  <a:lnTo>
                    <a:pt x="148" y="209"/>
                  </a:lnTo>
                  <a:lnTo>
                    <a:pt x="148" y="209"/>
                  </a:lnTo>
                  <a:lnTo>
                    <a:pt x="130" y="232"/>
                  </a:lnTo>
                  <a:lnTo>
                    <a:pt x="111" y="253"/>
                  </a:lnTo>
                  <a:lnTo>
                    <a:pt x="90" y="272"/>
                  </a:lnTo>
                  <a:lnTo>
                    <a:pt x="80" y="281"/>
                  </a:lnTo>
                  <a:lnTo>
                    <a:pt x="68" y="289"/>
                  </a:lnTo>
                  <a:lnTo>
                    <a:pt x="68" y="289"/>
                  </a:lnTo>
                  <a:lnTo>
                    <a:pt x="69" y="274"/>
                  </a:lnTo>
                  <a:lnTo>
                    <a:pt x="72" y="258"/>
                  </a:lnTo>
                  <a:lnTo>
                    <a:pt x="78" y="229"/>
                  </a:lnTo>
                  <a:lnTo>
                    <a:pt x="85" y="201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68" y="158"/>
                  </a:lnTo>
                  <a:lnTo>
                    <a:pt x="45" y="14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34" y="109"/>
                  </a:lnTo>
                  <a:lnTo>
                    <a:pt x="57" y="105"/>
                  </a:lnTo>
                  <a:lnTo>
                    <a:pt x="82" y="101"/>
                  </a:lnTo>
                  <a:lnTo>
                    <a:pt x="107" y="99"/>
                  </a:lnTo>
                  <a:lnTo>
                    <a:pt x="130" y="0"/>
                  </a:lnTo>
                  <a:close/>
                  <a:moveTo>
                    <a:pt x="103" y="187"/>
                  </a:moveTo>
                  <a:lnTo>
                    <a:pt x="103" y="187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0" y="184"/>
                  </a:lnTo>
                  <a:lnTo>
                    <a:pt x="102" y="180"/>
                  </a:lnTo>
                  <a:lnTo>
                    <a:pt x="102" y="177"/>
                  </a:lnTo>
                  <a:lnTo>
                    <a:pt x="102" y="177"/>
                  </a:lnTo>
                  <a:lnTo>
                    <a:pt x="113" y="163"/>
                  </a:lnTo>
                  <a:lnTo>
                    <a:pt x="124" y="149"/>
                  </a:lnTo>
                  <a:lnTo>
                    <a:pt x="147" y="123"/>
                  </a:lnTo>
                  <a:lnTo>
                    <a:pt x="147" y="123"/>
                  </a:lnTo>
                  <a:lnTo>
                    <a:pt x="134" y="132"/>
                  </a:lnTo>
                  <a:lnTo>
                    <a:pt x="123" y="14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99" y="173"/>
                  </a:lnTo>
                  <a:lnTo>
                    <a:pt x="96" y="187"/>
                  </a:lnTo>
                  <a:lnTo>
                    <a:pt x="92" y="213"/>
                  </a:lnTo>
                  <a:lnTo>
                    <a:pt x="165" y="128"/>
                  </a:lnTo>
                  <a:lnTo>
                    <a:pt x="165" y="128"/>
                  </a:lnTo>
                  <a:lnTo>
                    <a:pt x="158" y="133"/>
                  </a:lnTo>
                  <a:lnTo>
                    <a:pt x="148" y="143"/>
                  </a:lnTo>
                  <a:lnTo>
                    <a:pt x="140" y="151"/>
                  </a:lnTo>
                  <a:lnTo>
                    <a:pt x="132" y="158"/>
                  </a:lnTo>
                  <a:lnTo>
                    <a:pt x="132" y="154"/>
                  </a:lnTo>
                  <a:lnTo>
                    <a:pt x="132" y="154"/>
                  </a:lnTo>
                  <a:lnTo>
                    <a:pt x="127" y="164"/>
                  </a:lnTo>
                  <a:lnTo>
                    <a:pt x="120" y="173"/>
                  </a:lnTo>
                  <a:lnTo>
                    <a:pt x="113" y="180"/>
                  </a:lnTo>
                  <a:lnTo>
                    <a:pt x="103" y="187"/>
                  </a:lnTo>
                  <a:lnTo>
                    <a:pt x="103" y="187"/>
                  </a:lnTo>
                  <a:close/>
                  <a:moveTo>
                    <a:pt x="214" y="112"/>
                  </a:moveTo>
                  <a:lnTo>
                    <a:pt x="214" y="112"/>
                  </a:lnTo>
                  <a:lnTo>
                    <a:pt x="217" y="111"/>
                  </a:lnTo>
                  <a:lnTo>
                    <a:pt x="218" y="109"/>
                  </a:lnTo>
                  <a:lnTo>
                    <a:pt x="218" y="106"/>
                  </a:lnTo>
                  <a:lnTo>
                    <a:pt x="221" y="105"/>
                  </a:lnTo>
                  <a:lnTo>
                    <a:pt x="224" y="106"/>
                  </a:lnTo>
                  <a:lnTo>
                    <a:pt x="231" y="101"/>
                  </a:lnTo>
                  <a:lnTo>
                    <a:pt x="231" y="101"/>
                  </a:lnTo>
                  <a:lnTo>
                    <a:pt x="232" y="104"/>
                  </a:lnTo>
                  <a:lnTo>
                    <a:pt x="234" y="108"/>
                  </a:lnTo>
                  <a:lnTo>
                    <a:pt x="234" y="109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41" y="108"/>
                  </a:lnTo>
                  <a:lnTo>
                    <a:pt x="245" y="105"/>
                  </a:lnTo>
                  <a:lnTo>
                    <a:pt x="255" y="99"/>
                  </a:lnTo>
                  <a:lnTo>
                    <a:pt x="255" y="99"/>
                  </a:lnTo>
                  <a:lnTo>
                    <a:pt x="239" y="98"/>
                  </a:lnTo>
                  <a:lnTo>
                    <a:pt x="225" y="98"/>
                  </a:lnTo>
                  <a:lnTo>
                    <a:pt x="197" y="101"/>
                  </a:lnTo>
                  <a:lnTo>
                    <a:pt x="197" y="101"/>
                  </a:lnTo>
                  <a:lnTo>
                    <a:pt x="194" y="101"/>
                  </a:lnTo>
                  <a:lnTo>
                    <a:pt x="192" y="104"/>
                  </a:lnTo>
                  <a:lnTo>
                    <a:pt x="186" y="111"/>
                  </a:lnTo>
                  <a:lnTo>
                    <a:pt x="180" y="119"/>
                  </a:lnTo>
                  <a:lnTo>
                    <a:pt x="175" y="125"/>
                  </a:lnTo>
                  <a:lnTo>
                    <a:pt x="175" y="125"/>
                  </a:lnTo>
                  <a:lnTo>
                    <a:pt x="172" y="129"/>
                  </a:lnTo>
                  <a:lnTo>
                    <a:pt x="172" y="132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82" y="132"/>
                  </a:lnTo>
                  <a:lnTo>
                    <a:pt x="187" y="122"/>
                  </a:lnTo>
                  <a:lnTo>
                    <a:pt x="194" y="114"/>
                  </a:lnTo>
                  <a:lnTo>
                    <a:pt x="199" y="111"/>
                  </a:lnTo>
                  <a:lnTo>
                    <a:pt x="204" y="108"/>
                  </a:lnTo>
                  <a:lnTo>
                    <a:pt x="184" y="137"/>
                  </a:lnTo>
                  <a:lnTo>
                    <a:pt x="184" y="137"/>
                  </a:lnTo>
                  <a:lnTo>
                    <a:pt x="192" y="132"/>
                  </a:lnTo>
                  <a:lnTo>
                    <a:pt x="199" y="125"/>
                  </a:lnTo>
                  <a:lnTo>
                    <a:pt x="207" y="118"/>
                  </a:lnTo>
                  <a:lnTo>
                    <a:pt x="214" y="112"/>
                  </a:lnTo>
                  <a:lnTo>
                    <a:pt x="214" y="112"/>
                  </a:lnTo>
                  <a:close/>
                  <a:moveTo>
                    <a:pt x="211" y="123"/>
                  </a:moveTo>
                  <a:lnTo>
                    <a:pt x="211" y="123"/>
                  </a:lnTo>
                  <a:lnTo>
                    <a:pt x="214" y="123"/>
                  </a:lnTo>
                  <a:lnTo>
                    <a:pt x="215" y="122"/>
                  </a:lnTo>
                  <a:lnTo>
                    <a:pt x="217" y="115"/>
                  </a:lnTo>
                  <a:lnTo>
                    <a:pt x="217" y="115"/>
                  </a:lnTo>
                  <a:lnTo>
                    <a:pt x="193" y="136"/>
                  </a:lnTo>
                  <a:lnTo>
                    <a:pt x="170" y="158"/>
                  </a:lnTo>
                  <a:lnTo>
                    <a:pt x="151" y="182"/>
                  </a:lnTo>
                  <a:lnTo>
                    <a:pt x="132" y="209"/>
                  </a:lnTo>
                  <a:lnTo>
                    <a:pt x="132" y="209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54" y="192"/>
                  </a:lnTo>
                  <a:lnTo>
                    <a:pt x="175" y="171"/>
                  </a:lnTo>
                  <a:lnTo>
                    <a:pt x="193" y="149"/>
                  </a:lnTo>
                  <a:lnTo>
                    <a:pt x="211" y="123"/>
                  </a:lnTo>
                  <a:lnTo>
                    <a:pt x="211" y="123"/>
                  </a:lnTo>
                  <a:close/>
                  <a:moveTo>
                    <a:pt x="78" y="271"/>
                  </a:moveTo>
                  <a:lnTo>
                    <a:pt x="78" y="271"/>
                  </a:lnTo>
                  <a:lnTo>
                    <a:pt x="83" y="267"/>
                  </a:lnTo>
                  <a:lnTo>
                    <a:pt x="89" y="262"/>
                  </a:lnTo>
                  <a:lnTo>
                    <a:pt x="93" y="257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90" y="255"/>
                  </a:lnTo>
                  <a:lnTo>
                    <a:pt x="86" y="257"/>
                  </a:lnTo>
                  <a:lnTo>
                    <a:pt x="85" y="255"/>
                  </a:lnTo>
                  <a:lnTo>
                    <a:pt x="83" y="254"/>
                  </a:lnTo>
                  <a:lnTo>
                    <a:pt x="83" y="254"/>
                  </a:lnTo>
                  <a:lnTo>
                    <a:pt x="106" y="220"/>
                  </a:lnTo>
                  <a:lnTo>
                    <a:pt x="128" y="188"/>
                  </a:lnTo>
                  <a:lnTo>
                    <a:pt x="128" y="188"/>
                  </a:lnTo>
                  <a:lnTo>
                    <a:pt x="111" y="203"/>
                  </a:lnTo>
                  <a:lnTo>
                    <a:pt x="103" y="212"/>
                  </a:lnTo>
                  <a:lnTo>
                    <a:pt x="96" y="222"/>
                  </a:lnTo>
                  <a:lnTo>
                    <a:pt x="89" y="233"/>
                  </a:lnTo>
                  <a:lnTo>
                    <a:pt x="83" y="244"/>
                  </a:lnTo>
                  <a:lnTo>
                    <a:pt x="79" y="257"/>
                  </a:lnTo>
                  <a:lnTo>
                    <a:pt x="78" y="271"/>
                  </a:lnTo>
                  <a:lnTo>
                    <a:pt x="78" y="271"/>
                  </a:lnTo>
                  <a:close/>
                  <a:moveTo>
                    <a:pt x="149" y="98"/>
                  </a:moveTo>
                  <a:lnTo>
                    <a:pt x="123" y="132"/>
                  </a:lnTo>
                  <a:lnTo>
                    <a:pt x="123" y="132"/>
                  </a:lnTo>
                  <a:lnTo>
                    <a:pt x="141" y="118"/>
                  </a:lnTo>
                  <a:lnTo>
                    <a:pt x="151" y="111"/>
                  </a:lnTo>
                  <a:lnTo>
                    <a:pt x="159" y="105"/>
                  </a:lnTo>
                  <a:lnTo>
                    <a:pt x="159" y="105"/>
                  </a:lnTo>
                  <a:lnTo>
                    <a:pt x="162" y="102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2" y="92"/>
                  </a:lnTo>
                  <a:lnTo>
                    <a:pt x="159" y="84"/>
                  </a:lnTo>
                  <a:lnTo>
                    <a:pt x="156" y="77"/>
                  </a:lnTo>
                  <a:lnTo>
                    <a:pt x="156" y="77"/>
                  </a:lnTo>
                  <a:lnTo>
                    <a:pt x="152" y="84"/>
                  </a:lnTo>
                  <a:lnTo>
                    <a:pt x="147" y="90"/>
                  </a:lnTo>
                  <a:lnTo>
                    <a:pt x="140" y="94"/>
                  </a:lnTo>
                  <a:lnTo>
                    <a:pt x="134" y="99"/>
                  </a:lnTo>
                  <a:lnTo>
                    <a:pt x="134" y="99"/>
                  </a:lnTo>
                  <a:lnTo>
                    <a:pt x="138" y="98"/>
                  </a:lnTo>
                  <a:lnTo>
                    <a:pt x="142" y="97"/>
                  </a:lnTo>
                  <a:lnTo>
                    <a:pt x="145" y="97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9" y="97"/>
                  </a:lnTo>
                  <a:lnTo>
                    <a:pt x="149" y="98"/>
                  </a:lnTo>
                  <a:lnTo>
                    <a:pt x="149" y="98"/>
                  </a:lnTo>
                  <a:close/>
                  <a:moveTo>
                    <a:pt x="117" y="119"/>
                  </a:moveTo>
                  <a:lnTo>
                    <a:pt x="117" y="119"/>
                  </a:lnTo>
                  <a:lnTo>
                    <a:pt x="99" y="135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82" y="153"/>
                  </a:lnTo>
                  <a:lnTo>
                    <a:pt x="85" y="156"/>
                  </a:lnTo>
                  <a:lnTo>
                    <a:pt x="88" y="157"/>
                  </a:lnTo>
                  <a:lnTo>
                    <a:pt x="89" y="158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17" y="119"/>
                  </a:lnTo>
                  <a:lnTo>
                    <a:pt x="117" y="119"/>
                  </a:lnTo>
                  <a:close/>
                  <a:moveTo>
                    <a:pt x="161" y="199"/>
                  </a:moveTo>
                  <a:lnTo>
                    <a:pt x="161" y="199"/>
                  </a:lnTo>
                  <a:lnTo>
                    <a:pt x="166" y="208"/>
                  </a:lnTo>
                  <a:lnTo>
                    <a:pt x="169" y="212"/>
                  </a:lnTo>
                  <a:lnTo>
                    <a:pt x="173" y="216"/>
                  </a:lnTo>
                  <a:lnTo>
                    <a:pt x="173" y="216"/>
                  </a:lnTo>
                  <a:lnTo>
                    <a:pt x="179" y="208"/>
                  </a:lnTo>
                  <a:lnTo>
                    <a:pt x="184" y="201"/>
                  </a:lnTo>
                  <a:lnTo>
                    <a:pt x="192" y="194"/>
                  </a:lnTo>
                  <a:lnTo>
                    <a:pt x="196" y="185"/>
                  </a:lnTo>
                  <a:lnTo>
                    <a:pt x="196" y="185"/>
                  </a:lnTo>
                  <a:lnTo>
                    <a:pt x="184" y="195"/>
                  </a:lnTo>
                  <a:lnTo>
                    <a:pt x="177" y="201"/>
                  </a:lnTo>
                  <a:lnTo>
                    <a:pt x="170" y="205"/>
                  </a:lnTo>
                  <a:lnTo>
                    <a:pt x="170" y="205"/>
                  </a:lnTo>
                  <a:lnTo>
                    <a:pt x="170" y="199"/>
                  </a:lnTo>
                  <a:lnTo>
                    <a:pt x="170" y="195"/>
                  </a:lnTo>
                  <a:lnTo>
                    <a:pt x="176" y="185"/>
                  </a:lnTo>
                  <a:lnTo>
                    <a:pt x="182" y="177"/>
                  </a:lnTo>
                  <a:lnTo>
                    <a:pt x="189" y="170"/>
                  </a:lnTo>
                  <a:lnTo>
                    <a:pt x="189" y="170"/>
                  </a:lnTo>
                  <a:lnTo>
                    <a:pt x="190" y="168"/>
                  </a:lnTo>
                  <a:lnTo>
                    <a:pt x="189" y="164"/>
                  </a:lnTo>
                  <a:lnTo>
                    <a:pt x="161" y="199"/>
                  </a:lnTo>
                  <a:close/>
                  <a:moveTo>
                    <a:pt x="199" y="191"/>
                  </a:moveTo>
                  <a:lnTo>
                    <a:pt x="199" y="191"/>
                  </a:lnTo>
                  <a:lnTo>
                    <a:pt x="201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3" y="202"/>
                  </a:lnTo>
                  <a:lnTo>
                    <a:pt x="200" y="208"/>
                  </a:lnTo>
                  <a:lnTo>
                    <a:pt x="196" y="218"/>
                  </a:lnTo>
                  <a:lnTo>
                    <a:pt x="194" y="222"/>
                  </a:lnTo>
                  <a:lnTo>
                    <a:pt x="194" y="223"/>
                  </a:lnTo>
                  <a:lnTo>
                    <a:pt x="194" y="223"/>
                  </a:lnTo>
                  <a:lnTo>
                    <a:pt x="197" y="220"/>
                  </a:lnTo>
                  <a:lnTo>
                    <a:pt x="200" y="218"/>
                  </a:lnTo>
                  <a:lnTo>
                    <a:pt x="203" y="215"/>
                  </a:lnTo>
                  <a:lnTo>
                    <a:pt x="204" y="215"/>
                  </a:lnTo>
                  <a:lnTo>
                    <a:pt x="207" y="215"/>
                  </a:lnTo>
                  <a:lnTo>
                    <a:pt x="207" y="215"/>
                  </a:lnTo>
                  <a:lnTo>
                    <a:pt x="208" y="220"/>
                  </a:lnTo>
                  <a:lnTo>
                    <a:pt x="207" y="226"/>
                  </a:lnTo>
                  <a:lnTo>
                    <a:pt x="206" y="237"/>
                  </a:lnTo>
                  <a:lnTo>
                    <a:pt x="206" y="237"/>
                  </a:lnTo>
                  <a:lnTo>
                    <a:pt x="206" y="240"/>
                  </a:lnTo>
                  <a:lnTo>
                    <a:pt x="208" y="240"/>
                  </a:lnTo>
                  <a:lnTo>
                    <a:pt x="211" y="240"/>
                  </a:lnTo>
                  <a:lnTo>
                    <a:pt x="213" y="239"/>
                  </a:lnTo>
                  <a:lnTo>
                    <a:pt x="213" y="239"/>
                  </a:lnTo>
                  <a:lnTo>
                    <a:pt x="211" y="213"/>
                  </a:lnTo>
                  <a:lnTo>
                    <a:pt x="207" y="188"/>
                  </a:lnTo>
                  <a:lnTo>
                    <a:pt x="207" y="188"/>
                  </a:lnTo>
                  <a:lnTo>
                    <a:pt x="206" y="184"/>
                  </a:lnTo>
                  <a:lnTo>
                    <a:pt x="204" y="184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200" y="189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06" y="143"/>
                  </a:moveTo>
                  <a:lnTo>
                    <a:pt x="206" y="143"/>
                  </a:lnTo>
                  <a:lnTo>
                    <a:pt x="218" y="136"/>
                  </a:lnTo>
                  <a:lnTo>
                    <a:pt x="232" y="128"/>
                  </a:lnTo>
                  <a:lnTo>
                    <a:pt x="244" y="116"/>
                  </a:lnTo>
                  <a:lnTo>
                    <a:pt x="253" y="106"/>
                  </a:lnTo>
                  <a:lnTo>
                    <a:pt x="253" y="106"/>
                  </a:lnTo>
                  <a:lnTo>
                    <a:pt x="238" y="112"/>
                  </a:lnTo>
                  <a:lnTo>
                    <a:pt x="224" y="121"/>
                  </a:lnTo>
                  <a:lnTo>
                    <a:pt x="218" y="126"/>
                  </a:lnTo>
                  <a:lnTo>
                    <a:pt x="213" y="132"/>
                  </a:lnTo>
                  <a:lnTo>
                    <a:pt x="208" y="137"/>
                  </a:lnTo>
                  <a:lnTo>
                    <a:pt x="206" y="143"/>
                  </a:lnTo>
                  <a:lnTo>
                    <a:pt x="206" y="143"/>
                  </a:lnTo>
                  <a:close/>
                  <a:moveTo>
                    <a:pt x="183" y="101"/>
                  </a:moveTo>
                  <a:lnTo>
                    <a:pt x="175" y="105"/>
                  </a:lnTo>
                  <a:lnTo>
                    <a:pt x="175" y="105"/>
                  </a:lnTo>
                  <a:lnTo>
                    <a:pt x="165" y="111"/>
                  </a:lnTo>
                  <a:lnTo>
                    <a:pt x="158" y="119"/>
                  </a:lnTo>
                  <a:lnTo>
                    <a:pt x="145" y="137"/>
                  </a:lnTo>
                  <a:lnTo>
                    <a:pt x="145" y="137"/>
                  </a:lnTo>
                  <a:lnTo>
                    <a:pt x="163" y="119"/>
                  </a:lnTo>
                  <a:lnTo>
                    <a:pt x="183" y="101"/>
                  </a:lnTo>
                  <a:lnTo>
                    <a:pt x="183" y="101"/>
                  </a:lnTo>
                  <a:close/>
                  <a:moveTo>
                    <a:pt x="138" y="50"/>
                  </a:moveTo>
                  <a:lnTo>
                    <a:pt x="138" y="50"/>
                  </a:lnTo>
                  <a:lnTo>
                    <a:pt x="145" y="45"/>
                  </a:lnTo>
                  <a:lnTo>
                    <a:pt x="147" y="40"/>
                  </a:lnTo>
                  <a:lnTo>
                    <a:pt x="145" y="38"/>
                  </a:lnTo>
                  <a:lnTo>
                    <a:pt x="144" y="36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2" y="47"/>
                  </a:lnTo>
                  <a:lnTo>
                    <a:pt x="130" y="55"/>
                  </a:lnTo>
                  <a:lnTo>
                    <a:pt x="128" y="62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5" y="55"/>
                  </a:lnTo>
                  <a:lnTo>
                    <a:pt x="135" y="53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38" y="50"/>
                  </a:lnTo>
                  <a:close/>
                  <a:moveTo>
                    <a:pt x="183" y="191"/>
                  </a:moveTo>
                  <a:lnTo>
                    <a:pt x="183" y="191"/>
                  </a:lnTo>
                  <a:lnTo>
                    <a:pt x="192" y="181"/>
                  </a:lnTo>
                  <a:lnTo>
                    <a:pt x="196" y="177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4" y="170"/>
                  </a:lnTo>
                  <a:lnTo>
                    <a:pt x="204" y="166"/>
                  </a:lnTo>
                  <a:lnTo>
                    <a:pt x="204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203" y="161"/>
                  </a:lnTo>
                  <a:lnTo>
                    <a:pt x="190" y="177"/>
                  </a:lnTo>
                  <a:lnTo>
                    <a:pt x="186" y="184"/>
                  </a:lnTo>
                  <a:lnTo>
                    <a:pt x="183" y="191"/>
                  </a:lnTo>
                  <a:lnTo>
                    <a:pt x="183" y="191"/>
                  </a:lnTo>
                  <a:close/>
                  <a:moveTo>
                    <a:pt x="69" y="137"/>
                  </a:moveTo>
                  <a:lnTo>
                    <a:pt x="69" y="137"/>
                  </a:lnTo>
                  <a:lnTo>
                    <a:pt x="68" y="140"/>
                  </a:lnTo>
                  <a:lnTo>
                    <a:pt x="66" y="144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1" y="144"/>
                  </a:lnTo>
                  <a:lnTo>
                    <a:pt x="71" y="144"/>
                  </a:lnTo>
                  <a:lnTo>
                    <a:pt x="75" y="140"/>
                  </a:lnTo>
                  <a:lnTo>
                    <a:pt x="80" y="135"/>
                  </a:lnTo>
                  <a:lnTo>
                    <a:pt x="85" y="130"/>
                  </a:lnTo>
                  <a:lnTo>
                    <a:pt x="86" y="126"/>
                  </a:lnTo>
                  <a:lnTo>
                    <a:pt x="86" y="126"/>
                  </a:lnTo>
                  <a:lnTo>
                    <a:pt x="78" y="132"/>
                  </a:lnTo>
                  <a:lnTo>
                    <a:pt x="69" y="137"/>
                  </a:lnTo>
                  <a:lnTo>
                    <a:pt x="69" y="137"/>
                  </a:lnTo>
                  <a:close/>
                  <a:moveTo>
                    <a:pt x="180" y="223"/>
                  </a:moveTo>
                  <a:lnTo>
                    <a:pt x="180" y="223"/>
                  </a:lnTo>
                  <a:lnTo>
                    <a:pt x="184" y="222"/>
                  </a:lnTo>
                  <a:lnTo>
                    <a:pt x="190" y="218"/>
                  </a:lnTo>
                  <a:lnTo>
                    <a:pt x="193" y="212"/>
                  </a:lnTo>
                  <a:lnTo>
                    <a:pt x="194" y="209"/>
                  </a:lnTo>
                  <a:lnTo>
                    <a:pt x="193" y="206"/>
                  </a:lnTo>
                  <a:lnTo>
                    <a:pt x="193" y="206"/>
                  </a:lnTo>
                  <a:lnTo>
                    <a:pt x="189" y="209"/>
                  </a:lnTo>
                  <a:lnTo>
                    <a:pt x="184" y="212"/>
                  </a:lnTo>
                  <a:lnTo>
                    <a:pt x="182" y="218"/>
                  </a:lnTo>
                  <a:lnTo>
                    <a:pt x="180" y="223"/>
                  </a:lnTo>
                  <a:lnTo>
                    <a:pt x="180" y="223"/>
                  </a:lnTo>
                  <a:close/>
                  <a:moveTo>
                    <a:pt x="131" y="77"/>
                  </a:moveTo>
                  <a:lnTo>
                    <a:pt x="131" y="77"/>
                  </a:lnTo>
                  <a:lnTo>
                    <a:pt x="128" y="78"/>
                  </a:lnTo>
                  <a:lnTo>
                    <a:pt x="125" y="80"/>
                  </a:lnTo>
                  <a:lnTo>
                    <a:pt x="124" y="84"/>
                  </a:lnTo>
                  <a:lnTo>
                    <a:pt x="123" y="88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4" y="92"/>
                  </a:lnTo>
                  <a:lnTo>
                    <a:pt x="128" y="90"/>
                  </a:lnTo>
                  <a:lnTo>
                    <a:pt x="134" y="81"/>
                  </a:lnTo>
                  <a:lnTo>
                    <a:pt x="138" y="74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35" y="76"/>
                  </a:lnTo>
                  <a:lnTo>
                    <a:pt x="131" y="77"/>
                  </a:lnTo>
                  <a:lnTo>
                    <a:pt x="131" y="77"/>
                  </a:lnTo>
                  <a:close/>
                  <a:moveTo>
                    <a:pt x="47" y="136"/>
                  </a:moveTo>
                  <a:lnTo>
                    <a:pt x="47" y="136"/>
                  </a:lnTo>
                  <a:lnTo>
                    <a:pt x="50" y="139"/>
                  </a:lnTo>
                  <a:lnTo>
                    <a:pt x="51" y="139"/>
                  </a:lnTo>
                  <a:lnTo>
                    <a:pt x="55" y="137"/>
                  </a:lnTo>
                  <a:lnTo>
                    <a:pt x="58" y="135"/>
                  </a:lnTo>
                  <a:lnTo>
                    <a:pt x="59" y="133"/>
                  </a:lnTo>
                  <a:lnTo>
                    <a:pt x="62" y="133"/>
                  </a:lnTo>
                  <a:lnTo>
                    <a:pt x="62" y="133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5" y="125"/>
                  </a:lnTo>
                  <a:lnTo>
                    <a:pt x="64" y="12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58" y="126"/>
                  </a:lnTo>
                  <a:lnTo>
                    <a:pt x="54" y="130"/>
                  </a:lnTo>
                  <a:lnTo>
                    <a:pt x="47" y="136"/>
                  </a:lnTo>
                  <a:lnTo>
                    <a:pt x="47" y="136"/>
                  </a:lnTo>
                  <a:close/>
                  <a:moveTo>
                    <a:pt x="36" y="119"/>
                  </a:moveTo>
                  <a:lnTo>
                    <a:pt x="36" y="119"/>
                  </a:lnTo>
                  <a:lnTo>
                    <a:pt x="57" y="116"/>
                  </a:lnTo>
                  <a:lnTo>
                    <a:pt x="66" y="115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68" y="112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48" y="115"/>
                  </a:lnTo>
                  <a:lnTo>
                    <a:pt x="36" y="119"/>
                  </a:lnTo>
                  <a:lnTo>
                    <a:pt x="36" y="119"/>
                  </a:lnTo>
                  <a:close/>
                  <a:moveTo>
                    <a:pt x="89" y="111"/>
                  </a:moveTo>
                  <a:lnTo>
                    <a:pt x="89" y="111"/>
                  </a:lnTo>
                  <a:lnTo>
                    <a:pt x="82" y="109"/>
                  </a:lnTo>
                  <a:lnTo>
                    <a:pt x="80" y="111"/>
                  </a:lnTo>
                  <a:lnTo>
                    <a:pt x="79" y="111"/>
                  </a:lnTo>
                  <a:lnTo>
                    <a:pt x="79" y="112"/>
                  </a:lnTo>
                  <a:lnTo>
                    <a:pt x="82" y="115"/>
                  </a:lnTo>
                  <a:lnTo>
                    <a:pt x="82" y="115"/>
                  </a:lnTo>
                  <a:lnTo>
                    <a:pt x="83" y="116"/>
                  </a:lnTo>
                  <a:lnTo>
                    <a:pt x="86" y="116"/>
                  </a:lnTo>
                  <a:lnTo>
                    <a:pt x="92" y="114"/>
                  </a:lnTo>
                  <a:lnTo>
                    <a:pt x="97" y="109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89" y="111"/>
                  </a:lnTo>
                  <a:lnTo>
                    <a:pt x="89" y="111"/>
                  </a:lnTo>
                  <a:close/>
                  <a:moveTo>
                    <a:pt x="197" y="226"/>
                  </a:moveTo>
                  <a:lnTo>
                    <a:pt x="197" y="226"/>
                  </a:lnTo>
                  <a:lnTo>
                    <a:pt x="194" y="227"/>
                  </a:lnTo>
                  <a:lnTo>
                    <a:pt x="193" y="232"/>
                  </a:lnTo>
                  <a:lnTo>
                    <a:pt x="194" y="234"/>
                  </a:lnTo>
                  <a:lnTo>
                    <a:pt x="199" y="236"/>
                  </a:lnTo>
                  <a:lnTo>
                    <a:pt x="199" y="236"/>
                  </a:lnTo>
                  <a:lnTo>
                    <a:pt x="200" y="234"/>
                  </a:lnTo>
                  <a:lnTo>
                    <a:pt x="201" y="230"/>
                  </a:lnTo>
                  <a:lnTo>
                    <a:pt x="201" y="222"/>
                  </a:lnTo>
                  <a:lnTo>
                    <a:pt x="201" y="222"/>
                  </a:lnTo>
                  <a:lnTo>
                    <a:pt x="200" y="225"/>
                  </a:lnTo>
                  <a:lnTo>
                    <a:pt x="197" y="226"/>
                  </a:lnTo>
                  <a:lnTo>
                    <a:pt x="197" y="226"/>
                  </a:lnTo>
                  <a:close/>
                  <a:moveTo>
                    <a:pt x="64" y="137"/>
                  </a:moveTo>
                  <a:lnTo>
                    <a:pt x="64" y="137"/>
                  </a:lnTo>
                  <a:lnTo>
                    <a:pt x="69" y="135"/>
                  </a:lnTo>
                  <a:lnTo>
                    <a:pt x="72" y="130"/>
                  </a:lnTo>
                  <a:lnTo>
                    <a:pt x="75" y="126"/>
                  </a:lnTo>
                  <a:lnTo>
                    <a:pt x="75" y="126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1" y="128"/>
                  </a:lnTo>
                  <a:lnTo>
                    <a:pt x="68" y="130"/>
                  </a:lnTo>
                  <a:lnTo>
                    <a:pt x="64" y="137"/>
                  </a:lnTo>
                  <a:lnTo>
                    <a:pt x="64" y="137"/>
                  </a:lnTo>
                  <a:close/>
                  <a:moveTo>
                    <a:pt x="123" y="225"/>
                  </a:moveTo>
                  <a:lnTo>
                    <a:pt x="123" y="225"/>
                  </a:lnTo>
                  <a:lnTo>
                    <a:pt x="123" y="226"/>
                  </a:lnTo>
                  <a:lnTo>
                    <a:pt x="125" y="223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1" y="215"/>
                  </a:lnTo>
                  <a:lnTo>
                    <a:pt x="131" y="212"/>
                  </a:lnTo>
                  <a:lnTo>
                    <a:pt x="131" y="212"/>
                  </a:lnTo>
                  <a:lnTo>
                    <a:pt x="125" y="219"/>
                  </a:lnTo>
                  <a:lnTo>
                    <a:pt x="123" y="225"/>
                  </a:lnTo>
                  <a:lnTo>
                    <a:pt x="123" y="225"/>
                  </a:lnTo>
                  <a:close/>
                  <a:moveTo>
                    <a:pt x="156" y="88"/>
                  </a:moveTo>
                  <a:lnTo>
                    <a:pt x="149" y="94"/>
                  </a:lnTo>
                  <a:lnTo>
                    <a:pt x="149" y="94"/>
                  </a:lnTo>
                  <a:lnTo>
                    <a:pt x="152" y="95"/>
                  </a:lnTo>
                  <a:lnTo>
                    <a:pt x="155" y="94"/>
                  </a:lnTo>
                  <a:lnTo>
                    <a:pt x="158" y="92"/>
                  </a:lnTo>
                  <a:lnTo>
                    <a:pt x="158" y="91"/>
                  </a:lnTo>
                  <a:lnTo>
                    <a:pt x="156" y="88"/>
                  </a:lnTo>
                  <a:lnTo>
                    <a:pt x="156" y="88"/>
                  </a:lnTo>
                  <a:close/>
                  <a:moveTo>
                    <a:pt x="106" y="116"/>
                  </a:moveTo>
                  <a:lnTo>
                    <a:pt x="106" y="116"/>
                  </a:lnTo>
                  <a:lnTo>
                    <a:pt x="106" y="118"/>
                  </a:lnTo>
                  <a:lnTo>
                    <a:pt x="109" y="118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4" y="112"/>
                  </a:lnTo>
                  <a:lnTo>
                    <a:pt x="114" y="111"/>
                  </a:lnTo>
                  <a:lnTo>
                    <a:pt x="113" y="111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09" y="114"/>
                  </a:lnTo>
                  <a:lnTo>
                    <a:pt x="106" y="116"/>
                  </a:lnTo>
                  <a:lnTo>
                    <a:pt x="106" y="116"/>
                  </a:lnTo>
                  <a:close/>
                  <a:moveTo>
                    <a:pt x="43" y="128"/>
                  </a:moveTo>
                  <a:lnTo>
                    <a:pt x="43" y="128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3" y="129"/>
                  </a:lnTo>
                  <a:lnTo>
                    <a:pt x="36" y="130"/>
                  </a:lnTo>
                  <a:lnTo>
                    <a:pt x="40" y="130"/>
                  </a:lnTo>
                  <a:lnTo>
                    <a:pt x="43" y="128"/>
                  </a:lnTo>
                  <a:lnTo>
                    <a:pt x="43" y="128"/>
                  </a:lnTo>
                  <a:close/>
                  <a:moveTo>
                    <a:pt x="106" y="234"/>
                  </a:moveTo>
                  <a:lnTo>
                    <a:pt x="106" y="234"/>
                  </a:lnTo>
                  <a:lnTo>
                    <a:pt x="111" y="229"/>
                  </a:lnTo>
                  <a:lnTo>
                    <a:pt x="114" y="225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0" y="227"/>
                  </a:lnTo>
                  <a:lnTo>
                    <a:pt x="106" y="234"/>
                  </a:lnTo>
                  <a:lnTo>
                    <a:pt x="106" y="234"/>
                  </a:lnTo>
                  <a:close/>
                  <a:moveTo>
                    <a:pt x="117" y="105"/>
                  </a:moveTo>
                  <a:lnTo>
                    <a:pt x="117" y="105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23" y="108"/>
                  </a:lnTo>
                  <a:lnTo>
                    <a:pt x="125" y="105"/>
                  </a:lnTo>
                  <a:lnTo>
                    <a:pt x="127" y="102"/>
                  </a:lnTo>
                  <a:lnTo>
                    <a:pt x="127" y="102"/>
                  </a:lnTo>
                  <a:lnTo>
                    <a:pt x="121" y="101"/>
                  </a:lnTo>
                  <a:lnTo>
                    <a:pt x="118" y="102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5"/>
                  </a:lnTo>
                  <a:close/>
                  <a:moveTo>
                    <a:pt x="154" y="73"/>
                  </a:moveTo>
                  <a:lnTo>
                    <a:pt x="154" y="73"/>
                  </a:lnTo>
                  <a:lnTo>
                    <a:pt x="155" y="71"/>
                  </a:lnTo>
                  <a:lnTo>
                    <a:pt x="155" y="70"/>
                  </a:lnTo>
                  <a:lnTo>
                    <a:pt x="154" y="69"/>
                  </a:lnTo>
                  <a:lnTo>
                    <a:pt x="151" y="69"/>
                  </a:lnTo>
                  <a:lnTo>
                    <a:pt x="151" y="69"/>
                  </a:lnTo>
                  <a:lnTo>
                    <a:pt x="148" y="70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530940" y="2491913"/>
            <a:ext cx="357985" cy="409741"/>
            <a:chOff x="1228" y="1003"/>
            <a:chExt cx="415" cy="475"/>
          </a:xfrm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Group 4"/>
          <p:cNvGrpSpPr>
            <a:grpSpLocks noChangeAspect="1"/>
          </p:cNvGrpSpPr>
          <p:nvPr/>
        </p:nvGrpSpPr>
        <p:grpSpPr bwMode="auto">
          <a:xfrm>
            <a:off x="530940" y="4032086"/>
            <a:ext cx="357985" cy="409741"/>
            <a:chOff x="1228" y="1003"/>
            <a:chExt cx="415" cy="475"/>
          </a:xfrm>
        </p:grpSpPr>
        <p:sp>
          <p:nvSpPr>
            <p:cNvPr id="64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Group 4"/>
          <p:cNvGrpSpPr>
            <a:grpSpLocks noChangeAspect="1"/>
          </p:cNvGrpSpPr>
          <p:nvPr/>
        </p:nvGrpSpPr>
        <p:grpSpPr bwMode="auto">
          <a:xfrm>
            <a:off x="8143887" y="2555202"/>
            <a:ext cx="357985" cy="409741"/>
            <a:chOff x="1228" y="1003"/>
            <a:chExt cx="415" cy="475"/>
          </a:xfrm>
        </p:grpSpPr>
        <p:sp>
          <p:nvSpPr>
            <p:cNvPr id="76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" name="Group 4"/>
          <p:cNvGrpSpPr>
            <a:grpSpLocks noChangeAspect="1"/>
          </p:cNvGrpSpPr>
          <p:nvPr/>
        </p:nvGrpSpPr>
        <p:grpSpPr bwMode="auto">
          <a:xfrm>
            <a:off x="8143887" y="4095375"/>
            <a:ext cx="357985" cy="409741"/>
            <a:chOff x="1228" y="1003"/>
            <a:chExt cx="415" cy="475"/>
          </a:xfrm>
        </p:grpSpPr>
        <p:sp>
          <p:nvSpPr>
            <p:cNvPr id="81" name="Freeform 5"/>
            <p:cNvSpPr>
              <a:spLocks noEditPoints="1"/>
            </p:cNvSpPr>
            <p:nvPr/>
          </p:nvSpPr>
          <p:spPr bwMode="auto">
            <a:xfrm>
              <a:off x="1240" y="1015"/>
              <a:ext cx="391" cy="451"/>
            </a:xfrm>
            <a:custGeom>
              <a:avLst/>
              <a:gdLst>
                <a:gd name="T0" fmla="*/ 80 w 95"/>
                <a:gd name="T1" fmla="*/ 92 h 110"/>
                <a:gd name="T2" fmla="*/ 95 w 95"/>
                <a:gd name="T3" fmla="*/ 79 h 110"/>
                <a:gd name="T4" fmla="*/ 73 w 95"/>
                <a:gd name="T5" fmla="*/ 91 h 110"/>
                <a:gd name="T6" fmla="*/ 95 w 95"/>
                <a:gd name="T7" fmla="*/ 66 h 110"/>
                <a:gd name="T8" fmla="*/ 69 w 95"/>
                <a:gd name="T9" fmla="*/ 88 h 110"/>
                <a:gd name="T10" fmla="*/ 95 w 95"/>
                <a:gd name="T11" fmla="*/ 61 h 110"/>
                <a:gd name="T12" fmla="*/ 95 w 95"/>
                <a:gd name="T13" fmla="*/ 53 h 110"/>
                <a:gd name="T14" fmla="*/ 95 w 95"/>
                <a:gd name="T15" fmla="*/ 58 h 110"/>
                <a:gd name="T16" fmla="*/ 90 w 95"/>
                <a:gd name="T17" fmla="*/ 51 h 110"/>
                <a:gd name="T18" fmla="*/ 95 w 95"/>
                <a:gd name="T19" fmla="*/ 42 h 110"/>
                <a:gd name="T20" fmla="*/ 90 w 95"/>
                <a:gd name="T21" fmla="*/ 48 h 110"/>
                <a:gd name="T22" fmla="*/ 90 w 95"/>
                <a:gd name="T23" fmla="*/ 40 h 110"/>
                <a:gd name="T24" fmla="*/ 95 w 95"/>
                <a:gd name="T25" fmla="*/ 34 h 110"/>
                <a:gd name="T26" fmla="*/ 90 w 95"/>
                <a:gd name="T27" fmla="*/ 27 h 110"/>
                <a:gd name="T28" fmla="*/ 95 w 95"/>
                <a:gd name="T29" fmla="*/ 18 h 110"/>
                <a:gd name="T30" fmla="*/ 88 w 95"/>
                <a:gd name="T31" fmla="*/ 22 h 110"/>
                <a:gd name="T32" fmla="*/ 95 w 95"/>
                <a:gd name="T33" fmla="*/ 13 h 110"/>
                <a:gd name="T34" fmla="*/ 81 w 95"/>
                <a:gd name="T35" fmla="*/ 23 h 110"/>
                <a:gd name="T36" fmla="*/ 95 w 95"/>
                <a:gd name="T37" fmla="*/ 10 h 110"/>
                <a:gd name="T38" fmla="*/ 64 w 95"/>
                <a:gd name="T39" fmla="*/ 28 h 110"/>
                <a:gd name="T40" fmla="*/ 95 w 95"/>
                <a:gd name="T41" fmla="*/ 2 h 110"/>
                <a:gd name="T42" fmla="*/ 52 w 95"/>
                <a:gd name="T43" fmla="*/ 32 h 110"/>
                <a:gd name="T44" fmla="*/ 74 w 95"/>
                <a:gd name="T45" fmla="*/ 6 h 110"/>
                <a:gd name="T46" fmla="*/ 48 w 95"/>
                <a:gd name="T47" fmla="*/ 33 h 110"/>
                <a:gd name="T48" fmla="*/ 37 w 95"/>
                <a:gd name="T49" fmla="*/ 36 h 110"/>
                <a:gd name="T50" fmla="*/ 31 w 95"/>
                <a:gd name="T51" fmla="*/ 39 h 110"/>
                <a:gd name="T52" fmla="*/ 25 w 95"/>
                <a:gd name="T53" fmla="*/ 43 h 110"/>
                <a:gd name="T54" fmla="*/ 52 w 95"/>
                <a:gd name="T55" fmla="*/ 13 h 110"/>
                <a:gd name="T56" fmla="*/ 45 w 95"/>
                <a:gd name="T57" fmla="*/ 14 h 110"/>
                <a:gd name="T58" fmla="*/ 34 w 95"/>
                <a:gd name="T59" fmla="*/ 18 h 110"/>
                <a:gd name="T60" fmla="*/ 41 w 95"/>
                <a:gd name="T61" fmla="*/ 16 h 110"/>
                <a:gd name="T62" fmla="*/ 25 w 95"/>
                <a:gd name="T63" fmla="*/ 23 h 110"/>
                <a:gd name="T64" fmla="*/ 25 w 95"/>
                <a:gd name="T65" fmla="*/ 56 h 110"/>
                <a:gd name="T66" fmla="*/ 25 w 95"/>
                <a:gd name="T67" fmla="*/ 51 h 110"/>
                <a:gd name="T68" fmla="*/ 31 w 95"/>
                <a:gd name="T69" fmla="*/ 58 h 110"/>
                <a:gd name="T70" fmla="*/ 25 w 95"/>
                <a:gd name="T71" fmla="*/ 67 h 110"/>
                <a:gd name="T72" fmla="*/ 31 w 95"/>
                <a:gd name="T73" fmla="*/ 64 h 110"/>
                <a:gd name="T74" fmla="*/ 25 w 95"/>
                <a:gd name="T75" fmla="*/ 75 h 110"/>
                <a:gd name="T76" fmla="*/ 25 w 95"/>
                <a:gd name="T77" fmla="*/ 80 h 110"/>
                <a:gd name="T78" fmla="*/ 25 w 95"/>
                <a:gd name="T79" fmla="*/ 84 h 110"/>
                <a:gd name="T80" fmla="*/ 23 w 95"/>
                <a:gd name="T81" fmla="*/ 85 h 110"/>
                <a:gd name="T82" fmla="*/ 4 w 95"/>
                <a:gd name="T83" fmla="*/ 106 h 110"/>
                <a:gd name="T84" fmla="*/ 31 w 95"/>
                <a:gd name="T85" fmla="*/ 82 h 110"/>
                <a:gd name="T86" fmla="*/ 21 w 95"/>
                <a:gd name="T87" fmla="*/ 84 h 110"/>
                <a:gd name="T88" fmla="*/ 17 w 95"/>
                <a:gd name="T89" fmla="*/ 83 h 110"/>
                <a:gd name="T90" fmla="*/ 14 w 95"/>
                <a:gd name="T91" fmla="*/ 83 h 110"/>
                <a:gd name="T92" fmla="*/ 0 w 95"/>
                <a:gd name="T93" fmla="*/ 97 h 110"/>
                <a:gd name="T94" fmla="*/ 7 w 95"/>
                <a:gd name="T95" fmla="*/ 85 h 110"/>
                <a:gd name="T96" fmla="*/ 31 w 95"/>
                <a:gd name="T97" fmla="*/ 86 h 110"/>
                <a:gd name="T98" fmla="*/ 8 w 95"/>
                <a:gd name="T99" fmla="*/ 109 h 110"/>
                <a:gd name="T100" fmla="*/ 31 w 95"/>
                <a:gd name="T101" fmla="*/ 94 h 110"/>
                <a:gd name="T102" fmla="*/ 19 w 95"/>
                <a:gd name="T103" fmla="*/ 110 h 110"/>
                <a:gd name="T104" fmla="*/ 14 w 95"/>
                <a:gd name="T105" fmla="*/ 110 h 110"/>
                <a:gd name="T106" fmla="*/ 26 w 95"/>
                <a:gd name="T107" fmla="*/ 106 h 110"/>
                <a:gd name="T108" fmla="*/ 87 w 95"/>
                <a:gd name="T109" fmla="*/ 66 h 110"/>
                <a:gd name="T110" fmla="*/ 83 w 95"/>
                <a:gd name="T111" fmla="*/ 65 h 110"/>
                <a:gd name="T112" fmla="*/ 80 w 95"/>
                <a:gd name="T113" fmla="*/ 65 h 110"/>
                <a:gd name="T114" fmla="*/ 80 w 95"/>
                <a:gd name="T115" fmla="*/ 65 h 110"/>
                <a:gd name="T116" fmla="*/ 64 w 95"/>
                <a:gd name="T117" fmla="*/ 79 h 110"/>
                <a:gd name="T118" fmla="*/ 64 w 95"/>
                <a:gd name="T1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110">
                  <a:moveTo>
                    <a:pt x="95" y="79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3" y="92"/>
                    <a:pt x="85" y="92"/>
                    <a:pt x="87" y="91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2"/>
                    <a:pt x="95" y="80"/>
                    <a:pt x="95" y="79"/>
                  </a:cubicBezTo>
                  <a:close/>
                  <a:moveTo>
                    <a:pt x="95" y="74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6" y="92"/>
                    <a:pt x="75" y="92"/>
                    <a:pt x="73" y="9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4"/>
                    <a:pt x="95" y="74"/>
                    <a:pt x="95" y="74"/>
                  </a:cubicBezTo>
                  <a:close/>
                  <a:moveTo>
                    <a:pt x="95" y="66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69" y="89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6"/>
                    <a:pt x="95" y="66"/>
                    <a:pt x="95" y="66"/>
                  </a:cubicBezTo>
                  <a:close/>
                  <a:moveTo>
                    <a:pt x="95" y="58"/>
                  </a:moveTo>
                  <a:cubicBezTo>
                    <a:pt x="95" y="53"/>
                    <a:pt x="95" y="53"/>
                    <a:pt x="95" y="53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5" y="58"/>
                    <a:pt x="95" y="58"/>
                    <a:pt x="95" y="58"/>
                  </a:cubicBezTo>
                  <a:close/>
                  <a:moveTo>
                    <a:pt x="95" y="50"/>
                  </a:moveTo>
                  <a:cubicBezTo>
                    <a:pt x="90" y="56"/>
                    <a:pt x="90" y="56"/>
                    <a:pt x="90" y="56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95" y="42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95" y="34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34"/>
                    <a:pt x="95" y="34"/>
                    <a:pt x="95" y="34"/>
                  </a:cubicBezTo>
                  <a:close/>
                  <a:moveTo>
                    <a:pt x="95" y="2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95" y="18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2"/>
                    <a:pt x="89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8"/>
                    <a:pt x="95" y="18"/>
                    <a:pt x="95" y="18"/>
                  </a:cubicBezTo>
                  <a:close/>
                  <a:moveTo>
                    <a:pt x="95" y="1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10"/>
                    <a:pt x="95" y="10"/>
                    <a:pt x="95" y="10"/>
                  </a:cubicBezTo>
                  <a:close/>
                  <a:moveTo>
                    <a:pt x="95" y="2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"/>
                    <a:pt x="95" y="2"/>
                    <a:pt x="95" y="2"/>
                  </a:cubicBezTo>
                  <a:close/>
                  <a:moveTo>
                    <a:pt x="86" y="3"/>
                  </a:moveTo>
                  <a:cubicBezTo>
                    <a:pt x="79" y="5"/>
                    <a:pt x="79" y="5"/>
                    <a:pt x="79" y="5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86" y="3"/>
                    <a:pt x="86" y="3"/>
                    <a:pt x="86" y="3"/>
                  </a:cubicBezTo>
                  <a:close/>
                  <a:moveTo>
                    <a:pt x="74" y="6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63" y="9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3" y="9"/>
                    <a:pt x="63" y="9"/>
                    <a:pt x="63" y="9"/>
                  </a:cubicBezTo>
                  <a:close/>
                  <a:moveTo>
                    <a:pt x="52" y="13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2" y="13"/>
                    <a:pt x="52" y="13"/>
                    <a:pt x="52" y="13"/>
                  </a:cubicBezTo>
                  <a:close/>
                  <a:moveTo>
                    <a:pt x="41" y="16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30" y="1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5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59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25" y="6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5" y="67"/>
                    <a:pt x="25" y="67"/>
                    <a:pt x="25" y="67"/>
                  </a:cubicBezTo>
                  <a:close/>
                  <a:moveTo>
                    <a:pt x="25" y="75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5" y="83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4" y="85"/>
                    <a:pt x="23" y="8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7"/>
                    <a:pt x="5" y="107"/>
                    <a:pt x="6" y="1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1" y="84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1" y="102"/>
                    <a:pt x="1" y="101"/>
                    <a:pt x="0" y="100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3"/>
                    <a:pt x="21" y="84"/>
                    <a:pt x="21" y="84"/>
                  </a:cubicBezTo>
                  <a:close/>
                  <a:moveTo>
                    <a:pt x="14" y="8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5"/>
                    <a:pt x="0" y="93"/>
                    <a:pt x="1" y="9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4"/>
                    <a:pt x="12" y="83"/>
                    <a:pt x="14" y="83"/>
                  </a:cubicBezTo>
                  <a:close/>
                  <a:moveTo>
                    <a:pt x="8" y="109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0" y="109"/>
                    <a:pt x="9" y="109"/>
                    <a:pt x="8" y="109"/>
                  </a:cubicBezTo>
                  <a:close/>
                  <a:moveTo>
                    <a:pt x="14" y="110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8" y="110"/>
                    <a:pt x="17" y="110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4" y="110"/>
                    <a:pt x="14" y="110"/>
                  </a:cubicBezTo>
                  <a:close/>
                  <a:moveTo>
                    <a:pt x="26" y="106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lose/>
                  <a:moveTo>
                    <a:pt x="87" y="6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6" y="86"/>
                    <a:pt x="66" y="85"/>
                    <a:pt x="65" y="8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6"/>
                    <a:pt x="86" y="66"/>
                    <a:pt x="87" y="66"/>
                  </a:cubicBezTo>
                  <a:close/>
                  <a:moveTo>
                    <a:pt x="80" y="65"/>
                  </a:move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5"/>
                    <a:pt x="75" y="6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7"/>
                    <a:pt x="64" y="78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80"/>
                    <a:pt x="64" y="8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1228" y="1003"/>
              <a:ext cx="415" cy="475"/>
            </a:xfrm>
            <a:custGeom>
              <a:avLst/>
              <a:gdLst>
                <a:gd name="T0" fmla="*/ 101 w 101"/>
                <a:gd name="T1" fmla="*/ 82 h 116"/>
                <a:gd name="T2" fmla="*/ 95 w 101"/>
                <a:gd name="T3" fmla="*/ 93 h 116"/>
                <a:gd name="T4" fmla="*/ 70 w 101"/>
                <a:gd name="T5" fmla="*/ 93 h 116"/>
                <a:gd name="T6" fmla="*/ 64 w 101"/>
                <a:gd name="T7" fmla="*/ 82 h 116"/>
                <a:gd name="T8" fmla="*/ 64 w 101"/>
                <a:gd name="T9" fmla="*/ 82 h 116"/>
                <a:gd name="T10" fmla="*/ 70 w 101"/>
                <a:gd name="T11" fmla="*/ 70 h 116"/>
                <a:gd name="T12" fmla="*/ 83 w 101"/>
                <a:gd name="T13" fmla="*/ 65 h 116"/>
                <a:gd name="T14" fmla="*/ 83 w 101"/>
                <a:gd name="T15" fmla="*/ 65 h 116"/>
                <a:gd name="T16" fmla="*/ 90 w 101"/>
                <a:gd name="T17" fmla="*/ 67 h 116"/>
                <a:gd name="T18" fmla="*/ 36 w 101"/>
                <a:gd name="T19" fmla="*/ 43 h 116"/>
                <a:gd name="T20" fmla="*/ 36 w 101"/>
                <a:gd name="T21" fmla="*/ 97 h 116"/>
                <a:gd name="T22" fmla="*/ 31 w 101"/>
                <a:gd name="T23" fmla="*/ 111 h 116"/>
                <a:gd name="T24" fmla="*/ 31 w 101"/>
                <a:gd name="T25" fmla="*/ 111 h 116"/>
                <a:gd name="T26" fmla="*/ 18 w 101"/>
                <a:gd name="T27" fmla="*/ 116 h 116"/>
                <a:gd name="T28" fmla="*/ 5 w 101"/>
                <a:gd name="T29" fmla="*/ 111 h 116"/>
                <a:gd name="T30" fmla="*/ 0 w 101"/>
                <a:gd name="T31" fmla="*/ 100 h 116"/>
                <a:gd name="T32" fmla="*/ 5 w 101"/>
                <a:gd name="T33" fmla="*/ 88 h 116"/>
                <a:gd name="T34" fmla="*/ 5 w 101"/>
                <a:gd name="T35" fmla="*/ 88 h 116"/>
                <a:gd name="T36" fmla="*/ 18 w 101"/>
                <a:gd name="T37" fmla="*/ 83 h 116"/>
                <a:gd name="T38" fmla="*/ 25 w 101"/>
                <a:gd name="T39" fmla="*/ 84 h 116"/>
                <a:gd name="T40" fmla="*/ 27 w 101"/>
                <a:gd name="T41" fmla="*/ 21 h 116"/>
                <a:gd name="T42" fmla="*/ 101 w 101"/>
                <a:gd name="T43" fmla="*/ 1 h 116"/>
                <a:gd name="T44" fmla="*/ 101 w 101"/>
                <a:gd name="T45" fmla="*/ 2 h 116"/>
                <a:gd name="T46" fmla="*/ 98 w 101"/>
                <a:gd name="T47" fmla="*/ 82 h 116"/>
                <a:gd name="T48" fmla="*/ 98 w 101"/>
                <a:gd name="T49" fmla="*/ 3 h 116"/>
                <a:gd name="T50" fmla="*/ 28 w 101"/>
                <a:gd name="T51" fmla="*/ 87 h 116"/>
                <a:gd name="T52" fmla="*/ 28 w 101"/>
                <a:gd name="T53" fmla="*/ 87 h 116"/>
                <a:gd name="T54" fmla="*/ 22 w 101"/>
                <a:gd name="T55" fmla="*/ 86 h 116"/>
                <a:gd name="T56" fmla="*/ 18 w 101"/>
                <a:gd name="T57" fmla="*/ 86 h 116"/>
                <a:gd name="T58" fmla="*/ 7 w 101"/>
                <a:gd name="T59" fmla="*/ 90 h 116"/>
                <a:gd name="T60" fmla="*/ 3 w 101"/>
                <a:gd name="T61" fmla="*/ 100 h 116"/>
                <a:gd name="T62" fmla="*/ 7 w 101"/>
                <a:gd name="T63" fmla="*/ 109 h 116"/>
                <a:gd name="T64" fmla="*/ 7 w 101"/>
                <a:gd name="T65" fmla="*/ 109 h 116"/>
                <a:gd name="T66" fmla="*/ 18 w 101"/>
                <a:gd name="T67" fmla="*/ 113 h 116"/>
                <a:gd name="T68" fmla="*/ 29 w 101"/>
                <a:gd name="T69" fmla="*/ 109 h 116"/>
                <a:gd name="T70" fmla="*/ 34 w 101"/>
                <a:gd name="T71" fmla="*/ 97 h 116"/>
                <a:gd name="T72" fmla="*/ 34 w 101"/>
                <a:gd name="T73" fmla="*/ 42 h 116"/>
                <a:gd name="T74" fmla="*/ 35 w 101"/>
                <a:gd name="T75" fmla="*/ 40 h 116"/>
                <a:gd name="T76" fmla="*/ 91 w 101"/>
                <a:gd name="T77" fmla="*/ 25 h 116"/>
                <a:gd name="T78" fmla="*/ 93 w 101"/>
                <a:gd name="T79" fmla="*/ 69 h 116"/>
                <a:gd name="T80" fmla="*/ 92 w 101"/>
                <a:gd name="T81" fmla="*/ 69 h 116"/>
                <a:gd name="T82" fmla="*/ 87 w 101"/>
                <a:gd name="T83" fmla="*/ 68 h 116"/>
                <a:gd name="T84" fmla="*/ 83 w 101"/>
                <a:gd name="T85" fmla="*/ 68 h 116"/>
                <a:gd name="T86" fmla="*/ 72 w 101"/>
                <a:gd name="T87" fmla="*/ 72 h 116"/>
                <a:gd name="T88" fmla="*/ 67 w 101"/>
                <a:gd name="T89" fmla="*/ 82 h 116"/>
                <a:gd name="T90" fmla="*/ 67 w 101"/>
                <a:gd name="T91" fmla="*/ 82 h 116"/>
                <a:gd name="T92" fmla="*/ 72 w 101"/>
                <a:gd name="T93" fmla="*/ 91 h 116"/>
                <a:gd name="T94" fmla="*/ 83 w 101"/>
                <a:gd name="T95" fmla="*/ 95 h 116"/>
                <a:gd name="T96" fmla="*/ 94 w 101"/>
                <a:gd name="T9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16">
                  <a:moveTo>
                    <a:pt x="101" y="78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1" y="86"/>
                    <a:pt x="99" y="90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6"/>
                    <a:pt x="88" y="98"/>
                    <a:pt x="83" y="98"/>
                  </a:cubicBezTo>
                  <a:cubicBezTo>
                    <a:pt x="78" y="98"/>
                    <a:pt x="73" y="96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6" y="90"/>
                    <a:pt x="64" y="86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77"/>
                    <a:pt x="66" y="73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67"/>
                    <a:pt x="78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4" y="65"/>
                    <a:pt x="86" y="65"/>
                    <a:pt x="87" y="66"/>
                  </a:cubicBezTo>
                  <a:cubicBezTo>
                    <a:pt x="88" y="66"/>
                    <a:pt x="89" y="66"/>
                    <a:pt x="90" y="6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4"/>
                    <a:pt x="34" y="108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8" y="114"/>
                    <a:pt x="23" y="116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3" y="116"/>
                    <a:pt x="9" y="114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2" y="108"/>
                    <a:pt x="0" y="104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5"/>
                    <a:pt x="2" y="91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9" y="85"/>
                    <a:pt x="13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3"/>
                    <a:pt x="21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1" y="1"/>
                    <a:pt x="101" y="1"/>
                  </a:cubicBezTo>
                  <a:cubicBezTo>
                    <a:pt x="101" y="1"/>
                    <a:pt x="101" y="1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78"/>
                    <a:pt x="101" y="78"/>
                    <a:pt x="101" y="78"/>
                  </a:cubicBezTo>
                  <a:close/>
                  <a:moveTo>
                    <a:pt x="98" y="82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8"/>
                    <a:pt x="27" y="88"/>
                    <a:pt x="26" y="88"/>
                  </a:cubicBezTo>
                  <a:cubicBezTo>
                    <a:pt x="25" y="87"/>
                    <a:pt x="24" y="87"/>
                    <a:pt x="22" y="86"/>
                  </a:cubicBezTo>
                  <a:cubicBezTo>
                    <a:pt x="21" y="86"/>
                    <a:pt x="20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4" y="86"/>
                    <a:pt x="10" y="87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4" y="92"/>
                    <a:pt x="3" y="96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0" y="112"/>
                    <a:pt x="14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23" y="113"/>
                    <a:pt x="26" y="112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2" y="107"/>
                    <a:pt x="34" y="103"/>
                    <a:pt x="34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3" y="25"/>
                    <a:pt x="93" y="26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9"/>
                    <a:pt x="92" y="69"/>
                    <a:pt x="92" y="69"/>
                  </a:cubicBezTo>
                  <a:cubicBezTo>
                    <a:pt x="92" y="70"/>
                    <a:pt x="91" y="70"/>
                    <a:pt x="91" y="70"/>
                  </a:cubicBezTo>
                  <a:cubicBezTo>
                    <a:pt x="89" y="69"/>
                    <a:pt x="88" y="69"/>
                    <a:pt x="87" y="68"/>
                  </a:cubicBezTo>
                  <a:cubicBezTo>
                    <a:pt x="85" y="68"/>
                    <a:pt x="84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8" y="68"/>
                    <a:pt x="74" y="69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4"/>
                    <a:pt x="67" y="78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5"/>
                    <a:pt x="69" y="89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4"/>
                    <a:pt x="78" y="95"/>
                    <a:pt x="83" y="95"/>
                  </a:cubicBezTo>
                  <a:cubicBezTo>
                    <a:pt x="87" y="95"/>
                    <a:pt x="91" y="94"/>
                    <a:pt x="94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6" y="89"/>
                    <a:pt x="98" y="85"/>
                    <a:pt x="98" y="8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C11342B-B3CA-F973-1858-A234FB5E7C3B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70" name="图形 2">
              <a:extLst>
                <a:ext uri="{FF2B5EF4-FFF2-40B4-BE49-F238E27FC236}">
                  <a16:creationId xmlns:a16="http://schemas.microsoft.com/office/drawing/2014/main" id="{E4835A26-8973-C626-E86C-71DA333B3B0D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3453642-A3E7-FAEF-D938-0F6F40124C36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5366739-9476-1877-0C93-A40CA0BFC7C8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8AFE85D-2DCF-52FB-F8CA-CEF386A6F2DC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66D413C-9C04-994A-23B9-C8DDB539253E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3BD800F-CDDE-637E-492B-FC70AA5C84EF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D38331B-D245-483C-EC59-B73BABF919E0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3464E6F-1E04-6C07-D884-82FB3F890356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BEF686C-358D-B094-6E35-A00DD0E2AC66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F0BFE1D-1286-35F3-B12E-59D9D66B6614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0891252-BCD5-1601-32C4-0998E2B7728C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0C47D36-E3CF-0762-28CE-74D9FE256F21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4A3213F-4BE5-BDB9-F10E-724EE26AE97A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7C6F3DE-6ADE-3095-EACE-F18F543E7FF4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1D47D6B-EB7D-70F3-F880-D62D7E5D5042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3A4CAE3-7609-E20E-D3C0-88EC72CC06E9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B210B03-6C34-CC9B-A3E1-EC58DF8FDD76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02B3D4D-D412-909A-EBE6-FE6F8010394B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C688ECE-4BED-7C26-04DA-3AC38ED1BB06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D129ED-4A3B-94E6-001C-88CE7EDF1D59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3619D68-E8B3-D9C1-F695-52CE676E88EE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638D7E1D-D10F-7972-9C41-3C3AB06FE019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B76D479-5BD5-A09C-42F9-4FD4CAB92871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384ACB5-F421-2908-2216-8B2AA48CEB78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3AC35-4CFC-379A-7A98-C0C8A585360D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2F96AA6-48E0-EDAB-117D-0D6B4AAA1689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EE5E1A7-F990-2166-8501-4C051837D576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117A08AE-671E-8099-7697-678FE7ED9D33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3550B28-9007-0DD2-E40C-9DFA5BF111E3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98CC18BA-2C28-F06F-7E63-74B7881F3AA2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4A8AF72-7CC2-2B54-DBC1-4170113DA029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A5D060E-37FA-D10D-A607-4D6846D0F295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93D98B5-CFC3-279D-A6C9-593763A2D60F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490B0F87-579B-35CF-87B4-1EE70B594917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15B0F7E-2524-E55E-EBE7-3DF85E0297CE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1996FD2-A753-043C-FC19-648D9F56ECF0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79CF6B5-DC28-CADF-3F48-3D6A3E8A8188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D163B44-3DAF-6FBF-D187-AA0380DE668A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C063881-36E0-502A-D95A-5057CEFC2BCB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8035698-E750-5300-9EB1-0249EDF9E488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DB79AD16-D90F-8E33-12EE-46C181B7FCE4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D32FDE2-E305-7DE8-F253-C7BFCA17FFAD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D763A1E-E2AC-3057-F35C-772B455FDD67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31B7ADF-8AC3-1193-C4A7-2EF5920A2472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45E5BBE-718D-DEA9-E51A-19935487E842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07D4FA0-4FDA-C69C-1298-44C841A47DBC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03B02AB-6AF6-1D27-CF65-DC491053FE1E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B1CA0D0-CF60-E92C-7F72-EC6E80C11630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A63839D-7117-3AA8-07A0-513D844DADD1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2E26FA5-B74B-8AC5-874A-B6D5A0D5AFE4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F9BB8F1-F36E-F98D-16EE-97F9BAC659ED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58C16B3-5404-82A8-82B2-B8A4F8503771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D92F971-E550-EDCB-B51A-0BA962B4EC11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F72ACA3-863D-0004-8022-E860AB3DF907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85C3CFB4-A82E-6E80-80F9-189831DB0A3D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F71A2C92-246C-6CAD-624E-BA59F6086C27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CABB5D7-D911-A902-2714-486019F3719F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ED10F00-9A16-D134-2DF2-158CC192A3A3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A2EF226-C548-793E-46F0-664796B0C0F5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0CBFBC9-CFC4-E76D-248B-ACE2F234CC97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34078D8-8293-C471-DDC5-30341BA1B410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DE74DF6-E275-7EA3-45B4-9E6DDCBAA0D3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3435E4EE-3228-E2C6-13FB-DC0A2F4D746E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437D14C-B411-B99B-B5FD-FA87BDC6CB72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0CE6C50-2334-B366-FF5D-A0120B3E7049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6E2E9A6-CC64-7485-CECE-FE4D8BE7DD75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E0193C5-68B0-1BB3-B3CE-07C9500E8684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4AA635B-910C-46CF-4980-585F18301F73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6C2F1CB-FFF6-1DEB-8BEE-E8552E1EE62D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809DAF2-00B8-3442-E99F-F7F9A104D028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72646FD5-331D-96AA-8E0A-55F666A589CD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0CB1F28B-1264-9F9D-C0E8-D90B066D4E5F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8B689B8-6BFD-BA61-68B4-185B6FA2508D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22489DB6-42CC-0D74-0849-D36AC3A44AE6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72" name="椭圆 207">
                <a:extLst>
                  <a:ext uri="{FF2B5EF4-FFF2-40B4-BE49-F238E27FC236}">
                    <a16:creationId xmlns:a16="http://schemas.microsoft.com/office/drawing/2014/main" id="{3E40F39B-73A8-6835-CC36-15DB40F7E465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C6B73266-EE83-7961-ADFE-98BEB15C236A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4BDC59E-6EB3-4644-C2A2-FB6EEA247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001" y="2111828"/>
            <a:ext cx="4021998" cy="2634344"/>
          </a:xfrm>
          <a:prstGeom prst="rect">
            <a:avLst/>
          </a:prstGeom>
        </p:spPr>
      </p:pic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5F88C0BA-2632-F953-91A8-ED314201D5D2}"/>
              </a:ext>
            </a:extLst>
          </p:cNvPr>
          <p:cNvGrpSpPr/>
          <p:nvPr/>
        </p:nvGrpSpPr>
        <p:grpSpPr>
          <a:xfrm>
            <a:off x="8596816" y="2412816"/>
            <a:ext cx="3227738" cy="1083549"/>
            <a:chOff x="2202827" y="1835748"/>
            <a:chExt cx="3227738" cy="1083549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F245227C-4D13-C765-117D-F2A34E7E5890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8D2E66FE-FFE7-19F6-2E3E-A84494727FC5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909C05A3-F86A-4442-1380-6DE6E028BED9}"/>
              </a:ext>
            </a:extLst>
          </p:cNvPr>
          <p:cNvGrpSpPr/>
          <p:nvPr/>
        </p:nvGrpSpPr>
        <p:grpSpPr>
          <a:xfrm>
            <a:off x="8596816" y="3984381"/>
            <a:ext cx="3227738" cy="1083549"/>
            <a:chOff x="2202827" y="1835748"/>
            <a:chExt cx="3227738" cy="1083549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BF1F091A-6678-1DC9-D400-7CBF614E7422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18E23FE9-9AA4-9077-C09C-77104145AF43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BC36CD1D-6D9B-FE29-7E9A-3C3183B39B9A}"/>
              </a:ext>
            </a:extLst>
          </p:cNvPr>
          <p:cNvGrpSpPr/>
          <p:nvPr/>
        </p:nvGrpSpPr>
        <p:grpSpPr>
          <a:xfrm>
            <a:off x="941103" y="2412816"/>
            <a:ext cx="3227738" cy="1083549"/>
            <a:chOff x="2202827" y="1835748"/>
            <a:chExt cx="3227738" cy="1083549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4BE395BD-AC1B-47CC-A8C6-0C2AE4F9FD14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87FD00D4-380A-73ED-E3F7-60BB56CAFB33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7908C8FB-D7DA-D8FC-5B9D-F8814084B1C2}"/>
              </a:ext>
            </a:extLst>
          </p:cNvPr>
          <p:cNvGrpSpPr/>
          <p:nvPr/>
        </p:nvGrpSpPr>
        <p:grpSpPr>
          <a:xfrm>
            <a:off x="941103" y="3984381"/>
            <a:ext cx="3227738" cy="1083549"/>
            <a:chOff x="2202827" y="1835748"/>
            <a:chExt cx="3227738" cy="1083549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B8E96565-CFE7-21A5-3572-AF5E08414463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D2EE43A2-34EE-83B9-2419-1BA0D6D457C4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 rot="6300000">
            <a:off x="5056947" y="534277"/>
            <a:ext cx="1635898" cy="6102898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-1" fmla="*/ 14798 w 19871"/>
              <a:gd name="connsiteY0-2" fmla="*/ 0 h 22890"/>
              <a:gd name="connsiteX1-3" fmla="*/ 0 w 19871"/>
              <a:gd name="connsiteY1-4" fmla="*/ 3828 h 22890"/>
              <a:gd name="connsiteX2-5" fmla="*/ 4463 w 19871"/>
              <a:gd name="connsiteY2-6" fmla="*/ 22890 h 22890"/>
              <a:gd name="connsiteX3-7" fmla="*/ 19871 w 19871"/>
              <a:gd name="connsiteY3-8" fmla="*/ 20067 h 22890"/>
              <a:gd name="connsiteX4-9" fmla="*/ 17450 w 19871"/>
              <a:gd name="connsiteY4-10" fmla="*/ 10038 h 22890"/>
              <a:gd name="connsiteX5-11" fmla="*/ 14798 w 19871"/>
              <a:gd name="connsiteY5-12" fmla="*/ 0 h 22890"/>
              <a:gd name="connsiteX0-13" fmla="*/ 14798 w 19871"/>
              <a:gd name="connsiteY0-14" fmla="*/ 0 h 22785"/>
              <a:gd name="connsiteX1-15" fmla="*/ 0 w 19871"/>
              <a:gd name="connsiteY1-16" fmla="*/ 3828 h 22785"/>
              <a:gd name="connsiteX2-17" fmla="*/ 5300 w 19871"/>
              <a:gd name="connsiteY2-18" fmla="*/ 22785 h 22785"/>
              <a:gd name="connsiteX3-19" fmla="*/ 19871 w 19871"/>
              <a:gd name="connsiteY3-20" fmla="*/ 20067 h 22785"/>
              <a:gd name="connsiteX4-21" fmla="*/ 17450 w 19871"/>
              <a:gd name="connsiteY4-22" fmla="*/ 10038 h 22785"/>
              <a:gd name="connsiteX5-23" fmla="*/ 14798 w 19871"/>
              <a:gd name="connsiteY5-24" fmla="*/ 0 h 22785"/>
              <a:gd name="connsiteX0-25" fmla="*/ 14798 w 19871"/>
              <a:gd name="connsiteY0-26" fmla="*/ 0 h 23019"/>
              <a:gd name="connsiteX1-27" fmla="*/ 0 w 19871"/>
              <a:gd name="connsiteY1-28" fmla="*/ 3828 h 23019"/>
              <a:gd name="connsiteX2-29" fmla="*/ 5152 w 19871"/>
              <a:gd name="connsiteY2-30" fmla="*/ 23019 h 23019"/>
              <a:gd name="connsiteX3-31" fmla="*/ 19871 w 19871"/>
              <a:gd name="connsiteY3-32" fmla="*/ 20067 h 23019"/>
              <a:gd name="connsiteX4-33" fmla="*/ 17450 w 19871"/>
              <a:gd name="connsiteY4-34" fmla="*/ 10038 h 23019"/>
              <a:gd name="connsiteX5-35" fmla="*/ 14798 w 19871"/>
              <a:gd name="connsiteY5-36" fmla="*/ 0 h 23019"/>
              <a:gd name="connsiteX0-37" fmla="*/ 14798 w 20350"/>
              <a:gd name="connsiteY0-38" fmla="*/ 0 h 23019"/>
              <a:gd name="connsiteX1-39" fmla="*/ 0 w 20350"/>
              <a:gd name="connsiteY1-40" fmla="*/ 3828 h 23019"/>
              <a:gd name="connsiteX2-41" fmla="*/ 5152 w 20350"/>
              <a:gd name="connsiteY2-42" fmla="*/ 23019 h 23019"/>
              <a:gd name="connsiteX3-43" fmla="*/ 20350 w 20350"/>
              <a:gd name="connsiteY3-44" fmla="*/ 19851 h 23019"/>
              <a:gd name="connsiteX4-45" fmla="*/ 17450 w 20350"/>
              <a:gd name="connsiteY4-46" fmla="*/ 10038 h 23019"/>
              <a:gd name="connsiteX5-47" fmla="*/ 14798 w 20350"/>
              <a:gd name="connsiteY5-48" fmla="*/ 0 h 23019"/>
              <a:gd name="connsiteX0-49" fmla="*/ 14798 w 20350"/>
              <a:gd name="connsiteY0-50" fmla="*/ 0 h 23019"/>
              <a:gd name="connsiteX1-51" fmla="*/ 0 w 20350"/>
              <a:gd name="connsiteY1-52" fmla="*/ 3828 h 23019"/>
              <a:gd name="connsiteX2-53" fmla="*/ 5152 w 20350"/>
              <a:gd name="connsiteY2-54" fmla="*/ 23019 h 23019"/>
              <a:gd name="connsiteX3-55" fmla="*/ 20350 w 20350"/>
              <a:gd name="connsiteY3-56" fmla="*/ 19851 h 23019"/>
              <a:gd name="connsiteX4-57" fmla="*/ 17450 w 20350"/>
              <a:gd name="connsiteY4-58" fmla="*/ 10038 h 23019"/>
              <a:gd name="connsiteX5-59" fmla="*/ 14798 w 20350"/>
              <a:gd name="connsiteY5-60" fmla="*/ 0 h 23019"/>
              <a:gd name="connsiteX0-61" fmla="*/ 14798 w 20370"/>
              <a:gd name="connsiteY0-62" fmla="*/ 0 h 23019"/>
              <a:gd name="connsiteX1-63" fmla="*/ 0 w 20370"/>
              <a:gd name="connsiteY1-64" fmla="*/ 3828 h 23019"/>
              <a:gd name="connsiteX2-65" fmla="*/ 5152 w 20370"/>
              <a:gd name="connsiteY2-66" fmla="*/ 23019 h 23019"/>
              <a:gd name="connsiteX3-67" fmla="*/ 20370 w 20370"/>
              <a:gd name="connsiteY3-68" fmla="*/ 19550 h 23019"/>
              <a:gd name="connsiteX4-69" fmla="*/ 17450 w 20370"/>
              <a:gd name="connsiteY4-70" fmla="*/ 10038 h 23019"/>
              <a:gd name="connsiteX5-71" fmla="*/ 14798 w 20370"/>
              <a:gd name="connsiteY5-72" fmla="*/ 0 h 23019"/>
              <a:gd name="connsiteX0-73" fmla="*/ 14798 w 20370"/>
              <a:gd name="connsiteY0-74" fmla="*/ 0 h 23019"/>
              <a:gd name="connsiteX1-75" fmla="*/ 0 w 20370"/>
              <a:gd name="connsiteY1-76" fmla="*/ 3828 h 23019"/>
              <a:gd name="connsiteX2-77" fmla="*/ 5152 w 20370"/>
              <a:gd name="connsiteY2-78" fmla="*/ 23019 h 23019"/>
              <a:gd name="connsiteX3-79" fmla="*/ 20370 w 20370"/>
              <a:gd name="connsiteY3-80" fmla="*/ 19550 h 23019"/>
              <a:gd name="connsiteX4-81" fmla="*/ 17754 w 20370"/>
              <a:gd name="connsiteY4-82" fmla="*/ 9964 h 23019"/>
              <a:gd name="connsiteX5-83" fmla="*/ 14798 w 20370"/>
              <a:gd name="connsiteY5-84" fmla="*/ 0 h 23019"/>
              <a:gd name="connsiteX0-85" fmla="*/ 14907 w 20370"/>
              <a:gd name="connsiteY0-86" fmla="*/ 0 h 22650"/>
              <a:gd name="connsiteX1-87" fmla="*/ 0 w 20370"/>
              <a:gd name="connsiteY1-88" fmla="*/ 3459 h 22650"/>
              <a:gd name="connsiteX2-89" fmla="*/ 5152 w 20370"/>
              <a:gd name="connsiteY2-90" fmla="*/ 22650 h 22650"/>
              <a:gd name="connsiteX3-91" fmla="*/ 20370 w 20370"/>
              <a:gd name="connsiteY3-92" fmla="*/ 19181 h 22650"/>
              <a:gd name="connsiteX4-93" fmla="*/ 17754 w 20370"/>
              <a:gd name="connsiteY4-94" fmla="*/ 9595 h 22650"/>
              <a:gd name="connsiteX5-95" fmla="*/ 14907 w 20370"/>
              <a:gd name="connsiteY5-96" fmla="*/ 0 h 22650"/>
              <a:gd name="connsiteX0-97" fmla="*/ 14407 w 19870"/>
              <a:gd name="connsiteY0-98" fmla="*/ 0 h 22650"/>
              <a:gd name="connsiteX1-99" fmla="*/ 0 w 19870"/>
              <a:gd name="connsiteY1-100" fmla="*/ 4384 h 22650"/>
              <a:gd name="connsiteX2-101" fmla="*/ 4652 w 19870"/>
              <a:gd name="connsiteY2-102" fmla="*/ 22650 h 22650"/>
              <a:gd name="connsiteX3-103" fmla="*/ 19870 w 19870"/>
              <a:gd name="connsiteY3-104" fmla="*/ 19181 h 22650"/>
              <a:gd name="connsiteX4-105" fmla="*/ 17254 w 19870"/>
              <a:gd name="connsiteY4-106" fmla="*/ 9595 h 22650"/>
              <a:gd name="connsiteX5-107" fmla="*/ 14407 w 19870"/>
              <a:gd name="connsiteY5-108" fmla="*/ 0 h 22650"/>
              <a:gd name="connsiteX0-109" fmla="*/ 14407 w 19870"/>
              <a:gd name="connsiteY0-110" fmla="*/ 0 h 23857"/>
              <a:gd name="connsiteX1-111" fmla="*/ 0 w 19870"/>
              <a:gd name="connsiteY1-112" fmla="*/ 4384 h 23857"/>
              <a:gd name="connsiteX2-113" fmla="*/ 4935 w 19870"/>
              <a:gd name="connsiteY2-114" fmla="*/ 23857 h 23857"/>
              <a:gd name="connsiteX3-115" fmla="*/ 19870 w 19870"/>
              <a:gd name="connsiteY3-116" fmla="*/ 19181 h 23857"/>
              <a:gd name="connsiteX4-117" fmla="*/ 17254 w 19870"/>
              <a:gd name="connsiteY4-118" fmla="*/ 9595 h 23857"/>
              <a:gd name="connsiteX5-119" fmla="*/ 14407 w 19870"/>
              <a:gd name="connsiteY5-120" fmla="*/ 0 h 23857"/>
              <a:gd name="connsiteX0-121" fmla="*/ 14407 w 19870"/>
              <a:gd name="connsiteY0-122" fmla="*/ 0 h 23857"/>
              <a:gd name="connsiteX1-123" fmla="*/ 0 w 19870"/>
              <a:gd name="connsiteY1-124" fmla="*/ 4384 h 23857"/>
              <a:gd name="connsiteX2-125" fmla="*/ 4935 w 19870"/>
              <a:gd name="connsiteY2-126" fmla="*/ 23857 h 23857"/>
              <a:gd name="connsiteX3-127" fmla="*/ 19870 w 19870"/>
              <a:gd name="connsiteY3-128" fmla="*/ 19181 h 23857"/>
              <a:gd name="connsiteX4-129" fmla="*/ 17254 w 19870"/>
              <a:gd name="connsiteY4-130" fmla="*/ 9595 h 23857"/>
              <a:gd name="connsiteX5-131" fmla="*/ 14407 w 19870"/>
              <a:gd name="connsiteY5-132" fmla="*/ 0 h 23857"/>
              <a:gd name="connsiteX0-133" fmla="*/ 14407 w 19870"/>
              <a:gd name="connsiteY0-134" fmla="*/ 0 h 23663"/>
              <a:gd name="connsiteX1-135" fmla="*/ 0 w 19870"/>
              <a:gd name="connsiteY1-136" fmla="*/ 4384 h 23663"/>
              <a:gd name="connsiteX2-137" fmla="*/ 4512 w 19870"/>
              <a:gd name="connsiteY2-138" fmla="*/ 23663 h 23663"/>
              <a:gd name="connsiteX3-139" fmla="*/ 19870 w 19870"/>
              <a:gd name="connsiteY3-140" fmla="*/ 19181 h 23663"/>
              <a:gd name="connsiteX4-141" fmla="*/ 17254 w 19870"/>
              <a:gd name="connsiteY4-142" fmla="*/ 9595 h 23663"/>
              <a:gd name="connsiteX5-143" fmla="*/ 14407 w 19870"/>
              <a:gd name="connsiteY5-144" fmla="*/ 0 h 23663"/>
              <a:gd name="connsiteX0-145" fmla="*/ 14407 w 19078"/>
              <a:gd name="connsiteY0-146" fmla="*/ 0 h 23663"/>
              <a:gd name="connsiteX1-147" fmla="*/ 0 w 19078"/>
              <a:gd name="connsiteY1-148" fmla="*/ 4384 h 23663"/>
              <a:gd name="connsiteX2-149" fmla="*/ 4512 w 19078"/>
              <a:gd name="connsiteY2-150" fmla="*/ 23663 h 23663"/>
              <a:gd name="connsiteX3-151" fmla="*/ 19078 w 19078"/>
              <a:gd name="connsiteY3-152" fmla="*/ 19424 h 23663"/>
              <a:gd name="connsiteX4-153" fmla="*/ 17254 w 19078"/>
              <a:gd name="connsiteY4-154" fmla="*/ 9595 h 23663"/>
              <a:gd name="connsiteX5-155" fmla="*/ 14407 w 19078"/>
              <a:gd name="connsiteY5-156" fmla="*/ 0 h 23663"/>
              <a:gd name="connsiteX0-157" fmla="*/ 14407 w 19078"/>
              <a:gd name="connsiteY0-158" fmla="*/ 0 h 23663"/>
              <a:gd name="connsiteX1-159" fmla="*/ 0 w 19078"/>
              <a:gd name="connsiteY1-160" fmla="*/ 4384 h 23663"/>
              <a:gd name="connsiteX2-161" fmla="*/ 4512 w 19078"/>
              <a:gd name="connsiteY2-162" fmla="*/ 23663 h 23663"/>
              <a:gd name="connsiteX3-163" fmla="*/ 19078 w 19078"/>
              <a:gd name="connsiteY3-164" fmla="*/ 19424 h 23663"/>
              <a:gd name="connsiteX4-165" fmla="*/ 16878 w 19078"/>
              <a:gd name="connsiteY4-166" fmla="*/ 9602 h 23663"/>
              <a:gd name="connsiteX5-167" fmla="*/ 14407 w 19078"/>
              <a:gd name="connsiteY5-168" fmla="*/ 0 h 23663"/>
              <a:gd name="connsiteX0-169" fmla="*/ 0 w 19078"/>
              <a:gd name="connsiteY0-170" fmla="*/ 4384 h 23663"/>
              <a:gd name="connsiteX1-171" fmla="*/ 4512 w 19078"/>
              <a:gd name="connsiteY1-172" fmla="*/ 23663 h 23663"/>
              <a:gd name="connsiteX2-173" fmla="*/ 19078 w 19078"/>
              <a:gd name="connsiteY2-174" fmla="*/ 19424 h 23663"/>
              <a:gd name="connsiteX3-175" fmla="*/ 16878 w 19078"/>
              <a:gd name="connsiteY3-176" fmla="*/ 9602 h 23663"/>
              <a:gd name="connsiteX4-177" fmla="*/ 14407 w 19078"/>
              <a:gd name="connsiteY4-178" fmla="*/ 0 h 23663"/>
              <a:gd name="connsiteX5-179" fmla="*/ 587 w 19078"/>
              <a:gd name="connsiteY5-180" fmla="*/ 5055 h 23663"/>
              <a:gd name="connsiteX0-181" fmla="*/ 3925 w 18491"/>
              <a:gd name="connsiteY0-182" fmla="*/ 23663 h 23663"/>
              <a:gd name="connsiteX1-183" fmla="*/ 18491 w 18491"/>
              <a:gd name="connsiteY1-184" fmla="*/ 19424 h 23663"/>
              <a:gd name="connsiteX2-185" fmla="*/ 16291 w 18491"/>
              <a:gd name="connsiteY2-186" fmla="*/ 9602 h 23663"/>
              <a:gd name="connsiteX3-187" fmla="*/ 13820 w 18491"/>
              <a:gd name="connsiteY3-188" fmla="*/ 0 h 23663"/>
              <a:gd name="connsiteX4-189" fmla="*/ 0 w 18491"/>
              <a:gd name="connsiteY4-190" fmla="*/ 5055 h 23663"/>
              <a:gd name="connsiteX0-191" fmla="*/ 0 w 14566"/>
              <a:gd name="connsiteY0-192" fmla="*/ 23663 h 23663"/>
              <a:gd name="connsiteX1-193" fmla="*/ 14566 w 14566"/>
              <a:gd name="connsiteY1-194" fmla="*/ 19424 h 23663"/>
              <a:gd name="connsiteX2-195" fmla="*/ 12366 w 14566"/>
              <a:gd name="connsiteY2-196" fmla="*/ 9602 h 23663"/>
              <a:gd name="connsiteX3-197" fmla="*/ 9895 w 14566"/>
              <a:gd name="connsiteY3-198" fmla="*/ 0 h 23663"/>
              <a:gd name="connsiteX0-199" fmla="*/ 4671 w 4671"/>
              <a:gd name="connsiteY0-200" fmla="*/ 19424 h 19424"/>
              <a:gd name="connsiteX1-201" fmla="*/ 2471 w 4671"/>
              <a:gd name="connsiteY1-202" fmla="*/ 9602 h 19424"/>
              <a:gd name="connsiteX2-203" fmla="*/ 0 w 4671"/>
              <a:gd name="connsiteY2-204" fmla="*/ 0 h 19424"/>
              <a:gd name="connsiteX0-205" fmla="*/ 7486 w 7486"/>
              <a:gd name="connsiteY0-206" fmla="*/ 7669 h 7669"/>
              <a:gd name="connsiteX1-207" fmla="*/ 2776 w 7486"/>
              <a:gd name="connsiteY1-208" fmla="*/ 2612 h 7669"/>
              <a:gd name="connsiteX2-209" fmla="*/ 0 w 7486"/>
              <a:gd name="connsiteY2-210" fmla="*/ 0 h 7669"/>
              <a:gd name="connsiteX0-211" fmla="*/ 8267 w 8267"/>
              <a:gd name="connsiteY0-212" fmla="*/ 7620 h 7620"/>
              <a:gd name="connsiteX1-213" fmla="*/ 3708 w 8267"/>
              <a:gd name="connsiteY1-214" fmla="*/ 3406 h 7620"/>
              <a:gd name="connsiteX2-215" fmla="*/ 0 w 8267"/>
              <a:gd name="connsiteY2-216" fmla="*/ 0 h 7620"/>
              <a:gd name="connsiteX0-217" fmla="*/ 36336 w 36336"/>
              <a:gd name="connsiteY0-218" fmla="*/ 39449 h 39449"/>
              <a:gd name="connsiteX1-219" fmla="*/ 30821 w 36336"/>
              <a:gd name="connsiteY1-220" fmla="*/ 33919 h 39449"/>
              <a:gd name="connsiteX2-221" fmla="*/ 0 w 36336"/>
              <a:gd name="connsiteY2-222" fmla="*/ 0 h 394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336" h="39449" extrusionOk="0">
                <a:moveTo>
                  <a:pt x="36336" y="39449"/>
                </a:moveTo>
                <a:cubicBezTo>
                  <a:pt x="32770" y="36694"/>
                  <a:pt x="34872" y="36713"/>
                  <a:pt x="30821" y="33919"/>
                </a:cubicBezTo>
                <a:cubicBezTo>
                  <a:pt x="27179" y="31407"/>
                  <a:pt x="2908" y="2543"/>
                  <a:pt x="0" y="0"/>
                </a:cubicBezTo>
              </a:path>
            </a:pathLst>
          </a:cu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30" name="Group 59"/>
          <p:cNvGrpSpPr/>
          <p:nvPr/>
        </p:nvGrpSpPr>
        <p:grpSpPr>
          <a:xfrm rot="2086424">
            <a:off x="9314817" y="2752517"/>
            <a:ext cx="1418849" cy="1430666"/>
            <a:chOff x="0" y="0"/>
            <a:chExt cx="1378195" cy="1389675"/>
          </a:xfrm>
        </p:grpSpPr>
        <p:grpSp>
          <p:nvGrpSpPr>
            <p:cNvPr id="31" name="Group 55"/>
            <p:cNvGrpSpPr/>
            <p:nvPr/>
          </p:nvGrpSpPr>
          <p:grpSpPr>
            <a:xfrm>
              <a:off x="228599" y="0"/>
              <a:ext cx="1149597" cy="1132531"/>
              <a:chOff x="0" y="0"/>
              <a:chExt cx="1149595" cy="1132530"/>
            </a:xfrm>
          </p:grpSpPr>
          <p:sp>
            <p:nvSpPr>
              <p:cNvPr id="35" name="Shape 50"/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12700" cap="flat">
                <a:solidFill>
                  <a:schemeClr val="tx1">
                    <a:lumMod val="75000"/>
                    <a:lumOff val="25000"/>
                  </a:schemeClr>
                </a:solidFill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Group 54"/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37" name="Shape 51"/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Shape 52"/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Shape 53"/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Group 58"/>
            <p:cNvGrpSpPr/>
            <p:nvPr/>
          </p:nvGrpSpPr>
          <p:grpSpPr>
            <a:xfrm>
              <a:off x="0" y="558800"/>
              <a:ext cx="803140" cy="830876"/>
              <a:chOff x="0" y="0"/>
              <a:chExt cx="803139" cy="830875"/>
            </a:xfrm>
          </p:grpSpPr>
          <p:sp>
            <p:nvSpPr>
              <p:cNvPr id="33" name="Shape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Shape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Shape 232"/>
          <p:cNvSpPr/>
          <p:nvPr/>
        </p:nvSpPr>
        <p:spPr>
          <a:xfrm>
            <a:off x="19909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6600">
              <a:cs typeface="+mn-ea"/>
              <a:sym typeface="+mn-lt"/>
            </a:endParaRPr>
          </a:p>
        </p:txBody>
      </p:sp>
      <p:sp useBgFill="1">
        <p:nvSpPr>
          <p:cNvPr id="41" name="Shape 232"/>
          <p:cNvSpPr/>
          <p:nvPr/>
        </p:nvSpPr>
        <p:spPr>
          <a:xfrm>
            <a:off x="43785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chemeClr val="tx1">
                <a:lumMod val="75000"/>
                <a:lumOff val="2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6600">
              <a:cs typeface="+mn-ea"/>
              <a:sym typeface="+mn-lt"/>
            </a:endParaRPr>
          </a:p>
        </p:txBody>
      </p:sp>
      <p:sp useBgFill="1">
        <p:nvSpPr>
          <p:cNvPr id="42" name="Shape 232"/>
          <p:cNvSpPr/>
          <p:nvPr/>
        </p:nvSpPr>
        <p:spPr>
          <a:xfrm>
            <a:off x="67661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chemeClr val="tx1">
                <a:lumMod val="75000"/>
                <a:lumOff val="2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6600"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9823FA6-73BA-B8A0-CC3D-3FCD0E40CE55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68" name="图形 2">
              <a:extLst>
                <a:ext uri="{FF2B5EF4-FFF2-40B4-BE49-F238E27FC236}">
                  <a16:creationId xmlns:a16="http://schemas.microsoft.com/office/drawing/2014/main" id="{5D6BAADC-CAB5-C8A1-14DA-318E7F9BF1C4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E370493-1403-139A-38BD-D3800D6AF8A1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97590FA-FF9F-76D0-0BC3-001AF3D4A2D8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E4DDB1C-032D-9448-A791-76D0560C4F07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EF60EE0-D755-8421-73C7-EE75B6AA6733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1676268-551E-2D0C-9377-F2CEB24FC230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FE26B9F-CD46-8355-0DF0-3549CE4B015D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BE21C9C-BBB6-5EB6-4F16-20749B10676A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FFB53AB-39DC-3D37-7A65-055085E73352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FF14A84-38B1-F674-91BC-7220F4CB34FC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92A0097-3CBC-7DC9-F5ED-E4B328882E20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3ADDB58-6F71-C13B-9800-20AF4608A427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705E22B-1442-2FB0-D6EB-9610EECF1A15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E5F9EAA-3BAB-B6B9-15C0-648FD039ED95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1C04537-1391-1D0E-4082-E9418DA1DFE0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5F53613-4909-5CAE-D01B-0D0324913DAA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DEF08D9-DF7D-EF2E-A44A-8C0272AFC47C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AE8DDBB-E42F-B837-6446-99090590D6D1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08AEBAC-AE33-0530-6EAD-FCEF648D01E9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C4D3CE7-CC82-80A6-EBD6-1601A85E5FA9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E26CC69-EF43-8EA3-4B14-FB38DAD59C03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AE15783-87E0-0B9B-6495-F4FE00842649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4AC86C8-09F3-19CE-4B5D-2ABCCB5EE192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4BB11DE-007F-0A09-0C1B-5E0A388A7B34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3AF8A6B-D7DF-FE4B-3190-053BDDA7BDCA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2E126E2-AF22-D928-B584-516F0C9FBEEE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4B6E30F-CB7D-F399-D11B-6C63DADECF17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38B0710-507A-9978-1B41-627C7866F59B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AF49C83-3A7A-BEB3-55B5-82C2DCE3A928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75ED45C-AABA-E63C-8708-EA998725D1B9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31CC996-2A19-B276-D49E-CC5C8C1F4F59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7AFDC05-6ED8-A98C-3795-802622F523B3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38304B6-E6A6-DA49-904C-663BB24F44D9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56AB9C7-6953-AEBF-8DF5-7690E675D37E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29352EC-0CF1-1566-3DA1-E09DAFF7FC6C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06483FA-46CD-DFBC-857D-C2451D74F368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B112C28F-E730-2A68-266D-95A18AB48FC2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38814F6-2B93-899A-817C-D0C55A7EA8D5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7B1DF5C-AD82-838F-2036-7D0DD8D484CD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EEAEBCE-0F1A-B50E-9EB3-C63F8BD22255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F6C3EE55-4AAF-F029-9105-84F68338CABE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8BA7D80-9D84-28A0-5882-92753146F6C1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3D5724A-41D8-81AE-837F-26B13009CF54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437E82D-DBE9-8BB3-E5DB-961CD43CA60D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E3DBE40-93FB-350A-4103-38BE1227008C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4060B5B-DCF7-0AE3-FEE8-A9162A2A7A53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73A275D-5F61-A7D3-859F-23E9C462DABC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66D280-D7C4-ABE2-2A36-0D3F875CDE8C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7CD04C21-90C4-656B-4210-BDA67EA69097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198028E-011A-1FE5-E346-A9A06C8635AD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4F4DB33-0611-E818-2D30-3A52D5A0C555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322AC77-3545-3B68-EDFA-E3C4AA7D34DA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92FB8EC-980D-BE57-4C83-79D47E5F42B2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73A6229-FD08-B76F-0EA9-732A9BC01A4E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FA678642-E416-31C4-7D2C-C90CE59D1880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238F938-52E0-14EA-54C5-063DFCF60C91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0E68E70C-67D4-DC90-0D01-8371D77DB6B7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4972DBD-D2E9-B823-727F-2794DDB53198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C369F8E-1C73-17EF-1055-EA0E08076801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ED08FCC-140E-7684-F464-0670BF1333FD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5D2D2D1-42E0-35BE-3266-5C20FFC71C22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DDEB1F2-FABA-4453-8308-EAD15D52DFB8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41322EB-EC48-BAD0-BD35-241F95081E09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A729FB-E4B0-4756-3178-6F15EE13D806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345F472-4B02-740C-838B-EE21B5F57184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B0D44661-B495-D621-614C-7C129FFC0BEA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56C18E0-4FC6-42B9-37A8-03098B4C63CF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EB1BD2A-1CFA-337E-1ECB-E4C4581A940C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160CBCB-BABD-8027-84E3-749B7B5B4C0F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7510366D-48DF-BE61-CF77-EE99659F6885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61D98E3-3D7D-0286-44B4-8F41EC985562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D7E6E42-0B86-69FF-BE77-AC7284C0BF6E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577B261-0934-A61D-2756-254256DB9B1D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7241D9BB-4C62-602E-7356-1B7B0A458745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70" name="椭圆 207">
                <a:extLst>
                  <a:ext uri="{FF2B5EF4-FFF2-40B4-BE49-F238E27FC236}">
                    <a16:creationId xmlns:a16="http://schemas.microsoft.com/office/drawing/2014/main" id="{7BCE4456-DC80-6C53-EDAF-98D87C326FD9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4D19CBEC-BBAA-E85B-FBB8-689D587D2C3A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2D331A02-EE1E-7C1B-D04D-B1796B837E8C}"/>
              </a:ext>
            </a:extLst>
          </p:cNvPr>
          <p:cNvGrpSpPr/>
          <p:nvPr/>
        </p:nvGrpSpPr>
        <p:grpSpPr>
          <a:xfrm>
            <a:off x="1484605" y="4242596"/>
            <a:ext cx="3227738" cy="1083549"/>
            <a:chOff x="2202827" y="1835748"/>
            <a:chExt cx="3227738" cy="1083549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F6AA3BCE-101D-D161-5BA9-0AB8AEBC4B81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7283C96-8BB3-CAD3-84D1-321CFF01B1D1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E675BB8D-B7D1-D8D3-135B-BC53FAC0BE1E}"/>
              </a:ext>
            </a:extLst>
          </p:cNvPr>
          <p:cNvGrpSpPr/>
          <p:nvPr/>
        </p:nvGrpSpPr>
        <p:grpSpPr>
          <a:xfrm>
            <a:off x="3822140" y="1871731"/>
            <a:ext cx="3227738" cy="1083549"/>
            <a:chOff x="2202827" y="1835748"/>
            <a:chExt cx="3227738" cy="1083549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E07A2290-ED49-4AFE-0182-2313346AD7CD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3B498372-371A-EA75-0686-8C8546485109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8AB3CA28-79AD-E0FA-635F-72FB28F98B56}"/>
              </a:ext>
            </a:extLst>
          </p:cNvPr>
          <p:cNvGrpSpPr/>
          <p:nvPr/>
        </p:nvGrpSpPr>
        <p:grpSpPr>
          <a:xfrm>
            <a:off x="6082406" y="4242596"/>
            <a:ext cx="3227738" cy="1083549"/>
            <a:chOff x="2202827" y="1835748"/>
            <a:chExt cx="3227738" cy="1083549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2255BFE0-3178-09F4-34C3-DA2FE55F80FA}"/>
                </a:ext>
              </a:extLst>
            </p:cNvPr>
            <p:cNvSpPr txBox="1"/>
            <p:nvPr/>
          </p:nvSpPr>
          <p:spPr>
            <a:xfrm>
              <a:off x="2202827" y="1835748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E5CC5162-D145-485E-F349-ED14001720D7}"/>
                </a:ext>
              </a:extLst>
            </p:cNvPr>
            <p:cNvSpPr txBox="1"/>
            <p:nvPr/>
          </p:nvSpPr>
          <p:spPr>
            <a:xfrm>
              <a:off x="2202827" y="2180633"/>
              <a:ext cx="322773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071C2CB6-4041-08E1-01DA-390E25286455}"/>
              </a:ext>
            </a:extLst>
          </p:cNvPr>
          <p:cNvSpPr txBox="1"/>
          <p:nvPr/>
        </p:nvSpPr>
        <p:spPr>
          <a:xfrm>
            <a:off x="4806921" y="3193572"/>
            <a:ext cx="349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03" name="图形 2">
            <a:extLst>
              <a:ext uri="{FF2B5EF4-FFF2-40B4-BE49-F238E27FC236}">
                <a16:creationId xmlns:a16="http://schemas.microsoft.com/office/drawing/2014/main" id="{4FC73F5C-1A4D-883A-EE76-B2FB17F60123}"/>
              </a:ext>
            </a:extLst>
          </p:cNvPr>
          <p:cNvGrpSpPr/>
          <p:nvPr/>
        </p:nvGrpSpPr>
        <p:grpSpPr>
          <a:xfrm>
            <a:off x="4146607" y="647890"/>
            <a:ext cx="1197109" cy="112840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4EDD901B-E797-3581-A22D-A714FB92ADE1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8C812ADE-A150-6949-ABDA-CA15176E87EF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90AEE5C-7F91-F556-063E-3C6ED06EF1E7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C26BC84-1203-44D3-DC8E-67F0DCB3B4CF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5723878C-1DC7-D4DC-CCB3-CE44EDC8161C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7B1BD69-BF35-6683-271F-6DAFD77C0FC0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69198837-9DDC-EB42-537F-851FB1005E74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DA92C7B7-22A3-6205-786F-422FE0717493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EAB2A9F8-3CA5-1283-3AF9-9677761525A7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48A25FC-2EC7-1C5F-8CBC-0607120A5B45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CDF35AC-17EE-625C-F486-2E6768633543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FD10A072-C301-24CA-D46B-A47019BE49D5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81636CA5-0474-DC0C-DB37-43BAF42E3260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47D1A6DF-CFD0-7EDB-04DC-1660616693ED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6924A138-1E54-35BD-E828-DB7A59FB3029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59B6FCA-0407-21FB-CE89-F5DBE3985571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F94816CE-6344-E1BD-9520-0C307CE0EB96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8F09F8C6-9DE9-0FB1-E98F-40678664B42E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2B12319-5B54-71EB-2DAD-E78E88AED8BD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D2836A5-7567-A605-3FD4-DB641878B744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5A13DE31-6867-AD4C-FC70-A98C969F778B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69F005AD-9832-4C6F-488E-A7A1B3AA0E62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3EF1422-A3F5-E98B-EDFC-D174B9238CF2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DAFEF43F-7A38-2C88-86F5-6F66DCAE78CD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96B665A8-7949-AE90-8D75-C0973A1CAB69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07DD9B4-436E-851A-F535-11A30B34D276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71416566-5C92-E7D7-4BC2-6D7A86CE98C4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0132BBF9-0467-D51B-89AC-6BFA1A5615BA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83E7708B-2DF1-8CE3-7C35-32042BDFC00E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0640803A-174E-9812-23EB-A39A6C20E208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62DD3A32-972C-3B71-8A96-0E5240B64917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1069F96-D924-C995-DFA4-A6DD5E4FA293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AB267DEF-5D2D-9D7B-A27E-7AD5816D7C3D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C227A763-69F3-024B-A324-165DAA381846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B37FE6C5-2D46-7B83-A695-6F4AB6D8224A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88606E9-CB86-1452-9740-FB2D9EA86305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BEFAD486-F088-ACED-5F25-2597EE691E88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72B5FA2A-1B0C-AC0A-CCAC-7DD8C7739EA6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75893262-A5AD-9C16-8F50-ACD8B751EEB5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FEEDEF6D-0DD1-B6E6-A1DA-28033F76FC23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FC88C634-C40B-87F9-A083-0F24C4A5845D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69295A74-0335-1DDD-6FDC-96F59F1D0914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CBCA3AAA-E99F-8A4D-CDEF-0FC7E4E1CEF6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C6F11F7C-1F48-8A52-6C2E-1AEB5B638EEC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FBB42AC-5DEF-CC10-CA1B-7529570E7273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C6BDC4A-7EF8-C683-3F78-ABEC2D16F39B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80921E4-D92F-879A-A2D8-B6A25448C222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D9AA074E-350F-C630-3874-08EF1DC1FF88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1D402CA-0620-918F-E195-DDCFF611C75A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CE41184-8AFE-E1A3-6130-BE09BDF915E4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59CB0266-8239-3DD8-A834-343D38C4454C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EAADC6F-1287-75A4-D992-118B30D8BE61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A077CA9-E578-F00B-2AF7-127CA565754C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52581140-F14C-1FD8-E549-1DA8CAF7FD3D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6E75ABB5-ADB2-7DF7-66B2-84F49A71EC54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98FCEACD-C30E-ADE6-8799-7E75D592BA3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238CB35-1B81-37C6-2203-858DD17C5898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E2D9EE5-F41A-8DF1-EE11-7C99A7740B3B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90CEC14-C77F-080A-54EF-623E4AB255E9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8A193118-4B28-953D-0121-A228EF96413D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5D8E5CA-D510-604A-638F-CF8910E5AF69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58E244A-76D0-2FB0-6D08-48743322A5B0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9524AE88-A26C-A33B-FA43-A2F36DCE3245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F1C41373-B861-27B7-2080-11690373AEA2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827A1A7B-CCFA-219A-07D0-7644A9A176AF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833DB642-0FEE-15B6-2BD6-8CA4D210148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F35E4DB-AB07-B44E-F1F6-A6ABD66829A6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CBCBCCD-3E1D-F503-6DA1-CB06426319A1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A1B622C-2E61-99EF-0DA3-1184026188DA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564F800A-5A4D-CD7B-EC2C-D3E708ED6CD5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D0DD0C4-DBB8-B87F-3C32-8C922EB08DC5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C969B9E8-97E7-F0C4-FB67-799025EF71D5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6" name="文本框 575">
            <a:extLst>
              <a:ext uri="{FF2B5EF4-FFF2-40B4-BE49-F238E27FC236}">
                <a16:creationId xmlns:a16="http://schemas.microsoft.com/office/drawing/2014/main" id="{78A06F05-1A0D-A8B9-830C-096BE0EF6D52}"/>
              </a:ext>
            </a:extLst>
          </p:cNvPr>
          <p:cNvSpPr txBox="1"/>
          <p:nvPr/>
        </p:nvSpPr>
        <p:spPr>
          <a:xfrm>
            <a:off x="5135556" y="1248302"/>
            <a:ext cx="27590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13800" dirty="0">
              <a:latin typeface="Arial Rounded MT Bold" panose="020F0704030504030204" pitchFamily="34" charset="0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3" name="图形 2">
            <a:extLst>
              <a:ext uri="{FF2B5EF4-FFF2-40B4-BE49-F238E27FC236}">
                <a16:creationId xmlns:a16="http://schemas.microsoft.com/office/drawing/2014/main" id="{02B9E2EC-6E16-4274-CCFB-E93870E86B98}"/>
              </a:ext>
            </a:extLst>
          </p:cNvPr>
          <p:cNvGrpSpPr/>
          <p:nvPr/>
        </p:nvGrpSpPr>
        <p:grpSpPr>
          <a:xfrm>
            <a:off x="1368870" y="1342866"/>
            <a:ext cx="3087086" cy="4240871"/>
            <a:chOff x="2672777" y="3945850"/>
            <a:chExt cx="2030711" cy="2789681"/>
          </a:xfrm>
        </p:grpSpPr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4A5ACED9-EB18-2015-5C6F-414B89180208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91A2DE2-9E75-DD9F-F41D-C5A1F5D90BEF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96E7181-76CB-4E8A-23BE-DEBD00C0B174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E91C1C54-93F2-577B-7551-EBAB919F9729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60103E7-95D7-BE6E-07D6-5BAEF6D44BCC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6A2A3BA-CC0F-C645-FEA0-4649B7B4E51E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E341834-8F6C-BB5E-2D29-C90C6E719580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7E41770B-6193-B1D3-6A45-4F36C691FD48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035508B-8A7A-17EE-F317-8379DFB494EB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D0F9B4A-AB43-734E-A59A-25052C37B277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9DE31A9-57D1-6176-A580-E03419AFA39A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11565F-8C69-F5ED-E2F7-1BD80B42CD0D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2D587C1A-2055-90CB-9802-D9E2794CBD3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3FD197D-5D08-D6B2-A906-A0A65EFE2933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AC307BC-86C8-2200-A682-F915E6D7A1CE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6F139C3-8881-FF5F-57F7-76BEF47EAF67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C506D0A-1B02-8053-4EC0-F042ADA8084D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57374E8-38BB-3576-B33B-390677CE59DA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5F38368-D7D1-D8BB-87DA-3A3B35CEEC52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410775D-C26B-6740-083A-C965B5FD572C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20477F8-512C-8AFC-FA91-CFCE0DDBE870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ED3D549-0AED-0957-03B6-5E7437A7E84C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1A66622C-85C6-5289-C5A9-0D6D17AADFA6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5DC908D-D062-0054-BB00-FEED410F7EAA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BEA76C5-C1FA-EBBC-DE21-D15EBE5CC00B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AE1ED7C-DC33-8F5A-92EC-3DAE1E97DD64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388E32-8CA3-E8EC-8F3E-BA535456A95B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21B80AD-E5BA-31EE-BACB-7F6F74103BD4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3E0E364-9B97-7F03-4ADF-0A893E78586B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B4199B8B-AA1D-2418-F333-908D23217C1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5" name="文本框 394">
            <a:extLst>
              <a:ext uri="{FF2B5EF4-FFF2-40B4-BE49-F238E27FC236}">
                <a16:creationId xmlns:a16="http://schemas.microsoft.com/office/drawing/2014/main" id="{F43A7A83-B06F-2935-20DC-9DCD62A575E1}"/>
              </a:ext>
            </a:extLst>
          </p:cNvPr>
          <p:cNvSpPr txBox="1"/>
          <p:nvPr/>
        </p:nvSpPr>
        <p:spPr>
          <a:xfrm>
            <a:off x="4397544" y="3771219"/>
            <a:ext cx="441388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40852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 flipH="1">
            <a:off x="1717766" y="2656167"/>
            <a:ext cx="6879755" cy="32087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709976" y="4102981"/>
            <a:ext cx="8058138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669545" y="5578672"/>
            <a:ext cx="7631620" cy="44195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34D89E-7E57-C3CD-70FA-E0189107AED7}"/>
              </a:ext>
            </a:extLst>
          </p:cNvPr>
          <p:cNvGrpSpPr/>
          <p:nvPr/>
        </p:nvGrpSpPr>
        <p:grpSpPr>
          <a:xfrm>
            <a:off x="1652964" y="1558773"/>
            <a:ext cx="5930914" cy="1056339"/>
            <a:chOff x="1652964" y="1558773"/>
            <a:chExt cx="5930914" cy="1056339"/>
          </a:xfrm>
        </p:grpSpPr>
        <p:sp>
          <p:nvSpPr>
            <p:cNvPr id="25" name="文本框 24"/>
            <p:cNvSpPr txBox="1"/>
            <p:nvPr/>
          </p:nvSpPr>
          <p:spPr>
            <a:xfrm>
              <a:off x="2152165" y="1558773"/>
              <a:ext cx="2855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52964" y="2030337"/>
              <a:ext cx="59309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Freeform 8"/>
          <p:cNvSpPr>
            <a:spLocks noEditPoints="1"/>
          </p:cNvSpPr>
          <p:nvPr/>
        </p:nvSpPr>
        <p:spPr bwMode="auto">
          <a:xfrm rot="1556340" flipH="1">
            <a:off x="1776443" y="1518343"/>
            <a:ext cx="343812" cy="392237"/>
          </a:xfrm>
          <a:custGeom>
            <a:avLst/>
            <a:gdLst>
              <a:gd name="T0" fmla="*/ 20 w 28"/>
              <a:gd name="T1" fmla="*/ 11 h 32"/>
              <a:gd name="T2" fmla="*/ 28 w 28"/>
              <a:gd name="T3" fmla="*/ 12 h 32"/>
              <a:gd name="T4" fmla="*/ 20 w 28"/>
              <a:gd name="T5" fmla="*/ 20 h 32"/>
              <a:gd name="T6" fmla="*/ 20 w 28"/>
              <a:gd name="T7" fmla="*/ 32 h 32"/>
              <a:gd name="T8" fmla="*/ 13 w 28"/>
              <a:gd name="T9" fmla="*/ 25 h 32"/>
              <a:gd name="T10" fmla="*/ 3 w 28"/>
              <a:gd name="T11" fmla="*/ 31 h 32"/>
              <a:gd name="T12" fmla="*/ 3 w 28"/>
              <a:gd name="T13" fmla="*/ 31 h 32"/>
              <a:gd name="T14" fmla="*/ 8 w 28"/>
              <a:gd name="T15" fmla="*/ 18 h 32"/>
              <a:gd name="T16" fmla="*/ 4 w 28"/>
              <a:gd name="T17" fmla="*/ 13 h 32"/>
              <a:gd name="T18" fmla="*/ 0 w 28"/>
              <a:gd name="T19" fmla="*/ 8 h 32"/>
              <a:gd name="T20" fmla="*/ 12 w 28"/>
              <a:gd name="T21" fmla="*/ 10 h 32"/>
              <a:gd name="T22" fmla="*/ 16 w 28"/>
              <a:gd name="T23" fmla="*/ 0 h 32"/>
              <a:gd name="T24" fmla="*/ 20 w 28"/>
              <a:gd name="T25" fmla="*/ 11 h 32"/>
              <a:gd name="T26" fmla="*/ 14 w 28"/>
              <a:gd name="T27" fmla="*/ 10 h 32"/>
              <a:gd name="T28" fmla="*/ 18 w 28"/>
              <a:gd name="T29" fmla="*/ 11 h 32"/>
              <a:gd name="T30" fmla="*/ 16 w 28"/>
              <a:gd name="T31" fmla="*/ 5 h 32"/>
              <a:gd name="T32" fmla="*/ 14 w 28"/>
              <a:gd name="T33" fmla="*/ 10 h 32"/>
              <a:gd name="T34" fmla="*/ 9 w 28"/>
              <a:gd name="T35" fmla="*/ 16 h 32"/>
              <a:gd name="T36" fmla="*/ 11 w 28"/>
              <a:gd name="T37" fmla="*/ 12 h 32"/>
              <a:gd name="T38" fmla="*/ 5 w 28"/>
              <a:gd name="T39" fmla="*/ 11 h 32"/>
              <a:gd name="T40" fmla="*/ 9 w 28"/>
              <a:gd name="T41" fmla="*/ 16 h 32"/>
              <a:gd name="T42" fmla="*/ 10 w 28"/>
              <a:gd name="T43" fmla="*/ 18 h 32"/>
              <a:gd name="T44" fmla="*/ 14 w 28"/>
              <a:gd name="T45" fmla="*/ 22 h 32"/>
              <a:gd name="T46" fmla="*/ 18 w 28"/>
              <a:gd name="T47" fmla="*/ 19 h 32"/>
              <a:gd name="T48" fmla="*/ 18 w 28"/>
              <a:gd name="T49" fmla="*/ 13 h 32"/>
              <a:gd name="T50" fmla="*/ 13 w 28"/>
              <a:gd name="T51" fmla="*/ 12 h 32"/>
              <a:gd name="T52" fmla="*/ 10 w 28"/>
              <a:gd name="T53" fmla="*/ 18 h 32"/>
              <a:gd name="T54" fmla="*/ 20 w 28"/>
              <a:gd name="T55" fmla="*/ 14 h 32"/>
              <a:gd name="T56" fmla="*/ 20 w 28"/>
              <a:gd name="T57" fmla="*/ 17 h 32"/>
              <a:gd name="T58" fmla="*/ 25 w 28"/>
              <a:gd name="T59" fmla="*/ 14 h 32"/>
              <a:gd name="T60" fmla="*/ 20 w 28"/>
              <a:gd name="T61" fmla="*/ 14 h 32"/>
              <a:gd name="T62" fmla="*/ 6 w 28"/>
              <a:gd name="T63" fmla="*/ 27 h 32"/>
              <a:gd name="T64" fmla="*/ 12 w 28"/>
              <a:gd name="T65" fmla="*/ 23 h 32"/>
              <a:gd name="T66" fmla="*/ 9 w 28"/>
              <a:gd name="T67" fmla="*/ 20 h 32"/>
              <a:gd name="T68" fmla="*/ 6 w 28"/>
              <a:gd name="T69" fmla="*/ 27 h 32"/>
              <a:gd name="T70" fmla="*/ 15 w 28"/>
              <a:gd name="T71" fmla="*/ 24 h 32"/>
              <a:gd name="T72" fmla="*/ 19 w 28"/>
              <a:gd name="T73" fmla="*/ 27 h 32"/>
              <a:gd name="T74" fmla="*/ 18 w 28"/>
              <a:gd name="T75" fmla="*/ 22 h 32"/>
              <a:gd name="T76" fmla="*/ 15 w 28"/>
              <a:gd name="T77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" h="32">
                <a:moveTo>
                  <a:pt x="20" y="11"/>
                </a:moveTo>
                <a:cubicBezTo>
                  <a:pt x="23" y="12"/>
                  <a:pt x="26" y="11"/>
                  <a:pt x="28" y="12"/>
                </a:cubicBezTo>
                <a:cubicBezTo>
                  <a:pt x="28" y="16"/>
                  <a:pt x="23" y="17"/>
                  <a:pt x="20" y="20"/>
                </a:cubicBezTo>
                <a:cubicBezTo>
                  <a:pt x="20" y="25"/>
                  <a:pt x="21" y="27"/>
                  <a:pt x="20" y="32"/>
                </a:cubicBezTo>
                <a:cubicBezTo>
                  <a:pt x="16" y="31"/>
                  <a:pt x="16" y="27"/>
                  <a:pt x="13" y="25"/>
                </a:cubicBezTo>
                <a:cubicBezTo>
                  <a:pt x="10" y="27"/>
                  <a:pt x="7" y="29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27"/>
                  <a:pt x="6" y="22"/>
                  <a:pt x="8" y="18"/>
                </a:cubicBezTo>
                <a:cubicBezTo>
                  <a:pt x="6" y="16"/>
                  <a:pt x="5" y="15"/>
                  <a:pt x="4" y="13"/>
                </a:cubicBezTo>
                <a:cubicBezTo>
                  <a:pt x="3" y="12"/>
                  <a:pt x="0" y="10"/>
                  <a:pt x="0" y="8"/>
                </a:cubicBezTo>
                <a:cubicBezTo>
                  <a:pt x="3" y="7"/>
                  <a:pt x="8" y="10"/>
                  <a:pt x="12" y="10"/>
                </a:cubicBezTo>
                <a:cubicBezTo>
                  <a:pt x="14" y="7"/>
                  <a:pt x="14" y="3"/>
                  <a:pt x="16" y="0"/>
                </a:cubicBezTo>
                <a:cubicBezTo>
                  <a:pt x="19" y="2"/>
                  <a:pt x="19" y="7"/>
                  <a:pt x="20" y="11"/>
                </a:cubicBezTo>
                <a:close/>
                <a:moveTo>
                  <a:pt x="14" y="10"/>
                </a:moveTo>
                <a:cubicBezTo>
                  <a:pt x="16" y="11"/>
                  <a:pt x="17" y="11"/>
                  <a:pt x="18" y="11"/>
                </a:cubicBezTo>
                <a:cubicBezTo>
                  <a:pt x="17" y="9"/>
                  <a:pt x="18" y="6"/>
                  <a:pt x="16" y="5"/>
                </a:cubicBezTo>
                <a:cubicBezTo>
                  <a:pt x="16" y="7"/>
                  <a:pt x="15" y="8"/>
                  <a:pt x="14" y="10"/>
                </a:cubicBezTo>
                <a:close/>
                <a:moveTo>
                  <a:pt x="9" y="16"/>
                </a:moveTo>
                <a:cubicBezTo>
                  <a:pt x="9" y="14"/>
                  <a:pt x="10" y="13"/>
                  <a:pt x="11" y="12"/>
                </a:cubicBezTo>
                <a:cubicBezTo>
                  <a:pt x="9" y="12"/>
                  <a:pt x="7" y="10"/>
                  <a:pt x="5" y="11"/>
                </a:cubicBezTo>
                <a:cubicBezTo>
                  <a:pt x="6" y="12"/>
                  <a:pt x="7" y="15"/>
                  <a:pt x="9" y="16"/>
                </a:cubicBezTo>
                <a:close/>
                <a:moveTo>
                  <a:pt x="10" y="18"/>
                </a:moveTo>
                <a:cubicBezTo>
                  <a:pt x="12" y="19"/>
                  <a:pt x="13" y="21"/>
                  <a:pt x="14" y="22"/>
                </a:cubicBezTo>
                <a:cubicBezTo>
                  <a:pt x="16" y="21"/>
                  <a:pt x="16" y="20"/>
                  <a:pt x="18" y="19"/>
                </a:cubicBezTo>
                <a:cubicBezTo>
                  <a:pt x="18" y="17"/>
                  <a:pt x="18" y="15"/>
                  <a:pt x="18" y="13"/>
                </a:cubicBezTo>
                <a:cubicBezTo>
                  <a:pt x="16" y="13"/>
                  <a:pt x="14" y="13"/>
                  <a:pt x="13" y="12"/>
                </a:cubicBezTo>
                <a:cubicBezTo>
                  <a:pt x="13" y="14"/>
                  <a:pt x="11" y="16"/>
                  <a:pt x="10" y="18"/>
                </a:cubicBezTo>
                <a:close/>
                <a:moveTo>
                  <a:pt x="20" y="14"/>
                </a:moveTo>
                <a:cubicBezTo>
                  <a:pt x="20" y="15"/>
                  <a:pt x="20" y="16"/>
                  <a:pt x="20" y="17"/>
                </a:cubicBezTo>
                <a:cubicBezTo>
                  <a:pt x="22" y="17"/>
                  <a:pt x="24" y="16"/>
                  <a:pt x="25" y="14"/>
                </a:cubicBezTo>
                <a:cubicBezTo>
                  <a:pt x="23" y="14"/>
                  <a:pt x="21" y="13"/>
                  <a:pt x="20" y="14"/>
                </a:cubicBezTo>
                <a:close/>
                <a:moveTo>
                  <a:pt x="6" y="27"/>
                </a:moveTo>
                <a:cubicBezTo>
                  <a:pt x="8" y="26"/>
                  <a:pt x="10" y="24"/>
                  <a:pt x="12" y="23"/>
                </a:cubicBezTo>
                <a:cubicBezTo>
                  <a:pt x="11" y="22"/>
                  <a:pt x="10" y="21"/>
                  <a:pt x="9" y="20"/>
                </a:cubicBezTo>
                <a:cubicBezTo>
                  <a:pt x="8" y="22"/>
                  <a:pt x="7" y="24"/>
                  <a:pt x="6" y="27"/>
                </a:cubicBezTo>
                <a:close/>
                <a:moveTo>
                  <a:pt x="15" y="24"/>
                </a:moveTo>
                <a:cubicBezTo>
                  <a:pt x="16" y="25"/>
                  <a:pt x="18" y="28"/>
                  <a:pt x="19" y="27"/>
                </a:cubicBezTo>
                <a:cubicBezTo>
                  <a:pt x="18" y="26"/>
                  <a:pt x="19" y="22"/>
                  <a:pt x="18" y="22"/>
                </a:cubicBezTo>
                <a:cubicBezTo>
                  <a:pt x="17" y="23"/>
                  <a:pt x="15" y="23"/>
                  <a:pt x="15" y="2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4E79"/>
              </a:solidFill>
              <a:cs typeface="+mn-ea"/>
              <a:sym typeface="+mn-lt"/>
            </a:endParaRPr>
          </a:p>
        </p:txBody>
      </p:sp>
      <p:sp>
        <p:nvSpPr>
          <p:cNvPr id="51" name="Freeform 8"/>
          <p:cNvSpPr>
            <a:spLocks noEditPoints="1"/>
          </p:cNvSpPr>
          <p:nvPr/>
        </p:nvSpPr>
        <p:spPr bwMode="auto">
          <a:xfrm rot="1556340" flipH="1">
            <a:off x="1776443" y="2965118"/>
            <a:ext cx="343812" cy="392237"/>
          </a:xfrm>
          <a:custGeom>
            <a:avLst/>
            <a:gdLst>
              <a:gd name="T0" fmla="*/ 20 w 28"/>
              <a:gd name="T1" fmla="*/ 11 h 32"/>
              <a:gd name="T2" fmla="*/ 28 w 28"/>
              <a:gd name="T3" fmla="*/ 12 h 32"/>
              <a:gd name="T4" fmla="*/ 20 w 28"/>
              <a:gd name="T5" fmla="*/ 20 h 32"/>
              <a:gd name="T6" fmla="*/ 20 w 28"/>
              <a:gd name="T7" fmla="*/ 32 h 32"/>
              <a:gd name="T8" fmla="*/ 13 w 28"/>
              <a:gd name="T9" fmla="*/ 25 h 32"/>
              <a:gd name="T10" fmla="*/ 3 w 28"/>
              <a:gd name="T11" fmla="*/ 31 h 32"/>
              <a:gd name="T12" fmla="*/ 3 w 28"/>
              <a:gd name="T13" fmla="*/ 31 h 32"/>
              <a:gd name="T14" fmla="*/ 8 w 28"/>
              <a:gd name="T15" fmla="*/ 18 h 32"/>
              <a:gd name="T16" fmla="*/ 4 w 28"/>
              <a:gd name="T17" fmla="*/ 13 h 32"/>
              <a:gd name="T18" fmla="*/ 0 w 28"/>
              <a:gd name="T19" fmla="*/ 8 h 32"/>
              <a:gd name="T20" fmla="*/ 12 w 28"/>
              <a:gd name="T21" fmla="*/ 10 h 32"/>
              <a:gd name="T22" fmla="*/ 16 w 28"/>
              <a:gd name="T23" fmla="*/ 0 h 32"/>
              <a:gd name="T24" fmla="*/ 20 w 28"/>
              <a:gd name="T25" fmla="*/ 11 h 32"/>
              <a:gd name="T26" fmla="*/ 14 w 28"/>
              <a:gd name="T27" fmla="*/ 10 h 32"/>
              <a:gd name="T28" fmla="*/ 18 w 28"/>
              <a:gd name="T29" fmla="*/ 11 h 32"/>
              <a:gd name="T30" fmla="*/ 16 w 28"/>
              <a:gd name="T31" fmla="*/ 5 h 32"/>
              <a:gd name="T32" fmla="*/ 14 w 28"/>
              <a:gd name="T33" fmla="*/ 10 h 32"/>
              <a:gd name="T34" fmla="*/ 9 w 28"/>
              <a:gd name="T35" fmla="*/ 16 h 32"/>
              <a:gd name="T36" fmla="*/ 11 w 28"/>
              <a:gd name="T37" fmla="*/ 12 h 32"/>
              <a:gd name="T38" fmla="*/ 5 w 28"/>
              <a:gd name="T39" fmla="*/ 11 h 32"/>
              <a:gd name="T40" fmla="*/ 9 w 28"/>
              <a:gd name="T41" fmla="*/ 16 h 32"/>
              <a:gd name="T42" fmla="*/ 10 w 28"/>
              <a:gd name="T43" fmla="*/ 18 h 32"/>
              <a:gd name="T44" fmla="*/ 14 w 28"/>
              <a:gd name="T45" fmla="*/ 22 h 32"/>
              <a:gd name="T46" fmla="*/ 18 w 28"/>
              <a:gd name="T47" fmla="*/ 19 h 32"/>
              <a:gd name="T48" fmla="*/ 18 w 28"/>
              <a:gd name="T49" fmla="*/ 13 h 32"/>
              <a:gd name="T50" fmla="*/ 13 w 28"/>
              <a:gd name="T51" fmla="*/ 12 h 32"/>
              <a:gd name="T52" fmla="*/ 10 w 28"/>
              <a:gd name="T53" fmla="*/ 18 h 32"/>
              <a:gd name="T54" fmla="*/ 20 w 28"/>
              <a:gd name="T55" fmla="*/ 14 h 32"/>
              <a:gd name="T56" fmla="*/ 20 w 28"/>
              <a:gd name="T57" fmla="*/ 17 h 32"/>
              <a:gd name="T58" fmla="*/ 25 w 28"/>
              <a:gd name="T59" fmla="*/ 14 h 32"/>
              <a:gd name="T60" fmla="*/ 20 w 28"/>
              <a:gd name="T61" fmla="*/ 14 h 32"/>
              <a:gd name="T62" fmla="*/ 6 w 28"/>
              <a:gd name="T63" fmla="*/ 27 h 32"/>
              <a:gd name="T64" fmla="*/ 12 w 28"/>
              <a:gd name="T65" fmla="*/ 23 h 32"/>
              <a:gd name="T66" fmla="*/ 9 w 28"/>
              <a:gd name="T67" fmla="*/ 20 h 32"/>
              <a:gd name="T68" fmla="*/ 6 w 28"/>
              <a:gd name="T69" fmla="*/ 27 h 32"/>
              <a:gd name="T70" fmla="*/ 15 w 28"/>
              <a:gd name="T71" fmla="*/ 24 h 32"/>
              <a:gd name="T72" fmla="*/ 19 w 28"/>
              <a:gd name="T73" fmla="*/ 27 h 32"/>
              <a:gd name="T74" fmla="*/ 18 w 28"/>
              <a:gd name="T75" fmla="*/ 22 h 32"/>
              <a:gd name="T76" fmla="*/ 15 w 28"/>
              <a:gd name="T77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" h="32">
                <a:moveTo>
                  <a:pt x="20" y="11"/>
                </a:moveTo>
                <a:cubicBezTo>
                  <a:pt x="23" y="12"/>
                  <a:pt x="26" y="11"/>
                  <a:pt x="28" y="12"/>
                </a:cubicBezTo>
                <a:cubicBezTo>
                  <a:pt x="28" y="16"/>
                  <a:pt x="23" y="17"/>
                  <a:pt x="20" y="20"/>
                </a:cubicBezTo>
                <a:cubicBezTo>
                  <a:pt x="20" y="25"/>
                  <a:pt x="21" y="27"/>
                  <a:pt x="20" y="32"/>
                </a:cubicBezTo>
                <a:cubicBezTo>
                  <a:pt x="16" y="31"/>
                  <a:pt x="16" y="27"/>
                  <a:pt x="13" y="25"/>
                </a:cubicBezTo>
                <a:cubicBezTo>
                  <a:pt x="10" y="27"/>
                  <a:pt x="7" y="29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27"/>
                  <a:pt x="6" y="22"/>
                  <a:pt x="8" y="18"/>
                </a:cubicBezTo>
                <a:cubicBezTo>
                  <a:pt x="6" y="16"/>
                  <a:pt x="5" y="15"/>
                  <a:pt x="4" y="13"/>
                </a:cubicBezTo>
                <a:cubicBezTo>
                  <a:pt x="3" y="12"/>
                  <a:pt x="0" y="10"/>
                  <a:pt x="0" y="8"/>
                </a:cubicBezTo>
                <a:cubicBezTo>
                  <a:pt x="3" y="7"/>
                  <a:pt x="8" y="10"/>
                  <a:pt x="12" y="10"/>
                </a:cubicBezTo>
                <a:cubicBezTo>
                  <a:pt x="14" y="7"/>
                  <a:pt x="14" y="3"/>
                  <a:pt x="16" y="0"/>
                </a:cubicBezTo>
                <a:cubicBezTo>
                  <a:pt x="19" y="2"/>
                  <a:pt x="19" y="7"/>
                  <a:pt x="20" y="11"/>
                </a:cubicBezTo>
                <a:close/>
                <a:moveTo>
                  <a:pt x="14" y="10"/>
                </a:moveTo>
                <a:cubicBezTo>
                  <a:pt x="16" y="11"/>
                  <a:pt x="17" y="11"/>
                  <a:pt x="18" y="11"/>
                </a:cubicBezTo>
                <a:cubicBezTo>
                  <a:pt x="17" y="9"/>
                  <a:pt x="18" y="6"/>
                  <a:pt x="16" y="5"/>
                </a:cubicBezTo>
                <a:cubicBezTo>
                  <a:pt x="16" y="7"/>
                  <a:pt x="15" y="8"/>
                  <a:pt x="14" y="10"/>
                </a:cubicBezTo>
                <a:close/>
                <a:moveTo>
                  <a:pt x="9" y="16"/>
                </a:moveTo>
                <a:cubicBezTo>
                  <a:pt x="9" y="14"/>
                  <a:pt x="10" y="13"/>
                  <a:pt x="11" y="12"/>
                </a:cubicBezTo>
                <a:cubicBezTo>
                  <a:pt x="9" y="12"/>
                  <a:pt x="7" y="10"/>
                  <a:pt x="5" y="11"/>
                </a:cubicBezTo>
                <a:cubicBezTo>
                  <a:pt x="6" y="12"/>
                  <a:pt x="7" y="15"/>
                  <a:pt x="9" y="16"/>
                </a:cubicBezTo>
                <a:close/>
                <a:moveTo>
                  <a:pt x="10" y="18"/>
                </a:moveTo>
                <a:cubicBezTo>
                  <a:pt x="12" y="19"/>
                  <a:pt x="13" y="21"/>
                  <a:pt x="14" y="22"/>
                </a:cubicBezTo>
                <a:cubicBezTo>
                  <a:pt x="16" y="21"/>
                  <a:pt x="16" y="20"/>
                  <a:pt x="18" y="19"/>
                </a:cubicBezTo>
                <a:cubicBezTo>
                  <a:pt x="18" y="17"/>
                  <a:pt x="18" y="15"/>
                  <a:pt x="18" y="13"/>
                </a:cubicBezTo>
                <a:cubicBezTo>
                  <a:pt x="16" y="13"/>
                  <a:pt x="14" y="13"/>
                  <a:pt x="13" y="12"/>
                </a:cubicBezTo>
                <a:cubicBezTo>
                  <a:pt x="13" y="14"/>
                  <a:pt x="11" y="16"/>
                  <a:pt x="10" y="18"/>
                </a:cubicBezTo>
                <a:close/>
                <a:moveTo>
                  <a:pt x="20" y="14"/>
                </a:moveTo>
                <a:cubicBezTo>
                  <a:pt x="20" y="15"/>
                  <a:pt x="20" y="16"/>
                  <a:pt x="20" y="17"/>
                </a:cubicBezTo>
                <a:cubicBezTo>
                  <a:pt x="22" y="17"/>
                  <a:pt x="24" y="16"/>
                  <a:pt x="25" y="14"/>
                </a:cubicBezTo>
                <a:cubicBezTo>
                  <a:pt x="23" y="14"/>
                  <a:pt x="21" y="13"/>
                  <a:pt x="20" y="14"/>
                </a:cubicBezTo>
                <a:close/>
                <a:moveTo>
                  <a:pt x="6" y="27"/>
                </a:moveTo>
                <a:cubicBezTo>
                  <a:pt x="8" y="26"/>
                  <a:pt x="10" y="24"/>
                  <a:pt x="12" y="23"/>
                </a:cubicBezTo>
                <a:cubicBezTo>
                  <a:pt x="11" y="22"/>
                  <a:pt x="10" y="21"/>
                  <a:pt x="9" y="20"/>
                </a:cubicBezTo>
                <a:cubicBezTo>
                  <a:pt x="8" y="22"/>
                  <a:pt x="7" y="24"/>
                  <a:pt x="6" y="27"/>
                </a:cubicBezTo>
                <a:close/>
                <a:moveTo>
                  <a:pt x="15" y="24"/>
                </a:moveTo>
                <a:cubicBezTo>
                  <a:pt x="16" y="25"/>
                  <a:pt x="18" y="28"/>
                  <a:pt x="19" y="27"/>
                </a:cubicBezTo>
                <a:cubicBezTo>
                  <a:pt x="18" y="26"/>
                  <a:pt x="19" y="22"/>
                  <a:pt x="18" y="22"/>
                </a:cubicBezTo>
                <a:cubicBezTo>
                  <a:pt x="17" y="23"/>
                  <a:pt x="15" y="23"/>
                  <a:pt x="15" y="2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4E79"/>
              </a:solidFill>
              <a:cs typeface="+mn-ea"/>
              <a:sym typeface="+mn-lt"/>
            </a:endParaRPr>
          </a:p>
        </p:txBody>
      </p:sp>
      <p:sp>
        <p:nvSpPr>
          <p:cNvPr id="53" name="Freeform 8"/>
          <p:cNvSpPr>
            <a:spLocks noEditPoints="1"/>
          </p:cNvSpPr>
          <p:nvPr/>
        </p:nvSpPr>
        <p:spPr bwMode="auto">
          <a:xfrm rot="1556340" flipH="1">
            <a:off x="1752023" y="4452524"/>
            <a:ext cx="343812" cy="392237"/>
          </a:xfrm>
          <a:custGeom>
            <a:avLst/>
            <a:gdLst>
              <a:gd name="T0" fmla="*/ 20 w 28"/>
              <a:gd name="T1" fmla="*/ 11 h 32"/>
              <a:gd name="T2" fmla="*/ 28 w 28"/>
              <a:gd name="T3" fmla="*/ 12 h 32"/>
              <a:gd name="T4" fmla="*/ 20 w 28"/>
              <a:gd name="T5" fmla="*/ 20 h 32"/>
              <a:gd name="T6" fmla="*/ 20 w 28"/>
              <a:gd name="T7" fmla="*/ 32 h 32"/>
              <a:gd name="T8" fmla="*/ 13 w 28"/>
              <a:gd name="T9" fmla="*/ 25 h 32"/>
              <a:gd name="T10" fmla="*/ 3 w 28"/>
              <a:gd name="T11" fmla="*/ 31 h 32"/>
              <a:gd name="T12" fmla="*/ 3 w 28"/>
              <a:gd name="T13" fmla="*/ 31 h 32"/>
              <a:gd name="T14" fmla="*/ 8 w 28"/>
              <a:gd name="T15" fmla="*/ 18 h 32"/>
              <a:gd name="T16" fmla="*/ 4 w 28"/>
              <a:gd name="T17" fmla="*/ 13 h 32"/>
              <a:gd name="T18" fmla="*/ 0 w 28"/>
              <a:gd name="T19" fmla="*/ 8 h 32"/>
              <a:gd name="T20" fmla="*/ 12 w 28"/>
              <a:gd name="T21" fmla="*/ 10 h 32"/>
              <a:gd name="T22" fmla="*/ 16 w 28"/>
              <a:gd name="T23" fmla="*/ 0 h 32"/>
              <a:gd name="T24" fmla="*/ 20 w 28"/>
              <a:gd name="T25" fmla="*/ 11 h 32"/>
              <a:gd name="T26" fmla="*/ 14 w 28"/>
              <a:gd name="T27" fmla="*/ 10 h 32"/>
              <a:gd name="T28" fmla="*/ 18 w 28"/>
              <a:gd name="T29" fmla="*/ 11 h 32"/>
              <a:gd name="T30" fmla="*/ 16 w 28"/>
              <a:gd name="T31" fmla="*/ 5 h 32"/>
              <a:gd name="T32" fmla="*/ 14 w 28"/>
              <a:gd name="T33" fmla="*/ 10 h 32"/>
              <a:gd name="T34" fmla="*/ 9 w 28"/>
              <a:gd name="T35" fmla="*/ 16 h 32"/>
              <a:gd name="T36" fmla="*/ 11 w 28"/>
              <a:gd name="T37" fmla="*/ 12 h 32"/>
              <a:gd name="T38" fmla="*/ 5 w 28"/>
              <a:gd name="T39" fmla="*/ 11 h 32"/>
              <a:gd name="T40" fmla="*/ 9 w 28"/>
              <a:gd name="T41" fmla="*/ 16 h 32"/>
              <a:gd name="T42" fmla="*/ 10 w 28"/>
              <a:gd name="T43" fmla="*/ 18 h 32"/>
              <a:gd name="T44" fmla="*/ 14 w 28"/>
              <a:gd name="T45" fmla="*/ 22 h 32"/>
              <a:gd name="T46" fmla="*/ 18 w 28"/>
              <a:gd name="T47" fmla="*/ 19 h 32"/>
              <a:gd name="T48" fmla="*/ 18 w 28"/>
              <a:gd name="T49" fmla="*/ 13 h 32"/>
              <a:gd name="T50" fmla="*/ 13 w 28"/>
              <a:gd name="T51" fmla="*/ 12 h 32"/>
              <a:gd name="T52" fmla="*/ 10 w 28"/>
              <a:gd name="T53" fmla="*/ 18 h 32"/>
              <a:gd name="T54" fmla="*/ 20 w 28"/>
              <a:gd name="T55" fmla="*/ 14 h 32"/>
              <a:gd name="T56" fmla="*/ 20 w 28"/>
              <a:gd name="T57" fmla="*/ 17 h 32"/>
              <a:gd name="T58" fmla="*/ 25 w 28"/>
              <a:gd name="T59" fmla="*/ 14 h 32"/>
              <a:gd name="T60" fmla="*/ 20 w 28"/>
              <a:gd name="T61" fmla="*/ 14 h 32"/>
              <a:gd name="T62" fmla="*/ 6 w 28"/>
              <a:gd name="T63" fmla="*/ 27 h 32"/>
              <a:gd name="T64" fmla="*/ 12 w 28"/>
              <a:gd name="T65" fmla="*/ 23 h 32"/>
              <a:gd name="T66" fmla="*/ 9 w 28"/>
              <a:gd name="T67" fmla="*/ 20 h 32"/>
              <a:gd name="T68" fmla="*/ 6 w 28"/>
              <a:gd name="T69" fmla="*/ 27 h 32"/>
              <a:gd name="T70" fmla="*/ 15 w 28"/>
              <a:gd name="T71" fmla="*/ 24 h 32"/>
              <a:gd name="T72" fmla="*/ 19 w 28"/>
              <a:gd name="T73" fmla="*/ 27 h 32"/>
              <a:gd name="T74" fmla="*/ 18 w 28"/>
              <a:gd name="T75" fmla="*/ 22 h 32"/>
              <a:gd name="T76" fmla="*/ 15 w 28"/>
              <a:gd name="T77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" h="32">
                <a:moveTo>
                  <a:pt x="20" y="11"/>
                </a:moveTo>
                <a:cubicBezTo>
                  <a:pt x="23" y="12"/>
                  <a:pt x="26" y="11"/>
                  <a:pt x="28" y="12"/>
                </a:cubicBezTo>
                <a:cubicBezTo>
                  <a:pt x="28" y="16"/>
                  <a:pt x="23" y="17"/>
                  <a:pt x="20" y="20"/>
                </a:cubicBezTo>
                <a:cubicBezTo>
                  <a:pt x="20" y="25"/>
                  <a:pt x="21" y="27"/>
                  <a:pt x="20" y="32"/>
                </a:cubicBezTo>
                <a:cubicBezTo>
                  <a:pt x="16" y="31"/>
                  <a:pt x="16" y="27"/>
                  <a:pt x="13" y="25"/>
                </a:cubicBezTo>
                <a:cubicBezTo>
                  <a:pt x="10" y="27"/>
                  <a:pt x="7" y="29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27"/>
                  <a:pt x="6" y="22"/>
                  <a:pt x="8" y="18"/>
                </a:cubicBezTo>
                <a:cubicBezTo>
                  <a:pt x="6" y="16"/>
                  <a:pt x="5" y="15"/>
                  <a:pt x="4" y="13"/>
                </a:cubicBezTo>
                <a:cubicBezTo>
                  <a:pt x="3" y="12"/>
                  <a:pt x="0" y="10"/>
                  <a:pt x="0" y="8"/>
                </a:cubicBezTo>
                <a:cubicBezTo>
                  <a:pt x="3" y="7"/>
                  <a:pt x="8" y="10"/>
                  <a:pt x="12" y="10"/>
                </a:cubicBezTo>
                <a:cubicBezTo>
                  <a:pt x="14" y="7"/>
                  <a:pt x="14" y="3"/>
                  <a:pt x="16" y="0"/>
                </a:cubicBezTo>
                <a:cubicBezTo>
                  <a:pt x="19" y="2"/>
                  <a:pt x="19" y="7"/>
                  <a:pt x="20" y="11"/>
                </a:cubicBezTo>
                <a:close/>
                <a:moveTo>
                  <a:pt x="14" y="10"/>
                </a:moveTo>
                <a:cubicBezTo>
                  <a:pt x="16" y="11"/>
                  <a:pt x="17" y="11"/>
                  <a:pt x="18" y="11"/>
                </a:cubicBezTo>
                <a:cubicBezTo>
                  <a:pt x="17" y="9"/>
                  <a:pt x="18" y="6"/>
                  <a:pt x="16" y="5"/>
                </a:cubicBezTo>
                <a:cubicBezTo>
                  <a:pt x="16" y="7"/>
                  <a:pt x="15" y="8"/>
                  <a:pt x="14" y="10"/>
                </a:cubicBezTo>
                <a:close/>
                <a:moveTo>
                  <a:pt x="9" y="16"/>
                </a:moveTo>
                <a:cubicBezTo>
                  <a:pt x="9" y="14"/>
                  <a:pt x="10" y="13"/>
                  <a:pt x="11" y="12"/>
                </a:cubicBezTo>
                <a:cubicBezTo>
                  <a:pt x="9" y="12"/>
                  <a:pt x="7" y="10"/>
                  <a:pt x="5" y="11"/>
                </a:cubicBezTo>
                <a:cubicBezTo>
                  <a:pt x="6" y="12"/>
                  <a:pt x="7" y="15"/>
                  <a:pt x="9" y="16"/>
                </a:cubicBezTo>
                <a:close/>
                <a:moveTo>
                  <a:pt x="10" y="18"/>
                </a:moveTo>
                <a:cubicBezTo>
                  <a:pt x="12" y="19"/>
                  <a:pt x="13" y="21"/>
                  <a:pt x="14" y="22"/>
                </a:cubicBezTo>
                <a:cubicBezTo>
                  <a:pt x="16" y="21"/>
                  <a:pt x="16" y="20"/>
                  <a:pt x="18" y="19"/>
                </a:cubicBezTo>
                <a:cubicBezTo>
                  <a:pt x="18" y="17"/>
                  <a:pt x="18" y="15"/>
                  <a:pt x="18" y="13"/>
                </a:cubicBezTo>
                <a:cubicBezTo>
                  <a:pt x="16" y="13"/>
                  <a:pt x="14" y="13"/>
                  <a:pt x="13" y="12"/>
                </a:cubicBezTo>
                <a:cubicBezTo>
                  <a:pt x="13" y="14"/>
                  <a:pt x="11" y="16"/>
                  <a:pt x="10" y="18"/>
                </a:cubicBezTo>
                <a:close/>
                <a:moveTo>
                  <a:pt x="20" y="14"/>
                </a:moveTo>
                <a:cubicBezTo>
                  <a:pt x="20" y="15"/>
                  <a:pt x="20" y="16"/>
                  <a:pt x="20" y="17"/>
                </a:cubicBezTo>
                <a:cubicBezTo>
                  <a:pt x="22" y="17"/>
                  <a:pt x="24" y="16"/>
                  <a:pt x="25" y="14"/>
                </a:cubicBezTo>
                <a:cubicBezTo>
                  <a:pt x="23" y="14"/>
                  <a:pt x="21" y="13"/>
                  <a:pt x="20" y="14"/>
                </a:cubicBezTo>
                <a:close/>
                <a:moveTo>
                  <a:pt x="6" y="27"/>
                </a:moveTo>
                <a:cubicBezTo>
                  <a:pt x="8" y="26"/>
                  <a:pt x="10" y="24"/>
                  <a:pt x="12" y="23"/>
                </a:cubicBezTo>
                <a:cubicBezTo>
                  <a:pt x="11" y="22"/>
                  <a:pt x="10" y="21"/>
                  <a:pt x="9" y="20"/>
                </a:cubicBezTo>
                <a:cubicBezTo>
                  <a:pt x="8" y="22"/>
                  <a:pt x="7" y="24"/>
                  <a:pt x="6" y="27"/>
                </a:cubicBezTo>
                <a:close/>
                <a:moveTo>
                  <a:pt x="15" y="24"/>
                </a:moveTo>
                <a:cubicBezTo>
                  <a:pt x="16" y="25"/>
                  <a:pt x="18" y="28"/>
                  <a:pt x="19" y="27"/>
                </a:cubicBezTo>
                <a:cubicBezTo>
                  <a:pt x="18" y="26"/>
                  <a:pt x="19" y="22"/>
                  <a:pt x="18" y="22"/>
                </a:cubicBezTo>
                <a:cubicBezTo>
                  <a:pt x="17" y="23"/>
                  <a:pt x="15" y="23"/>
                  <a:pt x="15" y="2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4E79"/>
              </a:solidFill>
              <a:cs typeface="+mn-ea"/>
              <a:sym typeface="+mn-lt"/>
            </a:endParaRPr>
          </a:p>
        </p:txBody>
      </p:sp>
      <p:grpSp>
        <p:nvGrpSpPr>
          <p:cNvPr id="54" name="Group 5"/>
          <p:cNvGrpSpPr>
            <a:grpSpLocks noChangeAspect="1"/>
          </p:cNvGrpSpPr>
          <p:nvPr/>
        </p:nvGrpSpPr>
        <p:grpSpPr bwMode="auto">
          <a:xfrm>
            <a:off x="8269983" y="1865595"/>
            <a:ext cx="868559" cy="790572"/>
            <a:chOff x="2279" y="1811"/>
            <a:chExt cx="1136" cy="1034"/>
          </a:xfrm>
        </p:grpSpPr>
        <p:sp>
          <p:nvSpPr>
            <p:cNvPr id="55" name="AutoShape 4"/>
            <p:cNvSpPr>
              <a:spLocks noChangeAspect="1" noChangeArrowheads="1" noTextEdit="1"/>
            </p:cNvSpPr>
            <p:nvPr/>
          </p:nvSpPr>
          <p:spPr bwMode="auto">
            <a:xfrm>
              <a:off x="2280" y="1823"/>
              <a:ext cx="1124" cy="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2619" y="1870"/>
              <a:ext cx="281" cy="952"/>
            </a:xfrm>
            <a:custGeom>
              <a:avLst/>
              <a:gdLst>
                <a:gd name="T0" fmla="*/ 22 w 24"/>
                <a:gd name="T1" fmla="*/ 0 h 81"/>
                <a:gd name="T2" fmla="*/ 0 w 24"/>
                <a:gd name="T3" fmla="*/ 26 h 81"/>
                <a:gd name="T4" fmla="*/ 24 w 24"/>
                <a:gd name="T5" fmla="*/ 2 h 81"/>
                <a:gd name="T6" fmla="*/ 23 w 24"/>
                <a:gd name="T7" fmla="*/ 1 h 81"/>
                <a:gd name="T8" fmla="*/ 19 w 24"/>
                <a:gd name="T9" fmla="*/ 0 h 81"/>
                <a:gd name="T10" fmla="*/ 0 w 24"/>
                <a:gd name="T11" fmla="*/ 15 h 81"/>
                <a:gd name="T12" fmla="*/ 19 w 24"/>
                <a:gd name="T13" fmla="*/ 0 h 81"/>
                <a:gd name="T14" fmla="*/ 0 w 24"/>
                <a:gd name="T15" fmla="*/ 12 h 81"/>
                <a:gd name="T16" fmla="*/ 7 w 24"/>
                <a:gd name="T17" fmla="*/ 0 h 81"/>
                <a:gd name="T18" fmla="*/ 5 w 24"/>
                <a:gd name="T19" fmla="*/ 0 h 81"/>
                <a:gd name="T20" fmla="*/ 0 w 24"/>
                <a:gd name="T21" fmla="*/ 2 h 81"/>
                <a:gd name="T22" fmla="*/ 2 w 24"/>
                <a:gd name="T23" fmla="*/ 0 h 81"/>
                <a:gd name="T24" fmla="*/ 0 w 24"/>
                <a:gd name="T25" fmla="*/ 29 h 81"/>
                <a:gd name="T26" fmla="*/ 24 w 24"/>
                <a:gd name="T27" fmla="*/ 10 h 81"/>
                <a:gd name="T28" fmla="*/ 0 w 24"/>
                <a:gd name="T29" fmla="*/ 29 h 81"/>
                <a:gd name="T30" fmla="*/ 24 w 24"/>
                <a:gd name="T31" fmla="*/ 12 h 81"/>
                <a:gd name="T32" fmla="*/ 0 w 24"/>
                <a:gd name="T33" fmla="*/ 40 h 81"/>
                <a:gd name="T34" fmla="*/ 0 w 24"/>
                <a:gd name="T35" fmla="*/ 43 h 81"/>
                <a:gd name="T36" fmla="*/ 24 w 24"/>
                <a:gd name="T37" fmla="*/ 24 h 81"/>
                <a:gd name="T38" fmla="*/ 0 w 24"/>
                <a:gd name="T39" fmla="*/ 43 h 81"/>
                <a:gd name="T40" fmla="*/ 0 w 24"/>
                <a:gd name="T41" fmla="*/ 55 h 81"/>
                <a:gd name="T42" fmla="*/ 24 w 24"/>
                <a:gd name="T43" fmla="*/ 27 h 81"/>
                <a:gd name="T44" fmla="*/ 0 w 24"/>
                <a:gd name="T45" fmla="*/ 58 h 81"/>
                <a:gd name="T46" fmla="*/ 24 w 24"/>
                <a:gd name="T47" fmla="*/ 38 h 81"/>
                <a:gd name="T48" fmla="*/ 0 w 24"/>
                <a:gd name="T49" fmla="*/ 58 h 81"/>
                <a:gd name="T50" fmla="*/ 0 w 24"/>
                <a:gd name="T51" fmla="*/ 69 h 81"/>
                <a:gd name="T52" fmla="*/ 24 w 24"/>
                <a:gd name="T53" fmla="*/ 41 h 81"/>
                <a:gd name="T54" fmla="*/ 0 w 24"/>
                <a:gd name="T55" fmla="*/ 72 h 81"/>
                <a:gd name="T56" fmla="*/ 24 w 24"/>
                <a:gd name="T57" fmla="*/ 52 h 81"/>
                <a:gd name="T58" fmla="*/ 0 w 24"/>
                <a:gd name="T59" fmla="*/ 72 h 81"/>
                <a:gd name="T60" fmla="*/ 24 w 24"/>
                <a:gd name="T61" fmla="*/ 55 h 81"/>
                <a:gd name="T62" fmla="*/ 2 w 24"/>
                <a:gd name="T63" fmla="*/ 81 h 81"/>
                <a:gd name="T64" fmla="*/ 0 w 24"/>
                <a:gd name="T65" fmla="*/ 81 h 81"/>
                <a:gd name="T66" fmla="*/ 0 w 24"/>
                <a:gd name="T67" fmla="*/ 79 h 81"/>
                <a:gd name="T68" fmla="*/ 5 w 24"/>
                <a:gd name="T69" fmla="*/ 81 h 81"/>
                <a:gd name="T70" fmla="*/ 24 w 24"/>
                <a:gd name="T71" fmla="*/ 67 h 81"/>
                <a:gd name="T72" fmla="*/ 5 w 24"/>
                <a:gd name="T73" fmla="*/ 81 h 81"/>
                <a:gd name="T74" fmla="*/ 17 w 24"/>
                <a:gd name="T75" fmla="*/ 81 h 81"/>
                <a:gd name="T76" fmla="*/ 24 w 24"/>
                <a:gd name="T77" fmla="*/ 70 h 81"/>
                <a:gd name="T78" fmla="*/ 19 w 24"/>
                <a:gd name="T79" fmla="*/ 81 h 81"/>
                <a:gd name="T80" fmla="*/ 23 w 24"/>
                <a:gd name="T81" fmla="*/ 81 h 81"/>
                <a:gd name="T82" fmla="*/ 24 w 24"/>
                <a:gd name="T83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81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lose/>
                  <a:moveTo>
                    <a:pt x="19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1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0" y="29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0" y="36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0" y="43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0" y="51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0" y="51"/>
                    <a:pt x="0" y="51"/>
                    <a:pt x="0" y="51"/>
                  </a:cubicBezTo>
                  <a:close/>
                  <a:moveTo>
                    <a:pt x="0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0" y="65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0" y="65"/>
                    <a:pt x="0" y="65"/>
                    <a:pt x="0" y="65"/>
                  </a:cubicBezTo>
                  <a:close/>
                  <a:moveTo>
                    <a:pt x="0" y="72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2"/>
                    <a:pt x="0" y="72"/>
                    <a:pt x="0" y="72"/>
                  </a:cubicBezTo>
                  <a:close/>
                  <a:moveTo>
                    <a:pt x="0" y="79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1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lose/>
                  <a:moveTo>
                    <a:pt x="5" y="81"/>
                  </a:moveTo>
                  <a:cubicBezTo>
                    <a:pt x="24" y="63"/>
                    <a:pt x="24" y="63"/>
                    <a:pt x="24" y="6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1"/>
                    <a:pt x="5" y="81"/>
                    <a:pt x="5" y="81"/>
                  </a:cubicBezTo>
                  <a:close/>
                  <a:moveTo>
                    <a:pt x="12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2" y="81"/>
                    <a:pt x="12" y="81"/>
                    <a:pt x="12" y="81"/>
                  </a:cubicBezTo>
                  <a:close/>
                  <a:moveTo>
                    <a:pt x="19" y="81"/>
                  </a:move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3" y="81"/>
                    <a:pt x="23" y="81"/>
                  </a:cubicBezTo>
                  <a:cubicBezTo>
                    <a:pt x="23" y="80"/>
                    <a:pt x="24" y="80"/>
                    <a:pt x="24" y="79"/>
                  </a:cubicBezTo>
                  <a:cubicBezTo>
                    <a:pt x="24" y="77"/>
                    <a:pt x="24" y="77"/>
                    <a:pt x="24" y="77"/>
                  </a:cubicBezTo>
                  <a:lnTo>
                    <a:pt x="19" y="8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"/>
            <p:cNvSpPr>
              <a:spLocks noEditPoints="1"/>
            </p:cNvSpPr>
            <p:nvPr/>
          </p:nvSpPr>
          <p:spPr bwMode="auto">
            <a:xfrm>
              <a:off x="2982" y="1847"/>
              <a:ext cx="398" cy="975"/>
            </a:xfrm>
            <a:custGeom>
              <a:avLst/>
              <a:gdLst>
                <a:gd name="T0" fmla="*/ 14 w 34"/>
                <a:gd name="T1" fmla="*/ 1 h 83"/>
                <a:gd name="T2" fmla="*/ 2 w 34"/>
                <a:gd name="T3" fmla="*/ 17 h 83"/>
                <a:gd name="T4" fmla="*/ 10 w 34"/>
                <a:gd name="T5" fmla="*/ 1 h 83"/>
                <a:gd name="T6" fmla="*/ 0 w 34"/>
                <a:gd name="T7" fmla="*/ 7 h 83"/>
                <a:gd name="T8" fmla="*/ 10 w 34"/>
                <a:gd name="T9" fmla="*/ 1 h 83"/>
                <a:gd name="T10" fmla="*/ 0 w 34"/>
                <a:gd name="T11" fmla="*/ 4 h 83"/>
                <a:gd name="T12" fmla="*/ 0 w 34"/>
                <a:gd name="T13" fmla="*/ 3 h 83"/>
                <a:gd name="T14" fmla="*/ 2 w 34"/>
                <a:gd name="T15" fmla="*/ 2 h 83"/>
                <a:gd name="T16" fmla="*/ 2 w 34"/>
                <a:gd name="T17" fmla="*/ 19 h 83"/>
                <a:gd name="T18" fmla="*/ 23 w 34"/>
                <a:gd name="T19" fmla="*/ 0 h 83"/>
                <a:gd name="T20" fmla="*/ 24 w 34"/>
                <a:gd name="T21" fmla="*/ 1 h 83"/>
                <a:gd name="T22" fmla="*/ 24 w 34"/>
                <a:gd name="T23" fmla="*/ 2 h 83"/>
                <a:gd name="T24" fmla="*/ 2 w 34"/>
                <a:gd name="T25" fmla="*/ 19 h 83"/>
                <a:gd name="T26" fmla="*/ 24 w 34"/>
                <a:gd name="T27" fmla="*/ 5 h 83"/>
                <a:gd name="T28" fmla="*/ 4 w 34"/>
                <a:gd name="T29" fmla="*/ 29 h 83"/>
                <a:gd name="T30" fmla="*/ 4 w 34"/>
                <a:gd name="T31" fmla="*/ 32 h 83"/>
                <a:gd name="T32" fmla="*/ 25 w 34"/>
                <a:gd name="T33" fmla="*/ 15 h 83"/>
                <a:gd name="T34" fmla="*/ 4 w 34"/>
                <a:gd name="T35" fmla="*/ 32 h 83"/>
                <a:gd name="T36" fmla="*/ 5 w 34"/>
                <a:gd name="T37" fmla="*/ 42 h 83"/>
                <a:gd name="T38" fmla="*/ 26 w 34"/>
                <a:gd name="T39" fmla="*/ 17 h 83"/>
                <a:gd name="T40" fmla="*/ 6 w 34"/>
                <a:gd name="T41" fmla="*/ 45 h 83"/>
                <a:gd name="T42" fmla="*/ 27 w 34"/>
                <a:gd name="T43" fmla="*/ 27 h 83"/>
                <a:gd name="T44" fmla="*/ 6 w 34"/>
                <a:gd name="T45" fmla="*/ 45 h 83"/>
                <a:gd name="T46" fmla="*/ 7 w 34"/>
                <a:gd name="T47" fmla="*/ 55 h 83"/>
                <a:gd name="T48" fmla="*/ 28 w 34"/>
                <a:gd name="T49" fmla="*/ 30 h 83"/>
                <a:gd name="T50" fmla="*/ 7 w 34"/>
                <a:gd name="T51" fmla="*/ 57 h 83"/>
                <a:gd name="T52" fmla="*/ 29 w 34"/>
                <a:gd name="T53" fmla="*/ 40 h 83"/>
                <a:gd name="T54" fmla="*/ 7 w 34"/>
                <a:gd name="T55" fmla="*/ 57 h 83"/>
                <a:gd name="T56" fmla="*/ 29 w 34"/>
                <a:gd name="T57" fmla="*/ 42 h 83"/>
                <a:gd name="T58" fmla="*/ 9 w 34"/>
                <a:gd name="T59" fmla="*/ 67 h 83"/>
                <a:gd name="T60" fmla="*/ 9 w 34"/>
                <a:gd name="T61" fmla="*/ 70 h 83"/>
                <a:gd name="T62" fmla="*/ 31 w 34"/>
                <a:gd name="T63" fmla="*/ 52 h 83"/>
                <a:gd name="T64" fmla="*/ 9 w 34"/>
                <a:gd name="T65" fmla="*/ 70 h 83"/>
                <a:gd name="T66" fmla="*/ 10 w 34"/>
                <a:gd name="T67" fmla="*/ 80 h 83"/>
                <a:gd name="T68" fmla="*/ 31 w 34"/>
                <a:gd name="T69" fmla="*/ 55 h 83"/>
                <a:gd name="T70" fmla="*/ 11 w 34"/>
                <a:gd name="T71" fmla="*/ 82 h 83"/>
                <a:gd name="T72" fmla="*/ 11 w 34"/>
                <a:gd name="T73" fmla="*/ 82 h 83"/>
                <a:gd name="T74" fmla="*/ 13 w 34"/>
                <a:gd name="T75" fmla="*/ 83 h 83"/>
                <a:gd name="T76" fmla="*/ 32 w 34"/>
                <a:gd name="T77" fmla="*/ 65 h 83"/>
                <a:gd name="T78" fmla="*/ 11 w 34"/>
                <a:gd name="T79" fmla="*/ 82 h 83"/>
                <a:gd name="T80" fmla="*/ 23 w 34"/>
                <a:gd name="T81" fmla="*/ 81 h 83"/>
                <a:gd name="T82" fmla="*/ 33 w 34"/>
                <a:gd name="T83" fmla="*/ 67 h 83"/>
                <a:gd name="T84" fmla="*/ 27 w 34"/>
                <a:gd name="T85" fmla="*/ 81 h 83"/>
                <a:gd name="T86" fmla="*/ 34 w 34"/>
                <a:gd name="T87" fmla="*/ 77 h 83"/>
                <a:gd name="T88" fmla="*/ 27 w 34"/>
                <a:gd name="T89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" h="83">
                  <a:moveTo>
                    <a:pt x="18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0" y="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0" y="1"/>
                    <a:pt x="10" y="1"/>
                    <a:pt x="10" y="1"/>
                  </a:cubicBezTo>
                  <a:close/>
                  <a:moveTo>
                    <a:pt x="2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19"/>
                    <a:pt x="2" y="19"/>
                    <a:pt x="2" y="19"/>
                  </a:cubicBezTo>
                  <a:close/>
                  <a:moveTo>
                    <a:pt x="3" y="26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6"/>
                    <a:pt x="3" y="26"/>
                    <a:pt x="3" y="26"/>
                  </a:cubicBezTo>
                  <a:close/>
                  <a:moveTo>
                    <a:pt x="4" y="32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5" y="38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6" y="45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6" y="45"/>
                    <a:pt x="6" y="45"/>
                    <a:pt x="6" y="45"/>
                  </a:cubicBezTo>
                  <a:close/>
                  <a:moveTo>
                    <a:pt x="6" y="51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7" y="57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57"/>
                    <a:pt x="7" y="57"/>
                    <a:pt x="7" y="57"/>
                  </a:cubicBezTo>
                  <a:close/>
                  <a:moveTo>
                    <a:pt x="8" y="63"/>
                  </a:moveTo>
                  <a:cubicBezTo>
                    <a:pt x="29" y="42"/>
                    <a:pt x="29" y="42"/>
                    <a:pt x="29" y="42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lose/>
                  <a:moveTo>
                    <a:pt x="9" y="70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0"/>
                    <a:pt x="9" y="70"/>
                    <a:pt x="9" y="70"/>
                  </a:cubicBezTo>
                  <a:close/>
                  <a:moveTo>
                    <a:pt x="10" y="76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10" y="76"/>
                    <a:pt x="10" y="76"/>
                    <a:pt x="10" y="76"/>
                  </a:cubicBezTo>
                  <a:close/>
                  <a:moveTo>
                    <a:pt x="11" y="82"/>
                  </a:moveTo>
                  <a:cubicBezTo>
                    <a:pt x="11" y="82"/>
                    <a:pt x="11" y="82"/>
                    <a:pt x="11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2" y="83"/>
                    <a:pt x="12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11" y="82"/>
                    <a:pt x="11" y="82"/>
                    <a:pt x="11" y="82"/>
                  </a:cubicBezTo>
                  <a:close/>
                  <a:moveTo>
                    <a:pt x="18" y="82"/>
                  </a:moveTo>
                  <a:cubicBezTo>
                    <a:pt x="23" y="81"/>
                    <a:pt x="23" y="81"/>
                    <a:pt x="23" y="8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8" y="82"/>
                    <a:pt x="18" y="82"/>
                    <a:pt x="18" y="82"/>
                  </a:cubicBezTo>
                  <a:close/>
                  <a:moveTo>
                    <a:pt x="27" y="81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lnTo>
                    <a:pt x="27" y="81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2315" y="1870"/>
              <a:ext cx="281" cy="952"/>
            </a:xfrm>
            <a:custGeom>
              <a:avLst/>
              <a:gdLst>
                <a:gd name="T0" fmla="*/ 19 w 24"/>
                <a:gd name="T1" fmla="*/ 0 h 81"/>
                <a:gd name="T2" fmla="*/ 0 w 24"/>
                <a:gd name="T3" fmla="*/ 24 h 81"/>
                <a:gd name="T4" fmla="*/ 22 w 24"/>
                <a:gd name="T5" fmla="*/ 0 h 81"/>
                <a:gd name="T6" fmla="*/ 0 w 24"/>
                <a:gd name="T7" fmla="*/ 17 h 81"/>
                <a:gd name="T8" fmla="*/ 12 w 24"/>
                <a:gd name="T9" fmla="*/ 0 h 81"/>
                <a:gd name="T10" fmla="*/ 9 w 24"/>
                <a:gd name="T11" fmla="*/ 0 h 81"/>
                <a:gd name="T12" fmla="*/ 0 w 24"/>
                <a:gd name="T13" fmla="*/ 5 h 81"/>
                <a:gd name="T14" fmla="*/ 9 w 24"/>
                <a:gd name="T15" fmla="*/ 0 h 81"/>
                <a:gd name="T16" fmla="*/ 0 w 24"/>
                <a:gd name="T17" fmla="*/ 2 h 81"/>
                <a:gd name="T18" fmla="*/ 0 w 24"/>
                <a:gd name="T19" fmla="*/ 1 h 81"/>
                <a:gd name="T20" fmla="*/ 2 w 24"/>
                <a:gd name="T21" fmla="*/ 0 h 81"/>
                <a:gd name="T22" fmla="*/ 24 w 24"/>
                <a:gd name="T23" fmla="*/ 3 h 81"/>
                <a:gd name="T24" fmla="*/ 0 w 24"/>
                <a:gd name="T25" fmla="*/ 31 h 81"/>
                <a:gd name="T26" fmla="*/ 0 w 24"/>
                <a:gd name="T27" fmla="*/ 34 h 81"/>
                <a:gd name="T28" fmla="*/ 24 w 24"/>
                <a:gd name="T29" fmla="*/ 14 h 81"/>
                <a:gd name="T30" fmla="*/ 0 w 24"/>
                <a:gd name="T31" fmla="*/ 34 h 81"/>
                <a:gd name="T32" fmla="*/ 24 w 24"/>
                <a:gd name="T33" fmla="*/ 17 h 81"/>
                <a:gd name="T34" fmla="*/ 0 w 24"/>
                <a:gd name="T35" fmla="*/ 45 h 81"/>
                <a:gd name="T36" fmla="*/ 0 w 24"/>
                <a:gd name="T37" fmla="*/ 48 h 81"/>
                <a:gd name="T38" fmla="*/ 24 w 24"/>
                <a:gd name="T39" fmla="*/ 29 h 81"/>
                <a:gd name="T40" fmla="*/ 0 w 24"/>
                <a:gd name="T41" fmla="*/ 48 h 81"/>
                <a:gd name="T42" fmla="*/ 0 w 24"/>
                <a:gd name="T43" fmla="*/ 59 h 81"/>
                <a:gd name="T44" fmla="*/ 24 w 24"/>
                <a:gd name="T45" fmla="*/ 31 h 81"/>
                <a:gd name="T46" fmla="*/ 0 w 24"/>
                <a:gd name="T47" fmla="*/ 62 h 81"/>
                <a:gd name="T48" fmla="*/ 24 w 24"/>
                <a:gd name="T49" fmla="*/ 43 h 81"/>
                <a:gd name="T50" fmla="*/ 0 w 24"/>
                <a:gd name="T51" fmla="*/ 62 h 81"/>
                <a:gd name="T52" fmla="*/ 24 w 24"/>
                <a:gd name="T53" fmla="*/ 46 h 81"/>
                <a:gd name="T54" fmla="*/ 0 w 24"/>
                <a:gd name="T55" fmla="*/ 74 h 81"/>
                <a:gd name="T56" fmla="*/ 0 w 24"/>
                <a:gd name="T57" fmla="*/ 77 h 81"/>
                <a:gd name="T58" fmla="*/ 24 w 24"/>
                <a:gd name="T59" fmla="*/ 57 h 81"/>
                <a:gd name="T60" fmla="*/ 0 w 24"/>
                <a:gd name="T61" fmla="*/ 79 h 81"/>
                <a:gd name="T62" fmla="*/ 3 w 24"/>
                <a:gd name="T63" fmla="*/ 81 h 81"/>
                <a:gd name="T64" fmla="*/ 24 w 24"/>
                <a:gd name="T65" fmla="*/ 64 h 81"/>
                <a:gd name="T66" fmla="*/ 3 w 24"/>
                <a:gd name="T67" fmla="*/ 81 h 81"/>
                <a:gd name="T68" fmla="*/ 14 w 24"/>
                <a:gd name="T69" fmla="*/ 81 h 81"/>
                <a:gd name="T70" fmla="*/ 24 w 24"/>
                <a:gd name="T71" fmla="*/ 67 h 81"/>
                <a:gd name="T72" fmla="*/ 17 w 24"/>
                <a:gd name="T73" fmla="*/ 81 h 81"/>
                <a:gd name="T74" fmla="*/ 24 w 24"/>
                <a:gd name="T75" fmla="*/ 79 h 81"/>
                <a:gd name="T76" fmla="*/ 17 w 24"/>
                <a:gd name="T7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" h="81">
                  <a:moveTo>
                    <a:pt x="2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lose/>
                  <a:moveTo>
                    <a:pt x="1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9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0" y="27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0" y="3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0" y="41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0" y="48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0" y="48"/>
                    <a:pt x="0" y="48"/>
                    <a:pt x="0" y="48"/>
                  </a:cubicBezTo>
                  <a:close/>
                  <a:moveTo>
                    <a:pt x="0" y="55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0" y="62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0" y="70"/>
                  </a:moveTo>
                  <a:cubicBezTo>
                    <a:pt x="24" y="46"/>
                    <a:pt x="24" y="46"/>
                    <a:pt x="24" y="46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0"/>
                    <a:pt x="0" y="70"/>
                    <a:pt x="0" y="70"/>
                  </a:cubicBezTo>
                  <a:close/>
                  <a:moveTo>
                    <a:pt x="0" y="77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79"/>
                  </a:cubicBezTo>
                  <a:cubicBezTo>
                    <a:pt x="0" y="77"/>
                    <a:pt x="0" y="77"/>
                    <a:pt x="0" y="77"/>
                  </a:cubicBezTo>
                  <a:close/>
                  <a:moveTo>
                    <a:pt x="3" y="81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10" y="81"/>
                  </a:moveTo>
                  <a:cubicBezTo>
                    <a:pt x="14" y="81"/>
                    <a:pt x="14" y="81"/>
                    <a:pt x="14" y="8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0" y="81"/>
                    <a:pt x="10" y="81"/>
                    <a:pt x="10" y="81"/>
                  </a:cubicBezTo>
                  <a:close/>
                  <a:moveTo>
                    <a:pt x="17" y="81"/>
                  </a:moveTo>
                  <a:cubicBezTo>
                    <a:pt x="21" y="81"/>
                    <a:pt x="21" y="81"/>
                    <a:pt x="21" y="81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4"/>
                    <a:pt x="24" y="74"/>
                    <a:pt x="24" y="74"/>
                  </a:cubicBezTo>
                  <a:lnTo>
                    <a:pt x="17" y="8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2279" y="1811"/>
              <a:ext cx="1136" cy="1034"/>
            </a:xfrm>
            <a:custGeom>
              <a:avLst/>
              <a:gdLst>
                <a:gd name="T0" fmla="*/ 3 w 97"/>
                <a:gd name="T1" fmla="*/ 6 h 88"/>
                <a:gd name="T2" fmla="*/ 3 w 97"/>
                <a:gd name="T3" fmla="*/ 86 h 88"/>
                <a:gd name="T4" fmla="*/ 25 w 97"/>
                <a:gd name="T5" fmla="*/ 86 h 88"/>
                <a:gd name="T6" fmla="*/ 27 w 97"/>
                <a:gd name="T7" fmla="*/ 7 h 88"/>
                <a:gd name="T8" fmla="*/ 25 w 97"/>
                <a:gd name="T9" fmla="*/ 5 h 88"/>
                <a:gd name="T10" fmla="*/ 78 w 97"/>
                <a:gd name="T11" fmla="*/ 57 h 88"/>
                <a:gd name="T12" fmla="*/ 75 w 97"/>
                <a:gd name="T13" fmla="*/ 17 h 88"/>
                <a:gd name="T14" fmla="*/ 36 w 97"/>
                <a:gd name="T15" fmla="*/ 61 h 88"/>
                <a:gd name="T16" fmla="*/ 36 w 97"/>
                <a:gd name="T17" fmla="*/ 17 h 88"/>
                <a:gd name="T18" fmla="*/ 46 w 97"/>
                <a:gd name="T19" fmla="*/ 73 h 88"/>
                <a:gd name="T20" fmla="*/ 44 w 97"/>
                <a:gd name="T21" fmla="*/ 18 h 88"/>
                <a:gd name="T22" fmla="*/ 46 w 97"/>
                <a:gd name="T23" fmla="*/ 73 h 88"/>
                <a:gd name="T24" fmla="*/ 62 w 97"/>
                <a:gd name="T25" fmla="*/ 5 h 88"/>
                <a:gd name="T26" fmla="*/ 60 w 97"/>
                <a:gd name="T27" fmla="*/ 7 h 88"/>
                <a:gd name="T28" fmla="*/ 71 w 97"/>
                <a:gd name="T29" fmla="*/ 84 h 88"/>
                <a:gd name="T30" fmla="*/ 73 w 97"/>
                <a:gd name="T31" fmla="*/ 86 h 88"/>
                <a:gd name="T32" fmla="*/ 93 w 97"/>
                <a:gd name="T33" fmla="*/ 83 h 88"/>
                <a:gd name="T34" fmla="*/ 94 w 97"/>
                <a:gd name="T35" fmla="*/ 81 h 88"/>
                <a:gd name="T36" fmla="*/ 84 w 97"/>
                <a:gd name="T37" fmla="*/ 4 h 88"/>
                <a:gd name="T38" fmla="*/ 82 w 97"/>
                <a:gd name="T39" fmla="*/ 3 h 88"/>
                <a:gd name="T40" fmla="*/ 61 w 97"/>
                <a:gd name="T41" fmla="*/ 3 h 88"/>
                <a:gd name="T42" fmla="*/ 59 w 97"/>
                <a:gd name="T43" fmla="*/ 5 h 88"/>
                <a:gd name="T44" fmla="*/ 68 w 97"/>
                <a:gd name="T45" fmla="*/ 84 h 88"/>
                <a:gd name="T46" fmla="*/ 70 w 97"/>
                <a:gd name="T47" fmla="*/ 87 h 88"/>
                <a:gd name="T48" fmla="*/ 73 w 97"/>
                <a:gd name="T49" fmla="*/ 88 h 88"/>
                <a:gd name="T50" fmla="*/ 96 w 97"/>
                <a:gd name="T51" fmla="*/ 84 h 88"/>
                <a:gd name="T52" fmla="*/ 97 w 97"/>
                <a:gd name="T53" fmla="*/ 81 h 88"/>
                <a:gd name="T54" fmla="*/ 86 w 97"/>
                <a:gd name="T55" fmla="*/ 4 h 88"/>
                <a:gd name="T56" fmla="*/ 84 w 97"/>
                <a:gd name="T57" fmla="*/ 1 h 88"/>
                <a:gd name="T58" fmla="*/ 61 w 97"/>
                <a:gd name="T59" fmla="*/ 3 h 88"/>
                <a:gd name="T60" fmla="*/ 29 w 97"/>
                <a:gd name="T61" fmla="*/ 6 h 88"/>
                <a:gd name="T62" fmla="*/ 29 w 97"/>
                <a:gd name="T63" fmla="*/ 86 h 88"/>
                <a:gd name="T64" fmla="*/ 51 w 97"/>
                <a:gd name="T65" fmla="*/ 86 h 88"/>
                <a:gd name="T66" fmla="*/ 53 w 97"/>
                <a:gd name="T67" fmla="*/ 7 h 88"/>
                <a:gd name="T68" fmla="*/ 51 w 97"/>
                <a:gd name="T69" fmla="*/ 5 h 88"/>
                <a:gd name="T70" fmla="*/ 54 w 97"/>
                <a:gd name="T71" fmla="*/ 4 h 88"/>
                <a:gd name="T72" fmla="*/ 55 w 97"/>
                <a:gd name="T73" fmla="*/ 84 h 88"/>
                <a:gd name="T74" fmla="*/ 31 w 97"/>
                <a:gd name="T75" fmla="*/ 88 h 88"/>
                <a:gd name="T76" fmla="*/ 28 w 97"/>
                <a:gd name="T77" fmla="*/ 87 h 88"/>
                <a:gd name="T78" fmla="*/ 25 w 97"/>
                <a:gd name="T79" fmla="*/ 88 h 88"/>
                <a:gd name="T80" fmla="*/ 2 w 97"/>
                <a:gd name="T81" fmla="*/ 87 h 88"/>
                <a:gd name="T82" fmla="*/ 0 w 97"/>
                <a:gd name="T83" fmla="*/ 7 h 88"/>
                <a:gd name="T84" fmla="*/ 5 w 97"/>
                <a:gd name="T85" fmla="*/ 3 h 88"/>
                <a:gd name="T86" fmla="*/ 28 w 97"/>
                <a:gd name="T87" fmla="*/ 4 h 88"/>
                <a:gd name="T88" fmla="*/ 28 w 97"/>
                <a:gd name="T89" fmla="*/ 4 h 88"/>
                <a:gd name="T90" fmla="*/ 15 w 97"/>
                <a:gd name="T91" fmla="*/ 61 h 88"/>
                <a:gd name="T92" fmla="*/ 15 w 97"/>
                <a:gd name="T93" fmla="*/ 1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" h="88">
                  <a:moveTo>
                    <a:pt x="2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6" y="86"/>
                    <a:pt x="26" y="86"/>
                  </a:cubicBezTo>
                  <a:cubicBezTo>
                    <a:pt x="26" y="85"/>
                    <a:pt x="27" y="85"/>
                    <a:pt x="27" y="8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5"/>
                    <a:pt x="25" y="5"/>
                  </a:cubicBezTo>
                  <a:close/>
                  <a:moveTo>
                    <a:pt x="80" y="57"/>
                  </a:moveTo>
                  <a:cubicBezTo>
                    <a:pt x="80" y="58"/>
                    <a:pt x="80" y="58"/>
                    <a:pt x="79" y="58"/>
                  </a:cubicBezTo>
                  <a:cubicBezTo>
                    <a:pt x="78" y="59"/>
                    <a:pt x="78" y="58"/>
                    <a:pt x="78" y="5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3" y="16"/>
                    <a:pt x="73" y="16"/>
                  </a:cubicBezTo>
                  <a:cubicBezTo>
                    <a:pt x="74" y="15"/>
                    <a:pt x="74" y="16"/>
                    <a:pt x="75" y="1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37" y="59"/>
                  </a:moveTo>
                  <a:cubicBezTo>
                    <a:pt x="37" y="60"/>
                    <a:pt x="37" y="61"/>
                    <a:pt x="36" y="61"/>
                  </a:cubicBezTo>
                  <a:cubicBezTo>
                    <a:pt x="36" y="61"/>
                    <a:pt x="35" y="60"/>
                    <a:pt x="35" y="5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7"/>
                    <a:pt x="36" y="17"/>
                    <a:pt x="36" y="17"/>
                  </a:cubicBezTo>
                  <a:cubicBezTo>
                    <a:pt x="37" y="17"/>
                    <a:pt x="37" y="17"/>
                    <a:pt x="37" y="18"/>
                  </a:cubicBezTo>
                  <a:cubicBezTo>
                    <a:pt x="37" y="59"/>
                    <a:pt x="37" y="59"/>
                    <a:pt x="37" y="59"/>
                  </a:cubicBezTo>
                  <a:close/>
                  <a:moveTo>
                    <a:pt x="46" y="73"/>
                  </a:moveTo>
                  <a:cubicBezTo>
                    <a:pt x="46" y="74"/>
                    <a:pt x="46" y="75"/>
                    <a:pt x="45" y="75"/>
                  </a:cubicBezTo>
                  <a:cubicBezTo>
                    <a:pt x="45" y="75"/>
                    <a:pt x="44" y="74"/>
                    <a:pt x="44" y="7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8"/>
                  </a:cubicBezTo>
                  <a:cubicBezTo>
                    <a:pt x="46" y="73"/>
                    <a:pt x="46" y="73"/>
                    <a:pt x="46" y="73"/>
                  </a:cubicBezTo>
                  <a:close/>
                  <a:moveTo>
                    <a:pt x="82" y="3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2" y="86"/>
                    <a:pt x="72" y="86"/>
                    <a:pt x="73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3"/>
                    <a:pt x="94" y="83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94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lose/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0" y="3"/>
                    <a:pt x="59" y="4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6"/>
                    <a:pt x="58" y="7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5"/>
                    <a:pt x="68" y="85"/>
                  </a:cubicBezTo>
                  <a:cubicBezTo>
                    <a:pt x="68" y="86"/>
                    <a:pt x="69" y="87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4" y="85"/>
                    <a:pt x="95" y="85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7" y="82"/>
                    <a:pt x="97" y="81"/>
                  </a:cubicBezTo>
                  <a:cubicBezTo>
                    <a:pt x="97" y="81"/>
                    <a:pt x="97" y="81"/>
                    <a:pt x="97" y="81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3"/>
                    <a:pt x="85" y="2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3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1" y="3"/>
                    <a:pt x="61" y="3"/>
                    <a:pt x="61" y="3"/>
                  </a:cubicBezTo>
                  <a:close/>
                  <a:moveTo>
                    <a:pt x="5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29" y="6"/>
                  </a:cubicBezTo>
                  <a:cubicBezTo>
                    <a:pt x="29" y="6"/>
                    <a:pt x="29" y="6"/>
                    <a:pt x="29" y="7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30" y="86"/>
                    <a:pt x="30" y="86"/>
                    <a:pt x="31" y="86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1" y="86"/>
                    <a:pt x="52" y="86"/>
                    <a:pt x="52" y="86"/>
                  </a:cubicBezTo>
                  <a:cubicBezTo>
                    <a:pt x="52" y="85"/>
                    <a:pt x="53" y="85"/>
                    <a:pt x="53" y="8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1" y="5"/>
                    <a:pt x="51" y="5"/>
                  </a:cubicBezTo>
                  <a:close/>
                  <a:moveTo>
                    <a:pt x="3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3" y="3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5"/>
                    <a:pt x="55" y="6"/>
                    <a:pt x="55" y="7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5"/>
                    <a:pt x="55" y="86"/>
                    <a:pt x="54" y="87"/>
                  </a:cubicBezTo>
                  <a:cubicBezTo>
                    <a:pt x="53" y="88"/>
                    <a:pt x="52" y="88"/>
                    <a:pt x="5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0" y="88"/>
                    <a:pt x="29" y="88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88"/>
                    <a:pt x="26" y="88"/>
                    <a:pt x="2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3" y="88"/>
                    <a:pt x="2" y="88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1" y="86"/>
                    <a:pt x="0" y="85"/>
                    <a:pt x="0" y="8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3"/>
                    <a:pt x="30" y="3"/>
                    <a:pt x="31" y="3"/>
                  </a:cubicBezTo>
                  <a:close/>
                  <a:moveTo>
                    <a:pt x="16" y="59"/>
                  </a:moveTo>
                  <a:cubicBezTo>
                    <a:pt x="16" y="60"/>
                    <a:pt x="15" y="61"/>
                    <a:pt x="15" y="61"/>
                  </a:cubicBezTo>
                  <a:cubicBezTo>
                    <a:pt x="14" y="61"/>
                    <a:pt x="13" y="60"/>
                    <a:pt x="13" y="5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7"/>
                    <a:pt x="15" y="17"/>
                  </a:cubicBezTo>
                  <a:cubicBezTo>
                    <a:pt x="15" y="17"/>
                    <a:pt x="16" y="17"/>
                    <a:pt x="16" y="18"/>
                  </a:cubicBezTo>
                  <a:lnTo>
                    <a:pt x="16" y="59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5"/>
          <p:cNvGrpSpPr>
            <a:grpSpLocks noChangeAspect="1"/>
          </p:cNvGrpSpPr>
          <p:nvPr/>
        </p:nvGrpSpPr>
        <p:grpSpPr bwMode="auto">
          <a:xfrm>
            <a:off x="9121775" y="3464152"/>
            <a:ext cx="982663" cy="657225"/>
            <a:chOff x="5554" y="2237"/>
            <a:chExt cx="619" cy="414"/>
          </a:xfrm>
        </p:grpSpPr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5567" y="2335"/>
              <a:ext cx="162" cy="250"/>
            </a:xfrm>
            <a:custGeom>
              <a:avLst/>
              <a:gdLst>
                <a:gd name="T0" fmla="*/ 162 w 162"/>
                <a:gd name="T1" fmla="*/ 125 h 250"/>
                <a:gd name="T2" fmla="*/ 149 w 162"/>
                <a:gd name="T3" fmla="*/ 112 h 250"/>
                <a:gd name="T4" fmla="*/ 33 w 162"/>
                <a:gd name="T5" fmla="*/ 231 h 250"/>
                <a:gd name="T6" fmla="*/ 129 w 162"/>
                <a:gd name="T7" fmla="*/ 158 h 250"/>
                <a:gd name="T8" fmla="*/ 162 w 162"/>
                <a:gd name="T9" fmla="*/ 125 h 250"/>
                <a:gd name="T10" fmla="*/ 162 w 162"/>
                <a:gd name="T11" fmla="*/ 125 h 250"/>
                <a:gd name="T12" fmla="*/ 142 w 162"/>
                <a:gd name="T13" fmla="*/ 106 h 250"/>
                <a:gd name="T14" fmla="*/ 0 w 162"/>
                <a:gd name="T15" fmla="*/ 250 h 250"/>
                <a:gd name="T16" fmla="*/ 0 w 162"/>
                <a:gd name="T17" fmla="*/ 224 h 250"/>
                <a:gd name="T18" fmla="*/ 129 w 162"/>
                <a:gd name="T19" fmla="*/ 93 h 250"/>
                <a:gd name="T20" fmla="*/ 142 w 162"/>
                <a:gd name="T21" fmla="*/ 106 h 250"/>
                <a:gd name="T22" fmla="*/ 142 w 162"/>
                <a:gd name="T23" fmla="*/ 106 h 250"/>
                <a:gd name="T24" fmla="*/ 116 w 162"/>
                <a:gd name="T25" fmla="*/ 86 h 250"/>
                <a:gd name="T26" fmla="*/ 0 w 162"/>
                <a:gd name="T27" fmla="*/ 211 h 250"/>
                <a:gd name="T28" fmla="*/ 0 w 162"/>
                <a:gd name="T29" fmla="*/ 185 h 250"/>
                <a:gd name="T30" fmla="*/ 104 w 162"/>
                <a:gd name="T31" fmla="*/ 79 h 250"/>
                <a:gd name="T32" fmla="*/ 116 w 162"/>
                <a:gd name="T33" fmla="*/ 86 h 250"/>
                <a:gd name="T34" fmla="*/ 116 w 162"/>
                <a:gd name="T35" fmla="*/ 86 h 250"/>
                <a:gd name="T36" fmla="*/ 97 w 162"/>
                <a:gd name="T37" fmla="*/ 73 h 250"/>
                <a:gd name="T38" fmla="*/ 0 w 162"/>
                <a:gd name="T39" fmla="*/ 165 h 250"/>
                <a:gd name="T40" fmla="*/ 0 w 162"/>
                <a:gd name="T41" fmla="*/ 145 h 250"/>
                <a:gd name="T42" fmla="*/ 84 w 162"/>
                <a:gd name="T43" fmla="*/ 60 h 250"/>
                <a:gd name="T44" fmla="*/ 97 w 162"/>
                <a:gd name="T45" fmla="*/ 73 h 250"/>
                <a:gd name="T46" fmla="*/ 97 w 162"/>
                <a:gd name="T47" fmla="*/ 73 h 250"/>
                <a:gd name="T48" fmla="*/ 71 w 162"/>
                <a:gd name="T49" fmla="*/ 53 h 250"/>
                <a:gd name="T50" fmla="*/ 0 w 162"/>
                <a:gd name="T51" fmla="*/ 125 h 250"/>
                <a:gd name="T52" fmla="*/ 0 w 162"/>
                <a:gd name="T53" fmla="*/ 106 h 250"/>
                <a:gd name="T54" fmla="*/ 58 w 162"/>
                <a:gd name="T55" fmla="*/ 40 h 250"/>
                <a:gd name="T56" fmla="*/ 71 w 162"/>
                <a:gd name="T57" fmla="*/ 53 h 250"/>
                <a:gd name="T58" fmla="*/ 71 w 162"/>
                <a:gd name="T59" fmla="*/ 53 h 250"/>
                <a:gd name="T60" fmla="*/ 52 w 162"/>
                <a:gd name="T61" fmla="*/ 33 h 250"/>
                <a:gd name="T62" fmla="*/ 39 w 162"/>
                <a:gd name="T63" fmla="*/ 27 h 250"/>
                <a:gd name="T64" fmla="*/ 0 w 162"/>
                <a:gd name="T65" fmla="*/ 60 h 250"/>
                <a:gd name="T66" fmla="*/ 0 w 162"/>
                <a:gd name="T67" fmla="*/ 86 h 250"/>
                <a:gd name="T68" fmla="*/ 52 w 162"/>
                <a:gd name="T69" fmla="*/ 33 h 250"/>
                <a:gd name="T70" fmla="*/ 52 w 162"/>
                <a:gd name="T71" fmla="*/ 33 h 250"/>
                <a:gd name="T72" fmla="*/ 26 w 162"/>
                <a:gd name="T73" fmla="*/ 20 h 250"/>
                <a:gd name="T74" fmla="*/ 13 w 162"/>
                <a:gd name="T75" fmla="*/ 7 h 250"/>
                <a:gd name="T76" fmla="*/ 0 w 162"/>
                <a:gd name="T77" fmla="*/ 20 h 250"/>
                <a:gd name="T78" fmla="*/ 0 w 162"/>
                <a:gd name="T79" fmla="*/ 47 h 250"/>
                <a:gd name="T80" fmla="*/ 26 w 162"/>
                <a:gd name="T81" fmla="*/ 20 h 250"/>
                <a:gd name="T82" fmla="*/ 26 w 162"/>
                <a:gd name="T83" fmla="*/ 20 h 250"/>
                <a:gd name="T84" fmla="*/ 7 w 162"/>
                <a:gd name="T85" fmla="*/ 0 h 250"/>
                <a:gd name="T86" fmla="*/ 0 w 162"/>
                <a:gd name="T87" fmla="*/ 0 h 250"/>
                <a:gd name="T88" fmla="*/ 0 w 162"/>
                <a:gd name="T89" fmla="*/ 7 h 250"/>
                <a:gd name="T90" fmla="*/ 7 w 162"/>
                <a:gd name="T9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250">
                  <a:moveTo>
                    <a:pt x="162" y="125"/>
                  </a:moveTo>
                  <a:lnTo>
                    <a:pt x="149" y="112"/>
                  </a:lnTo>
                  <a:lnTo>
                    <a:pt x="33" y="231"/>
                  </a:lnTo>
                  <a:lnTo>
                    <a:pt x="129" y="158"/>
                  </a:lnTo>
                  <a:lnTo>
                    <a:pt x="162" y="125"/>
                  </a:lnTo>
                  <a:lnTo>
                    <a:pt x="162" y="125"/>
                  </a:lnTo>
                  <a:close/>
                  <a:moveTo>
                    <a:pt x="142" y="106"/>
                  </a:moveTo>
                  <a:lnTo>
                    <a:pt x="0" y="250"/>
                  </a:lnTo>
                  <a:lnTo>
                    <a:pt x="0" y="224"/>
                  </a:lnTo>
                  <a:lnTo>
                    <a:pt x="129" y="93"/>
                  </a:lnTo>
                  <a:lnTo>
                    <a:pt x="142" y="106"/>
                  </a:lnTo>
                  <a:lnTo>
                    <a:pt x="142" y="106"/>
                  </a:lnTo>
                  <a:close/>
                  <a:moveTo>
                    <a:pt x="116" y="86"/>
                  </a:moveTo>
                  <a:lnTo>
                    <a:pt x="0" y="211"/>
                  </a:lnTo>
                  <a:lnTo>
                    <a:pt x="0" y="185"/>
                  </a:lnTo>
                  <a:lnTo>
                    <a:pt x="104" y="79"/>
                  </a:lnTo>
                  <a:lnTo>
                    <a:pt x="116" y="86"/>
                  </a:lnTo>
                  <a:lnTo>
                    <a:pt x="116" y="86"/>
                  </a:lnTo>
                  <a:close/>
                  <a:moveTo>
                    <a:pt x="97" y="73"/>
                  </a:moveTo>
                  <a:lnTo>
                    <a:pt x="0" y="165"/>
                  </a:lnTo>
                  <a:lnTo>
                    <a:pt x="0" y="145"/>
                  </a:lnTo>
                  <a:lnTo>
                    <a:pt x="84" y="60"/>
                  </a:lnTo>
                  <a:lnTo>
                    <a:pt x="97" y="73"/>
                  </a:lnTo>
                  <a:lnTo>
                    <a:pt x="97" y="73"/>
                  </a:lnTo>
                  <a:close/>
                  <a:moveTo>
                    <a:pt x="71" y="53"/>
                  </a:moveTo>
                  <a:lnTo>
                    <a:pt x="0" y="125"/>
                  </a:lnTo>
                  <a:lnTo>
                    <a:pt x="0" y="106"/>
                  </a:lnTo>
                  <a:lnTo>
                    <a:pt x="58" y="40"/>
                  </a:lnTo>
                  <a:lnTo>
                    <a:pt x="71" y="53"/>
                  </a:lnTo>
                  <a:lnTo>
                    <a:pt x="71" y="53"/>
                  </a:lnTo>
                  <a:close/>
                  <a:moveTo>
                    <a:pt x="52" y="33"/>
                  </a:moveTo>
                  <a:lnTo>
                    <a:pt x="39" y="27"/>
                  </a:lnTo>
                  <a:lnTo>
                    <a:pt x="0" y="60"/>
                  </a:lnTo>
                  <a:lnTo>
                    <a:pt x="0" y="86"/>
                  </a:lnTo>
                  <a:lnTo>
                    <a:pt x="52" y="33"/>
                  </a:lnTo>
                  <a:lnTo>
                    <a:pt x="52" y="33"/>
                  </a:lnTo>
                  <a:close/>
                  <a:moveTo>
                    <a:pt x="26" y="20"/>
                  </a:moveTo>
                  <a:lnTo>
                    <a:pt x="13" y="7"/>
                  </a:lnTo>
                  <a:lnTo>
                    <a:pt x="0" y="20"/>
                  </a:lnTo>
                  <a:lnTo>
                    <a:pt x="0" y="47"/>
                  </a:lnTo>
                  <a:lnTo>
                    <a:pt x="26" y="20"/>
                  </a:lnTo>
                  <a:lnTo>
                    <a:pt x="26" y="20"/>
                  </a:lnTo>
                  <a:close/>
                  <a:moveTo>
                    <a:pt x="7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5567" y="2474"/>
              <a:ext cx="587" cy="157"/>
            </a:xfrm>
            <a:custGeom>
              <a:avLst/>
              <a:gdLst>
                <a:gd name="T0" fmla="*/ 62 w 91"/>
                <a:gd name="T1" fmla="*/ 1 h 24"/>
                <a:gd name="T2" fmla="*/ 42 w 91"/>
                <a:gd name="T3" fmla="*/ 24 h 24"/>
                <a:gd name="T4" fmla="*/ 64 w 91"/>
                <a:gd name="T5" fmla="*/ 0 h 24"/>
                <a:gd name="T6" fmla="*/ 36 w 91"/>
                <a:gd name="T7" fmla="*/ 24 h 24"/>
                <a:gd name="T8" fmla="*/ 45 w 91"/>
                <a:gd name="T9" fmla="*/ 11 h 24"/>
                <a:gd name="T10" fmla="*/ 50 w 91"/>
                <a:gd name="T11" fmla="*/ 10 h 24"/>
                <a:gd name="T12" fmla="*/ 43 w 91"/>
                <a:gd name="T13" fmla="*/ 11 h 24"/>
                <a:gd name="T14" fmla="*/ 26 w 91"/>
                <a:gd name="T15" fmla="*/ 24 h 24"/>
                <a:gd name="T16" fmla="*/ 41 w 91"/>
                <a:gd name="T17" fmla="*/ 10 h 24"/>
                <a:gd name="T18" fmla="*/ 40 w 91"/>
                <a:gd name="T19" fmla="*/ 8 h 24"/>
                <a:gd name="T20" fmla="*/ 20 w 91"/>
                <a:gd name="T21" fmla="*/ 24 h 24"/>
                <a:gd name="T22" fmla="*/ 40 w 91"/>
                <a:gd name="T23" fmla="*/ 8 h 24"/>
                <a:gd name="T24" fmla="*/ 34 w 91"/>
                <a:gd name="T25" fmla="*/ 4 h 24"/>
                <a:gd name="T26" fmla="*/ 17 w 91"/>
                <a:gd name="T27" fmla="*/ 24 h 24"/>
                <a:gd name="T28" fmla="*/ 32 w 91"/>
                <a:gd name="T29" fmla="*/ 3 h 24"/>
                <a:gd name="T30" fmla="*/ 7 w 91"/>
                <a:gd name="T31" fmla="*/ 24 h 24"/>
                <a:gd name="T32" fmla="*/ 32 w 91"/>
                <a:gd name="T33" fmla="*/ 3 h 24"/>
                <a:gd name="T34" fmla="*/ 28 w 91"/>
                <a:gd name="T35" fmla="*/ 0 h 24"/>
                <a:gd name="T36" fmla="*/ 2 w 91"/>
                <a:gd name="T37" fmla="*/ 23 h 24"/>
                <a:gd name="T38" fmla="*/ 29 w 91"/>
                <a:gd name="T39" fmla="*/ 0 h 24"/>
                <a:gd name="T40" fmla="*/ 1 w 91"/>
                <a:gd name="T41" fmla="*/ 22 h 24"/>
                <a:gd name="T42" fmla="*/ 9 w 91"/>
                <a:gd name="T43" fmla="*/ 14 h 24"/>
                <a:gd name="T44" fmla="*/ 67 w 91"/>
                <a:gd name="T45" fmla="*/ 2 h 24"/>
                <a:gd name="T46" fmla="*/ 48 w 91"/>
                <a:gd name="T47" fmla="*/ 24 h 24"/>
                <a:gd name="T48" fmla="*/ 51 w 91"/>
                <a:gd name="T49" fmla="*/ 24 h 24"/>
                <a:gd name="T50" fmla="*/ 73 w 91"/>
                <a:gd name="T51" fmla="*/ 6 h 24"/>
                <a:gd name="T52" fmla="*/ 51 w 91"/>
                <a:gd name="T53" fmla="*/ 24 h 24"/>
                <a:gd name="T54" fmla="*/ 74 w 91"/>
                <a:gd name="T55" fmla="*/ 8 h 24"/>
                <a:gd name="T56" fmla="*/ 61 w 91"/>
                <a:gd name="T57" fmla="*/ 24 h 24"/>
                <a:gd name="T58" fmla="*/ 63 w 91"/>
                <a:gd name="T59" fmla="*/ 24 h 24"/>
                <a:gd name="T60" fmla="*/ 80 w 91"/>
                <a:gd name="T61" fmla="*/ 12 h 24"/>
                <a:gd name="T62" fmla="*/ 63 w 91"/>
                <a:gd name="T63" fmla="*/ 24 h 24"/>
                <a:gd name="T64" fmla="*/ 73 w 91"/>
                <a:gd name="T65" fmla="*/ 24 h 24"/>
                <a:gd name="T66" fmla="*/ 81 w 91"/>
                <a:gd name="T67" fmla="*/ 13 h 24"/>
                <a:gd name="T68" fmla="*/ 76 w 91"/>
                <a:gd name="T69" fmla="*/ 24 h 24"/>
                <a:gd name="T70" fmla="*/ 87 w 91"/>
                <a:gd name="T71" fmla="*/ 17 h 24"/>
                <a:gd name="T72" fmla="*/ 76 w 91"/>
                <a:gd name="T73" fmla="*/ 24 h 24"/>
                <a:gd name="T74" fmla="*/ 88 w 91"/>
                <a:gd name="T75" fmla="*/ 18 h 24"/>
                <a:gd name="T76" fmla="*/ 86 w 91"/>
                <a:gd name="T77" fmla="*/ 24 h 24"/>
                <a:gd name="T78" fmla="*/ 89 w 91"/>
                <a:gd name="T79" fmla="*/ 24 h 24"/>
                <a:gd name="T80" fmla="*/ 90 w 91"/>
                <a:gd name="T81" fmla="*/ 23 h 24"/>
                <a:gd name="T82" fmla="*/ 91 w 91"/>
                <a:gd name="T8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24">
                  <a:moveTo>
                    <a:pt x="64" y="0"/>
                  </a:moveTo>
                  <a:cubicBezTo>
                    <a:pt x="62" y="1"/>
                    <a:pt x="62" y="1"/>
                    <a:pt x="62" y="1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52" y="9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1"/>
                    <a:pt x="49" y="11"/>
                    <a:pt x="50" y="10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43" y="11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3" y="11"/>
                    <a:pt x="43" y="11"/>
                  </a:cubicBezTo>
                  <a:close/>
                  <a:moveTo>
                    <a:pt x="40" y="8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40" y="8"/>
                    <a:pt x="40" y="8"/>
                    <a:pt x="40" y="8"/>
                  </a:cubicBezTo>
                  <a:close/>
                  <a:moveTo>
                    <a:pt x="36" y="6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36" y="6"/>
                    <a:pt x="36" y="6"/>
                    <a:pt x="36" y="6"/>
                  </a:cubicBezTo>
                  <a:close/>
                  <a:moveTo>
                    <a:pt x="32" y="3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9" y="1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45" y="24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  <a:moveTo>
                    <a:pt x="51" y="24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1" y="24"/>
                    <a:pt x="51" y="24"/>
                    <a:pt x="51" y="24"/>
                  </a:cubicBezTo>
                  <a:close/>
                  <a:moveTo>
                    <a:pt x="57" y="24"/>
                  </a:moveTo>
                  <a:cubicBezTo>
                    <a:pt x="74" y="8"/>
                    <a:pt x="74" y="8"/>
                    <a:pt x="74" y="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7" y="24"/>
                    <a:pt x="57" y="24"/>
                    <a:pt x="57" y="24"/>
                  </a:cubicBezTo>
                  <a:close/>
                  <a:moveTo>
                    <a:pt x="63" y="24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69" y="24"/>
                  </a:moveTo>
                  <a:cubicBezTo>
                    <a:pt x="73" y="24"/>
                    <a:pt x="73" y="24"/>
                    <a:pt x="73" y="2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69" y="24"/>
                    <a:pt x="69" y="24"/>
                    <a:pt x="69" y="24"/>
                  </a:cubicBezTo>
                  <a:close/>
                  <a:moveTo>
                    <a:pt x="76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76" y="24"/>
                    <a:pt x="76" y="24"/>
                    <a:pt x="76" y="24"/>
                  </a:cubicBezTo>
                  <a:close/>
                  <a:moveTo>
                    <a:pt x="82" y="24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2" y="24"/>
                    <a:pt x="82" y="24"/>
                    <a:pt x="82" y="24"/>
                  </a:cubicBezTo>
                  <a:close/>
                  <a:moveTo>
                    <a:pt x="89" y="24"/>
                  </a:moveTo>
                  <a:cubicBezTo>
                    <a:pt x="89" y="24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lnTo>
                    <a:pt x="89" y="2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5986" y="2335"/>
              <a:ext cx="175" cy="257"/>
            </a:xfrm>
            <a:custGeom>
              <a:avLst/>
              <a:gdLst>
                <a:gd name="T0" fmla="*/ 175 w 175"/>
                <a:gd name="T1" fmla="*/ 0 h 257"/>
                <a:gd name="T2" fmla="*/ 149 w 175"/>
                <a:gd name="T3" fmla="*/ 20 h 257"/>
                <a:gd name="T4" fmla="*/ 20 w 175"/>
                <a:gd name="T5" fmla="*/ 145 h 257"/>
                <a:gd name="T6" fmla="*/ 33 w 175"/>
                <a:gd name="T7" fmla="*/ 152 h 257"/>
                <a:gd name="T8" fmla="*/ 175 w 175"/>
                <a:gd name="T9" fmla="*/ 14 h 257"/>
                <a:gd name="T10" fmla="*/ 175 w 175"/>
                <a:gd name="T11" fmla="*/ 0 h 257"/>
                <a:gd name="T12" fmla="*/ 175 w 175"/>
                <a:gd name="T13" fmla="*/ 0 h 257"/>
                <a:gd name="T14" fmla="*/ 78 w 175"/>
                <a:gd name="T15" fmla="*/ 66 h 257"/>
                <a:gd name="T16" fmla="*/ 13 w 175"/>
                <a:gd name="T17" fmla="*/ 139 h 257"/>
                <a:gd name="T18" fmla="*/ 0 w 175"/>
                <a:gd name="T19" fmla="*/ 125 h 257"/>
                <a:gd name="T20" fmla="*/ 78 w 175"/>
                <a:gd name="T21" fmla="*/ 66 h 257"/>
                <a:gd name="T22" fmla="*/ 78 w 175"/>
                <a:gd name="T23" fmla="*/ 66 h 257"/>
                <a:gd name="T24" fmla="*/ 46 w 175"/>
                <a:gd name="T25" fmla="*/ 158 h 257"/>
                <a:gd name="T26" fmla="*/ 175 w 175"/>
                <a:gd name="T27" fmla="*/ 33 h 257"/>
                <a:gd name="T28" fmla="*/ 175 w 175"/>
                <a:gd name="T29" fmla="*/ 53 h 257"/>
                <a:gd name="T30" fmla="*/ 59 w 175"/>
                <a:gd name="T31" fmla="*/ 171 h 257"/>
                <a:gd name="T32" fmla="*/ 46 w 175"/>
                <a:gd name="T33" fmla="*/ 158 h 257"/>
                <a:gd name="T34" fmla="*/ 46 w 175"/>
                <a:gd name="T35" fmla="*/ 158 h 257"/>
                <a:gd name="T36" fmla="*/ 65 w 175"/>
                <a:gd name="T37" fmla="*/ 178 h 257"/>
                <a:gd name="T38" fmla="*/ 175 w 175"/>
                <a:gd name="T39" fmla="*/ 73 h 257"/>
                <a:gd name="T40" fmla="*/ 175 w 175"/>
                <a:gd name="T41" fmla="*/ 99 h 257"/>
                <a:gd name="T42" fmla="*/ 84 w 175"/>
                <a:gd name="T43" fmla="*/ 191 h 257"/>
                <a:gd name="T44" fmla="*/ 65 w 175"/>
                <a:gd name="T45" fmla="*/ 178 h 257"/>
                <a:gd name="T46" fmla="*/ 65 w 175"/>
                <a:gd name="T47" fmla="*/ 178 h 257"/>
                <a:gd name="T48" fmla="*/ 91 w 175"/>
                <a:gd name="T49" fmla="*/ 198 h 257"/>
                <a:gd name="T50" fmla="*/ 175 w 175"/>
                <a:gd name="T51" fmla="*/ 112 h 257"/>
                <a:gd name="T52" fmla="*/ 175 w 175"/>
                <a:gd name="T53" fmla="*/ 139 h 257"/>
                <a:gd name="T54" fmla="*/ 104 w 175"/>
                <a:gd name="T55" fmla="*/ 204 h 257"/>
                <a:gd name="T56" fmla="*/ 91 w 175"/>
                <a:gd name="T57" fmla="*/ 198 h 257"/>
                <a:gd name="T58" fmla="*/ 91 w 175"/>
                <a:gd name="T59" fmla="*/ 198 h 257"/>
                <a:gd name="T60" fmla="*/ 117 w 175"/>
                <a:gd name="T61" fmla="*/ 211 h 257"/>
                <a:gd name="T62" fmla="*/ 129 w 175"/>
                <a:gd name="T63" fmla="*/ 224 h 257"/>
                <a:gd name="T64" fmla="*/ 175 w 175"/>
                <a:gd name="T65" fmla="*/ 178 h 257"/>
                <a:gd name="T66" fmla="*/ 175 w 175"/>
                <a:gd name="T67" fmla="*/ 152 h 257"/>
                <a:gd name="T68" fmla="*/ 117 w 175"/>
                <a:gd name="T69" fmla="*/ 211 h 257"/>
                <a:gd name="T70" fmla="*/ 117 w 175"/>
                <a:gd name="T71" fmla="*/ 211 h 257"/>
                <a:gd name="T72" fmla="*/ 136 w 175"/>
                <a:gd name="T73" fmla="*/ 231 h 257"/>
                <a:gd name="T74" fmla="*/ 149 w 175"/>
                <a:gd name="T75" fmla="*/ 244 h 257"/>
                <a:gd name="T76" fmla="*/ 175 w 175"/>
                <a:gd name="T77" fmla="*/ 217 h 257"/>
                <a:gd name="T78" fmla="*/ 175 w 175"/>
                <a:gd name="T79" fmla="*/ 198 h 257"/>
                <a:gd name="T80" fmla="*/ 136 w 175"/>
                <a:gd name="T81" fmla="*/ 231 h 257"/>
                <a:gd name="T82" fmla="*/ 136 w 175"/>
                <a:gd name="T83" fmla="*/ 231 h 257"/>
                <a:gd name="T84" fmla="*/ 162 w 175"/>
                <a:gd name="T85" fmla="*/ 250 h 257"/>
                <a:gd name="T86" fmla="*/ 175 w 175"/>
                <a:gd name="T87" fmla="*/ 237 h 257"/>
                <a:gd name="T88" fmla="*/ 175 w 175"/>
                <a:gd name="T89" fmla="*/ 257 h 257"/>
                <a:gd name="T90" fmla="*/ 162 w 175"/>
                <a:gd name="T91" fmla="*/ 25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5" h="257">
                  <a:moveTo>
                    <a:pt x="175" y="0"/>
                  </a:moveTo>
                  <a:lnTo>
                    <a:pt x="149" y="20"/>
                  </a:lnTo>
                  <a:lnTo>
                    <a:pt x="20" y="145"/>
                  </a:lnTo>
                  <a:lnTo>
                    <a:pt x="33" y="152"/>
                  </a:lnTo>
                  <a:lnTo>
                    <a:pt x="175" y="14"/>
                  </a:lnTo>
                  <a:lnTo>
                    <a:pt x="175" y="0"/>
                  </a:lnTo>
                  <a:lnTo>
                    <a:pt x="175" y="0"/>
                  </a:lnTo>
                  <a:close/>
                  <a:moveTo>
                    <a:pt x="78" y="66"/>
                  </a:moveTo>
                  <a:lnTo>
                    <a:pt x="13" y="139"/>
                  </a:lnTo>
                  <a:lnTo>
                    <a:pt x="0" y="125"/>
                  </a:lnTo>
                  <a:lnTo>
                    <a:pt x="78" y="66"/>
                  </a:lnTo>
                  <a:lnTo>
                    <a:pt x="78" y="66"/>
                  </a:lnTo>
                  <a:close/>
                  <a:moveTo>
                    <a:pt x="46" y="158"/>
                  </a:moveTo>
                  <a:lnTo>
                    <a:pt x="175" y="33"/>
                  </a:lnTo>
                  <a:lnTo>
                    <a:pt x="175" y="53"/>
                  </a:lnTo>
                  <a:lnTo>
                    <a:pt x="59" y="171"/>
                  </a:lnTo>
                  <a:lnTo>
                    <a:pt x="46" y="158"/>
                  </a:lnTo>
                  <a:lnTo>
                    <a:pt x="46" y="158"/>
                  </a:lnTo>
                  <a:close/>
                  <a:moveTo>
                    <a:pt x="65" y="178"/>
                  </a:moveTo>
                  <a:lnTo>
                    <a:pt x="175" y="73"/>
                  </a:lnTo>
                  <a:lnTo>
                    <a:pt x="175" y="99"/>
                  </a:lnTo>
                  <a:lnTo>
                    <a:pt x="84" y="191"/>
                  </a:lnTo>
                  <a:lnTo>
                    <a:pt x="65" y="178"/>
                  </a:lnTo>
                  <a:lnTo>
                    <a:pt x="65" y="178"/>
                  </a:lnTo>
                  <a:close/>
                  <a:moveTo>
                    <a:pt x="91" y="198"/>
                  </a:moveTo>
                  <a:lnTo>
                    <a:pt x="175" y="112"/>
                  </a:lnTo>
                  <a:lnTo>
                    <a:pt x="175" y="139"/>
                  </a:lnTo>
                  <a:lnTo>
                    <a:pt x="104" y="204"/>
                  </a:lnTo>
                  <a:lnTo>
                    <a:pt x="91" y="198"/>
                  </a:lnTo>
                  <a:lnTo>
                    <a:pt x="91" y="198"/>
                  </a:lnTo>
                  <a:close/>
                  <a:moveTo>
                    <a:pt x="117" y="211"/>
                  </a:moveTo>
                  <a:lnTo>
                    <a:pt x="129" y="224"/>
                  </a:lnTo>
                  <a:lnTo>
                    <a:pt x="175" y="178"/>
                  </a:lnTo>
                  <a:lnTo>
                    <a:pt x="175" y="152"/>
                  </a:lnTo>
                  <a:lnTo>
                    <a:pt x="117" y="211"/>
                  </a:lnTo>
                  <a:lnTo>
                    <a:pt x="117" y="211"/>
                  </a:lnTo>
                  <a:close/>
                  <a:moveTo>
                    <a:pt x="136" y="231"/>
                  </a:moveTo>
                  <a:lnTo>
                    <a:pt x="149" y="244"/>
                  </a:lnTo>
                  <a:lnTo>
                    <a:pt x="175" y="217"/>
                  </a:lnTo>
                  <a:lnTo>
                    <a:pt x="175" y="198"/>
                  </a:lnTo>
                  <a:lnTo>
                    <a:pt x="136" y="231"/>
                  </a:lnTo>
                  <a:lnTo>
                    <a:pt x="136" y="231"/>
                  </a:lnTo>
                  <a:close/>
                  <a:moveTo>
                    <a:pt x="162" y="250"/>
                  </a:moveTo>
                  <a:lnTo>
                    <a:pt x="175" y="237"/>
                  </a:lnTo>
                  <a:lnTo>
                    <a:pt x="175" y="257"/>
                  </a:lnTo>
                  <a:lnTo>
                    <a:pt x="162" y="25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5567" y="2250"/>
              <a:ext cx="594" cy="283"/>
            </a:xfrm>
            <a:custGeom>
              <a:avLst/>
              <a:gdLst>
                <a:gd name="T0" fmla="*/ 2 w 92"/>
                <a:gd name="T1" fmla="*/ 12 h 43"/>
                <a:gd name="T2" fmla="*/ 10 w 92"/>
                <a:gd name="T3" fmla="*/ 0 h 43"/>
                <a:gd name="T4" fmla="*/ 4 w 92"/>
                <a:gd name="T5" fmla="*/ 13 h 43"/>
                <a:gd name="T6" fmla="*/ 20 w 92"/>
                <a:gd name="T7" fmla="*/ 0 h 43"/>
                <a:gd name="T8" fmla="*/ 4 w 92"/>
                <a:gd name="T9" fmla="*/ 13 h 43"/>
                <a:gd name="T10" fmla="*/ 22 w 92"/>
                <a:gd name="T11" fmla="*/ 0 h 43"/>
                <a:gd name="T12" fmla="*/ 9 w 92"/>
                <a:gd name="T13" fmla="*/ 17 h 43"/>
                <a:gd name="T14" fmla="*/ 11 w 92"/>
                <a:gd name="T15" fmla="*/ 18 h 43"/>
                <a:gd name="T16" fmla="*/ 32 w 92"/>
                <a:gd name="T17" fmla="*/ 0 h 43"/>
                <a:gd name="T18" fmla="*/ 11 w 92"/>
                <a:gd name="T19" fmla="*/ 18 h 43"/>
                <a:gd name="T20" fmla="*/ 16 w 92"/>
                <a:gd name="T21" fmla="*/ 22 h 43"/>
                <a:gd name="T22" fmla="*/ 35 w 92"/>
                <a:gd name="T23" fmla="*/ 0 h 43"/>
                <a:gd name="T24" fmla="*/ 18 w 92"/>
                <a:gd name="T25" fmla="*/ 23 h 43"/>
                <a:gd name="T26" fmla="*/ 44 w 92"/>
                <a:gd name="T27" fmla="*/ 0 h 43"/>
                <a:gd name="T28" fmla="*/ 18 w 92"/>
                <a:gd name="T29" fmla="*/ 23 h 43"/>
                <a:gd name="T30" fmla="*/ 23 w 92"/>
                <a:gd name="T31" fmla="*/ 28 h 43"/>
                <a:gd name="T32" fmla="*/ 47 w 92"/>
                <a:gd name="T33" fmla="*/ 0 h 43"/>
                <a:gd name="T34" fmla="*/ 25 w 92"/>
                <a:gd name="T35" fmla="*/ 29 h 43"/>
                <a:gd name="T36" fmla="*/ 57 w 92"/>
                <a:gd name="T37" fmla="*/ 0 h 43"/>
                <a:gd name="T38" fmla="*/ 25 w 92"/>
                <a:gd name="T39" fmla="*/ 29 h 43"/>
                <a:gd name="T40" fmla="*/ 29 w 92"/>
                <a:gd name="T41" fmla="*/ 32 h 43"/>
                <a:gd name="T42" fmla="*/ 30 w 92"/>
                <a:gd name="T43" fmla="*/ 33 h 43"/>
                <a:gd name="T44" fmla="*/ 59 w 92"/>
                <a:gd name="T45" fmla="*/ 0 h 43"/>
                <a:gd name="T46" fmla="*/ 32 w 92"/>
                <a:gd name="T47" fmla="*/ 34 h 43"/>
                <a:gd name="T48" fmla="*/ 69 w 92"/>
                <a:gd name="T49" fmla="*/ 0 h 43"/>
                <a:gd name="T50" fmla="*/ 32 w 92"/>
                <a:gd name="T51" fmla="*/ 34 h 43"/>
                <a:gd name="T52" fmla="*/ 72 w 92"/>
                <a:gd name="T53" fmla="*/ 0 h 43"/>
                <a:gd name="T54" fmla="*/ 37 w 92"/>
                <a:gd name="T55" fmla="*/ 38 h 43"/>
                <a:gd name="T56" fmla="*/ 39 w 92"/>
                <a:gd name="T57" fmla="*/ 39 h 43"/>
                <a:gd name="T58" fmla="*/ 82 w 92"/>
                <a:gd name="T59" fmla="*/ 0 h 43"/>
                <a:gd name="T60" fmla="*/ 39 w 92"/>
                <a:gd name="T61" fmla="*/ 39 h 43"/>
                <a:gd name="T62" fmla="*/ 84 w 92"/>
                <a:gd name="T63" fmla="*/ 0 h 43"/>
                <a:gd name="T64" fmla="*/ 88 w 92"/>
                <a:gd name="T65" fmla="*/ 0 h 43"/>
                <a:gd name="T66" fmla="*/ 43 w 92"/>
                <a:gd name="T67" fmla="*/ 42 h 43"/>
                <a:gd name="T68" fmla="*/ 48 w 92"/>
                <a:gd name="T69" fmla="*/ 43 h 43"/>
                <a:gd name="T70" fmla="*/ 90 w 92"/>
                <a:gd name="T71" fmla="*/ 2 h 43"/>
                <a:gd name="T72" fmla="*/ 91 w 92"/>
                <a:gd name="T73" fmla="*/ 3 h 43"/>
                <a:gd name="T74" fmla="*/ 49 w 92"/>
                <a:gd name="T75" fmla="*/ 42 h 43"/>
                <a:gd name="T76" fmla="*/ 73 w 92"/>
                <a:gd name="T77" fmla="*/ 24 h 43"/>
                <a:gd name="T78" fmla="*/ 92 w 92"/>
                <a:gd name="T79" fmla="*/ 9 h 43"/>
                <a:gd name="T80" fmla="*/ 92 w 92"/>
                <a:gd name="T81" fmla="*/ 5 h 43"/>
                <a:gd name="T82" fmla="*/ 7 w 92"/>
                <a:gd name="T83" fmla="*/ 0 h 43"/>
                <a:gd name="T84" fmla="*/ 0 w 92"/>
                <a:gd name="T85" fmla="*/ 5 h 43"/>
                <a:gd name="T86" fmla="*/ 3 w 92"/>
                <a:gd name="T87" fmla="*/ 1 h 43"/>
                <a:gd name="T88" fmla="*/ 7 w 92"/>
                <a:gd name="T8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43">
                  <a:moveTo>
                    <a:pt x="0" y="10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4" y="13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7" y="1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11" y="18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18"/>
                    <a:pt x="11" y="18"/>
                    <a:pt x="11" y="18"/>
                  </a:cubicBezTo>
                  <a:close/>
                  <a:moveTo>
                    <a:pt x="14" y="21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8" y="23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23"/>
                    <a:pt x="18" y="23"/>
                    <a:pt x="18" y="23"/>
                  </a:cubicBezTo>
                  <a:close/>
                  <a:moveTo>
                    <a:pt x="21" y="26"/>
                  </a:moveTo>
                  <a:cubicBezTo>
                    <a:pt x="23" y="28"/>
                    <a:pt x="23" y="28"/>
                    <a:pt x="23" y="28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5" y="29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28" y="31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8" y="31"/>
                    <a:pt x="28" y="31"/>
                    <a:pt x="28" y="31"/>
                  </a:cubicBezTo>
                  <a:close/>
                  <a:moveTo>
                    <a:pt x="32" y="34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2" y="34"/>
                    <a:pt x="32" y="34"/>
                    <a:pt x="32" y="34"/>
                  </a:cubicBezTo>
                  <a:close/>
                  <a:moveTo>
                    <a:pt x="35" y="37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9" y="39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39"/>
                    <a:pt x="39" y="39"/>
                    <a:pt x="39" y="39"/>
                  </a:cubicBezTo>
                  <a:close/>
                  <a:moveTo>
                    <a:pt x="42" y="42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8" y="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4" y="43"/>
                    <a:pt x="43" y="43"/>
                    <a:pt x="43" y="42"/>
                  </a:cubicBezTo>
                  <a:cubicBezTo>
                    <a:pt x="42" y="42"/>
                    <a:pt x="42" y="42"/>
                    <a:pt x="42" y="42"/>
                  </a:cubicBezTo>
                  <a:close/>
                  <a:moveTo>
                    <a:pt x="48" y="43"/>
                  </a:moveTo>
                  <a:cubicBezTo>
                    <a:pt x="89" y="1"/>
                    <a:pt x="89" y="1"/>
                    <a:pt x="89" y="1"/>
                  </a:cubicBezTo>
                  <a:cubicBezTo>
                    <a:pt x="90" y="1"/>
                    <a:pt x="90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2"/>
                    <a:pt x="91" y="3"/>
                    <a:pt x="91" y="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8" y="43"/>
                    <a:pt x="48" y="43"/>
                  </a:cubicBezTo>
                  <a:close/>
                  <a:moveTo>
                    <a:pt x="73" y="24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73" y="24"/>
                    <a:pt x="73" y="24"/>
                    <a:pt x="73" y="24"/>
                  </a:cubicBezTo>
                  <a:close/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"/>
            <p:cNvSpPr>
              <a:spLocks noEditPoints="1"/>
            </p:cNvSpPr>
            <p:nvPr/>
          </p:nvSpPr>
          <p:spPr bwMode="auto">
            <a:xfrm>
              <a:off x="5554" y="2237"/>
              <a:ext cx="619" cy="414"/>
            </a:xfrm>
            <a:custGeom>
              <a:avLst/>
              <a:gdLst>
                <a:gd name="T0" fmla="*/ 96 w 96"/>
                <a:gd name="T1" fmla="*/ 56 h 63"/>
                <a:gd name="T2" fmla="*/ 95 w 96"/>
                <a:gd name="T3" fmla="*/ 57 h 63"/>
                <a:gd name="T4" fmla="*/ 93 w 96"/>
                <a:gd name="T5" fmla="*/ 60 h 63"/>
                <a:gd name="T6" fmla="*/ 93 w 96"/>
                <a:gd name="T7" fmla="*/ 60 h 63"/>
                <a:gd name="T8" fmla="*/ 88 w 96"/>
                <a:gd name="T9" fmla="*/ 63 h 63"/>
                <a:gd name="T10" fmla="*/ 7 w 96"/>
                <a:gd name="T11" fmla="*/ 63 h 63"/>
                <a:gd name="T12" fmla="*/ 2 w 96"/>
                <a:gd name="T13" fmla="*/ 60 h 63"/>
                <a:gd name="T14" fmla="*/ 0 w 96"/>
                <a:gd name="T15" fmla="*/ 57 h 63"/>
                <a:gd name="T16" fmla="*/ 0 w 96"/>
                <a:gd name="T17" fmla="*/ 56 h 63"/>
                <a:gd name="T18" fmla="*/ 0 w 96"/>
                <a:gd name="T19" fmla="*/ 55 h 63"/>
                <a:gd name="T20" fmla="*/ 0 w 96"/>
                <a:gd name="T21" fmla="*/ 7 h 63"/>
                <a:gd name="T22" fmla="*/ 2 w 96"/>
                <a:gd name="T23" fmla="*/ 2 h 63"/>
                <a:gd name="T24" fmla="*/ 2 w 96"/>
                <a:gd name="T25" fmla="*/ 2 h 63"/>
                <a:gd name="T26" fmla="*/ 7 w 96"/>
                <a:gd name="T27" fmla="*/ 0 h 63"/>
                <a:gd name="T28" fmla="*/ 88 w 96"/>
                <a:gd name="T29" fmla="*/ 0 h 63"/>
                <a:gd name="T30" fmla="*/ 93 w 96"/>
                <a:gd name="T31" fmla="*/ 2 h 63"/>
                <a:gd name="T32" fmla="*/ 93 w 96"/>
                <a:gd name="T33" fmla="*/ 2 h 63"/>
                <a:gd name="T34" fmla="*/ 93 w 96"/>
                <a:gd name="T35" fmla="*/ 2 h 63"/>
                <a:gd name="T36" fmla="*/ 93 w 96"/>
                <a:gd name="T37" fmla="*/ 2 h 63"/>
                <a:gd name="T38" fmla="*/ 96 w 96"/>
                <a:gd name="T39" fmla="*/ 7 h 63"/>
                <a:gd name="T40" fmla="*/ 96 w 96"/>
                <a:gd name="T41" fmla="*/ 55 h 63"/>
                <a:gd name="T42" fmla="*/ 96 w 96"/>
                <a:gd name="T43" fmla="*/ 56 h 63"/>
                <a:gd name="T44" fmla="*/ 2 w 96"/>
                <a:gd name="T45" fmla="*/ 12 h 63"/>
                <a:gd name="T46" fmla="*/ 31 w 96"/>
                <a:gd name="T47" fmla="*/ 34 h 63"/>
                <a:gd name="T48" fmla="*/ 31 w 96"/>
                <a:gd name="T49" fmla="*/ 34 h 63"/>
                <a:gd name="T50" fmla="*/ 45 w 96"/>
                <a:gd name="T51" fmla="*/ 44 h 63"/>
                <a:gd name="T52" fmla="*/ 48 w 96"/>
                <a:gd name="T53" fmla="*/ 45 h 63"/>
                <a:gd name="T54" fmla="*/ 51 w 96"/>
                <a:gd name="T55" fmla="*/ 44 h 63"/>
                <a:gd name="T56" fmla="*/ 65 w 96"/>
                <a:gd name="T57" fmla="*/ 34 h 63"/>
                <a:gd name="T58" fmla="*/ 65 w 96"/>
                <a:gd name="T59" fmla="*/ 34 h 63"/>
                <a:gd name="T60" fmla="*/ 94 w 96"/>
                <a:gd name="T61" fmla="*/ 12 h 63"/>
                <a:gd name="T62" fmla="*/ 94 w 96"/>
                <a:gd name="T63" fmla="*/ 7 h 63"/>
                <a:gd name="T64" fmla="*/ 92 w 96"/>
                <a:gd name="T65" fmla="*/ 4 h 63"/>
                <a:gd name="T66" fmla="*/ 92 w 96"/>
                <a:gd name="T67" fmla="*/ 4 h 63"/>
                <a:gd name="T68" fmla="*/ 88 w 96"/>
                <a:gd name="T69" fmla="*/ 2 h 63"/>
                <a:gd name="T70" fmla="*/ 7 w 96"/>
                <a:gd name="T71" fmla="*/ 2 h 63"/>
                <a:gd name="T72" fmla="*/ 4 w 96"/>
                <a:gd name="T73" fmla="*/ 4 h 63"/>
                <a:gd name="T74" fmla="*/ 4 w 96"/>
                <a:gd name="T75" fmla="*/ 4 h 63"/>
                <a:gd name="T76" fmla="*/ 2 w 96"/>
                <a:gd name="T77" fmla="*/ 7 h 63"/>
                <a:gd name="T78" fmla="*/ 2 w 96"/>
                <a:gd name="T79" fmla="*/ 12 h 63"/>
                <a:gd name="T80" fmla="*/ 94 w 96"/>
                <a:gd name="T81" fmla="*/ 15 h 63"/>
                <a:gd name="T82" fmla="*/ 67 w 96"/>
                <a:gd name="T83" fmla="*/ 34 h 63"/>
                <a:gd name="T84" fmla="*/ 94 w 96"/>
                <a:gd name="T85" fmla="*/ 54 h 63"/>
                <a:gd name="T86" fmla="*/ 94 w 96"/>
                <a:gd name="T87" fmla="*/ 15 h 63"/>
                <a:gd name="T88" fmla="*/ 66 w 96"/>
                <a:gd name="T89" fmla="*/ 36 h 63"/>
                <a:gd name="T90" fmla="*/ 52 w 96"/>
                <a:gd name="T91" fmla="*/ 46 h 63"/>
                <a:gd name="T92" fmla="*/ 48 w 96"/>
                <a:gd name="T93" fmla="*/ 47 h 63"/>
                <a:gd name="T94" fmla="*/ 43 w 96"/>
                <a:gd name="T95" fmla="*/ 46 h 63"/>
                <a:gd name="T96" fmla="*/ 30 w 96"/>
                <a:gd name="T97" fmla="*/ 36 h 63"/>
                <a:gd name="T98" fmla="*/ 2 w 96"/>
                <a:gd name="T99" fmla="*/ 57 h 63"/>
                <a:gd name="T100" fmla="*/ 4 w 96"/>
                <a:gd name="T101" fmla="*/ 59 h 63"/>
                <a:gd name="T102" fmla="*/ 7 w 96"/>
                <a:gd name="T103" fmla="*/ 60 h 63"/>
                <a:gd name="T104" fmla="*/ 88 w 96"/>
                <a:gd name="T105" fmla="*/ 60 h 63"/>
                <a:gd name="T106" fmla="*/ 92 w 96"/>
                <a:gd name="T107" fmla="*/ 59 h 63"/>
                <a:gd name="T108" fmla="*/ 92 w 96"/>
                <a:gd name="T109" fmla="*/ 59 h 63"/>
                <a:gd name="T110" fmla="*/ 92 w 96"/>
                <a:gd name="T111" fmla="*/ 59 h 63"/>
                <a:gd name="T112" fmla="*/ 93 w 96"/>
                <a:gd name="T113" fmla="*/ 57 h 63"/>
                <a:gd name="T114" fmla="*/ 66 w 96"/>
                <a:gd name="T115" fmla="*/ 36 h 63"/>
                <a:gd name="T116" fmla="*/ 28 w 96"/>
                <a:gd name="T117" fmla="*/ 34 h 63"/>
                <a:gd name="T118" fmla="*/ 2 w 96"/>
                <a:gd name="T119" fmla="*/ 15 h 63"/>
                <a:gd name="T120" fmla="*/ 2 w 96"/>
                <a:gd name="T121" fmla="*/ 54 h 63"/>
                <a:gd name="T122" fmla="*/ 28 w 96"/>
                <a:gd name="T123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" h="63">
                  <a:moveTo>
                    <a:pt x="96" y="56"/>
                  </a:moveTo>
                  <a:cubicBezTo>
                    <a:pt x="96" y="56"/>
                    <a:pt x="96" y="57"/>
                    <a:pt x="95" y="57"/>
                  </a:cubicBezTo>
                  <a:cubicBezTo>
                    <a:pt x="95" y="58"/>
                    <a:pt x="94" y="59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2" y="62"/>
                    <a:pt x="90" y="63"/>
                    <a:pt x="88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5" y="63"/>
                    <a:pt x="3" y="62"/>
                    <a:pt x="2" y="60"/>
                  </a:cubicBezTo>
                  <a:cubicBezTo>
                    <a:pt x="1" y="59"/>
                    <a:pt x="0" y="58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2" y="1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4"/>
                    <a:pt x="96" y="5"/>
                    <a:pt x="96" y="7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6"/>
                    <a:pt x="96" y="56"/>
                    <a:pt x="96" y="56"/>
                  </a:cubicBezTo>
                  <a:close/>
                  <a:moveTo>
                    <a:pt x="2" y="12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45"/>
                    <a:pt x="47" y="45"/>
                    <a:pt x="48" y="45"/>
                  </a:cubicBezTo>
                  <a:cubicBezTo>
                    <a:pt x="49" y="45"/>
                    <a:pt x="50" y="45"/>
                    <a:pt x="51" y="4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6"/>
                    <a:pt x="93" y="5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1" y="3"/>
                    <a:pt x="90" y="2"/>
                    <a:pt x="8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5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94" y="15"/>
                  </a:moveTo>
                  <a:cubicBezTo>
                    <a:pt x="67" y="34"/>
                    <a:pt x="67" y="34"/>
                    <a:pt x="67" y="3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15"/>
                    <a:pt x="94" y="15"/>
                    <a:pt x="94" y="15"/>
                  </a:cubicBezTo>
                  <a:close/>
                  <a:moveTo>
                    <a:pt x="66" y="3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1" y="47"/>
                    <a:pt x="49" y="47"/>
                    <a:pt x="48" y="47"/>
                  </a:cubicBezTo>
                  <a:cubicBezTo>
                    <a:pt x="46" y="47"/>
                    <a:pt x="45" y="47"/>
                    <a:pt x="43" y="4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8"/>
                    <a:pt x="3" y="58"/>
                    <a:pt x="4" y="59"/>
                  </a:cubicBezTo>
                  <a:cubicBezTo>
                    <a:pt x="5" y="60"/>
                    <a:pt x="6" y="60"/>
                    <a:pt x="7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0" y="60"/>
                    <a:pt x="91" y="60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3" y="58"/>
                    <a:pt x="93" y="58"/>
                    <a:pt x="93" y="57"/>
                  </a:cubicBezTo>
                  <a:cubicBezTo>
                    <a:pt x="66" y="36"/>
                    <a:pt x="66" y="36"/>
                    <a:pt x="66" y="36"/>
                  </a:cubicBezTo>
                  <a:close/>
                  <a:moveTo>
                    <a:pt x="28" y="3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54"/>
                    <a:pt x="2" y="54"/>
                    <a:pt x="2" y="54"/>
                  </a:cubicBezTo>
                  <a:lnTo>
                    <a:pt x="28" y="34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8807450" y="4894489"/>
            <a:ext cx="687388" cy="687388"/>
            <a:chOff x="5356" y="3138"/>
            <a:chExt cx="433" cy="433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5693" y="3390"/>
              <a:ext cx="81" cy="126"/>
            </a:xfrm>
            <a:custGeom>
              <a:avLst/>
              <a:gdLst>
                <a:gd name="T0" fmla="*/ 16 w 16"/>
                <a:gd name="T1" fmla="*/ 0 h 25"/>
                <a:gd name="T2" fmla="*/ 12 w 16"/>
                <a:gd name="T3" fmla="*/ 1 h 25"/>
                <a:gd name="T4" fmla="*/ 6 w 16"/>
                <a:gd name="T5" fmla="*/ 7 h 25"/>
                <a:gd name="T6" fmla="*/ 1 w 16"/>
                <a:gd name="T7" fmla="*/ 15 h 25"/>
                <a:gd name="T8" fmla="*/ 1 w 16"/>
                <a:gd name="T9" fmla="*/ 15 h 25"/>
                <a:gd name="T10" fmla="*/ 16 w 16"/>
                <a:gd name="T11" fmla="*/ 1 h 25"/>
                <a:gd name="T12" fmla="*/ 16 w 16"/>
                <a:gd name="T13" fmla="*/ 0 h 25"/>
                <a:gd name="T14" fmla="*/ 1 w 16"/>
                <a:gd name="T15" fmla="*/ 18 h 25"/>
                <a:gd name="T16" fmla="*/ 15 w 16"/>
                <a:gd name="T17" fmla="*/ 4 h 25"/>
                <a:gd name="T18" fmla="*/ 13 w 16"/>
                <a:gd name="T19" fmla="*/ 10 h 25"/>
                <a:gd name="T20" fmla="*/ 0 w 16"/>
                <a:gd name="T21" fmla="*/ 23 h 25"/>
                <a:gd name="T22" fmla="*/ 1 w 16"/>
                <a:gd name="T23" fmla="*/ 18 h 25"/>
                <a:gd name="T24" fmla="*/ 1 w 16"/>
                <a:gd name="T25" fmla="*/ 24 h 25"/>
                <a:gd name="T26" fmla="*/ 2 w 16"/>
                <a:gd name="T27" fmla="*/ 25 h 25"/>
                <a:gd name="T28" fmla="*/ 10 w 16"/>
                <a:gd name="T29" fmla="*/ 16 h 25"/>
                <a:gd name="T30" fmla="*/ 1 w 16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5">
                  <a:moveTo>
                    <a:pt x="16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1" y="1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4" y="6"/>
                    <a:pt x="14" y="8"/>
                    <a:pt x="13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18"/>
                    <a:pt x="1" y="18"/>
                    <a:pt x="1" y="18"/>
                  </a:cubicBezTo>
                  <a:close/>
                  <a:moveTo>
                    <a:pt x="1" y="24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5" y="22"/>
                    <a:pt x="8" y="19"/>
                    <a:pt x="10" y="16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547" y="3450"/>
              <a:ext cx="141" cy="101"/>
            </a:xfrm>
            <a:custGeom>
              <a:avLst/>
              <a:gdLst>
                <a:gd name="T0" fmla="*/ 141 w 141"/>
                <a:gd name="T1" fmla="*/ 15 h 101"/>
                <a:gd name="T2" fmla="*/ 136 w 141"/>
                <a:gd name="T3" fmla="*/ 15 h 101"/>
                <a:gd name="T4" fmla="*/ 56 w 141"/>
                <a:gd name="T5" fmla="*/ 96 h 101"/>
                <a:gd name="T6" fmla="*/ 71 w 141"/>
                <a:gd name="T7" fmla="*/ 101 h 101"/>
                <a:gd name="T8" fmla="*/ 141 w 141"/>
                <a:gd name="T9" fmla="*/ 30 h 101"/>
                <a:gd name="T10" fmla="*/ 141 w 141"/>
                <a:gd name="T11" fmla="*/ 15 h 101"/>
                <a:gd name="T12" fmla="*/ 141 w 141"/>
                <a:gd name="T13" fmla="*/ 15 h 101"/>
                <a:gd name="T14" fmla="*/ 126 w 141"/>
                <a:gd name="T15" fmla="*/ 10 h 101"/>
                <a:gd name="T16" fmla="*/ 46 w 141"/>
                <a:gd name="T17" fmla="*/ 96 h 101"/>
                <a:gd name="T18" fmla="*/ 30 w 141"/>
                <a:gd name="T19" fmla="*/ 91 h 101"/>
                <a:gd name="T20" fmla="*/ 116 w 141"/>
                <a:gd name="T21" fmla="*/ 5 h 101"/>
                <a:gd name="T22" fmla="*/ 126 w 141"/>
                <a:gd name="T23" fmla="*/ 10 h 101"/>
                <a:gd name="T24" fmla="*/ 126 w 141"/>
                <a:gd name="T25" fmla="*/ 10 h 101"/>
                <a:gd name="T26" fmla="*/ 106 w 141"/>
                <a:gd name="T27" fmla="*/ 5 h 101"/>
                <a:gd name="T28" fmla="*/ 20 w 141"/>
                <a:gd name="T29" fmla="*/ 86 h 101"/>
                <a:gd name="T30" fmla="*/ 5 w 141"/>
                <a:gd name="T31" fmla="*/ 86 h 101"/>
                <a:gd name="T32" fmla="*/ 91 w 141"/>
                <a:gd name="T33" fmla="*/ 0 h 101"/>
                <a:gd name="T34" fmla="*/ 106 w 141"/>
                <a:gd name="T35" fmla="*/ 5 h 101"/>
                <a:gd name="T36" fmla="*/ 106 w 141"/>
                <a:gd name="T37" fmla="*/ 5 h 101"/>
                <a:gd name="T38" fmla="*/ 76 w 141"/>
                <a:gd name="T39" fmla="*/ 0 h 101"/>
                <a:gd name="T40" fmla="*/ 0 w 141"/>
                <a:gd name="T41" fmla="*/ 76 h 101"/>
                <a:gd name="T42" fmla="*/ 5 w 141"/>
                <a:gd name="T43" fmla="*/ 56 h 101"/>
                <a:gd name="T44" fmla="*/ 41 w 141"/>
                <a:gd name="T45" fmla="*/ 20 h 101"/>
                <a:gd name="T46" fmla="*/ 76 w 141"/>
                <a:gd name="T47" fmla="*/ 0 h 101"/>
                <a:gd name="T48" fmla="*/ 76 w 141"/>
                <a:gd name="T49" fmla="*/ 0 h 101"/>
                <a:gd name="T50" fmla="*/ 15 w 141"/>
                <a:gd name="T51" fmla="*/ 30 h 101"/>
                <a:gd name="T52" fmla="*/ 10 w 141"/>
                <a:gd name="T53" fmla="*/ 35 h 101"/>
                <a:gd name="T54" fmla="*/ 5 w 141"/>
                <a:gd name="T55" fmla="*/ 40 h 101"/>
                <a:gd name="T56" fmla="*/ 15 w 141"/>
                <a:gd name="T57" fmla="*/ 30 h 101"/>
                <a:gd name="T58" fmla="*/ 15 w 141"/>
                <a:gd name="T59" fmla="*/ 30 h 101"/>
                <a:gd name="T60" fmla="*/ 86 w 141"/>
                <a:gd name="T61" fmla="*/ 96 h 101"/>
                <a:gd name="T62" fmla="*/ 136 w 141"/>
                <a:gd name="T63" fmla="*/ 45 h 101"/>
                <a:gd name="T64" fmla="*/ 136 w 141"/>
                <a:gd name="T65" fmla="*/ 61 h 101"/>
                <a:gd name="T66" fmla="*/ 86 w 141"/>
                <a:gd name="T67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" h="101">
                  <a:moveTo>
                    <a:pt x="141" y="15"/>
                  </a:moveTo>
                  <a:lnTo>
                    <a:pt x="136" y="15"/>
                  </a:lnTo>
                  <a:lnTo>
                    <a:pt x="56" y="96"/>
                  </a:lnTo>
                  <a:lnTo>
                    <a:pt x="71" y="101"/>
                  </a:lnTo>
                  <a:lnTo>
                    <a:pt x="141" y="30"/>
                  </a:lnTo>
                  <a:lnTo>
                    <a:pt x="141" y="15"/>
                  </a:lnTo>
                  <a:lnTo>
                    <a:pt x="141" y="15"/>
                  </a:lnTo>
                  <a:close/>
                  <a:moveTo>
                    <a:pt x="126" y="10"/>
                  </a:moveTo>
                  <a:lnTo>
                    <a:pt x="46" y="96"/>
                  </a:lnTo>
                  <a:lnTo>
                    <a:pt x="30" y="91"/>
                  </a:lnTo>
                  <a:lnTo>
                    <a:pt x="116" y="5"/>
                  </a:lnTo>
                  <a:lnTo>
                    <a:pt x="126" y="10"/>
                  </a:lnTo>
                  <a:lnTo>
                    <a:pt x="126" y="10"/>
                  </a:lnTo>
                  <a:close/>
                  <a:moveTo>
                    <a:pt x="106" y="5"/>
                  </a:moveTo>
                  <a:lnTo>
                    <a:pt x="20" y="86"/>
                  </a:lnTo>
                  <a:lnTo>
                    <a:pt x="5" y="86"/>
                  </a:lnTo>
                  <a:lnTo>
                    <a:pt x="91" y="0"/>
                  </a:lnTo>
                  <a:lnTo>
                    <a:pt x="106" y="5"/>
                  </a:lnTo>
                  <a:lnTo>
                    <a:pt x="106" y="5"/>
                  </a:lnTo>
                  <a:close/>
                  <a:moveTo>
                    <a:pt x="76" y="0"/>
                  </a:moveTo>
                  <a:lnTo>
                    <a:pt x="0" y="76"/>
                  </a:lnTo>
                  <a:lnTo>
                    <a:pt x="5" y="56"/>
                  </a:lnTo>
                  <a:lnTo>
                    <a:pt x="41" y="20"/>
                  </a:lnTo>
                  <a:lnTo>
                    <a:pt x="76" y="0"/>
                  </a:lnTo>
                  <a:lnTo>
                    <a:pt x="76" y="0"/>
                  </a:lnTo>
                  <a:close/>
                  <a:moveTo>
                    <a:pt x="15" y="30"/>
                  </a:moveTo>
                  <a:lnTo>
                    <a:pt x="10" y="35"/>
                  </a:lnTo>
                  <a:lnTo>
                    <a:pt x="5" y="40"/>
                  </a:lnTo>
                  <a:lnTo>
                    <a:pt x="15" y="30"/>
                  </a:lnTo>
                  <a:lnTo>
                    <a:pt x="15" y="30"/>
                  </a:lnTo>
                  <a:close/>
                  <a:moveTo>
                    <a:pt x="86" y="96"/>
                  </a:moveTo>
                  <a:lnTo>
                    <a:pt x="136" y="45"/>
                  </a:lnTo>
                  <a:lnTo>
                    <a:pt x="136" y="61"/>
                  </a:lnTo>
                  <a:lnTo>
                    <a:pt x="86" y="96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683" y="3521"/>
              <a:ext cx="10" cy="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5633" y="3334"/>
              <a:ext cx="101" cy="116"/>
            </a:xfrm>
            <a:custGeom>
              <a:avLst/>
              <a:gdLst>
                <a:gd name="T0" fmla="*/ 101 w 101"/>
                <a:gd name="T1" fmla="*/ 61 h 116"/>
                <a:gd name="T2" fmla="*/ 96 w 101"/>
                <a:gd name="T3" fmla="*/ 56 h 116"/>
                <a:gd name="T4" fmla="*/ 35 w 101"/>
                <a:gd name="T5" fmla="*/ 116 h 116"/>
                <a:gd name="T6" fmla="*/ 50 w 101"/>
                <a:gd name="T7" fmla="*/ 116 h 116"/>
                <a:gd name="T8" fmla="*/ 80 w 101"/>
                <a:gd name="T9" fmla="*/ 86 h 116"/>
                <a:gd name="T10" fmla="*/ 101 w 101"/>
                <a:gd name="T11" fmla="*/ 61 h 116"/>
                <a:gd name="T12" fmla="*/ 101 w 101"/>
                <a:gd name="T13" fmla="*/ 61 h 116"/>
                <a:gd name="T14" fmla="*/ 91 w 101"/>
                <a:gd name="T15" fmla="*/ 46 h 116"/>
                <a:gd name="T16" fmla="*/ 25 w 101"/>
                <a:gd name="T17" fmla="*/ 111 h 116"/>
                <a:gd name="T18" fmla="*/ 15 w 101"/>
                <a:gd name="T19" fmla="*/ 106 h 116"/>
                <a:gd name="T20" fmla="*/ 85 w 101"/>
                <a:gd name="T21" fmla="*/ 36 h 116"/>
                <a:gd name="T22" fmla="*/ 91 w 101"/>
                <a:gd name="T23" fmla="*/ 46 h 116"/>
                <a:gd name="T24" fmla="*/ 91 w 101"/>
                <a:gd name="T25" fmla="*/ 46 h 116"/>
                <a:gd name="T26" fmla="*/ 80 w 101"/>
                <a:gd name="T27" fmla="*/ 26 h 116"/>
                <a:gd name="T28" fmla="*/ 5 w 101"/>
                <a:gd name="T29" fmla="*/ 101 h 116"/>
                <a:gd name="T30" fmla="*/ 0 w 101"/>
                <a:gd name="T31" fmla="*/ 101 h 116"/>
                <a:gd name="T32" fmla="*/ 5 w 101"/>
                <a:gd name="T33" fmla="*/ 86 h 116"/>
                <a:gd name="T34" fmla="*/ 75 w 101"/>
                <a:gd name="T35" fmla="*/ 15 h 116"/>
                <a:gd name="T36" fmla="*/ 80 w 101"/>
                <a:gd name="T37" fmla="*/ 26 h 116"/>
                <a:gd name="T38" fmla="*/ 80 w 101"/>
                <a:gd name="T39" fmla="*/ 26 h 116"/>
                <a:gd name="T40" fmla="*/ 70 w 101"/>
                <a:gd name="T41" fmla="*/ 5 h 116"/>
                <a:gd name="T42" fmla="*/ 5 w 101"/>
                <a:gd name="T43" fmla="*/ 71 h 116"/>
                <a:gd name="T44" fmla="*/ 5 w 101"/>
                <a:gd name="T45" fmla="*/ 51 h 116"/>
                <a:gd name="T46" fmla="*/ 50 w 101"/>
                <a:gd name="T47" fmla="*/ 5 h 116"/>
                <a:gd name="T48" fmla="*/ 65 w 101"/>
                <a:gd name="T49" fmla="*/ 0 h 116"/>
                <a:gd name="T50" fmla="*/ 70 w 101"/>
                <a:gd name="T51" fmla="*/ 5 h 116"/>
                <a:gd name="T52" fmla="*/ 70 w 101"/>
                <a:gd name="T53" fmla="*/ 5 h 116"/>
                <a:gd name="T54" fmla="*/ 30 w 101"/>
                <a:gd name="T55" fmla="*/ 15 h 116"/>
                <a:gd name="T56" fmla="*/ 5 w 101"/>
                <a:gd name="T57" fmla="*/ 26 h 116"/>
                <a:gd name="T58" fmla="*/ 5 w 101"/>
                <a:gd name="T59" fmla="*/ 41 h 116"/>
                <a:gd name="T60" fmla="*/ 30 w 101"/>
                <a:gd name="T61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16">
                  <a:moveTo>
                    <a:pt x="101" y="61"/>
                  </a:moveTo>
                  <a:lnTo>
                    <a:pt x="96" y="56"/>
                  </a:lnTo>
                  <a:lnTo>
                    <a:pt x="35" y="116"/>
                  </a:lnTo>
                  <a:lnTo>
                    <a:pt x="50" y="116"/>
                  </a:lnTo>
                  <a:lnTo>
                    <a:pt x="80" y="86"/>
                  </a:lnTo>
                  <a:lnTo>
                    <a:pt x="101" y="61"/>
                  </a:lnTo>
                  <a:lnTo>
                    <a:pt x="101" y="61"/>
                  </a:lnTo>
                  <a:close/>
                  <a:moveTo>
                    <a:pt x="91" y="46"/>
                  </a:moveTo>
                  <a:lnTo>
                    <a:pt x="25" y="111"/>
                  </a:lnTo>
                  <a:lnTo>
                    <a:pt x="15" y="106"/>
                  </a:lnTo>
                  <a:lnTo>
                    <a:pt x="85" y="36"/>
                  </a:lnTo>
                  <a:lnTo>
                    <a:pt x="91" y="46"/>
                  </a:lnTo>
                  <a:lnTo>
                    <a:pt x="91" y="46"/>
                  </a:lnTo>
                  <a:close/>
                  <a:moveTo>
                    <a:pt x="80" y="26"/>
                  </a:moveTo>
                  <a:lnTo>
                    <a:pt x="5" y="101"/>
                  </a:lnTo>
                  <a:lnTo>
                    <a:pt x="0" y="101"/>
                  </a:lnTo>
                  <a:lnTo>
                    <a:pt x="5" y="86"/>
                  </a:lnTo>
                  <a:lnTo>
                    <a:pt x="75" y="15"/>
                  </a:lnTo>
                  <a:lnTo>
                    <a:pt x="80" y="26"/>
                  </a:lnTo>
                  <a:lnTo>
                    <a:pt x="80" y="26"/>
                  </a:lnTo>
                  <a:close/>
                  <a:moveTo>
                    <a:pt x="70" y="5"/>
                  </a:moveTo>
                  <a:lnTo>
                    <a:pt x="5" y="71"/>
                  </a:lnTo>
                  <a:lnTo>
                    <a:pt x="5" y="51"/>
                  </a:lnTo>
                  <a:lnTo>
                    <a:pt x="50" y="5"/>
                  </a:lnTo>
                  <a:lnTo>
                    <a:pt x="65" y="0"/>
                  </a:lnTo>
                  <a:lnTo>
                    <a:pt x="70" y="5"/>
                  </a:lnTo>
                  <a:lnTo>
                    <a:pt x="70" y="5"/>
                  </a:lnTo>
                  <a:close/>
                  <a:moveTo>
                    <a:pt x="30" y="15"/>
                  </a:moveTo>
                  <a:lnTo>
                    <a:pt x="5" y="26"/>
                  </a:lnTo>
                  <a:lnTo>
                    <a:pt x="5" y="41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5708" y="3244"/>
              <a:ext cx="66" cy="141"/>
            </a:xfrm>
            <a:custGeom>
              <a:avLst/>
              <a:gdLst>
                <a:gd name="T0" fmla="*/ 6 w 13"/>
                <a:gd name="T1" fmla="*/ 0 h 28"/>
                <a:gd name="T2" fmla="*/ 0 w 13"/>
                <a:gd name="T3" fmla="*/ 2 h 28"/>
                <a:gd name="T4" fmla="*/ 0 w 13"/>
                <a:gd name="T5" fmla="*/ 2 h 28"/>
                <a:gd name="T6" fmla="*/ 0 w 13"/>
                <a:gd name="T7" fmla="*/ 6 h 28"/>
                <a:gd name="T8" fmla="*/ 6 w 13"/>
                <a:gd name="T9" fmla="*/ 0 h 28"/>
                <a:gd name="T10" fmla="*/ 0 w 13"/>
                <a:gd name="T11" fmla="*/ 8 h 28"/>
                <a:gd name="T12" fmla="*/ 7 w 13"/>
                <a:gd name="T13" fmla="*/ 1 h 28"/>
                <a:gd name="T14" fmla="*/ 9 w 13"/>
                <a:gd name="T15" fmla="*/ 3 h 28"/>
                <a:gd name="T16" fmla="*/ 0 w 13"/>
                <a:gd name="T17" fmla="*/ 12 h 28"/>
                <a:gd name="T18" fmla="*/ 0 w 13"/>
                <a:gd name="T19" fmla="*/ 8 h 28"/>
                <a:gd name="T20" fmla="*/ 0 w 13"/>
                <a:gd name="T21" fmla="*/ 14 h 28"/>
                <a:gd name="T22" fmla="*/ 9 w 13"/>
                <a:gd name="T23" fmla="*/ 5 h 28"/>
                <a:gd name="T24" fmla="*/ 11 w 13"/>
                <a:gd name="T25" fmla="*/ 7 h 28"/>
                <a:gd name="T26" fmla="*/ 1 w 13"/>
                <a:gd name="T27" fmla="*/ 17 h 28"/>
                <a:gd name="T28" fmla="*/ 0 w 13"/>
                <a:gd name="T29" fmla="*/ 16 h 28"/>
                <a:gd name="T30" fmla="*/ 0 w 13"/>
                <a:gd name="T31" fmla="*/ 14 h 28"/>
                <a:gd name="T32" fmla="*/ 1 w 13"/>
                <a:gd name="T33" fmla="*/ 19 h 28"/>
                <a:gd name="T34" fmla="*/ 3 w 13"/>
                <a:gd name="T35" fmla="*/ 21 h 28"/>
                <a:gd name="T36" fmla="*/ 12 w 13"/>
                <a:gd name="T37" fmla="*/ 12 h 28"/>
                <a:gd name="T38" fmla="*/ 12 w 13"/>
                <a:gd name="T39" fmla="*/ 12 h 28"/>
                <a:gd name="T40" fmla="*/ 11 w 13"/>
                <a:gd name="T41" fmla="*/ 9 h 28"/>
                <a:gd name="T42" fmla="*/ 1 w 13"/>
                <a:gd name="T43" fmla="*/ 19 h 28"/>
                <a:gd name="T44" fmla="*/ 4 w 13"/>
                <a:gd name="T45" fmla="*/ 23 h 28"/>
                <a:gd name="T46" fmla="*/ 5 w 13"/>
                <a:gd name="T47" fmla="*/ 25 h 28"/>
                <a:gd name="T48" fmla="*/ 13 w 13"/>
                <a:gd name="T49" fmla="*/ 17 h 28"/>
                <a:gd name="T50" fmla="*/ 13 w 13"/>
                <a:gd name="T51" fmla="*/ 14 h 28"/>
                <a:gd name="T52" fmla="*/ 4 w 13"/>
                <a:gd name="T53" fmla="*/ 23 h 28"/>
                <a:gd name="T54" fmla="*/ 6 w 13"/>
                <a:gd name="T55" fmla="*/ 27 h 28"/>
                <a:gd name="T56" fmla="*/ 13 w 13"/>
                <a:gd name="T57" fmla="*/ 20 h 28"/>
                <a:gd name="T58" fmla="*/ 13 w 13"/>
                <a:gd name="T59" fmla="*/ 23 h 28"/>
                <a:gd name="T60" fmla="*/ 8 w 13"/>
                <a:gd name="T61" fmla="*/ 28 h 28"/>
                <a:gd name="T62" fmla="*/ 7 w 13"/>
                <a:gd name="T63" fmla="*/ 28 h 28"/>
                <a:gd name="T64" fmla="*/ 6 w 13"/>
                <a:gd name="T65" fmla="*/ 27 h 28"/>
                <a:gd name="T66" fmla="*/ 12 w 13"/>
                <a:gd name="T67" fmla="*/ 27 h 28"/>
                <a:gd name="T68" fmla="*/ 13 w 13"/>
                <a:gd name="T69" fmla="*/ 27 h 28"/>
                <a:gd name="T70" fmla="*/ 13 w 13"/>
                <a:gd name="T71" fmla="*/ 26 h 28"/>
                <a:gd name="T72" fmla="*/ 12 w 13"/>
                <a:gd name="T7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28">
                  <a:moveTo>
                    <a:pt x="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0" y="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1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lose/>
                  <a:moveTo>
                    <a:pt x="1" y="19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0"/>
                    <a:pt x="11" y="9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4" y="23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4" y="23"/>
                    <a:pt x="4" y="23"/>
                    <a:pt x="4" y="23"/>
                  </a:cubicBezTo>
                  <a:close/>
                  <a:moveTo>
                    <a:pt x="6" y="27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lose/>
                  <a:moveTo>
                    <a:pt x="12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6"/>
                    <a:pt x="13" y="26"/>
                  </a:cubicBezTo>
                  <a:lnTo>
                    <a:pt x="12" y="2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5623" y="3158"/>
              <a:ext cx="111" cy="86"/>
            </a:xfrm>
            <a:custGeom>
              <a:avLst/>
              <a:gdLst>
                <a:gd name="T0" fmla="*/ 0 w 22"/>
                <a:gd name="T1" fmla="*/ 0 h 17"/>
                <a:gd name="T2" fmla="*/ 1 w 22"/>
                <a:gd name="T3" fmla="*/ 2 h 17"/>
                <a:gd name="T4" fmla="*/ 2 w 22"/>
                <a:gd name="T5" fmla="*/ 1 h 17"/>
                <a:gd name="T6" fmla="*/ 0 w 22"/>
                <a:gd name="T7" fmla="*/ 0 h 17"/>
                <a:gd name="T8" fmla="*/ 1 w 22"/>
                <a:gd name="T9" fmla="*/ 4 h 17"/>
                <a:gd name="T10" fmla="*/ 4 w 22"/>
                <a:gd name="T11" fmla="*/ 1 h 17"/>
                <a:gd name="T12" fmla="*/ 6 w 22"/>
                <a:gd name="T13" fmla="*/ 2 h 17"/>
                <a:gd name="T14" fmla="*/ 2 w 22"/>
                <a:gd name="T15" fmla="*/ 7 h 17"/>
                <a:gd name="T16" fmla="*/ 1 w 22"/>
                <a:gd name="T17" fmla="*/ 4 h 17"/>
                <a:gd name="T18" fmla="*/ 3 w 22"/>
                <a:gd name="T19" fmla="*/ 8 h 17"/>
                <a:gd name="T20" fmla="*/ 5 w 22"/>
                <a:gd name="T21" fmla="*/ 10 h 17"/>
                <a:gd name="T22" fmla="*/ 10 w 22"/>
                <a:gd name="T23" fmla="*/ 4 h 17"/>
                <a:gd name="T24" fmla="*/ 10 w 22"/>
                <a:gd name="T25" fmla="*/ 4 h 17"/>
                <a:gd name="T26" fmla="*/ 10 w 22"/>
                <a:gd name="T27" fmla="*/ 4 h 17"/>
                <a:gd name="T28" fmla="*/ 8 w 22"/>
                <a:gd name="T29" fmla="*/ 3 h 17"/>
                <a:gd name="T30" fmla="*/ 3 w 22"/>
                <a:gd name="T31" fmla="*/ 8 h 17"/>
                <a:gd name="T32" fmla="*/ 7 w 22"/>
                <a:gd name="T33" fmla="*/ 11 h 17"/>
                <a:gd name="T34" fmla="*/ 12 w 22"/>
                <a:gd name="T35" fmla="*/ 5 h 17"/>
                <a:gd name="T36" fmla="*/ 14 w 22"/>
                <a:gd name="T37" fmla="*/ 7 h 17"/>
                <a:gd name="T38" fmla="*/ 9 w 22"/>
                <a:gd name="T39" fmla="*/ 12 h 17"/>
                <a:gd name="T40" fmla="*/ 7 w 22"/>
                <a:gd name="T41" fmla="*/ 11 h 17"/>
                <a:gd name="T42" fmla="*/ 10 w 22"/>
                <a:gd name="T43" fmla="*/ 13 h 17"/>
                <a:gd name="T44" fmla="*/ 13 w 22"/>
                <a:gd name="T45" fmla="*/ 15 h 17"/>
                <a:gd name="T46" fmla="*/ 17 w 22"/>
                <a:gd name="T47" fmla="*/ 10 h 17"/>
                <a:gd name="T48" fmla="*/ 16 w 22"/>
                <a:gd name="T49" fmla="*/ 8 h 17"/>
                <a:gd name="T50" fmla="*/ 10 w 22"/>
                <a:gd name="T51" fmla="*/ 13 h 17"/>
                <a:gd name="T52" fmla="*/ 14 w 22"/>
                <a:gd name="T53" fmla="*/ 16 h 17"/>
                <a:gd name="T54" fmla="*/ 16 w 22"/>
                <a:gd name="T55" fmla="*/ 17 h 17"/>
                <a:gd name="T56" fmla="*/ 17 w 22"/>
                <a:gd name="T57" fmla="*/ 17 h 17"/>
                <a:gd name="T58" fmla="*/ 21 w 22"/>
                <a:gd name="T59" fmla="*/ 13 h 17"/>
                <a:gd name="T60" fmla="*/ 19 w 22"/>
                <a:gd name="T61" fmla="*/ 11 h 17"/>
                <a:gd name="T62" fmla="*/ 14 w 22"/>
                <a:gd name="T63" fmla="*/ 16 h 17"/>
                <a:gd name="T64" fmla="*/ 20 w 22"/>
                <a:gd name="T65" fmla="*/ 16 h 17"/>
                <a:gd name="T66" fmla="*/ 22 w 22"/>
                <a:gd name="T67" fmla="*/ 14 h 17"/>
                <a:gd name="T68" fmla="*/ 22 w 22"/>
                <a:gd name="T69" fmla="*/ 15 h 17"/>
                <a:gd name="T70" fmla="*/ 22 w 22"/>
                <a:gd name="T71" fmla="*/ 15 h 17"/>
                <a:gd name="T72" fmla="*/ 20 w 22"/>
                <a:gd name="T7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7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  <a:moveTo>
                    <a:pt x="1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3" y="8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7" y="11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6"/>
                    <a:pt x="14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10" y="13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4" y="16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19" y="12"/>
                    <a:pt x="19" y="11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20" y="16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562" y="3208"/>
              <a:ext cx="136" cy="141"/>
            </a:xfrm>
            <a:custGeom>
              <a:avLst/>
              <a:gdLst>
                <a:gd name="T0" fmla="*/ 51 w 136"/>
                <a:gd name="T1" fmla="*/ 0 h 141"/>
                <a:gd name="T2" fmla="*/ 21 w 136"/>
                <a:gd name="T3" fmla="*/ 16 h 141"/>
                <a:gd name="T4" fmla="*/ 0 w 136"/>
                <a:gd name="T5" fmla="*/ 36 h 141"/>
                <a:gd name="T6" fmla="*/ 0 w 136"/>
                <a:gd name="T7" fmla="*/ 56 h 141"/>
                <a:gd name="T8" fmla="*/ 51 w 136"/>
                <a:gd name="T9" fmla="*/ 0 h 141"/>
                <a:gd name="T10" fmla="*/ 51 w 136"/>
                <a:gd name="T11" fmla="*/ 0 h 141"/>
                <a:gd name="T12" fmla="*/ 0 w 136"/>
                <a:gd name="T13" fmla="*/ 66 h 141"/>
                <a:gd name="T14" fmla="*/ 71 w 136"/>
                <a:gd name="T15" fmla="*/ 0 h 141"/>
                <a:gd name="T16" fmla="*/ 81 w 136"/>
                <a:gd name="T17" fmla="*/ 5 h 141"/>
                <a:gd name="T18" fmla="*/ 0 w 136"/>
                <a:gd name="T19" fmla="*/ 86 h 141"/>
                <a:gd name="T20" fmla="*/ 0 w 136"/>
                <a:gd name="T21" fmla="*/ 66 h 141"/>
                <a:gd name="T22" fmla="*/ 0 w 136"/>
                <a:gd name="T23" fmla="*/ 66 h 141"/>
                <a:gd name="T24" fmla="*/ 0 w 136"/>
                <a:gd name="T25" fmla="*/ 96 h 141"/>
                <a:gd name="T26" fmla="*/ 86 w 136"/>
                <a:gd name="T27" fmla="*/ 11 h 141"/>
                <a:gd name="T28" fmla="*/ 96 w 136"/>
                <a:gd name="T29" fmla="*/ 21 h 141"/>
                <a:gd name="T30" fmla="*/ 15 w 136"/>
                <a:gd name="T31" fmla="*/ 101 h 141"/>
                <a:gd name="T32" fmla="*/ 0 w 136"/>
                <a:gd name="T33" fmla="*/ 96 h 141"/>
                <a:gd name="T34" fmla="*/ 0 w 136"/>
                <a:gd name="T35" fmla="*/ 96 h 141"/>
                <a:gd name="T36" fmla="*/ 21 w 136"/>
                <a:gd name="T37" fmla="*/ 106 h 141"/>
                <a:gd name="T38" fmla="*/ 106 w 136"/>
                <a:gd name="T39" fmla="*/ 26 h 141"/>
                <a:gd name="T40" fmla="*/ 116 w 136"/>
                <a:gd name="T41" fmla="*/ 31 h 141"/>
                <a:gd name="T42" fmla="*/ 31 w 136"/>
                <a:gd name="T43" fmla="*/ 116 h 141"/>
                <a:gd name="T44" fmla="*/ 21 w 136"/>
                <a:gd name="T45" fmla="*/ 106 h 141"/>
                <a:gd name="T46" fmla="*/ 21 w 136"/>
                <a:gd name="T47" fmla="*/ 106 h 141"/>
                <a:gd name="T48" fmla="*/ 41 w 136"/>
                <a:gd name="T49" fmla="*/ 121 h 141"/>
                <a:gd name="T50" fmla="*/ 126 w 136"/>
                <a:gd name="T51" fmla="*/ 36 h 141"/>
                <a:gd name="T52" fmla="*/ 136 w 136"/>
                <a:gd name="T53" fmla="*/ 46 h 141"/>
                <a:gd name="T54" fmla="*/ 51 w 136"/>
                <a:gd name="T55" fmla="*/ 126 h 141"/>
                <a:gd name="T56" fmla="*/ 41 w 136"/>
                <a:gd name="T57" fmla="*/ 121 h 141"/>
                <a:gd name="T58" fmla="*/ 41 w 136"/>
                <a:gd name="T59" fmla="*/ 121 h 141"/>
                <a:gd name="T60" fmla="*/ 61 w 136"/>
                <a:gd name="T61" fmla="*/ 131 h 141"/>
                <a:gd name="T62" fmla="*/ 71 w 136"/>
                <a:gd name="T63" fmla="*/ 141 h 141"/>
                <a:gd name="T64" fmla="*/ 136 w 136"/>
                <a:gd name="T65" fmla="*/ 76 h 141"/>
                <a:gd name="T66" fmla="*/ 136 w 136"/>
                <a:gd name="T67" fmla="*/ 56 h 141"/>
                <a:gd name="T68" fmla="*/ 61 w 136"/>
                <a:gd name="T69" fmla="*/ 131 h 141"/>
                <a:gd name="T70" fmla="*/ 61 w 136"/>
                <a:gd name="T71" fmla="*/ 131 h 141"/>
                <a:gd name="T72" fmla="*/ 91 w 136"/>
                <a:gd name="T73" fmla="*/ 131 h 141"/>
                <a:gd name="T74" fmla="*/ 121 w 136"/>
                <a:gd name="T75" fmla="*/ 121 h 141"/>
                <a:gd name="T76" fmla="*/ 136 w 136"/>
                <a:gd name="T77" fmla="*/ 106 h 141"/>
                <a:gd name="T78" fmla="*/ 136 w 136"/>
                <a:gd name="T79" fmla="*/ 86 h 141"/>
                <a:gd name="T80" fmla="*/ 91 w 136"/>
                <a:gd name="T81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6" h="141">
                  <a:moveTo>
                    <a:pt x="51" y="0"/>
                  </a:moveTo>
                  <a:lnTo>
                    <a:pt x="21" y="16"/>
                  </a:lnTo>
                  <a:lnTo>
                    <a:pt x="0" y="36"/>
                  </a:lnTo>
                  <a:lnTo>
                    <a:pt x="0" y="56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0" y="66"/>
                  </a:moveTo>
                  <a:lnTo>
                    <a:pt x="71" y="0"/>
                  </a:lnTo>
                  <a:lnTo>
                    <a:pt x="81" y="5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96"/>
                  </a:moveTo>
                  <a:lnTo>
                    <a:pt x="86" y="11"/>
                  </a:lnTo>
                  <a:lnTo>
                    <a:pt x="96" y="21"/>
                  </a:lnTo>
                  <a:lnTo>
                    <a:pt x="15" y="101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21" y="106"/>
                  </a:moveTo>
                  <a:lnTo>
                    <a:pt x="106" y="26"/>
                  </a:lnTo>
                  <a:lnTo>
                    <a:pt x="116" y="31"/>
                  </a:lnTo>
                  <a:lnTo>
                    <a:pt x="31" y="116"/>
                  </a:lnTo>
                  <a:lnTo>
                    <a:pt x="21" y="106"/>
                  </a:lnTo>
                  <a:lnTo>
                    <a:pt x="21" y="106"/>
                  </a:lnTo>
                  <a:close/>
                  <a:moveTo>
                    <a:pt x="41" y="121"/>
                  </a:moveTo>
                  <a:lnTo>
                    <a:pt x="126" y="36"/>
                  </a:lnTo>
                  <a:lnTo>
                    <a:pt x="136" y="46"/>
                  </a:lnTo>
                  <a:lnTo>
                    <a:pt x="51" y="126"/>
                  </a:lnTo>
                  <a:lnTo>
                    <a:pt x="41" y="121"/>
                  </a:lnTo>
                  <a:lnTo>
                    <a:pt x="41" y="121"/>
                  </a:lnTo>
                  <a:close/>
                  <a:moveTo>
                    <a:pt x="61" y="131"/>
                  </a:moveTo>
                  <a:lnTo>
                    <a:pt x="71" y="141"/>
                  </a:lnTo>
                  <a:lnTo>
                    <a:pt x="136" y="76"/>
                  </a:lnTo>
                  <a:lnTo>
                    <a:pt x="136" y="56"/>
                  </a:lnTo>
                  <a:lnTo>
                    <a:pt x="61" y="131"/>
                  </a:lnTo>
                  <a:lnTo>
                    <a:pt x="61" y="131"/>
                  </a:lnTo>
                  <a:close/>
                  <a:moveTo>
                    <a:pt x="91" y="131"/>
                  </a:moveTo>
                  <a:lnTo>
                    <a:pt x="121" y="121"/>
                  </a:lnTo>
                  <a:lnTo>
                    <a:pt x="136" y="106"/>
                  </a:lnTo>
                  <a:lnTo>
                    <a:pt x="136" y="86"/>
                  </a:lnTo>
                  <a:lnTo>
                    <a:pt x="91" y="13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5482" y="3314"/>
              <a:ext cx="146" cy="161"/>
            </a:xfrm>
            <a:custGeom>
              <a:avLst/>
              <a:gdLst>
                <a:gd name="T0" fmla="*/ 75 w 146"/>
                <a:gd name="T1" fmla="*/ 0 h 161"/>
                <a:gd name="T2" fmla="*/ 70 w 146"/>
                <a:gd name="T3" fmla="*/ 0 h 161"/>
                <a:gd name="T4" fmla="*/ 5 w 146"/>
                <a:gd name="T5" fmla="*/ 71 h 161"/>
                <a:gd name="T6" fmla="*/ 0 w 146"/>
                <a:gd name="T7" fmla="*/ 91 h 161"/>
                <a:gd name="T8" fmla="*/ 85 w 146"/>
                <a:gd name="T9" fmla="*/ 5 h 161"/>
                <a:gd name="T10" fmla="*/ 75 w 146"/>
                <a:gd name="T11" fmla="*/ 0 h 161"/>
                <a:gd name="T12" fmla="*/ 75 w 146"/>
                <a:gd name="T13" fmla="*/ 0 h 161"/>
                <a:gd name="T14" fmla="*/ 45 w 146"/>
                <a:gd name="T15" fmla="*/ 15 h 161"/>
                <a:gd name="T16" fmla="*/ 5 w 146"/>
                <a:gd name="T17" fmla="*/ 56 h 161"/>
                <a:gd name="T18" fmla="*/ 5 w 146"/>
                <a:gd name="T19" fmla="*/ 35 h 161"/>
                <a:gd name="T20" fmla="*/ 5 w 146"/>
                <a:gd name="T21" fmla="*/ 35 h 161"/>
                <a:gd name="T22" fmla="*/ 45 w 146"/>
                <a:gd name="T23" fmla="*/ 15 h 161"/>
                <a:gd name="T24" fmla="*/ 45 w 146"/>
                <a:gd name="T25" fmla="*/ 15 h 161"/>
                <a:gd name="T26" fmla="*/ 0 w 146"/>
                <a:gd name="T27" fmla="*/ 101 h 161"/>
                <a:gd name="T28" fmla="*/ 95 w 146"/>
                <a:gd name="T29" fmla="*/ 10 h 161"/>
                <a:gd name="T30" fmla="*/ 106 w 146"/>
                <a:gd name="T31" fmla="*/ 15 h 161"/>
                <a:gd name="T32" fmla="*/ 5 w 146"/>
                <a:gd name="T33" fmla="*/ 121 h 161"/>
                <a:gd name="T34" fmla="*/ 0 w 146"/>
                <a:gd name="T35" fmla="*/ 116 h 161"/>
                <a:gd name="T36" fmla="*/ 0 w 146"/>
                <a:gd name="T37" fmla="*/ 101 h 161"/>
                <a:gd name="T38" fmla="*/ 0 w 146"/>
                <a:gd name="T39" fmla="*/ 101 h 161"/>
                <a:gd name="T40" fmla="*/ 10 w 146"/>
                <a:gd name="T41" fmla="*/ 126 h 161"/>
                <a:gd name="T42" fmla="*/ 116 w 146"/>
                <a:gd name="T43" fmla="*/ 20 h 161"/>
                <a:gd name="T44" fmla="*/ 126 w 146"/>
                <a:gd name="T45" fmla="*/ 30 h 161"/>
                <a:gd name="T46" fmla="*/ 20 w 146"/>
                <a:gd name="T47" fmla="*/ 131 h 161"/>
                <a:gd name="T48" fmla="*/ 10 w 146"/>
                <a:gd name="T49" fmla="*/ 126 h 161"/>
                <a:gd name="T50" fmla="*/ 10 w 146"/>
                <a:gd name="T51" fmla="*/ 126 h 161"/>
                <a:gd name="T52" fmla="*/ 30 w 146"/>
                <a:gd name="T53" fmla="*/ 136 h 161"/>
                <a:gd name="T54" fmla="*/ 131 w 146"/>
                <a:gd name="T55" fmla="*/ 35 h 161"/>
                <a:gd name="T56" fmla="*/ 146 w 146"/>
                <a:gd name="T57" fmla="*/ 40 h 161"/>
                <a:gd name="T58" fmla="*/ 40 w 146"/>
                <a:gd name="T59" fmla="*/ 141 h 161"/>
                <a:gd name="T60" fmla="*/ 30 w 146"/>
                <a:gd name="T61" fmla="*/ 136 h 161"/>
                <a:gd name="T62" fmla="*/ 30 w 146"/>
                <a:gd name="T63" fmla="*/ 136 h 161"/>
                <a:gd name="T64" fmla="*/ 50 w 146"/>
                <a:gd name="T65" fmla="*/ 146 h 161"/>
                <a:gd name="T66" fmla="*/ 146 w 146"/>
                <a:gd name="T67" fmla="*/ 51 h 161"/>
                <a:gd name="T68" fmla="*/ 146 w 146"/>
                <a:gd name="T69" fmla="*/ 71 h 161"/>
                <a:gd name="T70" fmla="*/ 60 w 146"/>
                <a:gd name="T71" fmla="*/ 156 h 161"/>
                <a:gd name="T72" fmla="*/ 50 w 146"/>
                <a:gd name="T73" fmla="*/ 146 h 161"/>
                <a:gd name="T74" fmla="*/ 50 w 146"/>
                <a:gd name="T75" fmla="*/ 146 h 161"/>
                <a:gd name="T76" fmla="*/ 65 w 146"/>
                <a:gd name="T77" fmla="*/ 161 h 161"/>
                <a:gd name="T78" fmla="*/ 146 w 146"/>
                <a:gd name="T79" fmla="*/ 81 h 161"/>
                <a:gd name="T80" fmla="*/ 146 w 146"/>
                <a:gd name="T81" fmla="*/ 101 h 161"/>
                <a:gd name="T82" fmla="*/ 101 w 146"/>
                <a:gd name="T83" fmla="*/ 146 h 161"/>
                <a:gd name="T84" fmla="*/ 70 w 146"/>
                <a:gd name="T85" fmla="*/ 161 h 161"/>
                <a:gd name="T86" fmla="*/ 65 w 146"/>
                <a:gd name="T87" fmla="*/ 161 h 161"/>
                <a:gd name="T88" fmla="*/ 65 w 146"/>
                <a:gd name="T89" fmla="*/ 161 h 161"/>
                <a:gd name="T90" fmla="*/ 131 w 146"/>
                <a:gd name="T91" fmla="*/ 131 h 161"/>
                <a:gd name="T92" fmla="*/ 141 w 146"/>
                <a:gd name="T93" fmla="*/ 121 h 161"/>
                <a:gd name="T94" fmla="*/ 141 w 146"/>
                <a:gd name="T95" fmla="*/ 116 h 161"/>
                <a:gd name="T96" fmla="*/ 131 w 146"/>
                <a:gd name="T97" fmla="*/ 13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61">
                  <a:moveTo>
                    <a:pt x="75" y="0"/>
                  </a:moveTo>
                  <a:lnTo>
                    <a:pt x="70" y="0"/>
                  </a:lnTo>
                  <a:lnTo>
                    <a:pt x="5" y="71"/>
                  </a:lnTo>
                  <a:lnTo>
                    <a:pt x="0" y="91"/>
                  </a:lnTo>
                  <a:lnTo>
                    <a:pt x="85" y="5"/>
                  </a:lnTo>
                  <a:lnTo>
                    <a:pt x="75" y="0"/>
                  </a:lnTo>
                  <a:lnTo>
                    <a:pt x="75" y="0"/>
                  </a:lnTo>
                  <a:close/>
                  <a:moveTo>
                    <a:pt x="45" y="15"/>
                  </a:moveTo>
                  <a:lnTo>
                    <a:pt x="5" y="5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5" y="15"/>
                  </a:lnTo>
                  <a:lnTo>
                    <a:pt x="45" y="15"/>
                  </a:lnTo>
                  <a:close/>
                  <a:moveTo>
                    <a:pt x="0" y="101"/>
                  </a:moveTo>
                  <a:lnTo>
                    <a:pt x="95" y="10"/>
                  </a:lnTo>
                  <a:lnTo>
                    <a:pt x="106" y="15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01"/>
                  </a:lnTo>
                  <a:lnTo>
                    <a:pt x="0" y="101"/>
                  </a:lnTo>
                  <a:close/>
                  <a:moveTo>
                    <a:pt x="10" y="126"/>
                  </a:moveTo>
                  <a:lnTo>
                    <a:pt x="116" y="20"/>
                  </a:lnTo>
                  <a:lnTo>
                    <a:pt x="126" y="30"/>
                  </a:lnTo>
                  <a:lnTo>
                    <a:pt x="20" y="131"/>
                  </a:lnTo>
                  <a:lnTo>
                    <a:pt x="10" y="126"/>
                  </a:lnTo>
                  <a:lnTo>
                    <a:pt x="10" y="126"/>
                  </a:lnTo>
                  <a:close/>
                  <a:moveTo>
                    <a:pt x="30" y="136"/>
                  </a:moveTo>
                  <a:lnTo>
                    <a:pt x="131" y="35"/>
                  </a:lnTo>
                  <a:lnTo>
                    <a:pt x="146" y="40"/>
                  </a:lnTo>
                  <a:lnTo>
                    <a:pt x="40" y="141"/>
                  </a:lnTo>
                  <a:lnTo>
                    <a:pt x="30" y="136"/>
                  </a:lnTo>
                  <a:lnTo>
                    <a:pt x="30" y="136"/>
                  </a:lnTo>
                  <a:close/>
                  <a:moveTo>
                    <a:pt x="50" y="146"/>
                  </a:moveTo>
                  <a:lnTo>
                    <a:pt x="146" y="51"/>
                  </a:lnTo>
                  <a:lnTo>
                    <a:pt x="146" y="71"/>
                  </a:lnTo>
                  <a:lnTo>
                    <a:pt x="60" y="156"/>
                  </a:lnTo>
                  <a:lnTo>
                    <a:pt x="50" y="146"/>
                  </a:lnTo>
                  <a:lnTo>
                    <a:pt x="50" y="146"/>
                  </a:lnTo>
                  <a:close/>
                  <a:moveTo>
                    <a:pt x="65" y="161"/>
                  </a:moveTo>
                  <a:lnTo>
                    <a:pt x="146" y="81"/>
                  </a:lnTo>
                  <a:lnTo>
                    <a:pt x="146" y="101"/>
                  </a:lnTo>
                  <a:lnTo>
                    <a:pt x="101" y="146"/>
                  </a:lnTo>
                  <a:lnTo>
                    <a:pt x="70" y="161"/>
                  </a:lnTo>
                  <a:lnTo>
                    <a:pt x="65" y="161"/>
                  </a:lnTo>
                  <a:lnTo>
                    <a:pt x="65" y="161"/>
                  </a:lnTo>
                  <a:close/>
                  <a:moveTo>
                    <a:pt x="131" y="131"/>
                  </a:moveTo>
                  <a:lnTo>
                    <a:pt x="141" y="121"/>
                  </a:lnTo>
                  <a:lnTo>
                    <a:pt x="141" y="116"/>
                  </a:lnTo>
                  <a:lnTo>
                    <a:pt x="131" y="13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5366" y="3309"/>
              <a:ext cx="15" cy="81"/>
            </a:xfrm>
            <a:custGeom>
              <a:avLst/>
              <a:gdLst>
                <a:gd name="T0" fmla="*/ 1 w 3"/>
                <a:gd name="T1" fmla="*/ 16 h 16"/>
                <a:gd name="T2" fmla="*/ 1 w 3"/>
                <a:gd name="T3" fmla="*/ 12 h 16"/>
                <a:gd name="T4" fmla="*/ 0 w 3"/>
                <a:gd name="T5" fmla="*/ 13 h 16"/>
                <a:gd name="T6" fmla="*/ 1 w 3"/>
                <a:gd name="T7" fmla="*/ 16 h 16"/>
                <a:gd name="T8" fmla="*/ 2 w 3"/>
                <a:gd name="T9" fmla="*/ 9 h 16"/>
                <a:gd name="T10" fmla="*/ 2 w 3"/>
                <a:gd name="T11" fmla="*/ 5 h 16"/>
                <a:gd name="T12" fmla="*/ 0 w 3"/>
                <a:gd name="T13" fmla="*/ 7 h 16"/>
                <a:gd name="T14" fmla="*/ 0 w 3"/>
                <a:gd name="T15" fmla="*/ 11 h 16"/>
                <a:gd name="T16" fmla="*/ 2 w 3"/>
                <a:gd name="T17" fmla="*/ 9 h 16"/>
                <a:gd name="T18" fmla="*/ 3 w 3"/>
                <a:gd name="T19" fmla="*/ 2 h 16"/>
                <a:gd name="T20" fmla="*/ 3 w 3"/>
                <a:gd name="T21" fmla="*/ 2 h 16"/>
                <a:gd name="T22" fmla="*/ 1 w 3"/>
                <a:gd name="T23" fmla="*/ 0 h 16"/>
                <a:gd name="T24" fmla="*/ 1 w 3"/>
                <a:gd name="T25" fmla="*/ 0 h 16"/>
                <a:gd name="T26" fmla="*/ 1 w 3"/>
                <a:gd name="T27" fmla="*/ 4 h 16"/>
                <a:gd name="T28" fmla="*/ 1 w 3"/>
                <a:gd name="T29" fmla="*/ 4 h 16"/>
                <a:gd name="T30" fmla="*/ 3 w 3"/>
                <a:gd name="T3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6">
                  <a:moveTo>
                    <a:pt x="1" y="16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lose/>
                  <a:moveTo>
                    <a:pt x="2" y="9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5376" y="3410"/>
              <a:ext cx="76" cy="111"/>
            </a:xfrm>
            <a:custGeom>
              <a:avLst/>
              <a:gdLst>
                <a:gd name="T0" fmla="*/ 15 w 15"/>
                <a:gd name="T1" fmla="*/ 22 h 22"/>
                <a:gd name="T2" fmla="*/ 14 w 15"/>
                <a:gd name="T3" fmla="*/ 21 h 22"/>
                <a:gd name="T4" fmla="*/ 14 w 15"/>
                <a:gd name="T5" fmla="*/ 21 h 22"/>
                <a:gd name="T6" fmla="*/ 15 w 15"/>
                <a:gd name="T7" fmla="*/ 22 h 22"/>
                <a:gd name="T8" fmla="*/ 13 w 15"/>
                <a:gd name="T9" fmla="*/ 19 h 22"/>
                <a:gd name="T10" fmla="*/ 12 w 15"/>
                <a:gd name="T11" fmla="*/ 17 h 22"/>
                <a:gd name="T12" fmla="*/ 10 w 15"/>
                <a:gd name="T13" fmla="*/ 18 h 22"/>
                <a:gd name="T14" fmla="*/ 12 w 15"/>
                <a:gd name="T15" fmla="*/ 20 h 22"/>
                <a:gd name="T16" fmla="*/ 13 w 15"/>
                <a:gd name="T17" fmla="*/ 19 h 22"/>
                <a:gd name="T18" fmla="*/ 11 w 15"/>
                <a:gd name="T19" fmla="*/ 15 h 22"/>
                <a:gd name="T20" fmla="*/ 9 w 15"/>
                <a:gd name="T21" fmla="*/ 17 h 22"/>
                <a:gd name="T22" fmla="*/ 7 w 15"/>
                <a:gd name="T23" fmla="*/ 15 h 22"/>
                <a:gd name="T24" fmla="*/ 10 w 15"/>
                <a:gd name="T25" fmla="*/ 13 h 22"/>
                <a:gd name="T26" fmla="*/ 11 w 15"/>
                <a:gd name="T27" fmla="*/ 15 h 22"/>
                <a:gd name="T28" fmla="*/ 9 w 15"/>
                <a:gd name="T29" fmla="*/ 11 h 22"/>
                <a:gd name="T30" fmla="*/ 7 w 15"/>
                <a:gd name="T31" fmla="*/ 9 h 22"/>
                <a:gd name="T32" fmla="*/ 5 w 15"/>
                <a:gd name="T33" fmla="*/ 12 h 22"/>
                <a:gd name="T34" fmla="*/ 6 w 15"/>
                <a:gd name="T35" fmla="*/ 14 h 22"/>
                <a:gd name="T36" fmla="*/ 9 w 15"/>
                <a:gd name="T37" fmla="*/ 11 h 22"/>
                <a:gd name="T38" fmla="*/ 6 w 15"/>
                <a:gd name="T39" fmla="*/ 8 h 22"/>
                <a:gd name="T40" fmla="*/ 4 w 15"/>
                <a:gd name="T41" fmla="*/ 10 h 22"/>
                <a:gd name="T42" fmla="*/ 3 w 15"/>
                <a:gd name="T43" fmla="*/ 8 h 22"/>
                <a:gd name="T44" fmla="*/ 5 w 15"/>
                <a:gd name="T45" fmla="*/ 6 h 22"/>
                <a:gd name="T46" fmla="*/ 6 w 15"/>
                <a:gd name="T47" fmla="*/ 8 h 22"/>
                <a:gd name="T48" fmla="*/ 3 w 15"/>
                <a:gd name="T49" fmla="*/ 4 h 22"/>
                <a:gd name="T50" fmla="*/ 2 w 15"/>
                <a:gd name="T51" fmla="*/ 2 h 22"/>
                <a:gd name="T52" fmla="*/ 1 w 15"/>
                <a:gd name="T53" fmla="*/ 3 h 22"/>
                <a:gd name="T54" fmla="*/ 2 w 15"/>
                <a:gd name="T55" fmla="*/ 6 h 22"/>
                <a:gd name="T56" fmla="*/ 3 w 15"/>
                <a:gd name="T57" fmla="*/ 4 h 22"/>
                <a:gd name="T58" fmla="*/ 1 w 15"/>
                <a:gd name="T59" fmla="*/ 1 h 22"/>
                <a:gd name="T60" fmla="*/ 0 w 15"/>
                <a:gd name="T61" fmla="*/ 0 h 22"/>
                <a:gd name="T62" fmla="*/ 0 w 15"/>
                <a:gd name="T63" fmla="*/ 0 h 22"/>
                <a:gd name="T64" fmla="*/ 0 w 15"/>
                <a:gd name="T65" fmla="*/ 1 h 22"/>
                <a:gd name="T66" fmla="*/ 1 w 15"/>
                <a:gd name="T6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22">
                  <a:moveTo>
                    <a:pt x="15" y="22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2"/>
                    <a:pt x="15" y="22"/>
                  </a:cubicBezTo>
                  <a:close/>
                  <a:moveTo>
                    <a:pt x="13" y="19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1" y="15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7" y="15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9" y="11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6" y="8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3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5482" y="3541"/>
              <a:ext cx="121" cy="20"/>
            </a:xfrm>
            <a:custGeom>
              <a:avLst/>
              <a:gdLst>
                <a:gd name="T0" fmla="*/ 10 w 24"/>
                <a:gd name="T1" fmla="*/ 0 h 4"/>
                <a:gd name="T2" fmla="*/ 6 w 24"/>
                <a:gd name="T3" fmla="*/ 0 h 4"/>
                <a:gd name="T4" fmla="*/ 5 w 24"/>
                <a:gd name="T5" fmla="*/ 2 h 4"/>
                <a:gd name="T6" fmla="*/ 7 w 24"/>
                <a:gd name="T7" fmla="*/ 3 h 4"/>
                <a:gd name="T8" fmla="*/ 10 w 24"/>
                <a:gd name="T9" fmla="*/ 0 h 4"/>
                <a:gd name="T10" fmla="*/ 4 w 24"/>
                <a:gd name="T11" fmla="*/ 0 h 4"/>
                <a:gd name="T12" fmla="*/ 0 w 24"/>
                <a:gd name="T13" fmla="*/ 0 h 4"/>
                <a:gd name="T14" fmla="*/ 3 w 24"/>
                <a:gd name="T15" fmla="*/ 1 h 4"/>
                <a:gd name="T16" fmla="*/ 4 w 24"/>
                <a:gd name="T17" fmla="*/ 0 h 4"/>
                <a:gd name="T18" fmla="*/ 9 w 24"/>
                <a:gd name="T19" fmla="*/ 3 h 4"/>
                <a:gd name="T20" fmla="*/ 12 w 24"/>
                <a:gd name="T21" fmla="*/ 0 h 4"/>
                <a:gd name="T22" fmla="*/ 15 w 24"/>
                <a:gd name="T23" fmla="*/ 1 h 4"/>
                <a:gd name="T24" fmla="*/ 13 w 24"/>
                <a:gd name="T25" fmla="*/ 4 h 4"/>
                <a:gd name="T26" fmla="*/ 13 w 24"/>
                <a:gd name="T27" fmla="*/ 4 h 4"/>
                <a:gd name="T28" fmla="*/ 9 w 24"/>
                <a:gd name="T29" fmla="*/ 3 h 4"/>
                <a:gd name="T30" fmla="*/ 15 w 24"/>
                <a:gd name="T31" fmla="*/ 4 h 4"/>
                <a:gd name="T32" fmla="*/ 18 w 24"/>
                <a:gd name="T33" fmla="*/ 4 h 4"/>
                <a:gd name="T34" fmla="*/ 20 w 24"/>
                <a:gd name="T35" fmla="*/ 2 h 4"/>
                <a:gd name="T36" fmla="*/ 17 w 24"/>
                <a:gd name="T37" fmla="*/ 2 h 4"/>
                <a:gd name="T38" fmla="*/ 15 w 24"/>
                <a:gd name="T39" fmla="*/ 4 h 4"/>
                <a:gd name="T40" fmla="*/ 21 w 24"/>
                <a:gd name="T41" fmla="*/ 4 h 4"/>
                <a:gd name="T42" fmla="*/ 24 w 24"/>
                <a:gd name="T43" fmla="*/ 4 h 4"/>
                <a:gd name="T44" fmla="*/ 22 w 24"/>
                <a:gd name="T45" fmla="*/ 3 h 4"/>
                <a:gd name="T46" fmla="*/ 21 w 24"/>
                <a:gd name="T4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" h="4">
                  <a:moveTo>
                    <a:pt x="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7" y="3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9" y="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0" y="3"/>
                    <a:pt x="9" y="3"/>
                  </a:cubicBezTo>
                  <a:close/>
                  <a:moveTo>
                    <a:pt x="15" y="4"/>
                  </a:moveTo>
                  <a:cubicBezTo>
                    <a:pt x="16" y="4"/>
                    <a:pt x="17" y="4"/>
                    <a:pt x="18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21" y="4"/>
                  </a:moveTo>
                  <a:cubicBezTo>
                    <a:pt x="22" y="4"/>
                    <a:pt x="23" y="4"/>
                    <a:pt x="24" y="4"/>
                  </a:cubicBezTo>
                  <a:cubicBezTo>
                    <a:pt x="22" y="3"/>
                    <a:pt x="22" y="3"/>
                    <a:pt x="22" y="3"/>
                  </a:cubicBezTo>
                  <a:lnTo>
                    <a:pt x="21" y="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5442" y="3224"/>
              <a:ext cx="110" cy="115"/>
            </a:xfrm>
            <a:custGeom>
              <a:avLst/>
              <a:gdLst>
                <a:gd name="T0" fmla="*/ 110 w 110"/>
                <a:gd name="T1" fmla="*/ 10 h 115"/>
                <a:gd name="T2" fmla="*/ 100 w 110"/>
                <a:gd name="T3" fmla="*/ 10 h 115"/>
                <a:gd name="T4" fmla="*/ 20 w 110"/>
                <a:gd name="T5" fmla="*/ 90 h 115"/>
                <a:gd name="T6" fmla="*/ 25 w 110"/>
                <a:gd name="T7" fmla="*/ 100 h 115"/>
                <a:gd name="T8" fmla="*/ 110 w 110"/>
                <a:gd name="T9" fmla="*/ 20 h 115"/>
                <a:gd name="T10" fmla="*/ 110 w 110"/>
                <a:gd name="T11" fmla="*/ 10 h 115"/>
                <a:gd name="T12" fmla="*/ 110 w 110"/>
                <a:gd name="T13" fmla="*/ 10 h 115"/>
                <a:gd name="T14" fmla="*/ 90 w 110"/>
                <a:gd name="T15" fmla="*/ 10 h 115"/>
                <a:gd name="T16" fmla="*/ 15 w 110"/>
                <a:gd name="T17" fmla="*/ 85 h 115"/>
                <a:gd name="T18" fmla="*/ 5 w 110"/>
                <a:gd name="T19" fmla="*/ 75 h 115"/>
                <a:gd name="T20" fmla="*/ 70 w 110"/>
                <a:gd name="T21" fmla="*/ 5 h 115"/>
                <a:gd name="T22" fmla="*/ 90 w 110"/>
                <a:gd name="T23" fmla="*/ 10 h 115"/>
                <a:gd name="T24" fmla="*/ 90 w 110"/>
                <a:gd name="T25" fmla="*/ 10 h 115"/>
                <a:gd name="T26" fmla="*/ 60 w 110"/>
                <a:gd name="T27" fmla="*/ 5 h 115"/>
                <a:gd name="T28" fmla="*/ 0 w 110"/>
                <a:gd name="T29" fmla="*/ 65 h 115"/>
                <a:gd name="T30" fmla="*/ 0 w 110"/>
                <a:gd name="T31" fmla="*/ 65 h 115"/>
                <a:gd name="T32" fmla="*/ 40 w 110"/>
                <a:gd name="T33" fmla="*/ 10 h 115"/>
                <a:gd name="T34" fmla="*/ 45 w 110"/>
                <a:gd name="T35" fmla="*/ 0 h 115"/>
                <a:gd name="T36" fmla="*/ 60 w 110"/>
                <a:gd name="T37" fmla="*/ 5 h 115"/>
                <a:gd name="T38" fmla="*/ 60 w 110"/>
                <a:gd name="T39" fmla="*/ 5 h 115"/>
                <a:gd name="T40" fmla="*/ 35 w 110"/>
                <a:gd name="T41" fmla="*/ 105 h 115"/>
                <a:gd name="T42" fmla="*/ 110 w 110"/>
                <a:gd name="T43" fmla="*/ 30 h 115"/>
                <a:gd name="T44" fmla="*/ 110 w 110"/>
                <a:gd name="T45" fmla="*/ 50 h 115"/>
                <a:gd name="T46" fmla="*/ 45 w 110"/>
                <a:gd name="T47" fmla="*/ 115 h 115"/>
                <a:gd name="T48" fmla="*/ 40 w 110"/>
                <a:gd name="T49" fmla="*/ 115 h 115"/>
                <a:gd name="T50" fmla="*/ 35 w 110"/>
                <a:gd name="T51" fmla="*/ 105 h 115"/>
                <a:gd name="T52" fmla="*/ 35 w 110"/>
                <a:gd name="T53" fmla="*/ 105 h 115"/>
                <a:gd name="T54" fmla="*/ 70 w 110"/>
                <a:gd name="T55" fmla="*/ 100 h 115"/>
                <a:gd name="T56" fmla="*/ 110 w 110"/>
                <a:gd name="T57" fmla="*/ 60 h 115"/>
                <a:gd name="T58" fmla="*/ 110 w 110"/>
                <a:gd name="T59" fmla="*/ 80 h 115"/>
                <a:gd name="T60" fmla="*/ 110 w 110"/>
                <a:gd name="T61" fmla="*/ 80 h 115"/>
                <a:gd name="T62" fmla="*/ 70 w 110"/>
                <a:gd name="T63" fmla="*/ 10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15">
                  <a:moveTo>
                    <a:pt x="110" y="10"/>
                  </a:moveTo>
                  <a:lnTo>
                    <a:pt x="100" y="10"/>
                  </a:lnTo>
                  <a:lnTo>
                    <a:pt x="20" y="90"/>
                  </a:lnTo>
                  <a:lnTo>
                    <a:pt x="25" y="100"/>
                  </a:lnTo>
                  <a:lnTo>
                    <a:pt x="110" y="20"/>
                  </a:lnTo>
                  <a:lnTo>
                    <a:pt x="110" y="10"/>
                  </a:lnTo>
                  <a:lnTo>
                    <a:pt x="110" y="10"/>
                  </a:lnTo>
                  <a:close/>
                  <a:moveTo>
                    <a:pt x="90" y="10"/>
                  </a:moveTo>
                  <a:lnTo>
                    <a:pt x="15" y="85"/>
                  </a:lnTo>
                  <a:lnTo>
                    <a:pt x="5" y="75"/>
                  </a:lnTo>
                  <a:lnTo>
                    <a:pt x="70" y="5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60" y="5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40" y="10"/>
                  </a:lnTo>
                  <a:lnTo>
                    <a:pt x="45" y="0"/>
                  </a:lnTo>
                  <a:lnTo>
                    <a:pt x="60" y="5"/>
                  </a:lnTo>
                  <a:lnTo>
                    <a:pt x="60" y="5"/>
                  </a:lnTo>
                  <a:close/>
                  <a:moveTo>
                    <a:pt x="35" y="105"/>
                  </a:moveTo>
                  <a:lnTo>
                    <a:pt x="110" y="30"/>
                  </a:lnTo>
                  <a:lnTo>
                    <a:pt x="110" y="50"/>
                  </a:lnTo>
                  <a:lnTo>
                    <a:pt x="45" y="115"/>
                  </a:lnTo>
                  <a:lnTo>
                    <a:pt x="40" y="115"/>
                  </a:lnTo>
                  <a:lnTo>
                    <a:pt x="35" y="105"/>
                  </a:lnTo>
                  <a:lnTo>
                    <a:pt x="35" y="105"/>
                  </a:lnTo>
                  <a:close/>
                  <a:moveTo>
                    <a:pt x="70" y="100"/>
                  </a:moveTo>
                  <a:lnTo>
                    <a:pt x="110" y="60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7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5477" y="3153"/>
              <a:ext cx="146" cy="71"/>
            </a:xfrm>
            <a:custGeom>
              <a:avLst/>
              <a:gdLst>
                <a:gd name="T0" fmla="*/ 0 w 29"/>
                <a:gd name="T1" fmla="*/ 4 h 14"/>
                <a:gd name="T2" fmla="*/ 1 w 29"/>
                <a:gd name="T3" fmla="*/ 7 h 14"/>
                <a:gd name="T4" fmla="*/ 6 w 29"/>
                <a:gd name="T5" fmla="*/ 2 h 14"/>
                <a:gd name="T6" fmla="*/ 0 w 29"/>
                <a:gd name="T7" fmla="*/ 4 h 14"/>
                <a:gd name="T8" fmla="*/ 1 w 29"/>
                <a:gd name="T9" fmla="*/ 9 h 14"/>
                <a:gd name="T10" fmla="*/ 9 w 29"/>
                <a:gd name="T11" fmla="*/ 1 h 14"/>
                <a:gd name="T12" fmla="*/ 14 w 29"/>
                <a:gd name="T13" fmla="*/ 0 h 14"/>
                <a:gd name="T14" fmla="*/ 2 w 29"/>
                <a:gd name="T15" fmla="*/ 12 h 14"/>
                <a:gd name="T16" fmla="*/ 1 w 29"/>
                <a:gd name="T17" fmla="*/ 9 h 14"/>
                <a:gd name="T18" fmla="*/ 4 w 29"/>
                <a:gd name="T19" fmla="*/ 13 h 14"/>
                <a:gd name="T20" fmla="*/ 17 w 29"/>
                <a:gd name="T21" fmla="*/ 0 h 14"/>
                <a:gd name="T22" fmla="*/ 20 w 29"/>
                <a:gd name="T23" fmla="*/ 0 h 14"/>
                <a:gd name="T24" fmla="*/ 7 w 29"/>
                <a:gd name="T25" fmla="*/ 13 h 14"/>
                <a:gd name="T26" fmla="*/ 4 w 29"/>
                <a:gd name="T27" fmla="*/ 13 h 14"/>
                <a:gd name="T28" fmla="*/ 9 w 29"/>
                <a:gd name="T29" fmla="*/ 13 h 14"/>
                <a:gd name="T30" fmla="*/ 12 w 29"/>
                <a:gd name="T31" fmla="*/ 14 h 14"/>
                <a:gd name="T32" fmla="*/ 26 w 29"/>
                <a:gd name="T33" fmla="*/ 0 h 14"/>
                <a:gd name="T34" fmla="*/ 24 w 29"/>
                <a:gd name="T35" fmla="*/ 0 h 14"/>
                <a:gd name="T36" fmla="*/ 23 w 29"/>
                <a:gd name="T37" fmla="*/ 0 h 14"/>
                <a:gd name="T38" fmla="*/ 9 w 29"/>
                <a:gd name="T39" fmla="*/ 13 h 14"/>
                <a:gd name="T40" fmla="*/ 15 w 29"/>
                <a:gd name="T41" fmla="*/ 14 h 14"/>
                <a:gd name="T42" fmla="*/ 15 w 29"/>
                <a:gd name="T43" fmla="*/ 14 h 14"/>
                <a:gd name="T44" fmla="*/ 20 w 29"/>
                <a:gd name="T45" fmla="*/ 12 h 14"/>
                <a:gd name="T46" fmla="*/ 28 w 29"/>
                <a:gd name="T47" fmla="*/ 4 h 14"/>
                <a:gd name="T48" fmla="*/ 27 w 29"/>
                <a:gd name="T49" fmla="*/ 1 h 14"/>
                <a:gd name="T50" fmla="*/ 15 w 29"/>
                <a:gd name="T51" fmla="*/ 14 h 14"/>
                <a:gd name="T52" fmla="*/ 25 w 29"/>
                <a:gd name="T53" fmla="*/ 10 h 14"/>
                <a:gd name="T54" fmla="*/ 29 w 29"/>
                <a:gd name="T55" fmla="*/ 6 h 14"/>
                <a:gd name="T56" fmla="*/ 29 w 29"/>
                <a:gd name="T57" fmla="*/ 8 h 14"/>
                <a:gd name="T58" fmla="*/ 25 w 29"/>
                <a:gd name="T5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14">
                  <a:moveTo>
                    <a:pt x="0" y="4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3"/>
                    <a:pt x="0" y="4"/>
                  </a:cubicBezTo>
                  <a:close/>
                  <a:moveTo>
                    <a:pt x="1" y="9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9"/>
                    <a:pt x="1" y="9"/>
                    <a:pt x="1" y="9"/>
                  </a:cubicBezTo>
                  <a:close/>
                  <a:moveTo>
                    <a:pt x="4" y="1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9" y="13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lose/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15" y="14"/>
                    <a:pt x="15" y="14"/>
                    <a:pt x="15" y="14"/>
                  </a:cubicBezTo>
                  <a:close/>
                  <a:moveTo>
                    <a:pt x="25" y="1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8"/>
                    <a:pt x="29" y="8"/>
                    <a:pt x="29" y="8"/>
                  </a:cubicBezTo>
                  <a:lnTo>
                    <a:pt x="25" y="1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5376" y="3183"/>
              <a:ext cx="101" cy="126"/>
            </a:xfrm>
            <a:custGeom>
              <a:avLst/>
              <a:gdLst>
                <a:gd name="T0" fmla="*/ 20 w 20"/>
                <a:gd name="T1" fmla="*/ 7 h 25"/>
                <a:gd name="T2" fmla="*/ 20 w 20"/>
                <a:gd name="T3" fmla="*/ 5 h 25"/>
                <a:gd name="T4" fmla="*/ 1 w 20"/>
                <a:gd name="T5" fmla="*/ 23 h 25"/>
                <a:gd name="T6" fmla="*/ 2 w 20"/>
                <a:gd name="T7" fmla="*/ 25 h 25"/>
                <a:gd name="T8" fmla="*/ 3 w 20"/>
                <a:gd name="T9" fmla="*/ 24 h 25"/>
                <a:gd name="T10" fmla="*/ 18 w 20"/>
                <a:gd name="T11" fmla="*/ 9 h 25"/>
                <a:gd name="T12" fmla="*/ 20 w 20"/>
                <a:gd name="T13" fmla="*/ 7 h 25"/>
                <a:gd name="T14" fmla="*/ 19 w 20"/>
                <a:gd name="T15" fmla="*/ 3 h 25"/>
                <a:gd name="T16" fmla="*/ 0 w 20"/>
                <a:gd name="T17" fmla="*/ 21 h 25"/>
                <a:gd name="T18" fmla="*/ 3 w 20"/>
                <a:gd name="T19" fmla="*/ 15 h 25"/>
                <a:gd name="T20" fmla="*/ 18 w 20"/>
                <a:gd name="T21" fmla="*/ 0 h 25"/>
                <a:gd name="T22" fmla="*/ 19 w 20"/>
                <a:gd name="T23" fmla="*/ 3 h 25"/>
                <a:gd name="T24" fmla="*/ 9 w 20"/>
                <a:gd name="T25" fmla="*/ 21 h 25"/>
                <a:gd name="T26" fmla="*/ 12 w 20"/>
                <a:gd name="T27" fmla="*/ 18 h 25"/>
                <a:gd name="T28" fmla="*/ 11 w 20"/>
                <a:gd name="T29" fmla="*/ 20 h 25"/>
                <a:gd name="T30" fmla="*/ 9 w 20"/>
                <a:gd name="T3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5">
                  <a:moveTo>
                    <a:pt x="20" y="7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19" y="3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19"/>
                    <a:pt x="2" y="17"/>
                    <a:pt x="3" y="1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9" y="21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9" y="2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5431" y="3440"/>
              <a:ext cx="111" cy="91"/>
            </a:xfrm>
            <a:custGeom>
              <a:avLst/>
              <a:gdLst>
                <a:gd name="T0" fmla="*/ 46 w 111"/>
                <a:gd name="T1" fmla="*/ 0 h 91"/>
                <a:gd name="T2" fmla="*/ 5 w 111"/>
                <a:gd name="T3" fmla="*/ 25 h 91"/>
                <a:gd name="T4" fmla="*/ 0 w 111"/>
                <a:gd name="T5" fmla="*/ 25 h 91"/>
                <a:gd name="T6" fmla="*/ 11 w 111"/>
                <a:gd name="T7" fmla="*/ 40 h 91"/>
                <a:gd name="T8" fmla="*/ 46 w 111"/>
                <a:gd name="T9" fmla="*/ 0 h 91"/>
                <a:gd name="T10" fmla="*/ 46 w 111"/>
                <a:gd name="T11" fmla="*/ 0 h 91"/>
                <a:gd name="T12" fmla="*/ 16 w 111"/>
                <a:gd name="T13" fmla="*/ 45 h 91"/>
                <a:gd name="T14" fmla="*/ 56 w 111"/>
                <a:gd name="T15" fmla="*/ 5 h 91"/>
                <a:gd name="T16" fmla="*/ 66 w 111"/>
                <a:gd name="T17" fmla="*/ 15 h 91"/>
                <a:gd name="T18" fmla="*/ 21 w 111"/>
                <a:gd name="T19" fmla="*/ 61 h 91"/>
                <a:gd name="T20" fmla="*/ 16 w 111"/>
                <a:gd name="T21" fmla="*/ 45 h 91"/>
                <a:gd name="T22" fmla="*/ 16 w 111"/>
                <a:gd name="T23" fmla="*/ 45 h 91"/>
                <a:gd name="T24" fmla="*/ 26 w 111"/>
                <a:gd name="T25" fmla="*/ 66 h 91"/>
                <a:gd name="T26" fmla="*/ 71 w 111"/>
                <a:gd name="T27" fmla="*/ 20 h 91"/>
                <a:gd name="T28" fmla="*/ 86 w 111"/>
                <a:gd name="T29" fmla="*/ 25 h 91"/>
                <a:gd name="T30" fmla="*/ 31 w 111"/>
                <a:gd name="T31" fmla="*/ 81 h 91"/>
                <a:gd name="T32" fmla="*/ 26 w 111"/>
                <a:gd name="T33" fmla="*/ 66 h 91"/>
                <a:gd name="T34" fmla="*/ 26 w 111"/>
                <a:gd name="T35" fmla="*/ 66 h 91"/>
                <a:gd name="T36" fmla="*/ 36 w 111"/>
                <a:gd name="T37" fmla="*/ 86 h 91"/>
                <a:gd name="T38" fmla="*/ 91 w 111"/>
                <a:gd name="T39" fmla="*/ 30 h 91"/>
                <a:gd name="T40" fmla="*/ 101 w 111"/>
                <a:gd name="T41" fmla="*/ 35 h 91"/>
                <a:gd name="T42" fmla="*/ 51 w 111"/>
                <a:gd name="T43" fmla="*/ 91 h 91"/>
                <a:gd name="T44" fmla="*/ 36 w 111"/>
                <a:gd name="T45" fmla="*/ 91 h 91"/>
                <a:gd name="T46" fmla="*/ 36 w 111"/>
                <a:gd name="T47" fmla="*/ 86 h 91"/>
                <a:gd name="T48" fmla="*/ 36 w 111"/>
                <a:gd name="T49" fmla="*/ 86 h 91"/>
                <a:gd name="T50" fmla="*/ 61 w 111"/>
                <a:gd name="T51" fmla="*/ 91 h 91"/>
                <a:gd name="T52" fmla="*/ 81 w 111"/>
                <a:gd name="T53" fmla="*/ 91 h 91"/>
                <a:gd name="T54" fmla="*/ 111 w 111"/>
                <a:gd name="T55" fmla="*/ 61 h 91"/>
                <a:gd name="T56" fmla="*/ 111 w 111"/>
                <a:gd name="T57" fmla="*/ 45 h 91"/>
                <a:gd name="T58" fmla="*/ 111 w 111"/>
                <a:gd name="T59" fmla="*/ 40 h 91"/>
                <a:gd name="T60" fmla="*/ 61 w 111"/>
                <a:gd name="T61" fmla="*/ 91 h 91"/>
                <a:gd name="T62" fmla="*/ 61 w 111"/>
                <a:gd name="T63" fmla="*/ 91 h 91"/>
                <a:gd name="T64" fmla="*/ 91 w 111"/>
                <a:gd name="T65" fmla="*/ 91 h 91"/>
                <a:gd name="T66" fmla="*/ 106 w 111"/>
                <a:gd name="T67" fmla="*/ 91 h 91"/>
                <a:gd name="T68" fmla="*/ 111 w 111"/>
                <a:gd name="T69" fmla="*/ 76 h 91"/>
                <a:gd name="T70" fmla="*/ 91 w 111"/>
                <a:gd name="T7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91">
                  <a:moveTo>
                    <a:pt x="46" y="0"/>
                  </a:moveTo>
                  <a:lnTo>
                    <a:pt x="5" y="25"/>
                  </a:lnTo>
                  <a:lnTo>
                    <a:pt x="0" y="25"/>
                  </a:lnTo>
                  <a:lnTo>
                    <a:pt x="11" y="40"/>
                  </a:lnTo>
                  <a:lnTo>
                    <a:pt x="46" y="0"/>
                  </a:lnTo>
                  <a:lnTo>
                    <a:pt x="46" y="0"/>
                  </a:lnTo>
                  <a:close/>
                  <a:moveTo>
                    <a:pt x="16" y="45"/>
                  </a:moveTo>
                  <a:lnTo>
                    <a:pt x="56" y="5"/>
                  </a:lnTo>
                  <a:lnTo>
                    <a:pt x="66" y="15"/>
                  </a:lnTo>
                  <a:lnTo>
                    <a:pt x="21" y="61"/>
                  </a:lnTo>
                  <a:lnTo>
                    <a:pt x="16" y="45"/>
                  </a:lnTo>
                  <a:lnTo>
                    <a:pt x="16" y="45"/>
                  </a:lnTo>
                  <a:close/>
                  <a:moveTo>
                    <a:pt x="26" y="66"/>
                  </a:moveTo>
                  <a:lnTo>
                    <a:pt x="71" y="20"/>
                  </a:lnTo>
                  <a:lnTo>
                    <a:pt x="86" y="25"/>
                  </a:lnTo>
                  <a:lnTo>
                    <a:pt x="31" y="81"/>
                  </a:lnTo>
                  <a:lnTo>
                    <a:pt x="26" y="66"/>
                  </a:lnTo>
                  <a:lnTo>
                    <a:pt x="26" y="66"/>
                  </a:lnTo>
                  <a:close/>
                  <a:moveTo>
                    <a:pt x="36" y="86"/>
                  </a:moveTo>
                  <a:lnTo>
                    <a:pt x="91" y="30"/>
                  </a:lnTo>
                  <a:lnTo>
                    <a:pt x="101" y="35"/>
                  </a:lnTo>
                  <a:lnTo>
                    <a:pt x="51" y="91"/>
                  </a:lnTo>
                  <a:lnTo>
                    <a:pt x="36" y="91"/>
                  </a:lnTo>
                  <a:lnTo>
                    <a:pt x="36" y="86"/>
                  </a:lnTo>
                  <a:lnTo>
                    <a:pt x="36" y="86"/>
                  </a:lnTo>
                  <a:close/>
                  <a:moveTo>
                    <a:pt x="61" y="91"/>
                  </a:moveTo>
                  <a:lnTo>
                    <a:pt x="81" y="91"/>
                  </a:lnTo>
                  <a:lnTo>
                    <a:pt x="111" y="61"/>
                  </a:lnTo>
                  <a:lnTo>
                    <a:pt x="111" y="45"/>
                  </a:lnTo>
                  <a:lnTo>
                    <a:pt x="111" y="40"/>
                  </a:lnTo>
                  <a:lnTo>
                    <a:pt x="61" y="91"/>
                  </a:lnTo>
                  <a:lnTo>
                    <a:pt x="61" y="91"/>
                  </a:lnTo>
                  <a:close/>
                  <a:moveTo>
                    <a:pt x="91" y="91"/>
                  </a:moveTo>
                  <a:lnTo>
                    <a:pt x="106" y="91"/>
                  </a:lnTo>
                  <a:lnTo>
                    <a:pt x="111" y="76"/>
                  </a:lnTo>
                  <a:lnTo>
                    <a:pt x="91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5381" y="3294"/>
              <a:ext cx="96" cy="161"/>
            </a:xfrm>
            <a:custGeom>
              <a:avLst/>
              <a:gdLst>
                <a:gd name="T0" fmla="*/ 45 w 96"/>
                <a:gd name="T1" fmla="*/ 161 h 161"/>
                <a:gd name="T2" fmla="*/ 50 w 96"/>
                <a:gd name="T3" fmla="*/ 161 h 161"/>
                <a:gd name="T4" fmla="*/ 91 w 96"/>
                <a:gd name="T5" fmla="*/ 121 h 161"/>
                <a:gd name="T6" fmla="*/ 91 w 96"/>
                <a:gd name="T7" fmla="*/ 101 h 161"/>
                <a:gd name="T8" fmla="*/ 40 w 96"/>
                <a:gd name="T9" fmla="*/ 156 h 161"/>
                <a:gd name="T10" fmla="*/ 45 w 96"/>
                <a:gd name="T11" fmla="*/ 161 h 161"/>
                <a:gd name="T12" fmla="*/ 45 w 96"/>
                <a:gd name="T13" fmla="*/ 161 h 161"/>
                <a:gd name="T14" fmla="*/ 81 w 96"/>
                <a:gd name="T15" fmla="*/ 146 h 161"/>
                <a:gd name="T16" fmla="*/ 91 w 96"/>
                <a:gd name="T17" fmla="*/ 131 h 161"/>
                <a:gd name="T18" fmla="*/ 91 w 96"/>
                <a:gd name="T19" fmla="*/ 136 h 161"/>
                <a:gd name="T20" fmla="*/ 81 w 96"/>
                <a:gd name="T21" fmla="*/ 146 h 161"/>
                <a:gd name="T22" fmla="*/ 81 w 96"/>
                <a:gd name="T23" fmla="*/ 146 h 161"/>
                <a:gd name="T24" fmla="*/ 91 w 96"/>
                <a:gd name="T25" fmla="*/ 86 h 161"/>
                <a:gd name="T26" fmla="*/ 35 w 96"/>
                <a:gd name="T27" fmla="*/ 146 h 161"/>
                <a:gd name="T28" fmla="*/ 25 w 96"/>
                <a:gd name="T29" fmla="*/ 136 h 161"/>
                <a:gd name="T30" fmla="*/ 96 w 96"/>
                <a:gd name="T31" fmla="*/ 71 h 161"/>
                <a:gd name="T32" fmla="*/ 91 w 96"/>
                <a:gd name="T33" fmla="*/ 86 h 161"/>
                <a:gd name="T34" fmla="*/ 91 w 96"/>
                <a:gd name="T35" fmla="*/ 86 h 161"/>
                <a:gd name="T36" fmla="*/ 96 w 96"/>
                <a:gd name="T37" fmla="*/ 55 h 161"/>
                <a:gd name="T38" fmla="*/ 20 w 96"/>
                <a:gd name="T39" fmla="*/ 131 h 161"/>
                <a:gd name="T40" fmla="*/ 10 w 96"/>
                <a:gd name="T41" fmla="*/ 121 h 161"/>
                <a:gd name="T42" fmla="*/ 86 w 96"/>
                <a:gd name="T43" fmla="*/ 45 h 161"/>
                <a:gd name="T44" fmla="*/ 96 w 96"/>
                <a:gd name="T45" fmla="*/ 55 h 161"/>
                <a:gd name="T46" fmla="*/ 96 w 96"/>
                <a:gd name="T47" fmla="*/ 55 h 161"/>
                <a:gd name="T48" fmla="*/ 81 w 96"/>
                <a:gd name="T49" fmla="*/ 40 h 161"/>
                <a:gd name="T50" fmla="*/ 5 w 96"/>
                <a:gd name="T51" fmla="*/ 111 h 161"/>
                <a:gd name="T52" fmla="*/ 0 w 96"/>
                <a:gd name="T53" fmla="*/ 106 h 161"/>
                <a:gd name="T54" fmla="*/ 0 w 96"/>
                <a:gd name="T55" fmla="*/ 101 h 161"/>
                <a:gd name="T56" fmla="*/ 71 w 96"/>
                <a:gd name="T57" fmla="*/ 30 h 161"/>
                <a:gd name="T58" fmla="*/ 81 w 96"/>
                <a:gd name="T59" fmla="*/ 40 h 161"/>
                <a:gd name="T60" fmla="*/ 81 w 96"/>
                <a:gd name="T61" fmla="*/ 40 h 161"/>
                <a:gd name="T62" fmla="*/ 66 w 96"/>
                <a:gd name="T63" fmla="*/ 20 h 161"/>
                <a:gd name="T64" fmla="*/ 61 w 96"/>
                <a:gd name="T65" fmla="*/ 10 h 161"/>
                <a:gd name="T66" fmla="*/ 5 w 96"/>
                <a:gd name="T67" fmla="*/ 66 h 161"/>
                <a:gd name="T68" fmla="*/ 0 w 96"/>
                <a:gd name="T69" fmla="*/ 86 h 161"/>
                <a:gd name="T70" fmla="*/ 66 w 96"/>
                <a:gd name="T71" fmla="*/ 20 h 161"/>
                <a:gd name="T72" fmla="*/ 66 w 96"/>
                <a:gd name="T73" fmla="*/ 20 h 161"/>
                <a:gd name="T74" fmla="*/ 50 w 96"/>
                <a:gd name="T75" fmla="*/ 5 h 161"/>
                <a:gd name="T76" fmla="*/ 50 w 96"/>
                <a:gd name="T77" fmla="*/ 0 h 161"/>
                <a:gd name="T78" fmla="*/ 15 w 96"/>
                <a:gd name="T79" fmla="*/ 25 h 161"/>
                <a:gd name="T80" fmla="*/ 10 w 96"/>
                <a:gd name="T81" fmla="*/ 30 h 161"/>
                <a:gd name="T82" fmla="*/ 5 w 96"/>
                <a:gd name="T83" fmla="*/ 50 h 161"/>
                <a:gd name="T84" fmla="*/ 50 w 96"/>
                <a:gd name="T85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161">
                  <a:moveTo>
                    <a:pt x="45" y="161"/>
                  </a:moveTo>
                  <a:lnTo>
                    <a:pt x="50" y="161"/>
                  </a:lnTo>
                  <a:lnTo>
                    <a:pt x="91" y="121"/>
                  </a:lnTo>
                  <a:lnTo>
                    <a:pt x="91" y="101"/>
                  </a:lnTo>
                  <a:lnTo>
                    <a:pt x="40" y="156"/>
                  </a:lnTo>
                  <a:lnTo>
                    <a:pt x="45" y="161"/>
                  </a:lnTo>
                  <a:lnTo>
                    <a:pt x="45" y="161"/>
                  </a:lnTo>
                  <a:close/>
                  <a:moveTo>
                    <a:pt x="81" y="146"/>
                  </a:moveTo>
                  <a:lnTo>
                    <a:pt x="91" y="131"/>
                  </a:lnTo>
                  <a:lnTo>
                    <a:pt x="91" y="136"/>
                  </a:lnTo>
                  <a:lnTo>
                    <a:pt x="81" y="146"/>
                  </a:lnTo>
                  <a:lnTo>
                    <a:pt x="81" y="146"/>
                  </a:lnTo>
                  <a:close/>
                  <a:moveTo>
                    <a:pt x="91" y="86"/>
                  </a:moveTo>
                  <a:lnTo>
                    <a:pt x="35" y="146"/>
                  </a:lnTo>
                  <a:lnTo>
                    <a:pt x="25" y="136"/>
                  </a:lnTo>
                  <a:lnTo>
                    <a:pt x="96" y="71"/>
                  </a:lnTo>
                  <a:lnTo>
                    <a:pt x="91" y="86"/>
                  </a:lnTo>
                  <a:lnTo>
                    <a:pt x="91" y="86"/>
                  </a:lnTo>
                  <a:close/>
                  <a:moveTo>
                    <a:pt x="96" y="55"/>
                  </a:moveTo>
                  <a:lnTo>
                    <a:pt x="20" y="131"/>
                  </a:lnTo>
                  <a:lnTo>
                    <a:pt x="10" y="121"/>
                  </a:lnTo>
                  <a:lnTo>
                    <a:pt x="86" y="45"/>
                  </a:lnTo>
                  <a:lnTo>
                    <a:pt x="96" y="55"/>
                  </a:lnTo>
                  <a:lnTo>
                    <a:pt x="96" y="55"/>
                  </a:lnTo>
                  <a:close/>
                  <a:moveTo>
                    <a:pt x="81" y="40"/>
                  </a:moveTo>
                  <a:lnTo>
                    <a:pt x="5" y="111"/>
                  </a:lnTo>
                  <a:lnTo>
                    <a:pt x="0" y="106"/>
                  </a:lnTo>
                  <a:lnTo>
                    <a:pt x="0" y="101"/>
                  </a:lnTo>
                  <a:lnTo>
                    <a:pt x="71" y="30"/>
                  </a:lnTo>
                  <a:lnTo>
                    <a:pt x="81" y="40"/>
                  </a:lnTo>
                  <a:lnTo>
                    <a:pt x="81" y="40"/>
                  </a:lnTo>
                  <a:close/>
                  <a:moveTo>
                    <a:pt x="66" y="20"/>
                  </a:moveTo>
                  <a:lnTo>
                    <a:pt x="61" y="10"/>
                  </a:lnTo>
                  <a:lnTo>
                    <a:pt x="5" y="66"/>
                  </a:lnTo>
                  <a:lnTo>
                    <a:pt x="0" y="86"/>
                  </a:lnTo>
                  <a:lnTo>
                    <a:pt x="66" y="20"/>
                  </a:lnTo>
                  <a:lnTo>
                    <a:pt x="66" y="20"/>
                  </a:lnTo>
                  <a:close/>
                  <a:moveTo>
                    <a:pt x="50" y="5"/>
                  </a:moveTo>
                  <a:lnTo>
                    <a:pt x="50" y="0"/>
                  </a:lnTo>
                  <a:lnTo>
                    <a:pt x="15" y="25"/>
                  </a:lnTo>
                  <a:lnTo>
                    <a:pt x="10" y="30"/>
                  </a:lnTo>
                  <a:lnTo>
                    <a:pt x="5" y="5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5356" y="3138"/>
              <a:ext cx="433" cy="433"/>
            </a:xfrm>
            <a:custGeom>
              <a:avLst/>
              <a:gdLst>
                <a:gd name="T0" fmla="*/ 84 w 86"/>
                <a:gd name="T1" fmla="*/ 32 h 86"/>
                <a:gd name="T2" fmla="*/ 80 w 86"/>
                <a:gd name="T3" fmla="*/ 65 h 86"/>
                <a:gd name="T4" fmla="*/ 69 w 86"/>
                <a:gd name="T5" fmla="*/ 77 h 86"/>
                <a:gd name="T6" fmla="*/ 54 w 86"/>
                <a:gd name="T7" fmla="*/ 85 h 86"/>
                <a:gd name="T8" fmla="*/ 54 w 86"/>
                <a:gd name="T9" fmla="*/ 85 h 86"/>
                <a:gd name="T10" fmla="*/ 21 w 86"/>
                <a:gd name="T11" fmla="*/ 80 h 86"/>
                <a:gd name="T12" fmla="*/ 2 w 86"/>
                <a:gd name="T13" fmla="*/ 54 h 86"/>
                <a:gd name="T14" fmla="*/ 2 w 86"/>
                <a:gd name="T15" fmla="*/ 31 h 86"/>
                <a:gd name="T16" fmla="*/ 17 w 86"/>
                <a:gd name="T17" fmla="*/ 10 h 86"/>
                <a:gd name="T18" fmla="*/ 32 w 86"/>
                <a:gd name="T19" fmla="*/ 2 h 86"/>
                <a:gd name="T20" fmla="*/ 52 w 86"/>
                <a:gd name="T21" fmla="*/ 2 h 86"/>
                <a:gd name="T22" fmla="*/ 64 w 86"/>
                <a:gd name="T23" fmla="*/ 6 h 86"/>
                <a:gd name="T24" fmla="*/ 24 w 86"/>
                <a:gd name="T25" fmla="*/ 42 h 86"/>
                <a:gd name="T26" fmla="*/ 5 w 86"/>
                <a:gd name="T27" fmla="*/ 52 h 86"/>
                <a:gd name="T28" fmla="*/ 15 w 86"/>
                <a:gd name="T29" fmla="*/ 65 h 86"/>
                <a:gd name="T30" fmla="*/ 37 w 86"/>
                <a:gd name="T31" fmla="*/ 69 h 86"/>
                <a:gd name="T32" fmla="*/ 22 w 86"/>
                <a:gd name="T33" fmla="*/ 8 h 86"/>
                <a:gd name="T34" fmla="*/ 8 w 86"/>
                <a:gd name="T35" fmla="*/ 23 h 86"/>
                <a:gd name="T36" fmla="*/ 15 w 86"/>
                <a:gd name="T37" fmla="*/ 29 h 86"/>
                <a:gd name="T38" fmla="*/ 26 w 86"/>
                <a:gd name="T39" fmla="*/ 15 h 86"/>
                <a:gd name="T40" fmla="*/ 51 w 86"/>
                <a:gd name="T41" fmla="*/ 4 h 86"/>
                <a:gd name="T42" fmla="*/ 24 w 86"/>
                <a:gd name="T43" fmla="*/ 7 h 86"/>
                <a:gd name="T44" fmla="*/ 17 w 86"/>
                <a:gd name="T45" fmla="*/ 30 h 86"/>
                <a:gd name="T46" fmla="*/ 39 w 86"/>
                <a:gd name="T47" fmla="*/ 19 h 86"/>
                <a:gd name="T48" fmla="*/ 38 w 86"/>
                <a:gd name="T49" fmla="*/ 84 h 86"/>
                <a:gd name="T50" fmla="*/ 19 w 86"/>
                <a:gd name="T51" fmla="*/ 76 h 86"/>
                <a:gd name="T52" fmla="*/ 4 w 86"/>
                <a:gd name="T53" fmla="*/ 54 h 86"/>
                <a:gd name="T54" fmla="*/ 3 w 86"/>
                <a:gd name="T55" fmla="*/ 50 h 86"/>
                <a:gd name="T56" fmla="*/ 3 w 86"/>
                <a:gd name="T57" fmla="*/ 38 h 86"/>
                <a:gd name="T58" fmla="*/ 26 w 86"/>
                <a:gd name="T59" fmla="*/ 42 h 86"/>
                <a:gd name="T60" fmla="*/ 53 w 86"/>
                <a:gd name="T61" fmla="*/ 59 h 86"/>
                <a:gd name="T62" fmla="*/ 54 w 86"/>
                <a:gd name="T63" fmla="*/ 13 h 86"/>
                <a:gd name="T64" fmla="*/ 55 w 86"/>
                <a:gd name="T65" fmla="*/ 42 h 86"/>
                <a:gd name="T66" fmla="*/ 54 w 86"/>
                <a:gd name="T67" fmla="*/ 13 h 86"/>
                <a:gd name="T68" fmla="*/ 69 w 86"/>
                <a:gd name="T69" fmla="*/ 21 h 86"/>
                <a:gd name="T70" fmla="*/ 63 w 86"/>
                <a:gd name="T71" fmla="*/ 8 h 86"/>
                <a:gd name="T72" fmla="*/ 76 w 86"/>
                <a:gd name="T73" fmla="*/ 21 h 86"/>
                <a:gd name="T74" fmla="*/ 77 w 86"/>
                <a:gd name="T75" fmla="*/ 49 h 86"/>
                <a:gd name="T76" fmla="*/ 76 w 86"/>
                <a:gd name="T77" fmla="*/ 21 h 86"/>
                <a:gd name="T78" fmla="*/ 56 w 86"/>
                <a:gd name="T79" fmla="*/ 44 h 86"/>
                <a:gd name="T80" fmla="*/ 75 w 86"/>
                <a:gd name="T81" fmla="*/ 51 h 86"/>
                <a:gd name="T82" fmla="*/ 67 w 86"/>
                <a:gd name="T83" fmla="*/ 76 h 86"/>
                <a:gd name="T84" fmla="*/ 54 w 86"/>
                <a:gd name="T85" fmla="*/ 61 h 86"/>
                <a:gd name="T86" fmla="*/ 53 w 86"/>
                <a:gd name="T87" fmla="*/ 83 h 86"/>
                <a:gd name="T88" fmla="*/ 83 w 86"/>
                <a:gd name="T89" fmla="*/ 50 h 86"/>
                <a:gd name="T90" fmla="*/ 67 w 86"/>
                <a:gd name="T91" fmla="*/ 74 h 86"/>
                <a:gd name="T92" fmla="*/ 78 w 86"/>
                <a:gd name="T93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64" y="6"/>
                  </a:moveTo>
                  <a:cubicBezTo>
                    <a:pt x="69" y="9"/>
                    <a:pt x="73" y="13"/>
                    <a:pt x="77" y="17"/>
                  </a:cubicBezTo>
                  <a:cubicBezTo>
                    <a:pt x="80" y="22"/>
                    <a:pt x="83" y="27"/>
                    <a:pt x="84" y="32"/>
                  </a:cubicBezTo>
                  <a:cubicBezTo>
                    <a:pt x="86" y="38"/>
                    <a:pt x="86" y="44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4" y="55"/>
                    <a:pt x="83" y="60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7" y="70"/>
                    <a:pt x="73" y="74"/>
                    <a:pt x="69" y="77"/>
                  </a:cubicBezTo>
                  <a:cubicBezTo>
                    <a:pt x="64" y="81"/>
                    <a:pt x="59" y="83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8" y="86"/>
                    <a:pt x="43" y="86"/>
                    <a:pt x="37" y="86"/>
                  </a:cubicBezTo>
                  <a:cubicBezTo>
                    <a:pt x="32" y="85"/>
                    <a:pt x="26" y="83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7" y="78"/>
                    <a:pt x="12" y="74"/>
                    <a:pt x="9" y="69"/>
                  </a:cubicBezTo>
                  <a:cubicBezTo>
                    <a:pt x="6" y="65"/>
                    <a:pt x="3" y="60"/>
                    <a:pt x="2" y="54"/>
                  </a:cubicBezTo>
                  <a:cubicBezTo>
                    <a:pt x="0" y="49"/>
                    <a:pt x="0" y="43"/>
                    <a:pt x="1" y="38"/>
                  </a:cubicBezTo>
                  <a:cubicBezTo>
                    <a:pt x="1" y="36"/>
                    <a:pt x="1" y="33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28"/>
                    <a:pt x="4" y="25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17"/>
                    <a:pt x="12" y="13"/>
                    <a:pt x="17" y="10"/>
                  </a:cubicBezTo>
                  <a:cubicBezTo>
                    <a:pt x="19" y="8"/>
                    <a:pt x="20" y="7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4"/>
                    <a:pt x="29" y="3"/>
                    <a:pt x="32" y="2"/>
                  </a:cubicBezTo>
                  <a:cubicBezTo>
                    <a:pt x="37" y="1"/>
                    <a:pt x="43" y="0"/>
                    <a:pt x="48" y="1"/>
                  </a:cubicBezTo>
                  <a:cubicBezTo>
                    <a:pt x="50" y="1"/>
                    <a:pt x="51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6" y="3"/>
                    <a:pt x="60" y="4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lose/>
                  <a:moveTo>
                    <a:pt x="14" y="63"/>
                  </a:moveTo>
                  <a:cubicBezTo>
                    <a:pt x="23" y="58"/>
                    <a:pt x="23" y="58"/>
                    <a:pt x="23" y="5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4" y="63"/>
                    <a:pt x="14" y="63"/>
                    <a:pt x="14" y="63"/>
                  </a:cubicBezTo>
                  <a:close/>
                  <a:moveTo>
                    <a:pt x="24" y="60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24" y="60"/>
                    <a:pt x="24" y="60"/>
                    <a:pt x="24" y="60"/>
                  </a:cubicBezTo>
                  <a:close/>
                  <a:moveTo>
                    <a:pt x="24" y="16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19" y="10"/>
                    <a:pt x="18" y="11"/>
                  </a:cubicBezTo>
                  <a:cubicBezTo>
                    <a:pt x="14" y="14"/>
                    <a:pt x="10" y="19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6"/>
                    <a:pt x="5" y="28"/>
                    <a:pt x="4" y="3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24" y="7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3"/>
                    <a:pt x="49" y="3"/>
                    <a:pt x="48" y="3"/>
                  </a:cubicBezTo>
                  <a:cubicBezTo>
                    <a:pt x="43" y="2"/>
                    <a:pt x="38" y="3"/>
                    <a:pt x="32" y="4"/>
                  </a:cubicBezTo>
                  <a:cubicBezTo>
                    <a:pt x="29" y="5"/>
                    <a:pt x="27" y="6"/>
                    <a:pt x="24" y="7"/>
                  </a:cubicBezTo>
                  <a:close/>
                  <a:moveTo>
                    <a:pt x="39" y="19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37" y="80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29" y="82"/>
                    <a:pt x="33" y="83"/>
                    <a:pt x="38" y="84"/>
                  </a:cubicBezTo>
                  <a:cubicBezTo>
                    <a:pt x="41" y="84"/>
                    <a:pt x="45" y="84"/>
                    <a:pt x="49" y="84"/>
                  </a:cubicBezTo>
                  <a:cubicBezTo>
                    <a:pt x="37" y="80"/>
                    <a:pt x="37" y="80"/>
                    <a:pt x="37" y="80"/>
                  </a:cubicBezTo>
                  <a:close/>
                  <a:moveTo>
                    <a:pt x="19" y="76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9"/>
                    <a:pt x="7" y="64"/>
                    <a:pt x="11" y="68"/>
                  </a:cubicBezTo>
                  <a:cubicBezTo>
                    <a:pt x="13" y="71"/>
                    <a:pt x="16" y="74"/>
                    <a:pt x="19" y="76"/>
                  </a:cubicBezTo>
                  <a:close/>
                  <a:moveTo>
                    <a:pt x="3" y="50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7"/>
                    <a:pt x="3" y="38"/>
                  </a:cubicBezTo>
                  <a:cubicBezTo>
                    <a:pt x="2" y="42"/>
                    <a:pt x="2" y="46"/>
                    <a:pt x="3" y="50"/>
                  </a:cubicBezTo>
                  <a:close/>
                  <a:moveTo>
                    <a:pt x="40" y="35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40" y="35"/>
                    <a:pt x="40" y="35"/>
                    <a:pt x="40" y="35"/>
                  </a:cubicBezTo>
                  <a:close/>
                  <a:moveTo>
                    <a:pt x="54" y="13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4" y="13"/>
                    <a:pt x="54" y="13"/>
                    <a:pt x="54" y="13"/>
                  </a:cubicBezTo>
                  <a:close/>
                  <a:moveTo>
                    <a:pt x="53" y="4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4"/>
                    <a:pt x="68" y="11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0" y="6"/>
                    <a:pt x="57" y="5"/>
                    <a:pt x="53" y="4"/>
                  </a:cubicBezTo>
                  <a:close/>
                  <a:moveTo>
                    <a:pt x="76" y="21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4" y="43"/>
                    <a:pt x="83" y="38"/>
                    <a:pt x="82" y="33"/>
                  </a:cubicBezTo>
                  <a:cubicBezTo>
                    <a:pt x="81" y="28"/>
                    <a:pt x="79" y="24"/>
                    <a:pt x="76" y="21"/>
                  </a:cubicBezTo>
                  <a:close/>
                  <a:moveTo>
                    <a:pt x="75" y="51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6" y="75"/>
                  </a:moveTo>
                  <a:cubicBezTo>
                    <a:pt x="59" y="80"/>
                    <a:pt x="59" y="80"/>
                    <a:pt x="59" y="80"/>
                  </a:cubicBezTo>
                  <a:cubicBezTo>
                    <a:pt x="62" y="79"/>
                    <a:pt x="65" y="78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lose/>
                  <a:moveTo>
                    <a:pt x="66" y="65"/>
                  </a:moveTo>
                  <a:cubicBezTo>
                    <a:pt x="54" y="61"/>
                    <a:pt x="54" y="61"/>
                    <a:pt x="54" y="61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6" y="65"/>
                    <a:pt x="66" y="65"/>
                    <a:pt x="66" y="65"/>
                  </a:cubicBezTo>
                  <a:close/>
                  <a:moveTo>
                    <a:pt x="83" y="50"/>
                  </a:moveTo>
                  <a:cubicBezTo>
                    <a:pt x="77" y="52"/>
                    <a:pt x="77" y="52"/>
                    <a:pt x="77" y="52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72" y="72"/>
                    <a:pt x="76" y="68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0" y="60"/>
                    <a:pt x="82" y="55"/>
                    <a:pt x="83" y="50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02368D2-FA0B-AD4A-53E5-00C3CA2FFE8C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87" name="图形 2">
              <a:extLst>
                <a:ext uri="{FF2B5EF4-FFF2-40B4-BE49-F238E27FC236}">
                  <a16:creationId xmlns:a16="http://schemas.microsoft.com/office/drawing/2014/main" id="{0641883B-17B2-AB1A-17D0-617D4C4D043C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E1204D7-BD01-917E-DE0A-CC2CD5F33D25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F443DF6-EEB8-9EF1-C338-2C60E724ED45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0BE8ACE-B5FE-AFA1-D955-21237865C7C1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D90B9BD-DDE4-CEC0-5718-CD1A18D8B4E8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0D9B1ABC-C8F4-709B-C0DA-2F79844D92F0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2965590-7D88-1347-1365-09E02C641DA3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1298B9A-976D-4B22-348F-BCCCC45072E8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68567B1-090D-2EB9-FB47-B3EA00EC69FE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5B121BF-3541-4E77-C39B-8A99468D9CFB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96D1DE-158E-5400-C053-76E15BEB104B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E0A157A-81F7-501C-037F-8C709D723332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F30067D-3859-F08E-D3BE-CDDD706F7A84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387AFC1-9BC9-C680-F221-98668C983119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50032F8-5D84-95B2-EA51-509DBB89E026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95FAFFB-294B-61C3-5630-02DD9BA48077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0EC13C3-7D1C-74F7-A46F-CBC880186EF3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64A79BC-ACA9-B290-BEAA-006698292F69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D3436DD-F81A-2357-392E-17A472C04E06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253B43B-0138-F0D6-80CE-50737E51EF3A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0EA9461-C6D9-FB57-D581-33D28BDE4D2A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DEEB710-8781-A097-2016-076B1ABB9422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1AC59632-0191-ABF5-EAF4-28488D94843B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807F593-81D6-BDE0-F279-06C67377DC04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C64D06B-50A6-09F4-E8D5-E66FCA0B2365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A1E27D1-03C8-D4FE-14B5-BC21152C727B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0D58533-335B-4711-79B9-54ABC0570CB6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3BB7896C-73F3-F1FE-8BC4-CD739F89D716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E2895E7-063B-4F74-FB82-0111D95C320C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8CBF48C-ED37-6F2D-311B-A3AE1900AD5C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F47E2E3-5D31-3D95-5899-6FD2613E1FB0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143477D-DB86-EE95-F48A-FAD347A4D7E1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3743E75-8BE2-D8E7-2534-E3C45FDE5877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497AC9B-0065-BC44-CD01-5B57507861AA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D6378C0-FB32-8D4D-AFE1-04F7E44176C4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5192A2A-78F2-0EF7-CCA0-A6CAD17FA520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491E5169-AEC3-65AD-FAAE-57D8E17742C4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F42750C-3E69-FF57-7493-C65D774E76D9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4F4AF9A-1D48-418B-A6D2-A59C86DEB343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43733CDA-97E7-8802-24BD-69CFA29DBB01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A195F0F-A753-5A2E-7C77-431685EA8713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224D7CE3-B16F-9E88-DDEF-21009A045F12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268C429-1C6C-BCBC-B087-0AD6A900B91E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EBEA95D-8DA5-494C-CABD-D1E00F6210F8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24BE7D4-A831-0374-B616-F02631E54D11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80886C3-4DF4-FAB3-43F2-2951E5AB0462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7EFDD5D-CBAF-4DE4-A524-16A064AFE914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3E4A1F2-9EDA-7499-A616-570908F1B525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BD3EA66B-289F-9B0B-998B-593C21B73A1E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E40B7ED-43E6-524F-60A0-3C8C1FA21CFF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F051DF8D-E9A3-9E60-11ED-E2883ACB6C5E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EBE70653-9FC5-2D8E-C754-5984DD9BEF7E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E56F9F5-2304-EB9F-9C32-34BAA49E7910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D355015-8A48-D463-FA4E-E52D43CB1689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233A2D4-81F1-2086-7401-381A69CC2F3B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65E2B4D-B2BA-FD79-183D-BA8B0E8989F1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CA4E242-CB4F-D73D-C150-5BE742D0BEC0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6E629A3-5A0D-EE67-9074-D884FEB00474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81D991B-E2D9-DE76-3B16-640C2E4D31F0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65B0610-3AC1-1405-B566-43FB17009FE7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F7F2D73-4057-8833-621A-6024FCDDCA65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AC726B7-CB25-19F6-3728-AF517013FC94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6E9E3940-0D5A-4385-604D-F0B28FFF4669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EE5CC52A-6879-160A-8C72-887ADA64F628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878C9E9-8574-7BD1-859F-A05900FC4EAF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D1F142F-12BB-9F8A-B858-7E43B2171ACB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4EA1872-7A24-B1DE-844E-569CC57356FA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1E570F9-02C6-05E0-47B5-C3FB5A02C099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5852E7B8-5C78-B991-845E-89A5E19EBB30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3E4D2527-4F00-E06C-4B14-C128D6403705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670352A-42CD-1262-1C6F-89A59669A9B3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FAB3FBDB-8E1F-FFD3-5C8C-3C4193031E29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8681A28-77EF-E615-23B8-D4F1803F2D6D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A0097166-46BE-5F2B-E12A-6038FB550252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89" name="椭圆 207">
                <a:extLst>
                  <a:ext uri="{FF2B5EF4-FFF2-40B4-BE49-F238E27FC236}">
                    <a16:creationId xmlns:a16="http://schemas.microsoft.com/office/drawing/2014/main" id="{B6E48DFD-9DC1-FB4F-3D80-15FFBBF47875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2E7F3F2D-FB59-573D-80C4-F92623709F68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C134EF1-734F-5BF2-02B1-3C03EE7DA025}"/>
              </a:ext>
            </a:extLst>
          </p:cNvPr>
          <p:cNvGrpSpPr/>
          <p:nvPr/>
        </p:nvGrpSpPr>
        <p:grpSpPr>
          <a:xfrm>
            <a:off x="1652964" y="2995283"/>
            <a:ext cx="5930914" cy="1056339"/>
            <a:chOff x="1652964" y="1558773"/>
            <a:chExt cx="5930914" cy="1056339"/>
          </a:xfrm>
        </p:grpSpPr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76E3F60E-A601-551D-7EC8-DADD1E0A03FC}"/>
                </a:ext>
              </a:extLst>
            </p:cNvPr>
            <p:cNvSpPr txBox="1"/>
            <p:nvPr/>
          </p:nvSpPr>
          <p:spPr>
            <a:xfrm>
              <a:off x="2152165" y="1558773"/>
              <a:ext cx="2855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3310F133-0873-FA62-784E-2A41E43095BF}"/>
                </a:ext>
              </a:extLst>
            </p:cNvPr>
            <p:cNvSpPr txBox="1"/>
            <p:nvPr/>
          </p:nvSpPr>
          <p:spPr>
            <a:xfrm>
              <a:off x="1652964" y="2030337"/>
              <a:ext cx="59309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12B66DDF-19B9-A5B6-F68E-5CBFA6A0C73F}"/>
              </a:ext>
            </a:extLst>
          </p:cNvPr>
          <p:cNvGrpSpPr/>
          <p:nvPr/>
        </p:nvGrpSpPr>
        <p:grpSpPr>
          <a:xfrm>
            <a:off x="1652964" y="4475335"/>
            <a:ext cx="5930914" cy="1056339"/>
            <a:chOff x="1652964" y="1558773"/>
            <a:chExt cx="5930914" cy="1056339"/>
          </a:xfrm>
        </p:grpSpPr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EE75A0B3-7D12-A3D9-4902-6A240F037B50}"/>
                </a:ext>
              </a:extLst>
            </p:cNvPr>
            <p:cNvSpPr txBox="1"/>
            <p:nvPr/>
          </p:nvSpPr>
          <p:spPr>
            <a:xfrm>
              <a:off x="2152165" y="1558773"/>
              <a:ext cx="2855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8A182A43-F2D4-0632-5D72-1761FA14F094}"/>
                </a:ext>
              </a:extLst>
            </p:cNvPr>
            <p:cNvSpPr txBox="1"/>
            <p:nvPr/>
          </p:nvSpPr>
          <p:spPr>
            <a:xfrm>
              <a:off x="1652964" y="2030337"/>
              <a:ext cx="59309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9" name="图形 2">
            <a:extLst>
              <a:ext uri="{FF2B5EF4-FFF2-40B4-BE49-F238E27FC236}">
                <a16:creationId xmlns:a16="http://schemas.microsoft.com/office/drawing/2014/main" id="{B4CBCAFD-6E46-2947-4911-92940021BD67}"/>
              </a:ext>
            </a:extLst>
          </p:cNvPr>
          <p:cNvGrpSpPr/>
          <p:nvPr/>
        </p:nvGrpSpPr>
        <p:grpSpPr>
          <a:xfrm>
            <a:off x="1501816" y="1681787"/>
            <a:ext cx="2128189" cy="4013357"/>
            <a:chOff x="8254251" y="516317"/>
            <a:chExt cx="1474121" cy="2779911"/>
          </a:xfrm>
        </p:grpSpPr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2AACCFE5-4ADA-77DC-BA65-54E7E0ADBA8E}"/>
                </a:ext>
              </a:extLst>
            </p:cNvPr>
            <p:cNvSpPr/>
            <p:nvPr/>
          </p:nvSpPr>
          <p:spPr>
            <a:xfrm>
              <a:off x="8982803" y="2706432"/>
              <a:ext cx="273205" cy="576787"/>
            </a:xfrm>
            <a:custGeom>
              <a:avLst/>
              <a:gdLst>
                <a:gd name="connsiteX0" fmla="*/ 273329 w 273205"/>
                <a:gd name="connsiteY0" fmla="*/ 576785 h 576787"/>
                <a:gd name="connsiteX1" fmla="*/ 8796 w 273205"/>
                <a:gd name="connsiteY1" fmla="*/ 533428 h 576787"/>
                <a:gd name="connsiteX2" fmla="*/ 123 w 273205"/>
                <a:gd name="connsiteY2" fmla="*/ -2 h 57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205" h="576787">
                  <a:moveTo>
                    <a:pt x="273329" y="576785"/>
                  </a:moveTo>
                  <a:lnTo>
                    <a:pt x="8796" y="533428"/>
                  </a:ln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8D926B1-6313-6598-9477-06485D923AB2}"/>
                </a:ext>
              </a:extLst>
            </p:cNvPr>
            <p:cNvSpPr/>
            <p:nvPr/>
          </p:nvSpPr>
          <p:spPr>
            <a:xfrm>
              <a:off x="8401697" y="2697753"/>
              <a:ext cx="260195" cy="598475"/>
            </a:xfrm>
            <a:custGeom>
              <a:avLst/>
              <a:gdLst>
                <a:gd name="connsiteX0" fmla="*/ 260319 w 260195"/>
                <a:gd name="connsiteY0" fmla="*/ -2 h 598475"/>
                <a:gd name="connsiteX1" fmla="*/ 234298 w 260195"/>
                <a:gd name="connsiteY1" fmla="*/ 520418 h 598475"/>
                <a:gd name="connsiteX2" fmla="*/ 123 w 260195"/>
                <a:gd name="connsiteY2" fmla="*/ 598474 h 59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195" h="598475">
                  <a:moveTo>
                    <a:pt x="260319" y="-2"/>
                  </a:moveTo>
                  <a:lnTo>
                    <a:pt x="234298" y="520418"/>
                  </a:lnTo>
                  <a:lnTo>
                    <a:pt x="123" y="59847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5E4E4BA-3773-6A12-0E81-834722C96661}"/>
                </a:ext>
              </a:extLst>
            </p:cNvPr>
            <p:cNvSpPr/>
            <p:nvPr/>
          </p:nvSpPr>
          <p:spPr>
            <a:xfrm>
              <a:off x="8484091" y="2131796"/>
              <a:ext cx="795766" cy="637507"/>
            </a:xfrm>
            <a:custGeom>
              <a:avLst/>
              <a:gdLst>
                <a:gd name="connsiteX0" fmla="*/ 626763 w 795766"/>
                <a:gd name="connsiteY0" fmla="*/ -2 h 637507"/>
                <a:gd name="connsiteX1" fmla="*/ 52162 w 795766"/>
                <a:gd name="connsiteY1" fmla="*/ 73723 h 637507"/>
                <a:gd name="connsiteX2" fmla="*/ 123 w 795766"/>
                <a:gd name="connsiteY2" fmla="*/ 633176 h 637507"/>
                <a:gd name="connsiteX3" fmla="*/ 321030 w 795766"/>
                <a:gd name="connsiteY3" fmla="*/ 637506 h 637507"/>
                <a:gd name="connsiteX4" fmla="*/ 373069 w 795766"/>
                <a:gd name="connsiteY4" fmla="*/ 511745 h 637507"/>
                <a:gd name="connsiteX5" fmla="*/ 420775 w 795766"/>
                <a:gd name="connsiteY5" fmla="*/ 622341 h 637507"/>
                <a:gd name="connsiteX6" fmla="*/ 795890 w 795766"/>
                <a:gd name="connsiteY6" fmla="*/ 561625 h 637507"/>
                <a:gd name="connsiteX7" fmla="*/ 704822 w 795766"/>
                <a:gd name="connsiteY7" fmla="*/ 99745 h 63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766" h="637507">
                  <a:moveTo>
                    <a:pt x="626763" y="-2"/>
                  </a:moveTo>
                  <a:lnTo>
                    <a:pt x="52162" y="73723"/>
                  </a:lnTo>
                  <a:lnTo>
                    <a:pt x="123" y="633176"/>
                  </a:lnTo>
                  <a:lnTo>
                    <a:pt x="321030" y="637506"/>
                  </a:lnTo>
                  <a:lnTo>
                    <a:pt x="373069" y="511745"/>
                  </a:lnTo>
                  <a:lnTo>
                    <a:pt x="420775" y="622341"/>
                  </a:lnTo>
                  <a:lnTo>
                    <a:pt x="795890" y="561625"/>
                  </a:lnTo>
                  <a:lnTo>
                    <a:pt x="704822" y="99745"/>
                  </a:ln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1F1393D0-1B59-8F47-A58F-D6A114760615}"/>
                </a:ext>
              </a:extLst>
            </p:cNvPr>
            <p:cNvSpPr/>
            <p:nvPr/>
          </p:nvSpPr>
          <p:spPr>
            <a:xfrm>
              <a:off x="8254251" y="1591857"/>
              <a:ext cx="260196" cy="448863"/>
            </a:xfrm>
            <a:custGeom>
              <a:avLst/>
              <a:gdLst>
                <a:gd name="connsiteX0" fmla="*/ 240804 w 260196"/>
                <a:gd name="connsiteY0" fmla="*/ -2 h 448863"/>
                <a:gd name="connsiteX1" fmla="*/ 221289 w 260196"/>
                <a:gd name="connsiteY1" fmla="*/ 10841 h 448863"/>
                <a:gd name="connsiteX2" fmla="*/ 123 w 260196"/>
                <a:gd name="connsiteY2" fmla="*/ 151789 h 448863"/>
                <a:gd name="connsiteX3" fmla="*/ 238635 w 260196"/>
                <a:gd name="connsiteY3" fmla="*/ 377304 h 448863"/>
                <a:gd name="connsiteX4" fmla="*/ 260320 w 260196"/>
                <a:gd name="connsiteY4" fmla="*/ 448862 h 44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196" h="448863">
                  <a:moveTo>
                    <a:pt x="240804" y="-2"/>
                  </a:moveTo>
                  <a:cubicBezTo>
                    <a:pt x="226901" y="10984"/>
                    <a:pt x="237542" y="4805"/>
                    <a:pt x="221289" y="10841"/>
                  </a:cubicBezTo>
                  <a:lnTo>
                    <a:pt x="123" y="151789"/>
                  </a:lnTo>
                  <a:lnTo>
                    <a:pt x="238635" y="377304"/>
                  </a:lnTo>
                  <a:lnTo>
                    <a:pt x="260320" y="44886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80E9C248-12A4-3EA8-EFF8-14861916F3CA}"/>
                </a:ext>
              </a:extLst>
            </p:cNvPr>
            <p:cNvSpPr/>
            <p:nvPr/>
          </p:nvSpPr>
          <p:spPr>
            <a:xfrm>
              <a:off x="9292991" y="1423173"/>
              <a:ext cx="387076" cy="366010"/>
            </a:xfrm>
            <a:custGeom>
              <a:avLst/>
              <a:gdLst>
                <a:gd name="connsiteX0" fmla="*/ 123 w 305730"/>
                <a:gd name="connsiteY0" fmla="*/ 392485 h 392486"/>
                <a:gd name="connsiteX1" fmla="*/ 305854 w 305730"/>
                <a:gd name="connsiteY1" fmla="*/ 171306 h 392486"/>
                <a:gd name="connsiteX2" fmla="*/ 78181 w 305730"/>
                <a:gd name="connsiteY2" fmla="*/ -2 h 392486"/>
                <a:gd name="connsiteX0" fmla="*/ 387076 w 387076"/>
                <a:gd name="connsiteY0" fmla="*/ 0 h 366010"/>
                <a:gd name="connsiteX1" fmla="*/ 227673 w 387076"/>
                <a:gd name="connsiteY1" fmla="*/ 366010 h 366010"/>
                <a:gd name="connsiteX2" fmla="*/ 0 w 387076"/>
                <a:gd name="connsiteY2" fmla="*/ 194702 h 36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7076" h="366010">
                  <a:moveTo>
                    <a:pt x="387076" y="0"/>
                  </a:moveTo>
                  <a:lnTo>
                    <a:pt x="227673" y="366010"/>
                  </a:lnTo>
                  <a:lnTo>
                    <a:pt x="0" y="19470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4CE0B83-8453-6710-D4E2-8714BDD41809}"/>
                </a:ext>
              </a:extLst>
            </p:cNvPr>
            <p:cNvSpPr/>
            <p:nvPr/>
          </p:nvSpPr>
          <p:spPr>
            <a:xfrm>
              <a:off x="8510110" y="2185360"/>
              <a:ext cx="194514" cy="299887"/>
            </a:xfrm>
            <a:custGeom>
              <a:avLst/>
              <a:gdLst>
                <a:gd name="connsiteX0" fmla="*/ 183292 w 194514"/>
                <a:gd name="connsiteY0" fmla="*/ -2 h 299887"/>
                <a:gd name="connsiteX1" fmla="*/ 123 w 194514"/>
                <a:gd name="connsiteY1" fmla="*/ 299886 h 29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514" h="299887">
                  <a:moveTo>
                    <a:pt x="183292" y="-2"/>
                  </a:moveTo>
                  <a:cubicBezTo>
                    <a:pt x="222173" y="178996"/>
                    <a:pt x="161117" y="278959"/>
                    <a:pt x="123" y="29988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BC5E620-777C-D5F1-9F11-3A07F6B56572}"/>
                </a:ext>
              </a:extLst>
            </p:cNvPr>
            <p:cNvSpPr/>
            <p:nvPr/>
          </p:nvSpPr>
          <p:spPr>
            <a:xfrm>
              <a:off x="9043738" y="2140317"/>
              <a:ext cx="180182" cy="315907"/>
            </a:xfrm>
            <a:custGeom>
              <a:avLst/>
              <a:gdLst>
                <a:gd name="connsiteX0" fmla="*/ 713 w 180182"/>
                <a:gd name="connsiteY0" fmla="*/ -2 h 315907"/>
                <a:gd name="connsiteX1" fmla="*/ 180305 w 180182"/>
                <a:gd name="connsiteY1" fmla="*/ 309669 h 31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182" h="315907">
                  <a:moveTo>
                    <a:pt x="713" y="-2"/>
                  </a:moveTo>
                  <a:cubicBezTo>
                    <a:pt x="-6876" y="241793"/>
                    <a:pt x="59062" y="343194"/>
                    <a:pt x="180305" y="3096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DF6E9604-BD27-FE7B-1914-A033EECE31B9}"/>
                </a:ext>
              </a:extLst>
            </p:cNvPr>
            <p:cNvSpPr/>
            <p:nvPr/>
          </p:nvSpPr>
          <p:spPr>
            <a:xfrm>
              <a:off x="8434219" y="1379351"/>
              <a:ext cx="908519" cy="860864"/>
            </a:xfrm>
            <a:custGeom>
              <a:avLst/>
              <a:gdLst>
                <a:gd name="connsiteX0" fmla="*/ 477151 w 908519"/>
                <a:gd name="connsiteY0" fmla="*/ 19514 h 860864"/>
                <a:gd name="connsiteX1" fmla="*/ 321034 w 908519"/>
                <a:gd name="connsiteY1" fmla="*/ -2 h 860864"/>
                <a:gd name="connsiteX2" fmla="*/ 123 w 908519"/>
                <a:gd name="connsiteY2" fmla="*/ 145284 h 860864"/>
                <a:gd name="connsiteX3" fmla="*/ 60837 w 908519"/>
                <a:gd name="connsiteY3" fmla="*/ 370801 h 860864"/>
                <a:gd name="connsiteX4" fmla="*/ 186598 w 908519"/>
                <a:gd name="connsiteY4" fmla="*/ 349114 h 860864"/>
                <a:gd name="connsiteX5" fmla="*/ 123 w 908519"/>
                <a:gd name="connsiteY5" fmla="*/ 860863 h 860864"/>
                <a:gd name="connsiteX6" fmla="*/ 837090 w 908519"/>
                <a:gd name="connsiteY6" fmla="*/ 782799 h 860864"/>
                <a:gd name="connsiteX7" fmla="*/ 672299 w 908519"/>
                <a:gd name="connsiteY7" fmla="*/ 372967 h 860864"/>
                <a:gd name="connsiteX8" fmla="*/ 858773 w 908519"/>
                <a:gd name="connsiteY8" fmla="*/ 401156 h 860864"/>
                <a:gd name="connsiteX9" fmla="*/ 908643 w 908519"/>
                <a:gd name="connsiteY9" fmla="*/ 119262 h 8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8519" h="860864">
                  <a:moveTo>
                    <a:pt x="477151" y="19514"/>
                  </a:moveTo>
                  <a:lnTo>
                    <a:pt x="321034" y="-2"/>
                  </a:lnTo>
                  <a:lnTo>
                    <a:pt x="123" y="145284"/>
                  </a:lnTo>
                  <a:lnTo>
                    <a:pt x="60837" y="370801"/>
                  </a:lnTo>
                  <a:lnTo>
                    <a:pt x="186598" y="349114"/>
                  </a:lnTo>
                  <a:lnTo>
                    <a:pt x="123" y="860863"/>
                  </a:lnTo>
                  <a:lnTo>
                    <a:pt x="837090" y="782799"/>
                  </a:lnTo>
                  <a:lnTo>
                    <a:pt x="672299" y="372967"/>
                  </a:lnTo>
                  <a:lnTo>
                    <a:pt x="858773" y="401156"/>
                  </a:lnTo>
                  <a:lnTo>
                    <a:pt x="908643" y="11926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AF6F867A-9C65-98EF-04BF-9A3EB4992AC9}"/>
                </a:ext>
              </a:extLst>
            </p:cNvPr>
            <p:cNvSpPr/>
            <p:nvPr/>
          </p:nvSpPr>
          <p:spPr>
            <a:xfrm>
              <a:off x="8548789" y="1459738"/>
              <a:ext cx="663977" cy="292581"/>
            </a:xfrm>
            <a:custGeom>
              <a:avLst/>
              <a:gdLst>
                <a:gd name="connsiteX0" fmla="*/ 109522 w 663977"/>
                <a:gd name="connsiteY0" fmla="*/ 194250 h 292581"/>
                <a:gd name="connsiteX1" fmla="*/ 106703 w 663977"/>
                <a:gd name="connsiteY1" fmla="*/ 188510 h 292581"/>
                <a:gd name="connsiteX2" fmla="*/ 48287 w 663977"/>
                <a:gd name="connsiteY2" fmla="*/ -2 h 292581"/>
                <a:gd name="connsiteX3" fmla="*/ 123 w 663977"/>
                <a:gd name="connsiteY3" fmla="*/ 21802 h 292581"/>
                <a:gd name="connsiteX4" fmla="*/ 72028 w 663977"/>
                <a:gd name="connsiteY4" fmla="*/ 268727 h 292581"/>
                <a:gd name="connsiteX5" fmla="*/ 557729 w 663977"/>
                <a:gd name="connsiteY5" fmla="*/ 292580 h 292581"/>
                <a:gd name="connsiteX6" fmla="*/ 664100 w 663977"/>
                <a:gd name="connsiteY6" fmla="*/ 17030 h 292581"/>
                <a:gd name="connsiteX7" fmla="*/ 592217 w 663977"/>
                <a:gd name="connsiteY7" fmla="*/ 414 h 292581"/>
                <a:gd name="connsiteX8" fmla="*/ 531783 w 663977"/>
                <a:gd name="connsiteY8" fmla="*/ 200277 h 29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977" h="292581">
                  <a:moveTo>
                    <a:pt x="109522" y="194250"/>
                  </a:moveTo>
                  <a:lnTo>
                    <a:pt x="106703" y="188510"/>
                  </a:lnTo>
                  <a:lnTo>
                    <a:pt x="48287" y="-2"/>
                  </a:lnTo>
                  <a:lnTo>
                    <a:pt x="123" y="21802"/>
                  </a:lnTo>
                  <a:lnTo>
                    <a:pt x="72028" y="268727"/>
                  </a:lnTo>
                  <a:lnTo>
                    <a:pt x="557729" y="292580"/>
                  </a:lnTo>
                  <a:lnTo>
                    <a:pt x="664100" y="17030"/>
                  </a:lnTo>
                  <a:lnTo>
                    <a:pt x="592217" y="414"/>
                  </a:lnTo>
                  <a:lnTo>
                    <a:pt x="531783" y="200277"/>
                  </a:ln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82216691-5789-EFA8-63C8-473FD032D44B}"/>
                </a:ext>
              </a:extLst>
            </p:cNvPr>
            <p:cNvSpPr/>
            <p:nvPr/>
          </p:nvSpPr>
          <p:spPr>
            <a:xfrm>
              <a:off x="9358032" y="993196"/>
              <a:ext cx="145048" cy="97927"/>
            </a:xfrm>
            <a:custGeom>
              <a:avLst/>
              <a:gdLst>
                <a:gd name="connsiteX0" fmla="*/ 145075 w 145048"/>
                <a:gd name="connsiteY0" fmla="*/ 43444 h 97927"/>
                <a:gd name="connsiteX1" fmla="*/ 76353 w 145048"/>
                <a:gd name="connsiteY1" fmla="*/ 97609 h 97927"/>
                <a:gd name="connsiteX2" fmla="*/ 219 w 145048"/>
                <a:gd name="connsiteY2" fmla="*/ 54479 h 97927"/>
                <a:gd name="connsiteX3" fmla="*/ 68942 w 145048"/>
                <a:gd name="connsiteY3" fmla="*/ 314 h 97927"/>
                <a:gd name="connsiteX4" fmla="*/ 145075 w 145048"/>
                <a:gd name="connsiteY4" fmla="*/ 43444 h 9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048" h="97927">
                  <a:moveTo>
                    <a:pt x="145075" y="43444"/>
                  </a:moveTo>
                  <a:cubicBezTo>
                    <a:pt x="147121" y="70312"/>
                    <a:pt x="116353" y="94562"/>
                    <a:pt x="76353" y="97609"/>
                  </a:cubicBezTo>
                  <a:cubicBezTo>
                    <a:pt x="36352" y="100657"/>
                    <a:pt x="2266" y="81347"/>
                    <a:pt x="219" y="54479"/>
                  </a:cubicBezTo>
                  <a:cubicBezTo>
                    <a:pt x="-1827" y="27612"/>
                    <a:pt x="28941" y="3362"/>
                    <a:pt x="68942" y="314"/>
                  </a:cubicBezTo>
                  <a:cubicBezTo>
                    <a:pt x="108942" y="-2733"/>
                    <a:pt x="143029" y="16577"/>
                    <a:pt x="145075" y="43444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82AB7FD4-3FBA-DA86-87B9-DF5E7298A84A}"/>
                </a:ext>
              </a:extLst>
            </p:cNvPr>
            <p:cNvSpPr/>
            <p:nvPr/>
          </p:nvSpPr>
          <p:spPr>
            <a:xfrm>
              <a:off x="8324412" y="966145"/>
              <a:ext cx="152396" cy="102152"/>
            </a:xfrm>
            <a:custGeom>
              <a:avLst/>
              <a:gdLst>
                <a:gd name="connsiteX0" fmla="*/ 151939 w 152396"/>
                <a:gd name="connsiteY0" fmla="*/ 36682 h 102152"/>
                <a:gd name="connsiteX1" fmla="*/ 85645 w 152396"/>
                <a:gd name="connsiteY1" fmla="*/ 100067 h 102152"/>
                <a:gd name="connsiteX2" fmla="*/ 703 w 152396"/>
                <a:gd name="connsiteY2" fmla="*/ 65467 h 102152"/>
                <a:gd name="connsiteX3" fmla="*/ 66998 w 152396"/>
                <a:gd name="connsiteY3" fmla="*/ 2082 h 102152"/>
                <a:gd name="connsiteX4" fmla="*/ 151939 w 152396"/>
                <a:gd name="connsiteY4" fmla="*/ 36682 h 10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96" h="102152">
                  <a:moveTo>
                    <a:pt x="151939" y="36682"/>
                  </a:moveTo>
                  <a:cubicBezTo>
                    <a:pt x="157088" y="63740"/>
                    <a:pt x="127408" y="92119"/>
                    <a:pt x="85645" y="100067"/>
                  </a:cubicBezTo>
                  <a:cubicBezTo>
                    <a:pt x="43883" y="108016"/>
                    <a:pt x="5853" y="92525"/>
                    <a:pt x="703" y="65467"/>
                  </a:cubicBezTo>
                  <a:cubicBezTo>
                    <a:pt x="-4446" y="38409"/>
                    <a:pt x="25235" y="10030"/>
                    <a:pt x="66998" y="2082"/>
                  </a:cubicBezTo>
                  <a:cubicBezTo>
                    <a:pt x="108760" y="-5867"/>
                    <a:pt x="146790" y="9624"/>
                    <a:pt x="151939" y="36682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F2055456-1C20-E718-D91E-53CFF4B22A89}"/>
                </a:ext>
              </a:extLst>
            </p:cNvPr>
            <p:cNvSpPr/>
            <p:nvPr/>
          </p:nvSpPr>
          <p:spPr>
            <a:xfrm>
              <a:off x="9013698" y="1426417"/>
              <a:ext cx="92697" cy="325903"/>
            </a:xfrm>
            <a:custGeom>
              <a:avLst/>
              <a:gdLst>
                <a:gd name="connsiteX0" fmla="*/ 92820 w 92697"/>
                <a:gd name="connsiteY0" fmla="*/ 325901 h 325903"/>
                <a:gd name="connsiteX1" fmla="*/ 123 w 92697"/>
                <a:gd name="connsiteY1" fmla="*/ -2 h 3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697" h="325903">
                  <a:moveTo>
                    <a:pt x="92820" y="325901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09087127-F538-BF6A-1368-D10092C70101}"/>
                </a:ext>
              </a:extLst>
            </p:cNvPr>
            <p:cNvSpPr/>
            <p:nvPr/>
          </p:nvSpPr>
          <p:spPr>
            <a:xfrm>
              <a:off x="8417720" y="580485"/>
              <a:ext cx="999279" cy="856604"/>
            </a:xfrm>
            <a:custGeom>
              <a:avLst/>
              <a:gdLst>
                <a:gd name="connsiteX0" fmla="*/ 81671 w 999279"/>
                <a:gd name="connsiteY0" fmla="*/ 681769 h 856604"/>
                <a:gd name="connsiteX1" fmla="*/ 842747 w 999279"/>
                <a:gd name="connsiteY1" fmla="*/ 768507 h 856604"/>
                <a:gd name="connsiteX2" fmla="*/ 940320 w 999279"/>
                <a:gd name="connsiteY2" fmla="*/ 261094 h 856604"/>
                <a:gd name="connsiteX3" fmla="*/ 534847 w 999279"/>
                <a:gd name="connsiteY3" fmla="*/ 3053 h 856604"/>
                <a:gd name="connsiteX4" fmla="*/ 64326 w 999279"/>
                <a:gd name="connsiteY4" fmla="*/ 230737 h 856604"/>
                <a:gd name="connsiteX5" fmla="*/ 81671 w 999279"/>
                <a:gd name="connsiteY5" fmla="*/ 681768 h 85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279" h="856604">
                  <a:moveTo>
                    <a:pt x="81671" y="681769"/>
                  </a:moveTo>
                  <a:cubicBezTo>
                    <a:pt x="263808" y="932222"/>
                    <a:pt x="709398" y="868253"/>
                    <a:pt x="842747" y="768507"/>
                  </a:cubicBezTo>
                  <a:cubicBezTo>
                    <a:pt x="1014988" y="639672"/>
                    <a:pt x="1041568" y="439147"/>
                    <a:pt x="940320" y="261094"/>
                  </a:cubicBezTo>
                  <a:cubicBezTo>
                    <a:pt x="860905" y="121437"/>
                    <a:pt x="715543" y="21989"/>
                    <a:pt x="534847" y="3053"/>
                  </a:cubicBezTo>
                  <a:cubicBezTo>
                    <a:pt x="332930" y="-18108"/>
                    <a:pt x="162596" y="72044"/>
                    <a:pt x="64326" y="230737"/>
                  </a:cubicBezTo>
                  <a:cubicBezTo>
                    <a:pt x="-32964" y="387851"/>
                    <a:pt x="-13640" y="550705"/>
                    <a:pt x="81671" y="68176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25D46C4-DE07-3A26-141A-71835E4F417D}"/>
                </a:ext>
              </a:extLst>
            </p:cNvPr>
            <p:cNvSpPr/>
            <p:nvPr/>
          </p:nvSpPr>
          <p:spPr>
            <a:xfrm rot="15600605">
              <a:off x="9583019" y="1410068"/>
              <a:ext cx="162586" cy="128120"/>
            </a:xfrm>
            <a:custGeom>
              <a:avLst/>
              <a:gdLst>
                <a:gd name="connsiteX0" fmla="*/ 162710 w 162586"/>
                <a:gd name="connsiteY0" fmla="*/ 39212 h 128120"/>
                <a:gd name="connsiteX1" fmla="*/ 123 w 162586"/>
                <a:gd name="connsiteY1" fmla="*/ -2 h 128120"/>
                <a:gd name="connsiteX2" fmla="*/ 97660 w 162586"/>
                <a:gd name="connsiteY2" fmla="*/ 128119 h 12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586" h="128120">
                  <a:moveTo>
                    <a:pt x="162710" y="39212"/>
                  </a:moveTo>
                  <a:lnTo>
                    <a:pt x="123" y="-2"/>
                  </a:lnTo>
                  <a:lnTo>
                    <a:pt x="97660" y="12811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4BC127F3-D4FB-A5B7-F114-7E3E5244D406}"/>
                </a:ext>
              </a:extLst>
            </p:cNvPr>
            <p:cNvSpPr/>
            <p:nvPr/>
          </p:nvSpPr>
          <p:spPr>
            <a:xfrm>
              <a:off x="8381452" y="1969161"/>
              <a:ext cx="111310" cy="117096"/>
            </a:xfrm>
            <a:custGeom>
              <a:avLst/>
              <a:gdLst>
                <a:gd name="connsiteX0" fmla="*/ 33374 w 111310"/>
                <a:gd name="connsiteY0" fmla="*/ 117095 h 117096"/>
                <a:gd name="connsiteX1" fmla="*/ 111434 w 111310"/>
                <a:gd name="connsiteY1" fmla="*/ -2 h 117096"/>
                <a:gd name="connsiteX2" fmla="*/ 111434 w 111310"/>
                <a:gd name="connsiteY2" fmla="*/ -2 h 117096"/>
                <a:gd name="connsiteX3" fmla="*/ 123 w 111310"/>
                <a:gd name="connsiteY3" fmla="*/ 70463 h 11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0" h="117096">
                  <a:moveTo>
                    <a:pt x="33374" y="117095"/>
                  </a:moveTo>
                  <a:lnTo>
                    <a:pt x="111434" y="-2"/>
                  </a:lnTo>
                  <a:moveTo>
                    <a:pt x="111434" y="-2"/>
                  </a:moveTo>
                  <a:lnTo>
                    <a:pt x="123" y="7046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78D9034D-7EC3-C90E-E1D0-2B1CDB8D0412}"/>
                </a:ext>
              </a:extLst>
            </p:cNvPr>
            <p:cNvSpPr/>
            <p:nvPr/>
          </p:nvSpPr>
          <p:spPr>
            <a:xfrm>
              <a:off x="8620694" y="1424999"/>
              <a:ext cx="148622" cy="303468"/>
            </a:xfrm>
            <a:custGeom>
              <a:avLst/>
              <a:gdLst>
                <a:gd name="connsiteX0" fmla="*/ 123 w 148622"/>
                <a:gd name="connsiteY0" fmla="*/ 303466 h 303468"/>
                <a:gd name="connsiteX1" fmla="*/ 148745 w 148622"/>
                <a:gd name="connsiteY1" fmla="*/ -2 h 30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622" h="303468">
                  <a:moveTo>
                    <a:pt x="123" y="303466"/>
                  </a:moveTo>
                  <a:lnTo>
                    <a:pt x="14874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C12D9A8F-4ACE-F0C8-1A3B-A86947489002}"/>
                </a:ext>
              </a:extLst>
            </p:cNvPr>
            <p:cNvSpPr/>
            <p:nvPr/>
          </p:nvSpPr>
          <p:spPr>
            <a:xfrm>
              <a:off x="8616356" y="592213"/>
              <a:ext cx="36862" cy="127936"/>
            </a:xfrm>
            <a:custGeom>
              <a:avLst/>
              <a:gdLst>
                <a:gd name="connsiteX0" fmla="*/ 36985 w 36862"/>
                <a:gd name="connsiteY0" fmla="*/ 127935 h 127936"/>
                <a:gd name="connsiteX1" fmla="*/ 123 w 36862"/>
                <a:gd name="connsiteY1" fmla="*/ -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62" h="127936">
                  <a:moveTo>
                    <a:pt x="36985" y="127935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EFEA34BC-DE3F-F8B6-244A-C0EC5BE67762}"/>
                </a:ext>
              </a:extLst>
            </p:cNvPr>
            <p:cNvSpPr/>
            <p:nvPr/>
          </p:nvSpPr>
          <p:spPr>
            <a:xfrm>
              <a:off x="8707426" y="566192"/>
              <a:ext cx="13009" cy="108421"/>
            </a:xfrm>
            <a:custGeom>
              <a:avLst/>
              <a:gdLst>
                <a:gd name="connsiteX0" fmla="*/ 13133 w 13009"/>
                <a:gd name="connsiteY0" fmla="*/ 108420 h 108421"/>
                <a:gd name="connsiteX1" fmla="*/ 123 w 13009"/>
                <a:gd name="connsiteY1" fmla="*/ -2 h 10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9" h="108421">
                  <a:moveTo>
                    <a:pt x="13133" y="108420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619B39C-D0BF-22CD-4CAA-490D22F07EE8}"/>
                </a:ext>
              </a:extLst>
            </p:cNvPr>
            <p:cNvSpPr/>
            <p:nvPr/>
          </p:nvSpPr>
          <p:spPr>
            <a:xfrm>
              <a:off x="8807169" y="524992"/>
              <a:ext cx="2167" cy="145283"/>
            </a:xfrm>
            <a:custGeom>
              <a:avLst/>
              <a:gdLst>
                <a:gd name="connsiteX0" fmla="*/ 2290 w 2167"/>
                <a:gd name="connsiteY0" fmla="*/ 145282 h 145283"/>
                <a:gd name="connsiteX1" fmla="*/ 123 w 2167"/>
                <a:gd name="connsiteY1" fmla="*/ -2 h 14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45283">
                  <a:moveTo>
                    <a:pt x="2290" y="145282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5A02CF1-BFA8-D42D-69A6-905584412C72}"/>
                </a:ext>
              </a:extLst>
            </p:cNvPr>
            <p:cNvSpPr/>
            <p:nvPr/>
          </p:nvSpPr>
          <p:spPr>
            <a:xfrm>
              <a:off x="8904743" y="516317"/>
              <a:ext cx="2167" cy="119264"/>
            </a:xfrm>
            <a:custGeom>
              <a:avLst/>
              <a:gdLst>
                <a:gd name="connsiteX0" fmla="*/ 123 w 2167"/>
                <a:gd name="connsiteY0" fmla="*/ 119263 h 119264"/>
                <a:gd name="connsiteX1" fmla="*/ 2290 w 2167"/>
                <a:gd name="connsiteY1" fmla="*/ -2 h 1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19264">
                  <a:moveTo>
                    <a:pt x="123" y="119263"/>
                  </a:moveTo>
                  <a:lnTo>
                    <a:pt x="2290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F3D0415-3E7F-AFC8-1054-D5D5EAF73B60}"/>
                </a:ext>
              </a:extLst>
            </p:cNvPr>
            <p:cNvSpPr/>
            <p:nvPr/>
          </p:nvSpPr>
          <p:spPr>
            <a:xfrm>
              <a:off x="9010988" y="518487"/>
              <a:ext cx="15178" cy="123600"/>
            </a:xfrm>
            <a:custGeom>
              <a:avLst/>
              <a:gdLst>
                <a:gd name="connsiteX0" fmla="*/ 123 w 15178"/>
                <a:gd name="connsiteY0" fmla="*/ 123598 h 123600"/>
                <a:gd name="connsiteX1" fmla="*/ 15302 w 15178"/>
                <a:gd name="connsiteY1" fmla="*/ -2 h 1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78" h="123600">
                  <a:moveTo>
                    <a:pt x="123" y="123598"/>
                  </a:moveTo>
                  <a:lnTo>
                    <a:pt x="1530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74C11BD7-8138-5600-6257-9DD9008F9BC6}"/>
                </a:ext>
              </a:extLst>
            </p:cNvPr>
            <p:cNvSpPr/>
            <p:nvPr/>
          </p:nvSpPr>
          <p:spPr>
            <a:xfrm>
              <a:off x="9078208" y="551013"/>
              <a:ext cx="43364" cy="108419"/>
            </a:xfrm>
            <a:custGeom>
              <a:avLst/>
              <a:gdLst>
                <a:gd name="connsiteX0" fmla="*/ 123 w 43364"/>
                <a:gd name="connsiteY0" fmla="*/ 108418 h 108419"/>
                <a:gd name="connsiteX1" fmla="*/ 43488 w 43364"/>
                <a:gd name="connsiteY1" fmla="*/ -2 h 1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64" h="108419">
                  <a:moveTo>
                    <a:pt x="123" y="108418"/>
                  </a:moveTo>
                  <a:lnTo>
                    <a:pt x="43488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79AD4BEF-802C-E135-9DF6-09519CEB80DA}"/>
                </a:ext>
              </a:extLst>
            </p:cNvPr>
            <p:cNvSpPr/>
            <p:nvPr/>
          </p:nvSpPr>
          <p:spPr>
            <a:xfrm>
              <a:off x="9156266" y="574865"/>
              <a:ext cx="23849" cy="121432"/>
            </a:xfrm>
            <a:custGeom>
              <a:avLst/>
              <a:gdLst>
                <a:gd name="connsiteX0" fmla="*/ 123 w 23849"/>
                <a:gd name="connsiteY0" fmla="*/ 121430 h 121432"/>
                <a:gd name="connsiteX1" fmla="*/ 23973 w 23849"/>
                <a:gd name="connsiteY1" fmla="*/ -2 h 1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49" h="121432">
                  <a:moveTo>
                    <a:pt x="123" y="121430"/>
                  </a:moveTo>
                  <a:lnTo>
                    <a:pt x="2397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DDCD7B81-F640-7593-5275-290454AF0907}"/>
                </a:ext>
              </a:extLst>
            </p:cNvPr>
            <p:cNvSpPr/>
            <p:nvPr/>
          </p:nvSpPr>
          <p:spPr>
            <a:xfrm>
              <a:off x="9214810" y="626907"/>
              <a:ext cx="34692" cy="104084"/>
            </a:xfrm>
            <a:custGeom>
              <a:avLst/>
              <a:gdLst>
                <a:gd name="connsiteX0" fmla="*/ 123 w 34692"/>
                <a:gd name="connsiteY0" fmla="*/ 104082 h 104084"/>
                <a:gd name="connsiteX1" fmla="*/ 2291 w 34692"/>
                <a:gd name="connsiteY1" fmla="*/ 91072 h 104084"/>
                <a:gd name="connsiteX2" fmla="*/ 34815 w 34692"/>
                <a:gd name="connsiteY2" fmla="*/ -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92" h="104084">
                  <a:moveTo>
                    <a:pt x="123" y="104082"/>
                  </a:moveTo>
                  <a:cubicBezTo>
                    <a:pt x="2954" y="95586"/>
                    <a:pt x="2291" y="98831"/>
                    <a:pt x="2291" y="91072"/>
                  </a:cubicBezTo>
                  <a:lnTo>
                    <a:pt x="3481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8C987385-10E7-8421-11C5-BCD409ADC0EE}"/>
                </a:ext>
              </a:extLst>
            </p:cNvPr>
            <p:cNvSpPr/>
            <p:nvPr/>
          </p:nvSpPr>
          <p:spPr>
            <a:xfrm>
              <a:off x="8870048" y="848085"/>
              <a:ext cx="54207" cy="71560"/>
            </a:xfrm>
            <a:custGeom>
              <a:avLst/>
              <a:gdLst>
                <a:gd name="connsiteX0" fmla="*/ 54330 w 54207"/>
                <a:gd name="connsiteY0" fmla="*/ 35778 h 71560"/>
                <a:gd name="connsiteX1" fmla="*/ 27227 w 54207"/>
                <a:gd name="connsiteY1" fmla="*/ 71558 h 71560"/>
                <a:gd name="connsiteX2" fmla="*/ 123 w 54207"/>
                <a:gd name="connsiteY2" fmla="*/ 35778 h 71560"/>
                <a:gd name="connsiteX3" fmla="*/ 27227 w 54207"/>
                <a:gd name="connsiteY3" fmla="*/ -2 h 71560"/>
                <a:gd name="connsiteX4" fmla="*/ 54330 w 54207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7" h="71560">
                  <a:moveTo>
                    <a:pt x="54330" y="35778"/>
                  </a:moveTo>
                  <a:cubicBezTo>
                    <a:pt x="54330" y="55539"/>
                    <a:pt x="42195" y="71558"/>
                    <a:pt x="27227" y="71558"/>
                  </a:cubicBezTo>
                  <a:cubicBezTo>
                    <a:pt x="12258" y="71558"/>
                    <a:pt x="123" y="55539"/>
                    <a:pt x="123" y="35778"/>
                  </a:cubicBezTo>
                  <a:cubicBezTo>
                    <a:pt x="123" y="16017"/>
                    <a:pt x="12258" y="-2"/>
                    <a:pt x="27227" y="-2"/>
                  </a:cubicBezTo>
                  <a:cubicBezTo>
                    <a:pt x="42195" y="-2"/>
                    <a:pt x="54330" y="16017"/>
                    <a:pt x="54330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22CF54E0-825B-4908-3ED8-A055C1BECD20}"/>
                </a:ext>
              </a:extLst>
            </p:cNvPr>
            <p:cNvSpPr/>
            <p:nvPr/>
          </p:nvSpPr>
          <p:spPr>
            <a:xfrm>
              <a:off x="8983885" y="851339"/>
              <a:ext cx="54206" cy="71560"/>
            </a:xfrm>
            <a:custGeom>
              <a:avLst/>
              <a:gdLst>
                <a:gd name="connsiteX0" fmla="*/ 54329 w 54206"/>
                <a:gd name="connsiteY0" fmla="*/ 35778 h 71560"/>
                <a:gd name="connsiteX1" fmla="*/ 27226 w 54206"/>
                <a:gd name="connsiteY1" fmla="*/ 71558 h 71560"/>
                <a:gd name="connsiteX2" fmla="*/ 123 w 54206"/>
                <a:gd name="connsiteY2" fmla="*/ 35778 h 71560"/>
                <a:gd name="connsiteX3" fmla="*/ 27226 w 54206"/>
                <a:gd name="connsiteY3" fmla="*/ -2 h 71560"/>
                <a:gd name="connsiteX4" fmla="*/ 54329 w 54206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6" h="71560">
                  <a:moveTo>
                    <a:pt x="54329" y="35778"/>
                  </a:moveTo>
                  <a:cubicBezTo>
                    <a:pt x="54329" y="55539"/>
                    <a:pt x="42195" y="71558"/>
                    <a:pt x="27226" y="71558"/>
                  </a:cubicBezTo>
                  <a:cubicBezTo>
                    <a:pt x="12257" y="71558"/>
                    <a:pt x="123" y="55539"/>
                    <a:pt x="123" y="35778"/>
                  </a:cubicBezTo>
                  <a:cubicBezTo>
                    <a:pt x="123" y="16017"/>
                    <a:pt x="12257" y="-2"/>
                    <a:pt x="27226" y="-2"/>
                  </a:cubicBezTo>
                  <a:cubicBezTo>
                    <a:pt x="42195" y="-2"/>
                    <a:pt x="54329" y="16017"/>
                    <a:pt x="54329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D9B26576-0972-5332-8C32-D0C8D52A1985}"/>
                </a:ext>
              </a:extLst>
            </p:cNvPr>
            <p:cNvSpPr/>
            <p:nvPr/>
          </p:nvSpPr>
          <p:spPr>
            <a:xfrm>
              <a:off x="8642377" y="958677"/>
              <a:ext cx="628808" cy="270949"/>
            </a:xfrm>
            <a:custGeom>
              <a:avLst/>
              <a:gdLst>
                <a:gd name="connsiteX0" fmla="*/ 123 w 628808"/>
                <a:gd name="connsiteY0" fmla="*/ -2 h 270949"/>
                <a:gd name="connsiteX1" fmla="*/ 628932 w 628808"/>
                <a:gd name="connsiteY1" fmla="*/ 54208 h 27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808" h="270949">
                  <a:moveTo>
                    <a:pt x="123" y="-2"/>
                  </a:moveTo>
                  <a:cubicBezTo>
                    <a:pt x="60163" y="345612"/>
                    <a:pt x="612356" y="357177"/>
                    <a:pt x="628932" y="54208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0" name="组合 499">
            <a:extLst>
              <a:ext uri="{FF2B5EF4-FFF2-40B4-BE49-F238E27FC236}">
                <a16:creationId xmlns:a16="http://schemas.microsoft.com/office/drawing/2014/main" id="{2EED9AB2-1C76-2B6B-A70C-91C9AC8324D9}"/>
              </a:ext>
            </a:extLst>
          </p:cNvPr>
          <p:cNvGrpSpPr/>
          <p:nvPr/>
        </p:nvGrpSpPr>
        <p:grpSpPr>
          <a:xfrm>
            <a:off x="2482096" y="201866"/>
            <a:ext cx="1773792" cy="1446550"/>
            <a:chOff x="2885625" y="518871"/>
            <a:chExt cx="1773792" cy="1446550"/>
          </a:xfrm>
        </p:grpSpPr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1C6B4BFC-61A8-2F41-CE63-2021F6711A05}"/>
                </a:ext>
              </a:extLst>
            </p:cNvPr>
            <p:cNvSpPr txBox="1"/>
            <p:nvPr/>
          </p:nvSpPr>
          <p:spPr>
            <a:xfrm>
              <a:off x="2885625" y="518871"/>
              <a:ext cx="84671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目</a:t>
              </a:r>
              <a:endParaRPr lang="zh-CN" altLang="en-US" sz="239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499" name="文本框 498">
              <a:extLst>
                <a:ext uri="{FF2B5EF4-FFF2-40B4-BE49-F238E27FC236}">
                  <a16:creationId xmlns:a16="http://schemas.microsoft.com/office/drawing/2014/main" id="{C54CD214-0409-58FF-E2FB-B4536FDEB3C0}"/>
                </a:ext>
              </a:extLst>
            </p:cNvPr>
            <p:cNvSpPr txBox="1"/>
            <p:nvPr/>
          </p:nvSpPr>
          <p:spPr>
            <a:xfrm>
              <a:off x="3594819" y="750736"/>
              <a:ext cx="106459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录</a:t>
              </a:r>
              <a:endParaRPr lang="zh-CN" altLang="en-US" sz="7200" dirty="0"/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:a16="http://schemas.microsoft.com/office/drawing/2014/main" id="{89D942B7-BB7A-D8E5-3F62-E1244C015997}"/>
              </a:ext>
            </a:extLst>
          </p:cNvPr>
          <p:cNvGrpSpPr/>
          <p:nvPr/>
        </p:nvGrpSpPr>
        <p:grpSpPr>
          <a:xfrm>
            <a:off x="4152349" y="1906655"/>
            <a:ext cx="2177804" cy="972220"/>
            <a:chOff x="4033820" y="1677213"/>
            <a:chExt cx="2177804" cy="972220"/>
          </a:xfrm>
        </p:grpSpPr>
        <p:sp>
          <p:nvSpPr>
            <p:cNvPr id="502" name="文本框 501">
              <a:extLst>
                <a:ext uri="{FF2B5EF4-FFF2-40B4-BE49-F238E27FC236}">
                  <a16:creationId xmlns:a16="http://schemas.microsoft.com/office/drawing/2014/main" id="{071C2CB6-4041-08E1-01DA-390E25286455}"/>
                </a:ext>
              </a:extLst>
            </p:cNvPr>
            <p:cNvSpPr txBox="1"/>
            <p:nvPr/>
          </p:nvSpPr>
          <p:spPr>
            <a:xfrm>
              <a:off x="4733572" y="2187768"/>
              <a:ext cx="14780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grpSp>
          <p:nvGrpSpPr>
            <p:cNvPr id="503" name="图形 2">
              <a:extLst>
                <a:ext uri="{FF2B5EF4-FFF2-40B4-BE49-F238E27FC236}">
                  <a16:creationId xmlns:a16="http://schemas.microsoft.com/office/drawing/2014/main" id="{4FC73F5C-1A4D-883A-EE76-B2FB17F60123}"/>
                </a:ext>
              </a:extLst>
            </p:cNvPr>
            <p:cNvGrpSpPr/>
            <p:nvPr/>
          </p:nvGrpSpPr>
          <p:grpSpPr>
            <a:xfrm>
              <a:off x="4033820" y="1873650"/>
              <a:ext cx="715525" cy="674461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4EDD901B-E797-3581-A22D-A714FB92ADE1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8C812ADE-A150-6949-ABDA-CA15176E87EF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90AEE5C-7F91-F556-063E-3C6ED06EF1E7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C26BC84-1203-44D3-DC8E-67F0DCB3B4CF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5723878C-1DC7-D4DC-CCB3-CE44EDC8161C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77B1BD69-BF35-6683-271F-6DAFD77C0FC0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69198837-9DDC-EB42-537F-851FB1005E74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DA92C7B7-22A3-6205-786F-422FE0717493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AB2A9F8-3CA5-1283-3AF9-9677761525A7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48A25FC-2EC7-1C5F-8CBC-0607120A5B45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8CDF35AC-17EE-625C-F486-2E6768633543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FD10A072-C301-24CA-D46B-A47019BE49D5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81636CA5-0474-DC0C-DB37-43BAF42E3260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47D1A6DF-CFD0-7EDB-04DC-1660616693ED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6924A138-1E54-35BD-E828-DB7A59FB3029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59B6FCA-0407-21FB-CE89-F5DBE3985571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F94816CE-6344-E1BD-9520-0C307CE0EB96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F09F8C6-9DE9-0FB1-E98F-40678664B42E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2B12319-5B54-71EB-2DAD-E78E88AED8BD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5D2836A5-7567-A605-3FD4-DB641878B744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A13DE31-6867-AD4C-FC70-A98C969F778B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9F005AD-9832-4C6F-488E-A7A1B3AA0E62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E3EF1422-A3F5-E98B-EDFC-D174B9238CF2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DAFEF43F-7A38-2C88-86F5-6F66DCAE78CD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96B665A8-7949-AE90-8D75-C0973A1CAB69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07DD9B4-436E-851A-F535-11A30B34D276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71416566-5C92-E7D7-4BC2-6D7A86CE98C4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0132BBF9-0467-D51B-89AC-6BFA1A5615BA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3E7708B-2DF1-8CE3-7C35-32042BDFC00E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0640803A-174E-9812-23EB-A39A6C20E208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62DD3A32-972C-3B71-8A96-0E5240B64917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11069F96-D924-C995-DFA4-A6DD5E4FA293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AB267DEF-5D2D-9D7B-A27E-7AD5816D7C3D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C227A763-69F3-024B-A324-165DAA381846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B37FE6C5-2D46-7B83-A695-6F4AB6D8224A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C88606E9-CB86-1452-9740-FB2D9EA86305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BEFAD486-F088-ACED-5F25-2597EE691E88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72B5FA2A-1B0C-AC0A-CCAC-7DD8C7739EA6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75893262-A5AD-9C16-8F50-ACD8B751EEB5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FEEDEF6D-0DD1-B6E6-A1DA-28033F76FC23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C88C634-C40B-87F9-A083-0F24C4A5845D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9295A74-0335-1DDD-6FDC-96F59F1D0914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CBCA3AAA-E99F-8A4D-CDEF-0FC7E4E1CEF6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C6F11F7C-1F48-8A52-6C2E-1AEB5B638EEC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2FBB42AC-5DEF-CC10-CA1B-7529570E7273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5C6BDC4A-7EF8-C683-3F78-ABEC2D16F39B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680921E4-D92F-879A-A2D8-B6A25448C222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D9AA074E-350F-C630-3874-08EF1DC1FF88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01D402CA-0620-918F-E195-DDCFF611C75A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2CE41184-8AFE-E1A3-6130-BE09BDF915E4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59CB0266-8239-3DD8-A834-343D38C4454C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0EAADC6F-1287-75A4-D992-118B30D8BE61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3A077CA9-E578-F00B-2AF7-127CA565754C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2581140-F14C-1FD8-E549-1DA8CAF7FD3D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6E75ABB5-ADB2-7DF7-66B2-84F49A71EC54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98FCEACD-C30E-ADE6-8799-7E75D592BA3F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3238CB35-1B81-37C6-2203-858DD17C5898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AE2D9EE5-F41A-8DF1-EE11-7C99A7740B3B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590CEC14-C77F-080A-54EF-623E4AB255E9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8A193118-4B28-953D-0121-A228EF96413D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15D8E5CA-D510-604A-638F-CF8910E5AF69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258E244A-76D0-2FB0-6D08-48743322A5B0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9524AE88-A26C-A33B-FA43-A2F36DCE3245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F1C41373-B861-27B7-2080-11690373AEA2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827A1A7B-CCFA-219A-07D0-7644A9A176AF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833DB642-0FEE-15B6-2BD6-8CA4D2101486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1F35E4DB-AB07-B44E-F1F6-A6ABD66829A6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1CBCBCCD-3E1D-F503-6DA1-CB06426319A1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CA1B622C-2E61-99EF-0DA3-1184026188DA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564F800A-5A4D-CD7B-EC2C-D3E708ED6CD5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6D0DD0C4-DBB8-B87F-3C32-8C922EB08DC5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C969B9E8-97E7-F0C4-FB67-799025EF71D5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6" name="文本框 575">
              <a:extLst>
                <a:ext uri="{FF2B5EF4-FFF2-40B4-BE49-F238E27FC236}">
                  <a16:creationId xmlns:a16="http://schemas.microsoft.com/office/drawing/2014/main" id="{78A06F05-1A0D-A8B9-830C-096BE0EF6D52}"/>
                </a:ext>
              </a:extLst>
            </p:cNvPr>
            <p:cNvSpPr txBox="1"/>
            <p:nvPr/>
          </p:nvSpPr>
          <p:spPr>
            <a:xfrm>
              <a:off x="4492162" y="1677213"/>
              <a:ext cx="11796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atin typeface="Arial Rounded MT Bold" panose="020F0704030504030204" pitchFamily="34" charset="0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36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78" name="组合 577">
            <a:extLst>
              <a:ext uri="{FF2B5EF4-FFF2-40B4-BE49-F238E27FC236}">
                <a16:creationId xmlns:a16="http://schemas.microsoft.com/office/drawing/2014/main" id="{5ED9AB10-AA0F-BFB7-063C-EC38B1277D66}"/>
              </a:ext>
            </a:extLst>
          </p:cNvPr>
          <p:cNvGrpSpPr/>
          <p:nvPr/>
        </p:nvGrpSpPr>
        <p:grpSpPr>
          <a:xfrm>
            <a:off x="6709447" y="1906655"/>
            <a:ext cx="2177804" cy="972220"/>
            <a:chOff x="4033820" y="1677213"/>
            <a:chExt cx="2177804" cy="972220"/>
          </a:xfrm>
        </p:grpSpPr>
        <p:sp>
          <p:nvSpPr>
            <p:cNvPr id="579" name="文本框 578">
              <a:extLst>
                <a:ext uri="{FF2B5EF4-FFF2-40B4-BE49-F238E27FC236}">
                  <a16:creationId xmlns:a16="http://schemas.microsoft.com/office/drawing/2014/main" id="{C8109A29-E78D-D80B-B348-680064B19EF0}"/>
                </a:ext>
              </a:extLst>
            </p:cNvPr>
            <p:cNvSpPr txBox="1"/>
            <p:nvPr/>
          </p:nvSpPr>
          <p:spPr>
            <a:xfrm>
              <a:off x="4733572" y="2187768"/>
              <a:ext cx="14780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grpSp>
          <p:nvGrpSpPr>
            <p:cNvPr id="580" name="图形 2">
              <a:extLst>
                <a:ext uri="{FF2B5EF4-FFF2-40B4-BE49-F238E27FC236}">
                  <a16:creationId xmlns:a16="http://schemas.microsoft.com/office/drawing/2014/main" id="{BE39DD5D-D051-6587-8CE9-3EA434BAC265}"/>
                </a:ext>
              </a:extLst>
            </p:cNvPr>
            <p:cNvGrpSpPr/>
            <p:nvPr/>
          </p:nvGrpSpPr>
          <p:grpSpPr>
            <a:xfrm>
              <a:off x="4033820" y="1873650"/>
              <a:ext cx="715525" cy="674461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FAFA964E-FD9F-88B7-6579-EFEA5C7B9E66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D31EA1D7-2AE9-4794-B4E1-850FF8168DC4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B117208B-BA82-FF40-CF72-02466DBF798A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89A3B7B6-C005-7C01-2686-CE715968D4AA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5A14960F-E9AA-D73F-57B1-3A1FD587DAB0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F0E7A993-E4CE-FD58-FDA1-640DE8606DDA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BD752C5F-B579-A102-16C3-7932CB3B199A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5AAFC2E-051A-1459-927E-98B85B7BEA8C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012E611F-B7A5-5405-CEF6-BCFB48DD6DCB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5689D33E-004A-3750-CED9-6CF0AD67476D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507B7FF3-B380-A327-2586-F339A56F83AE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F1DC85C2-8757-2814-3C51-0AAC3A7B9403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7BD49FAE-B352-0B76-4495-0E8445944947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D54EE4CB-B07B-D888-1E06-DC5FCD2EEEF6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2E87D462-C98F-8CBA-596D-3DA29D4CC195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E0F0D722-F02F-A521-04B0-5DAB08541A36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825B52E8-D7F4-0EEE-F102-95D2CF3792F6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92D7F6D4-CC02-291E-8283-9CAD638BE306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56D0ADDC-E7E6-6DC0-0BBA-6BD2B1A5F5B9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84CFCB79-50D3-A2BD-2F66-30D489EB4957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9F977AC5-1B26-2F71-FF59-858C3AC5714C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F5F6D757-2603-8108-BA3F-669DD917FE40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8355D019-2BD0-F2FC-E7BA-A8EED78343AD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2BBA08E7-906E-1D3E-52AB-62248113D21B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24B78FD6-6F5E-20C0-F1A8-FA851DF01DFE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896CCFB8-0520-CDDF-84E0-250E9894C644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1D7060C6-8081-E38A-3964-E11DF33F107A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0A2CDFA9-5618-6FE5-DFE4-DF9AEE7F259D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4DC782F2-0BB3-75BE-434F-B56F7F5ECFAB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A7165D78-F536-5731-CA2D-65C1611E7625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10176DB9-7CC8-F0BB-ED47-CD71C66E4BFD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F72EFC0D-1D83-DC9F-966D-76ED2F2FAC6D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88743E9B-E8F4-B1DD-240C-E5D7AE5BD13C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4967142D-CE71-3DD6-1DF9-449287DAA0C5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1FCE1B64-341E-8BCD-2FF0-05A36A9CD9B7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09E05530-98ED-42F6-6D74-5455AEAC9A22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AF915CB3-1038-4FF6-6032-9298FD93A994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4A854B37-7E25-2632-D56A-88EE0BA29A9A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FDBF904F-2B70-7F07-7C4F-B9240F026A7E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965EB377-77FD-6CD3-AD13-50B6A41109A0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4305B2E1-DA30-10FC-68A5-0B5936979CEC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F465EE6-A83A-BA6C-4678-E65058B7F6BE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4743684-D791-952F-FBB5-FB37B1BAD530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E52D5790-3F10-2455-7D1C-890BEE9E18C8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56967D76-D9DF-D48B-9E0B-9A2189150708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02F2A7D4-D907-C9DB-7EE1-FD3E420768AF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591A130C-D6C7-D3E3-4BD6-BDD069FA7303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6DD1A685-A4A7-F3E6-3F4B-C8C3CD0D9508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467B7488-DC50-DFD9-6C3F-883ED289E611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B7BF9267-02CE-20B1-BC17-4431A554E6BA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D9C6BD5-F714-60A2-53C3-284CC78C634B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70617320-0701-2E12-CF8F-3A7B168148AD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E3D1A540-2099-5E23-417F-1131518845FD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5FF5D47E-1C58-6CF2-4E1C-7E494AF42F2C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5E18BA2E-59D3-4450-F08C-4FEC0AA469F0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344880F8-553C-7A01-7C48-0F50545D032E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FDABD167-54A3-E815-D5E8-8710C5DB8D3D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711710C9-1DDC-199B-8E80-5B330EAFF9D6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B0B0ACF1-FEA3-9CA4-7423-9BFF9EE74EEA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CC9A530A-BEC3-9EDE-CA72-8FEC0DC5FA8E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C4B1723-FDEA-6C45-3E94-64F09EFD2D08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18FB92AF-EE0E-3BFB-48E0-B27015A49BFC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8BDBAFB-5984-B990-268C-B1E3549BA765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CB531AC0-AD56-8E1D-8675-EB46A30EE281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71AD4C6D-89A8-9320-C4D8-A2B1D6DDF5B1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25772FA5-61B3-72DE-48CF-170405E7012D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0926F7FC-9F18-328B-C230-B698E5598EF9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9B008B3C-7F81-3193-3EF7-517ED9CE48BE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5A9EC867-2095-784F-A15B-625C02551116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C94374BB-4239-9831-E47D-5BBFDEAA501D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B5FEDD48-C0F1-0BD9-26F6-03E11A78E620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301ED852-58B3-2F5E-3C12-B2A1D7BCE8DF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81" name="文本框 580">
              <a:extLst>
                <a:ext uri="{FF2B5EF4-FFF2-40B4-BE49-F238E27FC236}">
                  <a16:creationId xmlns:a16="http://schemas.microsoft.com/office/drawing/2014/main" id="{F3CEFD9C-7240-5F60-B749-A5B1F7DC20F1}"/>
                </a:ext>
              </a:extLst>
            </p:cNvPr>
            <p:cNvSpPr txBox="1"/>
            <p:nvPr/>
          </p:nvSpPr>
          <p:spPr>
            <a:xfrm>
              <a:off x="4492162" y="1677213"/>
              <a:ext cx="11796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atin typeface="Arial Rounded MT Bold" panose="020F0704030504030204" pitchFamily="34" charset="0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36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54" name="组合 653">
            <a:extLst>
              <a:ext uri="{FF2B5EF4-FFF2-40B4-BE49-F238E27FC236}">
                <a16:creationId xmlns:a16="http://schemas.microsoft.com/office/drawing/2014/main" id="{28162A62-8372-51FC-9D2F-CD286F16152A}"/>
              </a:ext>
            </a:extLst>
          </p:cNvPr>
          <p:cNvGrpSpPr/>
          <p:nvPr/>
        </p:nvGrpSpPr>
        <p:grpSpPr>
          <a:xfrm>
            <a:off x="4152349" y="3191323"/>
            <a:ext cx="2177804" cy="972220"/>
            <a:chOff x="4033820" y="1677213"/>
            <a:chExt cx="2177804" cy="972220"/>
          </a:xfrm>
        </p:grpSpPr>
        <p:sp>
          <p:nvSpPr>
            <p:cNvPr id="655" name="文本框 654">
              <a:extLst>
                <a:ext uri="{FF2B5EF4-FFF2-40B4-BE49-F238E27FC236}">
                  <a16:creationId xmlns:a16="http://schemas.microsoft.com/office/drawing/2014/main" id="{BA1B65DB-0E8C-728A-2307-735FD896EFE5}"/>
                </a:ext>
              </a:extLst>
            </p:cNvPr>
            <p:cNvSpPr txBox="1"/>
            <p:nvPr/>
          </p:nvSpPr>
          <p:spPr>
            <a:xfrm>
              <a:off x="4733572" y="2187768"/>
              <a:ext cx="14780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grpSp>
          <p:nvGrpSpPr>
            <p:cNvPr id="656" name="图形 2">
              <a:extLst>
                <a:ext uri="{FF2B5EF4-FFF2-40B4-BE49-F238E27FC236}">
                  <a16:creationId xmlns:a16="http://schemas.microsoft.com/office/drawing/2014/main" id="{5154D697-DA6A-0298-78DE-0879667FDA17}"/>
                </a:ext>
              </a:extLst>
            </p:cNvPr>
            <p:cNvGrpSpPr/>
            <p:nvPr/>
          </p:nvGrpSpPr>
          <p:grpSpPr>
            <a:xfrm>
              <a:off x="4033820" y="1873650"/>
              <a:ext cx="715525" cy="674461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06C5A205-E67B-DEE3-8732-D7B7901CA6BB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1A9D1FE7-1176-21F5-D0E6-859A4434D8AB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B3DEC3B6-0219-D8E7-9B3D-07E2F023E015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FE118424-F42F-ED1A-41C5-C09A180E7299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6A691D53-FCD0-765F-E8CF-675653E94357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E9297220-EB5B-B490-3079-AFC739A498B0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E7CD9751-875D-2426-243B-D3329B063F92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8FBD3D9B-3543-4BE4-C62D-3B025ADEFEE2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4FD9A36C-05D2-C42D-1047-9F2F43E02DEE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53E871D4-C434-7BA3-F0B8-1BA5BBCC56AC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7FD97BAD-2E11-174D-B2F7-D12E0B049EA8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21DA8D13-0B51-4567-86CC-D9D1E95ABBAB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04CA2A8E-9EC5-BBE5-9F20-5A43E2019831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8B1E9D98-4607-90A0-FB2A-FFE2B2E262AE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E951C66D-D7FD-16C9-A994-F58461E61D53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71EB4777-9A3F-7085-5F90-8126BC1496BC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32986006-D9B5-B310-EEC6-3B7A2D1865CC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BEB738F-3635-084F-0BBA-C99F1800F070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4FDDFC1D-B959-7D3A-D9F9-CD073800A7C8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F822461C-2C5F-C812-4E33-96BBFB9C8D46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C4F4FAD8-FC22-EF18-AD95-F3494F806BC2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B26E13FB-0C75-3CB8-4A36-6F978931DA50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F151095E-4C30-43A4-3786-2B6DAA29C549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73DEEFBE-4DA2-D567-565C-728BCEFEADF4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197911D6-9A9A-10A6-430F-8F970EC1AB7B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6B20DE4F-B340-46D5-307F-27A5171F36F8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A7147EE5-1C26-27F8-111D-069FB71F6826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3CA3397E-26FE-4264-0D47-44B2AE588C90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7C326DB6-CFBD-5F62-2DAF-07B2EC3B97D6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20E33A20-3417-0C65-6F24-375E9D141DD1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4C369B3C-22E4-96FD-BDEF-FAFEF6EF795A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841B6B0D-AC1D-0273-1021-29A627C613C2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264316A8-BEB5-0086-BE8D-CF2234A0533E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F10BA5B5-9416-82C3-F0FA-2C1894B9A489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22767078-B4D2-97F2-5098-5FD85A153161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12330A37-94DD-0A3E-1AAE-4E98455AD256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A36E21BB-088D-40EB-7D80-027158A89671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8743332F-F881-1BFC-C7A5-603C4B3F6D67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FA79BE50-BFF3-7476-6B92-577EC3EBC18D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6384878B-4545-A043-BA3B-7CB38A9C0CB5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1C0AB7A-8FF4-8B7E-F87D-252F2180ECBE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70AAAB21-9E9A-41CE-81B4-44E47739A911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2B5B1477-9ECE-8257-0F5A-934814775AC7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66F5696A-E11D-2536-765A-BFBA0F37218B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280A6E43-978E-C977-4B25-28B61916529C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6E7BE7AF-C0DA-4658-8247-308F4EE0EABB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51ED1627-6726-FDF2-A108-2D2BB81ED2F2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88F023D6-8F7A-DC9B-BF89-E44BB48B402A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1DC325C1-1FEC-5CFA-6F57-FA9DBCF331A7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C65CD6D8-A8B5-E212-0172-CEE353DE8DDD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78F1F3F9-2D5F-C385-7518-C4C0CD370F73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AFFC799F-6989-1CF2-DCBE-7F0B23FDC5DE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360FE62C-F7D1-906A-F37A-D88B4247A2B1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6F8FDCC0-8C68-C275-622B-63DBF00A0544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32E240CB-0588-B55A-2416-9B53DEEED047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9E7D11F9-AB2F-8E95-9B45-ACBA1729AA2D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554B8269-6704-0439-A633-18B2ACDE9A70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2AA6DEE4-DC15-A87A-B0B2-92E87D20A87C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89DFA3FD-39EB-2795-B4A6-4855AD4F1FEA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81483795-C4A8-39F7-F91A-00FBD1C3BC3E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78D9E69F-7BC3-396F-71AA-BD83AA727260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1CD2CD68-B433-5F03-B259-B948BBC8A319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5FC8F09B-93EB-AE6E-8E59-8021561156F8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53978F16-7C8F-E354-70C6-80CF3A4802D4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7838FA5-0A20-AFE6-C788-55A4643E785F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75B260EA-B01E-A266-6944-A07BE0A104A1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656866AE-D687-E1AB-5825-96CAF2095B1B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390544BE-896D-2CBA-1A99-F54849B6516C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B2FD8305-7672-4096-AE64-552E7BCB6BEC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F0753901-00CB-ADF8-7BD3-9D1829305F91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369B34D1-2719-49B7-3E6E-EBB894F46B54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C57A32D1-9EDB-21B7-E8B7-C847972416C0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7" name="文本框 656">
              <a:extLst>
                <a:ext uri="{FF2B5EF4-FFF2-40B4-BE49-F238E27FC236}">
                  <a16:creationId xmlns:a16="http://schemas.microsoft.com/office/drawing/2014/main" id="{47117F49-AF69-811C-EA3C-D139C5EEC121}"/>
                </a:ext>
              </a:extLst>
            </p:cNvPr>
            <p:cNvSpPr txBox="1"/>
            <p:nvPr/>
          </p:nvSpPr>
          <p:spPr>
            <a:xfrm>
              <a:off x="4492162" y="1677213"/>
              <a:ext cx="11796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atin typeface="Arial Rounded MT Bold" panose="020F0704030504030204" pitchFamily="34" charset="0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36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730" name="组合 729">
            <a:extLst>
              <a:ext uri="{FF2B5EF4-FFF2-40B4-BE49-F238E27FC236}">
                <a16:creationId xmlns:a16="http://schemas.microsoft.com/office/drawing/2014/main" id="{F108AECD-2656-FBD8-9E37-99A72EAC6AC7}"/>
              </a:ext>
            </a:extLst>
          </p:cNvPr>
          <p:cNvGrpSpPr/>
          <p:nvPr/>
        </p:nvGrpSpPr>
        <p:grpSpPr>
          <a:xfrm>
            <a:off x="6709447" y="3191323"/>
            <a:ext cx="2177804" cy="972220"/>
            <a:chOff x="4033820" y="1677213"/>
            <a:chExt cx="2177804" cy="972220"/>
          </a:xfrm>
        </p:grpSpPr>
        <p:sp>
          <p:nvSpPr>
            <p:cNvPr id="731" name="文本框 730">
              <a:extLst>
                <a:ext uri="{FF2B5EF4-FFF2-40B4-BE49-F238E27FC236}">
                  <a16:creationId xmlns:a16="http://schemas.microsoft.com/office/drawing/2014/main" id="{166FDB4E-9A37-F59F-CF55-342387C1569B}"/>
                </a:ext>
              </a:extLst>
            </p:cNvPr>
            <p:cNvSpPr txBox="1"/>
            <p:nvPr/>
          </p:nvSpPr>
          <p:spPr>
            <a:xfrm>
              <a:off x="4733572" y="2187768"/>
              <a:ext cx="14780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grpSp>
          <p:nvGrpSpPr>
            <p:cNvPr id="732" name="图形 2">
              <a:extLst>
                <a:ext uri="{FF2B5EF4-FFF2-40B4-BE49-F238E27FC236}">
                  <a16:creationId xmlns:a16="http://schemas.microsoft.com/office/drawing/2014/main" id="{E46FD22D-4945-E634-395E-53DE5BB639E6}"/>
                </a:ext>
              </a:extLst>
            </p:cNvPr>
            <p:cNvGrpSpPr/>
            <p:nvPr/>
          </p:nvGrpSpPr>
          <p:grpSpPr>
            <a:xfrm>
              <a:off x="4033820" y="1873650"/>
              <a:ext cx="715525" cy="674461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C9BFC849-1F1D-8DF6-538C-91D06A4EFDD6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EFC7338B-322D-7973-D129-77CC43F57557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4334D435-7801-25D0-1718-417AE60A75B2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C9D30569-8A28-7671-8589-7E7ACA98460E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4E14189D-379C-8D3F-EEC3-463F4CA82291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821EBD94-75FC-3190-6300-4E21A57927A7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ED6C113E-90ED-50C3-0C97-7B4B06D281E0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9F591280-F145-5EE1-5D29-34811015AC1C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2704B1E8-9467-1DCA-A1D8-9D4423994171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080FB028-7F66-FEB4-4B91-B11E99681C60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0DCDAA10-FDE1-4BB0-64CE-6E0A299BD0C0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1F9FE6D8-AF26-B5F0-33A9-2523CB806AAA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2E8F0088-CB86-DE10-30D3-FEFE1D2B878C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C331F0B1-42FE-5BC8-81EA-557037FFF146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E4EC9FE9-B3E4-5D49-1000-98836D91A471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BBBC3D47-ADB3-11FB-95AB-FC05EA511AEB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5555B3C3-6576-3FB2-5902-5FE2CCAC859E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E33CDB9A-BCCE-4760-73E5-C3818E27F257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72134C45-3DF7-357A-1394-09ADC5871495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4D4D735B-E2F7-D9F2-25A6-0585DDB14669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7C731CA9-6337-337E-BD1F-E2C6FF96F31E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9566DF76-E258-B267-91CA-A77727E142E3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AAB5CE93-9B53-D1C9-48A8-4D70A27FB64C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91F3D4CB-B816-264D-7C85-36DC52220DD3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B8485A06-20D1-C77A-8E68-6610694D84AF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74A9D739-9588-49D9-EDAB-5A159F423F49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C28FA394-8C9C-DF58-8594-DADD92647F45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8E550894-5AEF-D32D-DF68-7B58F3CACA25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21B571E7-CE86-9DE4-0F94-7AE18A0247DE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B071DA93-996B-BD40-3A5F-A4362CAB526C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1134BDDC-E7CA-923E-C9F4-A5DF124C18B3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3C7C5B7C-A09B-E85C-EC7B-89AF71AB7B90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7E39258E-9727-BCD9-6162-59C7837EC352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668C1F8C-ADED-0521-91F9-2ABB69CAD4E1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9466E85E-B1D3-12A4-69C0-0798024EDAF8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A2339201-0FB4-82F5-9C22-65CDD16AA4A1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5FE57B9C-22E0-ADD8-B623-2DCE7B8847FA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32F134C9-694F-7BB7-A9FB-83409FCF594E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CD4D114C-0D36-2D97-D783-CB89DE533049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B2E2F77C-D6E4-39FC-3DE4-BC46F5C69C3C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A89F5877-7A59-EDCC-AC7B-506DD382300F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210D2A63-5318-3280-6417-13C14701F734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25DBD136-767B-5CBF-F109-B8C8BB99300C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0AA66B0E-E876-B051-99BA-8D3D34F30C5D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7E17E9AF-E86A-674B-2C67-5763E183ADDE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11BF106D-4AE6-5E3F-7178-03E440C2EE06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80A7E92D-271B-E4AA-DDD6-D3AE16B4636C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AD8B899F-4F2B-12BE-7CBF-49AA831F7E9E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D3672F05-19FC-AB41-5D07-D3A7C1905685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4FAF2FFF-DF32-974B-8EF8-6E215D813B4F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F1D536D4-CF16-B0C3-E2A6-1C6C5FE369F2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668BC0DA-4E47-38B6-50A4-7D4A1175C007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DC1A640-28A3-E974-7559-AC85D279AB28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E147FE82-C4EF-BB5B-D0DD-50233605C138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AC47ADBB-AC32-57C7-C64E-9A877A74B93B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C4DEB817-3595-71F2-EE4C-D53F78C3A154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1D4CDD1C-07DA-8801-8ABB-DCC555043483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3C3EA730-2853-F266-D852-941DE836BD03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849DB746-C3F0-F6EA-C125-355A694188FF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D95D27C4-546F-E340-14AC-5420C32FC854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5AC95D1D-B583-8F2B-2E87-35F4173080E0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70D58B89-64A5-C5A3-6C86-D72C31A7FA4A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86340E55-491D-404D-5574-488657159778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D1668B91-48DD-0ED6-90FA-4725884C3D34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6885C8E8-2790-9865-598B-01B85F89ECE8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6D179F46-ADA3-FD39-A087-70C7BE689C2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ADA180DB-4418-F1D3-EDA3-5DA0B4D4BF31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34057ED9-067C-D388-CDD8-D04B63A0C75B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297B864B-EBF4-B620-777F-9F62B8869191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10A1CE44-CAD6-6486-D1EA-4F2444FD03A2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F57186C3-FB41-43D4-C09F-507D3281BFCA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26CE6B75-8F25-43E2-6B10-1C228F702A46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3" name="文本框 732">
              <a:extLst>
                <a:ext uri="{FF2B5EF4-FFF2-40B4-BE49-F238E27FC236}">
                  <a16:creationId xmlns:a16="http://schemas.microsoft.com/office/drawing/2014/main" id="{43A2671F-F46D-B838-4CEE-A001B2B4E7F5}"/>
                </a:ext>
              </a:extLst>
            </p:cNvPr>
            <p:cNvSpPr txBox="1"/>
            <p:nvPr/>
          </p:nvSpPr>
          <p:spPr>
            <a:xfrm>
              <a:off x="4492162" y="1677213"/>
              <a:ext cx="11796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atin typeface="Arial Rounded MT Bold" panose="020F0704030504030204" pitchFamily="34" charset="0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36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64" name="文本框 363">
            <a:extLst>
              <a:ext uri="{FF2B5EF4-FFF2-40B4-BE49-F238E27FC236}">
                <a16:creationId xmlns:a16="http://schemas.microsoft.com/office/drawing/2014/main" id="{F2E6D644-A37E-0CC0-5704-DA37D31AA15A}"/>
              </a:ext>
            </a:extLst>
          </p:cNvPr>
          <p:cNvSpPr txBox="1"/>
          <p:nvPr/>
        </p:nvSpPr>
        <p:spPr>
          <a:xfrm>
            <a:off x="-66319400" y="-41027866"/>
            <a:ext cx="716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9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6617670" y="1855259"/>
            <a:ext cx="2482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617670" y="2529723"/>
            <a:ext cx="3407290" cy="69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6" name="任意多边形 45"/>
          <p:cNvSpPr/>
          <p:nvPr/>
        </p:nvSpPr>
        <p:spPr>
          <a:xfrm>
            <a:off x="6716146" y="2443322"/>
            <a:ext cx="3036018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5400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17670" y="3680009"/>
            <a:ext cx="227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617670" y="4354473"/>
            <a:ext cx="3407290" cy="69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6716146" y="4268072"/>
            <a:ext cx="3036018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5400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5EEEDD5-9D76-536F-850E-92AEE04288AE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116" name="图形 2">
              <a:extLst>
                <a:ext uri="{FF2B5EF4-FFF2-40B4-BE49-F238E27FC236}">
                  <a16:creationId xmlns:a16="http://schemas.microsoft.com/office/drawing/2014/main" id="{DC733336-0930-0E70-6CC5-806B335A2169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3C6B060E-CF3A-C162-F296-3B4E76328F99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73CDDDF4-CE79-9F86-7E9C-945F39388C28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EE86399-1148-A2E7-363F-84749E5DEE06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7E356C7-8A14-8F15-B876-609C63BB2458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849A25E7-9A2D-CCFA-7B6C-4225089E121A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52751BC-30A6-A8C0-CE78-9801B3100621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45E68A4-67AC-8EEA-B81B-B77E94A0590D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E8834EC1-3F84-0710-1AF5-C46AA97DF4CB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EFC00A0-9A52-1AAA-94D9-A61FE913C29A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5C5A0327-B363-1CAC-1CB7-97C0B4EFF1C7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0874274-F1FE-B502-8ABD-593E4F71B1C3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0518AB1-0C7B-2B3E-175D-DF7BEC1D189E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D6CCE23A-6812-8973-0C8B-A31A2E2CC2C2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443D8EC-0D7E-5ED4-009E-3FA2DBB286F8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985BB1C5-8A3F-89BB-D7CC-9C0A9C4E05FF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0ABF617C-71DB-8B42-BA08-4077715B731F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D3F0357B-055F-0889-5596-17A1D1402553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C8B21285-E6A4-81D0-C747-5E29C0E387E1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4B5C9B35-7069-709D-D1DA-86D91A3B6D7D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0F08A7D6-64DB-19DE-DFDF-1D2399C738F7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4A56D1ED-648F-DF74-B839-6EE55C31B193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3C20649-0B39-D95C-7E91-0A05B2B98FE6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6DB3ED57-902F-526E-5993-B2B70FCACC51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7D9F671A-20AF-AF9E-47A6-22E086477797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53EFC86-B240-A710-AE86-1C329B57A825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4EA3D67-FD74-25F4-989E-6D8B3180F75E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DFF0389-4209-C499-4957-C3EF5586B0CF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A8768FF-1EEC-2780-C85D-C2620EB22B7D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0E27D1F-0FB9-B1F2-05BD-692BDD1D26F3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94D74BAA-DEF9-7518-481B-EAF24FA24F98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9DD1719C-D284-340D-8F26-926CAA68AF82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40BBEC4-A606-B5CE-5A5E-91C9D58387EB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AA9DABF-BB4B-F4AE-01D1-C8CDF762F525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3FBDE2F-845F-8DA9-6E3E-7A08BE273E08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4724267-139C-9AED-B12C-E3F2E182FDF8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78D7F3C-F3BA-E4B4-299E-7F748F06533F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E925E9A8-88EB-63DF-7B0F-916FDE8C44DE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588AEC1-3FBF-A5DC-8F92-EC564635C20E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4D1DC840-CA06-552E-20BC-F21345971F87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ACF5D7F-032D-70C5-955F-086E84283A5C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F13A11A-CBC4-1860-00C3-66D6B50E78BB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8BD28E81-31E0-E77D-6585-286F8023E043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2EAF4269-48DB-5E2D-890E-8EB2F4B0E905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9F7C537-4235-08E0-11C8-4FAF7D7EB44E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B3586223-0D9A-AA4C-200D-42E9B0E2193A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7237F254-7270-4F8C-3781-56BD69D99503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331F6FB-67D1-9E0D-7DA4-C88DB669B68F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C68A386-FC0C-0DAE-6C1E-7B01A8FF65AE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DC109C24-F917-99BB-F4B6-DF90F3433FDE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0652F7C6-FB19-3599-578C-EF87BF670D20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2CD72B6-B93A-8FB0-0D9D-9C5E18B45C38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D1796512-68EE-88A3-0F2A-5AAE2B783C95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AF89306-87C1-A725-1337-5BF9A8C925FF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7981F276-22BF-A489-F0A1-041C739F98FE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D201A18-B6C0-7B38-378D-9048A9656932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AF40034-2C81-292B-5294-E925FD1685AE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967A24C-01B7-BE0F-D42A-677A2F60C24C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0A6172AE-F13B-F87B-72A5-6DA807ECEF12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EE799E93-9458-34A9-44AD-ACD45D196005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A12AF2C3-009A-346D-A534-25D277EA07EC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BBBE634-F168-C84B-1F9D-C9E67DF7CBCF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4DE3F8B-E7ED-2A88-4A3B-3FF6F2B5D9B9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FE8809F-2FF5-4BA4-DA57-7E92A757D2E6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F12629-73F7-BC3B-F470-C79A42BE174A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3CE7E9FC-7D9B-78C2-007C-5E8142632E8C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2C0499B6-4B3D-F5C8-E3A7-D9CAAFB3DA2F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E05A98AE-E646-3744-20EC-2F5627CC3281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895D4BE-B756-DB9F-E11A-58EC9B406C12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C648736-77DC-B769-B72A-207890A36942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6B03F37-FA40-EA28-E6C2-7D853D9D430F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243C6A89-338E-49FF-5153-22478112B5DD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9C97ABDF-3E4B-362C-1782-7EBA3B730ECF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DAC81A04-9029-4220-748F-4C1C31D84811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185" name="椭圆 207">
                <a:extLst>
                  <a:ext uri="{FF2B5EF4-FFF2-40B4-BE49-F238E27FC236}">
                    <a16:creationId xmlns:a16="http://schemas.microsoft.com/office/drawing/2014/main" id="{FE9F891A-6C95-78D3-7469-907D5CF5A718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461E1D37-A179-21CD-2A10-C66F77042F23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74CFD88-9F8B-18D7-C96D-1048AD609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278" y="1787302"/>
            <a:ext cx="3859720" cy="3478760"/>
          </a:xfrm>
          <a:prstGeom prst="rect">
            <a:avLst/>
          </a:prstGeom>
        </p:spPr>
      </p:pic>
      <p:grpSp>
        <p:nvGrpSpPr>
          <p:cNvPr id="259" name="图形 4">
            <a:extLst>
              <a:ext uri="{FF2B5EF4-FFF2-40B4-BE49-F238E27FC236}">
                <a16:creationId xmlns:a16="http://schemas.microsoft.com/office/drawing/2014/main" id="{25771D85-2E97-9398-963E-AF5B9C4D9F0F}"/>
              </a:ext>
            </a:extLst>
          </p:cNvPr>
          <p:cNvGrpSpPr/>
          <p:nvPr/>
        </p:nvGrpSpPr>
        <p:grpSpPr>
          <a:xfrm>
            <a:off x="4257373" y="2009070"/>
            <a:ext cx="759907" cy="75135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6315115-6CE1-780E-BEEF-0921B4B3C73A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68C8676-BDE9-8299-C5D2-C52473333FD4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A6897501-4E9E-339B-DFBE-52D54B452559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A9932007-6E21-88D2-DEE0-8EE80FEC6E6B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77F60DA1-AC46-339D-8502-A80ACCC94A57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AA816FE-1D21-60B8-6E61-156D54B2911C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57721825-9770-CC8C-B741-B1645925F2DB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F55F0CA-7871-291A-F3E6-79E66D0314D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B0ACD362-1414-58E9-18DA-75E06B4D9FE4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3B42F639-EFB0-AC2A-C1EF-23E7A47C912B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CB02B9A-193E-5484-C852-AF034244053F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37C37E0-EAA5-4A69-2401-B194EC2258B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B5C52EBB-25DF-260D-32DA-B3328B1E5B7E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7E9078A-8A81-B2BF-E7CA-AA2CF4EBC6CE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D1D4686-267D-3A16-D1C2-E3E2E1713121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78AD5CE-BE46-3DD4-8FE3-83190DD024CB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4407C30-28A1-433E-055E-062E80515F0F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2519" y="2102427"/>
            <a:ext cx="2414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402519" y="2738093"/>
            <a:ext cx="4712722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1402519" y="3838556"/>
            <a:ext cx="4712722" cy="687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D5DEDFB-C308-0B98-0C07-0FB2BFD97617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41" name="图形 2">
              <a:extLst>
                <a:ext uri="{FF2B5EF4-FFF2-40B4-BE49-F238E27FC236}">
                  <a16:creationId xmlns:a16="http://schemas.microsoft.com/office/drawing/2014/main" id="{CEA069CD-1511-CA99-4FA2-90BDD1CD5F93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3AD4AE91-190A-2A43-AF90-A99DF7F857DB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43DA690-02D1-D96B-054E-F3C88D693DBC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B328552-490C-BE92-7301-6134D04D6A00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38C12EA-F47C-238A-D07F-7BED3D6E0FE5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2D062B0-E706-AD29-9E90-21703CB88AD4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C8CF7EC-4EA7-3195-8929-E80D9C3DE1C6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54730B97-8B67-7F99-C9F3-263D8C8DE1C4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AE75BF4-F1EC-C688-848D-4BFAEB6FE4F4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42315B2-428C-88DF-ECF7-9808E991E2BD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B1336F9-0115-E154-31C0-BC82800B831C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040CA68-0F3F-B3C9-1A4D-F6D4BA069CDB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6664AE4-D032-9B29-3EB4-84CA6ED1A41B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B98716D-7E7A-F89F-3372-E1FA9184FFC9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0F5C4ED-4C43-B827-798E-9471F10DFADB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841A6EC-7F1A-F02C-9E2C-4C0392C104A1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6844460-1ECB-5358-5D72-E85DA19707EC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0B2CF53-634F-CB9D-A09A-27BB12879C3D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1AA2DC4-526F-C4E0-8494-CFA44813ADFE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98A24A7-6716-48EA-734B-18465AD37F3D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732A2EF-D613-5F43-CD33-99D348AE844E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01CBDF0-DD03-C206-6461-B2F534D6F1EF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E90F921-4797-DC5B-0FC7-15F09A1D3D90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01596AC-D4EC-F0C8-DDAF-2A96069B5792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345C2F7-76CA-1A98-EB97-2EA2223E7548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ADE913D-B12C-0307-51A7-9F46004E8B37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9932D0F-4B44-0DB7-618B-178DA8EC653D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1AF2F65-4BA1-A85E-91C9-0B9CF2A43DFB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EEFFBF4-C2A4-4549-00CF-AB6C0343553F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65A283F-A16D-2A17-22BD-66D14FB89685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28F645C-DD07-4F29-DE49-D735DBDA95D3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4D88464-F7B7-BF6B-7C56-743D51CCF5BF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862DC79-2CB8-7599-FE63-08A02258E133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10CE38B-6017-FEFF-019E-D7B2D14DCBA6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8924C91-7EC7-9E82-25EC-EDB15758FD4E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4083640-2BED-3C75-BC96-C0178072E096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686CE17-EC28-7A56-934C-7BE30A52C1EA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964F1FB-1059-C465-1578-01606F39AF42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36B3C55-B44B-111A-646A-20CCB9281D03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A080305-4D2C-FE44-400A-344458112626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C3E7E22-BDDA-68D8-7B6E-E01F8F66B444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027999B-5503-F57A-3AC2-70494D5BDECE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EBA5CF8-37AD-5E80-6E9C-BB79F2557F48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A4E2AC9-C057-92D6-12C4-C191CA71B04D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0158009-4D11-F402-B5A0-E9B691A98956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6700D41-458F-ABF6-D8BB-8DD7A42AF141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B011AFF-84EE-9C1D-EA77-7A419D085092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AE7A012-EFD1-0E8F-28BB-E07235558A8F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BFB54C2-2717-1F14-E019-877209B00A2B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FBB5893-C180-9703-C000-9AD963D99678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4EE4F6D-EB1F-D1FB-3A0C-D280A3790CE7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E13FABA-D1FB-6FFE-18E5-922544DD4F43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76C9503-333E-BB76-DCBD-755C283747B9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0341829-835A-0135-DF9A-C9AB118C97D5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80FCBAD-DDDC-EDFD-4337-10D49569D3A9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80D8C30-847D-53F5-7313-1A090D5C84C2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586AE27-0A4F-6BCC-9D23-57394D806811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580899D-FC21-6785-ADB7-849378EBD354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387D05B-B554-D407-C44C-BDCCC9427534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A0F8AB8-7386-2C7B-970E-23968D21A378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3DE6956-185B-56CD-E7F5-1C340CEEE1F1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1F6186-00C1-F428-8BDF-D402742660DD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9D9C659E-220E-3652-401A-65C0A8E05688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0CAED93-DA10-3728-91D7-A7F49CCD4AD7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0529012-33CB-4724-87C0-432593A6D814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B720BC10-8441-BE11-E27B-00FDE58F3F4E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A848FAD-082C-9DE1-BE2B-0B599A2743D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388FF06-E4EC-F6A1-B660-E4053B400970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9D79BA6-7209-1B4E-BB2E-8FC35F23AE7E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6763335-487F-025B-E9ED-ED3281DEE594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9B26F6C-C08A-5CB0-6C96-AC0AC2F77486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1BDEB2A-A061-60F9-E2B6-CF4C06AC296F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021E4051-8DA2-54E4-BF82-FBC5E1F28754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E614CA0-C469-1626-C4C9-00FA043ADAE2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43" name="椭圆 207">
                <a:extLst>
                  <a:ext uri="{FF2B5EF4-FFF2-40B4-BE49-F238E27FC236}">
                    <a16:creationId xmlns:a16="http://schemas.microsoft.com/office/drawing/2014/main" id="{5155559F-D839-35B8-10C8-23911F970079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DE3270A-8932-849F-34FD-1B804626FEF7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C960C055-C939-E1AB-9E92-8B5B0ED1B10C}"/>
              </a:ext>
            </a:extLst>
          </p:cNvPr>
          <p:cNvSpPr/>
          <p:nvPr/>
        </p:nvSpPr>
        <p:spPr>
          <a:xfrm>
            <a:off x="6906538" y="1597150"/>
            <a:ext cx="3882943" cy="3657389"/>
          </a:xfrm>
          <a:custGeom>
            <a:avLst/>
            <a:gdLst>
              <a:gd name="connsiteX0" fmla="*/ 370322 w 2064233"/>
              <a:gd name="connsiteY0" fmla="*/ 1944326 h 1944325"/>
              <a:gd name="connsiteX1" fmla="*/ 348062 w 2064233"/>
              <a:gd name="connsiteY1" fmla="*/ 1944326 h 1944325"/>
              <a:gd name="connsiteX2" fmla="*/ 343881 w 2064233"/>
              <a:gd name="connsiteY2" fmla="*/ 1935972 h 1944325"/>
              <a:gd name="connsiteX3" fmla="*/ 335537 w 2064233"/>
              <a:gd name="connsiteY3" fmla="*/ 1944326 h 1944325"/>
              <a:gd name="connsiteX4" fmla="*/ 318839 w 2064233"/>
              <a:gd name="connsiteY4" fmla="*/ 1944326 h 1944325"/>
              <a:gd name="connsiteX5" fmla="*/ 341099 w 2064233"/>
              <a:gd name="connsiteY5" fmla="*/ 1888652 h 1944325"/>
              <a:gd name="connsiteX6" fmla="*/ 353615 w 2064233"/>
              <a:gd name="connsiteY6" fmla="*/ 1729975 h 1944325"/>
              <a:gd name="connsiteX7" fmla="*/ 406527 w 2064233"/>
              <a:gd name="connsiteY7" fmla="*/ 1514253 h 1944325"/>
              <a:gd name="connsiteX8" fmla="*/ 104498 w 2064233"/>
              <a:gd name="connsiteY8" fmla="*/ 1064711 h 1944325"/>
              <a:gd name="connsiteX9" fmla="*/ 133721 w 2064233"/>
              <a:gd name="connsiteY9" fmla="*/ 669424 h 1944325"/>
              <a:gd name="connsiteX10" fmla="*/ 265947 w 2064233"/>
              <a:gd name="connsiteY10" fmla="*/ 268583 h 1944325"/>
              <a:gd name="connsiteX11" fmla="*/ 705745 w 2064233"/>
              <a:gd name="connsiteY11" fmla="*/ 204565 h 1944325"/>
              <a:gd name="connsiteX12" fmla="*/ 839361 w 2064233"/>
              <a:gd name="connsiteY12" fmla="*/ 179496 h 1944325"/>
              <a:gd name="connsiteX13" fmla="*/ 1180357 w 2064233"/>
              <a:gd name="connsiteY13" fmla="*/ 29191 h 1944325"/>
              <a:gd name="connsiteX14" fmla="*/ 1279169 w 2064233"/>
              <a:gd name="connsiteY14" fmla="*/ 112697 h 1944325"/>
              <a:gd name="connsiteX15" fmla="*/ 1535268 w 2064233"/>
              <a:gd name="connsiteY15" fmla="*/ 129404 h 1944325"/>
              <a:gd name="connsiteX16" fmla="*/ 1616002 w 2064233"/>
              <a:gd name="connsiteY16" fmla="*/ 158636 h 1944325"/>
              <a:gd name="connsiteX17" fmla="*/ 1695335 w 2064233"/>
              <a:gd name="connsiteY17" fmla="*/ 137748 h 1944325"/>
              <a:gd name="connsiteX18" fmla="*/ 1783003 w 2064233"/>
              <a:gd name="connsiteY18" fmla="*/ 141919 h 1944325"/>
              <a:gd name="connsiteX19" fmla="*/ 1943071 w 2064233"/>
              <a:gd name="connsiteY19" fmla="*/ 347917 h 1944325"/>
              <a:gd name="connsiteX20" fmla="*/ 2058600 w 2064233"/>
              <a:gd name="connsiteY20" fmla="*/ 736232 h 1944325"/>
              <a:gd name="connsiteX21" fmla="*/ 1795538 w 2064233"/>
              <a:gd name="connsiteY21" fmla="*/ 981186 h 1944325"/>
              <a:gd name="connsiteX22" fmla="*/ 1657740 w 2064233"/>
              <a:gd name="connsiteY22" fmla="*/ 968670 h 1944325"/>
              <a:gd name="connsiteX23" fmla="*/ 1565900 w 2064233"/>
              <a:gd name="connsiteY23" fmla="*/ 1057758 h 1944325"/>
              <a:gd name="connsiteX24" fmla="*/ 1169222 w 2064233"/>
              <a:gd name="connsiteY24" fmla="*/ 993731 h 1944325"/>
              <a:gd name="connsiteX25" fmla="*/ 1139999 w 2064233"/>
              <a:gd name="connsiteY25" fmla="*/ 1125947 h 1944325"/>
              <a:gd name="connsiteX26" fmla="*/ 1078744 w 2064233"/>
              <a:gd name="connsiteY26" fmla="*/ 1230351 h 1944325"/>
              <a:gd name="connsiteX27" fmla="*/ 967416 w 2064233"/>
              <a:gd name="connsiteY27" fmla="*/ 1220597 h 1944325"/>
              <a:gd name="connsiteX28" fmla="*/ 711327 w 2064233"/>
              <a:gd name="connsiteY28" fmla="*/ 1536541 h 1944325"/>
              <a:gd name="connsiteX29" fmla="*/ 515073 w 2064233"/>
              <a:gd name="connsiteY29" fmla="*/ 1625629 h 1944325"/>
              <a:gd name="connsiteX30" fmla="*/ 435740 w 2064233"/>
              <a:gd name="connsiteY30" fmla="*/ 1832998 h 1944325"/>
              <a:gd name="connsiteX31" fmla="*/ 370312 w 2064233"/>
              <a:gd name="connsiteY31" fmla="*/ 1942964 h 1944325"/>
              <a:gd name="connsiteX32" fmla="*/ 370322 w 2064233"/>
              <a:gd name="connsiteY32" fmla="*/ 1944326 h 1944325"/>
              <a:gd name="connsiteX33" fmla="*/ 1237411 w 2064233"/>
              <a:gd name="connsiteY33" fmla="*/ 130766 h 1944325"/>
              <a:gd name="connsiteX34" fmla="*/ 1153906 w 2064233"/>
              <a:gd name="connsiteY34" fmla="*/ 52813 h 1944325"/>
              <a:gd name="connsiteX35" fmla="*/ 895025 w 2064233"/>
              <a:gd name="connsiteY35" fmla="*/ 125203 h 1944325"/>
              <a:gd name="connsiteX36" fmla="*/ 875557 w 2064233"/>
              <a:gd name="connsiteY36" fmla="*/ 198955 h 1944325"/>
              <a:gd name="connsiteX37" fmla="*/ 765590 w 2064233"/>
              <a:gd name="connsiteY37" fmla="*/ 197555 h 1944325"/>
              <a:gd name="connsiteX38" fmla="*/ 686257 w 2064233"/>
              <a:gd name="connsiteY38" fmla="*/ 228187 h 1944325"/>
              <a:gd name="connsiteX39" fmla="*/ 631974 w 2064233"/>
              <a:gd name="connsiteY39" fmla="*/ 299177 h 1944325"/>
              <a:gd name="connsiteX40" fmla="*/ 704345 w 2064233"/>
              <a:gd name="connsiteY40" fmla="*/ 613712 h 1944325"/>
              <a:gd name="connsiteX41" fmla="*/ 551249 w 2064233"/>
              <a:gd name="connsiteY41" fmla="*/ 679129 h 1944325"/>
              <a:gd name="connsiteX42" fmla="*/ 480260 w 2064233"/>
              <a:gd name="connsiteY42" fmla="*/ 670785 h 1944325"/>
              <a:gd name="connsiteX43" fmla="*/ 516454 w 2064233"/>
              <a:gd name="connsiteY43" fmla="*/ 956107 h 1944325"/>
              <a:gd name="connsiteX44" fmla="*/ 616667 w 2064233"/>
              <a:gd name="connsiteY44" fmla="*/ 850322 h 1944325"/>
              <a:gd name="connsiteX45" fmla="*/ 592997 w 2064233"/>
              <a:gd name="connsiteY45" fmla="*/ 1118946 h 1944325"/>
              <a:gd name="connsiteX46" fmla="*/ 517836 w 2064233"/>
              <a:gd name="connsiteY46" fmla="*/ 1053538 h 1944325"/>
              <a:gd name="connsiteX47" fmla="*/ 654233 w 2064233"/>
              <a:gd name="connsiteY47" fmla="*/ 921312 h 1944325"/>
              <a:gd name="connsiteX48" fmla="*/ 488613 w 2064233"/>
              <a:gd name="connsiteY48" fmla="*/ 983949 h 1944325"/>
              <a:gd name="connsiteX49" fmla="*/ 381447 w 2064233"/>
              <a:gd name="connsiteY49" fmla="*/ 786305 h 1944325"/>
              <a:gd name="connsiteX50" fmla="*/ 502529 w 2064233"/>
              <a:gd name="connsiteY50" fmla="*/ 630428 h 1944325"/>
              <a:gd name="connsiteX51" fmla="*/ 548468 w 2064233"/>
              <a:gd name="connsiteY51" fmla="*/ 495421 h 1944325"/>
              <a:gd name="connsiteX52" fmla="*/ 562384 w 2064233"/>
              <a:gd name="connsiteY52" fmla="*/ 535778 h 1944325"/>
              <a:gd name="connsiteX53" fmla="*/ 544286 w 2064233"/>
              <a:gd name="connsiteY53" fmla="*/ 532987 h 1944325"/>
              <a:gd name="connsiteX54" fmla="*/ 655634 w 2064233"/>
              <a:gd name="connsiteY54" fmla="*/ 661042 h 1944325"/>
              <a:gd name="connsiteX55" fmla="*/ 608323 w 2064233"/>
              <a:gd name="connsiteY55" fmla="*/ 268545 h 1944325"/>
              <a:gd name="connsiteX56" fmla="*/ 652852 w 2064233"/>
              <a:gd name="connsiteY56" fmla="*/ 215652 h 1944325"/>
              <a:gd name="connsiteX57" fmla="*/ 489994 w 2064233"/>
              <a:gd name="connsiteY57" fmla="*/ 201727 h 1944325"/>
              <a:gd name="connsiteX58" fmla="*/ 144837 w 2064233"/>
              <a:gd name="connsiteY58" fmla="*/ 521833 h 1944325"/>
              <a:gd name="connsiteX59" fmla="*/ 172669 w 2064233"/>
              <a:gd name="connsiteY59" fmla="*/ 670776 h 1944325"/>
              <a:gd name="connsiteX60" fmla="*/ 66893 w 2064233"/>
              <a:gd name="connsiteY60" fmla="*/ 750110 h 1944325"/>
              <a:gd name="connsiteX61" fmla="*/ 57149 w 2064233"/>
              <a:gd name="connsiteY61" fmla="*/ 816918 h 1944325"/>
              <a:gd name="connsiteX62" fmla="*/ 98898 w 2064233"/>
              <a:gd name="connsiteY62" fmla="*/ 1021506 h 1944325"/>
              <a:gd name="connsiteX63" fmla="*/ 103079 w 2064233"/>
              <a:gd name="connsiteY63" fmla="*/ 1004799 h 1944325"/>
              <a:gd name="connsiteX64" fmla="*/ 123948 w 2064233"/>
              <a:gd name="connsiteY64" fmla="*/ 1025677 h 1944325"/>
              <a:gd name="connsiteX65" fmla="*/ 153171 w 2064233"/>
              <a:gd name="connsiteY65" fmla="*/ 786286 h 1944325"/>
              <a:gd name="connsiteX66" fmla="*/ 236677 w 2064233"/>
              <a:gd name="connsiteY66" fmla="*/ 679110 h 1944325"/>
              <a:gd name="connsiteX67" fmla="*/ 331326 w 2064233"/>
              <a:gd name="connsiteY67" fmla="*/ 893461 h 1944325"/>
              <a:gd name="connsiteX68" fmla="*/ 350815 w 2064233"/>
              <a:gd name="connsiteY68" fmla="*/ 979748 h 1944325"/>
              <a:gd name="connsiteX69" fmla="*/ 368903 w 2064233"/>
              <a:gd name="connsiteY69" fmla="*/ 944963 h 1944325"/>
              <a:gd name="connsiteX70" fmla="*/ 374465 w 2064233"/>
              <a:gd name="connsiteY70" fmla="*/ 1011771 h 1944325"/>
              <a:gd name="connsiteX71" fmla="*/ 279825 w 2064233"/>
              <a:gd name="connsiteY71" fmla="*/ 894861 h 1944325"/>
              <a:gd name="connsiteX72" fmla="*/ 238086 w 2064233"/>
              <a:gd name="connsiteY72" fmla="*/ 718087 h 1944325"/>
              <a:gd name="connsiteX73" fmla="*/ 182403 w 2064233"/>
              <a:gd name="connsiteY73" fmla="*/ 815518 h 1944325"/>
              <a:gd name="connsiteX74" fmla="*/ 186575 w 2064233"/>
              <a:gd name="connsiteY74" fmla="*/ 1028459 h 1944325"/>
              <a:gd name="connsiteX75" fmla="*/ 306266 w 2064233"/>
              <a:gd name="connsiteY75" fmla="*/ 1034021 h 1944325"/>
              <a:gd name="connsiteX76" fmla="*/ 452408 w 2064233"/>
              <a:gd name="connsiteY76" fmla="*/ 1235847 h 1944325"/>
              <a:gd name="connsiteX77" fmla="*/ 814282 w 2064233"/>
              <a:gd name="connsiteY77" fmla="*/ 1148150 h 1944325"/>
              <a:gd name="connsiteX78" fmla="*/ 927020 w 2064233"/>
              <a:gd name="connsiteY78" fmla="*/ 1191298 h 1944325"/>
              <a:gd name="connsiteX79" fmla="*/ 1059237 w 2064233"/>
              <a:gd name="connsiteY79" fmla="*/ 1192689 h 1944325"/>
              <a:gd name="connsiteX80" fmla="*/ 1160840 w 2064233"/>
              <a:gd name="connsiteY80" fmla="*/ 960260 h 1944325"/>
              <a:gd name="connsiteX81" fmla="*/ 1354283 w 2064233"/>
              <a:gd name="connsiteY81" fmla="*/ 1056291 h 1944325"/>
              <a:gd name="connsiteX82" fmla="*/ 1414148 w 2064233"/>
              <a:gd name="connsiteY82" fmla="*/ 1061882 h 1944325"/>
              <a:gd name="connsiteX83" fmla="*/ 1604819 w 2064233"/>
              <a:gd name="connsiteY83" fmla="*/ 953316 h 1944325"/>
              <a:gd name="connsiteX84" fmla="*/ 1638242 w 2064233"/>
              <a:gd name="connsiteY84" fmla="*/ 933828 h 1944325"/>
              <a:gd name="connsiteX85" fmla="*/ 1583950 w 2064233"/>
              <a:gd name="connsiteY85" fmla="*/ 709752 h 1944325"/>
              <a:gd name="connsiteX86" fmla="*/ 1441989 w 2064233"/>
              <a:gd name="connsiteY86" fmla="*/ 864248 h 1944325"/>
              <a:gd name="connsiteX87" fmla="*/ 1248517 w 2064233"/>
              <a:gd name="connsiteY87" fmla="*/ 839197 h 1944325"/>
              <a:gd name="connsiteX88" fmla="*/ 1170584 w 2064233"/>
              <a:gd name="connsiteY88" fmla="*/ 887889 h 1944325"/>
              <a:gd name="connsiteX89" fmla="*/ 989647 w 2064233"/>
              <a:gd name="connsiteY89" fmla="*/ 871182 h 1944325"/>
              <a:gd name="connsiteX90" fmla="*/ 925620 w 2064233"/>
              <a:gd name="connsiteY90" fmla="*/ 968613 h 1944325"/>
              <a:gd name="connsiteX91" fmla="*/ 1002172 w 2064233"/>
              <a:gd name="connsiteY91" fmla="*/ 818309 h 1944325"/>
              <a:gd name="connsiteX92" fmla="*/ 1167793 w 2064233"/>
              <a:gd name="connsiteY92" fmla="*/ 855875 h 1944325"/>
              <a:gd name="connsiteX93" fmla="*/ 1234620 w 2064233"/>
              <a:gd name="connsiteY93" fmla="*/ 807165 h 1944325"/>
              <a:gd name="connsiteX94" fmla="*/ 1423901 w 2064233"/>
              <a:gd name="connsiteY94" fmla="*/ 833615 h 1944325"/>
              <a:gd name="connsiteX95" fmla="*/ 1506016 w 2064233"/>
              <a:gd name="connsiteY95" fmla="*/ 700008 h 1944325"/>
              <a:gd name="connsiteX96" fmla="*/ 1677200 w 2064233"/>
              <a:gd name="connsiteY96" fmla="*/ 940772 h 1944325"/>
              <a:gd name="connsiteX97" fmla="*/ 1720338 w 2064233"/>
              <a:gd name="connsiteY97" fmla="*/ 951916 h 1944325"/>
              <a:gd name="connsiteX98" fmla="*/ 2008451 w 2064233"/>
              <a:gd name="connsiteY98" fmla="*/ 726440 h 1944325"/>
              <a:gd name="connsiteX99" fmla="*/ 1956958 w 2064233"/>
              <a:gd name="connsiteY99" fmla="*/ 474513 h 1944325"/>
              <a:gd name="connsiteX100" fmla="*/ 1916610 w 2064233"/>
              <a:gd name="connsiteY100" fmla="*/ 460588 h 1944325"/>
              <a:gd name="connsiteX101" fmla="*/ 1926354 w 2064233"/>
              <a:gd name="connsiteY101" fmla="*/ 438337 h 1944325"/>
              <a:gd name="connsiteX102" fmla="*/ 1821941 w 2064233"/>
              <a:gd name="connsiteY102" fmla="*/ 420240 h 1944325"/>
              <a:gd name="connsiteX103" fmla="*/ 1693906 w 2064233"/>
              <a:gd name="connsiteY103" fmla="*/ 606739 h 1944325"/>
              <a:gd name="connsiteX104" fmla="*/ 1401622 w 2064233"/>
              <a:gd name="connsiteY104" fmla="*/ 570554 h 1944325"/>
              <a:gd name="connsiteX105" fmla="*/ 1344568 w 2064233"/>
              <a:gd name="connsiteY105" fmla="*/ 672157 h 1944325"/>
              <a:gd name="connsiteX106" fmla="*/ 1298628 w 2064233"/>
              <a:gd name="connsiteY106" fmla="*/ 622056 h 1944325"/>
              <a:gd name="connsiteX107" fmla="*/ 1383544 w 2064233"/>
              <a:gd name="connsiteY107" fmla="*/ 535759 h 1944325"/>
              <a:gd name="connsiteX108" fmla="*/ 1679990 w 2064233"/>
              <a:gd name="connsiteY108" fmla="*/ 566363 h 1944325"/>
              <a:gd name="connsiteX109" fmla="*/ 1732873 w 2064233"/>
              <a:gd name="connsiteY109" fmla="*/ 548284 h 1944325"/>
              <a:gd name="connsiteX110" fmla="*/ 1831714 w 2064233"/>
              <a:gd name="connsiteY110" fmla="*/ 378492 h 1944325"/>
              <a:gd name="connsiteX111" fmla="*/ 1898532 w 2064233"/>
              <a:gd name="connsiteY111" fmla="*/ 386826 h 1944325"/>
              <a:gd name="connsiteX112" fmla="*/ 1769068 w 2064233"/>
              <a:gd name="connsiteY112" fmla="*/ 173895 h 1944325"/>
              <a:gd name="connsiteX113" fmla="*/ 1563081 w 2064233"/>
              <a:gd name="connsiteY113" fmla="*/ 183620 h 1944325"/>
              <a:gd name="connsiteX114" fmla="*/ 1480966 w 2064233"/>
              <a:gd name="connsiteY114" fmla="*/ 161360 h 1944325"/>
              <a:gd name="connsiteX115" fmla="*/ 1332023 w 2064233"/>
              <a:gd name="connsiteY115" fmla="*/ 466169 h 1944325"/>
              <a:gd name="connsiteX116" fmla="*/ 1190082 w 2064233"/>
              <a:gd name="connsiteY116" fmla="*/ 460588 h 1944325"/>
              <a:gd name="connsiteX117" fmla="*/ 1159440 w 2064233"/>
              <a:gd name="connsiteY117" fmla="*/ 673557 h 1944325"/>
              <a:gd name="connsiteX118" fmla="*/ 913114 w 2064233"/>
              <a:gd name="connsiteY118" fmla="*/ 612302 h 1944325"/>
              <a:gd name="connsiteX119" fmla="*/ 847696 w 2064233"/>
              <a:gd name="connsiteY119" fmla="*/ 699999 h 1944325"/>
              <a:gd name="connsiteX120" fmla="*/ 778078 w 2064233"/>
              <a:gd name="connsiteY120" fmla="*/ 942162 h 1944325"/>
              <a:gd name="connsiteX121" fmla="*/ 712679 w 2064233"/>
              <a:gd name="connsiteY121" fmla="*/ 919893 h 1944325"/>
              <a:gd name="connsiteX122" fmla="*/ 843505 w 2064233"/>
              <a:gd name="connsiteY122" fmla="*/ 615102 h 1944325"/>
              <a:gd name="connsiteX123" fmla="*/ 1128836 w 2064233"/>
              <a:gd name="connsiteY123" fmla="*/ 648488 h 1944325"/>
              <a:gd name="connsiteX124" fmla="*/ 1080106 w 2064233"/>
              <a:gd name="connsiteY124" fmla="*/ 428593 h 1944325"/>
              <a:gd name="connsiteX125" fmla="*/ 1041158 w 2064233"/>
              <a:gd name="connsiteY125" fmla="*/ 545475 h 1944325"/>
              <a:gd name="connsiteX126" fmla="*/ 988266 w 2064233"/>
              <a:gd name="connsiteY126" fmla="*/ 562200 h 1944325"/>
              <a:gd name="connsiteX127" fmla="*/ 869956 w 2064233"/>
              <a:gd name="connsiteY127" fmla="*/ 489810 h 1944325"/>
              <a:gd name="connsiteX128" fmla="*/ 1011926 w 2064233"/>
              <a:gd name="connsiteY128" fmla="*/ 528787 h 1944325"/>
              <a:gd name="connsiteX129" fmla="*/ 1119111 w 2064233"/>
              <a:gd name="connsiteY129" fmla="*/ 397970 h 1944325"/>
              <a:gd name="connsiteX130" fmla="*/ 1110748 w 2064233"/>
              <a:gd name="connsiteY130" fmla="*/ 326981 h 1944325"/>
              <a:gd name="connsiteX131" fmla="*/ 1137180 w 2064233"/>
              <a:gd name="connsiteY131" fmla="*/ 393789 h 1944325"/>
              <a:gd name="connsiteX132" fmla="*/ 1318107 w 2064233"/>
              <a:gd name="connsiteY132" fmla="*/ 428593 h 1944325"/>
              <a:gd name="connsiteX133" fmla="*/ 1454515 w 2064233"/>
              <a:gd name="connsiteY133" fmla="*/ 129346 h 1944325"/>
              <a:gd name="connsiteX134" fmla="*/ 1237411 w 2064233"/>
              <a:gd name="connsiteY134" fmla="*/ 130766 h 1944325"/>
              <a:gd name="connsiteX135" fmla="*/ 277101 w 2064233"/>
              <a:gd name="connsiteY135" fmla="*/ 1054919 h 1944325"/>
              <a:gd name="connsiteX136" fmla="*/ 132349 w 2064233"/>
              <a:gd name="connsiteY136" fmla="*/ 1073026 h 1944325"/>
              <a:gd name="connsiteX137" fmla="*/ 399583 w 2064233"/>
              <a:gd name="connsiteY137" fmla="*/ 1475258 h 1944325"/>
              <a:gd name="connsiteX138" fmla="*/ 339728 w 2064233"/>
              <a:gd name="connsiteY138" fmla="*/ 1203852 h 1944325"/>
              <a:gd name="connsiteX139" fmla="*/ 277101 w 2064233"/>
              <a:gd name="connsiteY139" fmla="*/ 1054919 h 1944325"/>
              <a:gd name="connsiteX140" fmla="*/ 772582 w 2064233"/>
              <a:gd name="connsiteY140" fmla="*/ 1216387 h 1944325"/>
              <a:gd name="connsiteX141" fmla="*/ 775363 w 2064233"/>
              <a:gd name="connsiteY141" fmla="*/ 1235875 h 1944325"/>
              <a:gd name="connsiteX142" fmla="*/ 666807 w 2064233"/>
              <a:gd name="connsiteY142" fmla="*/ 1498927 h 1944325"/>
              <a:gd name="connsiteX143" fmla="*/ 922905 w 2064233"/>
              <a:gd name="connsiteY143" fmla="*/ 1233075 h 1944325"/>
              <a:gd name="connsiteX144" fmla="*/ 772582 w 2064233"/>
              <a:gd name="connsiteY144" fmla="*/ 1216387 h 1944325"/>
              <a:gd name="connsiteX145" fmla="*/ 419061 w 2064233"/>
              <a:gd name="connsiteY145" fmla="*/ 1480811 h 1944325"/>
              <a:gd name="connsiteX146" fmla="*/ 583291 w 2064233"/>
              <a:gd name="connsiteY146" fmla="*/ 1507281 h 1944325"/>
              <a:gd name="connsiteX147" fmla="*/ 693258 w 2064233"/>
              <a:gd name="connsiteY147" fmla="*/ 1251172 h 1944325"/>
              <a:gd name="connsiteX148" fmla="*/ 494232 w 2064233"/>
              <a:gd name="connsiteY148" fmla="*/ 1276233 h 1944325"/>
              <a:gd name="connsiteX149" fmla="*/ 492842 w 2064233"/>
              <a:gd name="connsiteY149" fmla="*/ 1294321 h 1944325"/>
              <a:gd name="connsiteX150" fmla="*/ 466382 w 2064233"/>
              <a:gd name="connsiteY150" fmla="*/ 1484992 h 1944325"/>
              <a:gd name="connsiteX151" fmla="*/ 458038 w 2064233"/>
              <a:gd name="connsiteY151" fmla="*/ 1273432 h 1944325"/>
              <a:gd name="connsiteX152" fmla="*/ 356435 w 2064233"/>
              <a:gd name="connsiteY152" fmla="*/ 1220550 h 1944325"/>
              <a:gd name="connsiteX153" fmla="*/ 419061 w 2064233"/>
              <a:gd name="connsiteY153" fmla="*/ 1480811 h 1944325"/>
              <a:gd name="connsiteX154" fmla="*/ 359216 w 2064233"/>
              <a:gd name="connsiteY154" fmla="*/ 1869154 h 1944325"/>
              <a:gd name="connsiteX155" fmla="*/ 538762 w 2064233"/>
              <a:gd name="connsiteY155" fmla="*/ 1546247 h 1944325"/>
              <a:gd name="connsiteX156" fmla="*/ 427415 w 2064233"/>
              <a:gd name="connsiteY156" fmla="*/ 1521177 h 1944325"/>
              <a:gd name="connsiteX157" fmla="*/ 359216 w 2064233"/>
              <a:gd name="connsiteY157" fmla="*/ 1869154 h 194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064233" h="1944325">
                <a:moveTo>
                  <a:pt x="370322" y="1944326"/>
                </a:moveTo>
                <a:lnTo>
                  <a:pt x="348062" y="1944326"/>
                </a:lnTo>
                <a:cubicBezTo>
                  <a:pt x="348805" y="1939382"/>
                  <a:pt x="345814" y="1938220"/>
                  <a:pt x="343881" y="1935972"/>
                </a:cubicBezTo>
                <a:cubicBezTo>
                  <a:pt x="339366" y="1937001"/>
                  <a:pt x="335051" y="1938277"/>
                  <a:pt x="335537" y="1944326"/>
                </a:cubicBezTo>
                <a:lnTo>
                  <a:pt x="318839" y="1944326"/>
                </a:lnTo>
                <a:cubicBezTo>
                  <a:pt x="299361" y="1916770"/>
                  <a:pt x="338337" y="1904987"/>
                  <a:pt x="341099" y="1888652"/>
                </a:cubicBezTo>
                <a:cubicBezTo>
                  <a:pt x="351796" y="1825444"/>
                  <a:pt x="336165" y="1779496"/>
                  <a:pt x="353615" y="1729975"/>
                </a:cubicBezTo>
                <a:cubicBezTo>
                  <a:pt x="376932" y="1663852"/>
                  <a:pt x="444017" y="1605636"/>
                  <a:pt x="406527" y="1514253"/>
                </a:cubicBezTo>
                <a:cubicBezTo>
                  <a:pt x="248240" y="1422003"/>
                  <a:pt x="134292" y="1285415"/>
                  <a:pt x="104498" y="1064711"/>
                </a:cubicBezTo>
                <a:cubicBezTo>
                  <a:pt x="-40101" y="1013590"/>
                  <a:pt x="-38558" y="690921"/>
                  <a:pt x="133721" y="669424"/>
                </a:cubicBezTo>
                <a:cubicBezTo>
                  <a:pt x="58902" y="502441"/>
                  <a:pt x="150894" y="341849"/>
                  <a:pt x="265947" y="268583"/>
                </a:cubicBezTo>
                <a:cubicBezTo>
                  <a:pt x="371513" y="201336"/>
                  <a:pt x="570633" y="105210"/>
                  <a:pt x="705745" y="204565"/>
                </a:cubicBezTo>
                <a:cubicBezTo>
                  <a:pt x="725223" y="158197"/>
                  <a:pt x="795584" y="164637"/>
                  <a:pt x="839361" y="179496"/>
                </a:cubicBezTo>
                <a:cubicBezTo>
                  <a:pt x="837428" y="31791"/>
                  <a:pt x="1061094" y="-46228"/>
                  <a:pt x="1180357" y="29191"/>
                </a:cubicBezTo>
                <a:cubicBezTo>
                  <a:pt x="1216723" y="52194"/>
                  <a:pt x="1242402" y="93370"/>
                  <a:pt x="1279169" y="112697"/>
                </a:cubicBezTo>
                <a:cubicBezTo>
                  <a:pt x="1350178" y="150044"/>
                  <a:pt x="1489243" y="35754"/>
                  <a:pt x="1535268" y="129404"/>
                </a:cubicBezTo>
                <a:cubicBezTo>
                  <a:pt x="1576825" y="113687"/>
                  <a:pt x="1586341" y="157826"/>
                  <a:pt x="1616002" y="158636"/>
                </a:cubicBezTo>
                <a:cubicBezTo>
                  <a:pt x="1642976" y="159341"/>
                  <a:pt x="1668732" y="141072"/>
                  <a:pt x="1695335" y="137748"/>
                </a:cubicBezTo>
                <a:cubicBezTo>
                  <a:pt x="1727958" y="133680"/>
                  <a:pt x="1751799" y="135395"/>
                  <a:pt x="1783003" y="141919"/>
                </a:cubicBezTo>
                <a:cubicBezTo>
                  <a:pt x="1908371" y="168170"/>
                  <a:pt x="1897113" y="246504"/>
                  <a:pt x="1943071" y="347917"/>
                </a:cubicBezTo>
                <a:cubicBezTo>
                  <a:pt x="1989601" y="450587"/>
                  <a:pt x="2088851" y="566715"/>
                  <a:pt x="2058600" y="736232"/>
                </a:cubicBezTo>
                <a:cubicBezTo>
                  <a:pt x="2036540" y="859866"/>
                  <a:pt x="1904990" y="953154"/>
                  <a:pt x="1795538" y="981186"/>
                </a:cubicBezTo>
                <a:cubicBezTo>
                  <a:pt x="1740417" y="995312"/>
                  <a:pt x="1700250" y="960755"/>
                  <a:pt x="1657740" y="968670"/>
                </a:cubicBezTo>
                <a:cubicBezTo>
                  <a:pt x="1628574" y="974090"/>
                  <a:pt x="1595018" y="1038670"/>
                  <a:pt x="1565900" y="1057758"/>
                </a:cubicBezTo>
                <a:cubicBezTo>
                  <a:pt x="1431997" y="1145435"/>
                  <a:pt x="1270282" y="1060311"/>
                  <a:pt x="1169222" y="993731"/>
                </a:cubicBezTo>
                <a:cubicBezTo>
                  <a:pt x="1153534" y="1030411"/>
                  <a:pt x="1153544" y="1080322"/>
                  <a:pt x="1139999" y="1125947"/>
                </a:cubicBezTo>
                <a:cubicBezTo>
                  <a:pt x="1131170" y="1155675"/>
                  <a:pt x="1109310" y="1225493"/>
                  <a:pt x="1078744" y="1230351"/>
                </a:cubicBezTo>
                <a:cubicBezTo>
                  <a:pt x="1042901" y="1236028"/>
                  <a:pt x="1005020" y="1214625"/>
                  <a:pt x="967416" y="1220597"/>
                </a:cubicBezTo>
                <a:cubicBezTo>
                  <a:pt x="917943" y="1358567"/>
                  <a:pt x="845124" y="1485773"/>
                  <a:pt x="711327" y="1536541"/>
                </a:cubicBezTo>
                <a:cubicBezTo>
                  <a:pt x="642927" y="1562487"/>
                  <a:pt x="551792" y="1562926"/>
                  <a:pt x="515073" y="1625629"/>
                </a:cubicBezTo>
                <a:cubicBezTo>
                  <a:pt x="475697" y="1692856"/>
                  <a:pt x="473811" y="1761198"/>
                  <a:pt x="435740" y="1832998"/>
                </a:cubicBezTo>
                <a:cubicBezTo>
                  <a:pt x="416166" y="1869879"/>
                  <a:pt x="361473" y="1893738"/>
                  <a:pt x="370312" y="1942964"/>
                </a:cubicBezTo>
                <a:cubicBezTo>
                  <a:pt x="370322" y="1943383"/>
                  <a:pt x="370322" y="1943850"/>
                  <a:pt x="370322" y="1944326"/>
                </a:cubicBezTo>
                <a:close/>
                <a:moveTo>
                  <a:pt x="1237411" y="130766"/>
                </a:moveTo>
                <a:cubicBezTo>
                  <a:pt x="1203026" y="115011"/>
                  <a:pt x="1185500" y="72463"/>
                  <a:pt x="1153906" y="52813"/>
                </a:cubicBezTo>
                <a:cubicBezTo>
                  <a:pt x="1072029" y="1921"/>
                  <a:pt x="924582" y="57909"/>
                  <a:pt x="895025" y="125203"/>
                </a:cubicBezTo>
                <a:cubicBezTo>
                  <a:pt x="887206" y="143034"/>
                  <a:pt x="890692" y="176981"/>
                  <a:pt x="875557" y="198955"/>
                </a:cubicBezTo>
                <a:cubicBezTo>
                  <a:pt x="850934" y="234702"/>
                  <a:pt x="807234" y="192269"/>
                  <a:pt x="765590" y="197555"/>
                </a:cubicBezTo>
                <a:cubicBezTo>
                  <a:pt x="750226" y="223406"/>
                  <a:pt x="723271" y="254581"/>
                  <a:pt x="686257" y="228187"/>
                </a:cubicBezTo>
                <a:cubicBezTo>
                  <a:pt x="658644" y="244094"/>
                  <a:pt x="631878" y="254638"/>
                  <a:pt x="631974" y="299177"/>
                </a:cubicBezTo>
                <a:cubicBezTo>
                  <a:pt x="632212" y="404266"/>
                  <a:pt x="712012" y="499307"/>
                  <a:pt x="704345" y="613712"/>
                </a:cubicBezTo>
                <a:cubicBezTo>
                  <a:pt x="698230" y="705190"/>
                  <a:pt x="617762" y="743175"/>
                  <a:pt x="551249" y="679129"/>
                </a:cubicBezTo>
                <a:cubicBezTo>
                  <a:pt x="529980" y="689092"/>
                  <a:pt x="514254" y="660203"/>
                  <a:pt x="480260" y="670785"/>
                </a:cubicBezTo>
                <a:cubicBezTo>
                  <a:pt x="366817" y="706142"/>
                  <a:pt x="385562" y="956364"/>
                  <a:pt x="516454" y="956107"/>
                </a:cubicBezTo>
                <a:cubicBezTo>
                  <a:pt x="549563" y="929713"/>
                  <a:pt x="560536" y="843074"/>
                  <a:pt x="616667" y="850322"/>
                </a:cubicBezTo>
                <a:cubicBezTo>
                  <a:pt x="725328" y="864381"/>
                  <a:pt x="703297" y="1116194"/>
                  <a:pt x="592997" y="1118946"/>
                </a:cubicBezTo>
                <a:cubicBezTo>
                  <a:pt x="562632" y="1119699"/>
                  <a:pt x="509425" y="1084818"/>
                  <a:pt x="517836" y="1053538"/>
                </a:cubicBezTo>
                <a:cubicBezTo>
                  <a:pt x="598093" y="1127214"/>
                  <a:pt x="691752" y="1026058"/>
                  <a:pt x="654233" y="921312"/>
                </a:cubicBezTo>
                <a:cubicBezTo>
                  <a:pt x="621325" y="829434"/>
                  <a:pt x="546039" y="987559"/>
                  <a:pt x="488613" y="983949"/>
                </a:cubicBezTo>
                <a:cubicBezTo>
                  <a:pt x="431663" y="980358"/>
                  <a:pt x="383657" y="847932"/>
                  <a:pt x="381447" y="786305"/>
                </a:cubicBezTo>
                <a:cubicBezTo>
                  <a:pt x="378142" y="694303"/>
                  <a:pt x="427986" y="648049"/>
                  <a:pt x="502529" y="630428"/>
                </a:cubicBezTo>
                <a:cubicBezTo>
                  <a:pt x="482803" y="588604"/>
                  <a:pt x="498919" y="488582"/>
                  <a:pt x="548468" y="495421"/>
                </a:cubicBezTo>
                <a:cubicBezTo>
                  <a:pt x="567947" y="498097"/>
                  <a:pt x="585158" y="524872"/>
                  <a:pt x="562384" y="535778"/>
                </a:cubicBezTo>
                <a:cubicBezTo>
                  <a:pt x="555040" y="536550"/>
                  <a:pt x="550040" y="529349"/>
                  <a:pt x="544286" y="532987"/>
                </a:cubicBezTo>
                <a:cubicBezTo>
                  <a:pt x="453047" y="598662"/>
                  <a:pt x="605037" y="725554"/>
                  <a:pt x="655634" y="661042"/>
                </a:cubicBezTo>
                <a:cubicBezTo>
                  <a:pt x="730776" y="565201"/>
                  <a:pt x="600493" y="384178"/>
                  <a:pt x="608323" y="268545"/>
                </a:cubicBezTo>
                <a:cubicBezTo>
                  <a:pt x="610123" y="241608"/>
                  <a:pt x="624954" y="209480"/>
                  <a:pt x="652852" y="215652"/>
                </a:cubicBezTo>
                <a:cubicBezTo>
                  <a:pt x="617715" y="179876"/>
                  <a:pt x="542229" y="188963"/>
                  <a:pt x="489994" y="201727"/>
                </a:cubicBezTo>
                <a:cubicBezTo>
                  <a:pt x="346557" y="236826"/>
                  <a:pt x="157943" y="349126"/>
                  <a:pt x="144837" y="521833"/>
                </a:cubicBezTo>
                <a:cubicBezTo>
                  <a:pt x="140055" y="584803"/>
                  <a:pt x="177079" y="617712"/>
                  <a:pt x="172669" y="670776"/>
                </a:cubicBezTo>
                <a:cubicBezTo>
                  <a:pt x="168382" y="722135"/>
                  <a:pt x="85400" y="706371"/>
                  <a:pt x="66893" y="750110"/>
                </a:cubicBezTo>
                <a:cubicBezTo>
                  <a:pt x="59064" y="768607"/>
                  <a:pt x="63160" y="794315"/>
                  <a:pt x="57149" y="816918"/>
                </a:cubicBezTo>
                <a:cubicBezTo>
                  <a:pt x="35566" y="897966"/>
                  <a:pt x="39566" y="972976"/>
                  <a:pt x="98898" y="1021506"/>
                </a:cubicBezTo>
                <a:cubicBezTo>
                  <a:pt x="99679" y="1015324"/>
                  <a:pt x="96469" y="1005170"/>
                  <a:pt x="103079" y="1004799"/>
                </a:cubicBezTo>
                <a:cubicBezTo>
                  <a:pt x="113042" y="1008742"/>
                  <a:pt x="112433" y="1023258"/>
                  <a:pt x="123948" y="1025677"/>
                </a:cubicBezTo>
                <a:cubicBezTo>
                  <a:pt x="216055" y="989664"/>
                  <a:pt x="140731" y="872839"/>
                  <a:pt x="153171" y="786286"/>
                </a:cubicBezTo>
                <a:cubicBezTo>
                  <a:pt x="158600" y="748529"/>
                  <a:pt x="193376" y="677929"/>
                  <a:pt x="236677" y="679110"/>
                </a:cubicBezTo>
                <a:cubicBezTo>
                  <a:pt x="300961" y="680891"/>
                  <a:pt x="366731" y="812956"/>
                  <a:pt x="331326" y="893461"/>
                </a:cubicBezTo>
                <a:cubicBezTo>
                  <a:pt x="316820" y="926446"/>
                  <a:pt x="279063" y="974766"/>
                  <a:pt x="350815" y="979748"/>
                </a:cubicBezTo>
                <a:cubicBezTo>
                  <a:pt x="362064" y="973366"/>
                  <a:pt x="356996" y="950687"/>
                  <a:pt x="368903" y="944963"/>
                </a:cubicBezTo>
                <a:cubicBezTo>
                  <a:pt x="379447" y="954497"/>
                  <a:pt x="387781" y="999665"/>
                  <a:pt x="374465" y="1011771"/>
                </a:cubicBezTo>
                <a:cubicBezTo>
                  <a:pt x="327640" y="1054376"/>
                  <a:pt x="248573" y="946134"/>
                  <a:pt x="279825" y="894861"/>
                </a:cubicBezTo>
                <a:cubicBezTo>
                  <a:pt x="340956" y="866391"/>
                  <a:pt x="302675" y="708905"/>
                  <a:pt x="238086" y="718087"/>
                </a:cubicBezTo>
                <a:cubicBezTo>
                  <a:pt x="213769" y="721563"/>
                  <a:pt x="183241" y="782828"/>
                  <a:pt x="182403" y="815518"/>
                </a:cubicBezTo>
                <a:cubicBezTo>
                  <a:pt x="180670" y="882898"/>
                  <a:pt x="230524" y="968718"/>
                  <a:pt x="186575" y="1028459"/>
                </a:cubicBezTo>
                <a:cubicBezTo>
                  <a:pt x="226456" y="1020305"/>
                  <a:pt x="279682" y="1012200"/>
                  <a:pt x="306266" y="1034021"/>
                </a:cubicBezTo>
                <a:cubicBezTo>
                  <a:pt x="375208" y="1090638"/>
                  <a:pt x="333079" y="1222036"/>
                  <a:pt x="452408" y="1235847"/>
                </a:cubicBezTo>
                <a:cubicBezTo>
                  <a:pt x="593540" y="1252144"/>
                  <a:pt x="712889" y="1194375"/>
                  <a:pt x="814282" y="1148150"/>
                </a:cubicBezTo>
                <a:cubicBezTo>
                  <a:pt x="866079" y="1124537"/>
                  <a:pt x="904484" y="1151741"/>
                  <a:pt x="927020" y="1191298"/>
                </a:cubicBezTo>
                <a:cubicBezTo>
                  <a:pt x="963653" y="1171867"/>
                  <a:pt x="1018774" y="1191184"/>
                  <a:pt x="1059237" y="1192689"/>
                </a:cubicBezTo>
                <a:cubicBezTo>
                  <a:pt x="1122178" y="1173039"/>
                  <a:pt x="1087345" y="961603"/>
                  <a:pt x="1160840" y="960260"/>
                </a:cubicBezTo>
                <a:cubicBezTo>
                  <a:pt x="1232677" y="958926"/>
                  <a:pt x="1286655" y="1043737"/>
                  <a:pt x="1354283" y="1056291"/>
                </a:cubicBezTo>
                <a:cubicBezTo>
                  <a:pt x="1372552" y="1059701"/>
                  <a:pt x="1395364" y="1062330"/>
                  <a:pt x="1414148" y="1061882"/>
                </a:cubicBezTo>
                <a:cubicBezTo>
                  <a:pt x="1528162" y="1059129"/>
                  <a:pt x="1546012" y="1004551"/>
                  <a:pt x="1604819" y="953316"/>
                </a:cubicBezTo>
                <a:cubicBezTo>
                  <a:pt x="1614744" y="944677"/>
                  <a:pt x="1626870" y="943991"/>
                  <a:pt x="1638242" y="933828"/>
                </a:cubicBezTo>
                <a:cubicBezTo>
                  <a:pt x="1692144" y="885565"/>
                  <a:pt x="1678400" y="717658"/>
                  <a:pt x="1583950" y="709752"/>
                </a:cubicBezTo>
                <a:cubicBezTo>
                  <a:pt x="1478775" y="700942"/>
                  <a:pt x="1508874" y="847008"/>
                  <a:pt x="1441989" y="864248"/>
                </a:cubicBezTo>
                <a:cubicBezTo>
                  <a:pt x="1380744" y="880002"/>
                  <a:pt x="1311011" y="809555"/>
                  <a:pt x="1248517" y="839197"/>
                </a:cubicBezTo>
                <a:cubicBezTo>
                  <a:pt x="1220628" y="852418"/>
                  <a:pt x="1213627" y="892680"/>
                  <a:pt x="1170584" y="887889"/>
                </a:cubicBezTo>
                <a:cubicBezTo>
                  <a:pt x="1116129" y="881831"/>
                  <a:pt x="1045501" y="807755"/>
                  <a:pt x="989647" y="871182"/>
                </a:cubicBezTo>
                <a:cubicBezTo>
                  <a:pt x="967359" y="896500"/>
                  <a:pt x="961272" y="972261"/>
                  <a:pt x="925620" y="968613"/>
                </a:cubicBezTo>
                <a:cubicBezTo>
                  <a:pt x="930354" y="897490"/>
                  <a:pt x="951052" y="838521"/>
                  <a:pt x="1002172" y="818309"/>
                </a:cubicBezTo>
                <a:cubicBezTo>
                  <a:pt x="1072924" y="790315"/>
                  <a:pt x="1118225" y="856847"/>
                  <a:pt x="1167793" y="855875"/>
                </a:cubicBezTo>
                <a:cubicBezTo>
                  <a:pt x="1194235" y="855370"/>
                  <a:pt x="1211732" y="815013"/>
                  <a:pt x="1234620" y="807165"/>
                </a:cubicBezTo>
                <a:cubicBezTo>
                  <a:pt x="1307429" y="782200"/>
                  <a:pt x="1375333" y="846808"/>
                  <a:pt x="1423901" y="833615"/>
                </a:cubicBezTo>
                <a:cubicBezTo>
                  <a:pt x="1467078" y="821890"/>
                  <a:pt x="1467402" y="724268"/>
                  <a:pt x="1506016" y="700008"/>
                </a:cubicBezTo>
                <a:cubicBezTo>
                  <a:pt x="1636195" y="618141"/>
                  <a:pt x="1754123" y="821014"/>
                  <a:pt x="1677200" y="940772"/>
                </a:cubicBezTo>
                <a:cubicBezTo>
                  <a:pt x="1693440" y="944906"/>
                  <a:pt x="1701126" y="951249"/>
                  <a:pt x="1720338" y="951916"/>
                </a:cubicBezTo>
                <a:cubicBezTo>
                  <a:pt x="1842163" y="956078"/>
                  <a:pt x="1996544" y="842826"/>
                  <a:pt x="2008451" y="726440"/>
                </a:cubicBezTo>
                <a:cubicBezTo>
                  <a:pt x="2018195" y="631390"/>
                  <a:pt x="1981714" y="550323"/>
                  <a:pt x="1956958" y="474513"/>
                </a:cubicBezTo>
                <a:cubicBezTo>
                  <a:pt x="1943823" y="483086"/>
                  <a:pt x="1921411" y="478628"/>
                  <a:pt x="1916610" y="460588"/>
                </a:cubicBezTo>
                <a:cubicBezTo>
                  <a:pt x="1918325" y="451634"/>
                  <a:pt x="1925859" y="448529"/>
                  <a:pt x="1926354" y="438337"/>
                </a:cubicBezTo>
                <a:cubicBezTo>
                  <a:pt x="1898951" y="420802"/>
                  <a:pt x="1852221" y="408562"/>
                  <a:pt x="1821941" y="420240"/>
                </a:cubicBezTo>
                <a:cubicBezTo>
                  <a:pt x="1744608" y="450053"/>
                  <a:pt x="1802549" y="616579"/>
                  <a:pt x="1693906" y="606739"/>
                </a:cubicBezTo>
                <a:cubicBezTo>
                  <a:pt x="1610686" y="599215"/>
                  <a:pt x="1475698" y="469437"/>
                  <a:pt x="1401622" y="570554"/>
                </a:cubicBezTo>
                <a:cubicBezTo>
                  <a:pt x="1383058" y="595900"/>
                  <a:pt x="1381105" y="668138"/>
                  <a:pt x="1344568" y="672157"/>
                </a:cubicBezTo>
                <a:cubicBezTo>
                  <a:pt x="1315497" y="675348"/>
                  <a:pt x="1296581" y="649059"/>
                  <a:pt x="1298628" y="622056"/>
                </a:cubicBezTo>
                <a:cubicBezTo>
                  <a:pt x="1355397" y="666975"/>
                  <a:pt x="1361417" y="565630"/>
                  <a:pt x="1383544" y="535759"/>
                </a:cubicBezTo>
                <a:cubicBezTo>
                  <a:pt x="1458353" y="434709"/>
                  <a:pt x="1599961" y="550466"/>
                  <a:pt x="1679990" y="566363"/>
                </a:cubicBezTo>
                <a:cubicBezTo>
                  <a:pt x="1702917" y="570926"/>
                  <a:pt x="1723805" y="561381"/>
                  <a:pt x="1732873" y="548284"/>
                </a:cubicBezTo>
                <a:cubicBezTo>
                  <a:pt x="1782127" y="477161"/>
                  <a:pt x="1730416" y="388855"/>
                  <a:pt x="1831714" y="378492"/>
                </a:cubicBezTo>
                <a:cubicBezTo>
                  <a:pt x="1859632" y="375625"/>
                  <a:pt x="1875148" y="384845"/>
                  <a:pt x="1898532" y="386826"/>
                </a:cubicBezTo>
                <a:cubicBezTo>
                  <a:pt x="1874519" y="296539"/>
                  <a:pt x="1849383" y="207775"/>
                  <a:pt x="1769068" y="173895"/>
                </a:cubicBezTo>
                <a:cubicBezTo>
                  <a:pt x="1693545" y="142015"/>
                  <a:pt x="1640328" y="195831"/>
                  <a:pt x="1563081" y="183620"/>
                </a:cubicBezTo>
                <a:cubicBezTo>
                  <a:pt x="1535791" y="179324"/>
                  <a:pt x="1510969" y="162322"/>
                  <a:pt x="1480966" y="161360"/>
                </a:cubicBezTo>
                <a:cubicBezTo>
                  <a:pt x="1364494" y="157636"/>
                  <a:pt x="1394107" y="405028"/>
                  <a:pt x="1332023" y="466169"/>
                </a:cubicBezTo>
                <a:cubicBezTo>
                  <a:pt x="1295314" y="502336"/>
                  <a:pt x="1225562" y="483372"/>
                  <a:pt x="1190082" y="460588"/>
                </a:cubicBezTo>
                <a:cubicBezTo>
                  <a:pt x="1218752" y="528044"/>
                  <a:pt x="1215894" y="636286"/>
                  <a:pt x="1159440" y="673557"/>
                </a:cubicBezTo>
                <a:cubicBezTo>
                  <a:pt x="1056532" y="741518"/>
                  <a:pt x="1014012" y="597538"/>
                  <a:pt x="913114" y="612302"/>
                </a:cubicBezTo>
                <a:cubicBezTo>
                  <a:pt x="872613" y="618236"/>
                  <a:pt x="851401" y="659051"/>
                  <a:pt x="847696" y="699999"/>
                </a:cubicBezTo>
                <a:cubicBezTo>
                  <a:pt x="837133" y="816080"/>
                  <a:pt x="859754" y="884841"/>
                  <a:pt x="778078" y="942162"/>
                </a:cubicBezTo>
                <a:cubicBezTo>
                  <a:pt x="757123" y="956898"/>
                  <a:pt x="706526" y="960308"/>
                  <a:pt x="712679" y="919893"/>
                </a:cubicBezTo>
                <a:cubicBezTo>
                  <a:pt x="867584" y="917464"/>
                  <a:pt x="784945" y="706447"/>
                  <a:pt x="843505" y="615102"/>
                </a:cubicBezTo>
                <a:cubicBezTo>
                  <a:pt x="919057" y="497269"/>
                  <a:pt x="1037939" y="691379"/>
                  <a:pt x="1128836" y="648488"/>
                </a:cubicBezTo>
                <a:cubicBezTo>
                  <a:pt x="1191720" y="618827"/>
                  <a:pt x="1205731" y="415382"/>
                  <a:pt x="1080106" y="428593"/>
                </a:cubicBezTo>
                <a:cubicBezTo>
                  <a:pt x="1004325" y="436556"/>
                  <a:pt x="1046692" y="497974"/>
                  <a:pt x="1041158" y="545475"/>
                </a:cubicBezTo>
                <a:cubicBezTo>
                  <a:pt x="1038510" y="568277"/>
                  <a:pt x="1011612" y="570992"/>
                  <a:pt x="988266" y="562200"/>
                </a:cubicBezTo>
                <a:cubicBezTo>
                  <a:pt x="954690" y="549542"/>
                  <a:pt x="873518" y="521062"/>
                  <a:pt x="869956" y="489810"/>
                </a:cubicBezTo>
                <a:cubicBezTo>
                  <a:pt x="928306" y="485315"/>
                  <a:pt x="959205" y="527692"/>
                  <a:pt x="1011926" y="528787"/>
                </a:cubicBezTo>
                <a:cubicBezTo>
                  <a:pt x="977569" y="452111"/>
                  <a:pt x="1029528" y="369615"/>
                  <a:pt x="1119111" y="397970"/>
                </a:cubicBezTo>
                <a:cubicBezTo>
                  <a:pt x="1110834" y="381225"/>
                  <a:pt x="1103747" y="349869"/>
                  <a:pt x="1110748" y="326981"/>
                </a:cubicBezTo>
                <a:cubicBezTo>
                  <a:pt x="1138008" y="341049"/>
                  <a:pt x="1124768" y="370215"/>
                  <a:pt x="1137180" y="393789"/>
                </a:cubicBezTo>
                <a:cubicBezTo>
                  <a:pt x="1158706" y="434546"/>
                  <a:pt x="1278350" y="476180"/>
                  <a:pt x="1318107" y="428593"/>
                </a:cubicBezTo>
                <a:cubicBezTo>
                  <a:pt x="1383629" y="350193"/>
                  <a:pt x="1344796" y="158950"/>
                  <a:pt x="1454515" y="129346"/>
                </a:cubicBezTo>
                <a:cubicBezTo>
                  <a:pt x="1381867" y="108401"/>
                  <a:pt x="1304972" y="161693"/>
                  <a:pt x="1237411" y="130766"/>
                </a:cubicBezTo>
                <a:close/>
                <a:moveTo>
                  <a:pt x="277101" y="1054919"/>
                </a:moveTo>
                <a:cubicBezTo>
                  <a:pt x="224780" y="1040574"/>
                  <a:pt x="187042" y="1081894"/>
                  <a:pt x="132349" y="1073026"/>
                </a:cubicBezTo>
                <a:cubicBezTo>
                  <a:pt x="148399" y="1274556"/>
                  <a:pt x="258194" y="1394428"/>
                  <a:pt x="399583" y="1475258"/>
                </a:cubicBezTo>
                <a:cubicBezTo>
                  <a:pt x="372865" y="1402744"/>
                  <a:pt x="298475" y="1304055"/>
                  <a:pt x="339728" y="1203852"/>
                </a:cubicBezTo>
                <a:cubicBezTo>
                  <a:pt x="298818" y="1181021"/>
                  <a:pt x="323249" y="1067588"/>
                  <a:pt x="277101" y="1054919"/>
                </a:cubicBezTo>
                <a:close/>
                <a:moveTo>
                  <a:pt x="772582" y="1216387"/>
                </a:moveTo>
                <a:cubicBezTo>
                  <a:pt x="772982" y="1223626"/>
                  <a:pt x="779659" y="1228084"/>
                  <a:pt x="775363" y="1235875"/>
                </a:cubicBezTo>
                <a:cubicBezTo>
                  <a:pt x="663978" y="1251268"/>
                  <a:pt x="742207" y="1447692"/>
                  <a:pt x="666807" y="1498927"/>
                </a:cubicBezTo>
                <a:cubicBezTo>
                  <a:pt x="806167" y="1464285"/>
                  <a:pt x="875394" y="1359557"/>
                  <a:pt x="922905" y="1233075"/>
                </a:cubicBezTo>
                <a:cubicBezTo>
                  <a:pt x="890092" y="1166733"/>
                  <a:pt x="828522" y="1172048"/>
                  <a:pt x="772582" y="1216387"/>
                </a:cubicBezTo>
                <a:close/>
                <a:moveTo>
                  <a:pt x="419061" y="1480811"/>
                </a:moveTo>
                <a:cubicBezTo>
                  <a:pt x="467543" y="1498946"/>
                  <a:pt x="525170" y="1508976"/>
                  <a:pt x="583291" y="1507281"/>
                </a:cubicBezTo>
                <a:cubicBezTo>
                  <a:pt x="673074" y="1475010"/>
                  <a:pt x="692277" y="1372207"/>
                  <a:pt x="693258" y="1251172"/>
                </a:cubicBezTo>
                <a:cubicBezTo>
                  <a:pt x="629373" y="1263602"/>
                  <a:pt x="559936" y="1269070"/>
                  <a:pt x="494232" y="1276233"/>
                </a:cubicBezTo>
                <a:cubicBezTo>
                  <a:pt x="491270" y="1280433"/>
                  <a:pt x="496652" y="1288863"/>
                  <a:pt x="492842" y="1294321"/>
                </a:cubicBezTo>
                <a:cubicBezTo>
                  <a:pt x="433739" y="1320362"/>
                  <a:pt x="456552" y="1430157"/>
                  <a:pt x="466382" y="1484992"/>
                </a:cubicBezTo>
                <a:cubicBezTo>
                  <a:pt x="424614" y="1442349"/>
                  <a:pt x="418471" y="1321000"/>
                  <a:pt x="458038" y="1273432"/>
                </a:cubicBezTo>
                <a:cubicBezTo>
                  <a:pt x="414251" y="1265717"/>
                  <a:pt x="386534" y="1241933"/>
                  <a:pt x="356435" y="1220550"/>
                </a:cubicBezTo>
                <a:cubicBezTo>
                  <a:pt x="325078" y="1328544"/>
                  <a:pt x="390382" y="1402734"/>
                  <a:pt x="419061" y="1480811"/>
                </a:cubicBezTo>
                <a:close/>
                <a:moveTo>
                  <a:pt x="359216" y="1869154"/>
                </a:moveTo>
                <a:cubicBezTo>
                  <a:pt x="454933" y="1802937"/>
                  <a:pt x="447789" y="1621828"/>
                  <a:pt x="538762" y="1546247"/>
                </a:cubicBezTo>
                <a:cubicBezTo>
                  <a:pt x="504110" y="1540456"/>
                  <a:pt x="461162" y="1532398"/>
                  <a:pt x="427415" y="1521177"/>
                </a:cubicBezTo>
                <a:cubicBezTo>
                  <a:pt x="486203" y="1663872"/>
                  <a:pt x="344499" y="1718478"/>
                  <a:pt x="359216" y="186915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4649863" y="1606485"/>
            <a:ext cx="170777" cy="4109980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  <a:gd name="connsiteX0-1" fmla="*/ 725 w 334099"/>
              <a:gd name="connsiteY0-2" fmla="*/ 508256 h 5164770"/>
              <a:gd name="connsiteX1-3" fmla="*/ 149315 w 334099"/>
              <a:gd name="connsiteY1-4" fmla="*/ 4760216 h 5164770"/>
              <a:gd name="connsiteX2-5" fmla="*/ 332195 w 334099"/>
              <a:gd name="connsiteY2-6" fmla="*/ 4577336 h 5164770"/>
              <a:gd name="connsiteX3-7" fmla="*/ 229325 w 334099"/>
              <a:gd name="connsiteY3-8" fmla="*/ 531116 h 5164770"/>
              <a:gd name="connsiteX4-9" fmla="*/ 725 w 334099"/>
              <a:gd name="connsiteY4-10" fmla="*/ 508256 h 5164770"/>
              <a:gd name="connsiteX0-11" fmla="*/ 5231 w 338605"/>
              <a:gd name="connsiteY0-12" fmla="*/ 508256 h 5164770"/>
              <a:gd name="connsiteX1-13" fmla="*/ 61921 w 338605"/>
              <a:gd name="connsiteY1-14" fmla="*/ 4760216 h 5164770"/>
              <a:gd name="connsiteX2-15" fmla="*/ 336701 w 338605"/>
              <a:gd name="connsiteY2-16" fmla="*/ 4577336 h 5164770"/>
              <a:gd name="connsiteX3-17" fmla="*/ 233831 w 338605"/>
              <a:gd name="connsiteY3-18" fmla="*/ 531116 h 5164770"/>
              <a:gd name="connsiteX4-19" fmla="*/ 5231 w 338605"/>
              <a:gd name="connsiteY4-20" fmla="*/ 508256 h 5164770"/>
              <a:gd name="connsiteX0-21" fmla="*/ 1317 w 334691"/>
              <a:gd name="connsiteY0-22" fmla="*/ 509201 h 5174270"/>
              <a:gd name="connsiteX1-23" fmla="*/ 126931 w 334691"/>
              <a:gd name="connsiteY1-24" fmla="*/ 4775919 h 5174270"/>
              <a:gd name="connsiteX2-25" fmla="*/ 332787 w 334691"/>
              <a:gd name="connsiteY2-26" fmla="*/ 4578281 h 5174270"/>
              <a:gd name="connsiteX3-27" fmla="*/ 229917 w 334691"/>
              <a:gd name="connsiteY3-28" fmla="*/ 532061 h 5174270"/>
              <a:gd name="connsiteX4-29" fmla="*/ 1317 w 334691"/>
              <a:gd name="connsiteY4-30" fmla="*/ 509201 h 51742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4691" h="5174270">
                <a:moveTo>
                  <a:pt x="1317" y="509201"/>
                </a:moveTo>
                <a:cubicBezTo>
                  <a:pt x="-15847" y="1216511"/>
                  <a:pt x="140611" y="4171533"/>
                  <a:pt x="126931" y="4775919"/>
                </a:cubicBezTo>
                <a:cubicBezTo>
                  <a:pt x="113251" y="5380305"/>
                  <a:pt x="319452" y="5283131"/>
                  <a:pt x="332787" y="4578281"/>
                </a:cubicBezTo>
                <a:cubicBezTo>
                  <a:pt x="346122" y="3873431"/>
                  <a:pt x="287067" y="1212146"/>
                  <a:pt x="229917" y="532061"/>
                </a:cubicBezTo>
                <a:cubicBezTo>
                  <a:pt x="172767" y="-148024"/>
                  <a:pt x="18481" y="-198109"/>
                  <a:pt x="1317" y="509201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804362" y="1610633"/>
            <a:ext cx="182209" cy="4101339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  <a:gd name="connsiteX0-1" fmla="*/ 1179 w 357095"/>
              <a:gd name="connsiteY0-2" fmla="*/ 503978 h 5163391"/>
              <a:gd name="connsiteX1-3" fmla="*/ 149769 w 357095"/>
              <a:gd name="connsiteY1-4" fmla="*/ 4755938 h 5163391"/>
              <a:gd name="connsiteX2-5" fmla="*/ 355623 w 357095"/>
              <a:gd name="connsiteY2-6" fmla="*/ 4514024 h 5163391"/>
              <a:gd name="connsiteX3-7" fmla="*/ 229779 w 357095"/>
              <a:gd name="connsiteY3-8" fmla="*/ 526838 h 5163391"/>
              <a:gd name="connsiteX4-9" fmla="*/ 1179 w 357095"/>
              <a:gd name="connsiteY4-10" fmla="*/ 503978 h 51633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7095" h="5163391">
                <a:moveTo>
                  <a:pt x="1179" y="503978"/>
                </a:moveTo>
                <a:cubicBezTo>
                  <a:pt x="-12156" y="1208828"/>
                  <a:pt x="90695" y="4087597"/>
                  <a:pt x="149769" y="4755938"/>
                </a:cubicBezTo>
                <a:cubicBezTo>
                  <a:pt x="208843" y="5424279"/>
                  <a:pt x="342288" y="5218874"/>
                  <a:pt x="355623" y="4514024"/>
                </a:cubicBezTo>
                <a:cubicBezTo>
                  <a:pt x="368958" y="3809174"/>
                  <a:pt x="288853" y="1195179"/>
                  <a:pt x="229779" y="526838"/>
                </a:cubicBezTo>
                <a:cubicBezTo>
                  <a:pt x="170705" y="-141503"/>
                  <a:pt x="14514" y="-200872"/>
                  <a:pt x="1179" y="503978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rot="5400000">
            <a:off x="5250852" y="4604949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16312" y="4710294"/>
            <a:ext cx="98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b="1" spc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5250852" y="3869196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34798" y="3941409"/>
            <a:ext cx="98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b="1" spc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5250852" y="3100310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23274" y="3221991"/>
            <a:ext cx="98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b="1" spc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5240728" y="2380892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04038" y="2497556"/>
            <a:ext cx="98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zh-CN" altLang="en-US" b="1" spc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240729" y="1656457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15562" y="1736888"/>
            <a:ext cx="98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zh-CN" altLang="en-US" b="1" spc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60893" y="4808354"/>
            <a:ext cx="3907157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60893" y="4086589"/>
            <a:ext cx="3907157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60893" y="3364823"/>
            <a:ext cx="3907157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160893" y="2643057"/>
            <a:ext cx="3907157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60893" y="1921291"/>
            <a:ext cx="3907157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980090" y="4833405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80090" y="4106521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980090" y="3379638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980090" y="2652755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980090" y="1921291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138FD75-F8C4-0C94-A118-BE634A60112E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63" name="图形 2">
              <a:extLst>
                <a:ext uri="{FF2B5EF4-FFF2-40B4-BE49-F238E27FC236}">
                  <a16:creationId xmlns:a16="http://schemas.microsoft.com/office/drawing/2014/main" id="{DCA955D0-F2ED-928E-62B4-6197CFCC6B25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53BBDA5-2290-E035-1D9E-4635B6B46725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37C97A6-325A-CD02-A354-2F1BA7FD7263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3E10D8B-29E1-D03B-D6AD-B6E04CB4BDEE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42378506-A197-382F-415B-C786AE38036B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E9DE6F3-1A81-1A36-9603-8C183E358DF0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824B1BC-F090-07BF-11BC-5D7A444F092E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BF341CD-B436-6C7B-A299-3826F4EC6D67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0F7AF-B992-BE1C-1A16-70E8AB89C603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1B0470A-B3D4-FB4E-4F64-F11CD89CEB4A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B5E39C4-50B5-33DE-2A27-2ECF2EFDC73C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CE08152-7008-13C1-1E25-6BEEA0326539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0889915-ADDC-CA0A-F8EE-9F9DB81068A1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B1B7E6D-87BC-5DBF-7261-2E43851764D5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2AB8888-FA71-3F20-ED74-33F61CB85505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67AD99A-2F10-6286-448C-5BD738849FA0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9982FD1-F7A8-FCED-B722-27818A3C4592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A1575BE-7EB7-D4BC-4A06-754B105B3EC9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972407E-B2AE-F10B-91EF-498D6966F349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641C8DA8-0BBD-B952-C2CE-4183EEDB654F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20C23CC-71FB-36E1-1D4B-760806FAE0FF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104092B-DB40-9A4F-3032-CD499C091C5F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C3F47CD-B0AA-22F5-C27A-704A9C170DEB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7884661-FDA2-3794-C9BB-659F907E1D7F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5A57499-FABA-1CB3-F8DF-2D74091B74EE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5C26E2C-A095-F0F5-AF16-D2EEE98147FF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457A095-B35B-AEDD-1C8A-9396CBB71A72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E471609-2241-06BF-0B53-6E491FDC292F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AB63D92-7CB9-E426-D9B1-B855F01D5E24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3580B85-95EB-B00A-7F3F-72959DBC4DA9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430E46E-D187-585F-DABD-D2467DDB2F70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D64FA5CE-F7B1-ED36-A0DE-BADB5F9F3956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8A7B92A-D3E0-08B1-CE28-EBC94DC570BE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3E3AE98-ED7F-A6D1-C756-8F16840BF999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72A2EC3-B6E6-A82B-4F5E-7A52569C8912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14CCBDF-9F0D-155D-E678-D0FD4140206F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02CE246-7458-077C-B2F5-7F334964B96E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94A3884-3679-4C6D-D6CA-480502AD9610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3B18DF2-D70A-B89D-EFDD-CC9D8713F18E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AFAB1960-F3EB-E258-EF54-D0010C399226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9864A12-8114-7600-0A05-D02BCB393055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450AE4-BA8B-353B-6C03-1E38D922F39A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5268BE3-7502-A98B-4DFD-FC3C4B6B20A3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286490B-03A4-03A1-691C-A0F874E5A494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3AD6C31-E8BC-D9F8-569B-86347B945677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FBBCA51-868D-17B6-6DAE-A4C95C5F4F1A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1D0D975C-AD1C-CAA7-FB76-C8973A8E1A6A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EF38F73-E798-C7DE-AB70-8562AA2C2676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5E50AEF-4D0F-622F-BFF1-9646B28B006E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1853EC7-2191-FC21-43DD-38D7D7D400DB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3B30BEC8-C7B9-1A72-4463-B77629D5383F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84AEED7-E493-2D50-2C68-7DAE0BAA80F1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98C867E-F327-F9EA-CD04-4E8543A212AE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9E9C7D3-19FF-D81D-0CF3-AFC7D2C5DF00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977950A-CFBF-ED12-6223-A578680ACA03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3E72C05-8B75-20C6-5362-D3C16F96485D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9EDC46B-8174-856B-8DFB-6D26DFB76051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24BB9DAE-02B2-17DF-DD9A-FF5916B621D0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B89C410-E44F-AA0E-7A1E-E7A68A7C9D11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1EBF6BC-5F7A-20B2-51A9-A18594A79067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E889459-3D64-60B5-7F9C-A391A534113F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6FE8362-8695-B850-9530-7989DC7BDB05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99E8F3D-0C72-B792-2FD6-5682B1CE3D0E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AB21811-E493-2BBE-4DAF-2657229EE6F2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76BC557-F799-BE42-DCE5-67EB85CCFBAA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EF43C8B1-44B1-42EA-71AB-30E770F125EB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39D8743-3CC4-10B4-507B-78921DB5A52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B4AB929-9746-D81F-79F9-234807C67C84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2D3692B-C4D6-91E5-5CAF-285F6FB8E8BC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CAE1454-B69A-76EA-A6A2-E9FB922F6500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AF24C98-7445-ED6B-D64A-06EAA67E342B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9133954-A162-C30F-8FD5-CFEE0CD923F2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807477B-17A4-9BFE-6E1A-21519EDEE121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EBCEADB4-0198-5B7F-4D5E-449E394E637F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65" name="椭圆 207">
                <a:extLst>
                  <a:ext uri="{FF2B5EF4-FFF2-40B4-BE49-F238E27FC236}">
                    <a16:creationId xmlns:a16="http://schemas.microsoft.com/office/drawing/2014/main" id="{5D1AC450-2B0F-96BE-1385-DA6248D9F81C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97CD473-B892-5B5E-E5DB-F74F0D0B6163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40" name="图形 2">
            <a:extLst>
              <a:ext uri="{FF2B5EF4-FFF2-40B4-BE49-F238E27FC236}">
                <a16:creationId xmlns:a16="http://schemas.microsoft.com/office/drawing/2014/main" id="{4D0314AF-FF75-7300-E254-07B9C2087F3F}"/>
              </a:ext>
            </a:extLst>
          </p:cNvPr>
          <p:cNvGrpSpPr/>
          <p:nvPr/>
        </p:nvGrpSpPr>
        <p:grpSpPr>
          <a:xfrm>
            <a:off x="1346610" y="1858419"/>
            <a:ext cx="2410656" cy="3605766"/>
            <a:chOff x="5627899" y="1927813"/>
            <a:chExt cx="988318" cy="1478288"/>
          </a:xfrm>
          <a:solidFill>
            <a:srgbClr val="292929"/>
          </a:solidFill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C86082A-1573-16B0-7BF7-A8DE7B24B3D1}"/>
                </a:ext>
              </a:extLst>
            </p:cNvPr>
            <p:cNvSpPr/>
            <p:nvPr/>
          </p:nvSpPr>
          <p:spPr>
            <a:xfrm>
              <a:off x="5627899" y="1927813"/>
              <a:ext cx="988318" cy="1478288"/>
            </a:xfrm>
            <a:custGeom>
              <a:avLst/>
              <a:gdLst>
                <a:gd name="connsiteX0" fmla="*/ 392040 w 988318"/>
                <a:gd name="connsiteY0" fmla="*/ 1347567 h 1478288"/>
                <a:gd name="connsiteX1" fmla="*/ 273520 w 988318"/>
                <a:gd name="connsiteY1" fmla="*/ 1257094 h 1478288"/>
                <a:gd name="connsiteX2" fmla="*/ 235120 w 988318"/>
                <a:gd name="connsiteY2" fmla="*/ 1091041 h 1478288"/>
                <a:gd name="connsiteX3" fmla="*/ 357702 w 988318"/>
                <a:gd name="connsiteY3" fmla="*/ 1166867 h 1478288"/>
                <a:gd name="connsiteX4" fmla="*/ 405947 w 988318"/>
                <a:gd name="connsiteY4" fmla="*/ 1318025 h 1478288"/>
                <a:gd name="connsiteX5" fmla="*/ 395486 w 988318"/>
                <a:gd name="connsiteY5" fmla="*/ 1308054 h 1478288"/>
                <a:gd name="connsiteX6" fmla="*/ 389209 w 988318"/>
                <a:gd name="connsiteY6" fmla="*/ 1299068 h 1478288"/>
                <a:gd name="connsiteX7" fmla="*/ 373456 w 988318"/>
                <a:gd name="connsiteY7" fmla="*/ 1280974 h 1478288"/>
                <a:gd name="connsiteX8" fmla="*/ 278319 w 988318"/>
                <a:gd name="connsiteY8" fmla="*/ 1172036 h 1478288"/>
                <a:gd name="connsiteX9" fmla="*/ 361764 w 988318"/>
                <a:gd name="connsiteY9" fmla="*/ 1308054 h 1478288"/>
                <a:gd name="connsiteX10" fmla="*/ 392040 w 988318"/>
                <a:gd name="connsiteY10" fmla="*/ 1347567 h 1478288"/>
                <a:gd name="connsiteX11" fmla="*/ 561390 w 988318"/>
                <a:gd name="connsiteY11" fmla="*/ 1050051 h 1478288"/>
                <a:gd name="connsiteX12" fmla="*/ 576282 w 988318"/>
                <a:gd name="connsiteY12" fmla="*/ 1030849 h 1478288"/>
                <a:gd name="connsiteX13" fmla="*/ 703664 w 988318"/>
                <a:gd name="connsiteY13" fmla="*/ 963148 h 1478288"/>
                <a:gd name="connsiteX14" fmla="*/ 799169 w 988318"/>
                <a:gd name="connsiteY14" fmla="*/ 947638 h 1478288"/>
                <a:gd name="connsiteX15" fmla="*/ 818369 w 988318"/>
                <a:gd name="connsiteY15" fmla="*/ 938652 h 1478288"/>
                <a:gd name="connsiteX16" fmla="*/ 836461 w 988318"/>
                <a:gd name="connsiteY16" fmla="*/ 929790 h 1478288"/>
                <a:gd name="connsiteX17" fmla="*/ 872891 w 988318"/>
                <a:gd name="connsiteY17" fmla="*/ 908987 h 1478288"/>
                <a:gd name="connsiteX18" fmla="*/ 856030 w 988318"/>
                <a:gd name="connsiteY18" fmla="*/ 939391 h 1478288"/>
                <a:gd name="connsiteX19" fmla="*/ 762370 w 988318"/>
                <a:gd name="connsiteY19" fmla="*/ 1077501 h 1478288"/>
                <a:gd name="connsiteX20" fmla="*/ 587851 w 988318"/>
                <a:gd name="connsiteY20" fmla="*/ 1079224 h 1478288"/>
                <a:gd name="connsiteX21" fmla="*/ 753755 w 988318"/>
                <a:gd name="connsiteY21" fmla="*/ 1019647 h 1478288"/>
                <a:gd name="connsiteX22" fmla="*/ 789077 w 988318"/>
                <a:gd name="connsiteY22" fmla="*/ 980011 h 1478288"/>
                <a:gd name="connsiteX23" fmla="*/ 735909 w 988318"/>
                <a:gd name="connsiteY23" fmla="*/ 1002045 h 1478288"/>
                <a:gd name="connsiteX24" fmla="*/ 677326 w 988318"/>
                <a:gd name="connsiteY24" fmla="*/ 1017801 h 1478288"/>
                <a:gd name="connsiteX25" fmla="*/ 561390 w 988318"/>
                <a:gd name="connsiteY25" fmla="*/ 1050051 h 1478288"/>
                <a:gd name="connsiteX26" fmla="*/ 469208 w 988318"/>
                <a:gd name="connsiteY26" fmla="*/ 884368 h 1478288"/>
                <a:gd name="connsiteX27" fmla="*/ 465761 w 988318"/>
                <a:gd name="connsiteY27" fmla="*/ 726071 h 1478288"/>
                <a:gd name="connsiteX28" fmla="*/ 484592 w 988318"/>
                <a:gd name="connsiteY28" fmla="*/ 715485 h 1478288"/>
                <a:gd name="connsiteX29" fmla="*/ 481761 w 988318"/>
                <a:gd name="connsiteY29" fmla="*/ 747120 h 1478288"/>
                <a:gd name="connsiteX30" fmla="*/ 482500 w 988318"/>
                <a:gd name="connsiteY30" fmla="*/ 779124 h 1478288"/>
                <a:gd name="connsiteX31" fmla="*/ 517330 w 988318"/>
                <a:gd name="connsiteY31" fmla="*/ 713392 h 1478288"/>
                <a:gd name="connsiteX32" fmla="*/ 519545 w 988318"/>
                <a:gd name="connsiteY32" fmla="*/ 772969 h 1478288"/>
                <a:gd name="connsiteX33" fmla="*/ 528899 w 988318"/>
                <a:gd name="connsiteY33" fmla="*/ 711300 h 1478288"/>
                <a:gd name="connsiteX34" fmla="*/ 549821 w 988318"/>
                <a:gd name="connsiteY34" fmla="*/ 712161 h 1478288"/>
                <a:gd name="connsiteX35" fmla="*/ 541083 w 988318"/>
                <a:gd name="connsiteY35" fmla="*/ 766691 h 1478288"/>
                <a:gd name="connsiteX36" fmla="*/ 535421 w 988318"/>
                <a:gd name="connsiteY36" fmla="*/ 791925 h 1478288"/>
                <a:gd name="connsiteX37" fmla="*/ 526560 w 988318"/>
                <a:gd name="connsiteY37" fmla="*/ 813959 h 1478288"/>
                <a:gd name="connsiteX38" fmla="*/ 469208 w 988318"/>
                <a:gd name="connsiteY38" fmla="*/ 884368 h 1478288"/>
                <a:gd name="connsiteX39" fmla="*/ 666372 w 988318"/>
                <a:gd name="connsiteY39" fmla="*/ 682619 h 1478288"/>
                <a:gd name="connsiteX40" fmla="*/ 676834 w 988318"/>
                <a:gd name="connsiteY40" fmla="*/ 680403 h 1478288"/>
                <a:gd name="connsiteX41" fmla="*/ 706372 w 988318"/>
                <a:gd name="connsiteY41" fmla="*/ 728040 h 1478288"/>
                <a:gd name="connsiteX42" fmla="*/ 697879 w 988318"/>
                <a:gd name="connsiteY42" fmla="*/ 699729 h 1478288"/>
                <a:gd name="connsiteX43" fmla="*/ 692464 w 988318"/>
                <a:gd name="connsiteY43" fmla="*/ 679542 h 1478288"/>
                <a:gd name="connsiteX44" fmla="*/ 698864 w 988318"/>
                <a:gd name="connsiteY44" fmla="*/ 665017 h 1478288"/>
                <a:gd name="connsiteX45" fmla="*/ 709079 w 988318"/>
                <a:gd name="connsiteY45" fmla="*/ 673633 h 1478288"/>
                <a:gd name="connsiteX46" fmla="*/ 718187 w 988318"/>
                <a:gd name="connsiteY46" fmla="*/ 710807 h 1478288"/>
                <a:gd name="connsiteX47" fmla="*/ 739109 w 988318"/>
                <a:gd name="connsiteY47" fmla="*/ 813467 h 1478288"/>
                <a:gd name="connsiteX48" fmla="*/ 717325 w 988318"/>
                <a:gd name="connsiteY48" fmla="*/ 855318 h 1478288"/>
                <a:gd name="connsiteX49" fmla="*/ 618004 w 988318"/>
                <a:gd name="connsiteY49" fmla="*/ 699113 h 1478288"/>
                <a:gd name="connsiteX50" fmla="*/ 620096 w 988318"/>
                <a:gd name="connsiteY50" fmla="*/ 697636 h 1478288"/>
                <a:gd name="connsiteX51" fmla="*/ 632281 w 988318"/>
                <a:gd name="connsiteY51" fmla="*/ 690989 h 1478288"/>
                <a:gd name="connsiteX52" fmla="*/ 649265 w 988318"/>
                <a:gd name="connsiteY52" fmla="*/ 686681 h 1478288"/>
                <a:gd name="connsiteX53" fmla="*/ 665019 w 988318"/>
                <a:gd name="connsiteY53" fmla="*/ 720778 h 1478288"/>
                <a:gd name="connsiteX54" fmla="*/ 684341 w 988318"/>
                <a:gd name="connsiteY54" fmla="*/ 748843 h 1478288"/>
                <a:gd name="connsiteX55" fmla="*/ 666372 w 988318"/>
                <a:gd name="connsiteY55" fmla="*/ 682619 h 1478288"/>
                <a:gd name="connsiteX56" fmla="*/ 406932 w 988318"/>
                <a:gd name="connsiteY56" fmla="*/ 691235 h 1478288"/>
                <a:gd name="connsiteX57" fmla="*/ 396594 w 988318"/>
                <a:gd name="connsiteY57" fmla="*/ 721270 h 1478288"/>
                <a:gd name="connsiteX58" fmla="*/ 317211 w 988318"/>
                <a:gd name="connsiteY58" fmla="*/ 827376 h 1478288"/>
                <a:gd name="connsiteX59" fmla="*/ 257520 w 988318"/>
                <a:gd name="connsiteY59" fmla="*/ 724717 h 1478288"/>
                <a:gd name="connsiteX60" fmla="*/ 312534 w 988318"/>
                <a:gd name="connsiteY60" fmla="*/ 634120 h 1478288"/>
                <a:gd name="connsiteX61" fmla="*/ 337149 w 988318"/>
                <a:gd name="connsiteY61" fmla="*/ 655785 h 1478288"/>
                <a:gd name="connsiteX62" fmla="*/ 317211 w 988318"/>
                <a:gd name="connsiteY62" fmla="*/ 694190 h 1478288"/>
                <a:gd name="connsiteX63" fmla="*/ 308473 w 988318"/>
                <a:gd name="connsiteY63" fmla="*/ 713515 h 1478288"/>
                <a:gd name="connsiteX64" fmla="*/ 304288 w 988318"/>
                <a:gd name="connsiteY64" fmla="*/ 724717 h 1478288"/>
                <a:gd name="connsiteX65" fmla="*/ 306380 w 988318"/>
                <a:gd name="connsiteY65" fmla="*/ 733210 h 1478288"/>
                <a:gd name="connsiteX66" fmla="*/ 354010 w 988318"/>
                <a:gd name="connsiteY66" fmla="*/ 666494 h 1478288"/>
                <a:gd name="connsiteX67" fmla="*/ 355979 w 988318"/>
                <a:gd name="connsiteY67" fmla="*/ 677080 h 1478288"/>
                <a:gd name="connsiteX68" fmla="*/ 354010 w 988318"/>
                <a:gd name="connsiteY68" fmla="*/ 684219 h 1478288"/>
                <a:gd name="connsiteX69" fmla="*/ 338257 w 988318"/>
                <a:gd name="connsiteY69" fmla="*/ 726317 h 1478288"/>
                <a:gd name="connsiteX70" fmla="*/ 368164 w 988318"/>
                <a:gd name="connsiteY70" fmla="*/ 673510 h 1478288"/>
                <a:gd name="connsiteX71" fmla="*/ 406932 w 988318"/>
                <a:gd name="connsiteY71" fmla="*/ 691235 h 1478288"/>
                <a:gd name="connsiteX72" fmla="*/ 788339 w 988318"/>
                <a:gd name="connsiteY72" fmla="*/ 581437 h 1478288"/>
                <a:gd name="connsiteX73" fmla="*/ 818000 w 988318"/>
                <a:gd name="connsiteY73" fmla="*/ 589807 h 1478288"/>
                <a:gd name="connsiteX74" fmla="*/ 761755 w 988318"/>
                <a:gd name="connsiteY74" fmla="*/ 552756 h 1478288"/>
                <a:gd name="connsiteX75" fmla="*/ 764955 w 988318"/>
                <a:gd name="connsiteY75" fmla="*/ 527153 h 1478288"/>
                <a:gd name="connsiteX76" fmla="*/ 818861 w 988318"/>
                <a:gd name="connsiteY76" fmla="*/ 547586 h 1478288"/>
                <a:gd name="connsiteX77" fmla="*/ 862307 w 988318"/>
                <a:gd name="connsiteY77" fmla="*/ 575651 h 1478288"/>
                <a:gd name="connsiteX78" fmla="*/ 908582 w 988318"/>
                <a:gd name="connsiteY78" fmla="*/ 680280 h 1478288"/>
                <a:gd name="connsiteX79" fmla="*/ 736525 w 988318"/>
                <a:gd name="connsiteY79" fmla="*/ 622426 h 1478288"/>
                <a:gd name="connsiteX80" fmla="*/ 746248 w 988318"/>
                <a:gd name="connsiteY80" fmla="*/ 595100 h 1478288"/>
                <a:gd name="connsiteX81" fmla="*/ 811477 w 988318"/>
                <a:gd name="connsiteY81" fmla="*/ 626365 h 1478288"/>
                <a:gd name="connsiteX82" fmla="*/ 798800 w 988318"/>
                <a:gd name="connsiteY82" fmla="*/ 611594 h 1478288"/>
                <a:gd name="connsiteX83" fmla="*/ 760524 w 988318"/>
                <a:gd name="connsiteY83" fmla="*/ 568142 h 1478288"/>
                <a:gd name="connsiteX84" fmla="*/ 788339 w 988318"/>
                <a:gd name="connsiteY84" fmla="*/ 581437 h 1478288"/>
                <a:gd name="connsiteX85" fmla="*/ 285212 w 988318"/>
                <a:gd name="connsiteY85" fmla="*/ 603716 h 1478288"/>
                <a:gd name="connsiteX86" fmla="*/ 250135 w 988318"/>
                <a:gd name="connsiteY86" fmla="*/ 615164 h 1478288"/>
                <a:gd name="connsiteX87" fmla="*/ 78693 w 988318"/>
                <a:gd name="connsiteY87" fmla="*/ 658616 h 1478288"/>
                <a:gd name="connsiteX88" fmla="*/ 78570 w 988318"/>
                <a:gd name="connsiteY88" fmla="*/ 607163 h 1478288"/>
                <a:gd name="connsiteX89" fmla="*/ 164599 w 988318"/>
                <a:gd name="connsiteY89" fmla="*/ 557187 h 1478288"/>
                <a:gd name="connsiteX90" fmla="*/ 195121 w 988318"/>
                <a:gd name="connsiteY90" fmla="*/ 544262 h 1478288"/>
                <a:gd name="connsiteX91" fmla="*/ 238566 w 988318"/>
                <a:gd name="connsiteY91" fmla="*/ 537615 h 1478288"/>
                <a:gd name="connsiteX92" fmla="*/ 179737 w 988318"/>
                <a:gd name="connsiteY92" fmla="*/ 587714 h 1478288"/>
                <a:gd name="connsiteX93" fmla="*/ 248289 w 988318"/>
                <a:gd name="connsiteY93" fmla="*/ 553248 h 1478288"/>
                <a:gd name="connsiteX94" fmla="*/ 259366 w 988318"/>
                <a:gd name="connsiteY94" fmla="*/ 572205 h 1478288"/>
                <a:gd name="connsiteX95" fmla="*/ 204844 w 988318"/>
                <a:gd name="connsiteY95" fmla="*/ 611964 h 1478288"/>
                <a:gd name="connsiteX96" fmla="*/ 218998 w 988318"/>
                <a:gd name="connsiteY96" fmla="*/ 608886 h 1478288"/>
                <a:gd name="connsiteX97" fmla="*/ 270443 w 988318"/>
                <a:gd name="connsiteY97" fmla="*/ 583406 h 1478288"/>
                <a:gd name="connsiteX98" fmla="*/ 285212 w 988318"/>
                <a:gd name="connsiteY98" fmla="*/ 603716 h 1478288"/>
                <a:gd name="connsiteX99" fmla="*/ 469823 w 988318"/>
                <a:gd name="connsiteY99" fmla="*/ 246624 h 1478288"/>
                <a:gd name="connsiteX100" fmla="*/ 640896 w 988318"/>
                <a:gd name="connsiteY100" fmla="*/ 296353 h 1478288"/>
                <a:gd name="connsiteX101" fmla="*/ 722002 w 988318"/>
                <a:gd name="connsiteY101" fmla="*/ 545863 h 1478288"/>
                <a:gd name="connsiteX102" fmla="*/ 685326 w 988318"/>
                <a:gd name="connsiteY102" fmla="*/ 623904 h 1478288"/>
                <a:gd name="connsiteX103" fmla="*/ 650619 w 988318"/>
                <a:gd name="connsiteY103" fmla="*/ 648153 h 1478288"/>
                <a:gd name="connsiteX104" fmla="*/ 565821 w 988318"/>
                <a:gd name="connsiteY104" fmla="*/ 677941 h 1478288"/>
                <a:gd name="connsiteX105" fmla="*/ 347610 w 988318"/>
                <a:gd name="connsiteY105" fmla="*/ 614425 h 1478288"/>
                <a:gd name="connsiteX106" fmla="*/ 286442 w 988318"/>
                <a:gd name="connsiteY106" fmla="*/ 561372 h 1478288"/>
                <a:gd name="connsiteX107" fmla="*/ 249520 w 988318"/>
                <a:gd name="connsiteY107" fmla="*/ 483331 h 1478288"/>
                <a:gd name="connsiteX108" fmla="*/ 258135 w 988318"/>
                <a:gd name="connsiteY108" fmla="*/ 379072 h 1478288"/>
                <a:gd name="connsiteX109" fmla="*/ 304288 w 988318"/>
                <a:gd name="connsiteY109" fmla="*/ 310755 h 1478288"/>
                <a:gd name="connsiteX110" fmla="*/ 469823 w 988318"/>
                <a:gd name="connsiteY110" fmla="*/ 246624 h 1478288"/>
                <a:gd name="connsiteX111" fmla="*/ 758924 w 988318"/>
                <a:gd name="connsiteY111" fmla="*/ 439510 h 1478288"/>
                <a:gd name="connsiteX112" fmla="*/ 764586 w 988318"/>
                <a:gd name="connsiteY112" fmla="*/ 433971 h 1478288"/>
                <a:gd name="connsiteX113" fmla="*/ 810492 w 988318"/>
                <a:gd name="connsiteY113" fmla="*/ 424616 h 1478288"/>
                <a:gd name="connsiteX114" fmla="*/ 967289 w 988318"/>
                <a:gd name="connsiteY114" fmla="*/ 447019 h 1478288"/>
                <a:gd name="connsiteX115" fmla="*/ 935536 w 988318"/>
                <a:gd name="connsiteY115" fmla="*/ 478654 h 1478288"/>
                <a:gd name="connsiteX116" fmla="*/ 884952 w 988318"/>
                <a:gd name="connsiteY116" fmla="*/ 490717 h 1478288"/>
                <a:gd name="connsiteX117" fmla="*/ 766062 w 988318"/>
                <a:gd name="connsiteY117" fmla="*/ 496133 h 1478288"/>
                <a:gd name="connsiteX118" fmla="*/ 764093 w 988318"/>
                <a:gd name="connsiteY118" fmla="*/ 470776 h 1478288"/>
                <a:gd name="connsiteX119" fmla="*/ 841876 w 988318"/>
                <a:gd name="connsiteY119" fmla="*/ 457851 h 1478288"/>
                <a:gd name="connsiteX120" fmla="*/ 793139 w 988318"/>
                <a:gd name="connsiteY120" fmla="*/ 455266 h 1478288"/>
                <a:gd name="connsiteX121" fmla="*/ 839415 w 988318"/>
                <a:gd name="connsiteY121" fmla="*/ 436433 h 1478288"/>
                <a:gd name="connsiteX122" fmla="*/ 778370 w 988318"/>
                <a:gd name="connsiteY122" fmla="*/ 445542 h 1478288"/>
                <a:gd name="connsiteX123" fmla="*/ 758924 w 988318"/>
                <a:gd name="connsiteY123" fmla="*/ 439510 h 1478288"/>
                <a:gd name="connsiteX124" fmla="*/ 17156 w 988318"/>
                <a:gd name="connsiteY124" fmla="*/ 437295 h 1478288"/>
                <a:gd name="connsiteX125" fmla="*/ 109339 w 988318"/>
                <a:gd name="connsiteY125" fmla="*/ 408614 h 1478288"/>
                <a:gd name="connsiteX126" fmla="*/ 223428 w 988318"/>
                <a:gd name="connsiteY126" fmla="*/ 402090 h 1478288"/>
                <a:gd name="connsiteX127" fmla="*/ 220721 w 988318"/>
                <a:gd name="connsiteY127" fmla="*/ 427940 h 1478288"/>
                <a:gd name="connsiteX128" fmla="*/ 142692 w 988318"/>
                <a:gd name="connsiteY128" fmla="*/ 432248 h 1478288"/>
                <a:gd name="connsiteX129" fmla="*/ 218259 w 988318"/>
                <a:gd name="connsiteY129" fmla="*/ 441480 h 1478288"/>
                <a:gd name="connsiteX130" fmla="*/ 189829 w 988318"/>
                <a:gd name="connsiteY130" fmla="*/ 471515 h 1478288"/>
                <a:gd name="connsiteX131" fmla="*/ 154753 w 988318"/>
                <a:gd name="connsiteY131" fmla="*/ 488871 h 1478288"/>
                <a:gd name="connsiteX132" fmla="*/ 222813 w 988318"/>
                <a:gd name="connsiteY132" fmla="*/ 482347 h 1478288"/>
                <a:gd name="connsiteX133" fmla="*/ 225521 w 988318"/>
                <a:gd name="connsiteY133" fmla="*/ 498226 h 1478288"/>
                <a:gd name="connsiteX134" fmla="*/ 30694 w 988318"/>
                <a:gd name="connsiteY134" fmla="*/ 464991 h 1478288"/>
                <a:gd name="connsiteX135" fmla="*/ 17156 w 988318"/>
                <a:gd name="connsiteY135" fmla="*/ 437295 h 1478288"/>
                <a:gd name="connsiteX136" fmla="*/ 774308 w 988318"/>
                <a:gd name="connsiteY136" fmla="*/ 320233 h 1478288"/>
                <a:gd name="connsiteX137" fmla="*/ 786862 w 988318"/>
                <a:gd name="connsiteY137" fmla="*/ 311001 h 1478288"/>
                <a:gd name="connsiteX138" fmla="*/ 817508 w 988318"/>
                <a:gd name="connsiteY138" fmla="*/ 286013 h 1478288"/>
                <a:gd name="connsiteX139" fmla="*/ 934920 w 988318"/>
                <a:gd name="connsiteY139" fmla="*/ 291183 h 1478288"/>
                <a:gd name="connsiteX140" fmla="*/ 908582 w 988318"/>
                <a:gd name="connsiteY140" fmla="*/ 343375 h 1478288"/>
                <a:gd name="connsiteX141" fmla="*/ 765201 w 988318"/>
                <a:gd name="connsiteY141" fmla="*/ 413168 h 1478288"/>
                <a:gd name="connsiteX142" fmla="*/ 753263 w 988318"/>
                <a:gd name="connsiteY142" fmla="*/ 421293 h 1478288"/>
                <a:gd name="connsiteX143" fmla="*/ 748094 w 988318"/>
                <a:gd name="connsiteY143" fmla="*/ 392735 h 1478288"/>
                <a:gd name="connsiteX144" fmla="*/ 773816 w 988318"/>
                <a:gd name="connsiteY144" fmla="*/ 381534 h 1478288"/>
                <a:gd name="connsiteX145" fmla="*/ 788708 w 988318"/>
                <a:gd name="connsiteY145" fmla="*/ 377841 h 1478288"/>
                <a:gd name="connsiteX146" fmla="*/ 797200 w 988318"/>
                <a:gd name="connsiteY146" fmla="*/ 371440 h 1478288"/>
                <a:gd name="connsiteX147" fmla="*/ 740217 w 988318"/>
                <a:gd name="connsiteY147" fmla="*/ 385719 h 1478288"/>
                <a:gd name="connsiteX148" fmla="*/ 752155 w 988318"/>
                <a:gd name="connsiteY148" fmla="*/ 363070 h 1478288"/>
                <a:gd name="connsiteX149" fmla="*/ 771970 w 988318"/>
                <a:gd name="connsiteY149" fmla="*/ 351622 h 1478288"/>
                <a:gd name="connsiteX150" fmla="*/ 807169 w 988318"/>
                <a:gd name="connsiteY150" fmla="*/ 328973 h 1478288"/>
                <a:gd name="connsiteX151" fmla="*/ 787724 w 988318"/>
                <a:gd name="connsiteY151" fmla="*/ 337220 h 1478288"/>
                <a:gd name="connsiteX152" fmla="*/ 731971 w 988318"/>
                <a:gd name="connsiteY152" fmla="*/ 365039 h 1478288"/>
                <a:gd name="connsiteX153" fmla="*/ 726310 w 988318"/>
                <a:gd name="connsiteY153" fmla="*/ 349776 h 1478288"/>
                <a:gd name="connsiteX154" fmla="*/ 774308 w 988318"/>
                <a:gd name="connsiteY154" fmla="*/ 320233 h 1478288"/>
                <a:gd name="connsiteX155" fmla="*/ 741694 w 988318"/>
                <a:gd name="connsiteY155" fmla="*/ 168583 h 1478288"/>
                <a:gd name="connsiteX156" fmla="*/ 738494 w 988318"/>
                <a:gd name="connsiteY156" fmla="*/ 99774 h 1478288"/>
                <a:gd name="connsiteX157" fmla="*/ 689510 w 988318"/>
                <a:gd name="connsiteY157" fmla="*/ 65677 h 1478288"/>
                <a:gd name="connsiteX158" fmla="*/ 602128 w 988318"/>
                <a:gd name="connsiteY158" fmla="*/ 123408 h 1478288"/>
                <a:gd name="connsiteX159" fmla="*/ 588589 w 988318"/>
                <a:gd name="connsiteY159" fmla="*/ 129562 h 1478288"/>
                <a:gd name="connsiteX160" fmla="*/ 566313 w 988318"/>
                <a:gd name="connsiteY160" fmla="*/ 40443 h 1478288"/>
                <a:gd name="connsiteX161" fmla="*/ 491730 w 988318"/>
                <a:gd name="connsiteY161" fmla="*/ 1176 h 1478288"/>
                <a:gd name="connsiteX162" fmla="*/ 432901 w 988318"/>
                <a:gd name="connsiteY162" fmla="*/ 52629 h 1478288"/>
                <a:gd name="connsiteX163" fmla="*/ 411116 w 988318"/>
                <a:gd name="connsiteY163" fmla="*/ 146180 h 1478288"/>
                <a:gd name="connsiteX164" fmla="*/ 351672 w 988318"/>
                <a:gd name="connsiteY164" fmla="*/ 60384 h 1478288"/>
                <a:gd name="connsiteX165" fmla="*/ 329641 w 988318"/>
                <a:gd name="connsiteY165" fmla="*/ 44874 h 1478288"/>
                <a:gd name="connsiteX166" fmla="*/ 324841 w 988318"/>
                <a:gd name="connsiteY166" fmla="*/ 39951 h 1478288"/>
                <a:gd name="connsiteX167" fmla="*/ 263304 w 988318"/>
                <a:gd name="connsiteY167" fmla="*/ 53491 h 1478288"/>
                <a:gd name="connsiteX168" fmla="*/ 248412 w 988318"/>
                <a:gd name="connsiteY168" fmla="*/ 198125 h 1478288"/>
                <a:gd name="connsiteX169" fmla="*/ 261458 w 988318"/>
                <a:gd name="connsiteY169" fmla="*/ 226929 h 1478288"/>
                <a:gd name="connsiteX170" fmla="*/ 219613 w 988318"/>
                <a:gd name="connsiteY170" fmla="*/ 201818 h 1478288"/>
                <a:gd name="connsiteX171" fmla="*/ 115985 w 988318"/>
                <a:gd name="connsiteY171" fmla="*/ 178184 h 1478288"/>
                <a:gd name="connsiteX172" fmla="*/ 79062 w 988318"/>
                <a:gd name="connsiteY172" fmla="*/ 209203 h 1478288"/>
                <a:gd name="connsiteX173" fmla="*/ 159553 w 988318"/>
                <a:gd name="connsiteY173" fmla="*/ 364547 h 1478288"/>
                <a:gd name="connsiteX174" fmla="*/ 83862 w 988318"/>
                <a:gd name="connsiteY174" fmla="*/ 375256 h 1478288"/>
                <a:gd name="connsiteX175" fmla="*/ 22571 w 988318"/>
                <a:gd name="connsiteY175" fmla="*/ 396797 h 1478288"/>
                <a:gd name="connsiteX176" fmla="*/ 36356 w 988318"/>
                <a:gd name="connsiteY176" fmla="*/ 505242 h 1478288"/>
                <a:gd name="connsiteX177" fmla="*/ 124600 w 988318"/>
                <a:gd name="connsiteY177" fmla="*/ 532199 h 1478288"/>
                <a:gd name="connsiteX178" fmla="*/ 114754 w 988318"/>
                <a:gd name="connsiteY178" fmla="*/ 538600 h 1478288"/>
                <a:gd name="connsiteX179" fmla="*/ 105154 w 988318"/>
                <a:gd name="connsiteY179" fmla="*/ 544262 h 1478288"/>
                <a:gd name="connsiteX180" fmla="*/ 86201 w 988318"/>
                <a:gd name="connsiteY180" fmla="*/ 556202 h 1478288"/>
                <a:gd name="connsiteX181" fmla="*/ 56047 w 988318"/>
                <a:gd name="connsiteY181" fmla="*/ 590915 h 1478288"/>
                <a:gd name="connsiteX182" fmla="*/ 40171 w 988318"/>
                <a:gd name="connsiteY182" fmla="*/ 637321 h 1478288"/>
                <a:gd name="connsiteX183" fmla="*/ 61586 w 988318"/>
                <a:gd name="connsiteY183" fmla="*/ 681019 h 1478288"/>
                <a:gd name="connsiteX184" fmla="*/ 172968 w 988318"/>
                <a:gd name="connsiteY184" fmla="*/ 688035 h 1478288"/>
                <a:gd name="connsiteX185" fmla="*/ 261212 w 988318"/>
                <a:gd name="connsiteY185" fmla="*/ 647537 h 1478288"/>
                <a:gd name="connsiteX186" fmla="*/ 214198 w 988318"/>
                <a:gd name="connsiteY186" fmla="*/ 745273 h 1478288"/>
                <a:gd name="connsiteX187" fmla="*/ 244105 w 988318"/>
                <a:gd name="connsiteY187" fmla="*/ 853964 h 1478288"/>
                <a:gd name="connsiteX188" fmla="*/ 302688 w 988318"/>
                <a:gd name="connsiteY188" fmla="*/ 864920 h 1478288"/>
                <a:gd name="connsiteX189" fmla="*/ 349579 w 988318"/>
                <a:gd name="connsiteY189" fmla="*/ 841409 h 1478288"/>
                <a:gd name="connsiteX190" fmla="*/ 410378 w 988318"/>
                <a:gd name="connsiteY190" fmla="*/ 775800 h 1478288"/>
                <a:gd name="connsiteX191" fmla="*/ 422193 w 988318"/>
                <a:gd name="connsiteY191" fmla="*/ 765091 h 1478288"/>
                <a:gd name="connsiteX192" fmla="*/ 427362 w 988318"/>
                <a:gd name="connsiteY192" fmla="*/ 868859 h 1478288"/>
                <a:gd name="connsiteX193" fmla="*/ 536283 w 988318"/>
                <a:gd name="connsiteY193" fmla="*/ 867505 h 1478288"/>
                <a:gd name="connsiteX194" fmla="*/ 546621 w 988318"/>
                <a:gd name="connsiteY194" fmla="*/ 846702 h 1478288"/>
                <a:gd name="connsiteX195" fmla="*/ 584282 w 988318"/>
                <a:gd name="connsiteY195" fmla="*/ 733210 h 1478288"/>
                <a:gd name="connsiteX196" fmla="*/ 567052 w 988318"/>
                <a:gd name="connsiteY196" fmla="*/ 879321 h 1478288"/>
                <a:gd name="connsiteX197" fmla="*/ 511545 w 988318"/>
                <a:gd name="connsiteY197" fmla="*/ 999829 h 1478288"/>
                <a:gd name="connsiteX198" fmla="*/ 450993 w 988318"/>
                <a:gd name="connsiteY198" fmla="*/ 1201579 h 1478288"/>
                <a:gd name="connsiteX199" fmla="*/ 444470 w 988318"/>
                <a:gd name="connsiteY199" fmla="*/ 1238753 h 1478288"/>
                <a:gd name="connsiteX200" fmla="*/ 435854 w 988318"/>
                <a:gd name="connsiteY200" fmla="*/ 1277896 h 1478288"/>
                <a:gd name="connsiteX201" fmla="*/ 350810 w 988318"/>
                <a:gd name="connsiteY201" fmla="*/ 1121322 h 1478288"/>
                <a:gd name="connsiteX202" fmla="*/ 307365 w 988318"/>
                <a:gd name="connsiteY202" fmla="*/ 1091041 h 1478288"/>
                <a:gd name="connsiteX203" fmla="*/ 235736 w 988318"/>
                <a:gd name="connsiteY203" fmla="*/ 1057683 h 1478288"/>
                <a:gd name="connsiteX204" fmla="*/ 179983 w 988318"/>
                <a:gd name="connsiteY204" fmla="*/ 1050051 h 1478288"/>
                <a:gd name="connsiteX205" fmla="*/ 206198 w 988318"/>
                <a:gd name="connsiteY205" fmla="*/ 1096581 h 1478288"/>
                <a:gd name="connsiteX206" fmla="*/ 251612 w 988318"/>
                <a:gd name="connsiteY206" fmla="*/ 1270018 h 1478288"/>
                <a:gd name="connsiteX207" fmla="*/ 324965 w 988318"/>
                <a:gd name="connsiteY207" fmla="*/ 1341659 h 1478288"/>
                <a:gd name="connsiteX208" fmla="*/ 371117 w 988318"/>
                <a:gd name="connsiteY208" fmla="*/ 1366523 h 1478288"/>
                <a:gd name="connsiteX209" fmla="*/ 414563 w 988318"/>
                <a:gd name="connsiteY209" fmla="*/ 1397420 h 1478288"/>
                <a:gd name="connsiteX210" fmla="*/ 403609 w 988318"/>
                <a:gd name="connsiteY210" fmla="*/ 1402466 h 1478288"/>
                <a:gd name="connsiteX211" fmla="*/ 391794 w 988318"/>
                <a:gd name="connsiteY211" fmla="*/ 1406036 h 1478288"/>
                <a:gd name="connsiteX212" fmla="*/ 312657 w 988318"/>
                <a:gd name="connsiteY212" fmla="*/ 1407144 h 1478288"/>
                <a:gd name="connsiteX213" fmla="*/ 207306 w 988318"/>
                <a:gd name="connsiteY213" fmla="*/ 1429178 h 1478288"/>
                <a:gd name="connsiteX214" fmla="*/ 44725 w 988318"/>
                <a:gd name="connsiteY214" fmla="*/ 1426346 h 1478288"/>
                <a:gd name="connsiteX215" fmla="*/ 28479 w 988318"/>
                <a:gd name="connsiteY215" fmla="*/ 1472629 h 1478288"/>
                <a:gd name="connsiteX216" fmla="*/ 85831 w 988318"/>
                <a:gd name="connsiteY216" fmla="*/ 1442841 h 1478288"/>
                <a:gd name="connsiteX217" fmla="*/ 229213 w 988318"/>
                <a:gd name="connsiteY217" fmla="*/ 1456258 h 1478288"/>
                <a:gd name="connsiteX218" fmla="*/ 334564 w 988318"/>
                <a:gd name="connsiteY218" fmla="*/ 1433732 h 1478288"/>
                <a:gd name="connsiteX219" fmla="*/ 444470 w 988318"/>
                <a:gd name="connsiteY219" fmla="*/ 1428808 h 1478288"/>
                <a:gd name="connsiteX220" fmla="*/ 547113 w 988318"/>
                <a:gd name="connsiteY220" fmla="*/ 1458843 h 1478288"/>
                <a:gd name="connsiteX221" fmla="*/ 599789 w 988318"/>
                <a:gd name="connsiteY221" fmla="*/ 1445795 h 1478288"/>
                <a:gd name="connsiteX222" fmla="*/ 711541 w 988318"/>
                <a:gd name="connsiteY222" fmla="*/ 1456627 h 1478288"/>
                <a:gd name="connsiteX223" fmla="*/ 767909 w 988318"/>
                <a:gd name="connsiteY223" fmla="*/ 1448749 h 1478288"/>
                <a:gd name="connsiteX224" fmla="*/ 880152 w 988318"/>
                <a:gd name="connsiteY224" fmla="*/ 1458966 h 1478288"/>
                <a:gd name="connsiteX225" fmla="*/ 859476 w 988318"/>
                <a:gd name="connsiteY225" fmla="*/ 1436317 h 1478288"/>
                <a:gd name="connsiteX226" fmla="*/ 751909 w 988318"/>
                <a:gd name="connsiteY226" fmla="*/ 1424623 h 1478288"/>
                <a:gd name="connsiteX227" fmla="*/ 700218 w 988318"/>
                <a:gd name="connsiteY227" fmla="*/ 1424008 h 1478288"/>
                <a:gd name="connsiteX228" fmla="*/ 599666 w 988318"/>
                <a:gd name="connsiteY228" fmla="*/ 1422900 h 1478288"/>
                <a:gd name="connsiteX229" fmla="*/ 498622 w 988318"/>
                <a:gd name="connsiteY229" fmla="*/ 1424869 h 1478288"/>
                <a:gd name="connsiteX230" fmla="*/ 454192 w 988318"/>
                <a:gd name="connsiteY230" fmla="*/ 1407883 h 1478288"/>
                <a:gd name="connsiteX231" fmla="*/ 487669 w 988318"/>
                <a:gd name="connsiteY231" fmla="*/ 1168098 h 1478288"/>
                <a:gd name="connsiteX232" fmla="*/ 509453 w 988318"/>
                <a:gd name="connsiteY232" fmla="*/ 1097565 h 1478288"/>
                <a:gd name="connsiteX233" fmla="*/ 545883 w 988318"/>
                <a:gd name="connsiteY233" fmla="*/ 1108028 h 1478288"/>
                <a:gd name="connsiteX234" fmla="*/ 581328 w 988318"/>
                <a:gd name="connsiteY234" fmla="*/ 1119230 h 1478288"/>
                <a:gd name="connsiteX235" fmla="*/ 800154 w 988318"/>
                <a:gd name="connsiteY235" fmla="*/ 1084764 h 1478288"/>
                <a:gd name="connsiteX236" fmla="*/ 853814 w 988318"/>
                <a:gd name="connsiteY236" fmla="*/ 999337 h 1478288"/>
                <a:gd name="connsiteX237" fmla="*/ 918675 w 988318"/>
                <a:gd name="connsiteY237" fmla="*/ 872798 h 1478288"/>
                <a:gd name="connsiteX238" fmla="*/ 931597 w 988318"/>
                <a:gd name="connsiteY238" fmla="*/ 836485 h 1478288"/>
                <a:gd name="connsiteX239" fmla="*/ 924336 w 988318"/>
                <a:gd name="connsiteY239" fmla="*/ 830577 h 1478288"/>
                <a:gd name="connsiteX240" fmla="*/ 785262 w 988318"/>
                <a:gd name="connsiteY240" fmla="*/ 912803 h 1478288"/>
                <a:gd name="connsiteX241" fmla="*/ 720525 w 988318"/>
                <a:gd name="connsiteY241" fmla="*/ 922404 h 1478288"/>
                <a:gd name="connsiteX242" fmla="*/ 664649 w 988318"/>
                <a:gd name="connsiteY242" fmla="*/ 940129 h 1478288"/>
                <a:gd name="connsiteX243" fmla="*/ 616773 w 988318"/>
                <a:gd name="connsiteY243" fmla="*/ 966594 h 1478288"/>
                <a:gd name="connsiteX244" fmla="*/ 574682 w 988318"/>
                <a:gd name="connsiteY244" fmla="*/ 998352 h 1478288"/>
                <a:gd name="connsiteX245" fmla="*/ 535914 w 988318"/>
                <a:gd name="connsiteY245" fmla="*/ 1035034 h 1478288"/>
                <a:gd name="connsiteX246" fmla="*/ 588713 w 988318"/>
                <a:gd name="connsiteY246" fmla="*/ 916988 h 1478288"/>
                <a:gd name="connsiteX247" fmla="*/ 619358 w 988318"/>
                <a:gd name="connsiteY247" fmla="*/ 818514 h 1478288"/>
                <a:gd name="connsiteX248" fmla="*/ 618497 w 988318"/>
                <a:gd name="connsiteY248" fmla="*/ 788356 h 1478288"/>
                <a:gd name="connsiteX249" fmla="*/ 621573 w 988318"/>
                <a:gd name="connsiteY249" fmla="*/ 779247 h 1478288"/>
                <a:gd name="connsiteX250" fmla="*/ 695664 w 988318"/>
                <a:gd name="connsiteY250" fmla="*/ 876860 h 1478288"/>
                <a:gd name="connsiteX251" fmla="*/ 755109 w 988318"/>
                <a:gd name="connsiteY251" fmla="*/ 848302 h 1478288"/>
                <a:gd name="connsiteX252" fmla="*/ 764586 w 988318"/>
                <a:gd name="connsiteY252" fmla="*/ 740965 h 1478288"/>
                <a:gd name="connsiteX253" fmla="*/ 716833 w 988318"/>
                <a:gd name="connsiteY253" fmla="*/ 649015 h 1478288"/>
                <a:gd name="connsiteX254" fmla="*/ 730248 w 988318"/>
                <a:gd name="connsiteY254" fmla="*/ 655046 h 1478288"/>
                <a:gd name="connsiteX255" fmla="*/ 809262 w 988318"/>
                <a:gd name="connsiteY255" fmla="*/ 705760 h 1478288"/>
                <a:gd name="connsiteX256" fmla="*/ 914490 w 988318"/>
                <a:gd name="connsiteY256" fmla="*/ 591407 h 1478288"/>
                <a:gd name="connsiteX257" fmla="*/ 873752 w 988318"/>
                <a:gd name="connsiteY257" fmla="*/ 558172 h 1478288"/>
                <a:gd name="connsiteX258" fmla="*/ 837569 w 988318"/>
                <a:gd name="connsiteY258" fmla="*/ 538969 h 1478288"/>
                <a:gd name="connsiteX259" fmla="*/ 831169 w 988318"/>
                <a:gd name="connsiteY259" fmla="*/ 535892 h 1478288"/>
                <a:gd name="connsiteX260" fmla="*/ 824400 w 988318"/>
                <a:gd name="connsiteY260" fmla="*/ 528753 h 1478288"/>
                <a:gd name="connsiteX261" fmla="*/ 985750 w 988318"/>
                <a:gd name="connsiteY261" fmla="*/ 448496 h 1478288"/>
                <a:gd name="connsiteX262" fmla="*/ 889752 w 988318"/>
                <a:gd name="connsiteY262" fmla="*/ 397289 h 1478288"/>
                <a:gd name="connsiteX263" fmla="*/ 910182 w 988318"/>
                <a:gd name="connsiteY263" fmla="*/ 382272 h 1478288"/>
                <a:gd name="connsiteX264" fmla="*/ 919413 w 988318"/>
                <a:gd name="connsiteY264" fmla="*/ 369347 h 1478288"/>
                <a:gd name="connsiteX265" fmla="*/ 932705 w 988318"/>
                <a:gd name="connsiteY265" fmla="*/ 362208 h 1478288"/>
                <a:gd name="connsiteX266" fmla="*/ 927413 w 988318"/>
                <a:gd name="connsiteY266" fmla="*/ 363562 h 1478288"/>
                <a:gd name="connsiteX267" fmla="*/ 923721 w 988318"/>
                <a:gd name="connsiteY267" fmla="*/ 362208 h 1478288"/>
                <a:gd name="connsiteX268" fmla="*/ 934797 w 988318"/>
                <a:gd name="connsiteY268" fmla="*/ 265211 h 1478288"/>
                <a:gd name="connsiteX269" fmla="*/ 824523 w 988318"/>
                <a:gd name="connsiteY269" fmla="*/ 273089 h 1478288"/>
                <a:gd name="connsiteX270" fmla="*/ 825630 w 988318"/>
                <a:gd name="connsiteY270" fmla="*/ 270627 h 1478288"/>
                <a:gd name="connsiteX271" fmla="*/ 830800 w 988318"/>
                <a:gd name="connsiteY271" fmla="*/ 262503 h 1478288"/>
                <a:gd name="connsiteX272" fmla="*/ 853076 w 988318"/>
                <a:gd name="connsiteY272" fmla="*/ 229268 h 1478288"/>
                <a:gd name="connsiteX273" fmla="*/ 793385 w 988318"/>
                <a:gd name="connsiteY273" fmla="*/ 146918 h 1478288"/>
                <a:gd name="connsiteX274" fmla="*/ 741694 w 988318"/>
                <a:gd name="connsiteY274" fmla="*/ 168583 h 1478288"/>
                <a:gd name="connsiteX275" fmla="*/ 170383 w 988318"/>
                <a:gd name="connsiteY275" fmla="*/ 262995 h 1478288"/>
                <a:gd name="connsiteX276" fmla="*/ 185768 w 988318"/>
                <a:gd name="connsiteY276" fmla="*/ 281705 h 1478288"/>
                <a:gd name="connsiteX277" fmla="*/ 257028 w 988318"/>
                <a:gd name="connsiteY277" fmla="*/ 329342 h 1478288"/>
                <a:gd name="connsiteX278" fmla="*/ 244597 w 988318"/>
                <a:gd name="connsiteY278" fmla="*/ 343990 h 1478288"/>
                <a:gd name="connsiteX279" fmla="*/ 208413 w 988318"/>
                <a:gd name="connsiteY279" fmla="*/ 327496 h 1478288"/>
                <a:gd name="connsiteX280" fmla="*/ 189583 w 988318"/>
                <a:gd name="connsiteY280" fmla="*/ 318141 h 1478288"/>
                <a:gd name="connsiteX281" fmla="*/ 176783 w 988318"/>
                <a:gd name="connsiteY281" fmla="*/ 325157 h 1478288"/>
                <a:gd name="connsiteX282" fmla="*/ 207552 w 988318"/>
                <a:gd name="connsiteY282" fmla="*/ 340297 h 1478288"/>
                <a:gd name="connsiteX283" fmla="*/ 239305 w 988318"/>
                <a:gd name="connsiteY283" fmla="*/ 356176 h 1478288"/>
                <a:gd name="connsiteX284" fmla="*/ 232782 w 988318"/>
                <a:gd name="connsiteY284" fmla="*/ 375010 h 1478288"/>
                <a:gd name="connsiteX285" fmla="*/ 198198 w 988318"/>
                <a:gd name="connsiteY285" fmla="*/ 368116 h 1478288"/>
                <a:gd name="connsiteX286" fmla="*/ 174199 w 988318"/>
                <a:gd name="connsiteY286" fmla="*/ 355315 h 1478288"/>
                <a:gd name="connsiteX287" fmla="*/ 138753 w 988318"/>
                <a:gd name="connsiteY287" fmla="*/ 325896 h 1478288"/>
                <a:gd name="connsiteX288" fmla="*/ 94939 w 988318"/>
                <a:gd name="connsiteY288" fmla="*/ 222128 h 1478288"/>
                <a:gd name="connsiteX289" fmla="*/ 284842 w 988318"/>
                <a:gd name="connsiteY289" fmla="*/ 290445 h 1478288"/>
                <a:gd name="connsiteX290" fmla="*/ 267735 w 988318"/>
                <a:gd name="connsiteY290" fmla="*/ 314448 h 1478288"/>
                <a:gd name="connsiteX291" fmla="*/ 170383 w 988318"/>
                <a:gd name="connsiteY291" fmla="*/ 262995 h 1478288"/>
                <a:gd name="connsiteX292" fmla="*/ 680157 w 988318"/>
                <a:gd name="connsiteY292" fmla="*/ 294261 h 1478288"/>
                <a:gd name="connsiteX293" fmla="*/ 681757 w 988318"/>
                <a:gd name="connsiteY293" fmla="*/ 271242 h 1478288"/>
                <a:gd name="connsiteX294" fmla="*/ 698741 w 988318"/>
                <a:gd name="connsiteY294" fmla="*/ 254132 h 1478288"/>
                <a:gd name="connsiteX295" fmla="*/ 726556 w 988318"/>
                <a:gd name="connsiteY295" fmla="*/ 210927 h 1478288"/>
                <a:gd name="connsiteX296" fmla="*/ 769509 w 988318"/>
                <a:gd name="connsiteY296" fmla="*/ 182000 h 1478288"/>
                <a:gd name="connsiteX297" fmla="*/ 826246 w 988318"/>
                <a:gd name="connsiteY297" fmla="*/ 179292 h 1478288"/>
                <a:gd name="connsiteX298" fmla="*/ 780585 w 988318"/>
                <a:gd name="connsiteY298" fmla="*/ 270996 h 1478288"/>
                <a:gd name="connsiteX299" fmla="*/ 746371 w 988318"/>
                <a:gd name="connsiteY299" fmla="*/ 304847 h 1478288"/>
                <a:gd name="connsiteX300" fmla="*/ 712648 w 988318"/>
                <a:gd name="connsiteY300" fmla="*/ 331312 h 1478288"/>
                <a:gd name="connsiteX301" fmla="*/ 724956 w 988318"/>
                <a:gd name="connsiteY301" fmla="*/ 295861 h 1478288"/>
                <a:gd name="connsiteX302" fmla="*/ 747724 w 988318"/>
                <a:gd name="connsiteY302" fmla="*/ 263364 h 1478288"/>
                <a:gd name="connsiteX303" fmla="*/ 694679 w 988318"/>
                <a:gd name="connsiteY303" fmla="*/ 308170 h 1478288"/>
                <a:gd name="connsiteX304" fmla="*/ 712402 w 988318"/>
                <a:gd name="connsiteY304" fmla="*/ 273950 h 1478288"/>
                <a:gd name="connsiteX305" fmla="*/ 725202 w 988318"/>
                <a:gd name="connsiteY305" fmla="*/ 243300 h 1478288"/>
                <a:gd name="connsiteX306" fmla="*/ 680157 w 988318"/>
                <a:gd name="connsiteY306" fmla="*/ 294261 h 1478288"/>
                <a:gd name="connsiteX307" fmla="*/ 438562 w 988318"/>
                <a:gd name="connsiteY307" fmla="*/ 223359 h 1478288"/>
                <a:gd name="connsiteX308" fmla="*/ 433024 w 988318"/>
                <a:gd name="connsiteY308" fmla="*/ 195048 h 1478288"/>
                <a:gd name="connsiteX309" fmla="*/ 433393 w 988318"/>
                <a:gd name="connsiteY309" fmla="*/ 166121 h 1478288"/>
                <a:gd name="connsiteX310" fmla="*/ 441639 w 988318"/>
                <a:gd name="connsiteY310" fmla="*/ 108513 h 1478288"/>
                <a:gd name="connsiteX311" fmla="*/ 461946 w 988318"/>
                <a:gd name="connsiteY311" fmla="*/ 60630 h 1478288"/>
                <a:gd name="connsiteX312" fmla="*/ 490499 w 988318"/>
                <a:gd name="connsiteY312" fmla="*/ 23456 h 1478288"/>
                <a:gd name="connsiteX313" fmla="*/ 546375 w 988318"/>
                <a:gd name="connsiteY313" fmla="*/ 97189 h 1478288"/>
                <a:gd name="connsiteX314" fmla="*/ 541698 w 988318"/>
                <a:gd name="connsiteY314" fmla="*/ 223236 h 1478288"/>
                <a:gd name="connsiteX315" fmla="*/ 528283 w 988318"/>
                <a:gd name="connsiteY315" fmla="*/ 220651 h 1478288"/>
                <a:gd name="connsiteX316" fmla="*/ 518683 w 988318"/>
                <a:gd name="connsiteY316" fmla="*/ 216958 h 1478288"/>
                <a:gd name="connsiteX317" fmla="*/ 523237 w 988318"/>
                <a:gd name="connsiteY317" fmla="*/ 141749 h 1478288"/>
                <a:gd name="connsiteX318" fmla="*/ 517699 w 988318"/>
                <a:gd name="connsiteY318" fmla="*/ 150119 h 1478288"/>
                <a:gd name="connsiteX319" fmla="*/ 515114 w 988318"/>
                <a:gd name="connsiteY319" fmla="*/ 159351 h 1478288"/>
                <a:gd name="connsiteX320" fmla="*/ 507976 w 988318"/>
                <a:gd name="connsiteY320" fmla="*/ 211542 h 1478288"/>
                <a:gd name="connsiteX321" fmla="*/ 504038 w 988318"/>
                <a:gd name="connsiteY321" fmla="*/ 217943 h 1478288"/>
                <a:gd name="connsiteX322" fmla="*/ 489884 w 988318"/>
                <a:gd name="connsiteY322" fmla="*/ 218682 h 1478288"/>
                <a:gd name="connsiteX323" fmla="*/ 484592 w 988318"/>
                <a:gd name="connsiteY323" fmla="*/ 179907 h 1478288"/>
                <a:gd name="connsiteX324" fmla="*/ 482253 w 988318"/>
                <a:gd name="connsiteY324" fmla="*/ 149503 h 1478288"/>
                <a:gd name="connsiteX325" fmla="*/ 479423 w 988318"/>
                <a:gd name="connsiteY325" fmla="*/ 142364 h 1478288"/>
                <a:gd name="connsiteX326" fmla="*/ 476223 w 988318"/>
                <a:gd name="connsiteY326" fmla="*/ 152211 h 1478288"/>
                <a:gd name="connsiteX327" fmla="*/ 475730 w 988318"/>
                <a:gd name="connsiteY327" fmla="*/ 161074 h 1478288"/>
                <a:gd name="connsiteX328" fmla="*/ 438562 w 988318"/>
                <a:gd name="connsiteY328" fmla="*/ 223359 h 1478288"/>
                <a:gd name="connsiteX329" fmla="*/ 579482 w 988318"/>
                <a:gd name="connsiteY329" fmla="*/ 236899 h 1478288"/>
                <a:gd name="connsiteX330" fmla="*/ 580344 w 988318"/>
                <a:gd name="connsiteY330" fmla="*/ 207603 h 1478288"/>
                <a:gd name="connsiteX331" fmla="*/ 602620 w 988318"/>
                <a:gd name="connsiteY331" fmla="*/ 160828 h 1478288"/>
                <a:gd name="connsiteX332" fmla="*/ 621573 w 988318"/>
                <a:gd name="connsiteY332" fmla="*/ 146057 h 1478288"/>
                <a:gd name="connsiteX333" fmla="*/ 656403 w 988318"/>
                <a:gd name="connsiteY333" fmla="*/ 112699 h 1478288"/>
                <a:gd name="connsiteX334" fmla="*/ 695910 w 988318"/>
                <a:gd name="connsiteY334" fmla="*/ 84264 h 1478288"/>
                <a:gd name="connsiteX335" fmla="*/ 676834 w 988318"/>
                <a:gd name="connsiteY335" fmla="*/ 225821 h 1478288"/>
                <a:gd name="connsiteX336" fmla="*/ 651973 w 988318"/>
                <a:gd name="connsiteY336" fmla="*/ 270750 h 1478288"/>
                <a:gd name="connsiteX337" fmla="*/ 635604 w 988318"/>
                <a:gd name="connsiteY337" fmla="*/ 260164 h 1478288"/>
                <a:gd name="connsiteX338" fmla="*/ 655173 w 988318"/>
                <a:gd name="connsiteY338" fmla="*/ 213512 h 1478288"/>
                <a:gd name="connsiteX339" fmla="*/ 625635 w 988318"/>
                <a:gd name="connsiteY339" fmla="*/ 248716 h 1478288"/>
                <a:gd name="connsiteX340" fmla="*/ 621573 w 988318"/>
                <a:gd name="connsiteY340" fmla="*/ 254379 h 1478288"/>
                <a:gd name="connsiteX341" fmla="*/ 608897 w 988318"/>
                <a:gd name="connsiteY341" fmla="*/ 248470 h 1478288"/>
                <a:gd name="connsiteX342" fmla="*/ 601635 w 988318"/>
                <a:gd name="connsiteY342" fmla="*/ 243177 h 1478288"/>
                <a:gd name="connsiteX343" fmla="*/ 599912 w 988318"/>
                <a:gd name="connsiteY343" fmla="*/ 241700 h 1478288"/>
                <a:gd name="connsiteX344" fmla="*/ 616527 w 988318"/>
                <a:gd name="connsiteY344" fmla="*/ 212035 h 1478288"/>
                <a:gd name="connsiteX345" fmla="*/ 626619 w 988318"/>
                <a:gd name="connsiteY345" fmla="*/ 184339 h 1478288"/>
                <a:gd name="connsiteX346" fmla="*/ 603728 w 988318"/>
                <a:gd name="connsiteY346" fmla="*/ 208342 h 1478288"/>
                <a:gd name="connsiteX347" fmla="*/ 579482 w 988318"/>
                <a:gd name="connsiteY347" fmla="*/ 236899 h 1478288"/>
                <a:gd name="connsiteX348" fmla="*/ 291242 w 988318"/>
                <a:gd name="connsiteY348" fmla="*/ 216466 h 1478288"/>
                <a:gd name="connsiteX349" fmla="*/ 260104 w 988318"/>
                <a:gd name="connsiteY349" fmla="*/ 105559 h 1478288"/>
                <a:gd name="connsiteX350" fmla="*/ 287673 w 988318"/>
                <a:gd name="connsiteY350" fmla="*/ 62477 h 1478288"/>
                <a:gd name="connsiteX351" fmla="*/ 405332 w 988318"/>
                <a:gd name="connsiteY351" fmla="*/ 230499 h 1478288"/>
                <a:gd name="connsiteX352" fmla="*/ 370133 w 988318"/>
                <a:gd name="connsiteY352" fmla="*/ 242069 h 1478288"/>
                <a:gd name="connsiteX353" fmla="*/ 353025 w 988318"/>
                <a:gd name="connsiteY353" fmla="*/ 201079 h 1478288"/>
                <a:gd name="connsiteX354" fmla="*/ 332103 w 988318"/>
                <a:gd name="connsiteY354" fmla="*/ 168706 h 1478288"/>
                <a:gd name="connsiteX355" fmla="*/ 354625 w 988318"/>
                <a:gd name="connsiteY355" fmla="*/ 234561 h 1478288"/>
                <a:gd name="connsiteX356" fmla="*/ 346503 w 988318"/>
                <a:gd name="connsiteY356" fmla="*/ 252409 h 1478288"/>
                <a:gd name="connsiteX357" fmla="*/ 321765 w 988318"/>
                <a:gd name="connsiteY357" fmla="*/ 191970 h 1478288"/>
                <a:gd name="connsiteX358" fmla="*/ 320903 w 988318"/>
                <a:gd name="connsiteY358" fmla="*/ 194186 h 1478288"/>
                <a:gd name="connsiteX359" fmla="*/ 334564 w 988318"/>
                <a:gd name="connsiteY359" fmla="*/ 258318 h 1478288"/>
                <a:gd name="connsiteX360" fmla="*/ 315611 w 988318"/>
                <a:gd name="connsiteY360" fmla="*/ 265949 h 1478288"/>
                <a:gd name="connsiteX361" fmla="*/ 305519 w 988318"/>
                <a:gd name="connsiteY361" fmla="*/ 239238 h 1478288"/>
                <a:gd name="connsiteX362" fmla="*/ 291242 w 988318"/>
                <a:gd name="connsiteY362" fmla="*/ 216466 h 147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</a:cxnLst>
              <a:rect l="l" t="t" r="r" b="b"/>
              <a:pathLst>
                <a:path w="988318" h="1478288">
                  <a:moveTo>
                    <a:pt x="392040" y="1347567"/>
                  </a:moveTo>
                  <a:cubicBezTo>
                    <a:pt x="363979" y="1343628"/>
                    <a:pt x="298257" y="1294391"/>
                    <a:pt x="273520" y="1257094"/>
                  </a:cubicBezTo>
                  <a:cubicBezTo>
                    <a:pt x="224905" y="1184100"/>
                    <a:pt x="260720" y="1176222"/>
                    <a:pt x="235120" y="1091041"/>
                  </a:cubicBezTo>
                  <a:cubicBezTo>
                    <a:pt x="275981" y="1088210"/>
                    <a:pt x="342072" y="1147049"/>
                    <a:pt x="357702" y="1166867"/>
                  </a:cubicBezTo>
                  <a:cubicBezTo>
                    <a:pt x="389086" y="1207118"/>
                    <a:pt x="405332" y="1252416"/>
                    <a:pt x="405947" y="1318025"/>
                  </a:cubicBezTo>
                  <a:lnTo>
                    <a:pt x="395486" y="1308054"/>
                  </a:lnTo>
                  <a:cubicBezTo>
                    <a:pt x="392901" y="1304608"/>
                    <a:pt x="392409" y="1303254"/>
                    <a:pt x="389209" y="1299068"/>
                  </a:cubicBezTo>
                  <a:cubicBezTo>
                    <a:pt x="384409" y="1292914"/>
                    <a:pt x="378256" y="1286759"/>
                    <a:pt x="373456" y="1280974"/>
                  </a:cubicBezTo>
                  <a:cubicBezTo>
                    <a:pt x="353641" y="1257463"/>
                    <a:pt x="310073" y="1172652"/>
                    <a:pt x="278319" y="1172036"/>
                  </a:cubicBezTo>
                  <a:cubicBezTo>
                    <a:pt x="281273" y="1194932"/>
                    <a:pt x="340349" y="1285528"/>
                    <a:pt x="361764" y="1308054"/>
                  </a:cubicBezTo>
                  <a:cubicBezTo>
                    <a:pt x="369271" y="1315809"/>
                    <a:pt x="387979" y="1339812"/>
                    <a:pt x="392040" y="1347567"/>
                  </a:cubicBezTo>
                  <a:close/>
                  <a:moveTo>
                    <a:pt x="561390" y="1050051"/>
                  </a:moveTo>
                  <a:cubicBezTo>
                    <a:pt x="565698" y="1039712"/>
                    <a:pt x="564590" y="1040573"/>
                    <a:pt x="576282" y="1030849"/>
                  </a:cubicBezTo>
                  <a:cubicBezTo>
                    <a:pt x="612466" y="1000691"/>
                    <a:pt x="643481" y="971026"/>
                    <a:pt x="703664" y="963148"/>
                  </a:cubicBezTo>
                  <a:cubicBezTo>
                    <a:pt x="725940" y="960193"/>
                    <a:pt x="783539" y="955024"/>
                    <a:pt x="799169" y="947638"/>
                  </a:cubicBezTo>
                  <a:cubicBezTo>
                    <a:pt x="806185" y="944315"/>
                    <a:pt x="809631" y="941853"/>
                    <a:pt x="818369" y="938652"/>
                  </a:cubicBezTo>
                  <a:lnTo>
                    <a:pt x="836461" y="929790"/>
                  </a:lnTo>
                  <a:cubicBezTo>
                    <a:pt x="847784" y="922404"/>
                    <a:pt x="860707" y="913049"/>
                    <a:pt x="872891" y="908987"/>
                  </a:cubicBezTo>
                  <a:cubicBezTo>
                    <a:pt x="869814" y="921665"/>
                    <a:pt x="862060" y="928189"/>
                    <a:pt x="856030" y="939391"/>
                  </a:cubicBezTo>
                  <a:cubicBezTo>
                    <a:pt x="831415" y="985674"/>
                    <a:pt x="811108" y="1052759"/>
                    <a:pt x="762370" y="1077501"/>
                  </a:cubicBezTo>
                  <a:cubicBezTo>
                    <a:pt x="727417" y="1095350"/>
                    <a:pt x="609389" y="1092765"/>
                    <a:pt x="587851" y="1079224"/>
                  </a:cubicBezTo>
                  <a:cubicBezTo>
                    <a:pt x="617020" y="1058299"/>
                    <a:pt x="710064" y="1052883"/>
                    <a:pt x="753755" y="1019647"/>
                  </a:cubicBezTo>
                  <a:cubicBezTo>
                    <a:pt x="768278" y="1008446"/>
                    <a:pt x="785631" y="1001183"/>
                    <a:pt x="789077" y="980011"/>
                  </a:cubicBezTo>
                  <a:cubicBezTo>
                    <a:pt x="772955" y="983704"/>
                    <a:pt x="751047" y="996260"/>
                    <a:pt x="735909" y="1002045"/>
                  </a:cubicBezTo>
                  <a:cubicBezTo>
                    <a:pt x="717694" y="1009061"/>
                    <a:pt x="696402" y="1011646"/>
                    <a:pt x="677326" y="1017801"/>
                  </a:cubicBezTo>
                  <a:cubicBezTo>
                    <a:pt x="658003" y="1023833"/>
                    <a:pt x="581328" y="1049190"/>
                    <a:pt x="561390" y="1050051"/>
                  </a:cubicBezTo>
                  <a:close/>
                  <a:moveTo>
                    <a:pt x="469208" y="884368"/>
                  </a:moveTo>
                  <a:cubicBezTo>
                    <a:pt x="435977" y="843748"/>
                    <a:pt x="454808" y="778016"/>
                    <a:pt x="465761" y="726071"/>
                  </a:cubicBezTo>
                  <a:cubicBezTo>
                    <a:pt x="470192" y="705268"/>
                    <a:pt x="481269" y="710684"/>
                    <a:pt x="484592" y="715485"/>
                  </a:cubicBezTo>
                  <a:cubicBezTo>
                    <a:pt x="489638" y="722870"/>
                    <a:pt x="483607" y="738749"/>
                    <a:pt x="481761" y="747120"/>
                  </a:cubicBezTo>
                  <a:cubicBezTo>
                    <a:pt x="479300" y="758813"/>
                    <a:pt x="475730" y="770630"/>
                    <a:pt x="482500" y="779124"/>
                  </a:cubicBezTo>
                  <a:cubicBezTo>
                    <a:pt x="501084" y="768169"/>
                    <a:pt x="477823" y="714746"/>
                    <a:pt x="517330" y="713392"/>
                  </a:cubicBezTo>
                  <a:lnTo>
                    <a:pt x="519545" y="772969"/>
                  </a:lnTo>
                  <a:cubicBezTo>
                    <a:pt x="527791" y="758198"/>
                    <a:pt x="528406" y="732595"/>
                    <a:pt x="528899" y="711300"/>
                  </a:cubicBezTo>
                  <a:lnTo>
                    <a:pt x="549821" y="712161"/>
                  </a:lnTo>
                  <a:cubicBezTo>
                    <a:pt x="550313" y="738380"/>
                    <a:pt x="546129" y="745273"/>
                    <a:pt x="541083" y="766691"/>
                  </a:cubicBezTo>
                  <a:cubicBezTo>
                    <a:pt x="539237" y="774692"/>
                    <a:pt x="537760" y="784417"/>
                    <a:pt x="535421" y="791925"/>
                  </a:cubicBezTo>
                  <a:cubicBezTo>
                    <a:pt x="532098" y="802881"/>
                    <a:pt x="529391" y="805343"/>
                    <a:pt x="526560" y="813959"/>
                  </a:cubicBezTo>
                  <a:cubicBezTo>
                    <a:pt x="516468" y="844732"/>
                    <a:pt x="504284" y="885722"/>
                    <a:pt x="469208" y="884368"/>
                  </a:cubicBezTo>
                  <a:close/>
                  <a:moveTo>
                    <a:pt x="666372" y="682619"/>
                  </a:moveTo>
                  <a:cubicBezTo>
                    <a:pt x="667726" y="681757"/>
                    <a:pt x="662803" y="677326"/>
                    <a:pt x="676834" y="680403"/>
                  </a:cubicBezTo>
                  <a:cubicBezTo>
                    <a:pt x="691480" y="683604"/>
                    <a:pt x="687172" y="722747"/>
                    <a:pt x="706372" y="728040"/>
                  </a:cubicBezTo>
                  <a:cubicBezTo>
                    <a:pt x="713510" y="718685"/>
                    <a:pt x="703295" y="713515"/>
                    <a:pt x="697879" y="699729"/>
                  </a:cubicBezTo>
                  <a:cubicBezTo>
                    <a:pt x="696895" y="697390"/>
                    <a:pt x="692587" y="681757"/>
                    <a:pt x="692464" y="679542"/>
                  </a:cubicBezTo>
                  <a:cubicBezTo>
                    <a:pt x="691603" y="663540"/>
                    <a:pt x="688403" y="674864"/>
                    <a:pt x="698864" y="665017"/>
                  </a:cubicBezTo>
                  <a:cubicBezTo>
                    <a:pt x="710187" y="667725"/>
                    <a:pt x="702310" y="660955"/>
                    <a:pt x="709079" y="673633"/>
                  </a:cubicBezTo>
                  <a:cubicBezTo>
                    <a:pt x="713879" y="682865"/>
                    <a:pt x="714002" y="699113"/>
                    <a:pt x="718187" y="710807"/>
                  </a:cubicBezTo>
                  <a:cubicBezTo>
                    <a:pt x="729633" y="742811"/>
                    <a:pt x="738494" y="776170"/>
                    <a:pt x="739109" y="813467"/>
                  </a:cubicBezTo>
                  <a:cubicBezTo>
                    <a:pt x="739478" y="838085"/>
                    <a:pt x="735048" y="847071"/>
                    <a:pt x="717325" y="855318"/>
                  </a:cubicBezTo>
                  <a:cubicBezTo>
                    <a:pt x="691480" y="856919"/>
                    <a:pt x="629081" y="723978"/>
                    <a:pt x="618004" y="699113"/>
                  </a:cubicBezTo>
                  <a:cubicBezTo>
                    <a:pt x="618620" y="698498"/>
                    <a:pt x="619604" y="698006"/>
                    <a:pt x="620096" y="697636"/>
                  </a:cubicBezTo>
                  <a:lnTo>
                    <a:pt x="632281" y="690989"/>
                  </a:lnTo>
                  <a:cubicBezTo>
                    <a:pt x="641388" y="686927"/>
                    <a:pt x="636588" y="686804"/>
                    <a:pt x="649265" y="686681"/>
                  </a:cubicBezTo>
                  <a:cubicBezTo>
                    <a:pt x="658742" y="697882"/>
                    <a:pt x="659111" y="706745"/>
                    <a:pt x="665019" y="720778"/>
                  </a:cubicBezTo>
                  <a:cubicBezTo>
                    <a:pt x="676341" y="748104"/>
                    <a:pt x="674126" y="745643"/>
                    <a:pt x="684341" y="748843"/>
                  </a:cubicBezTo>
                  <a:cubicBezTo>
                    <a:pt x="689756" y="731610"/>
                    <a:pt x="662434" y="703299"/>
                    <a:pt x="666372" y="682619"/>
                  </a:cubicBezTo>
                  <a:close/>
                  <a:moveTo>
                    <a:pt x="406932" y="691235"/>
                  </a:moveTo>
                  <a:cubicBezTo>
                    <a:pt x="403609" y="699975"/>
                    <a:pt x="400655" y="712407"/>
                    <a:pt x="396594" y="721270"/>
                  </a:cubicBezTo>
                  <a:cubicBezTo>
                    <a:pt x="373948" y="770630"/>
                    <a:pt x="356841" y="795249"/>
                    <a:pt x="317211" y="827376"/>
                  </a:cubicBezTo>
                  <a:cubicBezTo>
                    <a:pt x="244720" y="886215"/>
                    <a:pt x="224905" y="793895"/>
                    <a:pt x="257520" y="724717"/>
                  </a:cubicBezTo>
                  <a:cubicBezTo>
                    <a:pt x="266997" y="704529"/>
                    <a:pt x="299857" y="647537"/>
                    <a:pt x="312534" y="634120"/>
                  </a:cubicBezTo>
                  <a:cubicBezTo>
                    <a:pt x="322380" y="637690"/>
                    <a:pt x="327918" y="647784"/>
                    <a:pt x="337149" y="655785"/>
                  </a:cubicBezTo>
                  <a:cubicBezTo>
                    <a:pt x="331611" y="668956"/>
                    <a:pt x="323611" y="681511"/>
                    <a:pt x="317211" y="694190"/>
                  </a:cubicBezTo>
                  <a:cubicBezTo>
                    <a:pt x="313642" y="701206"/>
                    <a:pt x="312165" y="705145"/>
                    <a:pt x="308473" y="713515"/>
                  </a:cubicBezTo>
                  <a:cubicBezTo>
                    <a:pt x="308473" y="713638"/>
                    <a:pt x="304411" y="724347"/>
                    <a:pt x="304288" y="724717"/>
                  </a:cubicBezTo>
                  <a:cubicBezTo>
                    <a:pt x="303303" y="735303"/>
                    <a:pt x="302319" y="727548"/>
                    <a:pt x="306380" y="733210"/>
                  </a:cubicBezTo>
                  <a:cubicBezTo>
                    <a:pt x="317949" y="715731"/>
                    <a:pt x="335549" y="662924"/>
                    <a:pt x="354010" y="666494"/>
                  </a:cubicBezTo>
                  <a:cubicBezTo>
                    <a:pt x="361271" y="680526"/>
                    <a:pt x="356102" y="675233"/>
                    <a:pt x="355979" y="677080"/>
                  </a:cubicBezTo>
                  <a:cubicBezTo>
                    <a:pt x="355487" y="684588"/>
                    <a:pt x="355856" y="679049"/>
                    <a:pt x="354010" y="684219"/>
                  </a:cubicBezTo>
                  <a:cubicBezTo>
                    <a:pt x="349456" y="697144"/>
                    <a:pt x="342564" y="707114"/>
                    <a:pt x="338257" y="726317"/>
                  </a:cubicBezTo>
                  <a:cubicBezTo>
                    <a:pt x="350441" y="720655"/>
                    <a:pt x="353025" y="690497"/>
                    <a:pt x="368164" y="673510"/>
                  </a:cubicBezTo>
                  <a:cubicBezTo>
                    <a:pt x="381702" y="676957"/>
                    <a:pt x="390809" y="685942"/>
                    <a:pt x="406932" y="691235"/>
                  </a:cubicBezTo>
                  <a:close/>
                  <a:moveTo>
                    <a:pt x="788339" y="581437"/>
                  </a:moveTo>
                  <a:cubicBezTo>
                    <a:pt x="799046" y="586237"/>
                    <a:pt x="804092" y="592638"/>
                    <a:pt x="818000" y="589807"/>
                  </a:cubicBezTo>
                  <a:cubicBezTo>
                    <a:pt x="813938" y="574666"/>
                    <a:pt x="798554" y="575897"/>
                    <a:pt x="761755" y="552756"/>
                  </a:cubicBezTo>
                  <a:lnTo>
                    <a:pt x="764955" y="527153"/>
                  </a:lnTo>
                  <a:cubicBezTo>
                    <a:pt x="801139" y="529368"/>
                    <a:pt x="794000" y="536508"/>
                    <a:pt x="818861" y="547586"/>
                  </a:cubicBezTo>
                  <a:cubicBezTo>
                    <a:pt x="837199" y="555956"/>
                    <a:pt x="849507" y="562973"/>
                    <a:pt x="862307" y="575651"/>
                  </a:cubicBezTo>
                  <a:cubicBezTo>
                    <a:pt x="874983" y="588084"/>
                    <a:pt x="955843" y="647168"/>
                    <a:pt x="908582" y="680280"/>
                  </a:cubicBezTo>
                  <a:cubicBezTo>
                    <a:pt x="862430" y="712531"/>
                    <a:pt x="779724" y="639413"/>
                    <a:pt x="736525" y="622426"/>
                  </a:cubicBezTo>
                  <a:lnTo>
                    <a:pt x="746248" y="595100"/>
                  </a:lnTo>
                  <a:cubicBezTo>
                    <a:pt x="768278" y="600147"/>
                    <a:pt x="790185" y="618241"/>
                    <a:pt x="811477" y="626365"/>
                  </a:cubicBezTo>
                  <a:cubicBezTo>
                    <a:pt x="811477" y="616272"/>
                    <a:pt x="807292" y="616518"/>
                    <a:pt x="798800" y="611594"/>
                  </a:cubicBezTo>
                  <a:cubicBezTo>
                    <a:pt x="752894" y="585252"/>
                    <a:pt x="746494" y="587837"/>
                    <a:pt x="760524" y="568142"/>
                  </a:cubicBezTo>
                  <a:cubicBezTo>
                    <a:pt x="770862" y="571835"/>
                    <a:pt x="776893" y="576390"/>
                    <a:pt x="788339" y="581437"/>
                  </a:cubicBezTo>
                  <a:close/>
                  <a:moveTo>
                    <a:pt x="285212" y="603716"/>
                  </a:moveTo>
                  <a:cubicBezTo>
                    <a:pt x="270935" y="608886"/>
                    <a:pt x="265766" y="605070"/>
                    <a:pt x="250135" y="615164"/>
                  </a:cubicBezTo>
                  <a:cubicBezTo>
                    <a:pt x="197090" y="649630"/>
                    <a:pt x="145153" y="674249"/>
                    <a:pt x="78693" y="658616"/>
                  </a:cubicBezTo>
                  <a:cubicBezTo>
                    <a:pt x="51863" y="652338"/>
                    <a:pt x="51863" y="639906"/>
                    <a:pt x="78570" y="607163"/>
                  </a:cubicBezTo>
                  <a:cubicBezTo>
                    <a:pt x="104046" y="575774"/>
                    <a:pt x="144784" y="566665"/>
                    <a:pt x="164599" y="557187"/>
                  </a:cubicBezTo>
                  <a:cubicBezTo>
                    <a:pt x="175183" y="552140"/>
                    <a:pt x="183675" y="548694"/>
                    <a:pt x="195121" y="544262"/>
                  </a:cubicBezTo>
                  <a:cubicBezTo>
                    <a:pt x="219982" y="534415"/>
                    <a:pt x="240905" y="518905"/>
                    <a:pt x="238566" y="537615"/>
                  </a:cubicBezTo>
                  <a:cubicBezTo>
                    <a:pt x="236966" y="551525"/>
                    <a:pt x="180352" y="558541"/>
                    <a:pt x="179737" y="587714"/>
                  </a:cubicBezTo>
                  <a:cubicBezTo>
                    <a:pt x="195737" y="588084"/>
                    <a:pt x="217152" y="560757"/>
                    <a:pt x="248289" y="553248"/>
                  </a:cubicBezTo>
                  <a:cubicBezTo>
                    <a:pt x="251858" y="559034"/>
                    <a:pt x="256289" y="565681"/>
                    <a:pt x="259366" y="572205"/>
                  </a:cubicBezTo>
                  <a:cubicBezTo>
                    <a:pt x="248412" y="578852"/>
                    <a:pt x="197706" y="598670"/>
                    <a:pt x="204844" y="611964"/>
                  </a:cubicBezTo>
                  <a:cubicBezTo>
                    <a:pt x="208167" y="615164"/>
                    <a:pt x="213952" y="611964"/>
                    <a:pt x="218998" y="608886"/>
                  </a:cubicBezTo>
                  <a:cubicBezTo>
                    <a:pt x="236474" y="598177"/>
                    <a:pt x="245828" y="587468"/>
                    <a:pt x="270443" y="583406"/>
                  </a:cubicBezTo>
                  <a:cubicBezTo>
                    <a:pt x="276104" y="594115"/>
                    <a:pt x="279673" y="593992"/>
                    <a:pt x="285212" y="603716"/>
                  </a:cubicBezTo>
                  <a:close/>
                  <a:moveTo>
                    <a:pt x="469823" y="246624"/>
                  </a:moveTo>
                  <a:cubicBezTo>
                    <a:pt x="526314" y="236038"/>
                    <a:pt x="597820" y="262995"/>
                    <a:pt x="640896" y="296353"/>
                  </a:cubicBezTo>
                  <a:cubicBezTo>
                    <a:pt x="706372" y="347068"/>
                    <a:pt x="748094" y="452066"/>
                    <a:pt x="722002" y="545863"/>
                  </a:cubicBezTo>
                  <a:cubicBezTo>
                    <a:pt x="717940" y="560511"/>
                    <a:pt x="692710" y="614056"/>
                    <a:pt x="685326" y="623904"/>
                  </a:cubicBezTo>
                  <a:cubicBezTo>
                    <a:pt x="679295" y="631905"/>
                    <a:pt x="659726" y="643229"/>
                    <a:pt x="650619" y="648153"/>
                  </a:cubicBezTo>
                  <a:cubicBezTo>
                    <a:pt x="634127" y="657139"/>
                    <a:pt x="587605" y="675603"/>
                    <a:pt x="565821" y="677941"/>
                  </a:cubicBezTo>
                  <a:cubicBezTo>
                    <a:pt x="474130" y="687420"/>
                    <a:pt x="418009" y="667971"/>
                    <a:pt x="347610" y="614425"/>
                  </a:cubicBezTo>
                  <a:cubicBezTo>
                    <a:pt x="331611" y="602239"/>
                    <a:pt x="299365" y="577990"/>
                    <a:pt x="286442" y="561372"/>
                  </a:cubicBezTo>
                  <a:cubicBezTo>
                    <a:pt x="265643" y="534661"/>
                    <a:pt x="257151" y="526537"/>
                    <a:pt x="249520" y="483331"/>
                  </a:cubicBezTo>
                  <a:cubicBezTo>
                    <a:pt x="243243" y="447388"/>
                    <a:pt x="244843" y="409845"/>
                    <a:pt x="258135" y="379072"/>
                  </a:cubicBezTo>
                  <a:cubicBezTo>
                    <a:pt x="266750" y="359008"/>
                    <a:pt x="287796" y="323680"/>
                    <a:pt x="304288" y="310755"/>
                  </a:cubicBezTo>
                  <a:cubicBezTo>
                    <a:pt x="351549" y="273458"/>
                    <a:pt x="411855" y="257333"/>
                    <a:pt x="469823" y="246624"/>
                  </a:cubicBezTo>
                  <a:close/>
                  <a:moveTo>
                    <a:pt x="758924" y="439510"/>
                  </a:moveTo>
                  <a:cubicBezTo>
                    <a:pt x="764093" y="429786"/>
                    <a:pt x="756340" y="438649"/>
                    <a:pt x="764586" y="433971"/>
                  </a:cubicBezTo>
                  <a:lnTo>
                    <a:pt x="810492" y="424616"/>
                  </a:lnTo>
                  <a:cubicBezTo>
                    <a:pt x="845322" y="420185"/>
                    <a:pt x="954981" y="420431"/>
                    <a:pt x="967289" y="447019"/>
                  </a:cubicBezTo>
                  <a:cubicBezTo>
                    <a:pt x="977135" y="468560"/>
                    <a:pt x="949812" y="475207"/>
                    <a:pt x="935536" y="478654"/>
                  </a:cubicBezTo>
                  <a:cubicBezTo>
                    <a:pt x="916336" y="483208"/>
                    <a:pt x="904398" y="488501"/>
                    <a:pt x="884952" y="490717"/>
                  </a:cubicBezTo>
                  <a:cubicBezTo>
                    <a:pt x="844461" y="495395"/>
                    <a:pt x="808277" y="495025"/>
                    <a:pt x="766062" y="496133"/>
                  </a:cubicBezTo>
                  <a:lnTo>
                    <a:pt x="764093" y="470776"/>
                  </a:lnTo>
                  <a:cubicBezTo>
                    <a:pt x="786985" y="459575"/>
                    <a:pt x="873999" y="471145"/>
                    <a:pt x="841876" y="457851"/>
                  </a:cubicBezTo>
                  <a:cubicBezTo>
                    <a:pt x="830800" y="453297"/>
                    <a:pt x="805815" y="455266"/>
                    <a:pt x="793139" y="455266"/>
                  </a:cubicBezTo>
                  <a:cubicBezTo>
                    <a:pt x="813692" y="438033"/>
                    <a:pt x="833015" y="448989"/>
                    <a:pt x="839415" y="436433"/>
                  </a:cubicBezTo>
                  <a:cubicBezTo>
                    <a:pt x="825753" y="429047"/>
                    <a:pt x="800400" y="442834"/>
                    <a:pt x="778370" y="445542"/>
                  </a:cubicBezTo>
                  <a:cubicBezTo>
                    <a:pt x="761509" y="447634"/>
                    <a:pt x="764463" y="448619"/>
                    <a:pt x="758924" y="439510"/>
                  </a:cubicBezTo>
                  <a:close/>
                  <a:moveTo>
                    <a:pt x="17156" y="437295"/>
                  </a:moveTo>
                  <a:cubicBezTo>
                    <a:pt x="51124" y="422031"/>
                    <a:pt x="63186" y="414769"/>
                    <a:pt x="109339" y="408614"/>
                  </a:cubicBezTo>
                  <a:cubicBezTo>
                    <a:pt x="150199" y="403198"/>
                    <a:pt x="180352" y="402706"/>
                    <a:pt x="223428" y="402090"/>
                  </a:cubicBezTo>
                  <a:lnTo>
                    <a:pt x="220721" y="427940"/>
                  </a:lnTo>
                  <a:cubicBezTo>
                    <a:pt x="195244" y="429294"/>
                    <a:pt x="161276" y="423878"/>
                    <a:pt x="142692" y="432248"/>
                  </a:cubicBezTo>
                  <a:cubicBezTo>
                    <a:pt x="144415" y="452927"/>
                    <a:pt x="144415" y="439633"/>
                    <a:pt x="218259" y="441480"/>
                  </a:cubicBezTo>
                  <a:cubicBezTo>
                    <a:pt x="220475" y="474099"/>
                    <a:pt x="222690" y="467329"/>
                    <a:pt x="189829" y="471515"/>
                  </a:cubicBezTo>
                  <a:cubicBezTo>
                    <a:pt x="173583" y="473607"/>
                    <a:pt x="150445" y="472622"/>
                    <a:pt x="154753" y="488871"/>
                  </a:cubicBezTo>
                  <a:cubicBezTo>
                    <a:pt x="159553" y="495764"/>
                    <a:pt x="203613" y="483455"/>
                    <a:pt x="222813" y="482347"/>
                  </a:cubicBezTo>
                  <a:lnTo>
                    <a:pt x="225521" y="498226"/>
                  </a:lnTo>
                  <a:cubicBezTo>
                    <a:pt x="168537" y="535523"/>
                    <a:pt x="60355" y="494287"/>
                    <a:pt x="30694" y="464991"/>
                  </a:cubicBezTo>
                  <a:cubicBezTo>
                    <a:pt x="16418" y="450958"/>
                    <a:pt x="17894" y="448989"/>
                    <a:pt x="17156" y="437295"/>
                  </a:cubicBezTo>
                  <a:close/>
                  <a:moveTo>
                    <a:pt x="774308" y="320233"/>
                  </a:moveTo>
                  <a:cubicBezTo>
                    <a:pt x="779231" y="317156"/>
                    <a:pt x="782062" y="314202"/>
                    <a:pt x="786862" y="311001"/>
                  </a:cubicBezTo>
                  <a:cubicBezTo>
                    <a:pt x="813692" y="293399"/>
                    <a:pt x="796708" y="295122"/>
                    <a:pt x="817508" y="286013"/>
                  </a:cubicBezTo>
                  <a:cubicBezTo>
                    <a:pt x="852461" y="270750"/>
                    <a:pt x="928644" y="252778"/>
                    <a:pt x="934920" y="291183"/>
                  </a:cubicBezTo>
                  <a:cubicBezTo>
                    <a:pt x="938120" y="310755"/>
                    <a:pt x="916459" y="335989"/>
                    <a:pt x="908582" y="343375"/>
                  </a:cubicBezTo>
                  <a:cubicBezTo>
                    <a:pt x="869814" y="379195"/>
                    <a:pt x="780954" y="402213"/>
                    <a:pt x="765201" y="413168"/>
                  </a:cubicBezTo>
                  <a:cubicBezTo>
                    <a:pt x="755601" y="419815"/>
                    <a:pt x="763355" y="417354"/>
                    <a:pt x="753263" y="421293"/>
                  </a:cubicBezTo>
                  <a:lnTo>
                    <a:pt x="748094" y="392735"/>
                  </a:lnTo>
                  <a:cubicBezTo>
                    <a:pt x="755847" y="389042"/>
                    <a:pt x="763970" y="384242"/>
                    <a:pt x="773816" y="381534"/>
                  </a:cubicBezTo>
                  <a:cubicBezTo>
                    <a:pt x="778739" y="380180"/>
                    <a:pt x="785877" y="378949"/>
                    <a:pt x="788708" y="377841"/>
                  </a:cubicBezTo>
                  <a:lnTo>
                    <a:pt x="797200" y="371440"/>
                  </a:lnTo>
                  <a:cubicBezTo>
                    <a:pt x="779108" y="364301"/>
                    <a:pt x="754617" y="381287"/>
                    <a:pt x="740217" y="385719"/>
                  </a:cubicBezTo>
                  <a:cubicBezTo>
                    <a:pt x="741325" y="371317"/>
                    <a:pt x="742555" y="370701"/>
                    <a:pt x="752155" y="363070"/>
                  </a:cubicBezTo>
                  <a:cubicBezTo>
                    <a:pt x="758924" y="357654"/>
                    <a:pt x="762493" y="355438"/>
                    <a:pt x="771970" y="351622"/>
                  </a:cubicBezTo>
                  <a:cubicBezTo>
                    <a:pt x="787724" y="345221"/>
                    <a:pt x="804462" y="346452"/>
                    <a:pt x="807169" y="328973"/>
                  </a:cubicBezTo>
                  <a:cubicBezTo>
                    <a:pt x="798308" y="331558"/>
                    <a:pt x="798554" y="333281"/>
                    <a:pt x="787724" y="337220"/>
                  </a:cubicBezTo>
                  <a:cubicBezTo>
                    <a:pt x="733202" y="357038"/>
                    <a:pt x="761140" y="350145"/>
                    <a:pt x="731971" y="365039"/>
                  </a:cubicBezTo>
                  <a:lnTo>
                    <a:pt x="726310" y="349776"/>
                  </a:lnTo>
                  <a:lnTo>
                    <a:pt x="774308" y="320233"/>
                  </a:lnTo>
                  <a:close/>
                  <a:moveTo>
                    <a:pt x="741694" y="168583"/>
                  </a:moveTo>
                  <a:cubicBezTo>
                    <a:pt x="743663" y="144210"/>
                    <a:pt x="753509" y="122546"/>
                    <a:pt x="738494" y="99774"/>
                  </a:cubicBezTo>
                  <a:cubicBezTo>
                    <a:pt x="732709" y="91157"/>
                    <a:pt x="705510" y="67647"/>
                    <a:pt x="689510" y="65677"/>
                  </a:cubicBezTo>
                  <a:cubicBezTo>
                    <a:pt x="658003" y="61615"/>
                    <a:pt x="622927" y="103713"/>
                    <a:pt x="602128" y="123408"/>
                  </a:cubicBezTo>
                  <a:cubicBezTo>
                    <a:pt x="593759" y="131286"/>
                    <a:pt x="600035" y="129809"/>
                    <a:pt x="588589" y="129562"/>
                  </a:cubicBezTo>
                  <a:cubicBezTo>
                    <a:pt x="585143" y="91157"/>
                    <a:pt x="584036" y="66293"/>
                    <a:pt x="566313" y="40443"/>
                  </a:cubicBezTo>
                  <a:cubicBezTo>
                    <a:pt x="551544" y="19025"/>
                    <a:pt x="533206" y="-5717"/>
                    <a:pt x="491730" y="1176"/>
                  </a:cubicBezTo>
                  <a:cubicBezTo>
                    <a:pt x="458623" y="6716"/>
                    <a:pt x="446685" y="24195"/>
                    <a:pt x="432901" y="52629"/>
                  </a:cubicBezTo>
                  <a:cubicBezTo>
                    <a:pt x="419732" y="79710"/>
                    <a:pt x="412101" y="111345"/>
                    <a:pt x="411116" y="146180"/>
                  </a:cubicBezTo>
                  <a:cubicBezTo>
                    <a:pt x="393763" y="132024"/>
                    <a:pt x="384532" y="85495"/>
                    <a:pt x="351672" y="60384"/>
                  </a:cubicBezTo>
                  <a:lnTo>
                    <a:pt x="329641" y="44874"/>
                  </a:lnTo>
                  <a:cubicBezTo>
                    <a:pt x="326565" y="41920"/>
                    <a:pt x="329518" y="45490"/>
                    <a:pt x="324841" y="39951"/>
                  </a:cubicBezTo>
                  <a:cubicBezTo>
                    <a:pt x="295181" y="37858"/>
                    <a:pt x="283242" y="38720"/>
                    <a:pt x="263304" y="53491"/>
                  </a:cubicBezTo>
                  <a:cubicBezTo>
                    <a:pt x="213705" y="90173"/>
                    <a:pt x="232536" y="149503"/>
                    <a:pt x="248412" y="198125"/>
                  </a:cubicBezTo>
                  <a:cubicBezTo>
                    <a:pt x="252351" y="210557"/>
                    <a:pt x="257274" y="214250"/>
                    <a:pt x="261458" y="226929"/>
                  </a:cubicBezTo>
                  <a:cubicBezTo>
                    <a:pt x="247428" y="221513"/>
                    <a:pt x="232782" y="210681"/>
                    <a:pt x="219613" y="201818"/>
                  </a:cubicBezTo>
                  <a:cubicBezTo>
                    <a:pt x="197583" y="187047"/>
                    <a:pt x="142322" y="159843"/>
                    <a:pt x="115985" y="178184"/>
                  </a:cubicBezTo>
                  <a:lnTo>
                    <a:pt x="79062" y="209203"/>
                  </a:lnTo>
                  <a:cubicBezTo>
                    <a:pt x="30325" y="260410"/>
                    <a:pt x="110323" y="347560"/>
                    <a:pt x="159553" y="364547"/>
                  </a:cubicBezTo>
                  <a:cubicBezTo>
                    <a:pt x="143307" y="377102"/>
                    <a:pt x="104785" y="372794"/>
                    <a:pt x="83862" y="375256"/>
                  </a:cubicBezTo>
                  <a:cubicBezTo>
                    <a:pt x="69955" y="376733"/>
                    <a:pt x="34509" y="390150"/>
                    <a:pt x="22571" y="396797"/>
                  </a:cubicBezTo>
                  <a:cubicBezTo>
                    <a:pt x="-18166" y="419569"/>
                    <a:pt x="2264" y="484562"/>
                    <a:pt x="36356" y="505242"/>
                  </a:cubicBezTo>
                  <a:cubicBezTo>
                    <a:pt x="66878" y="523829"/>
                    <a:pt x="83124" y="527768"/>
                    <a:pt x="124600" y="532199"/>
                  </a:cubicBezTo>
                  <a:lnTo>
                    <a:pt x="114754" y="538600"/>
                  </a:lnTo>
                  <a:cubicBezTo>
                    <a:pt x="111431" y="540447"/>
                    <a:pt x="109462" y="541554"/>
                    <a:pt x="105154" y="544262"/>
                  </a:cubicBezTo>
                  <a:cubicBezTo>
                    <a:pt x="99123" y="548325"/>
                    <a:pt x="90508" y="552879"/>
                    <a:pt x="86201" y="556202"/>
                  </a:cubicBezTo>
                  <a:lnTo>
                    <a:pt x="56047" y="590915"/>
                  </a:lnTo>
                  <a:cubicBezTo>
                    <a:pt x="49032" y="602732"/>
                    <a:pt x="40048" y="618241"/>
                    <a:pt x="40171" y="637321"/>
                  </a:cubicBezTo>
                  <a:cubicBezTo>
                    <a:pt x="40294" y="652707"/>
                    <a:pt x="54324" y="675726"/>
                    <a:pt x="61586" y="681019"/>
                  </a:cubicBezTo>
                  <a:cubicBezTo>
                    <a:pt x="84724" y="697759"/>
                    <a:pt x="140969" y="693205"/>
                    <a:pt x="172968" y="688035"/>
                  </a:cubicBezTo>
                  <a:cubicBezTo>
                    <a:pt x="209767" y="682003"/>
                    <a:pt x="230320" y="655908"/>
                    <a:pt x="261212" y="647537"/>
                  </a:cubicBezTo>
                  <a:cubicBezTo>
                    <a:pt x="249643" y="681880"/>
                    <a:pt x="227613" y="687050"/>
                    <a:pt x="214198" y="745273"/>
                  </a:cubicBezTo>
                  <a:cubicBezTo>
                    <a:pt x="205213" y="784540"/>
                    <a:pt x="209644" y="829100"/>
                    <a:pt x="244105" y="853964"/>
                  </a:cubicBezTo>
                  <a:cubicBezTo>
                    <a:pt x="254689" y="861596"/>
                    <a:pt x="285088" y="867874"/>
                    <a:pt x="302688" y="864920"/>
                  </a:cubicBezTo>
                  <a:cubicBezTo>
                    <a:pt x="324472" y="861350"/>
                    <a:pt x="336780" y="852241"/>
                    <a:pt x="349579" y="841409"/>
                  </a:cubicBezTo>
                  <a:cubicBezTo>
                    <a:pt x="375179" y="819744"/>
                    <a:pt x="391671" y="803127"/>
                    <a:pt x="410378" y="775800"/>
                  </a:cubicBezTo>
                  <a:cubicBezTo>
                    <a:pt x="419609" y="762383"/>
                    <a:pt x="409640" y="771492"/>
                    <a:pt x="422193" y="765091"/>
                  </a:cubicBezTo>
                  <a:cubicBezTo>
                    <a:pt x="418378" y="803742"/>
                    <a:pt x="409270" y="829100"/>
                    <a:pt x="427362" y="868859"/>
                  </a:cubicBezTo>
                  <a:cubicBezTo>
                    <a:pt x="448654" y="916003"/>
                    <a:pt x="514868" y="915141"/>
                    <a:pt x="536283" y="867505"/>
                  </a:cubicBezTo>
                  <a:lnTo>
                    <a:pt x="546621" y="846702"/>
                  </a:lnTo>
                  <a:cubicBezTo>
                    <a:pt x="563729" y="817406"/>
                    <a:pt x="575667" y="745766"/>
                    <a:pt x="584282" y="733210"/>
                  </a:cubicBezTo>
                  <a:cubicBezTo>
                    <a:pt x="600651" y="792541"/>
                    <a:pt x="588589" y="830946"/>
                    <a:pt x="567052" y="879321"/>
                  </a:cubicBezTo>
                  <a:cubicBezTo>
                    <a:pt x="547975" y="922281"/>
                    <a:pt x="531114" y="957609"/>
                    <a:pt x="511545" y="999829"/>
                  </a:cubicBezTo>
                  <a:cubicBezTo>
                    <a:pt x="484223" y="1059037"/>
                    <a:pt x="462315" y="1135601"/>
                    <a:pt x="450993" y="1201579"/>
                  </a:cubicBezTo>
                  <a:cubicBezTo>
                    <a:pt x="448531" y="1215488"/>
                    <a:pt x="446685" y="1224351"/>
                    <a:pt x="444470" y="1238753"/>
                  </a:cubicBezTo>
                  <a:cubicBezTo>
                    <a:pt x="442254" y="1252785"/>
                    <a:pt x="442377" y="1268295"/>
                    <a:pt x="435854" y="1277896"/>
                  </a:cubicBezTo>
                  <a:cubicBezTo>
                    <a:pt x="429208" y="1219304"/>
                    <a:pt x="397578" y="1156034"/>
                    <a:pt x="350810" y="1121322"/>
                  </a:cubicBezTo>
                  <a:lnTo>
                    <a:pt x="307365" y="1091041"/>
                  </a:lnTo>
                  <a:cubicBezTo>
                    <a:pt x="289519" y="1078240"/>
                    <a:pt x="256904" y="1063592"/>
                    <a:pt x="235736" y="1057683"/>
                  </a:cubicBezTo>
                  <a:cubicBezTo>
                    <a:pt x="219490" y="1053252"/>
                    <a:pt x="197583" y="1052636"/>
                    <a:pt x="179983" y="1050051"/>
                  </a:cubicBezTo>
                  <a:cubicBezTo>
                    <a:pt x="182691" y="1081809"/>
                    <a:pt x="198321" y="1066053"/>
                    <a:pt x="206198" y="1096581"/>
                  </a:cubicBezTo>
                  <a:cubicBezTo>
                    <a:pt x="225767" y="1173144"/>
                    <a:pt x="191429" y="1177576"/>
                    <a:pt x="251612" y="1270018"/>
                  </a:cubicBezTo>
                  <a:cubicBezTo>
                    <a:pt x="269704" y="1297961"/>
                    <a:pt x="297642" y="1322948"/>
                    <a:pt x="324965" y="1341659"/>
                  </a:cubicBezTo>
                  <a:cubicBezTo>
                    <a:pt x="340964" y="1352614"/>
                    <a:pt x="353395" y="1357414"/>
                    <a:pt x="371117" y="1366523"/>
                  </a:cubicBezTo>
                  <a:cubicBezTo>
                    <a:pt x="390194" y="1376371"/>
                    <a:pt x="401517" y="1389296"/>
                    <a:pt x="414563" y="1397420"/>
                  </a:cubicBezTo>
                  <a:lnTo>
                    <a:pt x="403609" y="1402466"/>
                  </a:lnTo>
                  <a:cubicBezTo>
                    <a:pt x="399548" y="1403697"/>
                    <a:pt x="396101" y="1404559"/>
                    <a:pt x="391794" y="1406036"/>
                  </a:cubicBezTo>
                  <a:cubicBezTo>
                    <a:pt x="347241" y="1421792"/>
                    <a:pt x="365333" y="1414406"/>
                    <a:pt x="312657" y="1407144"/>
                  </a:cubicBezTo>
                  <a:cubicBezTo>
                    <a:pt x="262197" y="1400251"/>
                    <a:pt x="244720" y="1424254"/>
                    <a:pt x="207306" y="1429178"/>
                  </a:cubicBezTo>
                  <a:cubicBezTo>
                    <a:pt x="182691" y="1432378"/>
                    <a:pt x="83616" y="1387941"/>
                    <a:pt x="44725" y="1426346"/>
                  </a:cubicBezTo>
                  <a:cubicBezTo>
                    <a:pt x="34140" y="1436932"/>
                    <a:pt x="23556" y="1454904"/>
                    <a:pt x="28479" y="1472629"/>
                  </a:cubicBezTo>
                  <a:cubicBezTo>
                    <a:pt x="71062" y="1492940"/>
                    <a:pt x="68970" y="1452811"/>
                    <a:pt x="85831" y="1442841"/>
                  </a:cubicBezTo>
                  <a:cubicBezTo>
                    <a:pt x="128538" y="1417853"/>
                    <a:pt x="184168" y="1460320"/>
                    <a:pt x="229213" y="1456258"/>
                  </a:cubicBezTo>
                  <a:cubicBezTo>
                    <a:pt x="264781" y="1453058"/>
                    <a:pt x="298627" y="1422654"/>
                    <a:pt x="334564" y="1433732"/>
                  </a:cubicBezTo>
                  <a:cubicBezTo>
                    <a:pt x="413086" y="1457735"/>
                    <a:pt x="417516" y="1423515"/>
                    <a:pt x="444470" y="1428808"/>
                  </a:cubicBezTo>
                  <a:cubicBezTo>
                    <a:pt x="481146" y="1436071"/>
                    <a:pt x="511176" y="1462905"/>
                    <a:pt x="547113" y="1458843"/>
                  </a:cubicBezTo>
                  <a:cubicBezTo>
                    <a:pt x="565328" y="1456874"/>
                    <a:pt x="583790" y="1446041"/>
                    <a:pt x="599789" y="1445795"/>
                  </a:cubicBezTo>
                  <a:cubicBezTo>
                    <a:pt x="638188" y="1445303"/>
                    <a:pt x="642988" y="1474107"/>
                    <a:pt x="711541" y="1456627"/>
                  </a:cubicBezTo>
                  <a:cubicBezTo>
                    <a:pt x="729633" y="1451950"/>
                    <a:pt x="741571" y="1437179"/>
                    <a:pt x="767909" y="1448749"/>
                  </a:cubicBezTo>
                  <a:cubicBezTo>
                    <a:pt x="796339" y="1461059"/>
                    <a:pt x="850614" y="1475214"/>
                    <a:pt x="880152" y="1458966"/>
                  </a:cubicBezTo>
                  <a:cubicBezTo>
                    <a:pt x="875106" y="1448011"/>
                    <a:pt x="866983" y="1444810"/>
                    <a:pt x="859476" y="1436317"/>
                  </a:cubicBezTo>
                  <a:cubicBezTo>
                    <a:pt x="813200" y="1450965"/>
                    <a:pt x="786370" y="1430162"/>
                    <a:pt x="751909" y="1424623"/>
                  </a:cubicBezTo>
                  <a:cubicBezTo>
                    <a:pt x="730248" y="1421177"/>
                    <a:pt x="725694" y="1414899"/>
                    <a:pt x="700218" y="1424008"/>
                  </a:cubicBezTo>
                  <a:cubicBezTo>
                    <a:pt x="650250" y="1441610"/>
                    <a:pt x="650619" y="1432747"/>
                    <a:pt x="599666" y="1422900"/>
                  </a:cubicBezTo>
                  <a:cubicBezTo>
                    <a:pt x="549083" y="1413176"/>
                    <a:pt x="535668" y="1441364"/>
                    <a:pt x="498622" y="1424869"/>
                  </a:cubicBezTo>
                  <a:cubicBezTo>
                    <a:pt x="483361" y="1417976"/>
                    <a:pt x="466869" y="1414653"/>
                    <a:pt x="454192" y="1407883"/>
                  </a:cubicBezTo>
                  <a:cubicBezTo>
                    <a:pt x="456285" y="1334396"/>
                    <a:pt x="464900" y="1238260"/>
                    <a:pt x="487669" y="1168098"/>
                  </a:cubicBezTo>
                  <a:cubicBezTo>
                    <a:pt x="494930" y="1145818"/>
                    <a:pt x="503914" y="1120953"/>
                    <a:pt x="509453" y="1097565"/>
                  </a:cubicBezTo>
                  <a:cubicBezTo>
                    <a:pt x="524591" y="1098919"/>
                    <a:pt x="532591" y="1103228"/>
                    <a:pt x="545883" y="1108028"/>
                  </a:cubicBezTo>
                  <a:cubicBezTo>
                    <a:pt x="556590" y="1111844"/>
                    <a:pt x="569513" y="1117752"/>
                    <a:pt x="581328" y="1119230"/>
                  </a:cubicBezTo>
                  <a:cubicBezTo>
                    <a:pt x="663172" y="1129323"/>
                    <a:pt x="734555" y="1144710"/>
                    <a:pt x="800154" y="1084764"/>
                  </a:cubicBezTo>
                  <a:cubicBezTo>
                    <a:pt x="822307" y="1064576"/>
                    <a:pt x="842122" y="1027772"/>
                    <a:pt x="853814" y="999337"/>
                  </a:cubicBezTo>
                  <a:cubicBezTo>
                    <a:pt x="874122" y="949977"/>
                    <a:pt x="903659" y="914772"/>
                    <a:pt x="918675" y="872798"/>
                  </a:cubicBezTo>
                  <a:cubicBezTo>
                    <a:pt x="925074" y="855072"/>
                    <a:pt x="919905" y="853349"/>
                    <a:pt x="931597" y="836485"/>
                  </a:cubicBezTo>
                  <a:cubicBezTo>
                    <a:pt x="929874" y="835500"/>
                    <a:pt x="926674" y="832423"/>
                    <a:pt x="924336" y="830577"/>
                  </a:cubicBezTo>
                  <a:cubicBezTo>
                    <a:pt x="891844" y="847071"/>
                    <a:pt x="867599" y="894831"/>
                    <a:pt x="785262" y="912803"/>
                  </a:cubicBezTo>
                  <a:cubicBezTo>
                    <a:pt x="765939" y="916988"/>
                    <a:pt x="740955" y="919819"/>
                    <a:pt x="720525" y="922404"/>
                  </a:cubicBezTo>
                  <a:cubicBezTo>
                    <a:pt x="701325" y="924866"/>
                    <a:pt x="679172" y="932990"/>
                    <a:pt x="664649" y="940129"/>
                  </a:cubicBezTo>
                  <a:cubicBezTo>
                    <a:pt x="648650" y="947884"/>
                    <a:pt x="630312" y="957732"/>
                    <a:pt x="616773" y="966594"/>
                  </a:cubicBezTo>
                  <a:cubicBezTo>
                    <a:pt x="598312" y="978781"/>
                    <a:pt x="590189" y="983581"/>
                    <a:pt x="574682" y="998352"/>
                  </a:cubicBezTo>
                  <a:lnTo>
                    <a:pt x="535914" y="1035034"/>
                  </a:lnTo>
                  <a:cubicBezTo>
                    <a:pt x="537144" y="1024448"/>
                    <a:pt x="581205" y="932128"/>
                    <a:pt x="588713" y="916988"/>
                  </a:cubicBezTo>
                  <a:cubicBezTo>
                    <a:pt x="603481" y="887076"/>
                    <a:pt x="615666" y="851995"/>
                    <a:pt x="619358" y="818514"/>
                  </a:cubicBezTo>
                  <a:lnTo>
                    <a:pt x="618497" y="788356"/>
                  </a:lnTo>
                  <a:cubicBezTo>
                    <a:pt x="619358" y="771369"/>
                    <a:pt x="617635" y="785278"/>
                    <a:pt x="621573" y="779247"/>
                  </a:cubicBezTo>
                  <a:cubicBezTo>
                    <a:pt x="639542" y="818760"/>
                    <a:pt x="660219" y="852980"/>
                    <a:pt x="695664" y="876860"/>
                  </a:cubicBezTo>
                  <a:cubicBezTo>
                    <a:pt x="720156" y="871074"/>
                    <a:pt x="738986" y="864920"/>
                    <a:pt x="755109" y="848302"/>
                  </a:cubicBezTo>
                  <a:cubicBezTo>
                    <a:pt x="777755" y="824914"/>
                    <a:pt x="772339" y="772107"/>
                    <a:pt x="764586" y="740965"/>
                  </a:cubicBezTo>
                  <a:lnTo>
                    <a:pt x="716833" y="649015"/>
                  </a:lnTo>
                  <a:cubicBezTo>
                    <a:pt x="730986" y="650984"/>
                    <a:pt x="721017" y="648522"/>
                    <a:pt x="730248" y="655046"/>
                  </a:cubicBezTo>
                  <a:lnTo>
                    <a:pt x="809262" y="705760"/>
                  </a:lnTo>
                  <a:cubicBezTo>
                    <a:pt x="901444" y="756967"/>
                    <a:pt x="983535" y="663293"/>
                    <a:pt x="914490" y="591407"/>
                  </a:cubicBezTo>
                  <a:cubicBezTo>
                    <a:pt x="904152" y="580575"/>
                    <a:pt x="886552" y="566665"/>
                    <a:pt x="873752" y="558172"/>
                  </a:cubicBezTo>
                  <a:lnTo>
                    <a:pt x="837569" y="538969"/>
                  </a:lnTo>
                  <a:cubicBezTo>
                    <a:pt x="836953" y="538723"/>
                    <a:pt x="831538" y="536138"/>
                    <a:pt x="831169" y="535892"/>
                  </a:cubicBezTo>
                  <a:cubicBezTo>
                    <a:pt x="823784" y="530845"/>
                    <a:pt x="827969" y="533800"/>
                    <a:pt x="824400" y="528753"/>
                  </a:cubicBezTo>
                  <a:cubicBezTo>
                    <a:pt x="875229" y="529491"/>
                    <a:pt x="1008396" y="527029"/>
                    <a:pt x="985750" y="448496"/>
                  </a:cubicBezTo>
                  <a:cubicBezTo>
                    <a:pt x="973689" y="406398"/>
                    <a:pt x="952766" y="395689"/>
                    <a:pt x="889752" y="397289"/>
                  </a:cubicBezTo>
                  <a:cubicBezTo>
                    <a:pt x="896644" y="379564"/>
                    <a:pt x="903167" y="390642"/>
                    <a:pt x="910182" y="382272"/>
                  </a:cubicBezTo>
                  <a:cubicBezTo>
                    <a:pt x="914244" y="377472"/>
                    <a:pt x="911782" y="373779"/>
                    <a:pt x="919413" y="369347"/>
                  </a:cubicBezTo>
                  <a:cubicBezTo>
                    <a:pt x="931105" y="362577"/>
                    <a:pt x="924951" y="374517"/>
                    <a:pt x="932705" y="362208"/>
                  </a:cubicBezTo>
                  <a:cubicBezTo>
                    <a:pt x="929505" y="360854"/>
                    <a:pt x="934182" y="364177"/>
                    <a:pt x="927413" y="363562"/>
                  </a:cubicBezTo>
                  <a:lnTo>
                    <a:pt x="923721" y="362208"/>
                  </a:lnTo>
                  <a:cubicBezTo>
                    <a:pt x="944397" y="339805"/>
                    <a:pt x="968027" y="293768"/>
                    <a:pt x="934797" y="265211"/>
                  </a:cubicBezTo>
                  <a:cubicBezTo>
                    <a:pt x="902429" y="237515"/>
                    <a:pt x="849138" y="263611"/>
                    <a:pt x="824523" y="273089"/>
                  </a:cubicBezTo>
                  <a:cubicBezTo>
                    <a:pt x="824892" y="272350"/>
                    <a:pt x="825384" y="270134"/>
                    <a:pt x="825630" y="270627"/>
                  </a:cubicBezTo>
                  <a:lnTo>
                    <a:pt x="830800" y="262503"/>
                  </a:lnTo>
                  <a:cubicBezTo>
                    <a:pt x="840153" y="249332"/>
                    <a:pt x="846430" y="245024"/>
                    <a:pt x="853076" y="229268"/>
                  </a:cubicBezTo>
                  <a:cubicBezTo>
                    <a:pt x="870676" y="188031"/>
                    <a:pt x="835230" y="149750"/>
                    <a:pt x="793385" y="146918"/>
                  </a:cubicBezTo>
                  <a:cubicBezTo>
                    <a:pt x="774062" y="145564"/>
                    <a:pt x="758063" y="162797"/>
                    <a:pt x="741694" y="168583"/>
                  </a:cubicBezTo>
                  <a:close/>
                  <a:moveTo>
                    <a:pt x="170383" y="262995"/>
                  </a:moveTo>
                  <a:cubicBezTo>
                    <a:pt x="158568" y="272104"/>
                    <a:pt x="177891" y="277766"/>
                    <a:pt x="185768" y="281705"/>
                  </a:cubicBezTo>
                  <a:lnTo>
                    <a:pt x="257028" y="329342"/>
                  </a:lnTo>
                  <a:lnTo>
                    <a:pt x="244597" y="343990"/>
                  </a:lnTo>
                  <a:cubicBezTo>
                    <a:pt x="227121" y="338328"/>
                    <a:pt x="223182" y="335251"/>
                    <a:pt x="208413" y="327496"/>
                  </a:cubicBezTo>
                  <a:cubicBezTo>
                    <a:pt x="205583" y="326019"/>
                    <a:pt x="191183" y="318633"/>
                    <a:pt x="189583" y="318141"/>
                  </a:cubicBezTo>
                  <a:cubicBezTo>
                    <a:pt x="177522" y="314940"/>
                    <a:pt x="180968" y="316171"/>
                    <a:pt x="176783" y="325157"/>
                  </a:cubicBezTo>
                  <a:cubicBezTo>
                    <a:pt x="182445" y="331681"/>
                    <a:pt x="194506" y="333404"/>
                    <a:pt x="207552" y="340297"/>
                  </a:cubicBezTo>
                  <a:cubicBezTo>
                    <a:pt x="216044" y="344852"/>
                    <a:pt x="232782" y="351130"/>
                    <a:pt x="239305" y="356176"/>
                  </a:cubicBezTo>
                  <a:lnTo>
                    <a:pt x="232782" y="375010"/>
                  </a:lnTo>
                  <a:cubicBezTo>
                    <a:pt x="227244" y="374517"/>
                    <a:pt x="203121" y="370455"/>
                    <a:pt x="198198" y="368116"/>
                  </a:cubicBezTo>
                  <a:cubicBezTo>
                    <a:pt x="194752" y="366516"/>
                    <a:pt x="178999" y="358146"/>
                    <a:pt x="174199" y="355315"/>
                  </a:cubicBezTo>
                  <a:lnTo>
                    <a:pt x="138753" y="325896"/>
                  </a:lnTo>
                  <a:cubicBezTo>
                    <a:pt x="115861" y="302385"/>
                    <a:pt x="76724" y="257456"/>
                    <a:pt x="94939" y="222128"/>
                  </a:cubicBezTo>
                  <a:cubicBezTo>
                    <a:pt x="127800" y="157997"/>
                    <a:pt x="242013" y="271858"/>
                    <a:pt x="284842" y="290445"/>
                  </a:cubicBezTo>
                  <a:cubicBezTo>
                    <a:pt x="279427" y="298692"/>
                    <a:pt x="273150" y="305955"/>
                    <a:pt x="267735" y="314448"/>
                  </a:cubicBezTo>
                  <a:cubicBezTo>
                    <a:pt x="248043" y="309401"/>
                    <a:pt x="179122" y="256225"/>
                    <a:pt x="170383" y="262995"/>
                  </a:cubicBezTo>
                  <a:close/>
                  <a:moveTo>
                    <a:pt x="680157" y="294261"/>
                  </a:moveTo>
                  <a:cubicBezTo>
                    <a:pt x="670065" y="282690"/>
                    <a:pt x="670188" y="284413"/>
                    <a:pt x="681757" y="271242"/>
                  </a:cubicBezTo>
                  <a:cubicBezTo>
                    <a:pt x="688403" y="263734"/>
                    <a:pt x="693572" y="259918"/>
                    <a:pt x="698741" y="254132"/>
                  </a:cubicBezTo>
                  <a:cubicBezTo>
                    <a:pt x="711048" y="240223"/>
                    <a:pt x="715971" y="224713"/>
                    <a:pt x="726556" y="210927"/>
                  </a:cubicBezTo>
                  <a:lnTo>
                    <a:pt x="769509" y="182000"/>
                  </a:lnTo>
                  <a:cubicBezTo>
                    <a:pt x="794493" y="173999"/>
                    <a:pt x="799293" y="171168"/>
                    <a:pt x="826246" y="179292"/>
                  </a:cubicBezTo>
                  <a:cubicBezTo>
                    <a:pt x="829200" y="216835"/>
                    <a:pt x="798923" y="250440"/>
                    <a:pt x="780585" y="270996"/>
                  </a:cubicBezTo>
                  <a:cubicBezTo>
                    <a:pt x="769632" y="283305"/>
                    <a:pt x="757817" y="292784"/>
                    <a:pt x="746371" y="304847"/>
                  </a:cubicBezTo>
                  <a:cubicBezTo>
                    <a:pt x="737509" y="314325"/>
                    <a:pt x="722125" y="336728"/>
                    <a:pt x="712648" y="331312"/>
                  </a:cubicBezTo>
                  <a:cubicBezTo>
                    <a:pt x="698249" y="319864"/>
                    <a:pt x="716217" y="308416"/>
                    <a:pt x="724956" y="295861"/>
                  </a:cubicBezTo>
                  <a:lnTo>
                    <a:pt x="747724" y="263364"/>
                  </a:lnTo>
                  <a:cubicBezTo>
                    <a:pt x="728279" y="258318"/>
                    <a:pt x="715602" y="310140"/>
                    <a:pt x="694679" y="308170"/>
                  </a:cubicBezTo>
                  <a:lnTo>
                    <a:pt x="712402" y="273950"/>
                  </a:lnTo>
                  <a:cubicBezTo>
                    <a:pt x="719540" y="266319"/>
                    <a:pt x="731971" y="254748"/>
                    <a:pt x="725202" y="243300"/>
                  </a:cubicBezTo>
                  <a:cubicBezTo>
                    <a:pt x="713879" y="246501"/>
                    <a:pt x="694803" y="286629"/>
                    <a:pt x="680157" y="294261"/>
                  </a:cubicBezTo>
                  <a:close/>
                  <a:moveTo>
                    <a:pt x="438562" y="223359"/>
                  </a:moveTo>
                  <a:cubicBezTo>
                    <a:pt x="436962" y="212035"/>
                    <a:pt x="433762" y="204649"/>
                    <a:pt x="433024" y="195048"/>
                  </a:cubicBezTo>
                  <a:cubicBezTo>
                    <a:pt x="432285" y="183969"/>
                    <a:pt x="434624" y="176584"/>
                    <a:pt x="433393" y="166121"/>
                  </a:cubicBezTo>
                  <a:cubicBezTo>
                    <a:pt x="429701" y="134609"/>
                    <a:pt x="436962" y="135594"/>
                    <a:pt x="441639" y="108513"/>
                  </a:cubicBezTo>
                  <a:cubicBezTo>
                    <a:pt x="446193" y="82787"/>
                    <a:pt x="453331" y="79587"/>
                    <a:pt x="461946" y="60630"/>
                  </a:cubicBezTo>
                  <a:cubicBezTo>
                    <a:pt x="469700" y="43767"/>
                    <a:pt x="474007" y="29242"/>
                    <a:pt x="490499" y="23456"/>
                  </a:cubicBezTo>
                  <a:cubicBezTo>
                    <a:pt x="524837" y="11393"/>
                    <a:pt x="542560" y="68385"/>
                    <a:pt x="546375" y="97189"/>
                  </a:cubicBezTo>
                  <a:cubicBezTo>
                    <a:pt x="551052" y="132024"/>
                    <a:pt x="544652" y="188893"/>
                    <a:pt x="541698" y="223236"/>
                  </a:cubicBezTo>
                  <a:cubicBezTo>
                    <a:pt x="536652" y="222374"/>
                    <a:pt x="533083" y="222005"/>
                    <a:pt x="528283" y="220651"/>
                  </a:cubicBezTo>
                  <a:cubicBezTo>
                    <a:pt x="517822" y="217820"/>
                    <a:pt x="527422" y="222005"/>
                    <a:pt x="518683" y="216958"/>
                  </a:cubicBezTo>
                  <a:lnTo>
                    <a:pt x="523237" y="141749"/>
                  </a:lnTo>
                  <a:cubicBezTo>
                    <a:pt x="519299" y="146180"/>
                    <a:pt x="522376" y="140025"/>
                    <a:pt x="517699" y="150119"/>
                  </a:cubicBezTo>
                  <a:cubicBezTo>
                    <a:pt x="517206" y="151350"/>
                    <a:pt x="515360" y="158120"/>
                    <a:pt x="515114" y="159351"/>
                  </a:cubicBezTo>
                  <a:cubicBezTo>
                    <a:pt x="513022" y="171291"/>
                    <a:pt x="512283" y="199971"/>
                    <a:pt x="507976" y="211542"/>
                  </a:cubicBezTo>
                  <a:cubicBezTo>
                    <a:pt x="505637" y="217574"/>
                    <a:pt x="506745" y="214866"/>
                    <a:pt x="504038" y="217943"/>
                  </a:cubicBezTo>
                  <a:lnTo>
                    <a:pt x="489884" y="218682"/>
                  </a:lnTo>
                  <a:cubicBezTo>
                    <a:pt x="486561" y="205141"/>
                    <a:pt x="485699" y="196894"/>
                    <a:pt x="484592" y="179907"/>
                  </a:cubicBezTo>
                  <a:lnTo>
                    <a:pt x="482253" y="149503"/>
                  </a:lnTo>
                  <a:cubicBezTo>
                    <a:pt x="480530" y="141502"/>
                    <a:pt x="482869" y="147165"/>
                    <a:pt x="479423" y="142364"/>
                  </a:cubicBezTo>
                  <a:cubicBezTo>
                    <a:pt x="468961" y="158735"/>
                    <a:pt x="478561" y="137317"/>
                    <a:pt x="476223" y="152211"/>
                  </a:cubicBezTo>
                  <a:cubicBezTo>
                    <a:pt x="475977" y="153319"/>
                    <a:pt x="475730" y="159843"/>
                    <a:pt x="475730" y="161074"/>
                  </a:cubicBezTo>
                  <a:cubicBezTo>
                    <a:pt x="474377" y="220282"/>
                    <a:pt x="498376" y="222251"/>
                    <a:pt x="438562" y="223359"/>
                  </a:cubicBezTo>
                  <a:close/>
                  <a:moveTo>
                    <a:pt x="579482" y="236899"/>
                  </a:moveTo>
                  <a:cubicBezTo>
                    <a:pt x="577390" y="228283"/>
                    <a:pt x="578867" y="218928"/>
                    <a:pt x="580344" y="207603"/>
                  </a:cubicBezTo>
                  <a:lnTo>
                    <a:pt x="602620" y="160828"/>
                  </a:lnTo>
                  <a:cubicBezTo>
                    <a:pt x="607297" y="156520"/>
                    <a:pt x="611235" y="156889"/>
                    <a:pt x="621573" y="146057"/>
                  </a:cubicBezTo>
                  <a:lnTo>
                    <a:pt x="656403" y="112699"/>
                  </a:lnTo>
                  <a:cubicBezTo>
                    <a:pt x="665634" y="104574"/>
                    <a:pt x="681141" y="84510"/>
                    <a:pt x="695910" y="84264"/>
                  </a:cubicBezTo>
                  <a:cubicBezTo>
                    <a:pt x="752155" y="83279"/>
                    <a:pt x="690126" y="204403"/>
                    <a:pt x="676834" y="225821"/>
                  </a:cubicBezTo>
                  <a:lnTo>
                    <a:pt x="651973" y="270750"/>
                  </a:lnTo>
                  <a:lnTo>
                    <a:pt x="635604" y="260164"/>
                  </a:lnTo>
                  <a:cubicBezTo>
                    <a:pt x="637081" y="238992"/>
                    <a:pt x="650865" y="230868"/>
                    <a:pt x="655173" y="213512"/>
                  </a:cubicBezTo>
                  <a:cubicBezTo>
                    <a:pt x="640035" y="214989"/>
                    <a:pt x="637204" y="230499"/>
                    <a:pt x="625635" y="248716"/>
                  </a:cubicBezTo>
                  <a:cubicBezTo>
                    <a:pt x="622189" y="253886"/>
                    <a:pt x="624281" y="251055"/>
                    <a:pt x="621573" y="254379"/>
                  </a:cubicBezTo>
                  <a:cubicBezTo>
                    <a:pt x="615912" y="252163"/>
                    <a:pt x="614681" y="251794"/>
                    <a:pt x="608897" y="248470"/>
                  </a:cubicBezTo>
                  <a:lnTo>
                    <a:pt x="601635" y="243177"/>
                  </a:lnTo>
                  <a:cubicBezTo>
                    <a:pt x="601389" y="242192"/>
                    <a:pt x="600405" y="242192"/>
                    <a:pt x="599912" y="241700"/>
                  </a:cubicBezTo>
                  <a:cubicBezTo>
                    <a:pt x="605697" y="225329"/>
                    <a:pt x="607789" y="224590"/>
                    <a:pt x="616527" y="212035"/>
                  </a:cubicBezTo>
                  <a:cubicBezTo>
                    <a:pt x="631419" y="190616"/>
                    <a:pt x="632527" y="193694"/>
                    <a:pt x="626619" y="184339"/>
                  </a:cubicBezTo>
                  <a:cubicBezTo>
                    <a:pt x="615666" y="185323"/>
                    <a:pt x="609020" y="200341"/>
                    <a:pt x="603728" y="208342"/>
                  </a:cubicBezTo>
                  <a:cubicBezTo>
                    <a:pt x="582805" y="239238"/>
                    <a:pt x="598312" y="233083"/>
                    <a:pt x="579482" y="236899"/>
                  </a:cubicBezTo>
                  <a:close/>
                  <a:moveTo>
                    <a:pt x="291242" y="216466"/>
                  </a:moveTo>
                  <a:cubicBezTo>
                    <a:pt x="274012" y="186062"/>
                    <a:pt x="258997" y="142241"/>
                    <a:pt x="260104" y="105559"/>
                  </a:cubicBezTo>
                  <a:cubicBezTo>
                    <a:pt x="260843" y="84633"/>
                    <a:pt x="268104" y="62477"/>
                    <a:pt x="287673" y="62477"/>
                  </a:cubicBezTo>
                  <a:cubicBezTo>
                    <a:pt x="332226" y="62354"/>
                    <a:pt x="397455" y="200218"/>
                    <a:pt x="405332" y="230499"/>
                  </a:cubicBezTo>
                  <a:lnTo>
                    <a:pt x="370133" y="242069"/>
                  </a:lnTo>
                  <a:cubicBezTo>
                    <a:pt x="363241" y="228160"/>
                    <a:pt x="357210" y="216466"/>
                    <a:pt x="353025" y="201079"/>
                  </a:cubicBezTo>
                  <a:cubicBezTo>
                    <a:pt x="349333" y="187785"/>
                    <a:pt x="345887" y="170183"/>
                    <a:pt x="332103" y="168706"/>
                  </a:cubicBezTo>
                  <a:lnTo>
                    <a:pt x="354625" y="234561"/>
                  </a:lnTo>
                  <a:cubicBezTo>
                    <a:pt x="360041" y="253517"/>
                    <a:pt x="359425" y="246501"/>
                    <a:pt x="346503" y="252409"/>
                  </a:cubicBezTo>
                  <a:cubicBezTo>
                    <a:pt x="332964" y="244039"/>
                    <a:pt x="335795" y="212404"/>
                    <a:pt x="321765" y="191970"/>
                  </a:cubicBezTo>
                  <a:cubicBezTo>
                    <a:pt x="321395" y="192586"/>
                    <a:pt x="321026" y="193694"/>
                    <a:pt x="320903" y="194186"/>
                  </a:cubicBezTo>
                  <a:lnTo>
                    <a:pt x="334564" y="258318"/>
                  </a:lnTo>
                  <a:lnTo>
                    <a:pt x="315611" y="265949"/>
                  </a:lnTo>
                  <a:cubicBezTo>
                    <a:pt x="310688" y="258810"/>
                    <a:pt x="310319" y="249086"/>
                    <a:pt x="305519" y="239238"/>
                  </a:cubicBezTo>
                  <a:cubicBezTo>
                    <a:pt x="300719" y="229760"/>
                    <a:pt x="296781" y="226436"/>
                    <a:pt x="291242" y="216466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281F04C-907A-C474-60EC-7C8192B78C72}"/>
                </a:ext>
              </a:extLst>
            </p:cNvPr>
            <p:cNvSpPr/>
            <p:nvPr/>
          </p:nvSpPr>
          <p:spPr>
            <a:xfrm>
              <a:off x="5923072" y="2221252"/>
              <a:ext cx="131400" cy="222388"/>
            </a:xfrm>
            <a:custGeom>
              <a:avLst/>
              <a:gdLst>
                <a:gd name="connsiteX0" fmla="*/ 11208 w 131400"/>
                <a:gd name="connsiteY0" fmla="*/ 222389 h 222388"/>
                <a:gd name="connsiteX1" fmla="*/ 16131 w 131400"/>
                <a:gd name="connsiteY1" fmla="*/ 145702 h 222388"/>
                <a:gd name="connsiteX2" fmla="*/ 82099 w 131400"/>
                <a:gd name="connsiteY2" fmla="*/ 31349 h 222388"/>
                <a:gd name="connsiteX3" fmla="*/ 123328 w 131400"/>
                <a:gd name="connsiteY3" fmla="*/ 83 h 222388"/>
                <a:gd name="connsiteX4" fmla="*/ 23884 w 131400"/>
                <a:gd name="connsiteY4" fmla="*/ 78001 h 222388"/>
                <a:gd name="connsiteX5" fmla="*/ 993 w 131400"/>
                <a:gd name="connsiteY5" fmla="*/ 188415 h 222388"/>
                <a:gd name="connsiteX6" fmla="*/ 11208 w 131400"/>
                <a:gd name="connsiteY6" fmla="*/ 222389 h 2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00" h="222388">
                  <a:moveTo>
                    <a:pt x="11208" y="222389"/>
                  </a:moveTo>
                  <a:cubicBezTo>
                    <a:pt x="23638" y="209218"/>
                    <a:pt x="7392" y="190877"/>
                    <a:pt x="16131" y="145702"/>
                  </a:cubicBezTo>
                  <a:cubicBezTo>
                    <a:pt x="25977" y="94988"/>
                    <a:pt x="36561" y="59660"/>
                    <a:pt x="82099" y="31349"/>
                  </a:cubicBezTo>
                  <a:cubicBezTo>
                    <a:pt x="94652" y="23471"/>
                    <a:pt x="152374" y="2299"/>
                    <a:pt x="123328" y="83"/>
                  </a:cubicBezTo>
                  <a:cubicBezTo>
                    <a:pt x="95144" y="-2010"/>
                    <a:pt x="42592" y="35780"/>
                    <a:pt x="23884" y="78001"/>
                  </a:cubicBezTo>
                  <a:cubicBezTo>
                    <a:pt x="8869" y="111974"/>
                    <a:pt x="-3684" y="147671"/>
                    <a:pt x="993" y="188415"/>
                  </a:cubicBezTo>
                  <a:cubicBezTo>
                    <a:pt x="2716" y="203186"/>
                    <a:pt x="1116" y="217588"/>
                    <a:pt x="11208" y="222389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7044AB6-7604-7243-9A3E-D6C3735EE71D}"/>
                </a:ext>
              </a:extLst>
            </p:cNvPr>
            <p:cNvSpPr/>
            <p:nvPr/>
          </p:nvSpPr>
          <p:spPr>
            <a:xfrm>
              <a:off x="5964566" y="2325964"/>
              <a:ext cx="36173" cy="103274"/>
            </a:xfrm>
            <a:custGeom>
              <a:avLst/>
              <a:gdLst>
                <a:gd name="connsiteX0" fmla="*/ 3682 w 36173"/>
                <a:gd name="connsiteY0" fmla="*/ 103275 h 103274"/>
                <a:gd name="connsiteX1" fmla="*/ 11805 w 36173"/>
                <a:gd name="connsiteY1" fmla="*/ 81488 h 103274"/>
                <a:gd name="connsiteX2" fmla="*/ 17343 w 36173"/>
                <a:gd name="connsiteY2" fmla="*/ 52438 h 103274"/>
                <a:gd name="connsiteX3" fmla="*/ 36173 w 36173"/>
                <a:gd name="connsiteY3" fmla="*/ 7262 h 103274"/>
                <a:gd name="connsiteX4" fmla="*/ 30266 w 36173"/>
                <a:gd name="connsiteY4" fmla="*/ 0 h 103274"/>
                <a:gd name="connsiteX5" fmla="*/ 3682 w 36173"/>
                <a:gd name="connsiteY5" fmla="*/ 103275 h 10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73" h="103274">
                  <a:moveTo>
                    <a:pt x="3682" y="103275"/>
                  </a:moveTo>
                  <a:cubicBezTo>
                    <a:pt x="11682" y="100444"/>
                    <a:pt x="9835" y="111891"/>
                    <a:pt x="11805" y="81488"/>
                  </a:cubicBezTo>
                  <a:cubicBezTo>
                    <a:pt x="12420" y="70778"/>
                    <a:pt x="14389" y="62654"/>
                    <a:pt x="17343" y="52438"/>
                  </a:cubicBezTo>
                  <a:cubicBezTo>
                    <a:pt x="26327" y="22034"/>
                    <a:pt x="33712" y="17479"/>
                    <a:pt x="36173" y="7262"/>
                  </a:cubicBezTo>
                  <a:cubicBezTo>
                    <a:pt x="30758" y="-1600"/>
                    <a:pt x="36050" y="5170"/>
                    <a:pt x="30266" y="0"/>
                  </a:cubicBezTo>
                  <a:cubicBezTo>
                    <a:pt x="7989" y="27204"/>
                    <a:pt x="-7395" y="81364"/>
                    <a:pt x="3682" y="103275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C4DF432-7673-0774-80D1-20650A611935}"/>
                </a:ext>
              </a:extLst>
            </p:cNvPr>
            <p:cNvSpPr/>
            <p:nvPr/>
          </p:nvSpPr>
          <p:spPr>
            <a:xfrm>
              <a:off x="6291741" y="2362939"/>
              <a:ext cx="22652" cy="93011"/>
            </a:xfrm>
            <a:custGeom>
              <a:avLst/>
              <a:gdLst>
                <a:gd name="connsiteX0" fmla="*/ 4008 w 22652"/>
                <a:gd name="connsiteY0" fmla="*/ 93011 h 93011"/>
                <a:gd name="connsiteX1" fmla="*/ 21484 w 22652"/>
                <a:gd name="connsiteY1" fmla="*/ 50544 h 93011"/>
                <a:gd name="connsiteX2" fmla="*/ 13977 w 22652"/>
                <a:gd name="connsiteY2" fmla="*/ 76 h 93011"/>
                <a:gd name="connsiteX3" fmla="*/ 5116 w 22652"/>
                <a:gd name="connsiteY3" fmla="*/ 76517 h 93011"/>
                <a:gd name="connsiteX4" fmla="*/ 4008 w 22652"/>
                <a:gd name="connsiteY4" fmla="*/ 93011 h 9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2" h="93011">
                  <a:moveTo>
                    <a:pt x="4008" y="93011"/>
                  </a:moveTo>
                  <a:cubicBezTo>
                    <a:pt x="16808" y="87226"/>
                    <a:pt x="19392" y="70116"/>
                    <a:pt x="21484" y="50544"/>
                  </a:cubicBezTo>
                  <a:cubicBezTo>
                    <a:pt x="22592" y="39712"/>
                    <a:pt x="25546" y="-2017"/>
                    <a:pt x="13977" y="76"/>
                  </a:cubicBezTo>
                  <a:cubicBezTo>
                    <a:pt x="931" y="2415"/>
                    <a:pt x="18531" y="43282"/>
                    <a:pt x="5116" y="76517"/>
                  </a:cubicBezTo>
                  <a:cubicBezTo>
                    <a:pt x="-300" y="89688"/>
                    <a:pt x="-2515" y="85379"/>
                    <a:pt x="4008" y="93011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E2AAF15-4AF0-BDFB-9782-056E8C1E2034}"/>
                </a:ext>
              </a:extLst>
            </p:cNvPr>
            <p:cNvSpPr/>
            <p:nvPr/>
          </p:nvSpPr>
          <p:spPr>
            <a:xfrm>
              <a:off x="6264365" y="2406457"/>
              <a:ext cx="23677" cy="60694"/>
            </a:xfrm>
            <a:custGeom>
              <a:avLst/>
              <a:gdLst>
                <a:gd name="connsiteX0" fmla="*/ 0 w 23677"/>
                <a:gd name="connsiteY0" fmla="*/ 60694 h 60694"/>
                <a:gd name="connsiteX1" fmla="*/ 23138 w 23677"/>
                <a:gd name="connsiteY1" fmla="*/ 10 h 60694"/>
                <a:gd name="connsiteX2" fmla="*/ 12061 w 23677"/>
                <a:gd name="connsiteY2" fmla="*/ 27829 h 60694"/>
                <a:gd name="connsiteX3" fmla="*/ 0 w 23677"/>
                <a:gd name="connsiteY3" fmla="*/ 60694 h 6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77" h="60694">
                  <a:moveTo>
                    <a:pt x="0" y="60694"/>
                  </a:moveTo>
                  <a:cubicBezTo>
                    <a:pt x="14892" y="52940"/>
                    <a:pt x="26338" y="16504"/>
                    <a:pt x="23138" y="10"/>
                  </a:cubicBezTo>
                  <a:cubicBezTo>
                    <a:pt x="7261" y="-360"/>
                    <a:pt x="17723" y="9857"/>
                    <a:pt x="12061" y="27829"/>
                  </a:cubicBezTo>
                  <a:cubicBezTo>
                    <a:pt x="8369" y="40015"/>
                    <a:pt x="2831" y="44939"/>
                    <a:pt x="0" y="60694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CDD8877-7AA4-6E3D-7C40-4AA453A031BA}"/>
                </a:ext>
              </a:extLst>
            </p:cNvPr>
            <p:cNvSpPr/>
            <p:nvPr/>
          </p:nvSpPr>
          <p:spPr>
            <a:xfrm>
              <a:off x="5908843" y="3053675"/>
              <a:ext cx="15893" cy="17862"/>
            </a:xfrm>
            <a:custGeom>
              <a:avLst/>
              <a:gdLst>
                <a:gd name="connsiteX0" fmla="*/ 9929 w 15893"/>
                <a:gd name="connsiteY0" fmla="*/ 17863 h 17862"/>
                <a:gd name="connsiteX1" fmla="*/ 15467 w 15893"/>
                <a:gd name="connsiteY1" fmla="*/ 14 h 17862"/>
                <a:gd name="connsiteX2" fmla="*/ 9929 w 15893"/>
                <a:gd name="connsiteY2" fmla="*/ 17863 h 1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93" h="17862">
                  <a:moveTo>
                    <a:pt x="9929" y="17863"/>
                  </a:moveTo>
                  <a:cubicBezTo>
                    <a:pt x="17559" y="10108"/>
                    <a:pt x="15836" y="14170"/>
                    <a:pt x="15467" y="14"/>
                  </a:cubicBezTo>
                  <a:cubicBezTo>
                    <a:pt x="-2625" y="-478"/>
                    <a:pt x="-5332" y="11831"/>
                    <a:pt x="9929" y="17863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0577512-705C-9892-106E-C002345AD7D1}"/>
                </a:ext>
              </a:extLst>
            </p:cNvPr>
            <p:cNvSpPr/>
            <p:nvPr/>
          </p:nvSpPr>
          <p:spPr>
            <a:xfrm>
              <a:off x="5947079" y="3080618"/>
              <a:ext cx="14030" cy="15661"/>
            </a:xfrm>
            <a:custGeom>
              <a:avLst/>
              <a:gdLst>
                <a:gd name="connsiteX0" fmla="*/ 1723 w 14030"/>
                <a:gd name="connsiteY0" fmla="*/ 2490 h 15661"/>
                <a:gd name="connsiteX1" fmla="*/ 0 w 14030"/>
                <a:gd name="connsiteY1" fmla="*/ 15661 h 15661"/>
                <a:gd name="connsiteX2" fmla="*/ 14030 w 14030"/>
                <a:gd name="connsiteY2" fmla="*/ 1506 h 15661"/>
                <a:gd name="connsiteX3" fmla="*/ 1723 w 14030"/>
                <a:gd name="connsiteY3" fmla="*/ 2490 h 1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0" h="15661">
                  <a:moveTo>
                    <a:pt x="1723" y="2490"/>
                  </a:moveTo>
                  <a:lnTo>
                    <a:pt x="0" y="15661"/>
                  </a:lnTo>
                  <a:cubicBezTo>
                    <a:pt x="12554" y="15292"/>
                    <a:pt x="12923" y="12953"/>
                    <a:pt x="14030" y="1506"/>
                  </a:cubicBezTo>
                  <a:cubicBezTo>
                    <a:pt x="2215" y="-587"/>
                    <a:pt x="9846" y="-710"/>
                    <a:pt x="1723" y="2490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B5847ED-D6B1-5169-2063-A3599207CC0A}"/>
                </a:ext>
              </a:extLst>
            </p:cNvPr>
            <p:cNvSpPr/>
            <p:nvPr/>
          </p:nvSpPr>
          <p:spPr>
            <a:xfrm>
              <a:off x="6016977" y="2404497"/>
              <a:ext cx="12561" cy="22526"/>
            </a:xfrm>
            <a:custGeom>
              <a:avLst/>
              <a:gdLst>
                <a:gd name="connsiteX0" fmla="*/ 2100 w 12561"/>
                <a:gd name="connsiteY0" fmla="*/ 22526 h 22526"/>
                <a:gd name="connsiteX1" fmla="*/ 12562 w 12561"/>
                <a:gd name="connsiteY1" fmla="*/ 0 h 22526"/>
                <a:gd name="connsiteX2" fmla="*/ 2100 w 12561"/>
                <a:gd name="connsiteY2" fmla="*/ 22526 h 2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1" h="22526">
                  <a:moveTo>
                    <a:pt x="2100" y="22526"/>
                  </a:moveTo>
                  <a:cubicBezTo>
                    <a:pt x="7885" y="16371"/>
                    <a:pt x="9731" y="10217"/>
                    <a:pt x="12562" y="0"/>
                  </a:cubicBezTo>
                  <a:cubicBezTo>
                    <a:pt x="-3438" y="1477"/>
                    <a:pt x="-607" y="15017"/>
                    <a:pt x="2100" y="22526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4D83CBC-CB24-308B-04C1-088640DBCFC6}"/>
                </a:ext>
              </a:extLst>
            </p:cNvPr>
            <p:cNvSpPr/>
            <p:nvPr/>
          </p:nvSpPr>
          <p:spPr>
            <a:xfrm>
              <a:off x="6370585" y="2979956"/>
              <a:ext cx="13530" cy="15878"/>
            </a:xfrm>
            <a:custGeom>
              <a:avLst/>
              <a:gdLst>
                <a:gd name="connsiteX0" fmla="*/ 4054 w 13530"/>
                <a:gd name="connsiteY0" fmla="*/ 15879 h 15878"/>
                <a:gd name="connsiteX1" fmla="*/ 13531 w 13530"/>
                <a:gd name="connsiteY1" fmla="*/ 3570 h 15878"/>
                <a:gd name="connsiteX2" fmla="*/ 2700 w 13530"/>
                <a:gd name="connsiteY2" fmla="*/ 0 h 15878"/>
                <a:gd name="connsiteX3" fmla="*/ 4054 w 13530"/>
                <a:gd name="connsiteY3" fmla="*/ 15879 h 1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0" h="15878">
                  <a:moveTo>
                    <a:pt x="4054" y="15879"/>
                  </a:moveTo>
                  <a:cubicBezTo>
                    <a:pt x="11808" y="11694"/>
                    <a:pt x="11192" y="12186"/>
                    <a:pt x="13531" y="3570"/>
                  </a:cubicBezTo>
                  <a:cubicBezTo>
                    <a:pt x="9100" y="862"/>
                    <a:pt x="9592" y="862"/>
                    <a:pt x="2700" y="0"/>
                  </a:cubicBezTo>
                  <a:cubicBezTo>
                    <a:pt x="-869" y="9109"/>
                    <a:pt x="-1361" y="8370"/>
                    <a:pt x="4054" y="15879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FF798B1-910E-3951-C4E5-D08E8DA2545A}"/>
                </a:ext>
              </a:extLst>
            </p:cNvPr>
            <p:cNvSpPr/>
            <p:nvPr/>
          </p:nvSpPr>
          <p:spPr>
            <a:xfrm>
              <a:off x="6397789" y="2971340"/>
              <a:ext cx="12991" cy="16248"/>
            </a:xfrm>
            <a:custGeom>
              <a:avLst/>
              <a:gdLst>
                <a:gd name="connsiteX0" fmla="*/ 6142 w 12991"/>
                <a:gd name="connsiteY0" fmla="*/ 0 h 16248"/>
                <a:gd name="connsiteX1" fmla="*/ 8357 w 12991"/>
                <a:gd name="connsiteY1" fmla="*/ 16248 h 16248"/>
                <a:gd name="connsiteX2" fmla="*/ 6142 w 12991"/>
                <a:gd name="connsiteY2" fmla="*/ 0 h 1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1" h="16248">
                  <a:moveTo>
                    <a:pt x="6142" y="0"/>
                  </a:moveTo>
                  <a:cubicBezTo>
                    <a:pt x="-2842" y="7139"/>
                    <a:pt x="-1858" y="10463"/>
                    <a:pt x="8357" y="16248"/>
                  </a:cubicBezTo>
                  <a:cubicBezTo>
                    <a:pt x="14634" y="7755"/>
                    <a:pt x="15127" y="6401"/>
                    <a:pt x="6142" y="0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9418B5E-F8A8-BC73-1D3D-D26EA073D8C1}"/>
                </a:ext>
              </a:extLst>
            </p:cNvPr>
            <p:cNvSpPr/>
            <p:nvPr/>
          </p:nvSpPr>
          <p:spPr>
            <a:xfrm>
              <a:off x="6421653" y="2931960"/>
              <a:ext cx="12507" cy="15007"/>
            </a:xfrm>
            <a:custGeom>
              <a:avLst/>
              <a:gdLst>
                <a:gd name="connsiteX0" fmla="*/ 10338 w 12507"/>
                <a:gd name="connsiteY0" fmla="*/ 3068 h 15007"/>
                <a:gd name="connsiteX1" fmla="*/ 0 w 12507"/>
                <a:gd name="connsiteY1" fmla="*/ 3930 h 15007"/>
                <a:gd name="connsiteX2" fmla="*/ 11815 w 12507"/>
                <a:gd name="connsiteY2" fmla="*/ 15008 h 15007"/>
                <a:gd name="connsiteX3" fmla="*/ 10338 w 12507"/>
                <a:gd name="connsiteY3" fmla="*/ 3068 h 1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07" h="15007">
                  <a:moveTo>
                    <a:pt x="10338" y="3068"/>
                  </a:moveTo>
                  <a:cubicBezTo>
                    <a:pt x="2831" y="-4195"/>
                    <a:pt x="615" y="3683"/>
                    <a:pt x="0" y="3930"/>
                  </a:cubicBezTo>
                  <a:cubicBezTo>
                    <a:pt x="6892" y="16485"/>
                    <a:pt x="-6523" y="7376"/>
                    <a:pt x="11815" y="15008"/>
                  </a:cubicBezTo>
                  <a:cubicBezTo>
                    <a:pt x="12307" y="10084"/>
                    <a:pt x="13661" y="6268"/>
                    <a:pt x="10338" y="3068"/>
                  </a:cubicBezTo>
                  <a:close/>
                </a:path>
              </a:pathLst>
            </a:custGeom>
            <a:solidFill>
              <a:srgbClr val="292929"/>
            </a:solidFill>
            <a:ln w="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>
            <a:off x="7466187" y="2272391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31"/>
          <p:cNvSpPr/>
          <p:nvPr/>
        </p:nvSpPr>
        <p:spPr>
          <a:xfrm>
            <a:off x="6257315" y="1863964"/>
            <a:ext cx="904457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7466187" y="3321567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31"/>
          <p:cNvSpPr/>
          <p:nvPr/>
        </p:nvSpPr>
        <p:spPr>
          <a:xfrm>
            <a:off x="6257315" y="2913140"/>
            <a:ext cx="904457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52" name="任意多边形 51"/>
          <p:cNvSpPr/>
          <p:nvPr/>
        </p:nvSpPr>
        <p:spPr>
          <a:xfrm>
            <a:off x="7466187" y="4370528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31"/>
          <p:cNvSpPr/>
          <p:nvPr/>
        </p:nvSpPr>
        <p:spPr>
          <a:xfrm>
            <a:off x="6257315" y="3962101"/>
            <a:ext cx="904457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标题三</a:t>
            </a:r>
          </a:p>
        </p:txBody>
      </p:sp>
      <p:sp>
        <p:nvSpPr>
          <p:cNvPr id="54" name="任意多边形 53"/>
          <p:cNvSpPr/>
          <p:nvPr/>
        </p:nvSpPr>
        <p:spPr>
          <a:xfrm>
            <a:off x="7466187" y="5384476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31"/>
          <p:cNvSpPr/>
          <p:nvPr/>
        </p:nvSpPr>
        <p:spPr>
          <a:xfrm>
            <a:off x="6257315" y="4976049"/>
            <a:ext cx="904457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321466" y="1595409"/>
            <a:ext cx="3399741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321466" y="2644585"/>
            <a:ext cx="3399741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321466" y="3693546"/>
            <a:ext cx="3399741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321466" y="4707494"/>
            <a:ext cx="3399741" cy="613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F57E78E-3B41-8AEF-7F3A-B53DDC02DB53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74" name="图形 2">
              <a:extLst>
                <a:ext uri="{FF2B5EF4-FFF2-40B4-BE49-F238E27FC236}">
                  <a16:creationId xmlns:a16="http://schemas.microsoft.com/office/drawing/2014/main" id="{792FF5E4-211B-FABA-4490-79C47FAC4D67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84F0282-6F32-7AC1-178B-DEC688610832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97397A7-12F5-C643-1BF8-A0B8B638F07B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BCCF2F7-E9FA-FEA8-7107-26DABC846245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749EBC7-6A7F-B273-965A-FDA81ADCB7FD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E66C1A3-34B2-47BF-D927-3F51CCD4A3FB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64B89F0-9956-B908-E298-FBB1B9377347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F8278F-B34D-2D5E-5D66-D1D5DE652FFB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44B671A-BB90-8D66-E714-7793DBB78D08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5A9C11D-BC91-F76F-FD17-68C38C1669CC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A6EF69D-3FCC-F0F3-4C7C-71B0CA4DE143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F459FC5-3016-AB26-2129-B4584157C311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B4056E7-AE48-4D71-1C34-BBFDE3262754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C706DA5-BBE4-5BA5-1DDE-27293F066191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C95C8A5-B0F2-9036-16B1-2D39B95E5FDD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69D2EB5-E52F-C49D-9490-0B358B5271D0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6D9C052-BDEE-B697-8093-1C90D68442FF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26E4EB1-503A-E3F5-272C-B27A55F3431B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54AF9A6-64BF-44FD-BDB1-8C2F6BC17DA5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9F82689E-B490-A46F-7D43-845AA221FE85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FAE41AE-C47A-2B8C-1F2B-3C26C68A6DFE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FDCED80-EFEC-BB92-6801-5F50AE0CC246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ECCBC07-10C9-D673-662F-449419BA46C6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48C9E6A-F5DA-6088-9DF5-7A706B50AB0E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00573B9-28E8-F049-9AC1-9B98626B6E89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B6A394C-48CB-7EFE-8D85-FFF397B24980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4FCBA118-D33B-0896-0613-3B37965CEC7B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016D6B2-434B-80BC-E78B-69412FEA968A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7DA1D1-7DD0-5BFC-C906-28C4886B2482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E33156F-16A2-43D1-AABF-FA5318A2DFDA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7FFB511-7412-DD8C-A29F-B824845C8F38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5E44A47-9716-C4E2-EBAB-B5AF71C3123C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9EF7A232-941C-732F-EFFB-807ABB70BB41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01350A2-7EA9-FE7F-C2B8-8582340AA3E9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54ACBED-FA2B-15F2-426B-102B9D3A28AA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B747F00-A6C8-31F5-17D9-C002C69C3C55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0907252-B53D-15C8-9517-F0F2D775C74B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7F83021-FFCE-EBFA-C001-4AEB86EA3093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CA11CA8-CBFD-FC83-8054-00998FC949AA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313785D6-2961-6167-3077-E5C3E1846C30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2597F540-BDB9-6767-22E2-AC870E30068D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AF02FA03-8888-1BE4-BDC9-9A9BF0636B2B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9CAE470-2422-DA17-3B85-EC22AD8EC291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167D5DC-BFF5-A824-9497-B50B313F6517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80CC464-6318-0FA5-CF67-38A5E632F9AE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42FE65E-4A26-A246-00BA-BBD5279A0373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60FD69D-B0C2-C476-EEED-C838FF452944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A83563F-2325-FE69-62B0-B4A210AF7EC3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B574888-9281-9A0B-C65F-BB5CDDF5EFDF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D1E10FE-E6C0-4BFE-E9AB-EE544B7017DC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F1B2C25E-E1D2-D70B-53C9-2490B29CDC16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9E355BF-113B-0914-F1B3-66E518038D58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98B177F-C088-55DB-4C83-C6823647F922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15098D2-BA2F-790C-F1C8-ADFE2924264D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EE641AA-1AE1-94D1-38FD-70B506AB3EF0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DA7F69D-67F4-5874-4A9E-6FC9AADFC952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3C7205B-F4D5-23EC-9748-743EA6DF16A5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65EE24DA-DB7C-EF99-7B83-03E8FEADF40C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5BA5424-8664-0443-93D2-EF4B46F6E640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AB6B831-83B7-7F2C-EF1D-B80D499BA6F6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A37BC44-D7F3-51AF-21C9-D87B7A64A637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B203173A-C921-5001-0440-8D7E888CEA8F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D85F6B0-635F-8D10-1037-0D1DEF0BD2AA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2C09C454-D451-A1E9-0447-4FA427384A6B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81D81F4-7D39-4D68-6AD5-1F4EE7B58675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966544B-2574-A736-410D-7ECA3F29C83E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379074F-1F5D-C6D0-1953-0A24DFC97B08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FEFF63D-4A85-2B87-7511-9EE9BCE724EF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72320C5-CF4E-64FA-35AB-2F606C3973C1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23CF5685-BA6E-5996-28E5-3FE10FE7DD32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4684EF9-21D2-7B93-1C60-04F283018B77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8A78AF3-D386-613C-A4BC-7B219124F3F2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29EA2C2E-B329-7A6F-A826-E717936B7206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AB62172-3A34-69C2-98B4-1676EEBC1F9C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76" name="椭圆 207">
                <a:extLst>
                  <a:ext uri="{FF2B5EF4-FFF2-40B4-BE49-F238E27FC236}">
                    <a16:creationId xmlns:a16="http://schemas.microsoft.com/office/drawing/2014/main" id="{C8AFA3CE-3069-5D79-7D5C-13F722496CD8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02CE8793-1175-8BEF-CC04-A5F0446D31D5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50" name="图形 227">
            <a:extLst>
              <a:ext uri="{FF2B5EF4-FFF2-40B4-BE49-F238E27FC236}">
                <a16:creationId xmlns:a16="http://schemas.microsoft.com/office/drawing/2014/main" id="{B8A2EA0F-61AB-81B5-3035-E293B351DA02}"/>
              </a:ext>
            </a:extLst>
          </p:cNvPr>
          <p:cNvGrpSpPr/>
          <p:nvPr/>
        </p:nvGrpSpPr>
        <p:grpSpPr>
          <a:xfrm>
            <a:off x="1114501" y="1653358"/>
            <a:ext cx="4297914" cy="3656659"/>
            <a:chOff x="6456980" y="2543344"/>
            <a:chExt cx="4297914" cy="3656659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9E48F9A-6E56-B5F5-DF38-467A399E0378}"/>
                </a:ext>
              </a:extLst>
            </p:cNvPr>
            <p:cNvSpPr/>
            <p:nvPr/>
          </p:nvSpPr>
          <p:spPr>
            <a:xfrm>
              <a:off x="8029983" y="2692471"/>
              <a:ext cx="5219" cy="11222"/>
            </a:xfrm>
            <a:custGeom>
              <a:avLst/>
              <a:gdLst>
                <a:gd name="connsiteX0" fmla="*/ 405 w 5219"/>
                <a:gd name="connsiteY0" fmla="*/ 1611 h 11222"/>
                <a:gd name="connsiteX1" fmla="*/ 2016 w 5219"/>
                <a:gd name="connsiteY1" fmla="*/ 0 h 11222"/>
                <a:gd name="connsiteX2" fmla="*/ 5220 w 5219"/>
                <a:gd name="connsiteY2" fmla="*/ 0 h 11222"/>
                <a:gd name="connsiteX3" fmla="*/ 2016 w 5219"/>
                <a:gd name="connsiteY3" fmla="*/ 11222 h 11222"/>
                <a:gd name="connsiteX4" fmla="*/ 405 w 5219"/>
                <a:gd name="connsiteY4" fmla="*/ 1611 h 1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" h="11222">
                  <a:moveTo>
                    <a:pt x="405" y="1611"/>
                  </a:moveTo>
                  <a:cubicBezTo>
                    <a:pt x="111" y="242"/>
                    <a:pt x="1029" y="95"/>
                    <a:pt x="2016" y="0"/>
                  </a:cubicBezTo>
                  <a:cubicBezTo>
                    <a:pt x="3081" y="0"/>
                    <a:pt x="4155" y="0"/>
                    <a:pt x="5220" y="0"/>
                  </a:cubicBezTo>
                  <a:cubicBezTo>
                    <a:pt x="2544" y="2139"/>
                    <a:pt x="4683" y="9092"/>
                    <a:pt x="2016" y="11222"/>
                  </a:cubicBezTo>
                  <a:cubicBezTo>
                    <a:pt x="-3812" y="9776"/>
                    <a:pt x="5358" y="2173"/>
                    <a:pt x="405" y="161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08EAE8E-5135-851A-521E-DAA049A50123}"/>
                </a:ext>
              </a:extLst>
            </p:cNvPr>
            <p:cNvSpPr/>
            <p:nvPr/>
          </p:nvSpPr>
          <p:spPr>
            <a:xfrm>
              <a:off x="9471121" y="2843217"/>
              <a:ext cx="60310" cy="75547"/>
            </a:xfrm>
            <a:custGeom>
              <a:avLst/>
              <a:gdLst>
                <a:gd name="connsiteX0" fmla="*/ 2504 w 60310"/>
                <a:gd name="connsiteY0" fmla="*/ 73767 h 75547"/>
                <a:gd name="connsiteX1" fmla="*/ 28161 w 60310"/>
                <a:gd name="connsiteY1" fmla="*/ 0 h 75547"/>
                <a:gd name="connsiteX2" fmla="*/ 60234 w 60310"/>
                <a:gd name="connsiteY2" fmla="*/ 41694 h 75547"/>
                <a:gd name="connsiteX3" fmla="*/ 31373 w 60310"/>
                <a:gd name="connsiteY3" fmla="*/ 75369 h 75547"/>
                <a:gd name="connsiteX4" fmla="*/ 2504 w 60310"/>
                <a:gd name="connsiteY4" fmla="*/ 73767 h 7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" h="75547">
                  <a:moveTo>
                    <a:pt x="2504" y="73767"/>
                  </a:moveTo>
                  <a:cubicBezTo>
                    <a:pt x="-7991" y="41468"/>
                    <a:pt x="17215" y="21128"/>
                    <a:pt x="28161" y="0"/>
                  </a:cubicBezTo>
                  <a:cubicBezTo>
                    <a:pt x="43401" y="7585"/>
                    <a:pt x="61645" y="23899"/>
                    <a:pt x="60234" y="41694"/>
                  </a:cubicBezTo>
                  <a:cubicBezTo>
                    <a:pt x="59368" y="52491"/>
                    <a:pt x="44950" y="73360"/>
                    <a:pt x="31373" y="75369"/>
                  </a:cubicBezTo>
                  <a:cubicBezTo>
                    <a:pt x="22151" y="76728"/>
                    <a:pt x="12981" y="69740"/>
                    <a:pt x="2504" y="7376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EECD4EF-6120-8BA5-617F-32EF4EDAF9A8}"/>
                </a:ext>
              </a:extLst>
            </p:cNvPr>
            <p:cNvSpPr/>
            <p:nvPr/>
          </p:nvSpPr>
          <p:spPr>
            <a:xfrm>
              <a:off x="8484211" y="2892920"/>
              <a:ext cx="68961" cy="17638"/>
            </a:xfrm>
            <a:custGeom>
              <a:avLst/>
              <a:gdLst>
                <a:gd name="connsiteX0" fmla="*/ 0 w 68961"/>
                <a:gd name="connsiteY0" fmla="*/ 17639 h 17638"/>
                <a:gd name="connsiteX1" fmla="*/ 60943 w 68961"/>
                <a:gd name="connsiteY1" fmla="*/ 0 h 17638"/>
                <a:gd name="connsiteX2" fmla="*/ 62545 w 68961"/>
                <a:gd name="connsiteY2" fmla="*/ 8018 h 17638"/>
                <a:gd name="connsiteX3" fmla="*/ 68961 w 68961"/>
                <a:gd name="connsiteY3" fmla="*/ 4814 h 17638"/>
                <a:gd name="connsiteX4" fmla="*/ 35286 w 68961"/>
                <a:gd name="connsiteY4" fmla="*/ 12833 h 17638"/>
                <a:gd name="connsiteX5" fmla="*/ 0 w 68961"/>
                <a:gd name="connsiteY5" fmla="*/ 17639 h 1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961" h="17638">
                  <a:moveTo>
                    <a:pt x="0" y="17639"/>
                  </a:moveTo>
                  <a:cubicBezTo>
                    <a:pt x="14036" y="5481"/>
                    <a:pt x="39866" y="5118"/>
                    <a:pt x="60943" y="0"/>
                  </a:cubicBezTo>
                  <a:cubicBezTo>
                    <a:pt x="54293" y="3923"/>
                    <a:pt x="63142" y="1732"/>
                    <a:pt x="62545" y="8018"/>
                  </a:cubicBezTo>
                  <a:cubicBezTo>
                    <a:pt x="65532" y="7793"/>
                    <a:pt x="67905" y="6962"/>
                    <a:pt x="68961" y="4814"/>
                  </a:cubicBezTo>
                  <a:cubicBezTo>
                    <a:pt x="65705" y="15985"/>
                    <a:pt x="38689" y="11084"/>
                    <a:pt x="35286" y="12833"/>
                  </a:cubicBezTo>
                  <a:cubicBezTo>
                    <a:pt x="24055" y="18608"/>
                    <a:pt x="9975" y="14123"/>
                    <a:pt x="0" y="1763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269D750-E89A-CAE4-2C9D-E2D86640F0FF}"/>
                </a:ext>
              </a:extLst>
            </p:cNvPr>
            <p:cNvSpPr/>
            <p:nvPr/>
          </p:nvSpPr>
          <p:spPr>
            <a:xfrm>
              <a:off x="8557972" y="2893769"/>
              <a:ext cx="75374" cy="8780"/>
            </a:xfrm>
            <a:custGeom>
              <a:avLst/>
              <a:gdLst>
                <a:gd name="connsiteX0" fmla="*/ 6 w 75374"/>
                <a:gd name="connsiteY0" fmla="*/ 8781 h 8780"/>
                <a:gd name="connsiteX1" fmla="*/ 17644 w 75374"/>
                <a:gd name="connsiteY1" fmla="*/ 3966 h 8780"/>
                <a:gd name="connsiteX2" fmla="*/ 75375 w 75374"/>
                <a:gd name="connsiteY2" fmla="*/ 5568 h 8780"/>
                <a:gd name="connsiteX3" fmla="*/ 33681 w 75374"/>
                <a:gd name="connsiteY3" fmla="*/ 3966 h 8780"/>
                <a:gd name="connsiteX4" fmla="*/ 6 w 75374"/>
                <a:gd name="connsiteY4" fmla="*/ 8781 h 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74" h="8780">
                  <a:moveTo>
                    <a:pt x="6" y="8781"/>
                  </a:moveTo>
                  <a:cubicBezTo>
                    <a:pt x="-306" y="-1506"/>
                    <a:pt x="11912" y="3516"/>
                    <a:pt x="17644" y="3966"/>
                  </a:cubicBezTo>
                  <a:cubicBezTo>
                    <a:pt x="32486" y="-6503"/>
                    <a:pt x="55441" y="7257"/>
                    <a:pt x="75375" y="5568"/>
                  </a:cubicBezTo>
                  <a:cubicBezTo>
                    <a:pt x="58749" y="10824"/>
                    <a:pt x="44219" y="3707"/>
                    <a:pt x="33681" y="3966"/>
                  </a:cubicBezTo>
                  <a:cubicBezTo>
                    <a:pt x="24840" y="4183"/>
                    <a:pt x="16562" y="8201"/>
                    <a:pt x="6" y="878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9D6A7A6-E46D-1B2D-C696-540F1EF26FEF}"/>
                </a:ext>
              </a:extLst>
            </p:cNvPr>
            <p:cNvSpPr/>
            <p:nvPr/>
          </p:nvSpPr>
          <p:spPr>
            <a:xfrm>
              <a:off x="8705503" y="2893823"/>
              <a:ext cx="14434" cy="3912"/>
            </a:xfrm>
            <a:custGeom>
              <a:avLst/>
              <a:gdLst>
                <a:gd name="connsiteX0" fmla="*/ 14435 w 14434"/>
                <a:gd name="connsiteY0" fmla="*/ 700 h 3912"/>
                <a:gd name="connsiteX1" fmla="*/ 0 w 14434"/>
                <a:gd name="connsiteY1" fmla="*/ 3912 h 3912"/>
                <a:gd name="connsiteX2" fmla="*/ 14435 w 14434"/>
                <a:gd name="connsiteY2" fmla="*/ 700 h 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4" h="3912">
                  <a:moveTo>
                    <a:pt x="14435" y="700"/>
                  </a:moveTo>
                  <a:cubicBezTo>
                    <a:pt x="12158" y="5142"/>
                    <a:pt x="7681" y="2484"/>
                    <a:pt x="0" y="3912"/>
                  </a:cubicBezTo>
                  <a:cubicBezTo>
                    <a:pt x="5040" y="743"/>
                    <a:pt x="7871" y="-1084"/>
                    <a:pt x="14435" y="70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B321BE3-BD4B-E429-3196-E479F3120922}"/>
                </a:ext>
              </a:extLst>
            </p:cNvPr>
            <p:cNvSpPr/>
            <p:nvPr/>
          </p:nvSpPr>
          <p:spPr>
            <a:xfrm>
              <a:off x="8683050" y="2896133"/>
              <a:ext cx="14434" cy="4956"/>
            </a:xfrm>
            <a:custGeom>
              <a:avLst/>
              <a:gdLst>
                <a:gd name="connsiteX0" fmla="*/ 14435 w 14434"/>
                <a:gd name="connsiteY0" fmla="*/ 0 h 4956"/>
                <a:gd name="connsiteX1" fmla="*/ 0 w 14434"/>
                <a:gd name="connsiteY1" fmla="*/ 4814 h 4956"/>
                <a:gd name="connsiteX2" fmla="*/ 14435 w 14434"/>
                <a:gd name="connsiteY2" fmla="*/ 0 h 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4" h="4956">
                  <a:moveTo>
                    <a:pt x="14435" y="0"/>
                  </a:moveTo>
                  <a:cubicBezTo>
                    <a:pt x="13404" y="5386"/>
                    <a:pt x="6745" y="5135"/>
                    <a:pt x="0" y="4814"/>
                  </a:cubicBezTo>
                  <a:cubicBezTo>
                    <a:pt x="2970" y="1117"/>
                    <a:pt x="6304" y="1264"/>
                    <a:pt x="14435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3F8A3E5-2D7A-DD69-F4D6-2397A90766EC}"/>
                </a:ext>
              </a:extLst>
            </p:cNvPr>
            <p:cNvSpPr/>
            <p:nvPr/>
          </p:nvSpPr>
          <p:spPr>
            <a:xfrm>
              <a:off x="8652587" y="2899603"/>
              <a:ext cx="8098" cy="4844"/>
            </a:xfrm>
            <a:custGeom>
              <a:avLst/>
              <a:gdLst>
                <a:gd name="connsiteX0" fmla="*/ 8018 w 8098"/>
                <a:gd name="connsiteY0" fmla="*/ 4549 h 4844"/>
                <a:gd name="connsiteX1" fmla="*/ 0 w 8098"/>
                <a:gd name="connsiteY1" fmla="*/ 2947 h 4844"/>
                <a:gd name="connsiteX2" fmla="*/ 8018 w 8098"/>
                <a:gd name="connsiteY2" fmla="*/ 4549 h 4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8" h="4844">
                  <a:moveTo>
                    <a:pt x="8018" y="4549"/>
                  </a:moveTo>
                  <a:cubicBezTo>
                    <a:pt x="3490" y="5873"/>
                    <a:pt x="3862" y="2289"/>
                    <a:pt x="0" y="2947"/>
                  </a:cubicBezTo>
                  <a:cubicBezTo>
                    <a:pt x="1420" y="-543"/>
                    <a:pt x="8953" y="-1954"/>
                    <a:pt x="8018" y="454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34A1A0B-741C-D92F-B708-08B6E49A5327}"/>
                </a:ext>
              </a:extLst>
            </p:cNvPr>
            <p:cNvSpPr/>
            <p:nvPr/>
          </p:nvSpPr>
          <p:spPr>
            <a:xfrm>
              <a:off x="8463360" y="2910241"/>
              <a:ext cx="17638" cy="5133"/>
            </a:xfrm>
            <a:custGeom>
              <a:avLst/>
              <a:gdLst>
                <a:gd name="connsiteX0" fmla="*/ 17638 w 17638"/>
                <a:gd name="connsiteY0" fmla="*/ 319 h 5133"/>
                <a:gd name="connsiteX1" fmla="*/ 0 w 17638"/>
                <a:gd name="connsiteY1" fmla="*/ 5133 h 5133"/>
                <a:gd name="connsiteX2" fmla="*/ 17638 w 17638"/>
                <a:gd name="connsiteY2" fmla="*/ 319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38" h="5133">
                  <a:moveTo>
                    <a:pt x="17638" y="319"/>
                  </a:moveTo>
                  <a:cubicBezTo>
                    <a:pt x="16513" y="6674"/>
                    <a:pt x="4460" y="2102"/>
                    <a:pt x="0" y="5133"/>
                  </a:cubicBezTo>
                  <a:cubicBezTo>
                    <a:pt x="4061" y="-3898"/>
                    <a:pt x="11352" y="2128"/>
                    <a:pt x="17638" y="31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8E702C4-DE58-35A9-A38F-53D3864DB5C7}"/>
                </a:ext>
              </a:extLst>
            </p:cNvPr>
            <p:cNvSpPr/>
            <p:nvPr/>
          </p:nvSpPr>
          <p:spPr>
            <a:xfrm>
              <a:off x="10280228" y="2912170"/>
              <a:ext cx="127826" cy="218097"/>
            </a:xfrm>
            <a:custGeom>
              <a:avLst/>
              <a:gdLst>
                <a:gd name="connsiteX0" fmla="*/ 70563 w 127826"/>
                <a:gd name="connsiteY0" fmla="*/ 0 h 218097"/>
                <a:gd name="connsiteX1" fmla="*/ 76971 w 127826"/>
                <a:gd name="connsiteY1" fmla="*/ 6416 h 218097"/>
                <a:gd name="connsiteX2" fmla="*/ 81794 w 127826"/>
                <a:gd name="connsiteY2" fmla="*/ 68961 h 218097"/>
                <a:gd name="connsiteX3" fmla="*/ 125089 w 127826"/>
                <a:gd name="connsiteY3" fmla="*/ 144330 h 218097"/>
                <a:gd name="connsiteX4" fmla="*/ 102636 w 127826"/>
                <a:gd name="connsiteY4" fmla="*/ 213282 h 218097"/>
                <a:gd name="connsiteX5" fmla="*/ 80183 w 127826"/>
                <a:gd name="connsiteY5" fmla="*/ 218096 h 218097"/>
                <a:gd name="connsiteX6" fmla="*/ 36879 w 127826"/>
                <a:gd name="connsiteY6" fmla="*/ 202060 h 218097"/>
                <a:gd name="connsiteX7" fmla="*/ 28870 w 127826"/>
                <a:gd name="connsiteY7" fmla="*/ 190838 h 218097"/>
                <a:gd name="connsiteX8" fmla="*/ 9620 w 127826"/>
                <a:gd name="connsiteY8" fmla="*/ 184421 h 218097"/>
                <a:gd name="connsiteX9" fmla="*/ 1602 w 127826"/>
                <a:gd name="connsiteY9" fmla="*/ 171597 h 218097"/>
                <a:gd name="connsiteX10" fmla="*/ 0 w 127826"/>
                <a:gd name="connsiteY10" fmla="*/ 158764 h 218097"/>
                <a:gd name="connsiteX11" fmla="*/ 6408 w 127826"/>
                <a:gd name="connsiteY11" fmla="*/ 157171 h 218097"/>
                <a:gd name="connsiteX12" fmla="*/ 4806 w 127826"/>
                <a:gd name="connsiteY12" fmla="*/ 149153 h 218097"/>
                <a:gd name="connsiteX13" fmla="*/ 14417 w 127826"/>
                <a:gd name="connsiteY13" fmla="*/ 128302 h 218097"/>
                <a:gd name="connsiteX14" fmla="*/ 48101 w 127826"/>
                <a:gd name="connsiteY14" fmla="*/ 25674 h 218097"/>
                <a:gd name="connsiteX15" fmla="*/ 70563 w 127826"/>
                <a:gd name="connsiteY15" fmla="*/ 0 h 218097"/>
                <a:gd name="connsiteX16" fmla="*/ 84998 w 127826"/>
                <a:gd name="connsiteY16" fmla="*/ 88202 h 218097"/>
                <a:gd name="connsiteX17" fmla="*/ 68952 w 127826"/>
                <a:gd name="connsiteY17" fmla="*/ 65749 h 218097"/>
                <a:gd name="connsiteX18" fmla="*/ 27268 w 127826"/>
                <a:gd name="connsiteY18" fmla="*/ 141117 h 218097"/>
                <a:gd name="connsiteX19" fmla="*/ 96220 w 127826"/>
                <a:gd name="connsiteY19" fmla="*/ 153941 h 218097"/>
                <a:gd name="connsiteX20" fmla="*/ 97822 w 127826"/>
                <a:gd name="connsiteY20" fmla="*/ 139515 h 218097"/>
                <a:gd name="connsiteX21" fmla="*/ 113876 w 127826"/>
                <a:gd name="connsiteY21" fmla="*/ 152339 h 218097"/>
                <a:gd name="connsiteX22" fmla="*/ 84998 w 127826"/>
                <a:gd name="connsiteY22" fmla="*/ 88202 h 218097"/>
                <a:gd name="connsiteX23" fmla="*/ 113867 w 127826"/>
                <a:gd name="connsiteY23" fmla="*/ 171580 h 218097"/>
                <a:gd name="connsiteX24" fmla="*/ 117071 w 127826"/>
                <a:gd name="connsiteY24" fmla="*/ 161960 h 218097"/>
                <a:gd name="connsiteX25" fmla="*/ 112257 w 127826"/>
                <a:gd name="connsiteY25" fmla="*/ 160349 h 218097"/>
                <a:gd name="connsiteX26" fmla="*/ 113867 w 127826"/>
                <a:gd name="connsiteY26" fmla="*/ 171580 h 2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826" h="218097">
                  <a:moveTo>
                    <a:pt x="70563" y="0"/>
                  </a:moveTo>
                  <a:cubicBezTo>
                    <a:pt x="73395" y="1446"/>
                    <a:pt x="75525" y="3593"/>
                    <a:pt x="76971" y="6416"/>
                  </a:cubicBezTo>
                  <a:cubicBezTo>
                    <a:pt x="58276" y="26021"/>
                    <a:pt x="69914" y="47521"/>
                    <a:pt x="81794" y="68961"/>
                  </a:cubicBezTo>
                  <a:cubicBezTo>
                    <a:pt x="95986" y="94557"/>
                    <a:pt x="110759" y="119175"/>
                    <a:pt x="125089" y="144330"/>
                  </a:cubicBezTo>
                  <a:cubicBezTo>
                    <a:pt x="130761" y="178161"/>
                    <a:pt x="129540" y="203480"/>
                    <a:pt x="102636" y="213282"/>
                  </a:cubicBezTo>
                  <a:cubicBezTo>
                    <a:pt x="97571" y="215126"/>
                    <a:pt x="85630" y="218166"/>
                    <a:pt x="80183" y="218096"/>
                  </a:cubicBezTo>
                  <a:cubicBezTo>
                    <a:pt x="63844" y="217880"/>
                    <a:pt x="51349" y="205264"/>
                    <a:pt x="36879" y="202060"/>
                  </a:cubicBezTo>
                  <a:cubicBezTo>
                    <a:pt x="34974" y="197557"/>
                    <a:pt x="30082" y="196050"/>
                    <a:pt x="28870" y="190838"/>
                  </a:cubicBezTo>
                  <a:cubicBezTo>
                    <a:pt x="19552" y="189210"/>
                    <a:pt x="12305" y="185391"/>
                    <a:pt x="9620" y="184421"/>
                  </a:cubicBezTo>
                  <a:cubicBezTo>
                    <a:pt x="6520" y="180577"/>
                    <a:pt x="6114" y="174030"/>
                    <a:pt x="1602" y="171597"/>
                  </a:cubicBezTo>
                  <a:cubicBezTo>
                    <a:pt x="624" y="167761"/>
                    <a:pt x="3611" y="159968"/>
                    <a:pt x="0" y="158764"/>
                  </a:cubicBezTo>
                  <a:cubicBezTo>
                    <a:pt x="1394" y="154106"/>
                    <a:pt x="2399" y="156963"/>
                    <a:pt x="6408" y="157171"/>
                  </a:cubicBezTo>
                  <a:cubicBezTo>
                    <a:pt x="7204" y="152132"/>
                    <a:pt x="883" y="152928"/>
                    <a:pt x="4806" y="149153"/>
                  </a:cubicBezTo>
                  <a:cubicBezTo>
                    <a:pt x="9265" y="142754"/>
                    <a:pt x="18756" y="138935"/>
                    <a:pt x="14417" y="128302"/>
                  </a:cubicBezTo>
                  <a:cubicBezTo>
                    <a:pt x="27683" y="96471"/>
                    <a:pt x="67195" y="70260"/>
                    <a:pt x="48101" y="25674"/>
                  </a:cubicBezTo>
                  <a:cubicBezTo>
                    <a:pt x="53990" y="15500"/>
                    <a:pt x="64632" y="10105"/>
                    <a:pt x="70563" y="0"/>
                  </a:cubicBezTo>
                  <a:close/>
                  <a:moveTo>
                    <a:pt x="84998" y="88202"/>
                  </a:moveTo>
                  <a:cubicBezTo>
                    <a:pt x="79361" y="87396"/>
                    <a:pt x="78235" y="68260"/>
                    <a:pt x="68952" y="65749"/>
                  </a:cubicBezTo>
                  <a:cubicBezTo>
                    <a:pt x="58561" y="92263"/>
                    <a:pt x="32931" y="113036"/>
                    <a:pt x="27268" y="141117"/>
                  </a:cubicBezTo>
                  <a:cubicBezTo>
                    <a:pt x="16097" y="196397"/>
                    <a:pt x="84573" y="207472"/>
                    <a:pt x="96220" y="153941"/>
                  </a:cubicBezTo>
                  <a:cubicBezTo>
                    <a:pt x="98315" y="147144"/>
                    <a:pt x="91327" y="141238"/>
                    <a:pt x="97822" y="139515"/>
                  </a:cubicBezTo>
                  <a:cubicBezTo>
                    <a:pt x="107278" y="139065"/>
                    <a:pt x="105944" y="156444"/>
                    <a:pt x="113876" y="152339"/>
                  </a:cubicBezTo>
                  <a:cubicBezTo>
                    <a:pt x="110369" y="125747"/>
                    <a:pt x="90860" y="107122"/>
                    <a:pt x="84998" y="88202"/>
                  </a:cubicBezTo>
                  <a:close/>
                  <a:moveTo>
                    <a:pt x="113867" y="171580"/>
                  </a:moveTo>
                  <a:cubicBezTo>
                    <a:pt x="115131" y="168584"/>
                    <a:pt x="116552" y="165709"/>
                    <a:pt x="117071" y="161960"/>
                  </a:cubicBezTo>
                  <a:cubicBezTo>
                    <a:pt x="115010" y="161864"/>
                    <a:pt x="114846" y="159907"/>
                    <a:pt x="112257" y="160349"/>
                  </a:cubicBezTo>
                  <a:cubicBezTo>
                    <a:pt x="110637" y="164618"/>
                    <a:pt x="110577" y="168523"/>
                    <a:pt x="113867" y="17158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4D180CAB-D27C-F476-1D99-15C3D40A9EA6}"/>
                </a:ext>
              </a:extLst>
            </p:cNvPr>
            <p:cNvSpPr/>
            <p:nvPr/>
          </p:nvSpPr>
          <p:spPr>
            <a:xfrm>
              <a:off x="8543543" y="2944000"/>
              <a:ext cx="20931" cy="29356"/>
            </a:xfrm>
            <a:custGeom>
              <a:avLst/>
              <a:gdLst>
                <a:gd name="connsiteX0" fmla="*/ 20842 w 20931"/>
                <a:gd name="connsiteY0" fmla="*/ 243 h 29356"/>
                <a:gd name="connsiteX1" fmla="*/ 12824 w 20931"/>
                <a:gd name="connsiteY1" fmla="*/ 29104 h 29356"/>
                <a:gd name="connsiteX2" fmla="*/ 0 w 20931"/>
                <a:gd name="connsiteY2" fmla="*/ 22688 h 29356"/>
                <a:gd name="connsiteX3" fmla="*/ 20842 w 20931"/>
                <a:gd name="connsiteY3" fmla="*/ 243 h 2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1" h="29356">
                  <a:moveTo>
                    <a:pt x="20842" y="243"/>
                  </a:moveTo>
                  <a:cubicBezTo>
                    <a:pt x="21812" y="13500"/>
                    <a:pt x="14625" y="18618"/>
                    <a:pt x="12824" y="29104"/>
                  </a:cubicBezTo>
                  <a:cubicBezTo>
                    <a:pt x="5178" y="30342"/>
                    <a:pt x="2260" y="26835"/>
                    <a:pt x="0" y="22688"/>
                  </a:cubicBezTo>
                  <a:cubicBezTo>
                    <a:pt x="5239" y="14349"/>
                    <a:pt x="10088" y="-2199"/>
                    <a:pt x="20842" y="24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E57F8BB-139F-0191-6F6A-443EE5383E08}"/>
                </a:ext>
              </a:extLst>
            </p:cNvPr>
            <p:cNvSpPr/>
            <p:nvPr/>
          </p:nvSpPr>
          <p:spPr>
            <a:xfrm>
              <a:off x="8325446" y="2953863"/>
              <a:ext cx="36908" cy="23429"/>
            </a:xfrm>
            <a:custGeom>
              <a:avLst/>
              <a:gdLst>
                <a:gd name="connsiteX0" fmla="*/ 36888 w 36908"/>
                <a:gd name="connsiteY0" fmla="*/ 0 h 23429"/>
                <a:gd name="connsiteX1" fmla="*/ 0 w 36908"/>
                <a:gd name="connsiteY1" fmla="*/ 16037 h 23429"/>
                <a:gd name="connsiteX2" fmla="*/ 36888 w 36908"/>
                <a:gd name="connsiteY2" fmla="*/ 0 h 2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08" h="23429">
                  <a:moveTo>
                    <a:pt x="36888" y="0"/>
                  </a:moveTo>
                  <a:cubicBezTo>
                    <a:pt x="37797" y="16894"/>
                    <a:pt x="8218" y="33415"/>
                    <a:pt x="0" y="16037"/>
                  </a:cubicBezTo>
                  <a:cubicBezTo>
                    <a:pt x="10166" y="8555"/>
                    <a:pt x="22912" y="3663"/>
                    <a:pt x="3688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3362073-6175-BC71-CA82-9C5E9F3F18CE}"/>
                </a:ext>
              </a:extLst>
            </p:cNvPr>
            <p:cNvSpPr/>
            <p:nvPr/>
          </p:nvSpPr>
          <p:spPr>
            <a:xfrm>
              <a:off x="8899536" y="2974714"/>
              <a:ext cx="14436" cy="19003"/>
            </a:xfrm>
            <a:custGeom>
              <a:avLst/>
              <a:gdLst>
                <a:gd name="connsiteX0" fmla="*/ 0 w 14436"/>
                <a:gd name="connsiteY0" fmla="*/ 0 h 19003"/>
                <a:gd name="connsiteX1" fmla="*/ 14435 w 14436"/>
                <a:gd name="connsiteY1" fmla="*/ 17639 h 19003"/>
                <a:gd name="connsiteX2" fmla="*/ 0 w 14436"/>
                <a:gd name="connsiteY2" fmla="*/ 16037 h 19003"/>
                <a:gd name="connsiteX3" fmla="*/ 0 w 14436"/>
                <a:gd name="connsiteY3" fmla="*/ 0 h 1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6" h="19003">
                  <a:moveTo>
                    <a:pt x="0" y="0"/>
                  </a:moveTo>
                  <a:cubicBezTo>
                    <a:pt x="9793" y="892"/>
                    <a:pt x="14530" y="6858"/>
                    <a:pt x="14435" y="17639"/>
                  </a:cubicBezTo>
                  <a:cubicBezTo>
                    <a:pt x="10607" y="20998"/>
                    <a:pt x="4156" y="17249"/>
                    <a:pt x="0" y="16037"/>
                  </a:cubicBezTo>
                  <a:cubicBezTo>
                    <a:pt x="0" y="10685"/>
                    <a:pt x="0" y="53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34C76B9-897A-4E9A-CE1D-5CBF049510A8}"/>
                </a:ext>
              </a:extLst>
            </p:cNvPr>
            <p:cNvSpPr/>
            <p:nvPr/>
          </p:nvSpPr>
          <p:spPr>
            <a:xfrm>
              <a:off x="8437703" y="2979520"/>
              <a:ext cx="37018" cy="44906"/>
            </a:xfrm>
            <a:custGeom>
              <a:avLst/>
              <a:gdLst>
                <a:gd name="connsiteX0" fmla="*/ 32073 w 37018"/>
                <a:gd name="connsiteY0" fmla="*/ 0 h 44906"/>
                <a:gd name="connsiteX1" fmla="*/ 8019 w 37018"/>
                <a:gd name="connsiteY1" fmla="*/ 44906 h 44906"/>
                <a:gd name="connsiteX2" fmla="*/ 0 w 37018"/>
                <a:gd name="connsiteY2" fmla="*/ 35286 h 44906"/>
                <a:gd name="connsiteX3" fmla="*/ 32073 w 37018"/>
                <a:gd name="connsiteY3" fmla="*/ 0 h 4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18" h="44906">
                  <a:moveTo>
                    <a:pt x="32073" y="0"/>
                  </a:moveTo>
                  <a:cubicBezTo>
                    <a:pt x="48681" y="17136"/>
                    <a:pt x="19041" y="34948"/>
                    <a:pt x="8019" y="44906"/>
                  </a:cubicBezTo>
                  <a:cubicBezTo>
                    <a:pt x="3689" y="43356"/>
                    <a:pt x="277" y="40888"/>
                    <a:pt x="0" y="35286"/>
                  </a:cubicBezTo>
                  <a:cubicBezTo>
                    <a:pt x="11352" y="24185"/>
                    <a:pt x="23709" y="14088"/>
                    <a:pt x="3207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EF1C5E2-E642-6426-AE79-CB1311BE30E6}"/>
                </a:ext>
              </a:extLst>
            </p:cNvPr>
            <p:cNvSpPr/>
            <p:nvPr/>
          </p:nvSpPr>
          <p:spPr>
            <a:xfrm>
              <a:off x="8071961" y="2998117"/>
              <a:ext cx="54647" cy="18291"/>
            </a:xfrm>
            <a:custGeom>
              <a:avLst/>
              <a:gdLst>
                <a:gd name="connsiteX0" fmla="*/ 54647 w 54647"/>
                <a:gd name="connsiteY0" fmla="*/ 644 h 18291"/>
                <a:gd name="connsiteX1" fmla="*/ 3333 w 54647"/>
                <a:gd name="connsiteY1" fmla="*/ 18291 h 18291"/>
                <a:gd name="connsiteX2" fmla="*/ 121 w 54647"/>
                <a:gd name="connsiteY2" fmla="*/ 8671 h 18291"/>
                <a:gd name="connsiteX3" fmla="*/ 54647 w 54647"/>
                <a:gd name="connsiteY3" fmla="*/ 644 h 1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47" h="18291">
                  <a:moveTo>
                    <a:pt x="54647" y="644"/>
                  </a:moveTo>
                  <a:cubicBezTo>
                    <a:pt x="40420" y="10108"/>
                    <a:pt x="17829" y="13659"/>
                    <a:pt x="3333" y="18291"/>
                  </a:cubicBezTo>
                  <a:cubicBezTo>
                    <a:pt x="2415" y="14940"/>
                    <a:pt x="-641" y="13719"/>
                    <a:pt x="121" y="8671"/>
                  </a:cubicBezTo>
                  <a:cubicBezTo>
                    <a:pt x="13577" y="7476"/>
                    <a:pt x="32809" y="-2612"/>
                    <a:pt x="54647" y="64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A55A8A6-34EF-BC9A-719D-51AA02796061}"/>
                </a:ext>
              </a:extLst>
            </p:cNvPr>
            <p:cNvSpPr/>
            <p:nvPr/>
          </p:nvSpPr>
          <p:spPr>
            <a:xfrm>
              <a:off x="8190754" y="3009983"/>
              <a:ext cx="44897" cy="30471"/>
            </a:xfrm>
            <a:custGeom>
              <a:avLst/>
              <a:gdLst>
                <a:gd name="connsiteX0" fmla="*/ 44897 w 44897"/>
                <a:gd name="connsiteY0" fmla="*/ 0 h 30471"/>
                <a:gd name="connsiteX1" fmla="*/ 8018 w 44897"/>
                <a:gd name="connsiteY1" fmla="*/ 30471 h 30471"/>
                <a:gd name="connsiteX2" fmla="*/ 0 w 44897"/>
                <a:gd name="connsiteY2" fmla="*/ 24055 h 30471"/>
                <a:gd name="connsiteX3" fmla="*/ 44897 w 44897"/>
                <a:gd name="connsiteY3" fmla="*/ 0 h 3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97" h="30471">
                  <a:moveTo>
                    <a:pt x="44897" y="0"/>
                  </a:moveTo>
                  <a:cubicBezTo>
                    <a:pt x="42620" y="13889"/>
                    <a:pt x="20661" y="21630"/>
                    <a:pt x="8018" y="30471"/>
                  </a:cubicBezTo>
                  <a:cubicBezTo>
                    <a:pt x="3221" y="30463"/>
                    <a:pt x="1282" y="27597"/>
                    <a:pt x="0" y="24055"/>
                  </a:cubicBezTo>
                  <a:cubicBezTo>
                    <a:pt x="11274" y="9776"/>
                    <a:pt x="28973" y="2970"/>
                    <a:pt x="44897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B2ED951-0AF5-AC1C-B7BF-C7AD5845D7A4}"/>
                </a:ext>
              </a:extLst>
            </p:cNvPr>
            <p:cNvSpPr/>
            <p:nvPr/>
          </p:nvSpPr>
          <p:spPr>
            <a:xfrm>
              <a:off x="9165733" y="3012038"/>
              <a:ext cx="30462" cy="16367"/>
            </a:xfrm>
            <a:custGeom>
              <a:avLst/>
              <a:gdLst>
                <a:gd name="connsiteX0" fmla="*/ 30462 w 30462"/>
                <a:gd name="connsiteY0" fmla="*/ 9176 h 16367"/>
                <a:gd name="connsiteX1" fmla="*/ 0 w 30462"/>
                <a:gd name="connsiteY1" fmla="*/ 9176 h 16367"/>
                <a:gd name="connsiteX2" fmla="*/ 30462 w 30462"/>
                <a:gd name="connsiteY2" fmla="*/ 9176 h 1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62" h="16367">
                  <a:moveTo>
                    <a:pt x="30462" y="9176"/>
                  </a:moveTo>
                  <a:cubicBezTo>
                    <a:pt x="25310" y="22277"/>
                    <a:pt x="8486" y="14492"/>
                    <a:pt x="0" y="9176"/>
                  </a:cubicBezTo>
                  <a:cubicBezTo>
                    <a:pt x="3446" y="-10827"/>
                    <a:pt x="18496" y="7920"/>
                    <a:pt x="30462" y="917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A9943AE-3B22-DC9A-1B21-328BABECD7D8}"/>
                </a:ext>
              </a:extLst>
            </p:cNvPr>
            <p:cNvSpPr/>
            <p:nvPr/>
          </p:nvSpPr>
          <p:spPr>
            <a:xfrm>
              <a:off x="7478119" y="3013187"/>
              <a:ext cx="64779" cy="69638"/>
            </a:xfrm>
            <a:custGeom>
              <a:avLst/>
              <a:gdLst>
                <a:gd name="connsiteX0" fmla="*/ 64780 w 64779"/>
                <a:gd name="connsiteY0" fmla="*/ 54526 h 69638"/>
                <a:gd name="connsiteX1" fmla="*/ 48743 w 64779"/>
                <a:gd name="connsiteY1" fmla="*/ 36888 h 69638"/>
                <a:gd name="connsiteX2" fmla="*/ 40733 w 64779"/>
                <a:gd name="connsiteY2" fmla="*/ 40100 h 69638"/>
                <a:gd name="connsiteX3" fmla="*/ 47141 w 64779"/>
                <a:gd name="connsiteY3" fmla="*/ 35294 h 69638"/>
                <a:gd name="connsiteX4" fmla="*/ 35919 w 64779"/>
                <a:gd name="connsiteY4" fmla="*/ 38498 h 69638"/>
                <a:gd name="connsiteX5" fmla="*/ 3845 w 64779"/>
                <a:gd name="connsiteY5" fmla="*/ 68961 h 69638"/>
                <a:gd name="connsiteX6" fmla="*/ 18272 w 64779"/>
                <a:gd name="connsiteY6" fmla="*/ 25657 h 69638"/>
                <a:gd name="connsiteX7" fmla="*/ 42327 w 64779"/>
                <a:gd name="connsiteY7" fmla="*/ 0 h 69638"/>
                <a:gd name="connsiteX8" fmla="*/ 64780 w 64779"/>
                <a:gd name="connsiteY8" fmla="*/ 54526 h 6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79" h="69638">
                  <a:moveTo>
                    <a:pt x="64780" y="54526"/>
                  </a:moveTo>
                  <a:cubicBezTo>
                    <a:pt x="57584" y="56449"/>
                    <a:pt x="53445" y="42689"/>
                    <a:pt x="48743" y="36888"/>
                  </a:cubicBezTo>
                  <a:cubicBezTo>
                    <a:pt x="45695" y="37580"/>
                    <a:pt x="44716" y="40343"/>
                    <a:pt x="40733" y="40100"/>
                  </a:cubicBezTo>
                  <a:cubicBezTo>
                    <a:pt x="40248" y="35875"/>
                    <a:pt x="42950" y="34844"/>
                    <a:pt x="47141" y="35294"/>
                  </a:cubicBezTo>
                  <a:cubicBezTo>
                    <a:pt x="42404" y="29120"/>
                    <a:pt x="39209" y="37927"/>
                    <a:pt x="35919" y="38498"/>
                  </a:cubicBezTo>
                  <a:cubicBezTo>
                    <a:pt x="41495" y="59765"/>
                    <a:pt x="28385" y="72832"/>
                    <a:pt x="3845" y="68961"/>
                  </a:cubicBezTo>
                  <a:cubicBezTo>
                    <a:pt x="-6147" y="48889"/>
                    <a:pt x="4997" y="45746"/>
                    <a:pt x="18272" y="25657"/>
                  </a:cubicBezTo>
                  <a:cubicBezTo>
                    <a:pt x="23891" y="17162"/>
                    <a:pt x="28870" y="753"/>
                    <a:pt x="42327" y="0"/>
                  </a:cubicBezTo>
                  <a:cubicBezTo>
                    <a:pt x="49817" y="18184"/>
                    <a:pt x="60788" y="32861"/>
                    <a:pt x="64780" y="5452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7E984A3-8EA6-82FF-2CCE-B51AAD52CFB8}"/>
                </a:ext>
              </a:extLst>
            </p:cNvPr>
            <p:cNvSpPr/>
            <p:nvPr/>
          </p:nvSpPr>
          <p:spPr>
            <a:xfrm>
              <a:off x="9465606" y="3029232"/>
              <a:ext cx="221309" cy="190837"/>
            </a:xfrm>
            <a:custGeom>
              <a:avLst/>
              <a:gdLst>
                <a:gd name="connsiteX0" fmla="*/ 96220 w 221309"/>
                <a:gd name="connsiteY0" fmla="*/ 0 h 190837"/>
                <a:gd name="connsiteX1" fmla="*/ 208468 w 221309"/>
                <a:gd name="connsiteY1" fmla="*/ 48110 h 190837"/>
                <a:gd name="connsiteX2" fmla="*/ 221309 w 221309"/>
                <a:gd name="connsiteY2" fmla="*/ 99424 h 190837"/>
                <a:gd name="connsiteX3" fmla="*/ 109053 w 221309"/>
                <a:gd name="connsiteY3" fmla="*/ 184421 h 190837"/>
                <a:gd name="connsiteX4" fmla="*/ 97830 w 221309"/>
                <a:gd name="connsiteY4" fmla="*/ 190838 h 190837"/>
                <a:gd name="connsiteX5" fmla="*/ 0 w 221309"/>
                <a:gd name="connsiteY5" fmla="*/ 110655 h 190837"/>
                <a:gd name="connsiteX6" fmla="*/ 59349 w 221309"/>
                <a:gd name="connsiteY6" fmla="*/ 94618 h 190837"/>
                <a:gd name="connsiteX7" fmla="*/ 96220 w 221309"/>
                <a:gd name="connsiteY7" fmla="*/ 0 h 19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1309" h="190837">
                  <a:moveTo>
                    <a:pt x="96220" y="0"/>
                  </a:moveTo>
                  <a:cubicBezTo>
                    <a:pt x="137428" y="17214"/>
                    <a:pt x="172714" y="23466"/>
                    <a:pt x="208468" y="48110"/>
                  </a:cubicBezTo>
                  <a:cubicBezTo>
                    <a:pt x="215490" y="65878"/>
                    <a:pt x="217897" y="82105"/>
                    <a:pt x="221309" y="99424"/>
                  </a:cubicBezTo>
                  <a:cubicBezTo>
                    <a:pt x="210996" y="150547"/>
                    <a:pt x="166826" y="203263"/>
                    <a:pt x="109053" y="184421"/>
                  </a:cubicBezTo>
                  <a:cubicBezTo>
                    <a:pt x="104991" y="186240"/>
                    <a:pt x="99961" y="187097"/>
                    <a:pt x="97830" y="190838"/>
                  </a:cubicBezTo>
                  <a:cubicBezTo>
                    <a:pt x="65168" y="164150"/>
                    <a:pt x="30099" y="139896"/>
                    <a:pt x="0" y="110655"/>
                  </a:cubicBezTo>
                  <a:cubicBezTo>
                    <a:pt x="22124" y="107641"/>
                    <a:pt x="42429" y="102835"/>
                    <a:pt x="59349" y="94618"/>
                  </a:cubicBezTo>
                  <a:cubicBezTo>
                    <a:pt x="86496" y="77369"/>
                    <a:pt x="85812" y="24626"/>
                    <a:pt x="96220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5A7CC41-27FE-120A-2803-C3996401E5C3}"/>
                </a:ext>
              </a:extLst>
            </p:cNvPr>
            <p:cNvSpPr/>
            <p:nvPr/>
          </p:nvSpPr>
          <p:spPr>
            <a:xfrm>
              <a:off x="8298187" y="3032444"/>
              <a:ext cx="38489" cy="46507"/>
            </a:xfrm>
            <a:custGeom>
              <a:avLst/>
              <a:gdLst>
                <a:gd name="connsiteX0" fmla="*/ 33684 w 38489"/>
                <a:gd name="connsiteY0" fmla="*/ 0 h 46507"/>
                <a:gd name="connsiteX1" fmla="*/ 38490 w 38489"/>
                <a:gd name="connsiteY1" fmla="*/ 3204 h 46507"/>
                <a:gd name="connsiteX2" fmla="*/ 3213 w 38489"/>
                <a:gd name="connsiteY2" fmla="*/ 46508 h 46507"/>
                <a:gd name="connsiteX3" fmla="*/ 0 w 38489"/>
                <a:gd name="connsiteY3" fmla="*/ 41694 h 46507"/>
                <a:gd name="connsiteX4" fmla="*/ 33684 w 38489"/>
                <a:gd name="connsiteY4" fmla="*/ 0 h 4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9" h="46507">
                  <a:moveTo>
                    <a:pt x="33684" y="0"/>
                  </a:moveTo>
                  <a:cubicBezTo>
                    <a:pt x="35788" y="563"/>
                    <a:pt x="36204" y="2823"/>
                    <a:pt x="38490" y="3204"/>
                  </a:cubicBezTo>
                  <a:cubicBezTo>
                    <a:pt x="30896" y="20626"/>
                    <a:pt x="22548" y="40178"/>
                    <a:pt x="3213" y="46508"/>
                  </a:cubicBezTo>
                  <a:cubicBezTo>
                    <a:pt x="1827" y="45209"/>
                    <a:pt x="2260" y="42109"/>
                    <a:pt x="0" y="41694"/>
                  </a:cubicBezTo>
                  <a:cubicBezTo>
                    <a:pt x="7811" y="24367"/>
                    <a:pt x="21154" y="12590"/>
                    <a:pt x="3368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95679ED-7B95-A2C7-1275-291634C85E1C}"/>
                </a:ext>
              </a:extLst>
            </p:cNvPr>
            <p:cNvSpPr/>
            <p:nvPr/>
          </p:nvSpPr>
          <p:spPr>
            <a:xfrm>
              <a:off x="8872281" y="3053287"/>
              <a:ext cx="16287" cy="46507"/>
            </a:xfrm>
            <a:custGeom>
              <a:avLst/>
              <a:gdLst>
                <a:gd name="connsiteX0" fmla="*/ 1598 w 16287"/>
                <a:gd name="connsiteY0" fmla="*/ 0 h 46507"/>
                <a:gd name="connsiteX1" fmla="*/ 12820 w 16287"/>
                <a:gd name="connsiteY1" fmla="*/ 46508 h 46507"/>
                <a:gd name="connsiteX2" fmla="*/ 1598 w 16287"/>
                <a:gd name="connsiteY2" fmla="*/ 0 h 4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87" h="46507">
                  <a:moveTo>
                    <a:pt x="1598" y="0"/>
                  </a:moveTo>
                  <a:cubicBezTo>
                    <a:pt x="17496" y="1931"/>
                    <a:pt x="19202" y="32714"/>
                    <a:pt x="12820" y="46508"/>
                  </a:cubicBezTo>
                  <a:cubicBezTo>
                    <a:pt x="-2420" y="43218"/>
                    <a:pt x="-922" y="10954"/>
                    <a:pt x="159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E66316B-E7AA-F92A-6992-6C17E90D42F2}"/>
                </a:ext>
              </a:extLst>
            </p:cNvPr>
            <p:cNvSpPr/>
            <p:nvPr/>
          </p:nvSpPr>
          <p:spPr>
            <a:xfrm>
              <a:off x="8053190" y="3054889"/>
              <a:ext cx="43169" cy="30462"/>
            </a:xfrm>
            <a:custGeom>
              <a:avLst/>
              <a:gdLst>
                <a:gd name="connsiteX0" fmla="*/ 41353 w 43169"/>
                <a:gd name="connsiteY0" fmla="*/ 0 h 30462"/>
                <a:gd name="connsiteX1" fmla="*/ 9280 w 43169"/>
                <a:gd name="connsiteY1" fmla="*/ 30463 h 30462"/>
                <a:gd name="connsiteX2" fmla="*/ 1261 w 43169"/>
                <a:gd name="connsiteY2" fmla="*/ 16028 h 30462"/>
                <a:gd name="connsiteX3" fmla="*/ 4465 w 43169"/>
                <a:gd name="connsiteY3" fmla="*/ 20842 h 30462"/>
                <a:gd name="connsiteX4" fmla="*/ 41353 w 43169"/>
                <a:gd name="connsiteY4" fmla="*/ 0 h 3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69" h="30462">
                  <a:moveTo>
                    <a:pt x="41353" y="0"/>
                  </a:moveTo>
                  <a:cubicBezTo>
                    <a:pt x="50722" y="18132"/>
                    <a:pt x="21402" y="23354"/>
                    <a:pt x="9280" y="30463"/>
                  </a:cubicBezTo>
                  <a:cubicBezTo>
                    <a:pt x="3132" y="29536"/>
                    <a:pt x="-2618" y="21899"/>
                    <a:pt x="1261" y="16028"/>
                  </a:cubicBezTo>
                  <a:cubicBezTo>
                    <a:pt x="3573" y="16400"/>
                    <a:pt x="1815" y="20817"/>
                    <a:pt x="4465" y="20842"/>
                  </a:cubicBezTo>
                  <a:cubicBezTo>
                    <a:pt x="12761" y="9897"/>
                    <a:pt x="30997" y="8893"/>
                    <a:pt x="4135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F02C473-C0D4-DF6F-A966-0B0A71D59362}"/>
                </a:ext>
              </a:extLst>
            </p:cNvPr>
            <p:cNvSpPr/>
            <p:nvPr/>
          </p:nvSpPr>
          <p:spPr>
            <a:xfrm>
              <a:off x="9225065" y="3064241"/>
              <a:ext cx="46507" cy="24021"/>
            </a:xfrm>
            <a:custGeom>
              <a:avLst/>
              <a:gdLst>
                <a:gd name="connsiteX0" fmla="*/ 46508 w 46507"/>
                <a:gd name="connsiteY0" fmla="*/ 13101 h 24021"/>
                <a:gd name="connsiteX1" fmla="*/ 0 w 46507"/>
                <a:gd name="connsiteY1" fmla="*/ 8287 h 24021"/>
                <a:gd name="connsiteX2" fmla="*/ 46508 w 46507"/>
                <a:gd name="connsiteY2" fmla="*/ 13101 h 2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07" h="24021">
                  <a:moveTo>
                    <a:pt x="46508" y="13101"/>
                  </a:moveTo>
                  <a:cubicBezTo>
                    <a:pt x="41408" y="35338"/>
                    <a:pt x="6841" y="18357"/>
                    <a:pt x="0" y="8287"/>
                  </a:cubicBezTo>
                  <a:cubicBezTo>
                    <a:pt x="6789" y="-12608"/>
                    <a:pt x="31311" y="12530"/>
                    <a:pt x="46508" y="1310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BAF5829-02E4-D5F2-032C-059BEC0B682D}"/>
                </a:ext>
              </a:extLst>
            </p:cNvPr>
            <p:cNvSpPr/>
            <p:nvPr/>
          </p:nvSpPr>
          <p:spPr>
            <a:xfrm>
              <a:off x="10391402" y="3072460"/>
              <a:ext cx="5897" cy="11297"/>
            </a:xfrm>
            <a:custGeom>
              <a:avLst/>
              <a:gdLst>
                <a:gd name="connsiteX0" fmla="*/ 1083 w 5897"/>
                <a:gd name="connsiteY0" fmla="*/ 67 h 11297"/>
                <a:gd name="connsiteX1" fmla="*/ 5897 w 5897"/>
                <a:gd name="connsiteY1" fmla="*/ 1678 h 11297"/>
                <a:gd name="connsiteX2" fmla="*/ 2693 w 5897"/>
                <a:gd name="connsiteY2" fmla="*/ 11298 h 11297"/>
                <a:gd name="connsiteX3" fmla="*/ 1083 w 5897"/>
                <a:gd name="connsiteY3" fmla="*/ 67 h 1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7" h="11297">
                  <a:moveTo>
                    <a:pt x="1083" y="67"/>
                  </a:moveTo>
                  <a:cubicBezTo>
                    <a:pt x="3672" y="-383"/>
                    <a:pt x="3827" y="1582"/>
                    <a:pt x="5897" y="1678"/>
                  </a:cubicBezTo>
                  <a:cubicBezTo>
                    <a:pt x="5369" y="5427"/>
                    <a:pt x="3958" y="8302"/>
                    <a:pt x="2693" y="11298"/>
                  </a:cubicBezTo>
                  <a:cubicBezTo>
                    <a:pt x="-597" y="8232"/>
                    <a:pt x="-537" y="4327"/>
                    <a:pt x="1083" y="6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E6A324F-90E6-E4B5-987B-C8994EB834F6}"/>
                </a:ext>
              </a:extLst>
            </p:cNvPr>
            <p:cNvSpPr/>
            <p:nvPr/>
          </p:nvSpPr>
          <p:spPr>
            <a:xfrm>
              <a:off x="9327013" y="3089944"/>
              <a:ext cx="20230" cy="41096"/>
            </a:xfrm>
            <a:custGeom>
              <a:avLst/>
              <a:gdLst>
                <a:gd name="connsiteX0" fmla="*/ 18327 w 20230"/>
                <a:gd name="connsiteY0" fmla="*/ 5036 h 41096"/>
                <a:gd name="connsiteX1" fmla="*/ 18327 w 20230"/>
                <a:gd name="connsiteY1" fmla="*/ 40313 h 41096"/>
                <a:gd name="connsiteX2" fmla="*/ 18327 w 20230"/>
                <a:gd name="connsiteY2" fmla="*/ 5036 h 4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30" h="41096">
                  <a:moveTo>
                    <a:pt x="18327" y="5036"/>
                  </a:moveTo>
                  <a:cubicBezTo>
                    <a:pt x="16872" y="17202"/>
                    <a:pt x="23263" y="29992"/>
                    <a:pt x="18327" y="40313"/>
                  </a:cubicBezTo>
                  <a:cubicBezTo>
                    <a:pt x="-2472" y="49042"/>
                    <a:pt x="-9495" y="-18586"/>
                    <a:pt x="18327" y="503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2BA340BA-0000-A44D-A266-EE0FA56BF098}"/>
                </a:ext>
              </a:extLst>
            </p:cNvPr>
            <p:cNvSpPr/>
            <p:nvPr/>
          </p:nvSpPr>
          <p:spPr>
            <a:xfrm>
              <a:off x="8800112" y="3094388"/>
              <a:ext cx="14443" cy="42285"/>
            </a:xfrm>
            <a:custGeom>
              <a:avLst/>
              <a:gdLst>
                <a:gd name="connsiteX0" fmla="*/ 14443 w 14443"/>
                <a:gd name="connsiteY0" fmla="*/ 592 h 42285"/>
                <a:gd name="connsiteX1" fmla="*/ 14443 w 14443"/>
                <a:gd name="connsiteY1" fmla="*/ 35869 h 42285"/>
                <a:gd name="connsiteX2" fmla="*/ 8027 w 14443"/>
                <a:gd name="connsiteY2" fmla="*/ 42286 h 42285"/>
                <a:gd name="connsiteX3" fmla="*/ 0 w 14443"/>
                <a:gd name="connsiteY3" fmla="*/ 37471 h 42285"/>
                <a:gd name="connsiteX4" fmla="*/ 14443 w 14443"/>
                <a:gd name="connsiteY4" fmla="*/ 592 h 4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43" h="42285">
                  <a:moveTo>
                    <a:pt x="14443" y="592"/>
                  </a:moveTo>
                  <a:cubicBezTo>
                    <a:pt x="13344" y="14083"/>
                    <a:pt x="10936" y="21686"/>
                    <a:pt x="14443" y="35869"/>
                  </a:cubicBezTo>
                  <a:cubicBezTo>
                    <a:pt x="10356" y="36068"/>
                    <a:pt x="8217" y="38207"/>
                    <a:pt x="8027" y="42286"/>
                  </a:cubicBezTo>
                  <a:cubicBezTo>
                    <a:pt x="5195" y="40840"/>
                    <a:pt x="3351" y="38415"/>
                    <a:pt x="0" y="37471"/>
                  </a:cubicBezTo>
                  <a:cubicBezTo>
                    <a:pt x="4381" y="22967"/>
                    <a:pt x="-5299" y="-4361"/>
                    <a:pt x="14443" y="59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8430A5E-A8E5-9014-FB42-1118B031208C}"/>
                </a:ext>
              </a:extLst>
            </p:cNvPr>
            <p:cNvSpPr/>
            <p:nvPr/>
          </p:nvSpPr>
          <p:spPr>
            <a:xfrm>
              <a:off x="7499603" y="3099999"/>
              <a:ext cx="14445" cy="7536"/>
            </a:xfrm>
            <a:custGeom>
              <a:avLst/>
              <a:gdLst>
                <a:gd name="connsiteX0" fmla="*/ 14435 w 14445"/>
                <a:gd name="connsiteY0" fmla="*/ 6203 h 7536"/>
                <a:gd name="connsiteX1" fmla="*/ 0 w 14445"/>
                <a:gd name="connsiteY1" fmla="*/ 3000 h 7536"/>
                <a:gd name="connsiteX2" fmla="*/ 14435 w 14445"/>
                <a:gd name="connsiteY2" fmla="*/ 6203 h 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45" h="7536">
                  <a:moveTo>
                    <a:pt x="14435" y="6203"/>
                  </a:moveTo>
                  <a:cubicBezTo>
                    <a:pt x="10478" y="9355"/>
                    <a:pt x="2407" y="6359"/>
                    <a:pt x="0" y="3000"/>
                  </a:cubicBezTo>
                  <a:cubicBezTo>
                    <a:pt x="1212" y="-2516"/>
                    <a:pt x="14876" y="177"/>
                    <a:pt x="14435" y="620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1A57D8C-F85B-E709-13D5-7EE7BB5BB8E9}"/>
                </a:ext>
              </a:extLst>
            </p:cNvPr>
            <p:cNvSpPr/>
            <p:nvPr/>
          </p:nvSpPr>
          <p:spPr>
            <a:xfrm>
              <a:off x="9608317" y="3099786"/>
              <a:ext cx="246374" cy="250169"/>
            </a:xfrm>
            <a:custGeom>
              <a:avLst/>
              <a:gdLst>
                <a:gd name="connsiteX0" fmla="*/ 117062 w 246374"/>
                <a:gd name="connsiteY0" fmla="*/ 0 h 250169"/>
                <a:gd name="connsiteX1" fmla="*/ 245355 w 246374"/>
                <a:gd name="connsiteY1" fmla="*/ 68952 h 250169"/>
                <a:gd name="connsiteX2" fmla="*/ 235735 w 246374"/>
                <a:gd name="connsiteY2" fmla="*/ 139515 h 250169"/>
                <a:gd name="connsiteX3" fmla="*/ 224513 w 246374"/>
                <a:gd name="connsiteY3" fmla="*/ 153950 h 250169"/>
                <a:gd name="connsiteX4" fmla="*/ 206874 w 246374"/>
                <a:gd name="connsiteY4" fmla="*/ 187625 h 250169"/>
                <a:gd name="connsiteX5" fmla="*/ 97822 w 246374"/>
                <a:gd name="connsiteY5" fmla="*/ 250170 h 250169"/>
                <a:gd name="connsiteX6" fmla="*/ 32073 w 246374"/>
                <a:gd name="connsiteY6" fmla="*/ 184421 h 250169"/>
                <a:gd name="connsiteX7" fmla="*/ 0 w 246374"/>
                <a:gd name="connsiteY7" fmla="*/ 158764 h 250169"/>
                <a:gd name="connsiteX8" fmla="*/ 24055 w 246374"/>
                <a:gd name="connsiteY8" fmla="*/ 150746 h 250169"/>
                <a:gd name="connsiteX9" fmla="*/ 68961 w 246374"/>
                <a:gd name="connsiteY9" fmla="*/ 128293 h 250169"/>
                <a:gd name="connsiteX10" fmla="*/ 117062 w 246374"/>
                <a:gd name="connsiteY10" fmla="*/ 0 h 25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6374" h="250169">
                  <a:moveTo>
                    <a:pt x="117062" y="0"/>
                  </a:moveTo>
                  <a:cubicBezTo>
                    <a:pt x="165813" y="17006"/>
                    <a:pt x="199246" y="49314"/>
                    <a:pt x="245355" y="68952"/>
                  </a:cubicBezTo>
                  <a:cubicBezTo>
                    <a:pt x="248204" y="91665"/>
                    <a:pt x="245104" y="118993"/>
                    <a:pt x="235735" y="139515"/>
                  </a:cubicBezTo>
                  <a:cubicBezTo>
                    <a:pt x="233380" y="144667"/>
                    <a:pt x="227327" y="148460"/>
                    <a:pt x="224513" y="153950"/>
                  </a:cubicBezTo>
                  <a:cubicBezTo>
                    <a:pt x="218677" y="165328"/>
                    <a:pt x="215862" y="177520"/>
                    <a:pt x="206874" y="187625"/>
                  </a:cubicBezTo>
                  <a:cubicBezTo>
                    <a:pt x="180057" y="217750"/>
                    <a:pt x="143472" y="236627"/>
                    <a:pt x="97822" y="250170"/>
                  </a:cubicBezTo>
                  <a:cubicBezTo>
                    <a:pt x="72442" y="231717"/>
                    <a:pt x="54518" y="205809"/>
                    <a:pt x="32073" y="184421"/>
                  </a:cubicBezTo>
                  <a:cubicBezTo>
                    <a:pt x="20201" y="178109"/>
                    <a:pt x="3637" y="167978"/>
                    <a:pt x="0" y="158764"/>
                  </a:cubicBezTo>
                  <a:cubicBezTo>
                    <a:pt x="5533" y="149049"/>
                    <a:pt x="16348" y="152946"/>
                    <a:pt x="24055" y="150746"/>
                  </a:cubicBezTo>
                  <a:cubicBezTo>
                    <a:pt x="38386" y="146650"/>
                    <a:pt x="56734" y="136459"/>
                    <a:pt x="68961" y="128293"/>
                  </a:cubicBezTo>
                  <a:cubicBezTo>
                    <a:pt x="105398" y="103926"/>
                    <a:pt x="107459" y="46794"/>
                    <a:pt x="11706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4E80620-83AF-C607-53E9-52A3A1511CFC}"/>
                </a:ext>
              </a:extLst>
            </p:cNvPr>
            <p:cNvSpPr/>
            <p:nvPr/>
          </p:nvSpPr>
          <p:spPr>
            <a:xfrm>
              <a:off x="7879650" y="3109415"/>
              <a:ext cx="43304" cy="19240"/>
            </a:xfrm>
            <a:custGeom>
              <a:avLst/>
              <a:gdLst>
                <a:gd name="connsiteX0" fmla="*/ 43304 w 43304"/>
                <a:gd name="connsiteY0" fmla="*/ 0 h 19240"/>
                <a:gd name="connsiteX1" fmla="*/ 1611 w 43304"/>
                <a:gd name="connsiteY1" fmla="*/ 19241 h 19240"/>
                <a:gd name="connsiteX2" fmla="*/ 0 w 43304"/>
                <a:gd name="connsiteY2" fmla="*/ 16037 h 19240"/>
                <a:gd name="connsiteX3" fmla="*/ 43304 w 43304"/>
                <a:gd name="connsiteY3" fmla="*/ 0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04" h="19240">
                  <a:moveTo>
                    <a:pt x="43304" y="0"/>
                  </a:moveTo>
                  <a:cubicBezTo>
                    <a:pt x="37866" y="14123"/>
                    <a:pt x="15595" y="18885"/>
                    <a:pt x="1611" y="19241"/>
                  </a:cubicBezTo>
                  <a:cubicBezTo>
                    <a:pt x="1870" y="17379"/>
                    <a:pt x="1256" y="16392"/>
                    <a:pt x="0" y="16037"/>
                  </a:cubicBezTo>
                  <a:cubicBezTo>
                    <a:pt x="6616" y="2866"/>
                    <a:pt x="26506" y="2979"/>
                    <a:pt x="4330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B47C146-BCE1-7E10-1359-B978EEAB7A06}"/>
                </a:ext>
              </a:extLst>
            </p:cNvPr>
            <p:cNvSpPr/>
            <p:nvPr/>
          </p:nvSpPr>
          <p:spPr>
            <a:xfrm>
              <a:off x="8380772" y="3111017"/>
              <a:ext cx="21653" cy="22444"/>
            </a:xfrm>
            <a:custGeom>
              <a:avLst/>
              <a:gdLst>
                <a:gd name="connsiteX0" fmla="*/ 12033 w 21653"/>
                <a:gd name="connsiteY0" fmla="*/ 0 h 22444"/>
                <a:gd name="connsiteX1" fmla="*/ 21654 w 21653"/>
                <a:gd name="connsiteY1" fmla="*/ 9620 h 22444"/>
                <a:gd name="connsiteX2" fmla="*/ 811 w 21653"/>
                <a:gd name="connsiteY2" fmla="*/ 22444 h 22444"/>
                <a:gd name="connsiteX3" fmla="*/ 12033 w 21653"/>
                <a:gd name="connsiteY3" fmla="*/ 0 h 2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53" h="22444">
                  <a:moveTo>
                    <a:pt x="12033" y="0"/>
                  </a:moveTo>
                  <a:cubicBezTo>
                    <a:pt x="14527" y="3914"/>
                    <a:pt x="20234" y="4624"/>
                    <a:pt x="21654" y="9620"/>
                  </a:cubicBezTo>
                  <a:cubicBezTo>
                    <a:pt x="13393" y="12573"/>
                    <a:pt x="6336" y="16755"/>
                    <a:pt x="811" y="22444"/>
                  </a:cubicBezTo>
                  <a:cubicBezTo>
                    <a:pt x="-3770" y="13015"/>
                    <a:pt x="12570" y="10729"/>
                    <a:pt x="1203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1FE5C7D-2FCB-90ED-F37C-29C43E82F0A6}"/>
                </a:ext>
              </a:extLst>
            </p:cNvPr>
            <p:cNvSpPr/>
            <p:nvPr/>
          </p:nvSpPr>
          <p:spPr>
            <a:xfrm>
              <a:off x="8142644" y="3112619"/>
              <a:ext cx="38665" cy="44101"/>
            </a:xfrm>
            <a:custGeom>
              <a:avLst/>
              <a:gdLst>
                <a:gd name="connsiteX0" fmla="*/ 36879 w 38665"/>
                <a:gd name="connsiteY0" fmla="*/ 0 h 44101"/>
                <a:gd name="connsiteX1" fmla="*/ 0 w 38665"/>
                <a:gd name="connsiteY1" fmla="*/ 36879 h 44101"/>
                <a:gd name="connsiteX2" fmla="*/ 36879 w 38665"/>
                <a:gd name="connsiteY2" fmla="*/ 0 h 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65" h="44101">
                  <a:moveTo>
                    <a:pt x="36879" y="0"/>
                  </a:moveTo>
                  <a:cubicBezTo>
                    <a:pt x="47651" y="6546"/>
                    <a:pt x="6468" y="63982"/>
                    <a:pt x="0" y="36879"/>
                  </a:cubicBezTo>
                  <a:cubicBezTo>
                    <a:pt x="9473" y="21769"/>
                    <a:pt x="19214" y="6927"/>
                    <a:pt x="3687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7561C3E-BC80-971C-B934-0E59450D1344}"/>
                </a:ext>
              </a:extLst>
            </p:cNvPr>
            <p:cNvSpPr/>
            <p:nvPr/>
          </p:nvSpPr>
          <p:spPr>
            <a:xfrm>
              <a:off x="8344695" y="3147723"/>
              <a:ext cx="8018" cy="11447"/>
            </a:xfrm>
            <a:custGeom>
              <a:avLst/>
              <a:gdLst>
                <a:gd name="connsiteX0" fmla="*/ 1602 w 8018"/>
                <a:gd name="connsiteY0" fmla="*/ 1775 h 11447"/>
                <a:gd name="connsiteX1" fmla="*/ 8019 w 8018"/>
                <a:gd name="connsiteY1" fmla="*/ 4979 h 11447"/>
                <a:gd name="connsiteX2" fmla="*/ 0 w 8018"/>
                <a:gd name="connsiteY2" fmla="*/ 11395 h 11447"/>
                <a:gd name="connsiteX3" fmla="*/ 1602 w 8018"/>
                <a:gd name="connsiteY3" fmla="*/ 1775 h 1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8" h="11447">
                  <a:moveTo>
                    <a:pt x="1602" y="1775"/>
                  </a:moveTo>
                  <a:cubicBezTo>
                    <a:pt x="4347" y="-3862"/>
                    <a:pt x="4832" y="5802"/>
                    <a:pt x="8019" y="4979"/>
                  </a:cubicBezTo>
                  <a:cubicBezTo>
                    <a:pt x="3109" y="7014"/>
                    <a:pt x="9006" y="12010"/>
                    <a:pt x="0" y="11395"/>
                  </a:cubicBezTo>
                  <a:cubicBezTo>
                    <a:pt x="268" y="8806"/>
                    <a:pt x="5386" y="3135"/>
                    <a:pt x="1602" y="177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DF73E0D-5043-E762-8F91-DDB4C17B3C3C}"/>
                </a:ext>
              </a:extLst>
            </p:cNvPr>
            <p:cNvSpPr/>
            <p:nvPr/>
          </p:nvSpPr>
          <p:spPr>
            <a:xfrm>
              <a:off x="7709588" y="3171893"/>
              <a:ext cx="30556" cy="19298"/>
            </a:xfrm>
            <a:custGeom>
              <a:avLst/>
              <a:gdLst>
                <a:gd name="connsiteX0" fmla="*/ 30556 w 30556"/>
                <a:gd name="connsiteY0" fmla="*/ 58 h 19298"/>
                <a:gd name="connsiteX1" fmla="*/ 3297 w 30556"/>
                <a:gd name="connsiteY1" fmla="*/ 19298 h 19298"/>
                <a:gd name="connsiteX2" fmla="*/ 30556 w 30556"/>
                <a:gd name="connsiteY2" fmla="*/ 58 h 1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56" h="19298">
                  <a:moveTo>
                    <a:pt x="30556" y="58"/>
                  </a:moveTo>
                  <a:cubicBezTo>
                    <a:pt x="27127" y="12129"/>
                    <a:pt x="14632" y="15133"/>
                    <a:pt x="3297" y="19298"/>
                  </a:cubicBezTo>
                  <a:cubicBezTo>
                    <a:pt x="-10228" y="7634"/>
                    <a:pt x="21655" y="-782"/>
                    <a:pt x="30556" y="5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AA08E988-BF60-1934-88D1-BF78BFE4B1EB}"/>
                </a:ext>
              </a:extLst>
            </p:cNvPr>
            <p:cNvSpPr/>
            <p:nvPr/>
          </p:nvSpPr>
          <p:spPr>
            <a:xfrm>
              <a:off x="7947001" y="3173553"/>
              <a:ext cx="35285" cy="40091"/>
            </a:xfrm>
            <a:custGeom>
              <a:avLst/>
              <a:gdLst>
                <a:gd name="connsiteX0" fmla="*/ 28869 w 35285"/>
                <a:gd name="connsiteY0" fmla="*/ 0 h 40091"/>
                <a:gd name="connsiteX1" fmla="*/ 35286 w 35285"/>
                <a:gd name="connsiteY1" fmla="*/ 4814 h 40091"/>
                <a:gd name="connsiteX2" fmla="*/ 4814 w 35285"/>
                <a:gd name="connsiteY2" fmla="*/ 40092 h 40091"/>
                <a:gd name="connsiteX3" fmla="*/ 0 w 35285"/>
                <a:gd name="connsiteY3" fmla="*/ 28869 h 40091"/>
                <a:gd name="connsiteX4" fmla="*/ 28869 w 35285"/>
                <a:gd name="connsiteY4" fmla="*/ 0 h 4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5" h="40091">
                  <a:moveTo>
                    <a:pt x="28869" y="0"/>
                  </a:moveTo>
                  <a:cubicBezTo>
                    <a:pt x="32134" y="485"/>
                    <a:pt x="33147" y="3212"/>
                    <a:pt x="35286" y="4814"/>
                  </a:cubicBezTo>
                  <a:cubicBezTo>
                    <a:pt x="32229" y="23665"/>
                    <a:pt x="17396" y="30757"/>
                    <a:pt x="4814" y="40092"/>
                  </a:cubicBezTo>
                  <a:cubicBezTo>
                    <a:pt x="1602" y="37953"/>
                    <a:pt x="1238" y="32974"/>
                    <a:pt x="0" y="28869"/>
                  </a:cubicBezTo>
                  <a:cubicBezTo>
                    <a:pt x="8365" y="17976"/>
                    <a:pt x="20808" y="11187"/>
                    <a:pt x="2886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DCE6281E-395C-F494-C0C5-2D8897EE6AE8}"/>
                </a:ext>
              </a:extLst>
            </p:cNvPr>
            <p:cNvSpPr/>
            <p:nvPr/>
          </p:nvSpPr>
          <p:spPr>
            <a:xfrm>
              <a:off x="9274777" y="3179349"/>
              <a:ext cx="41702" cy="27888"/>
            </a:xfrm>
            <a:custGeom>
              <a:avLst/>
              <a:gdLst>
                <a:gd name="connsiteX0" fmla="*/ 40092 w 41702"/>
                <a:gd name="connsiteY0" fmla="*/ 10241 h 27888"/>
                <a:gd name="connsiteX1" fmla="*/ 41702 w 41702"/>
                <a:gd name="connsiteY1" fmla="*/ 18268 h 27888"/>
                <a:gd name="connsiteX2" fmla="*/ 28870 w 41702"/>
                <a:gd name="connsiteY2" fmla="*/ 27888 h 27888"/>
                <a:gd name="connsiteX3" fmla="*/ 0 w 41702"/>
                <a:gd name="connsiteY3" fmla="*/ 10241 h 27888"/>
                <a:gd name="connsiteX4" fmla="*/ 40092 w 41702"/>
                <a:gd name="connsiteY4" fmla="*/ 10241 h 27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02" h="27888">
                  <a:moveTo>
                    <a:pt x="40092" y="10241"/>
                  </a:moveTo>
                  <a:cubicBezTo>
                    <a:pt x="40975" y="12579"/>
                    <a:pt x="38213" y="18527"/>
                    <a:pt x="41702" y="18268"/>
                  </a:cubicBezTo>
                  <a:cubicBezTo>
                    <a:pt x="37754" y="21801"/>
                    <a:pt x="34654" y="26199"/>
                    <a:pt x="28870" y="27888"/>
                  </a:cubicBezTo>
                  <a:cubicBezTo>
                    <a:pt x="23050" y="18190"/>
                    <a:pt x="4503" y="21246"/>
                    <a:pt x="0" y="10241"/>
                  </a:cubicBezTo>
                  <a:cubicBezTo>
                    <a:pt x="5447" y="-13425"/>
                    <a:pt x="28783" y="11514"/>
                    <a:pt x="40092" y="1024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3F93594-9FE6-8D88-7F12-869DB0AC3171}"/>
                </a:ext>
              </a:extLst>
            </p:cNvPr>
            <p:cNvSpPr/>
            <p:nvPr/>
          </p:nvSpPr>
          <p:spPr>
            <a:xfrm>
              <a:off x="9377110" y="3179468"/>
              <a:ext cx="18696" cy="35924"/>
            </a:xfrm>
            <a:custGeom>
              <a:avLst/>
              <a:gdLst>
                <a:gd name="connsiteX0" fmla="*/ 17943 w 18696"/>
                <a:gd name="connsiteY0" fmla="*/ 3706 h 35924"/>
                <a:gd name="connsiteX1" fmla="*/ 17943 w 18696"/>
                <a:gd name="connsiteY1" fmla="*/ 34177 h 35924"/>
                <a:gd name="connsiteX2" fmla="*/ 17943 w 18696"/>
                <a:gd name="connsiteY2" fmla="*/ 3706 h 3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96" h="35924">
                  <a:moveTo>
                    <a:pt x="17943" y="3706"/>
                  </a:moveTo>
                  <a:cubicBezTo>
                    <a:pt x="16496" y="14642"/>
                    <a:pt x="20211" y="27605"/>
                    <a:pt x="17943" y="34177"/>
                  </a:cubicBezTo>
                  <a:cubicBezTo>
                    <a:pt x="-4580" y="46992"/>
                    <a:pt x="-7342" y="-15526"/>
                    <a:pt x="17943" y="370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16F437A-0C7A-DB52-106D-F0FA367B8A76}"/>
                </a:ext>
              </a:extLst>
            </p:cNvPr>
            <p:cNvSpPr/>
            <p:nvPr/>
          </p:nvSpPr>
          <p:spPr>
            <a:xfrm>
              <a:off x="8187550" y="3184775"/>
              <a:ext cx="29790" cy="49711"/>
            </a:xfrm>
            <a:custGeom>
              <a:avLst/>
              <a:gdLst>
                <a:gd name="connsiteX0" fmla="*/ 24046 w 29790"/>
                <a:gd name="connsiteY0" fmla="*/ 0 h 49711"/>
                <a:gd name="connsiteX1" fmla="*/ 11222 w 29790"/>
                <a:gd name="connsiteY1" fmla="*/ 49712 h 49711"/>
                <a:gd name="connsiteX2" fmla="*/ 0 w 29790"/>
                <a:gd name="connsiteY2" fmla="*/ 43295 h 49711"/>
                <a:gd name="connsiteX3" fmla="*/ 24046 w 29790"/>
                <a:gd name="connsiteY3" fmla="*/ 0 h 4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90" h="49711">
                  <a:moveTo>
                    <a:pt x="24046" y="0"/>
                  </a:moveTo>
                  <a:cubicBezTo>
                    <a:pt x="41096" y="16470"/>
                    <a:pt x="15136" y="34108"/>
                    <a:pt x="11222" y="49712"/>
                  </a:cubicBezTo>
                  <a:cubicBezTo>
                    <a:pt x="6529" y="48517"/>
                    <a:pt x="3342" y="45833"/>
                    <a:pt x="0" y="43295"/>
                  </a:cubicBezTo>
                  <a:cubicBezTo>
                    <a:pt x="2884" y="23743"/>
                    <a:pt x="16634" y="15041"/>
                    <a:pt x="24046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33E749E-6BD7-00D9-EBE4-0531EE810F3A}"/>
                </a:ext>
              </a:extLst>
            </p:cNvPr>
            <p:cNvSpPr/>
            <p:nvPr/>
          </p:nvSpPr>
          <p:spPr>
            <a:xfrm>
              <a:off x="9438544" y="3198950"/>
              <a:ext cx="17389" cy="34036"/>
            </a:xfrm>
            <a:custGeom>
              <a:avLst/>
              <a:gdLst>
                <a:gd name="connsiteX0" fmla="*/ 15831 w 17389"/>
                <a:gd name="connsiteY0" fmla="*/ 3472 h 34036"/>
                <a:gd name="connsiteX1" fmla="*/ 14238 w 17389"/>
                <a:gd name="connsiteY1" fmla="*/ 33935 h 34036"/>
                <a:gd name="connsiteX2" fmla="*/ 15831 w 17389"/>
                <a:gd name="connsiteY2" fmla="*/ 3472 h 3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89" h="34036">
                  <a:moveTo>
                    <a:pt x="15831" y="3472"/>
                  </a:moveTo>
                  <a:cubicBezTo>
                    <a:pt x="13710" y="15110"/>
                    <a:pt x="21460" y="27042"/>
                    <a:pt x="14238" y="33935"/>
                  </a:cubicBezTo>
                  <a:cubicBezTo>
                    <a:pt x="-4362" y="36576"/>
                    <a:pt x="-5661" y="-13353"/>
                    <a:pt x="15831" y="347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9C3BAE9A-C3A9-41B0-FB1D-23A861D791F2}"/>
                </a:ext>
              </a:extLst>
            </p:cNvPr>
            <p:cNvSpPr/>
            <p:nvPr/>
          </p:nvSpPr>
          <p:spPr>
            <a:xfrm>
              <a:off x="8857851" y="3200789"/>
              <a:ext cx="40103" cy="72249"/>
            </a:xfrm>
            <a:custGeom>
              <a:avLst/>
              <a:gdLst>
                <a:gd name="connsiteX0" fmla="*/ 0 w 40103"/>
                <a:gd name="connsiteY0" fmla="*/ 23 h 72249"/>
                <a:gd name="connsiteX1" fmla="*/ 38481 w 40103"/>
                <a:gd name="connsiteY1" fmla="*/ 72179 h 72249"/>
                <a:gd name="connsiteX2" fmla="*/ 25648 w 40103"/>
                <a:gd name="connsiteY2" fmla="*/ 64161 h 72249"/>
                <a:gd name="connsiteX3" fmla="*/ 0 w 40103"/>
                <a:gd name="connsiteY3" fmla="*/ 23 h 7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03" h="72249">
                  <a:moveTo>
                    <a:pt x="0" y="23"/>
                  </a:moveTo>
                  <a:cubicBezTo>
                    <a:pt x="36134" y="-1138"/>
                    <a:pt x="44075" y="42227"/>
                    <a:pt x="38481" y="72179"/>
                  </a:cubicBezTo>
                  <a:cubicBezTo>
                    <a:pt x="30679" y="73036"/>
                    <a:pt x="30982" y="65789"/>
                    <a:pt x="25648" y="64161"/>
                  </a:cubicBezTo>
                  <a:cubicBezTo>
                    <a:pt x="26748" y="33144"/>
                    <a:pt x="13075" y="16873"/>
                    <a:pt x="0" y="2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784352B-EFB4-5FCB-0585-3F8AFA83B5B7}"/>
                </a:ext>
              </a:extLst>
            </p:cNvPr>
            <p:cNvSpPr/>
            <p:nvPr/>
          </p:nvSpPr>
          <p:spPr>
            <a:xfrm>
              <a:off x="8782473" y="3204005"/>
              <a:ext cx="23339" cy="52934"/>
            </a:xfrm>
            <a:custGeom>
              <a:avLst/>
              <a:gdLst>
                <a:gd name="connsiteX0" fmla="*/ 0 w 23339"/>
                <a:gd name="connsiteY0" fmla="*/ 19 h 52934"/>
                <a:gd name="connsiteX1" fmla="*/ 19249 w 23339"/>
                <a:gd name="connsiteY1" fmla="*/ 52935 h 52934"/>
                <a:gd name="connsiteX2" fmla="*/ 4823 w 23339"/>
                <a:gd name="connsiteY2" fmla="*/ 44917 h 52934"/>
                <a:gd name="connsiteX3" fmla="*/ 0 w 23339"/>
                <a:gd name="connsiteY3" fmla="*/ 19 h 5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9" h="52934">
                  <a:moveTo>
                    <a:pt x="0" y="19"/>
                  </a:moveTo>
                  <a:cubicBezTo>
                    <a:pt x="25536" y="-951"/>
                    <a:pt x="26912" y="34864"/>
                    <a:pt x="19249" y="52935"/>
                  </a:cubicBezTo>
                  <a:cubicBezTo>
                    <a:pt x="12339" y="52363"/>
                    <a:pt x="8512" y="48709"/>
                    <a:pt x="4823" y="44917"/>
                  </a:cubicBezTo>
                  <a:cubicBezTo>
                    <a:pt x="16045" y="33097"/>
                    <a:pt x="5525" y="10159"/>
                    <a:pt x="0" y="1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705C5A6-ACAD-403D-A663-020B2D299330}"/>
                </a:ext>
              </a:extLst>
            </p:cNvPr>
            <p:cNvSpPr/>
            <p:nvPr/>
          </p:nvSpPr>
          <p:spPr>
            <a:xfrm>
              <a:off x="8684607" y="3211211"/>
              <a:ext cx="30515" cy="32920"/>
            </a:xfrm>
            <a:custGeom>
              <a:avLst/>
              <a:gdLst>
                <a:gd name="connsiteX0" fmla="*/ 30516 w 30515"/>
                <a:gd name="connsiteY0" fmla="*/ 832 h 32920"/>
                <a:gd name="connsiteX1" fmla="*/ 44 w 30515"/>
                <a:gd name="connsiteY1" fmla="*/ 32905 h 32920"/>
                <a:gd name="connsiteX2" fmla="*/ 30516 w 30515"/>
                <a:gd name="connsiteY2" fmla="*/ 832 h 3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15" h="32920">
                  <a:moveTo>
                    <a:pt x="30516" y="832"/>
                  </a:moveTo>
                  <a:cubicBezTo>
                    <a:pt x="22454" y="13622"/>
                    <a:pt x="21536" y="33546"/>
                    <a:pt x="44" y="32905"/>
                  </a:cubicBezTo>
                  <a:cubicBezTo>
                    <a:pt x="-986" y="18046"/>
                    <a:pt x="16211" y="-4632"/>
                    <a:pt x="30516" y="83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E42E234-B172-B3C4-E2BA-8FB6545368AC}"/>
                </a:ext>
              </a:extLst>
            </p:cNvPr>
            <p:cNvSpPr/>
            <p:nvPr/>
          </p:nvSpPr>
          <p:spPr>
            <a:xfrm>
              <a:off x="8958868" y="3239301"/>
              <a:ext cx="345044" cy="129464"/>
            </a:xfrm>
            <a:custGeom>
              <a:avLst/>
              <a:gdLst>
                <a:gd name="connsiteX0" fmla="*/ 0 w 345044"/>
                <a:gd name="connsiteY0" fmla="*/ 117062 h 129464"/>
                <a:gd name="connsiteX1" fmla="*/ 4823 w 345044"/>
                <a:gd name="connsiteY1" fmla="*/ 9620 h 129464"/>
                <a:gd name="connsiteX2" fmla="*/ 67368 w 345044"/>
                <a:gd name="connsiteY2" fmla="*/ 27267 h 129464"/>
                <a:gd name="connsiteX3" fmla="*/ 157162 w 345044"/>
                <a:gd name="connsiteY3" fmla="*/ 22453 h 129464"/>
                <a:gd name="connsiteX4" fmla="*/ 237337 w 345044"/>
                <a:gd name="connsiteY4" fmla="*/ 17639 h 129464"/>
                <a:gd name="connsiteX5" fmla="*/ 279039 w 345044"/>
                <a:gd name="connsiteY5" fmla="*/ 4806 h 129464"/>
                <a:gd name="connsiteX6" fmla="*/ 282252 w 345044"/>
                <a:gd name="connsiteY6" fmla="*/ 0 h 129464"/>
                <a:gd name="connsiteX7" fmla="*/ 304705 w 345044"/>
                <a:gd name="connsiteY7" fmla="*/ 16037 h 129464"/>
                <a:gd name="connsiteX8" fmla="*/ 320742 w 345044"/>
                <a:gd name="connsiteY8" fmla="*/ 40083 h 129464"/>
                <a:gd name="connsiteX9" fmla="*/ 343194 w 345044"/>
                <a:gd name="connsiteY9" fmla="*/ 70554 h 129464"/>
                <a:gd name="connsiteX10" fmla="*/ 319139 w 345044"/>
                <a:gd name="connsiteY10" fmla="*/ 109044 h 129464"/>
                <a:gd name="connsiteX11" fmla="*/ 145949 w 345044"/>
                <a:gd name="connsiteY11" fmla="*/ 128284 h 129464"/>
                <a:gd name="connsiteX12" fmla="*/ 0 w 345044"/>
                <a:gd name="connsiteY12" fmla="*/ 117062 h 12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044" h="129464">
                  <a:moveTo>
                    <a:pt x="0" y="117062"/>
                  </a:moveTo>
                  <a:cubicBezTo>
                    <a:pt x="2139" y="81361"/>
                    <a:pt x="3455" y="39113"/>
                    <a:pt x="4823" y="9620"/>
                  </a:cubicBezTo>
                  <a:cubicBezTo>
                    <a:pt x="21223" y="14218"/>
                    <a:pt x="39347" y="25285"/>
                    <a:pt x="67368" y="27267"/>
                  </a:cubicBezTo>
                  <a:cubicBezTo>
                    <a:pt x="93423" y="29103"/>
                    <a:pt x="125678" y="27198"/>
                    <a:pt x="157162" y="22453"/>
                  </a:cubicBezTo>
                  <a:cubicBezTo>
                    <a:pt x="186803" y="17985"/>
                    <a:pt x="217231" y="21449"/>
                    <a:pt x="237337" y="17639"/>
                  </a:cubicBezTo>
                  <a:cubicBezTo>
                    <a:pt x="251971" y="14876"/>
                    <a:pt x="267419" y="3091"/>
                    <a:pt x="279039" y="4806"/>
                  </a:cubicBezTo>
                  <a:cubicBezTo>
                    <a:pt x="278979" y="2070"/>
                    <a:pt x="280243" y="650"/>
                    <a:pt x="282252" y="0"/>
                  </a:cubicBezTo>
                  <a:cubicBezTo>
                    <a:pt x="290859" y="7785"/>
                    <a:pt x="293006" y="12261"/>
                    <a:pt x="304705" y="16037"/>
                  </a:cubicBezTo>
                  <a:cubicBezTo>
                    <a:pt x="308601" y="23466"/>
                    <a:pt x="315087" y="31675"/>
                    <a:pt x="320742" y="40083"/>
                  </a:cubicBezTo>
                  <a:cubicBezTo>
                    <a:pt x="329331" y="52890"/>
                    <a:pt x="336423" y="57444"/>
                    <a:pt x="343194" y="70554"/>
                  </a:cubicBezTo>
                  <a:cubicBezTo>
                    <a:pt x="350659" y="85024"/>
                    <a:pt x="334103" y="101675"/>
                    <a:pt x="319139" y="109044"/>
                  </a:cubicBezTo>
                  <a:cubicBezTo>
                    <a:pt x="282027" y="127315"/>
                    <a:pt x="204043" y="123271"/>
                    <a:pt x="145949" y="128284"/>
                  </a:cubicBezTo>
                  <a:cubicBezTo>
                    <a:pt x="92773" y="132882"/>
                    <a:pt x="37199" y="122959"/>
                    <a:pt x="0" y="11706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2D35C77-1019-6910-40FE-D5416925E26F}"/>
                </a:ext>
              </a:extLst>
            </p:cNvPr>
            <p:cNvSpPr/>
            <p:nvPr/>
          </p:nvSpPr>
          <p:spPr>
            <a:xfrm>
              <a:off x="7767411" y="3244396"/>
              <a:ext cx="38481" cy="18975"/>
            </a:xfrm>
            <a:custGeom>
              <a:avLst/>
              <a:gdLst>
                <a:gd name="connsiteX0" fmla="*/ 38481 w 38481"/>
                <a:gd name="connsiteY0" fmla="*/ 1322 h 18975"/>
                <a:gd name="connsiteX1" fmla="*/ 0 w 38481"/>
                <a:gd name="connsiteY1" fmla="*/ 15756 h 18975"/>
                <a:gd name="connsiteX2" fmla="*/ 38481 w 38481"/>
                <a:gd name="connsiteY2" fmla="*/ 1322 h 1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481" h="18975">
                  <a:moveTo>
                    <a:pt x="38481" y="1322"/>
                  </a:moveTo>
                  <a:cubicBezTo>
                    <a:pt x="30584" y="10518"/>
                    <a:pt x="12123" y="25619"/>
                    <a:pt x="0" y="15756"/>
                  </a:cubicBezTo>
                  <a:cubicBezTo>
                    <a:pt x="8884" y="6604"/>
                    <a:pt x="25033" y="-3709"/>
                    <a:pt x="38481" y="132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2460991-DE63-7BF7-7553-1727FA20211F}"/>
                </a:ext>
              </a:extLst>
            </p:cNvPr>
            <p:cNvSpPr/>
            <p:nvPr/>
          </p:nvSpPr>
          <p:spPr>
            <a:xfrm>
              <a:off x="8020776" y="3253504"/>
              <a:ext cx="25656" cy="48571"/>
            </a:xfrm>
            <a:custGeom>
              <a:avLst/>
              <a:gdLst>
                <a:gd name="connsiteX0" fmla="*/ 16037 w 25656"/>
                <a:gd name="connsiteY0" fmla="*/ 232 h 48571"/>
                <a:gd name="connsiteX1" fmla="*/ 25657 w 25656"/>
                <a:gd name="connsiteY1" fmla="*/ 5046 h 48571"/>
                <a:gd name="connsiteX2" fmla="*/ 12833 w 25656"/>
                <a:gd name="connsiteY2" fmla="*/ 48342 h 48571"/>
                <a:gd name="connsiteX3" fmla="*/ 0 w 25656"/>
                <a:gd name="connsiteY3" fmla="*/ 45129 h 48571"/>
                <a:gd name="connsiteX4" fmla="*/ 16037 w 25656"/>
                <a:gd name="connsiteY4" fmla="*/ 232 h 4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56" h="48571">
                  <a:moveTo>
                    <a:pt x="16037" y="232"/>
                  </a:moveTo>
                  <a:cubicBezTo>
                    <a:pt x="22236" y="-1162"/>
                    <a:pt x="21743" y="4146"/>
                    <a:pt x="25657" y="5046"/>
                  </a:cubicBezTo>
                  <a:cubicBezTo>
                    <a:pt x="20669" y="22321"/>
                    <a:pt x="18842" y="32963"/>
                    <a:pt x="12833" y="48342"/>
                  </a:cubicBezTo>
                  <a:cubicBezTo>
                    <a:pt x="6711" y="49121"/>
                    <a:pt x="2598" y="47883"/>
                    <a:pt x="0" y="45129"/>
                  </a:cubicBezTo>
                  <a:cubicBezTo>
                    <a:pt x="5871" y="30686"/>
                    <a:pt x="8365" y="12883"/>
                    <a:pt x="16037" y="23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7CA02DFD-DEBA-584A-5536-47222205CE9E}"/>
                </a:ext>
              </a:extLst>
            </p:cNvPr>
            <p:cNvSpPr/>
            <p:nvPr/>
          </p:nvSpPr>
          <p:spPr>
            <a:xfrm>
              <a:off x="9454543" y="3261687"/>
              <a:ext cx="23887" cy="49856"/>
            </a:xfrm>
            <a:custGeom>
              <a:avLst/>
              <a:gdLst>
                <a:gd name="connsiteX0" fmla="*/ 14267 w 23887"/>
                <a:gd name="connsiteY0" fmla="*/ 1670 h 49856"/>
                <a:gd name="connsiteX1" fmla="*/ 23888 w 23887"/>
                <a:gd name="connsiteY1" fmla="*/ 48178 h 49856"/>
                <a:gd name="connsiteX2" fmla="*/ 11046 w 23887"/>
                <a:gd name="connsiteY2" fmla="*/ 49788 h 49856"/>
                <a:gd name="connsiteX3" fmla="*/ 1434 w 23887"/>
                <a:gd name="connsiteY3" fmla="*/ 76 h 49856"/>
                <a:gd name="connsiteX4" fmla="*/ 14267 w 23887"/>
                <a:gd name="connsiteY4" fmla="*/ 1670 h 4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7" h="49856">
                  <a:moveTo>
                    <a:pt x="14267" y="1670"/>
                  </a:moveTo>
                  <a:cubicBezTo>
                    <a:pt x="16640" y="16892"/>
                    <a:pt x="20467" y="33327"/>
                    <a:pt x="23888" y="48178"/>
                  </a:cubicBezTo>
                  <a:cubicBezTo>
                    <a:pt x="21549" y="50663"/>
                    <a:pt x="15670" y="49598"/>
                    <a:pt x="11046" y="49788"/>
                  </a:cubicBezTo>
                  <a:cubicBezTo>
                    <a:pt x="4517" y="34453"/>
                    <a:pt x="-3259" y="18702"/>
                    <a:pt x="1434" y="76"/>
                  </a:cubicBezTo>
                  <a:cubicBezTo>
                    <a:pt x="6058" y="258"/>
                    <a:pt x="11938" y="-807"/>
                    <a:pt x="14267" y="167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6B7066B-4B42-3BB4-0192-5584D166AEA9}"/>
                </a:ext>
              </a:extLst>
            </p:cNvPr>
            <p:cNvSpPr/>
            <p:nvPr/>
          </p:nvSpPr>
          <p:spPr>
            <a:xfrm>
              <a:off x="9534530" y="3263610"/>
              <a:ext cx="19011" cy="25498"/>
            </a:xfrm>
            <a:custGeom>
              <a:avLst/>
              <a:gdLst>
                <a:gd name="connsiteX0" fmla="*/ 14455 w 19011"/>
                <a:gd name="connsiteY0" fmla="*/ 2959 h 25498"/>
                <a:gd name="connsiteX1" fmla="*/ 17667 w 19011"/>
                <a:gd name="connsiteY1" fmla="*/ 25404 h 25498"/>
                <a:gd name="connsiteX2" fmla="*/ 14455 w 19011"/>
                <a:gd name="connsiteY2" fmla="*/ 2959 h 2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11" h="25498">
                  <a:moveTo>
                    <a:pt x="14455" y="2959"/>
                  </a:moveTo>
                  <a:cubicBezTo>
                    <a:pt x="14749" y="10692"/>
                    <a:pt x="21919" y="18277"/>
                    <a:pt x="17667" y="25404"/>
                  </a:cubicBezTo>
                  <a:cubicBezTo>
                    <a:pt x="-4690" y="27646"/>
                    <a:pt x="-5903" y="-10731"/>
                    <a:pt x="14455" y="295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E66EEC0-5DEF-42D3-3279-C85FCFDFC09D}"/>
                </a:ext>
              </a:extLst>
            </p:cNvPr>
            <p:cNvSpPr/>
            <p:nvPr/>
          </p:nvSpPr>
          <p:spPr>
            <a:xfrm>
              <a:off x="9346942" y="3276321"/>
              <a:ext cx="44905" cy="22052"/>
            </a:xfrm>
            <a:custGeom>
              <a:avLst/>
              <a:gdLst>
                <a:gd name="connsiteX0" fmla="*/ 44906 w 44905"/>
                <a:gd name="connsiteY0" fmla="*/ 12693 h 22052"/>
                <a:gd name="connsiteX1" fmla="*/ 0 w 44905"/>
                <a:gd name="connsiteY1" fmla="*/ 9489 h 22052"/>
                <a:gd name="connsiteX2" fmla="*/ 44906 w 44905"/>
                <a:gd name="connsiteY2" fmla="*/ 12693 h 2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905" h="22052">
                  <a:moveTo>
                    <a:pt x="44906" y="12693"/>
                  </a:moveTo>
                  <a:cubicBezTo>
                    <a:pt x="39052" y="29448"/>
                    <a:pt x="6027" y="20772"/>
                    <a:pt x="0" y="9489"/>
                  </a:cubicBezTo>
                  <a:cubicBezTo>
                    <a:pt x="5845" y="-10254"/>
                    <a:pt x="33450" y="5861"/>
                    <a:pt x="44906" y="1269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ECAA7F1-B281-654F-36F3-199FFF79A79A}"/>
                </a:ext>
              </a:extLst>
            </p:cNvPr>
            <p:cNvSpPr/>
            <p:nvPr/>
          </p:nvSpPr>
          <p:spPr>
            <a:xfrm>
              <a:off x="7584583" y="3280981"/>
              <a:ext cx="27267" cy="25845"/>
            </a:xfrm>
            <a:custGeom>
              <a:avLst/>
              <a:gdLst>
                <a:gd name="connsiteX0" fmla="*/ 25665 w 27267"/>
                <a:gd name="connsiteY0" fmla="*/ 14 h 25845"/>
                <a:gd name="connsiteX1" fmla="*/ 27267 w 27267"/>
                <a:gd name="connsiteY1" fmla="*/ 3218 h 25845"/>
                <a:gd name="connsiteX2" fmla="*/ 22462 w 27267"/>
                <a:gd name="connsiteY2" fmla="*/ 14440 h 25845"/>
                <a:gd name="connsiteX3" fmla="*/ 1610 w 27267"/>
                <a:gd name="connsiteY3" fmla="*/ 25662 h 25845"/>
                <a:gd name="connsiteX4" fmla="*/ 0 w 27267"/>
                <a:gd name="connsiteY4" fmla="*/ 16042 h 25845"/>
                <a:gd name="connsiteX5" fmla="*/ 25665 w 27267"/>
                <a:gd name="connsiteY5" fmla="*/ 14 h 2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67" h="25845">
                  <a:moveTo>
                    <a:pt x="25665" y="14"/>
                  </a:moveTo>
                  <a:cubicBezTo>
                    <a:pt x="25406" y="1875"/>
                    <a:pt x="26020" y="2871"/>
                    <a:pt x="27267" y="3218"/>
                  </a:cubicBezTo>
                  <a:cubicBezTo>
                    <a:pt x="27276" y="8569"/>
                    <a:pt x="22055" y="8690"/>
                    <a:pt x="22462" y="14440"/>
                  </a:cubicBezTo>
                  <a:cubicBezTo>
                    <a:pt x="13266" y="10846"/>
                    <a:pt x="14279" y="27775"/>
                    <a:pt x="1610" y="25662"/>
                  </a:cubicBezTo>
                  <a:cubicBezTo>
                    <a:pt x="4416" y="19982"/>
                    <a:pt x="537" y="21713"/>
                    <a:pt x="0" y="16042"/>
                  </a:cubicBezTo>
                  <a:cubicBezTo>
                    <a:pt x="8494" y="10639"/>
                    <a:pt x="11309" y="-445"/>
                    <a:pt x="25665" y="1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DBADA5D0-191E-283F-4E5A-008B09867856}"/>
                </a:ext>
              </a:extLst>
            </p:cNvPr>
            <p:cNvSpPr/>
            <p:nvPr/>
          </p:nvSpPr>
          <p:spPr>
            <a:xfrm>
              <a:off x="7866826" y="3317639"/>
              <a:ext cx="32073" cy="19483"/>
            </a:xfrm>
            <a:custGeom>
              <a:avLst/>
              <a:gdLst>
                <a:gd name="connsiteX0" fmla="*/ 32073 w 32073"/>
                <a:gd name="connsiteY0" fmla="*/ 243 h 19483"/>
                <a:gd name="connsiteX1" fmla="*/ 0 w 32073"/>
                <a:gd name="connsiteY1" fmla="*/ 19484 h 19483"/>
                <a:gd name="connsiteX2" fmla="*/ 1611 w 32073"/>
                <a:gd name="connsiteY2" fmla="*/ 8262 h 19483"/>
                <a:gd name="connsiteX3" fmla="*/ 32073 w 32073"/>
                <a:gd name="connsiteY3" fmla="*/ 243 h 19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3" h="19483">
                  <a:moveTo>
                    <a:pt x="32073" y="243"/>
                  </a:moveTo>
                  <a:cubicBezTo>
                    <a:pt x="26462" y="17397"/>
                    <a:pt x="12894" y="15085"/>
                    <a:pt x="0" y="19484"/>
                  </a:cubicBezTo>
                  <a:cubicBezTo>
                    <a:pt x="572" y="12505"/>
                    <a:pt x="242" y="12106"/>
                    <a:pt x="1611" y="8262"/>
                  </a:cubicBezTo>
                  <a:cubicBezTo>
                    <a:pt x="12833" y="7708"/>
                    <a:pt x="20713" y="-1610"/>
                    <a:pt x="32073" y="24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F5D5558-0170-C46D-5990-6BA28717BB50}"/>
                </a:ext>
              </a:extLst>
            </p:cNvPr>
            <p:cNvSpPr/>
            <p:nvPr/>
          </p:nvSpPr>
          <p:spPr>
            <a:xfrm>
              <a:off x="8735965" y="3321087"/>
              <a:ext cx="15550" cy="81785"/>
            </a:xfrm>
            <a:custGeom>
              <a:avLst/>
              <a:gdLst>
                <a:gd name="connsiteX0" fmla="*/ 1603 w 15550"/>
                <a:gd name="connsiteY0" fmla="*/ 0 h 81785"/>
                <a:gd name="connsiteX1" fmla="*/ 14435 w 15550"/>
                <a:gd name="connsiteY1" fmla="*/ 32073 h 81785"/>
                <a:gd name="connsiteX2" fmla="*/ 12833 w 15550"/>
                <a:gd name="connsiteY2" fmla="*/ 81785 h 81785"/>
                <a:gd name="connsiteX3" fmla="*/ 1 w 15550"/>
                <a:gd name="connsiteY3" fmla="*/ 80183 h 81785"/>
                <a:gd name="connsiteX4" fmla="*/ 1603 w 15550"/>
                <a:gd name="connsiteY4" fmla="*/ 0 h 8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50" h="81785">
                  <a:moveTo>
                    <a:pt x="1603" y="0"/>
                  </a:moveTo>
                  <a:cubicBezTo>
                    <a:pt x="21622" y="1637"/>
                    <a:pt x="14063" y="16132"/>
                    <a:pt x="14435" y="32073"/>
                  </a:cubicBezTo>
                  <a:cubicBezTo>
                    <a:pt x="14695" y="43218"/>
                    <a:pt x="17605" y="68459"/>
                    <a:pt x="12833" y="81785"/>
                  </a:cubicBezTo>
                  <a:cubicBezTo>
                    <a:pt x="4850" y="81378"/>
                    <a:pt x="6019" y="81118"/>
                    <a:pt x="1" y="80183"/>
                  </a:cubicBezTo>
                  <a:cubicBezTo>
                    <a:pt x="-60" y="49547"/>
                    <a:pt x="4529" y="20929"/>
                    <a:pt x="160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9F0CE4B-8E14-FF5D-BE5D-E7CFE287D932}"/>
                </a:ext>
              </a:extLst>
            </p:cNvPr>
            <p:cNvSpPr/>
            <p:nvPr/>
          </p:nvSpPr>
          <p:spPr>
            <a:xfrm>
              <a:off x="8848230" y="3337123"/>
              <a:ext cx="16835" cy="56128"/>
            </a:xfrm>
            <a:custGeom>
              <a:avLst/>
              <a:gdLst>
                <a:gd name="connsiteX0" fmla="*/ 0 w 16835"/>
                <a:gd name="connsiteY0" fmla="*/ 0 h 56128"/>
                <a:gd name="connsiteX1" fmla="*/ 16037 w 16835"/>
                <a:gd name="connsiteY1" fmla="*/ 51314 h 56128"/>
                <a:gd name="connsiteX2" fmla="*/ 4814 w 16835"/>
                <a:gd name="connsiteY2" fmla="*/ 56128 h 56128"/>
                <a:gd name="connsiteX3" fmla="*/ 0 w 16835"/>
                <a:gd name="connsiteY3" fmla="*/ 0 h 5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5" h="56128">
                  <a:moveTo>
                    <a:pt x="0" y="0"/>
                  </a:moveTo>
                  <a:cubicBezTo>
                    <a:pt x="19708" y="6330"/>
                    <a:pt x="17249" y="31025"/>
                    <a:pt x="16037" y="51314"/>
                  </a:cubicBezTo>
                  <a:cubicBezTo>
                    <a:pt x="11621" y="52240"/>
                    <a:pt x="9343" y="55306"/>
                    <a:pt x="4814" y="56128"/>
                  </a:cubicBezTo>
                  <a:cubicBezTo>
                    <a:pt x="4278" y="36334"/>
                    <a:pt x="1983" y="1832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887DD01A-A060-63D6-56F3-671AAA914454}"/>
                </a:ext>
              </a:extLst>
            </p:cNvPr>
            <p:cNvSpPr/>
            <p:nvPr/>
          </p:nvSpPr>
          <p:spPr>
            <a:xfrm>
              <a:off x="7634139" y="3349741"/>
              <a:ext cx="27423" cy="17844"/>
            </a:xfrm>
            <a:custGeom>
              <a:avLst/>
              <a:gdLst>
                <a:gd name="connsiteX0" fmla="*/ 27424 w 27423"/>
                <a:gd name="connsiteY0" fmla="*/ 206 h 17844"/>
                <a:gd name="connsiteX1" fmla="*/ 165 w 27423"/>
                <a:gd name="connsiteY1" fmla="*/ 17845 h 17844"/>
                <a:gd name="connsiteX2" fmla="*/ 27424 w 27423"/>
                <a:gd name="connsiteY2" fmla="*/ 206 h 17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3" h="17844">
                  <a:moveTo>
                    <a:pt x="27424" y="206"/>
                  </a:moveTo>
                  <a:cubicBezTo>
                    <a:pt x="22557" y="10736"/>
                    <a:pt x="10573" y="17559"/>
                    <a:pt x="165" y="17845"/>
                  </a:cubicBezTo>
                  <a:cubicBezTo>
                    <a:pt x="-1991" y="7359"/>
                    <a:pt x="17526" y="-1474"/>
                    <a:pt x="27424" y="20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92CE91E-3696-9E00-3A64-E1F674C5ACED}"/>
                </a:ext>
              </a:extLst>
            </p:cNvPr>
            <p:cNvSpPr/>
            <p:nvPr/>
          </p:nvSpPr>
          <p:spPr>
            <a:xfrm>
              <a:off x="8942757" y="3349956"/>
              <a:ext cx="477952" cy="218659"/>
            </a:xfrm>
            <a:custGeom>
              <a:avLst/>
              <a:gdLst>
                <a:gd name="connsiteX0" fmla="*/ 466730 w 477952"/>
                <a:gd name="connsiteY0" fmla="*/ 128284 h 218659"/>
                <a:gd name="connsiteX1" fmla="*/ 477952 w 477952"/>
                <a:gd name="connsiteY1" fmla="*/ 129886 h 218659"/>
                <a:gd name="connsiteX2" fmla="*/ 445887 w 477952"/>
                <a:gd name="connsiteY2" fmla="*/ 157145 h 218659"/>
                <a:gd name="connsiteX3" fmla="*/ 351270 w 477952"/>
                <a:gd name="connsiteY3" fmla="*/ 200449 h 218659"/>
                <a:gd name="connsiteX4" fmla="*/ 285512 w 477952"/>
                <a:gd name="connsiteY4" fmla="*/ 216486 h 218659"/>
                <a:gd name="connsiteX5" fmla="*/ 198922 w 477952"/>
                <a:gd name="connsiteY5" fmla="*/ 211671 h 218659"/>
                <a:gd name="connsiteX6" fmla="*/ 184496 w 477952"/>
                <a:gd name="connsiteY6" fmla="*/ 213273 h 218659"/>
                <a:gd name="connsiteX7" fmla="*/ 182885 w 477952"/>
                <a:gd name="connsiteY7" fmla="*/ 214884 h 218659"/>
                <a:gd name="connsiteX8" fmla="*/ 88267 w 477952"/>
                <a:gd name="connsiteY8" fmla="*/ 206866 h 218659"/>
                <a:gd name="connsiteX9" fmla="*/ 89878 w 477952"/>
                <a:gd name="connsiteY9" fmla="*/ 202051 h 218659"/>
                <a:gd name="connsiteX10" fmla="*/ 24129 w 477952"/>
                <a:gd name="connsiteY10" fmla="*/ 195644 h 218659"/>
                <a:gd name="connsiteX11" fmla="*/ 3287 w 477952"/>
                <a:gd name="connsiteY11" fmla="*/ 189227 h 218659"/>
                <a:gd name="connsiteX12" fmla="*/ 11305 w 477952"/>
                <a:gd name="connsiteY12" fmla="*/ 33675 h 218659"/>
                <a:gd name="connsiteX13" fmla="*/ 160432 w 477952"/>
                <a:gd name="connsiteY13" fmla="*/ 57730 h 218659"/>
                <a:gd name="connsiteX14" fmla="*/ 195718 w 477952"/>
                <a:gd name="connsiteY14" fmla="*/ 54526 h 218659"/>
                <a:gd name="connsiteX15" fmla="*/ 391361 w 477952"/>
                <a:gd name="connsiteY15" fmla="*/ 0 h 218659"/>
                <a:gd name="connsiteX16" fmla="*/ 436259 w 477952"/>
                <a:gd name="connsiteY16" fmla="*/ 67350 h 218659"/>
                <a:gd name="connsiteX17" fmla="*/ 434657 w 477952"/>
                <a:gd name="connsiteY17" fmla="*/ 65749 h 218659"/>
                <a:gd name="connsiteX18" fmla="*/ 458703 w 477952"/>
                <a:gd name="connsiteY18" fmla="*/ 96220 h 218659"/>
                <a:gd name="connsiteX19" fmla="*/ 466730 w 477952"/>
                <a:gd name="connsiteY19" fmla="*/ 128284 h 21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952" h="218659">
                  <a:moveTo>
                    <a:pt x="466730" y="128284"/>
                  </a:moveTo>
                  <a:cubicBezTo>
                    <a:pt x="471501" y="126154"/>
                    <a:pt x="474861" y="126639"/>
                    <a:pt x="477952" y="129886"/>
                  </a:cubicBezTo>
                  <a:cubicBezTo>
                    <a:pt x="472601" y="143862"/>
                    <a:pt x="456183" y="153231"/>
                    <a:pt x="445887" y="157145"/>
                  </a:cubicBezTo>
                  <a:cubicBezTo>
                    <a:pt x="431141" y="182984"/>
                    <a:pt x="392366" y="190829"/>
                    <a:pt x="351270" y="200449"/>
                  </a:cubicBezTo>
                  <a:cubicBezTo>
                    <a:pt x="328098" y="205861"/>
                    <a:pt x="305956" y="214269"/>
                    <a:pt x="285512" y="216486"/>
                  </a:cubicBezTo>
                  <a:cubicBezTo>
                    <a:pt x="255933" y="219690"/>
                    <a:pt x="225696" y="220296"/>
                    <a:pt x="198922" y="211671"/>
                  </a:cubicBezTo>
                  <a:cubicBezTo>
                    <a:pt x="194462" y="218486"/>
                    <a:pt x="193579" y="213265"/>
                    <a:pt x="184496" y="213273"/>
                  </a:cubicBezTo>
                  <a:cubicBezTo>
                    <a:pt x="181629" y="212823"/>
                    <a:pt x="181196" y="214789"/>
                    <a:pt x="182885" y="214884"/>
                  </a:cubicBezTo>
                  <a:cubicBezTo>
                    <a:pt x="152795" y="214953"/>
                    <a:pt x="115898" y="201410"/>
                    <a:pt x="88267" y="206866"/>
                  </a:cubicBezTo>
                  <a:cubicBezTo>
                    <a:pt x="85098" y="203168"/>
                    <a:pt x="88674" y="205082"/>
                    <a:pt x="89878" y="202051"/>
                  </a:cubicBezTo>
                  <a:cubicBezTo>
                    <a:pt x="60722" y="195176"/>
                    <a:pt x="51535" y="190344"/>
                    <a:pt x="24129" y="195644"/>
                  </a:cubicBezTo>
                  <a:cubicBezTo>
                    <a:pt x="21947" y="186578"/>
                    <a:pt x="12483" y="189703"/>
                    <a:pt x="3287" y="189227"/>
                  </a:cubicBezTo>
                  <a:cubicBezTo>
                    <a:pt x="-3294" y="141923"/>
                    <a:pt x="325" y="85560"/>
                    <a:pt x="11305" y="33675"/>
                  </a:cubicBezTo>
                  <a:cubicBezTo>
                    <a:pt x="54583" y="48196"/>
                    <a:pt x="108295" y="58544"/>
                    <a:pt x="160432" y="57730"/>
                  </a:cubicBezTo>
                  <a:cubicBezTo>
                    <a:pt x="172477" y="57540"/>
                    <a:pt x="183327" y="54587"/>
                    <a:pt x="195718" y="54526"/>
                  </a:cubicBezTo>
                  <a:cubicBezTo>
                    <a:pt x="273095" y="54137"/>
                    <a:pt x="343580" y="35736"/>
                    <a:pt x="391361" y="0"/>
                  </a:cubicBezTo>
                  <a:cubicBezTo>
                    <a:pt x="405657" y="27389"/>
                    <a:pt x="421737" y="45478"/>
                    <a:pt x="436259" y="67350"/>
                  </a:cubicBezTo>
                  <a:cubicBezTo>
                    <a:pt x="434890" y="67645"/>
                    <a:pt x="434735" y="66727"/>
                    <a:pt x="434657" y="65749"/>
                  </a:cubicBezTo>
                  <a:cubicBezTo>
                    <a:pt x="439333" y="72840"/>
                    <a:pt x="449169" y="88643"/>
                    <a:pt x="458703" y="96220"/>
                  </a:cubicBezTo>
                  <a:cubicBezTo>
                    <a:pt x="451187" y="110888"/>
                    <a:pt x="479502" y="118023"/>
                    <a:pt x="466730" y="12828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395EC48-1167-0E89-2B54-F6779FE66EBF}"/>
                </a:ext>
              </a:extLst>
            </p:cNvPr>
            <p:cNvSpPr/>
            <p:nvPr/>
          </p:nvSpPr>
          <p:spPr>
            <a:xfrm>
              <a:off x="9524947" y="3361420"/>
              <a:ext cx="44897" cy="34919"/>
            </a:xfrm>
            <a:custGeom>
              <a:avLst/>
              <a:gdLst>
                <a:gd name="connsiteX0" fmla="*/ 44897 w 44897"/>
                <a:gd name="connsiteY0" fmla="*/ 28619 h 34919"/>
                <a:gd name="connsiteX1" fmla="*/ 0 w 44897"/>
                <a:gd name="connsiteY1" fmla="*/ 7768 h 34919"/>
                <a:gd name="connsiteX2" fmla="*/ 44897 w 44897"/>
                <a:gd name="connsiteY2" fmla="*/ 28619 h 3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97" h="34919">
                  <a:moveTo>
                    <a:pt x="44897" y="28619"/>
                  </a:moveTo>
                  <a:cubicBezTo>
                    <a:pt x="31762" y="46907"/>
                    <a:pt x="6988" y="20860"/>
                    <a:pt x="0" y="7768"/>
                  </a:cubicBezTo>
                  <a:cubicBezTo>
                    <a:pt x="16851" y="-17006"/>
                    <a:pt x="26990" y="25086"/>
                    <a:pt x="44897" y="2861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3AA0E38-065D-5A09-EF14-7D943326947A}"/>
                </a:ext>
              </a:extLst>
            </p:cNvPr>
            <p:cNvSpPr/>
            <p:nvPr/>
          </p:nvSpPr>
          <p:spPr>
            <a:xfrm>
              <a:off x="9622760" y="3362511"/>
              <a:ext cx="30462" cy="43839"/>
            </a:xfrm>
            <a:custGeom>
              <a:avLst/>
              <a:gdLst>
                <a:gd name="connsiteX0" fmla="*/ 19232 w 30462"/>
                <a:gd name="connsiteY0" fmla="*/ 3473 h 43839"/>
                <a:gd name="connsiteX1" fmla="*/ 30462 w 30462"/>
                <a:gd name="connsiteY1" fmla="*/ 38759 h 43839"/>
                <a:gd name="connsiteX2" fmla="*/ 0 w 30462"/>
                <a:gd name="connsiteY2" fmla="*/ 5075 h 43839"/>
                <a:gd name="connsiteX3" fmla="*/ 19232 w 30462"/>
                <a:gd name="connsiteY3" fmla="*/ 3473 h 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2" h="43839">
                  <a:moveTo>
                    <a:pt x="19232" y="3473"/>
                  </a:moveTo>
                  <a:cubicBezTo>
                    <a:pt x="18617" y="19596"/>
                    <a:pt x="27008" y="26705"/>
                    <a:pt x="30462" y="38759"/>
                  </a:cubicBezTo>
                  <a:cubicBezTo>
                    <a:pt x="10356" y="57705"/>
                    <a:pt x="7403" y="18540"/>
                    <a:pt x="0" y="5075"/>
                  </a:cubicBezTo>
                  <a:cubicBezTo>
                    <a:pt x="5689" y="-1748"/>
                    <a:pt x="11343" y="-1082"/>
                    <a:pt x="19232" y="347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64D4BFB-5B98-340A-CDB7-AF841ABEEAF1}"/>
                </a:ext>
              </a:extLst>
            </p:cNvPr>
            <p:cNvSpPr/>
            <p:nvPr/>
          </p:nvSpPr>
          <p:spPr>
            <a:xfrm>
              <a:off x="8574126" y="3366811"/>
              <a:ext cx="38482" cy="66523"/>
            </a:xfrm>
            <a:custGeom>
              <a:avLst/>
              <a:gdLst>
                <a:gd name="connsiteX0" fmla="*/ 38370 w 38482"/>
                <a:gd name="connsiteY0" fmla="*/ 3979 h 66523"/>
                <a:gd name="connsiteX1" fmla="*/ 11111 w 38482"/>
                <a:gd name="connsiteY1" fmla="*/ 66523 h 66523"/>
                <a:gd name="connsiteX2" fmla="*/ 20731 w 38482"/>
                <a:gd name="connsiteY2" fmla="*/ 775 h 66523"/>
                <a:gd name="connsiteX3" fmla="*/ 38370 w 38482"/>
                <a:gd name="connsiteY3" fmla="*/ 3979 h 6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2" h="66523">
                  <a:moveTo>
                    <a:pt x="38370" y="3979"/>
                  </a:moveTo>
                  <a:cubicBezTo>
                    <a:pt x="40258" y="35809"/>
                    <a:pt x="17839" y="43317"/>
                    <a:pt x="11111" y="66523"/>
                  </a:cubicBezTo>
                  <a:cubicBezTo>
                    <a:pt x="-21291" y="56184"/>
                    <a:pt x="28239" y="25444"/>
                    <a:pt x="20731" y="775"/>
                  </a:cubicBezTo>
                  <a:cubicBezTo>
                    <a:pt x="30758" y="-1018"/>
                    <a:pt x="31633" y="402"/>
                    <a:pt x="38370" y="397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BA0FAF7-D042-954C-4092-24C4306B9E57}"/>
                </a:ext>
              </a:extLst>
            </p:cNvPr>
            <p:cNvSpPr/>
            <p:nvPr/>
          </p:nvSpPr>
          <p:spPr>
            <a:xfrm>
              <a:off x="9932253" y="3370781"/>
              <a:ext cx="350538" cy="357611"/>
            </a:xfrm>
            <a:custGeom>
              <a:avLst/>
              <a:gdLst>
                <a:gd name="connsiteX0" fmla="*/ 59341 w 350538"/>
                <a:gd name="connsiteY0" fmla="*/ 357612 h 357611"/>
                <a:gd name="connsiteX1" fmla="*/ 0 w 350538"/>
                <a:gd name="connsiteY1" fmla="*/ 266206 h 357611"/>
                <a:gd name="connsiteX2" fmla="*/ 36897 w 350538"/>
                <a:gd name="connsiteY2" fmla="*/ 258188 h 357611"/>
                <a:gd name="connsiteX3" fmla="*/ 157163 w 350538"/>
                <a:gd name="connsiteY3" fmla="*/ 176403 h 357611"/>
                <a:gd name="connsiteX4" fmla="*/ 213291 w 350538"/>
                <a:gd name="connsiteY4" fmla="*/ 89812 h 357611"/>
                <a:gd name="connsiteX5" fmla="*/ 224522 w 350538"/>
                <a:gd name="connsiteY5" fmla="*/ 59341 h 357611"/>
                <a:gd name="connsiteX6" fmla="*/ 242152 w 350538"/>
                <a:gd name="connsiteY6" fmla="*/ 12833 h 357611"/>
                <a:gd name="connsiteX7" fmla="*/ 248559 w 350538"/>
                <a:gd name="connsiteY7" fmla="*/ 3213 h 357611"/>
                <a:gd name="connsiteX8" fmla="*/ 256586 w 350538"/>
                <a:gd name="connsiteY8" fmla="*/ 0 h 357611"/>
                <a:gd name="connsiteX9" fmla="*/ 347992 w 350538"/>
                <a:gd name="connsiteY9" fmla="*/ 84989 h 357611"/>
                <a:gd name="connsiteX10" fmla="*/ 330353 w 350538"/>
                <a:gd name="connsiteY10" fmla="*/ 136303 h 357611"/>
                <a:gd name="connsiteX11" fmla="*/ 309511 w 350538"/>
                <a:gd name="connsiteY11" fmla="*/ 189219 h 357611"/>
                <a:gd name="connsiteX12" fmla="*/ 299882 w 350538"/>
                <a:gd name="connsiteY12" fmla="*/ 195635 h 357611"/>
                <a:gd name="connsiteX13" fmla="*/ 275844 w 350538"/>
                <a:gd name="connsiteY13" fmla="*/ 235718 h 357611"/>
                <a:gd name="connsiteX14" fmla="*/ 256595 w 350538"/>
                <a:gd name="connsiteY14" fmla="*/ 251754 h 357611"/>
                <a:gd name="connsiteX15" fmla="*/ 242160 w 350538"/>
                <a:gd name="connsiteY15" fmla="*/ 270995 h 357611"/>
                <a:gd name="connsiteX16" fmla="*/ 208476 w 350538"/>
                <a:gd name="connsiteY16" fmla="*/ 291837 h 357611"/>
                <a:gd name="connsiteX17" fmla="*/ 136320 w 350538"/>
                <a:gd name="connsiteY17" fmla="*/ 336743 h 357611"/>
                <a:gd name="connsiteX18" fmla="*/ 94627 w 350538"/>
                <a:gd name="connsiteY18" fmla="*/ 352780 h 357611"/>
                <a:gd name="connsiteX19" fmla="*/ 59341 w 350538"/>
                <a:gd name="connsiteY19" fmla="*/ 357612 h 35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0538" h="357611">
                  <a:moveTo>
                    <a:pt x="59341" y="357612"/>
                  </a:moveTo>
                  <a:cubicBezTo>
                    <a:pt x="39468" y="327227"/>
                    <a:pt x="15630" y="300834"/>
                    <a:pt x="0" y="266206"/>
                  </a:cubicBezTo>
                  <a:cubicBezTo>
                    <a:pt x="14868" y="262561"/>
                    <a:pt x="27753" y="266761"/>
                    <a:pt x="36897" y="258188"/>
                  </a:cubicBezTo>
                  <a:cubicBezTo>
                    <a:pt x="85422" y="250109"/>
                    <a:pt x="127990" y="209706"/>
                    <a:pt x="157163" y="176403"/>
                  </a:cubicBezTo>
                  <a:cubicBezTo>
                    <a:pt x="179105" y="151361"/>
                    <a:pt x="201246" y="116534"/>
                    <a:pt x="213291" y="89812"/>
                  </a:cubicBezTo>
                  <a:cubicBezTo>
                    <a:pt x="217525" y="80417"/>
                    <a:pt x="219300" y="69333"/>
                    <a:pt x="224522" y="59341"/>
                  </a:cubicBezTo>
                  <a:cubicBezTo>
                    <a:pt x="232324" y="44386"/>
                    <a:pt x="244212" y="34065"/>
                    <a:pt x="242152" y="12833"/>
                  </a:cubicBezTo>
                  <a:cubicBezTo>
                    <a:pt x="247806" y="11759"/>
                    <a:pt x="248378" y="5602"/>
                    <a:pt x="248559" y="3213"/>
                  </a:cubicBezTo>
                  <a:cubicBezTo>
                    <a:pt x="251417" y="2321"/>
                    <a:pt x="255227" y="2381"/>
                    <a:pt x="256586" y="0"/>
                  </a:cubicBezTo>
                  <a:cubicBezTo>
                    <a:pt x="290097" y="27510"/>
                    <a:pt x="311797" y="56752"/>
                    <a:pt x="347992" y="84989"/>
                  </a:cubicBezTo>
                  <a:cubicBezTo>
                    <a:pt x="357473" y="105511"/>
                    <a:pt x="337982" y="120387"/>
                    <a:pt x="330353" y="136303"/>
                  </a:cubicBezTo>
                  <a:cubicBezTo>
                    <a:pt x="322672" y="152339"/>
                    <a:pt x="318837" y="176178"/>
                    <a:pt x="309511" y="189219"/>
                  </a:cubicBezTo>
                  <a:cubicBezTo>
                    <a:pt x="307406" y="192163"/>
                    <a:pt x="302653" y="192474"/>
                    <a:pt x="299882" y="195635"/>
                  </a:cubicBezTo>
                  <a:cubicBezTo>
                    <a:pt x="290313" y="206563"/>
                    <a:pt x="285308" y="224348"/>
                    <a:pt x="275844" y="235718"/>
                  </a:cubicBezTo>
                  <a:cubicBezTo>
                    <a:pt x="271142" y="241346"/>
                    <a:pt x="262223" y="245736"/>
                    <a:pt x="256595" y="251754"/>
                  </a:cubicBezTo>
                  <a:cubicBezTo>
                    <a:pt x="250664" y="258101"/>
                    <a:pt x="247174" y="266631"/>
                    <a:pt x="242160" y="270995"/>
                  </a:cubicBezTo>
                  <a:cubicBezTo>
                    <a:pt x="234029" y="278078"/>
                    <a:pt x="219777" y="283187"/>
                    <a:pt x="208476" y="291837"/>
                  </a:cubicBezTo>
                  <a:cubicBezTo>
                    <a:pt x="186958" y="308333"/>
                    <a:pt x="161050" y="324577"/>
                    <a:pt x="136320" y="336743"/>
                  </a:cubicBezTo>
                  <a:cubicBezTo>
                    <a:pt x="124596" y="342510"/>
                    <a:pt x="111642" y="349031"/>
                    <a:pt x="94627" y="352780"/>
                  </a:cubicBezTo>
                  <a:cubicBezTo>
                    <a:pt x="80824" y="352390"/>
                    <a:pt x="67429" y="352347"/>
                    <a:pt x="59341" y="35761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3878559-2168-93CC-08C5-C33B527F40BF}"/>
                </a:ext>
              </a:extLst>
            </p:cNvPr>
            <p:cNvSpPr/>
            <p:nvPr/>
          </p:nvSpPr>
          <p:spPr>
            <a:xfrm>
              <a:off x="7432261" y="3376663"/>
              <a:ext cx="38481" cy="18417"/>
            </a:xfrm>
            <a:custGeom>
              <a:avLst/>
              <a:gdLst>
                <a:gd name="connsiteX0" fmla="*/ 38481 w 38481"/>
                <a:gd name="connsiteY0" fmla="*/ 552 h 18417"/>
                <a:gd name="connsiteX1" fmla="*/ 0 w 38481"/>
                <a:gd name="connsiteY1" fmla="*/ 16589 h 18417"/>
                <a:gd name="connsiteX2" fmla="*/ 38481 w 38481"/>
                <a:gd name="connsiteY2" fmla="*/ 552 h 1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481" h="18417">
                  <a:moveTo>
                    <a:pt x="38481" y="552"/>
                  </a:moveTo>
                  <a:cubicBezTo>
                    <a:pt x="36550" y="11688"/>
                    <a:pt x="10166" y="22910"/>
                    <a:pt x="0" y="16589"/>
                  </a:cubicBezTo>
                  <a:cubicBezTo>
                    <a:pt x="5490" y="4830"/>
                    <a:pt x="23899" y="-2063"/>
                    <a:pt x="38481" y="55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9D488CF9-422F-FEA5-C201-738D399B0510}"/>
                </a:ext>
              </a:extLst>
            </p:cNvPr>
            <p:cNvSpPr/>
            <p:nvPr/>
          </p:nvSpPr>
          <p:spPr>
            <a:xfrm>
              <a:off x="9207427" y="3378817"/>
              <a:ext cx="25665" cy="6416"/>
            </a:xfrm>
            <a:custGeom>
              <a:avLst/>
              <a:gdLst>
                <a:gd name="connsiteX0" fmla="*/ 25666 w 25665"/>
                <a:gd name="connsiteY0" fmla="*/ 0 h 6416"/>
                <a:gd name="connsiteX1" fmla="*/ 0 w 25665"/>
                <a:gd name="connsiteY1" fmla="*/ 6416 h 6416"/>
                <a:gd name="connsiteX2" fmla="*/ 25666 w 25665"/>
                <a:gd name="connsiteY2" fmla="*/ 0 h 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5" h="6416">
                  <a:moveTo>
                    <a:pt x="25666" y="0"/>
                  </a:moveTo>
                  <a:cubicBezTo>
                    <a:pt x="20479" y="5516"/>
                    <a:pt x="9932" y="5646"/>
                    <a:pt x="0" y="6416"/>
                  </a:cubicBezTo>
                  <a:cubicBezTo>
                    <a:pt x="3039" y="-1238"/>
                    <a:pt x="15587" y="606"/>
                    <a:pt x="2566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C7430AE-C001-1EF6-95C3-BAB35F725498}"/>
                </a:ext>
              </a:extLst>
            </p:cNvPr>
            <p:cNvSpPr/>
            <p:nvPr/>
          </p:nvSpPr>
          <p:spPr>
            <a:xfrm>
              <a:off x="9443161" y="3383769"/>
              <a:ext cx="43296" cy="25701"/>
            </a:xfrm>
            <a:custGeom>
              <a:avLst/>
              <a:gdLst>
                <a:gd name="connsiteX0" fmla="*/ 43297 w 43296"/>
                <a:gd name="connsiteY0" fmla="*/ 23909 h 25701"/>
                <a:gd name="connsiteX1" fmla="*/ 1 w 43296"/>
                <a:gd name="connsiteY1" fmla="*/ 9474 h 25701"/>
                <a:gd name="connsiteX2" fmla="*/ 43297 w 43296"/>
                <a:gd name="connsiteY2" fmla="*/ 23909 h 2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296" h="25701">
                  <a:moveTo>
                    <a:pt x="43297" y="23909"/>
                  </a:moveTo>
                  <a:cubicBezTo>
                    <a:pt x="26585" y="30273"/>
                    <a:pt x="10903" y="18324"/>
                    <a:pt x="1" y="9474"/>
                  </a:cubicBezTo>
                  <a:cubicBezTo>
                    <a:pt x="-276" y="-12736"/>
                    <a:pt x="40725" y="9128"/>
                    <a:pt x="43297" y="2390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5C2361A-306D-97DA-1BA0-72ED0579834A}"/>
                </a:ext>
              </a:extLst>
            </p:cNvPr>
            <p:cNvSpPr/>
            <p:nvPr/>
          </p:nvSpPr>
          <p:spPr>
            <a:xfrm>
              <a:off x="9013385" y="3384732"/>
              <a:ext cx="77078" cy="11723"/>
            </a:xfrm>
            <a:custGeom>
              <a:avLst/>
              <a:gdLst>
                <a:gd name="connsiteX0" fmla="*/ 76979 w 77078"/>
                <a:gd name="connsiteY0" fmla="*/ 11724 h 11723"/>
                <a:gd name="connsiteX1" fmla="*/ 0 w 77078"/>
                <a:gd name="connsiteY1" fmla="*/ 2103 h 11723"/>
                <a:gd name="connsiteX2" fmla="*/ 54526 w 77078"/>
                <a:gd name="connsiteY2" fmla="*/ 2103 h 11723"/>
                <a:gd name="connsiteX3" fmla="*/ 76979 w 77078"/>
                <a:gd name="connsiteY3" fmla="*/ 11724 h 1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78" h="11723">
                  <a:moveTo>
                    <a:pt x="76979" y="11724"/>
                  </a:moveTo>
                  <a:cubicBezTo>
                    <a:pt x="47824" y="5039"/>
                    <a:pt x="26202" y="6182"/>
                    <a:pt x="0" y="2103"/>
                  </a:cubicBezTo>
                  <a:cubicBezTo>
                    <a:pt x="13231" y="-1283"/>
                    <a:pt x="31043" y="-53"/>
                    <a:pt x="54526" y="2103"/>
                  </a:cubicBezTo>
                  <a:cubicBezTo>
                    <a:pt x="62787" y="2856"/>
                    <a:pt x="78469" y="1255"/>
                    <a:pt x="76979" y="1172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5FB22CF-097B-192D-21E2-BBE1DDF4BEC4}"/>
                </a:ext>
              </a:extLst>
            </p:cNvPr>
            <p:cNvSpPr/>
            <p:nvPr/>
          </p:nvSpPr>
          <p:spPr>
            <a:xfrm>
              <a:off x="7721589" y="3404474"/>
              <a:ext cx="25844" cy="46507"/>
            </a:xfrm>
            <a:custGeom>
              <a:avLst/>
              <a:gdLst>
                <a:gd name="connsiteX0" fmla="*/ 21758 w 25844"/>
                <a:gd name="connsiteY0" fmla="*/ 0 h 46507"/>
                <a:gd name="connsiteX1" fmla="*/ 907 w 25844"/>
                <a:gd name="connsiteY1" fmla="*/ 46508 h 46507"/>
                <a:gd name="connsiteX2" fmla="*/ 21758 w 25844"/>
                <a:gd name="connsiteY2" fmla="*/ 0 h 4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44" h="46507">
                  <a:moveTo>
                    <a:pt x="21758" y="0"/>
                  </a:moveTo>
                  <a:cubicBezTo>
                    <a:pt x="33128" y="12971"/>
                    <a:pt x="19022" y="43105"/>
                    <a:pt x="907" y="46508"/>
                  </a:cubicBezTo>
                  <a:cubicBezTo>
                    <a:pt x="-3327" y="31285"/>
                    <a:pt x="7878" y="7403"/>
                    <a:pt x="2175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992AD94-E731-789F-1A9F-E7B097E372D3}"/>
                </a:ext>
              </a:extLst>
            </p:cNvPr>
            <p:cNvSpPr/>
            <p:nvPr/>
          </p:nvSpPr>
          <p:spPr>
            <a:xfrm>
              <a:off x="8623718" y="3433335"/>
              <a:ext cx="28046" cy="48113"/>
            </a:xfrm>
            <a:custGeom>
              <a:avLst/>
              <a:gdLst>
                <a:gd name="connsiteX0" fmla="*/ 16037 w 28046"/>
                <a:gd name="connsiteY0" fmla="*/ 0 h 48113"/>
                <a:gd name="connsiteX1" fmla="*/ 16037 w 28046"/>
                <a:gd name="connsiteY1" fmla="*/ 48110 h 48113"/>
                <a:gd name="connsiteX2" fmla="*/ 1602 w 28046"/>
                <a:gd name="connsiteY2" fmla="*/ 44906 h 48113"/>
                <a:gd name="connsiteX3" fmla="*/ 0 w 28046"/>
                <a:gd name="connsiteY3" fmla="*/ 32073 h 48113"/>
                <a:gd name="connsiteX4" fmla="*/ 16037 w 28046"/>
                <a:gd name="connsiteY4" fmla="*/ 0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46" h="48113">
                  <a:moveTo>
                    <a:pt x="16037" y="0"/>
                  </a:moveTo>
                  <a:cubicBezTo>
                    <a:pt x="39684" y="5819"/>
                    <a:pt x="22167" y="35286"/>
                    <a:pt x="16037" y="48110"/>
                  </a:cubicBezTo>
                  <a:cubicBezTo>
                    <a:pt x="10062" y="48205"/>
                    <a:pt x="5897" y="46491"/>
                    <a:pt x="1602" y="44906"/>
                  </a:cubicBezTo>
                  <a:cubicBezTo>
                    <a:pt x="623" y="41070"/>
                    <a:pt x="3611" y="33268"/>
                    <a:pt x="0" y="32073"/>
                  </a:cubicBezTo>
                  <a:cubicBezTo>
                    <a:pt x="13110" y="29155"/>
                    <a:pt x="16097" y="16088"/>
                    <a:pt x="16037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8BC85DD-7562-F40A-4163-AA2E84E0203C}"/>
                </a:ext>
              </a:extLst>
            </p:cNvPr>
            <p:cNvSpPr/>
            <p:nvPr/>
          </p:nvSpPr>
          <p:spPr>
            <a:xfrm>
              <a:off x="7866826" y="3434936"/>
              <a:ext cx="20817" cy="49890"/>
            </a:xfrm>
            <a:custGeom>
              <a:avLst/>
              <a:gdLst>
                <a:gd name="connsiteX0" fmla="*/ 14435 w 20817"/>
                <a:gd name="connsiteY0" fmla="*/ 0 h 49890"/>
                <a:gd name="connsiteX1" fmla="*/ 12824 w 20817"/>
                <a:gd name="connsiteY1" fmla="*/ 49712 h 49890"/>
                <a:gd name="connsiteX2" fmla="*/ 0 w 20817"/>
                <a:gd name="connsiteY2" fmla="*/ 44897 h 49890"/>
                <a:gd name="connsiteX3" fmla="*/ 14435 w 20817"/>
                <a:gd name="connsiteY3" fmla="*/ 0 h 4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17" h="49890">
                  <a:moveTo>
                    <a:pt x="14435" y="0"/>
                  </a:moveTo>
                  <a:cubicBezTo>
                    <a:pt x="27649" y="11733"/>
                    <a:pt x="16894" y="34264"/>
                    <a:pt x="12824" y="49712"/>
                  </a:cubicBezTo>
                  <a:cubicBezTo>
                    <a:pt x="5906" y="50760"/>
                    <a:pt x="3845" y="46941"/>
                    <a:pt x="0" y="44897"/>
                  </a:cubicBezTo>
                  <a:cubicBezTo>
                    <a:pt x="4901" y="30030"/>
                    <a:pt x="2399" y="7759"/>
                    <a:pt x="14435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C69F970C-C518-C9C5-1B5E-4BE2D370BF4A}"/>
                </a:ext>
              </a:extLst>
            </p:cNvPr>
            <p:cNvSpPr/>
            <p:nvPr/>
          </p:nvSpPr>
          <p:spPr>
            <a:xfrm>
              <a:off x="9723855" y="3439639"/>
              <a:ext cx="17578" cy="37042"/>
            </a:xfrm>
            <a:custGeom>
              <a:avLst/>
              <a:gdLst>
                <a:gd name="connsiteX0" fmla="*/ 1524 w 17578"/>
                <a:gd name="connsiteY0" fmla="*/ 112 h 37042"/>
                <a:gd name="connsiteX1" fmla="*/ 12755 w 17578"/>
                <a:gd name="connsiteY1" fmla="*/ 1714 h 37042"/>
                <a:gd name="connsiteX2" fmla="*/ 17578 w 17578"/>
                <a:gd name="connsiteY2" fmla="*/ 36991 h 37042"/>
                <a:gd name="connsiteX3" fmla="*/ 1524 w 17578"/>
                <a:gd name="connsiteY3" fmla="*/ 112 h 3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8" h="37042">
                  <a:moveTo>
                    <a:pt x="1524" y="112"/>
                  </a:moveTo>
                  <a:cubicBezTo>
                    <a:pt x="6590" y="-676"/>
                    <a:pt x="7196" y="2995"/>
                    <a:pt x="12755" y="1714"/>
                  </a:cubicBezTo>
                  <a:cubicBezTo>
                    <a:pt x="15829" y="12001"/>
                    <a:pt x="12972" y="28219"/>
                    <a:pt x="17578" y="36991"/>
                  </a:cubicBezTo>
                  <a:cubicBezTo>
                    <a:pt x="-1385" y="38385"/>
                    <a:pt x="-1654" y="11092"/>
                    <a:pt x="1524" y="11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5428393D-F2D7-1BB9-94CB-003665480BCF}"/>
                </a:ext>
              </a:extLst>
            </p:cNvPr>
            <p:cNvSpPr/>
            <p:nvPr/>
          </p:nvSpPr>
          <p:spPr>
            <a:xfrm>
              <a:off x="8007944" y="3442955"/>
              <a:ext cx="8235" cy="9620"/>
            </a:xfrm>
            <a:custGeom>
              <a:avLst/>
              <a:gdLst>
                <a:gd name="connsiteX0" fmla="*/ 6408 w 8235"/>
                <a:gd name="connsiteY0" fmla="*/ 0 h 9620"/>
                <a:gd name="connsiteX1" fmla="*/ 6408 w 8235"/>
                <a:gd name="connsiteY1" fmla="*/ 9620 h 9620"/>
                <a:gd name="connsiteX2" fmla="*/ 0 w 8235"/>
                <a:gd name="connsiteY2" fmla="*/ 8018 h 9620"/>
                <a:gd name="connsiteX3" fmla="*/ 6408 w 8235"/>
                <a:gd name="connsiteY3" fmla="*/ 0 h 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35" h="9620">
                  <a:moveTo>
                    <a:pt x="6408" y="0"/>
                  </a:moveTo>
                  <a:cubicBezTo>
                    <a:pt x="11283" y="1983"/>
                    <a:pt x="4667" y="5516"/>
                    <a:pt x="6408" y="9620"/>
                  </a:cubicBezTo>
                  <a:cubicBezTo>
                    <a:pt x="4979" y="8373"/>
                    <a:pt x="2788" y="7888"/>
                    <a:pt x="0" y="8018"/>
                  </a:cubicBezTo>
                  <a:cubicBezTo>
                    <a:pt x="1082" y="4295"/>
                    <a:pt x="5325" y="3732"/>
                    <a:pt x="640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C5CF850-5FE8-076F-F11C-5577D2CED2A7}"/>
                </a:ext>
              </a:extLst>
            </p:cNvPr>
            <p:cNvSpPr/>
            <p:nvPr/>
          </p:nvSpPr>
          <p:spPr>
            <a:xfrm>
              <a:off x="7281515" y="3445689"/>
              <a:ext cx="35348" cy="23240"/>
            </a:xfrm>
            <a:custGeom>
              <a:avLst/>
              <a:gdLst>
                <a:gd name="connsiteX0" fmla="*/ 22444 w 35348"/>
                <a:gd name="connsiteY0" fmla="*/ 13302 h 23240"/>
                <a:gd name="connsiteX1" fmla="*/ 0 w 35348"/>
                <a:gd name="connsiteY1" fmla="*/ 21329 h 23240"/>
                <a:gd name="connsiteX2" fmla="*/ 35277 w 35348"/>
                <a:gd name="connsiteY2" fmla="*/ 478 h 23240"/>
                <a:gd name="connsiteX3" fmla="*/ 22444 w 35348"/>
                <a:gd name="connsiteY3" fmla="*/ 13302 h 2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48" h="23240">
                  <a:moveTo>
                    <a:pt x="22444" y="13302"/>
                  </a:moveTo>
                  <a:cubicBezTo>
                    <a:pt x="24479" y="19572"/>
                    <a:pt x="9430" y="26741"/>
                    <a:pt x="0" y="21329"/>
                  </a:cubicBezTo>
                  <a:cubicBezTo>
                    <a:pt x="5455" y="8774"/>
                    <a:pt x="19509" y="-2483"/>
                    <a:pt x="35277" y="478"/>
                  </a:cubicBezTo>
                  <a:cubicBezTo>
                    <a:pt x="36143" y="6557"/>
                    <a:pt x="28982" y="15987"/>
                    <a:pt x="22444" y="1330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22CAE10-E723-63EC-F085-0BB4A1818CB4}"/>
                </a:ext>
              </a:extLst>
            </p:cNvPr>
            <p:cNvSpPr/>
            <p:nvPr/>
          </p:nvSpPr>
          <p:spPr>
            <a:xfrm>
              <a:off x="9593779" y="3452397"/>
              <a:ext cx="30582" cy="41888"/>
            </a:xfrm>
            <a:custGeom>
              <a:avLst/>
              <a:gdLst>
                <a:gd name="connsiteX0" fmla="*/ 14546 w 30582"/>
                <a:gd name="connsiteY0" fmla="*/ 1789 h 41888"/>
                <a:gd name="connsiteX1" fmla="*/ 30583 w 30582"/>
                <a:gd name="connsiteY1" fmla="*/ 33862 h 41888"/>
                <a:gd name="connsiteX2" fmla="*/ 22565 w 30582"/>
                <a:gd name="connsiteY2" fmla="*/ 41889 h 41888"/>
                <a:gd name="connsiteX3" fmla="*/ 14546 w 30582"/>
                <a:gd name="connsiteY3" fmla="*/ 1789 h 4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82" h="41888">
                  <a:moveTo>
                    <a:pt x="14546" y="1789"/>
                  </a:moveTo>
                  <a:cubicBezTo>
                    <a:pt x="12407" y="14232"/>
                    <a:pt x="23127" y="25861"/>
                    <a:pt x="30583" y="33862"/>
                  </a:cubicBezTo>
                  <a:cubicBezTo>
                    <a:pt x="29258" y="37880"/>
                    <a:pt x="24963" y="38936"/>
                    <a:pt x="22565" y="41889"/>
                  </a:cubicBezTo>
                  <a:cubicBezTo>
                    <a:pt x="6770" y="40989"/>
                    <a:pt x="-14808" y="-10083"/>
                    <a:pt x="14546" y="178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CD96129A-F3C4-9D9F-19BB-CFDE91CB6DF2}"/>
                </a:ext>
              </a:extLst>
            </p:cNvPr>
            <p:cNvSpPr/>
            <p:nvPr/>
          </p:nvSpPr>
          <p:spPr>
            <a:xfrm>
              <a:off x="7494797" y="3466725"/>
              <a:ext cx="36879" cy="32358"/>
            </a:xfrm>
            <a:custGeom>
              <a:avLst/>
              <a:gdLst>
                <a:gd name="connsiteX0" fmla="*/ 36879 w 36879"/>
                <a:gd name="connsiteY0" fmla="*/ 1895 h 32358"/>
                <a:gd name="connsiteX1" fmla="*/ 11222 w 36879"/>
                <a:gd name="connsiteY1" fmla="*/ 32358 h 32358"/>
                <a:gd name="connsiteX2" fmla="*/ 0 w 36879"/>
                <a:gd name="connsiteY2" fmla="*/ 24340 h 32358"/>
                <a:gd name="connsiteX3" fmla="*/ 36879 w 36879"/>
                <a:gd name="connsiteY3" fmla="*/ 1895 h 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9" h="32358">
                  <a:moveTo>
                    <a:pt x="36879" y="1895"/>
                  </a:moveTo>
                  <a:cubicBezTo>
                    <a:pt x="32359" y="16070"/>
                    <a:pt x="21310" y="23734"/>
                    <a:pt x="11222" y="32358"/>
                  </a:cubicBezTo>
                  <a:cubicBezTo>
                    <a:pt x="5516" y="31648"/>
                    <a:pt x="4200" y="26556"/>
                    <a:pt x="0" y="24340"/>
                  </a:cubicBezTo>
                  <a:cubicBezTo>
                    <a:pt x="7958" y="14278"/>
                    <a:pt x="26107" y="-6331"/>
                    <a:pt x="36879" y="189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6C8579F-EC97-8FA2-F243-E780736610E5}"/>
                </a:ext>
              </a:extLst>
            </p:cNvPr>
            <p:cNvSpPr/>
            <p:nvPr/>
          </p:nvSpPr>
          <p:spPr>
            <a:xfrm>
              <a:off x="9668860" y="3473426"/>
              <a:ext cx="34086" cy="34035"/>
            </a:xfrm>
            <a:custGeom>
              <a:avLst/>
              <a:gdLst>
                <a:gd name="connsiteX0" fmla="*/ 34083 w 34086"/>
                <a:gd name="connsiteY0" fmla="*/ 30471 h 34035"/>
                <a:gd name="connsiteX1" fmla="*/ 18046 w 34086"/>
                <a:gd name="connsiteY1" fmla="*/ 33675 h 34035"/>
                <a:gd name="connsiteX2" fmla="*/ 2001 w 34086"/>
                <a:gd name="connsiteY2" fmla="*/ 0 h 34035"/>
                <a:gd name="connsiteX3" fmla="*/ 34083 w 34086"/>
                <a:gd name="connsiteY3" fmla="*/ 30471 h 34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86" h="34035">
                  <a:moveTo>
                    <a:pt x="34083" y="30471"/>
                  </a:moveTo>
                  <a:cubicBezTo>
                    <a:pt x="34308" y="37113"/>
                    <a:pt x="22930" y="32134"/>
                    <a:pt x="18046" y="33675"/>
                  </a:cubicBezTo>
                  <a:cubicBezTo>
                    <a:pt x="12349" y="24020"/>
                    <a:pt x="-6035" y="13049"/>
                    <a:pt x="2001" y="0"/>
                  </a:cubicBezTo>
                  <a:cubicBezTo>
                    <a:pt x="18046" y="4806"/>
                    <a:pt x="18774" y="24921"/>
                    <a:pt x="34083" y="3047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43C49E86-987E-27DD-A416-6F4C9583748D}"/>
                </a:ext>
              </a:extLst>
            </p:cNvPr>
            <p:cNvSpPr/>
            <p:nvPr/>
          </p:nvSpPr>
          <p:spPr>
            <a:xfrm>
              <a:off x="8506637" y="3476427"/>
              <a:ext cx="28808" cy="59543"/>
            </a:xfrm>
            <a:custGeom>
              <a:avLst/>
              <a:gdLst>
                <a:gd name="connsiteX0" fmla="*/ 6435 w 28808"/>
                <a:gd name="connsiteY0" fmla="*/ 59544 h 59543"/>
                <a:gd name="connsiteX1" fmla="*/ 18 w 28808"/>
                <a:gd name="connsiteY1" fmla="*/ 56331 h 59543"/>
                <a:gd name="connsiteX2" fmla="*/ 4833 w 28808"/>
                <a:gd name="connsiteY2" fmla="*/ 53127 h 59543"/>
                <a:gd name="connsiteX3" fmla="*/ 14453 w 28808"/>
                <a:gd name="connsiteY3" fmla="*/ 212 h 59543"/>
                <a:gd name="connsiteX4" fmla="*/ 25675 w 28808"/>
                <a:gd name="connsiteY4" fmla="*/ 38701 h 59543"/>
                <a:gd name="connsiteX5" fmla="*/ 6435 w 28808"/>
                <a:gd name="connsiteY5" fmla="*/ 59544 h 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8" h="59543">
                  <a:moveTo>
                    <a:pt x="6435" y="59544"/>
                  </a:moveTo>
                  <a:cubicBezTo>
                    <a:pt x="3162" y="56669"/>
                    <a:pt x="5984" y="53621"/>
                    <a:pt x="18" y="56331"/>
                  </a:cubicBezTo>
                  <a:cubicBezTo>
                    <a:pt x="-250" y="51898"/>
                    <a:pt x="2486" y="50833"/>
                    <a:pt x="4833" y="53127"/>
                  </a:cubicBezTo>
                  <a:cubicBezTo>
                    <a:pt x="1698" y="33722"/>
                    <a:pt x="18116" y="22691"/>
                    <a:pt x="14453" y="212"/>
                  </a:cubicBezTo>
                  <a:cubicBezTo>
                    <a:pt x="36153" y="-2429"/>
                    <a:pt x="27234" y="20179"/>
                    <a:pt x="25675" y="38701"/>
                  </a:cubicBezTo>
                  <a:cubicBezTo>
                    <a:pt x="19570" y="50495"/>
                    <a:pt x="22818" y="58617"/>
                    <a:pt x="6435" y="5954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0B18BB87-0ABA-7754-4E62-5EF87CFB693B}"/>
                </a:ext>
              </a:extLst>
            </p:cNvPr>
            <p:cNvSpPr/>
            <p:nvPr/>
          </p:nvSpPr>
          <p:spPr>
            <a:xfrm>
              <a:off x="9518513" y="3475960"/>
              <a:ext cx="35294" cy="21657"/>
            </a:xfrm>
            <a:custGeom>
              <a:avLst/>
              <a:gdLst>
                <a:gd name="connsiteX0" fmla="*/ 35295 w 35294"/>
                <a:gd name="connsiteY0" fmla="*/ 15105 h 21657"/>
                <a:gd name="connsiteX1" fmla="*/ 9 w 35294"/>
                <a:gd name="connsiteY1" fmla="*/ 7087 h 21657"/>
                <a:gd name="connsiteX2" fmla="*/ 35295 w 35294"/>
                <a:gd name="connsiteY2" fmla="*/ 15105 h 2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94" h="21657">
                  <a:moveTo>
                    <a:pt x="35295" y="15105"/>
                  </a:moveTo>
                  <a:cubicBezTo>
                    <a:pt x="24938" y="29592"/>
                    <a:pt x="-545" y="16941"/>
                    <a:pt x="9" y="7087"/>
                  </a:cubicBezTo>
                  <a:cubicBezTo>
                    <a:pt x="901" y="-8534"/>
                    <a:pt x="31199" y="5112"/>
                    <a:pt x="35295" y="1510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564FA04-D08A-1DBA-B8B5-870076AADA9B}"/>
                </a:ext>
              </a:extLst>
            </p:cNvPr>
            <p:cNvSpPr/>
            <p:nvPr/>
          </p:nvSpPr>
          <p:spPr>
            <a:xfrm>
              <a:off x="8837000" y="3499115"/>
              <a:ext cx="46490" cy="54714"/>
            </a:xfrm>
            <a:custGeom>
              <a:avLst/>
              <a:gdLst>
                <a:gd name="connsiteX0" fmla="*/ 44897 w 46490"/>
                <a:gd name="connsiteY0" fmla="*/ 54495 h 54714"/>
                <a:gd name="connsiteX1" fmla="*/ 35277 w 46490"/>
                <a:gd name="connsiteY1" fmla="*/ 52893 h 54714"/>
                <a:gd name="connsiteX2" fmla="*/ 0 w 46490"/>
                <a:gd name="connsiteY2" fmla="*/ 6385 h 54714"/>
                <a:gd name="connsiteX3" fmla="*/ 0 w 46490"/>
                <a:gd name="connsiteY3" fmla="*/ 1579 h 54714"/>
                <a:gd name="connsiteX4" fmla="*/ 44897 w 46490"/>
                <a:gd name="connsiteY4" fmla="*/ 54495 h 5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90" h="54714">
                  <a:moveTo>
                    <a:pt x="44897" y="54495"/>
                  </a:moveTo>
                  <a:cubicBezTo>
                    <a:pt x="39997" y="55664"/>
                    <a:pt x="40178" y="51732"/>
                    <a:pt x="35277" y="52893"/>
                  </a:cubicBezTo>
                  <a:cubicBezTo>
                    <a:pt x="28324" y="32587"/>
                    <a:pt x="24488" y="9164"/>
                    <a:pt x="0" y="6385"/>
                  </a:cubicBezTo>
                  <a:cubicBezTo>
                    <a:pt x="0" y="4783"/>
                    <a:pt x="0" y="3181"/>
                    <a:pt x="0" y="1579"/>
                  </a:cubicBezTo>
                  <a:cubicBezTo>
                    <a:pt x="34022" y="-7989"/>
                    <a:pt x="52180" y="27972"/>
                    <a:pt x="44897" y="5449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0A0C098A-3759-5CE1-F73A-7D8458C18D3B}"/>
                </a:ext>
              </a:extLst>
            </p:cNvPr>
            <p:cNvSpPr/>
            <p:nvPr/>
          </p:nvSpPr>
          <p:spPr>
            <a:xfrm>
              <a:off x="7333157" y="3505491"/>
              <a:ext cx="38758" cy="54526"/>
            </a:xfrm>
            <a:custGeom>
              <a:avLst/>
              <a:gdLst>
                <a:gd name="connsiteX0" fmla="*/ 36551 w 38758"/>
                <a:gd name="connsiteY0" fmla="*/ 0 h 54526"/>
                <a:gd name="connsiteX1" fmla="*/ 30134 w 38758"/>
                <a:gd name="connsiteY1" fmla="*/ 20851 h 54526"/>
                <a:gd name="connsiteX2" fmla="*/ 4477 w 38758"/>
                <a:gd name="connsiteY2" fmla="*/ 54526 h 54526"/>
                <a:gd name="connsiteX3" fmla="*/ 10894 w 38758"/>
                <a:gd name="connsiteY3" fmla="*/ 25666 h 54526"/>
                <a:gd name="connsiteX4" fmla="*/ 36551 w 38758"/>
                <a:gd name="connsiteY4" fmla="*/ 0 h 5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58" h="54526">
                  <a:moveTo>
                    <a:pt x="36551" y="0"/>
                  </a:moveTo>
                  <a:cubicBezTo>
                    <a:pt x="42950" y="7802"/>
                    <a:pt x="33762" y="13907"/>
                    <a:pt x="30134" y="20851"/>
                  </a:cubicBezTo>
                  <a:cubicBezTo>
                    <a:pt x="23744" y="33069"/>
                    <a:pt x="19172" y="50812"/>
                    <a:pt x="4477" y="54526"/>
                  </a:cubicBezTo>
                  <a:cubicBezTo>
                    <a:pt x="-5195" y="46144"/>
                    <a:pt x="2607" y="38741"/>
                    <a:pt x="10894" y="25666"/>
                  </a:cubicBezTo>
                  <a:cubicBezTo>
                    <a:pt x="18124" y="14244"/>
                    <a:pt x="21492" y="442"/>
                    <a:pt x="36551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B7D8989-48D0-BD9B-AC9D-73EF5D1CDB2C}"/>
                </a:ext>
              </a:extLst>
            </p:cNvPr>
            <p:cNvSpPr/>
            <p:nvPr/>
          </p:nvSpPr>
          <p:spPr>
            <a:xfrm>
              <a:off x="8734047" y="3513518"/>
              <a:ext cx="19864" cy="60393"/>
            </a:xfrm>
            <a:custGeom>
              <a:avLst/>
              <a:gdLst>
                <a:gd name="connsiteX0" fmla="*/ 325 w 19864"/>
                <a:gd name="connsiteY0" fmla="*/ 0 h 60393"/>
                <a:gd name="connsiteX1" fmla="*/ 19565 w 19864"/>
                <a:gd name="connsiteY1" fmla="*/ 59332 h 60393"/>
                <a:gd name="connsiteX2" fmla="*/ 8343 w 19864"/>
                <a:gd name="connsiteY2" fmla="*/ 59332 h 60393"/>
                <a:gd name="connsiteX3" fmla="*/ 325 w 19864"/>
                <a:gd name="connsiteY3" fmla="*/ 0 h 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64" h="60393">
                  <a:moveTo>
                    <a:pt x="325" y="0"/>
                  </a:moveTo>
                  <a:cubicBezTo>
                    <a:pt x="19782" y="5221"/>
                    <a:pt x="20639" y="44006"/>
                    <a:pt x="19565" y="59332"/>
                  </a:cubicBezTo>
                  <a:cubicBezTo>
                    <a:pt x="14491" y="61532"/>
                    <a:pt x="14214" y="59687"/>
                    <a:pt x="8343" y="59332"/>
                  </a:cubicBezTo>
                  <a:cubicBezTo>
                    <a:pt x="2888" y="43295"/>
                    <a:pt x="-1208" y="17699"/>
                    <a:pt x="325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A10C889-5AAC-A1AB-00F1-AFB860BE95B1}"/>
                </a:ext>
              </a:extLst>
            </p:cNvPr>
            <p:cNvSpPr/>
            <p:nvPr/>
          </p:nvSpPr>
          <p:spPr>
            <a:xfrm>
              <a:off x="7635914" y="3529339"/>
              <a:ext cx="30462" cy="46723"/>
            </a:xfrm>
            <a:custGeom>
              <a:avLst/>
              <a:gdLst>
                <a:gd name="connsiteX0" fmla="*/ 30463 w 30462"/>
                <a:gd name="connsiteY0" fmla="*/ 215 h 46723"/>
                <a:gd name="connsiteX1" fmla="*/ 11222 w 30462"/>
                <a:gd name="connsiteY1" fmla="*/ 46723 h 46723"/>
                <a:gd name="connsiteX2" fmla="*/ 0 w 30462"/>
                <a:gd name="connsiteY2" fmla="*/ 45113 h 46723"/>
                <a:gd name="connsiteX3" fmla="*/ 30463 w 30462"/>
                <a:gd name="connsiteY3" fmla="*/ 215 h 4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2" h="46723">
                  <a:moveTo>
                    <a:pt x="30463" y="215"/>
                  </a:moveTo>
                  <a:cubicBezTo>
                    <a:pt x="27302" y="18971"/>
                    <a:pt x="19526" y="33111"/>
                    <a:pt x="11222" y="46723"/>
                  </a:cubicBezTo>
                  <a:cubicBezTo>
                    <a:pt x="6191" y="44204"/>
                    <a:pt x="6875" y="43450"/>
                    <a:pt x="0" y="45113"/>
                  </a:cubicBezTo>
                  <a:cubicBezTo>
                    <a:pt x="1212" y="28392"/>
                    <a:pt x="9360" y="-2893"/>
                    <a:pt x="30463" y="21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B7DCA31-29D7-38A1-B30F-7BCFE0143C8B}"/>
                </a:ext>
              </a:extLst>
            </p:cNvPr>
            <p:cNvSpPr/>
            <p:nvPr/>
          </p:nvSpPr>
          <p:spPr>
            <a:xfrm>
              <a:off x="8654189" y="3534360"/>
              <a:ext cx="21033" cy="44897"/>
            </a:xfrm>
            <a:custGeom>
              <a:avLst/>
              <a:gdLst>
                <a:gd name="connsiteX0" fmla="*/ 0 w 21033"/>
                <a:gd name="connsiteY0" fmla="*/ 0 h 44897"/>
                <a:gd name="connsiteX1" fmla="*/ 20843 w 21033"/>
                <a:gd name="connsiteY1" fmla="*/ 44897 h 44897"/>
                <a:gd name="connsiteX2" fmla="*/ 11222 w 21033"/>
                <a:gd name="connsiteY2" fmla="*/ 44897 h 44897"/>
                <a:gd name="connsiteX3" fmla="*/ 0 w 21033"/>
                <a:gd name="connsiteY3" fmla="*/ 0 h 4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3" h="44897">
                  <a:moveTo>
                    <a:pt x="0" y="0"/>
                  </a:moveTo>
                  <a:cubicBezTo>
                    <a:pt x="18773" y="2347"/>
                    <a:pt x="21934" y="27934"/>
                    <a:pt x="20843" y="44897"/>
                  </a:cubicBezTo>
                  <a:cubicBezTo>
                    <a:pt x="17639" y="44897"/>
                    <a:pt x="14426" y="44897"/>
                    <a:pt x="11222" y="44897"/>
                  </a:cubicBezTo>
                  <a:cubicBezTo>
                    <a:pt x="5776" y="31640"/>
                    <a:pt x="4408" y="1430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A303174-F6F0-D1AC-BFCD-24B0F4FB3336}"/>
                </a:ext>
              </a:extLst>
            </p:cNvPr>
            <p:cNvSpPr/>
            <p:nvPr/>
          </p:nvSpPr>
          <p:spPr>
            <a:xfrm>
              <a:off x="7210485" y="3553316"/>
              <a:ext cx="45373" cy="35570"/>
            </a:xfrm>
            <a:custGeom>
              <a:avLst/>
              <a:gdLst>
                <a:gd name="connsiteX0" fmla="*/ 45373 w 45373"/>
                <a:gd name="connsiteY0" fmla="*/ 293 h 35570"/>
                <a:gd name="connsiteX1" fmla="*/ 467 w 45373"/>
                <a:gd name="connsiteY1" fmla="*/ 35570 h 35570"/>
                <a:gd name="connsiteX2" fmla="*/ 45373 w 45373"/>
                <a:gd name="connsiteY2" fmla="*/ 293 h 3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73" h="35570">
                  <a:moveTo>
                    <a:pt x="45373" y="293"/>
                  </a:moveTo>
                  <a:cubicBezTo>
                    <a:pt x="45589" y="20547"/>
                    <a:pt x="10407" y="25171"/>
                    <a:pt x="467" y="35570"/>
                  </a:cubicBezTo>
                  <a:cubicBezTo>
                    <a:pt x="-4737" y="12295"/>
                    <a:pt x="35086" y="-2279"/>
                    <a:pt x="45373" y="29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E523591-F00D-7266-6AD4-97E18ED5AB0C}"/>
                </a:ext>
              </a:extLst>
            </p:cNvPr>
            <p:cNvSpPr/>
            <p:nvPr/>
          </p:nvSpPr>
          <p:spPr>
            <a:xfrm>
              <a:off x="9311665" y="3556813"/>
              <a:ext cx="27258" cy="8018"/>
            </a:xfrm>
            <a:custGeom>
              <a:avLst/>
              <a:gdLst>
                <a:gd name="connsiteX0" fmla="*/ 27259 w 27258"/>
                <a:gd name="connsiteY0" fmla="*/ 0 h 8018"/>
                <a:gd name="connsiteX1" fmla="*/ 0 w 27258"/>
                <a:gd name="connsiteY1" fmla="*/ 8018 h 8018"/>
                <a:gd name="connsiteX2" fmla="*/ 27259 w 27258"/>
                <a:gd name="connsiteY2" fmla="*/ 0 h 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58" h="8018">
                  <a:moveTo>
                    <a:pt x="27259" y="0"/>
                  </a:moveTo>
                  <a:cubicBezTo>
                    <a:pt x="23648" y="8148"/>
                    <a:pt x="10538" y="6797"/>
                    <a:pt x="0" y="8018"/>
                  </a:cubicBezTo>
                  <a:cubicBezTo>
                    <a:pt x="5429" y="1697"/>
                    <a:pt x="16123" y="632"/>
                    <a:pt x="27259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15E028-99D3-5EB0-91FB-844454D8652F}"/>
                </a:ext>
              </a:extLst>
            </p:cNvPr>
            <p:cNvSpPr/>
            <p:nvPr/>
          </p:nvSpPr>
          <p:spPr>
            <a:xfrm>
              <a:off x="9015005" y="3558932"/>
              <a:ext cx="7918" cy="7510"/>
            </a:xfrm>
            <a:custGeom>
              <a:avLst/>
              <a:gdLst>
                <a:gd name="connsiteX0" fmla="*/ 6408 w 7918"/>
                <a:gd name="connsiteY0" fmla="*/ 7510 h 7510"/>
                <a:gd name="connsiteX1" fmla="*/ 0 w 7918"/>
                <a:gd name="connsiteY1" fmla="*/ 1094 h 7510"/>
                <a:gd name="connsiteX2" fmla="*/ 6408 w 7918"/>
                <a:gd name="connsiteY2" fmla="*/ 7510 h 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8" h="7510">
                  <a:moveTo>
                    <a:pt x="6408" y="7510"/>
                  </a:moveTo>
                  <a:cubicBezTo>
                    <a:pt x="2329" y="7311"/>
                    <a:pt x="199" y="5172"/>
                    <a:pt x="0" y="1094"/>
                  </a:cubicBezTo>
                  <a:cubicBezTo>
                    <a:pt x="4762" y="-2145"/>
                    <a:pt x="10772" y="2349"/>
                    <a:pt x="6408" y="751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FE62BD5-42B4-EE64-4C5C-7105FFABBDAF}"/>
                </a:ext>
              </a:extLst>
            </p:cNvPr>
            <p:cNvSpPr/>
            <p:nvPr/>
          </p:nvSpPr>
          <p:spPr>
            <a:xfrm>
              <a:off x="9697247" y="3558415"/>
              <a:ext cx="21724" cy="46499"/>
            </a:xfrm>
            <a:custGeom>
              <a:avLst/>
              <a:gdLst>
                <a:gd name="connsiteX0" fmla="*/ 2484 w 21724"/>
                <a:gd name="connsiteY0" fmla="*/ 0 h 46499"/>
                <a:gd name="connsiteX1" fmla="*/ 21724 w 21724"/>
                <a:gd name="connsiteY1" fmla="*/ 46499 h 46499"/>
                <a:gd name="connsiteX2" fmla="*/ 2484 w 21724"/>
                <a:gd name="connsiteY2" fmla="*/ 0 h 4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24" h="46499">
                  <a:moveTo>
                    <a:pt x="2484" y="0"/>
                  </a:moveTo>
                  <a:cubicBezTo>
                    <a:pt x="20235" y="3204"/>
                    <a:pt x="16512" y="36074"/>
                    <a:pt x="21724" y="46499"/>
                  </a:cubicBezTo>
                  <a:cubicBezTo>
                    <a:pt x="1523" y="46352"/>
                    <a:pt x="-3785" y="16158"/>
                    <a:pt x="248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8A2F1DB-D471-DC24-2A14-0301B428C29B}"/>
                </a:ext>
              </a:extLst>
            </p:cNvPr>
            <p:cNvSpPr/>
            <p:nvPr/>
          </p:nvSpPr>
          <p:spPr>
            <a:xfrm>
              <a:off x="8962080" y="3563387"/>
              <a:ext cx="20842" cy="6258"/>
            </a:xfrm>
            <a:custGeom>
              <a:avLst/>
              <a:gdLst>
                <a:gd name="connsiteX0" fmla="*/ 0 w 20842"/>
                <a:gd name="connsiteY0" fmla="*/ 1444 h 6258"/>
                <a:gd name="connsiteX1" fmla="*/ 20843 w 20842"/>
                <a:gd name="connsiteY1" fmla="*/ 6258 h 6258"/>
                <a:gd name="connsiteX2" fmla="*/ 0 w 20842"/>
                <a:gd name="connsiteY2" fmla="*/ 1444 h 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42" h="6258">
                  <a:moveTo>
                    <a:pt x="0" y="1444"/>
                  </a:moveTo>
                  <a:cubicBezTo>
                    <a:pt x="5525" y="-1873"/>
                    <a:pt x="18712" y="855"/>
                    <a:pt x="20843" y="6258"/>
                  </a:cubicBezTo>
                  <a:cubicBezTo>
                    <a:pt x="12374" y="4120"/>
                    <a:pt x="3429" y="9289"/>
                    <a:pt x="0" y="144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0A66445-8EC8-7D46-9BA7-B4CF38FC627C}"/>
                </a:ext>
              </a:extLst>
            </p:cNvPr>
            <p:cNvSpPr/>
            <p:nvPr/>
          </p:nvSpPr>
          <p:spPr>
            <a:xfrm>
              <a:off x="7758325" y="3564388"/>
              <a:ext cx="40309" cy="52200"/>
            </a:xfrm>
            <a:custGeom>
              <a:avLst/>
              <a:gdLst>
                <a:gd name="connsiteX0" fmla="*/ 1059 w 40309"/>
                <a:gd name="connsiteY0" fmla="*/ 2054 h 52200"/>
                <a:gd name="connsiteX1" fmla="*/ 20300 w 40309"/>
                <a:gd name="connsiteY1" fmla="*/ 51766 h 52200"/>
                <a:gd name="connsiteX2" fmla="*/ 23512 w 40309"/>
                <a:gd name="connsiteY2" fmla="*/ 19692 h 52200"/>
                <a:gd name="connsiteX3" fmla="*/ 1059 w 40309"/>
                <a:gd name="connsiteY3" fmla="*/ 13276 h 52200"/>
                <a:gd name="connsiteX4" fmla="*/ 1059 w 40309"/>
                <a:gd name="connsiteY4" fmla="*/ 2054 h 5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09" h="52200">
                  <a:moveTo>
                    <a:pt x="1059" y="2054"/>
                  </a:moveTo>
                  <a:cubicBezTo>
                    <a:pt x="45004" y="-12840"/>
                    <a:pt x="52962" y="58381"/>
                    <a:pt x="20300" y="51766"/>
                  </a:cubicBezTo>
                  <a:cubicBezTo>
                    <a:pt x="19304" y="39002"/>
                    <a:pt x="25556" y="33504"/>
                    <a:pt x="23512" y="19692"/>
                  </a:cubicBezTo>
                  <a:cubicBezTo>
                    <a:pt x="19893" y="12038"/>
                    <a:pt x="5917" y="15726"/>
                    <a:pt x="1059" y="13276"/>
                  </a:cubicBezTo>
                  <a:cubicBezTo>
                    <a:pt x="713" y="7405"/>
                    <a:pt x="-1140" y="7119"/>
                    <a:pt x="1059" y="205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C374783-7123-A657-0217-C7998403F087}"/>
                </a:ext>
              </a:extLst>
            </p:cNvPr>
            <p:cNvSpPr/>
            <p:nvPr/>
          </p:nvSpPr>
          <p:spPr>
            <a:xfrm>
              <a:off x="8564168" y="3571248"/>
              <a:ext cx="16582" cy="44906"/>
            </a:xfrm>
            <a:custGeom>
              <a:avLst/>
              <a:gdLst>
                <a:gd name="connsiteX0" fmla="*/ 5032 w 16582"/>
                <a:gd name="connsiteY0" fmla="*/ 0 h 44906"/>
                <a:gd name="connsiteX1" fmla="*/ 11448 w 16582"/>
                <a:gd name="connsiteY1" fmla="*/ 44906 h 44906"/>
                <a:gd name="connsiteX2" fmla="*/ 226 w 16582"/>
                <a:gd name="connsiteY2" fmla="*/ 41702 h 44906"/>
                <a:gd name="connsiteX3" fmla="*/ 5032 w 16582"/>
                <a:gd name="connsiteY3" fmla="*/ 0 h 4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2" h="44906">
                  <a:moveTo>
                    <a:pt x="5032" y="0"/>
                  </a:moveTo>
                  <a:cubicBezTo>
                    <a:pt x="22575" y="1230"/>
                    <a:pt x="16150" y="33849"/>
                    <a:pt x="11448" y="44906"/>
                  </a:cubicBezTo>
                  <a:cubicBezTo>
                    <a:pt x="8695" y="44932"/>
                    <a:pt x="6513" y="36264"/>
                    <a:pt x="226" y="41702"/>
                  </a:cubicBezTo>
                  <a:cubicBezTo>
                    <a:pt x="-1159" y="31199"/>
                    <a:pt x="4236" y="13647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B6B8946-63F6-1E64-9FAA-3D364B172D71}"/>
                </a:ext>
              </a:extLst>
            </p:cNvPr>
            <p:cNvSpPr/>
            <p:nvPr/>
          </p:nvSpPr>
          <p:spPr>
            <a:xfrm>
              <a:off x="9795787" y="3576638"/>
              <a:ext cx="19412" cy="39674"/>
            </a:xfrm>
            <a:custGeom>
              <a:avLst/>
              <a:gdLst>
                <a:gd name="connsiteX0" fmla="*/ 17802 w 19412"/>
                <a:gd name="connsiteY0" fmla="*/ 2628 h 39674"/>
                <a:gd name="connsiteX1" fmla="*/ 19413 w 19412"/>
                <a:gd name="connsiteY1" fmla="*/ 37905 h 39674"/>
                <a:gd name="connsiteX2" fmla="*/ 17802 w 19412"/>
                <a:gd name="connsiteY2" fmla="*/ 2628 h 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12" h="39674">
                  <a:moveTo>
                    <a:pt x="17802" y="2628"/>
                  </a:moveTo>
                  <a:cubicBezTo>
                    <a:pt x="14339" y="15383"/>
                    <a:pt x="14841" y="26597"/>
                    <a:pt x="19413" y="37905"/>
                  </a:cubicBezTo>
                  <a:cubicBezTo>
                    <a:pt x="-5776" y="51015"/>
                    <a:pt x="-6599" y="-13581"/>
                    <a:pt x="17802" y="262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6DA5526-93FA-1543-5526-43EBA251AFC5}"/>
                </a:ext>
              </a:extLst>
            </p:cNvPr>
            <p:cNvSpPr/>
            <p:nvPr/>
          </p:nvSpPr>
          <p:spPr>
            <a:xfrm>
              <a:off x="7422624" y="3577656"/>
              <a:ext cx="34020" cy="45255"/>
            </a:xfrm>
            <a:custGeom>
              <a:avLst/>
              <a:gdLst>
                <a:gd name="connsiteX0" fmla="*/ 33684 w 34020"/>
                <a:gd name="connsiteY0" fmla="*/ 0 h 45255"/>
                <a:gd name="connsiteX1" fmla="*/ 16037 w 34020"/>
                <a:gd name="connsiteY1" fmla="*/ 44906 h 45255"/>
                <a:gd name="connsiteX2" fmla="*/ 0 w 34020"/>
                <a:gd name="connsiteY2" fmla="*/ 41694 h 45255"/>
                <a:gd name="connsiteX3" fmla="*/ 33684 w 34020"/>
                <a:gd name="connsiteY3" fmla="*/ 0 h 4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0" h="45255">
                  <a:moveTo>
                    <a:pt x="33684" y="0"/>
                  </a:moveTo>
                  <a:cubicBezTo>
                    <a:pt x="36706" y="17872"/>
                    <a:pt x="18461" y="27233"/>
                    <a:pt x="16037" y="44906"/>
                  </a:cubicBezTo>
                  <a:cubicBezTo>
                    <a:pt x="8278" y="46248"/>
                    <a:pt x="4702" y="43417"/>
                    <a:pt x="0" y="41694"/>
                  </a:cubicBezTo>
                  <a:cubicBezTo>
                    <a:pt x="8044" y="27770"/>
                    <a:pt x="10174" y="2771"/>
                    <a:pt x="3368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F80ADD6-B782-9EED-2FB6-07F5CB028FBC}"/>
                </a:ext>
              </a:extLst>
            </p:cNvPr>
            <p:cNvSpPr/>
            <p:nvPr/>
          </p:nvSpPr>
          <p:spPr>
            <a:xfrm>
              <a:off x="9552025" y="3585254"/>
              <a:ext cx="35457" cy="18066"/>
            </a:xfrm>
            <a:custGeom>
              <a:avLst/>
              <a:gdLst>
                <a:gd name="connsiteX0" fmla="*/ 35458 w 35457"/>
                <a:gd name="connsiteY0" fmla="*/ 428 h 18066"/>
                <a:gd name="connsiteX1" fmla="*/ 3393 w 35457"/>
                <a:gd name="connsiteY1" fmla="*/ 18067 h 18066"/>
                <a:gd name="connsiteX2" fmla="*/ 181 w 35457"/>
                <a:gd name="connsiteY2" fmla="*/ 3632 h 18066"/>
                <a:gd name="connsiteX3" fmla="*/ 35458 w 35457"/>
                <a:gd name="connsiteY3" fmla="*/ 428 h 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7" h="18066">
                  <a:moveTo>
                    <a:pt x="35458" y="428"/>
                  </a:moveTo>
                  <a:cubicBezTo>
                    <a:pt x="30462" y="11997"/>
                    <a:pt x="19491" y="17599"/>
                    <a:pt x="3393" y="18067"/>
                  </a:cubicBezTo>
                  <a:cubicBezTo>
                    <a:pt x="94" y="15478"/>
                    <a:pt x="-330" y="10023"/>
                    <a:pt x="181" y="3632"/>
                  </a:cubicBezTo>
                  <a:cubicBezTo>
                    <a:pt x="10242" y="1658"/>
                    <a:pt x="27188" y="-1061"/>
                    <a:pt x="35458" y="42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9D9EEF9-7328-E599-0712-FDFF7C6303CE}"/>
                </a:ext>
              </a:extLst>
            </p:cNvPr>
            <p:cNvSpPr/>
            <p:nvPr/>
          </p:nvSpPr>
          <p:spPr>
            <a:xfrm>
              <a:off x="9656435" y="3604852"/>
              <a:ext cx="28860" cy="29083"/>
            </a:xfrm>
            <a:custGeom>
              <a:avLst/>
              <a:gdLst>
                <a:gd name="connsiteX0" fmla="*/ 11222 w 28860"/>
                <a:gd name="connsiteY0" fmla="*/ 62 h 29083"/>
                <a:gd name="connsiteX1" fmla="*/ 28861 w 28860"/>
                <a:gd name="connsiteY1" fmla="*/ 28932 h 29083"/>
                <a:gd name="connsiteX2" fmla="*/ 0 w 28860"/>
                <a:gd name="connsiteY2" fmla="*/ 1673 h 29083"/>
                <a:gd name="connsiteX3" fmla="*/ 11222 w 28860"/>
                <a:gd name="connsiteY3" fmla="*/ 62 h 2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60" h="29083">
                  <a:moveTo>
                    <a:pt x="11222" y="62"/>
                  </a:moveTo>
                  <a:cubicBezTo>
                    <a:pt x="15664" y="11129"/>
                    <a:pt x="23639" y="18662"/>
                    <a:pt x="28861" y="28932"/>
                  </a:cubicBezTo>
                  <a:cubicBezTo>
                    <a:pt x="14712" y="30594"/>
                    <a:pt x="1048" y="18393"/>
                    <a:pt x="0" y="1673"/>
                  </a:cubicBezTo>
                  <a:cubicBezTo>
                    <a:pt x="2070" y="-535"/>
                    <a:pt x="6962" y="88"/>
                    <a:pt x="11222" y="6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2CBA623-766B-BF32-6AFE-9F3710A27743}"/>
                </a:ext>
              </a:extLst>
            </p:cNvPr>
            <p:cNvSpPr/>
            <p:nvPr/>
          </p:nvSpPr>
          <p:spPr>
            <a:xfrm>
              <a:off x="10074973" y="3604923"/>
              <a:ext cx="426558" cy="378445"/>
            </a:xfrm>
            <a:custGeom>
              <a:avLst/>
              <a:gdLst>
                <a:gd name="connsiteX0" fmla="*/ 51322 w 426558"/>
                <a:gd name="connsiteY0" fmla="*/ 378446 h 378445"/>
                <a:gd name="connsiteX1" fmla="*/ 0 w 426558"/>
                <a:gd name="connsiteY1" fmla="*/ 275818 h 378445"/>
                <a:gd name="connsiteX2" fmla="*/ 123478 w 426558"/>
                <a:gd name="connsiteY2" fmla="*/ 230921 h 378445"/>
                <a:gd name="connsiteX3" fmla="*/ 251763 w 426558"/>
                <a:gd name="connsiteY3" fmla="*/ 142719 h 378445"/>
                <a:gd name="connsiteX4" fmla="*/ 323928 w 426558"/>
                <a:gd name="connsiteY4" fmla="*/ 43295 h 378445"/>
                <a:gd name="connsiteX5" fmla="*/ 338363 w 426558"/>
                <a:gd name="connsiteY5" fmla="*/ 0 h 378445"/>
                <a:gd name="connsiteX6" fmla="*/ 370436 w 426558"/>
                <a:gd name="connsiteY6" fmla="*/ 27259 h 378445"/>
                <a:gd name="connsiteX7" fmla="*/ 397686 w 426558"/>
                <a:gd name="connsiteY7" fmla="*/ 52916 h 378445"/>
                <a:gd name="connsiteX8" fmla="*/ 426547 w 426558"/>
                <a:gd name="connsiteY8" fmla="*/ 101026 h 378445"/>
                <a:gd name="connsiteX9" fmla="*/ 402509 w 426558"/>
                <a:gd name="connsiteY9" fmla="*/ 147534 h 378445"/>
                <a:gd name="connsiteX10" fmla="*/ 373640 w 426558"/>
                <a:gd name="connsiteY10" fmla="*/ 192431 h 378445"/>
                <a:gd name="connsiteX11" fmla="*/ 333539 w 426558"/>
                <a:gd name="connsiteY11" fmla="*/ 227708 h 378445"/>
                <a:gd name="connsiteX12" fmla="*/ 272605 w 426558"/>
                <a:gd name="connsiteY12" fmla="*/ 271004 h 378445"/>
                <a:gd name="connsiteX13" fmla="*/ 266198 w 426558"/>
                <a:gd name="connsiteY13" fmla="*/ 280624 h 378445"/>
                <a:gd name="connsiteX14" fmla="*/ 51322 w 426558"/>
                <a:gd name="connsiteY14" fmla="*/ 378446 h 37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6558" h="378445">
                  <a:moveTo>
                    <a:pt x="51322" y="378446"/>
                  </a:moveTo>
                  <a:cubicBezTo>
                    <a:pt x="33242" y="346269"/>
                    <a:pt x="15075" y="305649"/>
                    <a:pt x="0" y="275818"/>
                  </a:cubicBezTo>
                  <a:cubicBezTo>
                    <a:pt x="33943" y="263288"/>
                    <a:pt x="95258" y="258890"/>
                    <a:pt x="123478" y="230921"/>
                  </a:cubicBezTo>
                  <a:cubicBezTo>
                    <a:pt x="176749" y="218408"/>
                    <a:pt x="210667" y="172758"/>
                    <a:pt x="251763" y="142719"/>
                  </a:cubicBezTo>
                  <a:cubicBezTo>
                    <a:pt x="273913" y="107659"/>
                    <a:pt x="301683" y="78252"/>
                    <a:pt x="323928" y="43295"/>
                  </a:cubicBezTo>
                  <a:cubicBezTo>
                    <a:pt x="325036" y="22115"/>
                    <a:pt x="332656" y="13950"/>
                    <a:pt x="338363" y="0"/>
                  </a:cubicBezTo>
                  <a:cubicBezTo>
                    <a:pt x="350165" y="2797"/>
                    <a:pt x="359473" y="15205"/>
                    <a:pt x="370436" y="27259"/>
                  </a:cubicBezTo>
                  <a:cubicBezTo>
                    <a:pt x="378108" y="35710"/>
                    <a:pt x="390127" y="43322"/>
                    <a:pt x="397686" y="52916"/>
                  </a:cubicBezTo>
                  <a:cubicBezTo>
                    <a:pt x="403245" y="59964"/>
                    <a:pt x="426175" y="91648"/>
                    <a:pt x="426547" y="101026"/>
                  </a:cubicBezTo>
                  <a:cubicBezTo>
                    <a:pt x="427058" y="113781"/>
                    <a:pt x="411168" y="134917"/>
                    <a:pt x="402509" y="147534"/>
                  </a:cubicBezTo>
                  <a:cubicBezTo>
                    <a:pt x="391408" y="163700"/>
                    <a:pt x="383520" y="180759"/>
                    <a:pt x="373640" y="192431"/>
                  </a:cubicBezTo>
                  <a:cubicBezTo>
                    <a:pt x="364513" y="203212"/>
                    <a:pt x="347585" y="215447"/>
                    <a:pt x="333539" y="227708"/>
                  </a:cubicBezTo>
                  <a:cubicBezTo>
                    <a:pt x="312255" y="246308"/>
                    <a:pt x="295526" y="258006"/>
                    <a:pt x="272605" y="271004"/>
                  </a:cubicBezTo>
                  <a:cubicBezTo>
                    <a:pt x="267791" y="271532"/>
                    <a:pt x="270726" y="279810"/>
                    <a:pt x="266198" y="280624"/>
                  </a:cubicBezTo>
                  <a:cubicBezTo>
                    <a:pt x="196475" y="315139"/>
                    <a:pt x="152210" y="375103"/>
                    <a:pt x="51322" y="37844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5E37B00-E243-43FE-2708-9B88991E5341}"/>
                </a:ext>
              </a:extLst>
            </p:cNvPr>
            <p:cNvSpPr/>
            <p:nvPr/>
          </p:nvSpPr>
          <p:spPr>
            <a:xfrm>
              <a:off x="8795315" y="3613949"/>
              <a:ext cx="33672" cy="52318"/>
            </a:xfrm>
            <a:custGeom>
              <a:avLst/>
              <a:gdLst>
                <a:gd name="connsiteX0" fmla="*/ 33667 w 33672"/>
                <a:gd name="connsiteY0" fmla="*/ 51908 h 52318"/>
                <a:gd name="connsiteX1" fmla="*/ 20843 w 33672"/>
                <a:gd name="connsiteY1" fmla="*/ 48704 h 52318"/>
                <a:gd name="connsiteX2" fmla="*/ 0 w 33672"/>
                <a:gd name="connsiteY2" fmla="*/ 594 h 52318"/>
                <a:gd name="connsiteX3" fmla="*/ 33667 w 33672"/>
                <a:gd name="connsiteY3" fmla="*/ 51908 h 5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72" h="52318">
                  <a:moveTo>
                    <a:pt x="33667" y="51908"/>
                  </a:moveTo>
                  <a:cubicBezTo>
                    <a:pt x="26566" y="53674"/>
                    <a:pt x="25692" y="49197"/>
                    <a:pt x="20843" y="48704"/>
                  </a:cubicBezTo>
                  <a:cubicBezTo>
                    <a:pt x="18262" y="28303"/>
                    <a:pt x="7455" y="16119"/>
                    <a:pt x="0" y="594"/>
                  </a:cubicBezTo>
                  <a:cubicBezTo>
                    <a:pt x="26609" y="-5035"/>
                    <a:pt x="33909" y="30676"/>
                    <a:pt x="33667" y="5190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457C5FA-F6C4-298E-0220-0B12F746F6C1}"/>
                </a:ext>
              </a:extLst>
            </p:cNvPr>
            <p:cNvSpPr/>
            <p:nvPr/>
          </p:nvSpPr>
          <p:spPr>
            <a:xfrm>
              <a:off x="9565097" y="3631041"/>
              <a:ext cx="52857" cy="19923"/>
            </a:xfrm>
            <a:custGeom>
              <a:avLst/>
              <a:gdLst>
                <a:gd name="connsiteX0" fmla="*/ 52858 w 52857"/>
                <a:gd name="connsiteY0" fmla="*/ 15575 h 19923"/>
                <a:gd name="connsiteX1" fmla="*/ 4739 w 52857"/>
                <a:gd name="connsiteY1" fmla="*/ 13973 h 19923"/>
                <a:gd name="connsiteX2" fmla="*/ 1535 w 52857"/>
                <a:gd name="connsiteY2" fmla="*/ 1140 h 19923"/>
                <a:gd name="connsiteX3" fmla="*/ 52858 w 52857"/>
                <a:gd name="connsiteY3" fmla="*/ 15575 h 1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7" h="19923">
                  <a:moveTo>
                    <a:pt x="52858" y="15575"/>
                  </a:moveTo>
                  <a:cubicBezTo>
                    <a:pt x="39159" y="27776"/>
                    <a:pt x="22283" y="10007"/>
                    <a:pt x="4739" y="13973"/>
                  </a:cubicBezTo>
                  <a:cubicBezTo>
                    <a:pt x="2739" y="10605"/>
                    <a:pt x="-2612" y="5756"/>
                    <a:pt x="1535" y="1140"/>
                  </a:cubicBezTo>
                  <a:cubicBezTo>
                    <a:pt x="21564" y="-3241"/>
                    <a:pt x="41731" y="5738"/>
                    <a:pt x="52858" y="1557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4CD887B2-4842-A060-D8E0-78D4E7D7BB98}"/>
                </a:ext>
              </a:extLst>
            </p:cNvPr>
            <p:cNvSpPr/>
            <p:nvPr/>
          </p:nvSpPr>
          <p:spPr>
            <a:xfrm>
              <a:off x="7284727" y="3637529"/>
              <a:ext cx="40083" cy="37966"/>
            </a:xfrm>
            <a:custGeom>
              <a:avLst/>
              <a:gdLst>
                <a:gd name="connsiteX0" fmla="*/ 40083 w 40083"/>
                <a:gd name="connsiteY0" fmla="*/ 2671 h 37966"/>
                <a:gd name="connsiteX1" fmla="*/ 11222 w 40083"/>
                <a:gd name="connsiteY1" fmla="*/ 37957 h 37966"/>
                <a:gd name="connsiteX2" fmla="*/ 0 w 40083"/>
                <a:gd name="connsiteY2" fmla="*/ 34745 h 37966"/>
                <a:gd name="connsiteX3" fmla="*/ 40083 w 40083"/>
                <a:gd name="connsiteY3" fmla="*/ 2671 h 3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83" h="37966">
                  <a:moveTo>
                    <a:pt x="40083" y="2671"/>
                  </a:moveTo>
                  <a:cubicBezTo>
                    <a:pt x="31043" y="15019"/>
                    <a:pt x="20254" y="25601"/>
                    <a:pt x="11222" y="37957"/>
                  </a:cubicBezTo>
                  <a:cubicBezTo>
                    <a:pt x="6243" y="38122"/>
                    <a:pt x="3559" y="35991"/>
                    <a:pt x="0" y="34745"/>
                  </a:cubicBezTo>
                  <a:cubicBezTo>
                    <a:pt x="3775" y="15998"/>
                    <a:pt x="22167" y="-8109"/>
                    <a:pt x="40083" y="267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DE1C1E5-FEF0-156E-3235-02C3080AF751}"/>
                </a:ext>
              </a:extLst>
            </p:cNvPr>
            <p:cNvSpPr/>
            <p:nvPr/>
          </p:nvSpPr>
          <p:spPr>
            <a:xfrm>
              <a:off x="7489991" y="3643413"/>
              <a:ext cx="25888" cy="59332"/>
            </a:xfrm>
            <a:custGeom>
              <a:avLst/>
              <a:gdLst>
                <a:gd name="connsiteX0" fmla="*/ 25648 w 25888"/>
                <a:gd name="connsiteY0" fmla="*/ 0 h 59332"/>
                <a:gd name="connsiteX1" fmla="*/ 12824 w 25888"/>
                <a:gd name="connsiteY1" fmla="*/ 59332 h 59332"/>
                <a:gd name="connsiteX2" fmla="*/ 0 w 25888"/>
                <a:gd name="connsiteY2" fmla="*/ 52924 h 59332"/>
                <a:gd name="connsiteX3" fmla="*/ 25648 w 25888"/>
                <a:gd name="connsiteY3" fmla="*/ 0 h 5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88" h="59332">
                  <a:moveTo>
                    <a:pt x="25648" y="0"/>
                  </a:moveTo>
                  <a:cubicBezTo>
                    <a:pt x="27830" y="21137"/>
                    <a:pt x="14469" y="42274"/>
                    <a:pt x="12824" y="59332"/>
                  </a:cubicBezTo>
                  <a:cubicBezTo>
                    <a:pt x="7447" y="58284"/>
                    <a:pt x="2580" y="56743"/>
                    <a:pt x="0" y="52924"/>
                  </a:cubicBezTo>
                  <a:cubicBezTo>
                    <a:pt x="4408" y="31138"/>
                    <a:pt x="5525" y="6061"/>
                    <a:pt x="2564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C75F702-231A-A33F-921C-8A27B1E812EC}"/>
                </a:ext>
              </a:extLst>
            </p:cNvPr>
            <p:cNvSpPr/>
            <p:nvPr/>
          </p:nvSpPr>
          <p:spPr>
            <a:xfrm>
              <a:off x="8750409" y="3652972"/>
              <a:ext cx="26287" cy="36939"/>
            </a:xfrm>
            <a:custGeom>
              <a:avLst/>
              <a:gdLst>
                <a:gd name="connsiteX0" fmla="*/ 25657 w 26287"/>
                <a:gd name="connsiteY0" fmla="*/ 36939 h 36939"/>
                <a:gd name="connsiteX1" fmla="*/ 0 w 26287"/>
                <a:gd name="connsiteY1" fmla="*/ 60 h 36939"/>
                <a:gd name="connsiteX2" fmla="*/ 25657 w 26287"/>
                <a:gd name="connsiteY2" fmla="*/ 36939 h 3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87" h="36939">
                  <a:moveTo>
                    <a:pt x="25657" y="36939"/>
                  </a:moveTo>
                  <a:cubicBezTo>
                    <a:pt x="5022" y="36732"/>
                    <a:pt x="7594" y="13309"/>
                    <a:pt x="0" y="60"/>
                  </a:cubicBezTo>
                  <a:cubicBezTo>
                    <a:pt x="14928" y="-1264"/>
                    <a:pt x="29528" y="19465"/>
                    <a:pt x="25657" y="3693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C35FEDA-EE9F-2781-CF49-9C1456915BF7}"/>
                </a:ext>
              </a:extLst>
            </p:cNvPr>
            <p:cNvSpPr/>
            <p:nvPr/>
          </p:nvSpPr>
          <p:spPr>
            <a:xfrm>
              <a:off x="8663809" y="3658451"/>
              <a:ext cx="19642" cy="39479"/>
            </a:xfrm>
            <a:custGeom>
              <a:avLst/>
              <a:gdLst>
                <a:gd name="connsiteX0" fmla="*/ 14435 w 19642"/>
                <a:gd name="connsiteY0" fmla="*/ 39479 h 39479"/>
                <a:gd name="connsiteX1" fmla="*/ 0 w 19642"/>
                <a:gd name="connsiteY1" fmla="*/ 998 h 39479"/>
                <a:gd name="connsiteX2" fmla="*/ 14435 w 19642"/>
                <a:gd name="connsiteY2" fmla="*/ 39479 h 3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42" h="39479">
                  <a:moveTo>
                    <a:pt x="14435" y="39479"/>
                  </a:moveTo>
                  <a:cubicBezTo>
                    <a:pt x="-1004" y="38345"/>
                    <a:pt x="2840" y="9398"/>
                    <a:pt x="0" y="998"/>
                  </a:cubicBezTo>
                  <a:cubicBezTo>
                    <a:pt x="18167" y="-6128"/>
                    <a:pt x="25475" y="26794"/>
                    <a:pt x="14435" y="3947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F9E6FF4-1467-EF35-365E-F6585C3953A1}"/>
                </a:ext>
              </a:extLst>
            </p:cNvPr>
            <p:cNvSpPr/>
            <p:nvPr/>
          </p:nvSpPr>
          <p:spPr>
            <a:xfrm>
              <a:off x="9782600" y="3670692"/>
              <a:ext cx="16554" cy="43397"/>
            </a:xfrm>
            <a:custGeom>
              <a:avLst/>
              <a:gdLst>
                <a:gd name="connsiteX0" fmla="*/ 16554 w 16554"/>
                <a:gd name="connsiteY0" fmla="*/ 3183 h 43397"/>
                <a:gd name="connsiteX1" fmla="*/ 16554 w 16554"/>
                <a:gd name="connsiteY1" fmla="*/ 43266 h 43397"/>
                <a:gd name="connsiteX2" fmla="*/ 16554 w 16554"/>
                <a:gd name="connsiteY2" fmla="*/ 3183 h 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54" h="43397">
                  <a:moveTo>
                    <a:pt x="16554" y="3183"/>
                  </a:moveTo>
                  <a:cubicBezTo>
                    <a:pt x="11748" y="15756"/>
                    <a:pt x="11272" y="30027"/>
                    <a:pt x="16554" y="43266"/>
                  </a:cubicBezTo>
                  <a:cubicBezTo>
                    <a:pt x="-7613" y="46592"/>
                    <a:pt x="-3319" y="-14377"/>
                    <a:pt x="16554" y="318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C5C070C-0993-DC35-4926-2C35DDE97A2C}"/>
                </a:ext>
              </a:extLst>
            </p:cNvPr>
            <p:cNvSpPr/>
            <p:nvPr/>
          </p:nvSpPr>
          <p:spPr>
            <a:xfrm>
              <a:off x="9860008" y="3689618"/>
              <a:ext cx="14768" cy="37260"/>
            </a:xfrm>
            <a:custGeom>
              <a:avLst/>
              <a:gdLst>
                <a:gd name="connsiteX0" fmla="*/ 11303 w 14768"/>
                <a:gd name="connsiteY0" fmla="*/ 294 h 37260"/>
                <a:gd name="connsiteX1" fmla="*/ 14516 w 14768"/>
                <a:gd name="connsiteY1" fmla="*/ 37182 h 37260"/>
                <a:gd name="connsiteX2" fmla="*/ 11303 w 14768"/>
                <a:gd name="connsiteY2" fmla="*/ 294 h 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68" h="37260">
                  <a:moveTo>
                    <a:pt x="11303" y="294"/>
                  </a:moveTo>
                  <a:cubicBezTo>
                    <a:pt x="12905" y="11248"/>
                    <a:pt x="15607" y="28800"/>
                    <a:pt x="14516" y="37182"/>
                  </a:cubicBezTo>
                  <a:cubicBezTo>
                    <a:pt x="-3920" y="39347"/>
                    <a:pt x="-4578" y="-3958"/>
                    <a:pt x="11303" y="29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A58585E-840C-7340-409A-4499342DD47E}"/>
                </a:ext>
              </a:extLst>
            </p:cNvPr>
            <p:cNvSpPr/>
            <p:nvPr/>
          </p:nvSpPr>
          <p:spPr>
            <a:xfrm>
              <a:off x="7605443" y="3689793"/>
              <a:ext cx="19240" cy="67548"/>
            </a:xfrm>
            <a:custGeom>
              <a:avLst/>
              <a:gdLst>
                <a:gd name="connsiteX0" fmla="*/ 19241 w 19240"/>
                <a:gd name="connsiteY0" fmla="*/ 3322 h 67548"/>
                <a:gd name="connsiteX1" fmla="*/ 12824 w 19240"/>
                <a:gd name="connsiteY1" fmla="*/ 67469 h 67548"/>
                <a:gd name="connsiteX2" fmla="*/ 0 w 19240"/>
                <a:gd name="connsiteY2" fmla="*/ 64256 h 67548"/>
                <a:gd name="connsiteX3" fmla="*/ 6416 w 19240"/>
                <a:gd name="connsiteY3" fmla="*/ 1720 h 67548"/>
                <a:gd name="connsiteX4" fmla="*/ 19241 w 19240"/>
                <a:gd name="connsiteY4" fmla="*/ 3322 h 6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" h="67548">
                  <a:moveTo>
                    <a:pt x="19241" y="3322"/>
                  </a:moveTo>
                  <a:cubicBezTo>
                    <a:pt x="16392" y="25429"/>
                    <a:pt x="22193" y="44245"/>
                    <a:pt x="12824" y="67469"/>
                  </a:cubicBezTo>
                  <a:cubicBezTo>
                    <a:pt x="6945" y="68006"/>
                    <a:pt x="3914" y="65694"/>
                    <a:pt x="0" y="64256"/>
                  </a:cubicBezTo>
                  <a:cubicBezTo>
                    <a:pt x="4408" y="45587"/>
                    <a:pt x="2814" y="24269"/>
                    <a:pt x="6416" y="1720"/>
                  </a:cubicBezTo>
                  <a:cubicBezTo>
                    <a:pt x="9958" y="-1631"/>
                    <a:pt x="17093" y="465"/>
                    <a:pt x="19241" y="332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C2146299-C09B-4FF0-D3BC-124F9DC48D66}"/>
                </a:ext>
              </a:extLst>
            </p:cNvPr>
            <p:cNvSpPr/>
            <p:nvPr/>
          </p:nvSpPr>
          <p:spPr>
            <a:xfrm>
              <a:off x="7364902" y="3694327"/>
              <a:ext cx="34452" cy="63226"/>
            </a:xfrm>
            <a:custGeom>
              <a:avLst/>
              <a:gdLst>
                <a:gd name="connsiteX0" fmla="*/ 19249 w 34452"/>
                <a:gd name="connsiteY0" fmla="*/ 400 h 63226"/>
                <a:gd name="connsiteX1" fmla="*/ 30471 w 34452"/>
                <a:gd name="connsiteY1" fmla="*/ 400 h 63226"/>
                <a:gd name="connsiteX2" fmla="*/ 16037 w 34452"/>
                <a:gd name="connsiteY2" fmla="*/ 62944 h 63226"/>
                <a:gd name="connsiteX3" fmla="*/ 0 w 34452"/>
                <a:gd name="connsiteY3" fmla="*/ 54926 h 63226"/>
                <a:gd name="connsiteX4" fmla="*/ 19249 w 34452"/>
                <a:gd name="connsiteY4" fmla="*/ 400 h 6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52" h="63226">
                  <a:moveTo>
                    <a:pt x="19249" y="400"/>
                  </a:moveTo>
                  <a:cubicBezTo>
                    <a:pt x="23778" y="-1280"/>
                    <a:pt x="30246" y="3049"/>
                    <a:pt x="30471" y="400"/>
                  </a:cubicBezTo>
                  <a:cubicBezTo>
                    <a:pt x="44845" y="23043"/>
                    <a:pt x="15647" y="38751"/>
                    <a:pt x="16037" y="62944"/>
                  </a:cubicBezTo>
                  <a:cubicBezTo>
                    <a:pt x="6304" y="64659"/>
                    <a:pt x="4797" y="58147"/>
                    <a:pt x="0" y="54926"/>
                  </a:cubicBezTo>
                  <a:cubicBezTo>
                    <a:pt x="3239" y="33373"/>
                    <a:pt x="22055" y="23182"/>
                    <a:pt x="19249" y="40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4894887F-477B-978A-FB8B-44E1D6B78154}"/>
                </a:ext>
              </a:extLst>
            </p:cNvPr>
            <p:cNvSpPr/>
            <p:nvPr/>
          </p:nvSpPr>
          <p:spPr>
            <a:xfrm>
              <a:off x="8954071" y="3700249"/>
              <a:ext cx="12824" cy="7522"/>
            </a:xfrm>
            <a:custGeom>
              <a:avLst/>
              <a:gdLst>
                <a:gd name="connsiteX0" fmla="*/ 12824 w 12824"/>
                <a:gd name="connsiteY0" fmla="*/ 4098 h 7522"/>
                <a:gd name="connsiteX1" fmla="*/ 0 w 12824"/>
                <a:gd name="connsiteY1" fmla="*/ 2496 h 7522"/>
                <a:gd name="connsiteX2" fmla="*/ 12824 w 12824"/>
                <a:gd name="connsiteY2" fmla="*/ 4098 h 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4" h="7522">
                  <a:moveTo>
                    <a:pt x="12824" y="4098"/>
                  </a:moveTo>
                  <a:cubicBezTo>
                    <a:pt x="11473" y="12012"/>
                    <a:pt x="2277" y="3925"/>
                    <a:pt x="0" y="2496"/>
                  </a:cubicBezTo>
                  <a:cubicBezTo>
                    <a:pt x="2875" y="-2976"/>
                    <a:pt x="8806" y="1942"/>
                    <a:pt x="12824" y="409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BFFAFFDE-481F-4322-7F91-1B4B466CEE4A}"/>
                </a:ext>
              </a:extLst>
            </p:cNvPr>
            <p:cNvSpPr/>
            <p:nvPr/>
          </p:nvSpPr>
          <p:spPr>
            <a:xfrm>
              <a:off x="8563927" y="3701143"/>
              <a:ext cx="18649" cy="38481"/>
            </a:xfrm>
            <a:custGeom>
              <a:avLst/>
              <a:gdLst>
                <a:gd name="connsiteX0" fmla="*/ 2069 w 18649"/>
                <a:gd name="connsiteY0" fmla="*/ 0 h 38481"/>
                <a:gd name="connsiteX1" fmla="*/ 13291 w 18649"/>
                <a:gd name="connsiteY1" fmla="*/ 0 h 38481"/>
                <a:gd name="connsiteX2" fmla="*/ 11689 w 18649"/>
                <a:gd name="connsiteY2" fmla="*/ 38481 h 38481"/>
                <a:gd name="connsiteX3" fmla="*/ 2069 w 18649"/>
                <a:gd name="connsiteY3" fmla="*/ 0 h 3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49" h="38481">
                  <a:moveTo>
                    <a:pt x="2069" y="0"/>
                  </a:moveTo>
                  <a:cubicBezTo>
                    <a:pt x="5810" y="0"/>
                    <a:pt x="9551" y="0"/>
                    <a:pt x="13291" y="0"/>
                  </a:cubicBezTo>
                  <a:cubicBezTo>
                    <a:pt x="24054" y="8200"/>
                    <a:pt x="15984" y="27190"/>
                    <a:pt x="11689" y="38481"/>
                  </a:cubicBezTo>
                  <a:cubicBezTo>
                    <a:pt x="-9049" y="36290"/>
                    <a:pt x="4675" y="18453"/>
                    <a:pt x="206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DB747D4-8AC4-4FF2-1986-617A64279584}"/>
                </a:ext>
              </a:extLst>
            </p:cNvPr>
            <p:cNvSpPr/>
            <p:nvPr/>
          </p:nvSpPr>
          <p:spPr>
            <a:xfrm>
              <a:off x="8803324" y="3741428"/>
              <a:ext cx="43430" cy="44699"/>
            </a:xfrm>
            <a:custGeom>
              <a:avLst/>
              <a:gdLst>
                <a:gd name="connsiteX0" fmla="*/ 41685 w 43430"/>
                <a:gd name="connsiteY0" fmla="*/ 44695 h 44699"/>
                <a:gd name="connsiteX1" fmla="*/ 30463 w 43430"/>
                <a:gd name="connsiteY1" fmla="*/ 41491 h 44699"/>
                <a:gd name="connsiteX2" fmla="*/ 17639 w 43430"/>
                <a:gd name="connsiteY2" fmla="*/ 12622 h 44699"/>
                <a:gd name="connsiteX3" fmla="*/ 0 w 43430"/>
                <a:gd name="connsiteY3" fmla="*/ 19038 h 44699"/>
                <a:gd name="connsiteX4" fmla="*/ 41685 w 43430"/>
                <a:gd name="connsiteY4" fmla="*/ 44695 h 4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0" h="44699">
                  <a:moveTo>
                    <a:pt x="41685" y="44695"/>
                  </a:moveTo>
                  <a:cubicBezTo>
                    <a:pt x="36715" y="44868"/>
                    <a:pt x="37122" y="39655"/>
                    <a:pt x="30463" y="41491"/>
                  </a:cubicBezTo>
                  <a:cubicBezTo>
                    <a:pt x="29493" y="28563"/>
                    <a:pt x="24653" y="19506"/>
                    <a:pt x="17639" y="12622"/>
                  </a:cubicBezTo>
                  <a:cubicBezTo>
                    <a:pt x="7681" y="10682"/>
                    <a:pt x="8495" y="19523"/>
                    <a:pt x="0" y="19038"/>
                  </a:cubicBezTo>
                  <a:cubicBezTo>
                    <a:pt x="7880" y="-22915"/>
                    <a:pt x="52751" y="13046"/>
                    <a:pt x="41685" y="4469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B7CE07D-9494-B70C-0A5A-E2CD2F0F0CBA}"/>
                </a:ext>
              </a:extLst>
            </p:cNvPr>
            <p:cNvSpPr/>
            <p:nvPr/>
          </p:nvSpPr>
          <p:spPr>
            <a:xfrm>
              <a:off x="9652776" y="3742491"/>
              <a:ext cx="38927" cy="38829"/>
            </a:xfrm>
            <a:custGeom>
              <a:avLst/>
              <a:gdLst>
                <a:gd name="connsiteX0" fmla="*/ 11669 w 38927"/>
                <a:gd name="connsiteY0" fmla="*/ 346 h 38829"/>
                <a:gd name="connsiteX1" fmla="*/ 38927 w 38927"/>
                <a:gd name="connsiteY1" fmla="*/ 38827 h 38829"/>
                <a:gd name="connsiteX2" fmla="*/ 446 w 38927"/>
                <a:gd name="connsiteY2" fmla="*/ 9966 h 38829"/>
                <a:gd name="connsiteX3" fmla="*/ 11669 w 38927"/>
                <a:gd name="connsiteY3" fmla="*/ 346 h 3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27" h="38829">
                  <a:moveTo>
                    <a:pt x="11669" y="346"/>
                  </a:moveTo>
                  <a:cubicBezTo>
                    <a:pt x="19531" y="13438"/>
                    <a:pt x="34451" y="27682"/>
                    <a:pt x="38927" y="38827"/>
                  </a:cubicBezTo>
                  <a:cubicBezTo>
                    <a:pt x="16180" y="39130"/>
                    <a:pt x="13582" y="19274"/>
                    <a:pt x="446" y="9966"/>
                  </a:cubicBezTo>
                  <a:cubicBezTo>
                    <a:pt x="-1580" y="986"/>
                    <a:pt x="3486" y="-901"/>
                    <a:pt x="11669" y="34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A1DFC59D-0832-34B5-1770-92AB7C20264E}"/>
                </a:ext>
              </a:extLst>
            </p:cNvPr>
            <p:cNvSpPr/>
            <p:nvPr/>
          </p:nvSpPr>
          <p:spPr>
            <a:xfrm>
              <a:off x="10148765" y="3744447"/>
              <a:ext cx="481055" cy="365184"/>
            </a:xfrm>
            <a:custGeom>
              <a:avLst/>
              <a:gdLst>
                <a:gd name="connsiteX0" fmla="*/ 481056 w 481055"/>
                <a:gd name="connsiteY0" fmla="*/ 174784 h 365184"/>
                <a:gd name="connsiteX1" fmla="*/ 392863 w 481055"/>
                <a:gd name="connsiteY1" fmla="*/ 264578 h 365184"/>
                <a:gd name="connsiteX2" fmla="*/ 365604 w 481055"/>
                <a:gd name="connsiteY2" fmla="*/ 282226 h 365184"/>
                <a:gd name="connsiteX3" fmla="*/ 347966 w 481055"/>
                <a:gd name="connsiteY3" fmla="*/ 298262 h 365184"/>
                <a:gd name="connsiteX4" fmla="*/ 309485 w 481055"/>
                <a:gd name="connsiteY4" fmla="*/ 315901 h 365184"/>
                <a:gd name="connsiteX5" fmla="*/ 256569 w 481055"/>
                <a:gd name="connsiteY5" fmla="*/ 341558 h 365184"/>
                <a:gd name="connsiteX6" fmla="*/ 198830 w 481055"/>
                <a:gd name="connsiteY6" fmla="*/ 364011 h 365184"/>
                <a:gd name="connsiteX7" fmla="*/ 24046 w 481055"/>
                <a:gd name="connsiteY7" fmla="*/ 364011 h 365184"/>
                <a:gd name="connsiteX8" fmla="*/ 0 w 481055"/>
                <a:gd name="connsiteY8" fmla="*/ 291855 h 365184"/>
                <a:gd name="connsiteX9" fmla="*/ 139507 w 481055"/>
                <a:gd name="connsiteY9" fmla="*/ 234124 h 365184"/>
                <a:gd name="connsiteX10" fmla="*/ 283828 w 481055"/>
                <a:gd name="connsiteY10" fmla="*/ 134701 h 365184"/>
                <a:gd name="connsiteX11" fmla="*/ 378445 w 481055"/>
                <a:gd name="connsiteY11" fmla="*/ 4814 h 365184"/>
                <a:gd name="connsiteX12" fmla="*/ 380048 w 481055"/>
                <a:gd name="connsiteY12" fmla="*/ 0 h 365184"/>
                <a:gd name="connsiteX13" fmla="*/ 384853 w 481055"/>
                <a:gd name="connsiteY13" fmla="*/ 0 h 365184"/>
                <a:gd name="connsiteX14" fmla="*/ 481056 w 481055"/>
                <a:gd name="connsiteY14" fmla="*/ 174784 h 36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1055" h="365184">
                  <a:moveTo>
                    <a:pt x="481056" y="174784"/>
                  </a:moveTo>
                  <a:cubicBezTo>
                    <a:pt x="456689" y="204969"/>
                    <a:pt x="424754" y="235285"/>
                    <a:pt x="392863" y="264578"/>
                  </a:cubicBezTo>
                  <a:cubicBezTo>
                    <a:pt x="385191" y="271618"/>
                    <a:pt x="376688" y="274580"/>
                    <a:pt x="365604" y="282226"/>
                  </a:cubicBezTo>
                  <a:cubicBezTo>
                    <a:pt x="359326" y="286555"/>
                    <a:pt x="354304" y="293915"/>
                    <a:pt x="347966" y="298262"/>
                  </a:cubicBezTo>
                  <a:cubicBezTo>
                    <a:pt x="338544" y="304722"/>
                    <a:pt x="323166" y="308783"/>
                    <a:pt x="309485" y="315901"/>
                  </a:cubicBezTo>
                  <a:cubicBezTo>
                    <a:pt x="290149" y="325963"/>
                    <a:pt x="278537" y="332795"/>
                    <a:pt x="256569" y="341558"/>
                  </a:cubicBezTo>
                  <a:cubicBezTo>
                    <a:pt x="238999" y="348572"/>
                    <a:pt x="216304" y="353724"/>
                    <a:pt x="198830" y="364011"/>
                  </a:cubicBezTo>
                  <a:cubicBezTo>
                    <a:pt x="149664" y="363015"/>
                    <a:pt x="77048" y="367094"/>
                    <a:pt x="24046" y="364011"/>
                  </a:cubicBezTo>
                  <a:cubicBezTo>
                    <a:pt x="16669" y="343896"/>
                    <a:pt x="5342" y="318802"/>
                    <a:pt x="0" y="291855"/>
                  </a:cubicBezTo>
                  <a:cubicBezTo>
                    <a:pt x="46958" y="273082"/>
                    <a:pt x="92193" y="252560"/>
                    <a:pt x="139507" y="234124"/>
                  </a:cubicBezTo>
                  <a:cubicBezTo>
                    <a:pt x="184075" y="196899"/>
                    <a:pt x="241537" y="174584"/>
                    <a:pt x="283828" y="134701"/>
                  </a:cubicBezTo>
                  <a:cubicBezTo>
                    <a:pt x="321529" y="99155"/>
                    <a:pt x="365249" y="63826"/>
                    <a:pt x="378445" y="4814"/>
                  </a:cubicBezTo>
                  <a:cubicBezTo>
                    <a:pt x="377986" y="2225"/>
                    <a:pt x="379969" y="2052"/>
                    <a:pt x="380048" y="0"/>
                  </a:cubicBezTo>
                  <a:cubicBezTo>
                    <a:pt x="381658" y="0"/>
                    <a:pt x="383251" y="0"/>
                    <a:pt x="384853" y="0"/>
                  </a:cubicBezTo>
                  <a:cubicBezTo>
                    <a:pt x="424590" y="50569"/>
                    <a:pt x="458352" y="107139"/>
                    <a:pt x="481056" y="17478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54253AA-0801-1923-5763-FF9DDF534A41}"/>
                </a:ext>
              </a:extLst>
            </p:cNvPr>
            <p:cNvSpPr/>
            <p:nvPr/>
          </p:nvSpPr>
          <p:spPr>
            <a:xfrm>
              <a:off x="7233405" y="3766388"/>
              <a:ext cx="52915" cy="32576"/>
            </a:xfrm>
            <a:custGeom>
              <a:avLst/>
              <a:gdLst>
                <a:gd name="connsiteX0" fmla="*/ 28861 w 52915"/>
                <a:gd name="connsiteY0" fmla="*/ 16531 h 32576"/>
                <a:gd name="connsiteX1" fmla="*/ 16037 w 52915"/>
                <a:gd name="connsiteY1" fmla="*/ 29364 h 32576"/>
                <a:gd name="connsiteX2" fmla="*/ 3204 w 52915"/>
                <a:gd name="connsiteY2" fmla="*/ 32576 h 32576"/>
                <a:gd name="connsiteX3" fmla="*/ 0 w 52915"/>
                <a:gd name="connsiteY3" fmla="*/ 27762 h 32576"/>
                <a:gd name="connsiteX4" fmla="*/ 52916 w 52915"/>
                <a:gd name="connsiteY4" fmla="*/ 2105 h 32576"/>
                <a:gd name="connsiteX5" fmla="*/ 28861 w 52915"/>
                <a:gd name="connsiteY5" fmla="*/ 16531 h 3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15" h="32576">
                  <a:moveTo>
                    <a:pt x="28861" y="16531"/>
                  </a:moveTo>
                  <a:cubicBezTo>
                    <a:pt x="29684" y="21363"/>
                    <a:pt x="18868" y="23398"/>
                    <a:pt x="16037" y="29364"/>
                  </a:cubicBezTo>
                  <a:cubicBezTo>
                    <a:pt x="9560" y="23233"/>
                    <a:pt x="8936" y="30195"/>
                    <a:pt x="3204" y="32576"/>
                  </a:cubicBezTo>
                  <a:cubicBezTo>
                    <a:pt x="9040" y="29095"/>
                    <a:pt x="-52" y="28420"/>
                    <a:pt x="0" y="27762"/>
                  </a:cubicBezTo>
                  <a:cubicBezTo>
                    <a:pt x="1135" y="13639"/>
                    <a:pt x="40005" y="-6606"/>
                    <a:pt x="52916" y="2105"/>
                  </a:cubicBezTo>
                  <a:cubicBezTo>
                    <a:pt x="46162" y="7127"/>
                    <a:pt x="35875" y="17094"/>
                    <a:pt x="28861" y="1653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C500609-A441-977D-7B43-BB7ADC3A31F3}"/>
                </a:ext>
              </a:extLst>
            </p:cNvPr>
            <p:cNvSpPr/>
            <p:nvPr/>
          </p:nvSpPr>
          <p:spPr>
            <a:xfrm>
              <a:off x="8727947" y="3766559"/>
              <a:ext cx="28869" cy="52359"/>
            </a:xfrm>
            <a:custGeom>
              <a:avLst/>
              <a:gdLst>
                <a:gd name="connsiteX0" fmla="*/ 19258 w 28869"/>
                <a:gd name="connsiteY0" fmla="*/ 323 h 52359"/>
                <a:gd name="connsiteX1" fmla="*/ 28870 w 28869"/>
                <a:gd name="connsiteY1" fmla="*/ 3527 h 52359"/>
                <a:gd name="connsiteX2" fmla="*/ 16045 w 28869"/>
                <a:gd name="connsiteY2" fmla="*/ 48433 h 52359"/>
                <a:gd name="connsiteX3" fmla="*/ 0 w 28869"/>
                <a:gd name="connsiteY3" fmla="*/ 51637 h 52359"/>
                <a:gd name="connsiteX4" fmla="*/ 19258 w 28869"/>
                <a:gd name="connsiteY4" fmla="*/ 323 h 5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9" h="52359">
                  <a:moveTo>
                    <a:pt x="19258" y="323"/>
                  </a:moveTo>
                  <a:cubicBezTo>
                    <a:pt x="25241" y="-1391"/>
                    <a:pt x="23821" y="4307"/>
                    <a:pt x="28870" y="3527"/>
                  </a:cubicBezTo>
                  <a:cubicBezTo>
                    <a:pt x="27207" y="21105"/>
                    <a:pt x="17569" y="30708"/>
                    <a:pt x="16045" y="48433"/>
                  </a:cubicBezTo>
                  <a:cubicBezTo>
                    <a:pt x="6555" y="45134"/>
                    <a:pt x="4581" y="55040"/>
                    <a:pt x="0" y="51637"/>
                  </a:cubicBezTo>
                  <a:cubicBezTo>
                    <a:pt x="3143" y="31245"/>
                    <a:pt x="16028" y="20612"/>
                    <a:pt x="19258" y="32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BC57FD7-DCBD-4B84-E09D-6162EA03ED55}"/>
                </a:ext>
              </a:extLst>
            </p:cNvPr>
            <p:cNvSpPr/>
            <p:nvPr/>
          </p:nvSpPr>
          <p:spPr>
            <a:xfrm>
              <a:off x="8605800" y="3778105"/>
              <a:ext cx="22739" cy="44897"/>
            </a:xfrm>
            <a:custGeom>
              <a:avLst/>
              <a:gdLst>
                <a:gd name="connsiteX0" fmla="*/ 11510 w 22739"/>
                <a:gd name="connsiteY0" fmla="*/ 0 h 44897"/>
                <a:gd name="connsiteX1" fmla="*/ 22732 w 22739"/>
                <a:gd name="connsiteY1" fmla="*/ 3204 h 44897"/>
                <a:gd name="connsiteX2" fmla="*/ 3492 w 22739"/>
                <a:gd name="connsiteY2" fmla="*/ 44897 h 44897"/>
                <a:gd name="connsiteX3" fmla="*/ 11510 w 22739"/>
                <a:gd name="connsiteY3" fmla="*/ 0 h 4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9" h="44897">
                  <a:moveTo>
                    <a:pt x="11510" y="0"/>
                  </a:moveTo>
                  <a:cubicBezTo>
                    <a:pt x="17363" y="2277"/>
                    <a:pt x="18714" y="-892"/>
                    <a:pt x="22732" y="3204"/>
                  </a:cubicBezTo>
                  <a:cubicBezTo>
                    <a:pt x="22949" y="23735"/>
                    <a:pt x="18351" y="39451"/>
                    <a:pt x="3492" y="44897"/>
                  </a:cubicBezTo>
                  <a:cubicBezTo>
                    <a:pt x="-9324" y="31086"/>
                    <a:pt x="17727" y="17448"/>
                    <a:pt x="1151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ECEEC16-5678-F91E-E7E0-56DDB5F206FD}"/>
                </a:ext>
              </a:extLst>
            </p:cNvPr>
            <p:cNvSpPr/>
            <p:nvPr/>
          </p:nvSpPr>
          <p:spPr>
            <a:xfrm>
              <a:off x="8472259" y="3779715"/>
              <a:ext cx="17565" cy="44976"/>
            </a:xfrm>
            <a:custGeom>
              <a:avLst/>
              <a:gdLst>
                <a:gd name="connsiteX0" fmla="*/ 11952 w 17565"/>
                <a:gd name="connsiteY0" fmla="*/ 0 h 44976"/>
                <a:gd name="connsiteX1" fmla="*/ 8748 w 17565"/>
                <a:gd name="connsiteY1" fmla="*/ 44897 h 44976"/>
                <a:gd name="connsiteX2" fmla="*/ 11952 w 17565"/>
                <a:gd name="connsiteY2" fmla="*/ 0 h 4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65" h="44976">
                  <a:moveTo>
                    <a:pt x="11952" y="0"/>
                  </a:moveTo>
                  <a:cubicBezTo>
                    <a:pt x="22819" y="7126"/>
                    <a:pt x="15771" y="36256"/>
                    <a:pt x="8748" y="44897"/>
                  </a:cubicBezTo>
                  <a:cubicBezTo>
                    <a:pt x="-8076" y="46932"/>
                    <a:pt x="2973" y="9369"/>
                    <a:pt x="11952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ACF0A5EC-B4DC-0C41-2C47-20F3BA3E695B}"/>
                </a:ext>
              </a:extLst>
            </p:cNvPr>
            <p:cNvSpPr/>
            <p:nvPr/>
          </p:nvSpPr>
          <p:spPr>
            <a:xfrm>
              <a:off x="7438166" y="3794132"/>
              <a:ext cx="22947" cy="30472"/>
            </a:xfrm>
            <a:custGeom>
              <a:avLst/>
              <a:gdLst>
                <a:gd name="connsiteX0" fmla="*/ 16531 w 22947"/>
                <a:gd name="connsiteY0" fmla="*/ 10 h 30472"/>
                <a:gd name="connsiteX1" fmla="*/ 22948 w 22947"/>
                <a:gd name="connsiteY1" fmla="*/ 6426 h 30472"/>
                <a:gd name="connsiteX2" fmla="*/ 13327 w 22947"/>
                <a:gd name="connsiteY2" fmla="*/ 28870 h 30472"/>
                <a:gd name="connsiteX3" fmla="*/ 8513 w 22947"/>
                <a:gd name="connsiteY3" fmla="*/ 30472 h 30472"/>
                <a:gd name="connsiteX4" fmla="*/ 16531 w 22947"/>
                <a:gd name="connsiteY4" fmla="*/ 10 h 3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47" h="30472">
                  <a:moveTo>
                    <a:pt x="16531" y="10"/>
                  </a:moveTo>
                  <a:cubicBezTo>
                    <a:pt x="21060" y="-242"/>
                    <a:pt x="20549" y="4538"/>
                    <a:pt x="22948" y="6426"/>
                  </a:cubicBezTo>
                  <a:cubicBezTo>
                    <a:pt x="20965" y="15137"/>
                    <a:pt x="14903" y="19761"/>
                    <a:pt x="13327" y="28870"/>
                  </a:cubicBezTo>
                  <a:cubicBezTo>
                    <a:pt x="11050" y="28732"/>
                    <a:pt x="8781" y="28602"/>
                    <a:pt x="8513" y="30472"/>
                  </a:cubicBezTo>
                  <a:cubicBezTo>
                    <a:pt x="-9567" y="23372"/>
                    <a:pt x="5041" y="4339"/>
                    <a:pt x="16531" y="1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20DDDC7-B691-BD7D-5D81-C0D389C44300}"/>
                </a:ext>
              </a:extLst>
            </p:cNvPr>
            <p:cNvSpPr/>
            <p:nvPr/>
          </p:nvSpPr>
          <p:spPr>
            <a:xfrm>
              <a:off x="9861377" y="3794141"/>
              <a:ext cx="14756" cy="36888"/>
            </a:xfrm>
            <a:custGeom>
              <a:avLst/>
              <a:gdLst>
                <a:gd name="connsiteX0" fmla="*/ 14757 w 14756"/>
                <a:gd name="connsiteY0" fmla="*/ 1 h 36888"/>
                <a:gd name="connsiteX1" fmla="*/ 9934 w 14756"/>
                <a:gd name="connsiteY1" fmla="*/ 36888 h 36888"/>
                <a:gd name="connsiteX2" fmla="*/ 14757 w 14756"/>
                <a:gd name="connsiteY2" fmla="*/ 1 h 3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56" h="36888">
                  <a:moveTo>
                    <a:pt x="14757" y="1"/>
                  </a:moveTo>
                  <a:cubicBezTo>
                    <a:pt x="14627" y="17319"/>
                    <a:pt x="12367" y="23268"/>
                    <a:pt x="9934" y="36888"/>
                  </a:cubicBezTo>
                  <a:cubicBezTo>
                    <a:pt x="-5306" y="35252"/>
                    <a:pt x="-2475" y="-190"/>
                    <a:pt x="14757" y="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B752AF4D-340D-6A35-E0EE-3A039D18318B}"/>
                </a:ext>
              </a:extLst>
            </p:cNvPr>
            <p:cNvSpPr/>
            <p:nvPr/>
          </p:nvSpPr>
          <p:spPr>
            <a:xfrm>
              <a:off x="7524943" y="3799278"/>
              <a:ext cx="22579" cy="39760"/>
            </a:xfrm>
            <a:custGeom>
              <a:avLst/>
              <a:gdLst>
                <a:gd name="connsiteX0" fmla="*/ 11539 w 22579"/>
                <a:gd name="connsiteY0" fmla="*/ 2882 h 39760"/>
                <a:gd name="connsiteX1" fmla="*/ 21159 w 22579"/>
                <a:gd name="connsiteY1" fmla="*/ 39761 h 39760"/>
                <a:gd name="connsiteX2" fmla="*/ 9937 w 22579"/>
                <a:gd name="connsiteY2" fmla="*/ 38159 h 39760"/>
                <a:gd name="connsiteX3" fmla="*/ 317 w 22579"/>
                <a:gd name="connsiteY3" fmla="*/ 1280 h 39760"/>
                <a:gd name="connsiteX4" fmla="*/ 11539 w 22579"/>
                <a:gd name="connsiteY4" fmla="*/ 2882 h 3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79" h="39760">
                  <a:moveTo>
                    <a:pt x="11539" y="2882"/>
                  </a:moveTo>
                  <a:cubicBezTo>
                    <a:pt x="14041" y="15013"/>
                    <a:pt x="26787" y="24789"/>
                    <a:pt x="21159" y="39761"/>
                  </a:cubicBezTo>
                  <a:cubicBezTo>
                    <a:pt x="15106" y="38263"/>
                    <a:pt x="13626" y="39674"/>
                    <a:pt x="9937" y="38159"/>
                  </a:cubicBezTo>
                  <a:cubicBezTo>
                    <a:pt x="6378" y="27266"/>
                    <a:pt x="-1692" y="12398"/>
                    <a:pt x="317" y="1280"/>
                  </a:cubicBezTo>
                  <a:cubicBezTo>
                    <a:pt x="3512" y="-1933"/>
                    <a:pt x="7954" y="1782"/>
                    <a:pt x="11539" y="288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FCE2BB0-98C3-E14D-5D90-42974F9662A8}"/>
                </a:ext>
              </a:extLst>
            </p:cNvPr>
            <p:cNvSpPr/>
            <p:nvPr/>
          </p:nvSpPr>
          <p:spPr>
            <a:xfrm>
              <a:off x="9950353" y="3810175"/>
              <a:ext cx="15575" cy="43588"/>
            </a:xfrm>
            <a:custGeom>
              <a:avLst/>
              <a:gdLst>
                <a:gd name="connsiteX0" fmla="*/ 12371 w 15575"/>
                <a:gd name="connsiteY0" fmla="*/ 1605 h 43588"/>
                <a:gd name="connsiteX1" fmla="*/ 15575 w 15575"/>
                <a:gd name="connsiteY1" fmla="*/ 43307 h 43588"/>
                <a:gd name="connsiteX2" fmla="*/ 12371 w 15575"/>
                <a:gd name="connsiteY2" fmla="*/ 1605 h 4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5" h="43588">
                  <a:moveTo>
                    <a:pt x="12371" y="1605"/>
                  </a:moveTo>
                  <a:cubicBezTo>
                    <a:pt x="11713" y="17234"/>
                    <a:pt x="12813" y="31106"/>
                    <a:pt x="15575" y="43307"/>
                  </a:cubicBezTo>
                  <a:cubicBezTo>
                    <a:pt x="-3362" y="48113"/>
                    <a:pt x="-5744" y="-10302"/>
                    <a:pt x="12371" y="160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E8D02507-5EA3-1E00-D9D2-C946AD0C2B1F}"/>
                </a:ext>
              </a:extLst>
            </p:cNvPr>
            <p:cNvSpPr/>
            <p:nvPr/>
          </p:nvSpPr>
          <p:spPr>
            <a:xfrm>
              <a:off x="8384787" y="3810073"/>
              <a:ext cx="31348" cy="64845"/>
            </a:xfrm>
            <a:custGeom>
              <a:avLst/>
              <a:gdLst>
                <a:gd name="connsiteX0" fmla="*/ 0 w 31348"/>
                <a:gd name="connsiteY0" fmla="*/ 57835 h 64845"/>
                <a:gd name="connsiteX1" fmla="*/ 8018 w 31348"/>
                <a:gd name="connsiteY1" fmla="*/ 3317 h 64845"/>
                <a:gd name="connsiteX2" fmla="*/ 25657 w 31348"/>
                <a:gd name="connsiteY2" fmla="*/ 113 h 64845"/>
                <a:gd name="connsiteX3" fmla="*/ 19241 w 31348"/>
                <a:gd name="connsiteY3" fmla="*/ 62658 h 64845"/>
                <a:gd name="connsiteX4" fmla="*/ 0 w 31348"/>
                <a:gd name="connsiteY4" fmla="*/ 57835 h 6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48" h="64845">
                  <a:moveTo>
                    <a:pt x="0" y="57835"/>
                  </a:moveTo>
                  <a:cubicBezTo>
                    <a:pt x="9326" y="39694"/>
                    <a:pt x="12582" y="25337"/>
                    <a:pt x="8018" y="3317"/>
                  </a:cubicBezTo>
                  <a:cubicBezTo>
                    <a:pt x="10807" y="-839"/>
                    <a:pt x="18660" y="70"/>
                    <a:pt x="25657" y="113"/>
                  </a:cubicBezTo>
                  <a:cubicBezTo>
                    <a:pt x="40222" y="22722"/>
                    <a:pt x="22635" y="42984"/>
                    <a:pt x="19241" y="62658"/>
                  </a:cubicBezTo>
                  <a:cubicBezTo>
                    <a:pt x="17976" y="63801"/>
                    <a:pt x="3810" y="68953"/>
                    <a:pt x="0" y="5783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408B29D2-DB93-AF40-4F96-FEDEC70D9171}"/>
                </a:ext>
              </a:extLst>
            </p:cNvPr>
            <p:cNvSpPr/>
            <p:nvPr/>
          </p:nvSpPr>
          <p:spPr>
            <a:xfrm>
              <a:off x="9768982" y="3819638"/>
              <a:ext cx="28670" cy="51482"/>
            </a:xfrm>
            <a:custGeom>
              <a:avLst/>
              <a:gdLst>
                <a:gd name="connsiteX0" fmla="*/ 1312 w 28670"/>
                <a:gd name="connsiteY0" fmla="*/ 169 h 51482"/>
                <a:gd name="connsiteX1" fmla="*/ 9330 w 28670"/>
                <a:gd name="connsiteY1" fmla="*/ 3372 h 51482"/>
                <a:gd name="connsiteX2" fmla="*/ 28571 w 28670"/>
                <a:gd name="connsiteY2" fmla="*/ 51482 h 51482"/>
                <a:gd name="connsiteX3" fmla="*/ 1312 w 28670"/>
                <a:gd name="connsiteY3" fmla="*/ 169 h 5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" h="51482">
                  <a:moveTo>
                    <a:pt x="1312" y="169"/>
                  </a:moveTo>
                  <a:cubicBezTo>
                    <a:pt x="6248" y="-1026"/>
                    <a:pt x="4386" y="4567"/>
                    <a:pt x="9330" y="3372"/>
                  </a:cubicBezTo>
                  <a:cubicBezTo>
                    <a:pt x="10811" y="23384"/>
                    <a:pt x="30225" y="33662"/>
                    <a:pt x="28571" y="51482"/>
                  </a:cubicBezTo>
                  <a:cubicBezTo>
                    <a:pt x="13357" y="42217"/>
                    <a:pt x="-5113" y="20535"/>
                    <a:pt x="1312" y="16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B10D531-46AA-1A62-7114-F6726FF98745}"/>
                </a:ext>
              </a:extLst>
            </p:cNvPr>
            <p:cNvSpPr/>
            <p:nvPr/>
          </p:nvSpPr>
          <p:spPr>
            <a:xfrm>
              <a:off x="9648410" y="3834233"/>
              <a:ext cx="56126" cy="28364"/>
            </a:xfrm>
            <a:custGeom>
              <a:avLst/>
              <a:gdLst>
                <a:gd name="connsiteX0" fmla="*/ 1608 w 56126"/>
                <a:gd name="connsiteY0" fmla="*/ 0 h 28364"/>
                <a:gd name="connsiteX1" fmla="*/ 56126 w 56126"/>
                <a:gd name="connsiteY1" fmla="*/ 25657 h 28364"/>
                <a:gd name="connsiteX2" fmla="*/ 15 w 56126"/>
                <a:gd name="connsiteY2" fmla="*/ 6416 h 28364"/>
                <a:gd name="connsiteX3" fmla="*/ 1608 w 56126"/>
                <a:gd name="connsiteY3" fmla="*/ 0 h 2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26" h="28364">
                  <a:moveTo>
                    <a:pt x="1608" y="0"/>
                  </a:moveTo>
                  <a:cubicBezTo>
                    <a:pt x="23152" y="5178"/>
                    <a:pt x="42540" y="12521"/>
                    <a:pt x="56126" y="25657"/>
                  </a:cubicBezTo>
                  <a:cubicBezTo>
                    <a:pt x="33586" y="35277"/>
                    <a:pt x="12891" y="16972"/>
                    <a:pt x="15" y="6416"/>
                  </a:cubicBezTo>
                  <a:cubicBezTo>
                    <a:pt x="-201" y="3542"/>
                    <a:pt x="1964" y="3031"/>
                    <a:pt x="160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E53B02B6-F111-10F5-F139-32B74E6ECD1B}"/>
                </a:ext>
              </a:extLst>
            </p:cNvPr>
            <p:cNvSpPr/>
            <p:nvPr/>
          </p:nvSpPr>
          <p:spPr>
            <a:xfrm>
              <a:off x="8956245" y="3848668"/>
              <a:ext cx="616795" cy="218087"/>
            </a:xfrm>
            <a:custGeom>
              <a:avLst/>
              <a:gdLst>
                <a:gd name="connsiteX0" fmla="*/ 586332 w 616795"/>
                <a:gd name="connsiteY0" fmla="*/ 0 h 218087"/>
                <a:gd name="connsiteX1" fmla="*/ 616795 w 616795"/>
                <a:gd name="connsiteY1" fmla="*/ 166774 h 218087"/>
                <a:gd name="connsiteX2" fmla="*/ 563879 w 616795"/>
                <a:gd name="connsiteY2" fmla="*/ 189227 h 218087"/>
                <a:gd name="connsiteX3" fmla="*/ 538222 w 616795"/>
                <a:gd name="connsiteY3" fmla="*/ 189227 h 218087"/>
                <a:gd name="connsiteX4" fmla="*/ 498131 w 616795"/>
                <a:gd name="connsiteY4" fmla="*/ 203653 h 218087"/>
                <a:gd name="connsiteX5" fmla="*/ 421160 w 616795"/>
                <a:gd name="connsiteY5" fmla="*/ 210069 h 218087"/>
                <a:gd name="connsiteX6" fmla="*/ 379458 w 616795"/>
                <a:gd name="connsiteY6" fmla="*/ 218088 h 218087"/>
                <a:gd name="connsiteX7" fmla="*/ 252775 w 616795"/>
                <a:gd name="connsiteY7" fmla="*/ 214884 h 218087"/>
                <a:gd name="connsiteX8" fmla="*/ 207869 w 616795"/>
                <a:gd name="connsiteY8" fmla="*/ 213273 h 218087"/>
                <a:gd name="connsiteX9" fmla="*/ 145325 w 616795"/>
                <a:gd name="connsiteY9" fmla="*/ 206857 h 218087"/>
                <a:gd name="connsiteX10" fmla="*/ 87594 w 616795"/>
                <a:gd name="connsiteY10" fmla="*/ 203653 h 218087"/>
                <a:gd name="connsiteX11" fmla="*/ 76372 w 616795"/>
                <a:gd name="connsiteY11" fmla="*/ 197237 h 218087"/>
                <a:gd name="connsiteX12" fmla="*/ 20244 w 616795"/>
                <a:gd name="connsiteY12" fmla="*/ 186015 h 218087"/>
                <a:gd name="connsiteX13" fmla="*/ 986 w 616795"/>
                <a:gd name="connsiteY13" fmla="*/ 28869 h 218087"/>
                <a:gd name="connsiteX14" fmla="*/ 103631 w 616795"/>
                <a:gd name="connsiteY14" fmla="*/ 59332 h 218087"/>
                <a:gd name="connsiteX15" fmla="*/ 156538 w 616795"/>
                <a:gd name="connsiteY15" fmla="*/ 62536 h 218087"/>
                <a:gd name="connsiteX16" fmla="*/ 310488 w 616795"/>
                <a:gd name="connsiteY16" fmla="*/ 56119 h 218087"/>
                <a:gd name="connsiteX17" fmla="*/ 390671 w 616795"/>
                <a:gd name="connsiteY17" fmla="*/ 52916 h 218087"/>
                <a:gd name="connsiteX18" fmla="*/ 446782 w 616795"/>
                <a:gd name="connsiteY18" fmla="*/ 41694 h 218087"/>
                <a:gd name="connsiteX19" fmla="*/ 586332 w 616795"/>
                <a:gd name="connsiteY19" fmla="*/ 0 h 21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6795" h="218087">
                  <a:moveTo>
                    <a:pt x="586332" y="0"/>
                  </a:moveTo>
                  <a:cubicBezTo>
                    <a:pt x="583336" y="62856"/>
                    <a:pt x="610699" y="107814"/>
                    <a:pt x="616795" y="166774"/>
                  </a:cubicBezTo>
                  <a:cubicBezTo>
                    <a:pt x="595571" y="176949"/>
                    <a:pt x="576374" y="173935"/>
                    <a:pt x="563879" y="189227"/>
                  </a:cubicBezTo>
                  <a:cubicBezTo>
                    <a:pt x="558944" y="186629"/>
                    <a:pt x="548293" y="187365"/>
                    <a:pt x="538222" y="189227"/>
                  </a:cubicBezTo>
                  <a:cubicBezTo>
                    <a:pt x="523407" y="191946"/>
                    <a:pt x="503560" y="196310"/>
                    <a:pt x="498131" y="203653"/>
                  </a:cubicBezTo>
                  <a:cubicBezTo>
                    <a:pt x="472907" y="200545"/>
                    <a:pt x="446973" y="207688"/>
                    <a:pt x="421160" y="210069"/>
                  </a:cubicBezTo>
                  <a:cubicBezTo>
                    <a:pt x="405444" y="211516"/>
                    <a:pt x="390853" y="213282"/>
                    <a:pt x="379458" y="218088"/>
                  </a:cubicBezTo>
                  <a:cubicBezTo>
                    <a:pt x="339141" y="215533"/>
                    <a:pt x="297577" y="218521"/>
                    <a:pt x="252775" y="214884"/>
                  </a:cubicBezTo>
                  <a:cubicBezTo>
                    <a:pt x="237284" y="213620"/>
                    <a:pt x="224122" y="216304"/>
                    <a:pt x="207869" y="213273"/>
                  </a:cubicBezTo>
                  <a:cubicBezTo>
                    <a:pt x="188568" y="209680"/>
                    <a:pt x="165206" y="207394"/>
                    <a:pt x="145325" y="206857"/>
                  </a:cubicBezTo>
                  <a:cubicBezTo>
                    <a:pt x="124629" y="206311"/>
                    <a:pt x="104895" y="207853"/>
                    <a:pt x="87594" y="203653"/>
                  </a:cubicBezTo>
                  <a:cubicBezTo>
                    <a:pt x="83507" y="202657"/>
                    <a:pt x="80667" y="198475"/>
                    <a:pt x="76372" y="197237"/>
                  </a:cubicBezTo>
                  <a:cubicBezTo>
                    <a:pt x="57755" y="191911"/>
                    <a:pt x="39450" y="197540"/>
                    <a:pt x="20244" y="186015"/>
                  </a:cubicBezTo>
                  <a:cubicBezTo>
                    <a:pt x="13966" y="128189"/>
                    <a:pt x="-4434" y="81811"/>
                    <a:pt x="986" y="28869"/>
                  </a:cubicBezTo>
                  <a:cubicBezTo>
                    <a:pt x="30531" y="39745"/>
                    <a:pt x="63626" y="57947"/>
                    <a:pt x="103631" y="59332"/>
                  </a:cubicBezTo>
                  <a:cubicBezTo>
                    <a:pt x="120646" y="59912"/>
                    <a:pt x="138856" y="61505"/>
                    <a:pt x="156538" y="62536"/>
                  </a:cubicBezTo>
                  <a:cubicBezTo>
                    <a:pt x="209350" y="65592"/>
                    <a:pt x="265270" y="60241"/>
                    <a:pt x="310488" y="56119"/>
                  </a:cubicBezTo>
                  <a:cubicBezTo>
                    <a:pt x="339037" y="53522"/>
                    <a:pt x="368530" y="57167"/>
                    <a:pt x="390671" y="52916"/>
                  </a:cubicBezTo>
                  <a:cubicBezTo>
                    <a:pt x="405790" y="50015"/>
                    <a:pt x="434105" y="34654"/>
                    <a:pt x="446782" y="41694"/>
                  </a:cubicBezTo>
                  <a:cubicBezTo>
                    <a:pt x="491204" y="25068"/>
                    <a:pt x="542483" y="12547"/>
                    <a:pt x="58633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41BF6FF-05E4-3AE2-67B0-BE8156BDD748}"/>
                </a:ext>
              </a:extLst>
            </p:cNvPr>
            <p:cNvSpPr/>
            <p:nvPr/>
          </p:nvSpPr>
          <p:spPr>
            <a:xfrm>
              <a:off x="7679759" y="3858288"/>
              <a:ext cx="7468" cy="11337"/>
            </a:xfrm>
            <a:custGeom>
              <a:avLst/>
              <a:gdLst>
                <a:gd name="connsiteX0" fmla="*/ 1052 w 7468"/>
                <a:gd name="connsiteY0" fmla="*/ 11222 h 11337"/>
                <a:gd name="connsiteX1" fmla="*/ 2654 w 7468"/>
                <a:gd name="connsiteY1" fmla="*/ 0 h 11337"/>
                <a:gd name="connsiteX2" fmla="*/ 4265 w 7468"/>
                <a:gd name="connsiteY2" fmla="*/ 3213 h 11337"/>
                <a:gd name="connsiteX3" fmla="*/ 7469 w 7468"/>
                <a:gd name="connsiteY3" fmla="*/ 4814 h 11337"/>
                <a:gd name="connsiteX4" fmla="*/ 7469 w 7468"/>
                <a:gd name="connsiteY4" fmla="*/ 8027 h 11337"/>
                <a:gd name="connsiteX5" fmla="*/ 1052 w 7468"/>
                <a:gd name="connsiteY5" fmla="*/ 11222 h 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" h="11337">
                  <a:moveTo>
                    <a:pt x="1052" y="11222"/>
                  </a:moveTo>
                  <a:cubicBezTo>
                    <a:pt x="-2256" y="5273"/>
                    <a:pt x="3356" y="7031"/>
                    <a:pt x="2654" y="0"/>
                  </a:cubicBezTo>
                  <a:cubicBezTo>
                    <a:pt x="4213" y="43"/>
                    <a:pt x="3901" y="1966"/>
                    <a:pt x="4265" y="3213"/>
                  </a:cubicBezTo>
                  <a:cubicBezTo>
                    <a:pt x="4308" y="4771"/>
                    <a:pt x="6230" y="4451"/>
                    <a:pt x="7469" y="4814"/>
                  </a:cubicBezTo>
                  <a:cubicBezTo>
                    <a:pt x="5572" y="7118"/>
                    <a:pt x="-1035" y="7854"/>
                    <a:pt x="7469" y="8027"/>
                  </a:cubicBezTo>
                  <a:cubicBezTo>
                    <a:pt x="7079" y="10841"/>
                    <a:pt x="4706" y="11672"/>
                    <a:pt x="1052" y="1122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CB5ECE2A-3622-906F-7691-6FDDFA53F4CB}"/>
                </a:ext>
              </a:extLst>
            </p:cNvPr>
            <p:cNvSpPr/>
            <p:nvPr/>
          </p:nvSpPr>
          <p:spPr>
            <a:xfrm>
              <a:off x="8533914" y="3877206"/>
              <a:ext cx="27267" cy="53481"/>
            </a:xfrm>
            <a:custGeom>
              <a:avLst/>
              <a:gdLst>
                <a:gd name="connsiteX0" fmla="*/ 16045 w 27267"/>
                <a:gd name="connsiteY0" fmla="*/ 331 h 53481"/>
                <a:gd name="connsiteX1" fmla="*/ 27267 w 27267"/>
                <a:gd name="connsiteY1" fmla="*/ 5137 h 53481"/>
                <a:gd name="connsiteX2" fmla="*/ 14435 w 27267"/>
                <a:gd name="connsiteY2" fmla="*/ 53239 h 53481"/>
                <a:gd name="connsiteX3" fmla="*/ 0 w 27267"/>
                <a:gd name="connsiteY3" fmla="*/ 48433 h 53481"/>
                <a:gd name="connsiteX4" fmla="*/ 16045 w 27267"/>
                <a:gd name="connsiteY4" fmla="*/ 331 h 5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67" h="53481">
                  <a:moveTo>
                    <a:pt x="16045" y="331"/>
                  </a:moveTo>
                  <a:cubicBezTo>
                    <a:pt x="23180" y="-1461"/>
                    <a:pt x="22496" y="4574"/>
                    <a:pt x="27267" y="5137"/>
                  </a:cubicBezTo>
                  <a:cubicBezTo>
                    <a:pt x="21076" y="19269"/>
                    <a:pt x="20106" y="35721"/>
                    <a:pt x="14435" y="53239"/>
                  </a:cubicBezTo>
                  <a:cubicBezTo>
                    <a:pt x="7014" y="54252"/>
                    <a:pt x="2866" y="51983"/>
                    <a:pt x="0" y="48433"/>
                  </a:cubicBezTo>
                  <a:cubicBezTo>
                    <a:pt x="4061" y="31634"/>
                    <a:pt x="16435" y="16437"/>
                    <a:pt x="16045" y="33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B0E5FB2E-F62C-3622-EAB5-38E31006DEF7}"/>
                </a:ext>
              </a:extLst>
            </p:cNvPr>
            <p:cNvSpPr/>
            <p:nvPr/>
          </p:nvSpPr>
          <p:spPr>
            <a:xfrm>
              <a:off x="8830583" y="3880577"/>
              <a:ext cx="57721" cy="48273"/>
            </a:xfrm>
            <a:custGeom>
              <a:avLst/>
              <a:gdLst>
                <a:gd name="connsiteX0" fmla="*/ 40083 w 57721"/>
                <a:gd name="connsiteY0" fmla="*/ 19404 h 48273"/>
                <a:gd name="connsiteX1" fmla="*/ 51314 w 57721"/>
                <a:gd name="connsiteY1" fmla="*/ 16200 h 48273"/>
                <a:gd name="connsiteX2" fmla="*/ 57722 w 57721"/>
                <a:gd name="connsiteY2" fmla="*/ 43459 h 48273"/>
                <a:gd name="connsiteX3" fmla="*/ 51314 w 57721"/>
                <a:gd name="connsiteY3" fmla="*/ 48273 h 48273"/>
                <a:gd name="connsiteX4" fmla="*/ 0 w 57721"/>
                <a:gd name="connsiteY4" fmla="*/ 8182 h 48273"/>
                <a:gd name="connsiteX5" fmla="*/ 40083 w 57721"/>
                <a:gd name="connsiteY5" fmla="*/ 19404 h 4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21" h="48273">
                  <a:moveTo>
                    <a:pt x="40083" y="19404"/>
                  </a:moveTo>
                  <a:cubicBezTo>
                    <a:pt x="46733" y="21248"/>
                    <a:pt x="46343" y="16036"/>
                    <a:pt x="51314" y="16200"/>
                  </a:cubicBezTo>
                  <a:cubicBezTo>
                    <a:pt x="55245" y="23491"/>
                    <a:pt x="54916" y="35051"/>
                    <a:pt x="57722" y="43459"/>
                  </a:cubicBezTo>
                  <a:cubicBezTo>
                    <a:pt x="54457" y="43935"/>
                    <a:pt x="54578" y="47797"/>
                    <a:pt x="51314" y="48273"/>
                  </a:cubicBezTo>
                  <a:cubicBezTo>
                    <a:pt x="27536" y="41580"/>
                    <a:pt x="23613" y="15031"/>
                    <a:pt x="0" y="8182"/>
                  </a:cubicBezTo>
                  <a:cubicBezTo>
                    <a:pt x="10919" y="-12219"/>
                    <a:pt x="32982" y="10927"/>
                    <a:pt x="40083" y="1940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CCAD242A-A9DD-88CC-8B0C-F225D7718F7A}"/>
                </a:ext>
              </a:extLst>
            </p:cNvPr>
            <p:cNvSpPr/>
            <p:nvPr/>
          </p:nvSpPr>
          <p:spPr>
            <a:xfrm>
              <a:off x="8743992" y="3893565"/>
              <a:ext cx="27526" cy="43295"/>
            </a:xfrm>
            <a:custGeom>
              <a:avLst/>
              <a:gdLst>
                <a:gd name="connsiteX0" fmla="*/ 0 w 27526"/>
                <a:gd name="connsiteY0" fmla="*/ 0 h 43295"/>
                <a:gd name="connsiteX1" fmla="*/ 24046 w 27526"/>
                <a:gd name="connsiteY1" fmla="*/ 43295 h 43295"/>
                <a:gd name="connsiteX2" fmla="*/ 0 w 27526"/>
                <a:gd name="connsiteY2" fmla="*/ 0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26" h="43295">
                  <a:moveTo>
                    <a:pt x="0" y="0"/>
                  </a:moveTo>
                  <a:cubicBezTo>
                    <a:pt x="19405" y="745"/>
                    <a:pt x="34654" y="33086"/>
                    <a:pt x="24046" y="43295"/>
                  </a:cubicBezTo>
                  <a:cubicBezTo>
                    <a:pt x="14859" y="30835"/>
                    <a:pt x="1056" y="153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07047155-FA8B-2B83-CA2A-98C8AE63BC7D}"/>
                </a:ext>
              </a:extLst>
            </p:cNvPr>
            <p:cNvSpPr/>
            <p:nvPr/>
          </p:nvSpPr>
          <p:spPr>
            <a:xfrm>
              <a:off x="8642967" y="3906370"/>
              <a:ext cx="45093" cy="62572"/>
            </a:xfrm>
            <a:custGeom>
              <a:avLst/>
              <a:gdLst>
                <a:gd name="connsiteX0" fmla="*/ 16037 w 45093"/>
                <a:gd name="connsiteY0" fmla="*/ 28 h 62572"/>
                <a:gd name="connsiteX1" fmla="*/ 43295 w 45093"/>
                <a:gd name="connsiteY1" fmla="*/ 62572 h 62572"/>
                <a:gd name="connsiteX2" fmla="*/ 0 w 45093"/>
                <a:gd name="connsiteY2" fmla="*/ 11259 h 62572"/>
                <a:gd name="connsiteX3" fmla="*/ 16037 w 45093"/>
                <a:gd name="connsiteY3" fmla="*/ 28 h 6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93" h="62572">
                  <a:moveTo>
                    <a:pt x="16037" y="28"/>
                  </a:moveTo>
                  <a:cubicBezTo>
                    <a:pt x="27579" y="16350"/>
                    <a:pt x="51877" y="41713"/>
                    <a:pt x="43295" y="62572"/>
                  </a:cubicBezTo>
                  <a:cubicBezTo>
                    <a:pt x="17180" y="57152"/>
                    <a:pt x="25726" y="17060"/>
                    <a:pt x="0" y="11259"/>
                  </a:cubicBezTo>
                  <a:cubicBezTo>
                    <a:pt x="537" y="2695"/>
                    <a:pt x="6589" y="-327"/>
                    <a:pt x="16037" y="2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556FB19-B024-316F-6899-6A5289D682B1}"/>
                </a:ext>
              </a:extLst>
            </p:cNvPr>
            <p:cNvSpPr/>
            <p:nvPr/>
          </p:nvSpPr>
          <p:spPr>
            <a:xfrm>
              <a:off x="8399222" y="3919094"/>
              <a:ext cx="33675" cy="46688"/>
            </a:xfrm>
            <a:custGeom>
              <a:avLst/>
              <a:gdLst>
                <a:gd name="connsiteX0" fmla="*/ 33675 w 33675"/>
                <a:gd name="connsiteY0" fmla="*/ 4943 h 46688"/>
                <a:gd name="connsiteX1" fmla="*/ 0 w 33675"/>
                <a:gd name="connsiteY1" fmla="*/ 46636 h 46688"/>
                <a:gd name="connsiteX2" fmla="*/ 25657 w 33675"/>
                <a:gd name="connsiteY2" fmla="*/ 128 h 46688"/>
                <a:gd name="connsiteX3" fmla="*/ 33675 w 33675"/>
                <a:gd name="connsiteY3" fmla="*/ 4943 h 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75" h="46688">
                  <a:moveTo>
                    <a:pt x="33675" y="4943"/>
                  </a:moveTo>
                  <a:cubicBezTo>
                    <a:pt x="19778" y="15507"/>
                    <a:pt x="20808" y="48169"/>
                    <a:pt x="0" y="46636"/>
                  </a:cubicBezTo>
                  <a:cubicBezTo>
                    <a:pt x="5672" y="31743"/>
                    <a:pt x="15032" y="14494"/>
                    <a:pt x="25657" y="128"/>
                  </a:cubicBezTo>
                  <a:cubicBezTo>
                    <a:pt x="30688" y="-634"/>
                    <a:pt x="32203" y="2129"/>
                    <a:pt x="33675" y="494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C6EC461-4D3D-3873-3759-095F8039AEFA}"/>
                </a:ext>
              </a:extLst>
            </p:cNvPr>
            <p:cNvSpPr/>
            <p:nvPr/>
          </p:nvSpPr>
          <p:spPr>
            <a:xfrm>
              <a:off x="9923124" y="3946481"/>
              <a:ext cx="23840" cy="48118"/>
            </a:xfrm>
            <a:custGeom>
              <a:avLst/>
              <a:gdLst>
                <a:gd name="connsiteX0" fmla="*/ 4315 w 23840"/>
                <a:gd name="connsiteY0" fmla="*/ 0 h 48118"/>
                <a:gd name="connsiteX1" fmla="*/ 23564 w 23840"/>
                <a:gd name="connsiteY1" fmla="*/ 33684 h 48118"/>
                <a:gd name="connsiteX2" fmla="*/ 17148 w 23840"/>
                <a:gd name="connsiteY2" fmla="*/ 48119 h 48118"/>
                <a:gd name="connsiteX3" fmla="*/ 4315 w 23840"/>
                <a:gd name="connsiteY3" fmla="*/ 0 h 4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40" h="48118">
                  <a:moveTo>
                    <a:pt x="4315" y="0"/>
                  </a:moveTo>
                  <a:cubicBezTo>
                    <a:pt x="14896" y="7074"/>
                    <a:pt x="9986" y="29605"/>
                    <a:pt x="23564" y="33684"/>
                  </a:cubicBezTo>
                  <a:cubicBezTo>
                    <a:pt x="25079" y="42144"/>
                    <a:pt x="20014" y="44031"/>
                    <a:pt x="17148" y="48119"/>
                  </a:cubicBezTo>
                  <a:cubicBezTo>
                    <a:pt x="1319" y="43832"/>
                    <a:pt x="-4942" y="12486"/>
                    <a:pt x="4315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31CCF40-626F-8E6E-6494-5ED7CC125DEC}"/>
                </a:ext>
              </a:extLst>
            </p:cNvPr>
            <p:cNvSpPr/>
            <p:nvPr/>
          </p:nvSpPr>
          <p:spPr>
            <a:xfrm>
              <a:off x="10217700" y="3972146"/>
              <a:ext cx="27249" cy="13285"/>
            </a:xfrm>
            <a:custGeom>
              <a:avLst/>
              <a:gdLst>
                <a:gd name="connsiteX0" fmla="*/ 27250 w 27249"/>
                <a:gd name="connsiteY0" fmla="*/ 0 h 13285"/>
                <a:gd name="connsiteX1" fmla="*/ 0 w 27249"/>
                <a:gd name="connsiteY1" fmla="*/ 12824 h 13285"/>
                <a:gd name="connsiteX2" fmla="*/ 27250 w 27249"/>
                <a:gd name="connsiteY2" fmla="*/ 0 h 1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49" h="13285">
                  <a:moveTo>
                    <a:pt x="27250" y="0"/>
                  </a:moveTo>
                  <a:cubicBezTo>
                    <a:pt x="20842" y="9387"/>
                    <a:pt x="12668" y="14980"/>
                    <a:pt x="0" y="12824"/>
                  </a:cubicBezTo>
                  <a:cubicBezTo>
                    <a:pt x="5801" y="5265"/>
                    <a:pt x="15517" y="1619"/>
                    <a:pt x="27250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33E00E6-CAC9-F4F9-2A44-C8FDC0B7E409}"/>
                </a:ext>
              </a:extLst>
            </p:cNvPr>
            <p:cNvSpPr/>
            <p:nvPr/>
          </p:nvSpPr>
          <p:spPr>
            <a:xfrm>
              <a:off x="9780181" y="3973748"/>
              <a:ext cx="17396" cy="24055"/>
            </a:xfrm>
            <a:custGeom>
              <a:avLst/>
              <a:gdLst>
                <a:gd name="connsiteX0" fmla="*/ 17363 w 17396"/>
                <a:gd name="connsiteY0" fmla="*/ 24055 h 24055"/>
                <a:gd name="connsiteX1" fmla="*/ 2937 w 17396"/>
                <a:gd name="connsiteY1" fmla="*/ 0 h 24055"/>
                <a:gd name="connsiteX2" fmla="*/ 17363 w 17396"/>
                <a:gd name="connsiteY2" fmla="*/ 24055 h 2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96" h="24055">
                  <a:moveTo>
                    <a:pt x="17363" y="24055"/>
                  </a:moveTo>
                  <a:cubicBezTo>
                    <a:pt x="6955" y="22427"/>
                    <a:pt x="-5869" y="10694"/>
                    <a:pt x="2937" y="0"/>
                  </a:cubicBezTo>
                  <a:cubicBezTo>
                    <a:pt x="14748" y="225"/>
                    <a:pt x="17761" y="16868"/>
                    <a:pt x="17363" y="2405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4E5B0CB-B689-DCED-A7C0-1C3915254519}"/>
                </a:ext>
              </a:extLst>
            </p:cNvPr>
            <p:cNvSpPr/>
            <p:nvPr/>
          </p:nvSpPr>
          <p:spPr>
            <a:xfrm>
              <a:off x="9686063" y="3980165"/>
              <a:ext cx="34518" cy="21456"/>
            </a:xfrm>
            <a:custGeom>
              <a:avLst/>
              <a:gdLst>
                <a:gd name="connsiteX0" fmla="*/ 844 w 34518"/>
                <a:gd name="connsiteY0" fmla="*/ 0 h 21456"/>
                <a:gd name="connsiteX1" fmla="*/ 34519 w 34518"/>
                <a:gd name="connsiteY1" fmla="*/ 19240 h 21456"/>
                <a:gd name="connsiteX2" fmla="*/ 844 w 34518"/>
                <a:gd name="connsiteY2" fmla="*/ 0 h 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18" h="21456">
                  <a:moveTo>
                    <a:pt x="844" y="0"/>
                  </a:moveTo>
                  <a:cubicBezTo>
                    <a:pt x="16127" y="2364"/>
                    <a:pt x="22795" y="13318"/>
                    <a:pt x="34519" y="19240"/>
                  </a:cubicBezTo>
                  <a:cubicBezTo>
                    <a:pt x="23141" y="26272"/>
                    <a:pt x="-5235" y="15681"/>
                    <a:pt x="84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90BF353-BE80-95AA-88CF-F5AB00829630}"/>
                </a:ext>
              </a:extLst>
            </p:cNvPr>
            <p:cNvSpPr/>
            <p:nvPr/>
          </p:nvSpPr>
          <p:spPr>
            <a:xfrm>
              <a:off x="8463765" y="3986581"/>
              <a:ext cx="16673" cy="48139"/>
            </a:xfrm>
            <a:custGeom>
              <a:avLst/>
              <a:gdLst>
                <a:gd name="connsiteX0" fmla="*/ 1196 w 16673"/>
                <a:gd name="connsiteY0" fmla="*/ 0 h 48139"/>
                <a:gd name="connsiteX1" fmla="*/ 12419 w 16673"/>
                <a:gd name="connsiteY1" fmla="*/ 3204 h 48139"/>
                <a:gd name="connsiteX2" fmla="*/ 15631 w 16673"/>
                <a:gd name="connsiteY2" fmla="*/ 48101 h 48139"/>
                <a:gd name="connsiteX3" fmla="*/ 2798 w 16673"/>
                <a:gd name="connsiteY3" fmla="*/ 44897 h 48139"/>
                <a:gd name="connsiteX4" fmla="*/ 1196 w 16673"/>
                <a:gd name="connsiteY4" fmla="*/ 0 h 4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3" h="48139">
                  <a:moveTo>
                    <a:pt x="1196" y="0"/>
                  </a:moveTo>
                  <a:cubicBezTo>
                    <a:pt x="5742" y="268"/>
                    <a:pt x="7881" y="2935"/>
                    <a:pt x="12419" y="3204"/>
                  </a:cubicBezTo>
                  <a:cubicBezTo>
                    <a:pt x="13839" y="20158"/>
                    <a:pt x="18809" y="33381"/>
                    <a:pt x="15631" y="48101"/>
                  </a:cubicBezTo>
                  <a:cubicBezTo>
                    <a:pt x="9856" y="48534"/>
                    <a:pt x="7899" y="45140"/>
                    <a:pt x="2798" y="44897"/>
                  </a:cubicBezTo>
                  <a:cubicBezTo>
                    <a:pt x="-1384" y="30930"/>
                    <a:pt x="54" y="12564"/>
                    <a:pt x="1196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9812F96-0EDE-02A6-0FC1-3855EE54F5FB}"/>
                </a:ext>
              </a:extLst>
            </p:cNvPr>
            <p:cNvSpPr/>
            <p:nvPr/>
          </p:nvSpPr>
          <p:spPr>
            <a:xfrm>
              <a:off x="10033361" y="3986581"/>
              <a:ext cx="17984" cy="41693"/>
            </a:xfrm>
            <a:custGeom>
              <a:avLst/>
              <a:gdLst>
                <a:gd name="connsiteX0" fmla="*/ 9539 w 17984"/>
                <a:gd name="connsiteY0" fmla="*/ 0 h 41693"/>
                <a:gd name="connsiteX1" fmla="*/ 11140 w 17984"/>
                <a:gd name="connsiteY1" fmla="*/ 41694 h 41693"/>
                <a:gd name="connsiteX2" fmla="*/ 9539 w 17984"/>
                <a:gd name="connsiteY2" fmla="*/ 0 h 4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84" h="41693">
                  <a:moveTo>
                    <a:pt x="9539" y="0"/>
                  </a:moveTo>
                  <a:cubicBezTo>
                    <a:pt x="28060" y="3360"/>
                    <a:pt x="10205" y="27094"/>
                    <a:pt x="11140" y="41694"/>
                  </a:cubicBezTo>
                  <a:cubicBezTo>
                    <a:pt x="-9589" y="38100"/>
                    <a:pt x="3910" y="9516"/>
                    <a:pt x="953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4E4F0647-A3A2-B9BC-A79E-D88C29BCA9D6}"/>
                </a:ext>
              </a:extLst>
            </p:cNvPr>
            <p:cNvSpPr/>
            <p:nvPr/>
          </p:nvSpPr>
          <p:spPr>
            <a:xfrm>
              <a:off x="8864258" y="3994527"/>
              <a:ext cx="36887" cy="48531"/>
            </a:xfrm>
            <a:custGeom>
              <a:avLst/>
              <a:gdLst>
                <a:gd name="connsiteX0" fmla="*/ 36888 w 36887"/>
                <a:gd name="connsiteY0" fmla="*/ 48174 h 48531"/>
                <a:gd name="connsiteX1" fmla="*/ 0 w 36887"/>
                <a:gd name="connsiteY1" fmla="*/ 4879 h 48531"/>
                <a:gd name="connsiteX2" fmla="*/ 0 w 36887"/>
                <a:gd name="connsiteY2" fmla="*/ 64 h 48531"/>
                <a:gd name="connsiteX3" fmla="*/ 36888 w 36887"/>
                <a:gd name="connsiteY3" fmla="*/ 48174 h 4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87" h="48531">
                  <a:moveTo>
                    <a:pt x="36888" y="48174"/>
                  </a:moveTo>
                  <a:cubicBezTo>
                    <a:pt x="11387" y="52556"/>
                    <a:pt x="15708" y="15425"/>
                    <a:pt x="0" y="4879"/>
                  </a:cubicBezTo>
                  <a:cubicBezTo>
                    <a:pt x="0" y="3277"/>
                    <a:pt x="0" y="1675"/>
                    <a:pt x="0" y="64"/>
                  </a:cubicBezTo>
                  <a:cubicBezTo>
                    <a:pt x="26592" y="-1529"/>
                    <a:pt x="30558" y="26873"/>
                    <a:pt x="36888" y="4817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817CBA20-CC8C-2FD9-DF2F-B87546856073}"/>
                </a:ext>
              </a:extLst>
            </p:cNvPr>
            <p:cNvSpPr/>
            <p:nvPr/>
          </p:nvSpPr>
          <p:spPr>
            <a:xfrm>
              <a:off x="8553163" y="3994446"/>
              <a:ext cx="38489" cy="56049"/>
            </a:xfrm>
            <a:custGeom>
              <a:avLst/>
              <a:gdLst>
                <a:gd name="connsiteX0" fmla="*/ 19249 w 38489"/>
                <a:gd name="connsiteY0" fmla="*/ 145 h 56049"/>
                <a:gd name="connsiteX1" fmla="*/ 38490 w 38489"/>
                <a:gd name="connsiteY1" fmla="*/ 54671 h 56049"/>
                <a:gd name="connsiteX2" fmla="*/ 24055 w 38489"/>
                <a:gd name="connsiteY2" fmla="*/ 54671 h 56049"/>
                <a:gd name="connsiteX3" fmla="*/ 14435 w 38489"/>
                <a:gd name="connsiteY3" fmla="*/ 17783 h 56049"/>
                <a:gd name="connsiteX4" fmla="*/ 0 w 38489"/>
                <a:gd name="connsiteY4" fmla="*/ 12978 h 56049"/>
                <a:gd name="connsiteX5" fmla="*/ 19249 w 38489"/>
                <a:gd name="connsiteY5" fmla="*/ 145 h 5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89" h="56049">
                  <a:moveTo>
                    <a:pt x="19249" y="145"/>
                  </a:moveTo>
                  <a:cubicBezTo>
                    <a:pt x="31536" y="12051"/>
                    <a:pt x="37788" y="36245"/>
                    <a:pt x="38490" y="54671"/>
                  </a:cubicBezTo>
                  <a:cubicBezTo>
                    <a:pt x="32645" y="51562"/>
                    <a:pt x="31086" y="58966"/>
                    <a:pt x="24055" y="54671"/>
                  </a:cubicBezTo>
                  <a:cubicBezTo>
                    <a:pt x="20184" y="43033"/>
                    <a:pt x="18418" y="29300"/>
                    <a:pt x="14435" y="17783"/>
                  </a:cubicBezTo>
                  <a:cubicBezTo>
                    <a:pt x="7689" y="18113"/>
                    <a:pt x="1030" y="18355"/>
                    <a:pt x="0" y="12978"/>
                  </a:cubicBezTo>
                  <a:cubicBezTo>
                    <a:pt x="2009" y="4293"/>
                    <a:pt x="7455" y="-955"/>
                    <a:pt x="19249" y="14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BE51E318-DC45-C8E6-F166-AC34ED9D2259}"/>
                </a:ext>
              </a:extLst>
            </p:cNvPr>
            <p:cNvSpPr/>
            <p:nvPr/>
          </p:nvSpPr>
          <p:spPr>
            <a:xfrm>
              <a:off x="8792102" y="4013840"/>
              <a:ext cx="17211" cy="51313"/>
            </a:xfrm>
            <a:custGeom>
              <a:avLst/>
              <a:gdLst>
                <a:gd name="connsiteX0" fmla="*/ 4806 w 17211"/>
                <a:gd name="connsiteY0" fmla="*/ 0 h 51313"/>
                <a:gd name="connsiteX1" fmla="*/ 16037 w 17211"/>
                <a:gd name="connsiteY1" fmla="*/ 3213 h 51313"/>
                <a:gd name="connsiteX2" fmla="*/ 12833 w 17211"/>
                <a:gd name="connsiteY2" fmla="*/ 51314 h 51313"/>
                <a:gd name="connsiteX3" fmla="*/ 0 w 17211"/>
                <a:gd name="connsiteY3" fmla="*/ 44906 h 51313"/>
                <a:gd name="connsiteX4" fmla="*/ 4806 w 17211"/>
                <a:gd name="connsiteY4" fmla="*/ 0 h 5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" h="51313">
                  <a:moveTo>
                    <a:pt x="4806" y="0"/>
                  </a:moveTo>
                  <a:cubicBezTo>
                    <a:pt x="8460" y="1169"/>
                    <a:pt x="12997" y="1429"/>
                    <a:pt x="16037" y="3213"/>
                  </a:cubicBezTo>
                  <a:cubicBezTo>
                    <a:pt x="15326" y="17396"/>
                    <a:pt x="20790" y="35987"/>
                    <a:pt x="12833" y="51314"/>
                  </a:cubicBezTo>
                  <a:cubicBezTo>
                    <a:pt x="6659" y="51071"/>
                    <a:pt x="3550" y="47772"/>
                    <a:pt x="0" y="44906"/>
                  </a:cubicBezTo>
                  <a:cubicBezTo>
                    <a:pt x="2502" y="31069"/>
                    <a:pt x="4667" y="11188"/>
                    <a:pt x="4806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CEF47D-4B02-B392-3C3B-CD16C0822C51}"/>
                </a:ext>
              </a:extLst>
            </p:cNvPr>
            <p:cNvSpPr/>
            <p:nvPr/>
          </p:nvSpPr>
          <p:spPr>
            <a:xfrm>
              <a:off x="9636920" y="4026664"/>
              <a:ext cx="10036" cy="8023"/>
            </a:xfrm>
            <a:custGeom>
              <a:avLst/>
              <a:gdLst>
                <a:gd name="connsiteX0" fmla="*/ 8293 w 10036"/>
                <a:gd name="connsiteY0" fmla="*/ 0 h 8023"/>
                <a:gd name="connsiteX1" fmla="*/ 6682 w 10036"/>
                <a:gd name="connsiteY1" fmla="*/ 8010 h 8023"/>
                <a:gd name="connsiteX2" fmla="*/ 275 w 10036"/>
                <a:gd name="connsiteY2" fmla="*/ 6416 h 8023"/>
                <a:gd name="connsiteX3" fmla="*/ 8293 w 10036"/>
                <a:gd name="connsiteY3" fmla="*/ 0 h 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6" h="8023">
                  <a:moveTo>
                    <a:pt x="8293" y="0"/>
                  </a:moveTo>
                  <a:cubicBezTo>
                    <a:pt x="13592" y="2398"/>
                    <a:pt x="4959" y="3923"/>
                    <a:pt x="6682" y="8010"/>
                  </a:cubicBezTo>
                  <a:cubicBezTo>
                    <a:pt x="3808" y="8217"/>
                    <a:pt x="3297" y="6044"/>
                    <a:pt x="275" y="6416"/>
                  </a:cubicBezTo>
                  <a:cubicBezTo>
                    <a:pt x="-1639" y="-303"/>
                    <a:pt x="7029" y="3550"/>
                    <a:pt x="829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45D10E7-4D14-A69F-F285-7668D2511D9F}"/>
                </a:ext>
              </a:extLst>
            </p:cNvPr>
            <p:cNvSpPr/>
            <p:nvPr/>
          </p:nvSpPr>
          <p:spPr>
            <a:xfrm>
              <a:off x="8647781" y="4047515"/>
              <a:ext cx="32073" cy="56200"/>
            </a:xfrm>
            <a:custGeom>
              <a:avLst/>
              <a:gdLst>
                <a:gd name="connsiteX0" fmla="*/ 30463 w 32073"/>
                <a:gd name="connsiteY0" fmla="*/ 0 h 56200"/>
                <a:gd name="connsiteX1" fmla="*/ 32073 w 32073"/>
                <a:gd name="connsiteY1" fmla="*/ 6416 h 56200"/>
                <a:gd name="connsiteX2" fmla="*/ 12833 w 32073"/>
                <a:gd name="connsiteY2" fmla="*/ 54518 h 56200"/>
                <a:gd name="connsiteX3" fmla="*/ 4814 w 32073"/>
                <a:gd name="connsiteY3" fmla="*/ 56119 h 56200"/>
                <a:gd name="connsiteX4" fmla="*/ 0 w 32073"/>
                <a:gd name="connsiteY4" fmla="*/ 49703 h 56200"/>
                <a:gd name="connsiteX5" fmla="*/ 30463 w 32073"/>
                <a:gd name="connsiteY5" fmla="*/ 0 h 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73" h="56200">
                  <a:moveTo>
                    <a:pt x="30463" y="0"/>
                  </a:moveTo>
                  <a:cubicBezTo>
                    <a:pt x="30601" y="2537"/>
                    <a:pt x="29692" y="6113"/>
                    <a:pt x="32073" y="6416"/>
                  </a:cubicBezTo>
                  <a:cubicBezTo>
                    <a:pt x="20349" y="17136"/>
                    <a:pt x="15283" y="34524"/>
                    <a:pt x="12833" y="54518"/>
                  </a:cubicBezTo>
                  <a:cubicBezTo>
                    <a:pt x="8304" y="53193"/>
                    <a:pt x="8676" y="56778"/>
                    <a:pt x="4814" y="56119"/>
                  </a:cubicBezTo>
                  <a:cubicBezTo>
                    <a:pt x="5273" y="51929"/>
                    <a:pt x="4226" y="49218"/>
                    <a:pt x="0" y="49703"/>
                  </a:cubicBezTo>
                  <a:cubicBezTo>
                    <a:pt x="7031" y="32956"/>
                    <a:pt x="5750" y="3290"/>
                    <a:pt x="30463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66DA744-1786-0267-8502-AA06892872F3}"/>
                </a:ext>
              </a:extLst>
            </p:cNvPr>
            <p:cNvSpPr/>
            <p:nvPr/>
          </p:nvSpPr>
          <p:spPr>
            <a:xfrm>
              <a:off x="9839734" y="4055200"/>
              <a:ext cx="13386" cy="40416"/>
            </a:xfrm>
            <a:custGeom>
              <a:avLst/>
              <a:gdLst>
                <a:gd name="connsiteX0" fmla="*/ 10735 w 13386"/>
                <a:gd name="connsiteY0" fmla="*/ 325 h 40416"/>
                <a:gd name="connsiteX1" fmla="*/ 4327 w 13386"/>
                <a:gd name="connsiteY1" fmla="*/ 40416 h 40416"/>
                <a:gd name="connsiteX2" fmla="*/ 1114 w 13386"/>
                <a:gd name="connsiteY2" fmla="*/ 38806 h 40416"/>
                <a:gd name="connsiteX3" fmla="*/ 10735 w 13386"/>
                <a:gd name="connsiteY3" fmla="*/ 325 h 4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86" h="40416">
                  <a:moveTo>
                    <a:pt x="10735" y="325"/>
                  </a:moveTo>
                  <a:cubicBezTo>
                    <a:pt x="9816" y="14993"/>
                    <a:pt x="20580" y="33316"/>
                    <a:pt x="4327" y="40416"/>
                  </a:cubicBezTo>
                  <a:cubicBezTo>
                    <a:pt x="4275" y="38849"/>
                    <a:pt x="2361" y="39170"/>
                    <a:pt x="1114" y="38806"/>
                  </a:cubicBezTo>
                  <a:cubicBezTo>
                    <a:pt x="4768" y="26276"/>
                    <a:pt x="-8523" y="-3425"/>
                    <a:pt x="10735" y="32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7721FF6F-F515-75C2-94E6-B668DE38CFEF}"/>
                </a:ext>
              </a:extLst>
            </p:cNvPr>
            <p:cNvSpPr/>
            <p:nvPr/>
          </p:nvSpPr>
          <p:spPr>
            <a:xfrm>
              <a:off x="9972345" y="4058441"/>
              <a:ext cx="11902" cy="21147"/>
            </a:xfrm>
            <a:custGeom>
              <a:avLst/>
              <a:gdLst>
                <a:gd name="connsiteX0" fmla="*/ 3204 w 11902"/>
                <a:gd name="connsiteY0" fmla="*/ 296 h 21147"/>
                <a:gd name="connsiteX1" fmla="*/ 11222 w 11902"/>
                <a:gd name="connsiteY1" fmla="*/ 1898 h 21147"/>
                <a:gd name="connsiteX2" fmla="*/ 8027 w 11902"/>
                <a:gd name="connsiteY2" fmla="*/ 21148 h 21147"/>
                <a:gd name="connsiteX3" fmla="*/ 0 w 11902"/>
                <a:gd name="connsiteY3" fmla="*/ 19537 h 21147"/>
                <a:gd name="connsiteX4" fmla="*/ 3204 w 11902"/>
                <a:gd name="connsiteY4" fmla="*/ 296 h 2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" h="21147">
                  <a:moveTo>
                    <a:pt x="3204" y="296"/>
                  </a:moveTo>
                  <a:cubicBezTo>
                    <a:pt x="7733" y="-1028"/>
                    <a:pt x="7352" y="2556"/>
                    <a:pt x="11222" y="1898"/>
                  </a:cubicBezTo>
                  <a:cubicBezTo>
                    <a:pt x="11473" y="11692"/>
                    <a:pt x="13820" y="15909"/>
                    <a:pt x="8027" y="21148"/>
                  </a:cubicBezTo>
                  <a:cubicBezTo>
                    <a:pt x="6157" y="19805"/>
                    <a:pt x="3724" y="19026"/>
                    <a:pt x="0" y="19537"/>
                  </a:cubicBezTo>
                  <a:cubicBezTo>
                    <a:pt x="3801" y="15857"/>
                    <a:pt x="-597" y="3968"/>
                    <a:pt x="3204" y="29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355AEAC2-52A7-EE10-C50B-0C40B2A88783}"/>
                </a:ext>
              </a:extLst>
            </p:cNvPr>
            <p:cNvSpPr/>
            <p:nvPr/>
          </p:nvSpPr>
          <p:spPr>
            <a:xfrm>
              <a:off x="9159203" y="4081366"/>
              <a:ext cx="6653" cy="4630"/>
            </a:xfrm>
            <a:custGeom>
              <a:avLst/>
              <a:gdLst>
                <a:gd name="connsiteX0" fmla="*/ 6531 w 6653"/>
                <a:gd name="connsiteY0" fmla="*/ 4631 h 4630"/>
                <a:gd name="connsiteX1" fmla="*/ 123 w 6653"/>
                <a:gd name="connsiteY1" fmla="*/ 4631 h 4630"/>
                <a:gd name="connsiteX2" fmla="*/ 6531 w 6653"/>
                <a:gd name="connsiteY2" fmla="*/ 4631 h 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3" h="4630">
                  <a:moveTo>
                    <a:pt x="6531" y="4631"/>
                  </a:moveTo>
                  <a:cubicBezTo>
                    <a:pt x="4401" y="4631"/>
                    <a:pt x="2262" y="4631"/>
                    <a:pt x="123" y="4631"/>
                  </a:cubicBezTo>
                  <a:cubicBezTo>
                    <a:pt x="-1141" y="-1544"/>
                    <a:pt x="7795" y="-1544"/>
                    <a:pt x="6531" y="463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0C8ABBC-11B0-5308-0E9E-C060AD8B63B8}"/>
                </a:ext>
              </a:extLst>
            </p:cNvPr>
            <p:cNvSpPr/>
            <p:nvPr/>
          </p:nvSpPr>
          <p:spPr>
            <a:xfrm>
              <a:off x="8477794" y="4092412"/>
              <a:ext cx="23161" cy="49720"/>
            </a:xfrm>
            <a:custGeom>
              <a:avLst/>
              <a:gdLst>
                <a:gd name="connsiteX0" fmla="*/ 12824 w 23161"/>
                <a:gd name="connsiteY0" fmla="*/ 0 h 49720"/>
                <a:gd name="connsiteX1" fmla="*/ 12824 w 23161"/>
                <a:gd name="connsiteY1" fmla="*/ 49721 h 49720"/>
                <a:gd name="connsiteX2" fmla="*/ 0 w 23161"/>
                <a:gd name="connsiteY2" fmla="*/ 49721 h 49720"/>
                <a:gd name="connsiteX3" fmla="*/ 12824 w 23161"/>
                <a:gd name="connsiteY3" fmla="*/ 0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1" h="49720">
                  <a:moveTo>
                    <a:pt x="12824" y="0"/>
                  </a:moveTo>
                  <a:cubicBezTo>
                    <a:pt x="28887" y="7707"/>
                    <a:pt x="24124" y="37563"/>
                    <a:pt x="12824" y="49721"/>
                  </a:cubicBezTo>
                  <a:cubicBezTo>
                    <a:pt x="7724" y="47261"/>
                    <a:pt x="5776" y="49158"/>
                    <a:pt x="0" y="49721"/>
                  </a:cubicBezTo>
                  <a:cubicBezTo>
                    <a:pt x="7533" y="36394"/>
                    <a:pt x="6183" y="14201"/>
                    <a:pt x="1282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503D92E-60D5-B70C-DB0B-29A8B1900DE6}"/>
                </a:ext>
              </a:extLst>
            </p:cNvPr>
            <p:cNvSpPr/>
            <p:nvPr/>
          </p:nvSpPr>
          <p:spPr>
            <a:xfrm>
              <a:off x="9654833" y="4113263"/>
              <a:ext cx="60934" cy="22523"/>
            </a:xfrm>
            <a:custGeom>
              <a:avLst/>
              <a:gdLst>
                <a:gd name="connsiteX0" fmla="*/ 60934 w 60934"/>
                <a:gd name="connsiteY0" fmla="*/ 16037 h 22523"/>
                <a:gd name="connsiteX1" fmla="*/ 8018 w 60934"/>
                <a:gd name="connsiteY1" fmla="*/ 22453 h 22523"/>
                <a:gd name="connsiteX2" fmla="*/ 0 w 60934"/>
                <a:gd name="connsiteY2" fmla="*/ 0 h 22523"/>
                <a:gd name="connsiteX3" fmla="*/ 60934 w 60934"/>
                <a:gd name="connsiteY3" fmla="*/ 16037 h 2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34" h="22523">
                  <a:moveTo>
                    <a:pt x="60934" y="16037"/>
                  </a:moveTo>
                  <a:cubicBezTo>
                    <a:pt x="48093" y="33805"/>
                    <a:pt x="15751" y="7819"/>
                    <a:pt x="8018" y="22453"/>
                  </a:cubicBezTo>
                  <a:cubicBezTo>
                    <a:pt x="3247" y="17067"/>
                    <a:pt x="3758" y="6408"/>
                    <a:pt x="0" y="0"/>
                  </a:cubicBezTo>
                  <a:cubicBezTo>
                    <a:pt x="17275" y="2511"/>
                    <a:pt x="46352" y="5620"/>
                    <a:pt x="60934" y="1603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697A673A-10BA-C978-BE62-AEB3B78811CC}"/>
                </a:ext>
              </a:extLst>
            </p:cNvPr>
            <p:cNvSpPr/>
            <p:nvPr/>
          </p:nvSpPr>
          <p:spPr>
            <a:xfrm>
              <a:off x="8756808" y="4132521"/>
              <a:ext cx="205272" cy="1361370"/>
            </a:xfrm>
            <a:custGeom>
              <a:avLst/>
              <a:gdLst>
                <a:gd name="connsiteX0" fmla="*/ 205272 w 205272"/>
                <a:gd name="connsiteY0" fmla="*/ 3187 h 1361370"/>
                <a:gd name="connsiteX1" fmla="*/ 200449 w 205272"/>
                <a:gd name="connsiteY1" fmla="*/ 105814 h 1361370"/>
                <a:gd name="connsiteX2" fmla="*/ 184421 w 205272"/>
                <a:gd name="connsiteY2" fmla="*/ 208442 h 1361370"/>
                <a:gd name="connsiteX3" fmla="*/ 182811 w 205272"/>
                <a:gd name="connsiteY3" fmla="*/ 214858 h 1361370"/>
                <a:gd name="connsiteX4" fmla="*/ 187634 w 205272"/>
                <a:gd name="connsiteY4" fmla="*/ 218062 h 1361370"/>
                <a:gd name="connsiteX5" fmla="*/ 179598 w 205272"/>
                <a:gd name="connsiteY5" fmla="*/ 248542 h 1361370"/>
                <a:gd name="connsiteX6" fmla="*/ 177996 w 205272"/>
                <a:gd name="connsiteY6" fmla="*/ 416909 h 1361370"/>
                <a:gd name="connsiteX7" fmla="*/ 169978 w 205272"/>
                <a:gd name="connsiteY7" fmla="*/ 493889 h 1361370"/>
                <a:gd name="connsiteX8" fmla="*/ 160358 w 205272"/>
                <a:gd name="connsiteY8" fmla="*/ 599729 h 1361370"/>
                <a:gd name="connsiteX9" fmla="*/ 155543 w 205272"/>
                <a:gd name="connsiteY9" fmla="*/ 676699 h 1361370"/>
                <a:gd name="connsiteX10" fmla="*/ 145932 w 205272"/>
                <a:gd name="connsiteY10" fmla="*/ 740846 h 1361370"/>
                <a:gd name="connsiteX11" fmla="*/ 145932 w 205272"/>
                <a:gd name="connsiteY11" fmla="*/ 816215 h 1361370"/>
                <a:gd name="connsiteX12" fmla="*/ 141108 w 205272"/>
                <a:gd name="connsiteY12" fmla="*/ 832251 h 1361370"/>
                <a:gd name="connsiteX13" fmla="*/ 142719 w 205272"/>
                <a:gd name="connsiteY13" fmla="*/ 936489 h 1361370"/>
                <a:gd name="connsiteX14" fmla="*/ 137905 w 205272"/>
                <a:gd name="connsiteY14" fmla="*/ 981387 h 1361370"/>
                <a:gd name="connsiteX15" fmla="*/ 139515 w 205272"/>
                <a:gd name="connsiteY15" fmla="*/ 1024691 h 1361370"/>
                <a:gd name="connsiteX16" fmla="*/ 133099 w 205272"/>
                <a:gd name="connsiteY16" fmla="*/ 1050348 h 1361370"/>
                <a:gd name="connsiteX17" fmla="*/ 121877 w 205272"/>
                <a:gd name="connsiteY17" fmla="*/ 1359832 h 1361370"/>
                <a:gd name="connsiteX18" fmla="*/ 80183 w 205272"/>
                <a:gd name="connsiteY18" fmla="*/ 1355027 h 1361370"/>
                <a:gd name="connsiteX19" fmla="*/ 0 w 205272"/>
                <a:gd name="connsiteY19" fmla="*/ 1359832 h 1361370"/>
                <a:gd name="connsiteX20" fmla="*/ 11231 w 205272"/>
                <a:gd name="connsiteY20" fmla="*/ 1282862 h 1361370"/>
                <a:gd name="connsiteX21" fmla="*/ 20851 w 205272"/>
                <a:gd name="connsiteY21" fmla="*/ 1144948 h 1361370"/>
                <a:gd name="connsiteX22" fmla="*/ 35277 w 205272"/>
                <a:gd name="connsiteY22" fmla="*/ 1011849 h 1361370"/>
                <a:gd name="connsiteX23" fmla="*/ 43295 w 205272"/>
                <a:gd name="connsiteY23" fmla="*/ 901212 h 1361370"/>
                <a:gd name="connsiteX24" fmla="*/ 75377 w 205272"/>
                <a:gd name="connsiteY24" fmla="*/ 647830 h 1361370"/>
                <a:gd name="connsiteX25" fmla="*/ 81785 w 205272"/>
                <a:gd name="connsiteY25" fmla="*/ 580488 h 1361370"/>
                <a:gd name="connsiteX26" fmla="*/ 97822 w 205272"/>
                <a:gd name="connsiteY26" fmla="*/ 476259 h 1361370"/>
                <a:gd name="connsiteX27" fmla="*/ 94618 w 205272"/>
                <a:gd name="connsiteY27" fmla="*/ 445788 h 1361370"/>
                <a:gd name="connsiteX28" fmla="*/ 107451 w 205272"/>
                <a:gd name="connsiteY28" fmla="*/ 304679 h 1361370"/>
                <a:gd name="connsiteX29" fmla="*/ 109061 w 205272"/>
                <a:gd name="connsiteY29" fmla="*/ 147525 h 1361370"/>
                <a:gd name="connsiteX30" fmla="*/ 107451 w 205272"/>
                <a:gd name="connsiteY30" fmla="*/ 105832 h 1361370"/>
                <a:gd name="connsiteX31" fmla="*/ 113858 w 205272"/>
                <a:gd name="connsiteY31" fmla="*/ 59332 h 1361370"/>
                <a:gd name="connsiteX32" fmla="*/ 123478 w 205272"/>
                <a:gd name="connsiteY32" fmla="*/ 4814 h 1361370"/>
                <a:gd name="connsiteX33" fmla="*/ 128293 w 205272"/>
                <a:gd name="connsiteY33" fmla="*/ 0 h 1361370"/>
                <a:gd name="connsiteX34" fmla="*/ 205272 w 205272"/>
                <a:gd name="connsiteY34" fmla="*/ 3187 h 136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5272" h="1361370">
                  <a:moveTo>
                    <a:pt x="205272" y="3187"/>
                  </a:moveTo>
                  <a:cubicBezTo>
                    <a:pt x="201809" y="37754"/>
                    <a:pt x="202545" y="71126"/>
                    <a:pt x="200449" y="105814"/>
                  </a:cubicBezTo>
                  <a:cubicBezTo>
                    <a:pt x="198388" y="140381"/>
                    <a:pt x="183018" y="169493"/>
                    <a:pt x="184421" y="208442"/>
                  </a:cubicBezTo>
                  <a:cubicBezTo>
                    <a:pt x="184473" y="209897"/>
                    <a:pt x="181858" y="211992"/>
                    <a:pt x="182811" y="214858"/>
                  </a:cubicBezTo>
                  <a:cubicBezTo>
                    <a:pt x="183018" y="215473"/>
                    <a:pt x="187642" y="217681"/>
                    <a:pt x="187634" y="218062"/>
                  </a:cubicBezTo>
                  <a:cubicBezTo>
                    <a:pt x="187184" y="228236"/>
                    <a:pt x="180334" y="238671"/>
                    <a:pt x="179598" y="248542"/>
                  </a:cubicBezTo>
                  <a:cubicBezTo>
                    <a:pt x="175416" y="305588"/>
                    <a:pt x="181884" y="362253"/>
                    <a:pt x="177996" y="416909"/>
                  </a:cubicBezTo>
                  <a:cubicBezTo>
                    <a:pt x="176256" y="441501"/>
                    <a:pt x="171944" y="471938"/>
                    <a:pt x="169978" y="493889"/>
                  </a:cubicBezTo>
                  <a:cubicBezTo>
                    <a:pt x="167060" y="526542"/>
                    <a:pt x="161518" y="562590"/>
                    <a:pt x="160358" y="599729"/>
                  </a:cubicBezTo>
                  <a:cubicBezTo>
                    <a:pt x="159526" y="626139"/>
                    <a:pt x="158903" y="651441"/>
                    <a:pt x="155543" y="676699"/>
                  </a:cubicBezTo>
                  <a:cubicBezTo>
                    <a:pt x="152712" y="698062"/>
                    <a:pt x="147161" y="719839"/>
                    <a:pt x="145932" y="740846"/>
                  </a:cubicBezTo>
                  <a:cubicBezTo>
                    <a:pt x="144442" y="765923"/>
                    <a:pt x="149785" y="791432"/>
                    <a:pt x="145932" y="816215"/>
                  </a:cubicBezTo>
                  <a:cubicBezTo>
                    <a:pt x="145066" y="821748"/>
                    <a:pt x="141689" y="826813"/>
                    <a:pt x="141108" y="832251"/>
                  </a:cubicBezTo>
                  <a:cubicBezTo>
                    <a:pt x="137558" y="866212"/>
                    <a:pt x="143169" y="902113"/>
                    <a:pt x="142719" y="936489"/>
                  </a:cubicBezTo>
                  <a:cubicBezTo>
                    <a:pt x="142529" y="950422"/>
                    <a:pt x="138485" y="965904"/>
                    <a:pt x="137905" y="981387"/>
                  </a:cubicBezTo>
                  <a:cubicBezTo>
                    <a:pt x="137385" y="995709"/>
                    <a:pt x="141074" y="1011434"/>
                    <a:pt x="139515" y="1024691"/>
                  </a:cubicBezTo>
                  <a:cubicBezTo>
                    <a:pt x="138485" y="1033376"/>
                    <a:pt x="133922" y="1041256"/>
                    <a:pt x="133099" y="1050348"/>
                  </a:cubicBezTo>
                  <a:cubicBezTo>
                    <a:pt x="123643" y="1154984"/>
                    <a:pt x="132510" y="1263093"/>
                    <a:pt x="121877" y="1359832"/>
                  </a:cubicBezTo>
                  <a:cubicBezTo>
                    <a:pt x="111287" y="1361755"/>
                    <a:pt x="82512" y="1363348"/>
                    <a:pt x="80183" y="1355027"/>
                  </a:cubicBezTo>
                  <a:cubicBezTo>
                    <a:pt x="57938" y="1360283"/>
                    <a:pt x="20929" y="1355538"/>
                    <a:pt x="0" y="1359832"/>
                  </a:cubicBezTo>
                  <a:cubicBezTo>
                    <a:pt x="537" y="1329482"/>
                    <a:pt x="2381" y="1306839"/>
                    <a:pt x="11231" y="1282862"/>
                  </a:cubicBezTo>
                  <a:cubicBezTo>
                    <a:pt x="14296" y="1235956"/>
                    <a:pt x="20687" y="1188625"/>
                    <a:pt x="20851" y="1144948"/>
                  </a:cubicBezTo>
                  <a:cubicBezTo>
                    <a:pt x="20989" y="1107316"/>
                    <a:pt x="31831" y="1049846"/>
                    <a:pt x="35277" y="1011849"/>
                  </a:cubicBezTo>
                  <a:cubicBezTo>
                    <a:pt x="38645" y="974884"/>
                    <a:pt x="37641" y="936974"/>
                    <a:pt x="43295" y="901212"/>
                  </a:cubicBezTo>
                  <a:cubicBezTo>
                    <a:pt x="56604" y="817089"/>
                    <a:pt x="64978" y="734940"/>
                    <a:pt x="75377" y="647830"/>
                  </a:cubicBezTo>
                  <a:cubicBezTo>
                    <a:pt x="78079" y="625143"/>
                    <a:pt x="79005" y="602829"/>
                    <a:pt x="81785" y="580488"/>
                  </a:cubicBezTo>
                  <a:cubicBezTo>
                    <a:pt x="86262" y="544553"/>
                    <a:pt x="96956" y="511804"/>
                    <a:pt x="97822" y="476259"/>
                  </a:cubicBezTo>
                  <a:cubicBezTo>
                    <a:pt x="98073" y="466249"/>
                    <a:pt x="94271" y="455797"/>
                    <a:pt x="94618" y="445788"/>
                  </a:cubicBezTo>
                  <a:cubicBezTo>
                    <a:pt x="96237" y="398570"/>
                    <a:pt x="108931" y="351525"/>
                    <a:pt x="107451" y="304679"/>
                  </a:cubicBezTo>
                  <a:cubicBezTo>
                    <a:pt x="105762" y="251192"/>
                    <a:pt x="109702" y="203116"/>
                    <a:pt x="109061" y="147525"/>
                  </a:cubicBezTo>
                  <a:cubicBezTo>
                    <a:pt x="108888" y="133030"/>
                    <a:pt x="106238" y="120050"/>
                    <a:pt x="107451" y="105832"/>
                  </a:cubicBezTo>
                  <a:cubicBezTo>
                    <a:pt x="108749" y="90661"/>
                    <a:pt x="111815" y="74849"/>
                    <a:pt x="113858" y="59332"/>
                  </a:cubicBezTo>
                  <a:cubicBezTo>
                    <a:pt x="116309" y="40828"/>
                    <a:pt x="118742" y="25042"/>
                    <a:pt x="123478" y="4814"/>
                  </a:cubicBezTo>
                  <a:cubicBezTo>
                    <a:pt x="124379" y="2494"/>
                    <a:pt x="125981" y="901"/>
                    <a:pt x="128293" y="0"/>
                  </a:cubicBezTo>
                  <a:cubicBezTo>
                    <a:pt x="151222" y="1905"/>
                    <a:pt x="185686" y="1550"/>
                    <a:pt x="205272" y="318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C8B954E3-F2C8-E0DC-352B-03DD05CBF1AC}"/>
                </a:ext>
              </a:extLst>
            </p:cNvPr>
            <p:cNvSpPr/>
            <p:nvPr/>
          </p:nvSpPr>
          <p:spPr>
            <a:xfrm>
              <a:off x="7493187" y="4291166"/>
              <a:ext cx="8018" cy="4215"/>
            </a:xfrm>
            <a:custGeom>
              <a:avLst/>
              <a:gdLst>
                <a:gd name="connsiteX0" fmla="*/ 8018 w 8018"/>
                <a:gd name="connsiteY0" fmla="*/ 94 h 4215"/>
                <a:gd name="connsiteX1" fmla="*/ 0 w 8018"/>
                <a:gd name="connsiteY1" fmla="*/ 3298 h 4215"/>
                <a:gd name="connsiteX2" fmla="*/ 8018 w 8018"/>
                <a:gd name="connsiteY2" fmla="*/ 94 h 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18" h="4215">
                  <a:moveTo>
                    <a:pt x="8018" y="94"/>
                  </a:moveTo>
                  <a:cubicBezTo>
                    <a:pt x="7715" y="7073"/>
                    <a:pt x="5230" y="3012"/>
                    <a:pt x="0" y="3298"/>
                  </a:cubicBezTo>
                  <a:cubicBezTo>
                    <a:pt x="242" y="-209"/>
                    <a:pt x="4044" y="-140"/>
                    <a:pt x="8018" y="9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76743D39-D4C9-324B-D4AE-84B0ABB7135F}"/>
                </a:ext>
              </a:extLst>
            </p:cNvPr>
            <p:cNvSpPr/>
            <p:nvPr/>
          </p:nvSpPr>
          <p:spPr>
            <a:xfrm>
              <a:off x="7637858" y="4307191"/>
              <a:ext cx="7676" cy="11327"/>
            </a:xfrm>
            <a:custGeom>
              <a:avLst/>
              <a:gdLst>
                <a:gd name="connsiteX0" fmla="*/ 4464 w 7676"/>
                <a:gd name="connsiteY0" fmla="*/ 105 h 11327"/>
                <a:gd name="connsiteX1" fmla="*/ 7676 w 7676"/>
                <a:gd name="connsiteY1" fmla="*/ 6513 h 11327"/>
                <a:gd name="connsiteX2" fmla="*/ 1260 w 7676"/>
                <a:gd name="connsiteY2" fmla="*/ 11327 h 11327"/>
                <a:gd name="connsiteX3" fmla="*/ 4464 w 7676"/>
                <a:gd name="connsiteY3" fmla="*/ 105 h 1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76" h="11327">
                  <a:moveTo>
                    <a:pt x="4464" y="105"/>
                  </a:moveTo>
                  <a:cubicBezTo>
                    <a:pt x="8819" y="-1046"/>
                    <a:pt x="3321" y="7664"/>
                    <a:pt x="7676" y="6513"/>
                  </a:cubicBezTo>
                  <a:cubicBezTo>
                    <a:pt x="7235" y="9812"/>
                    <a:pt x="1701" y="8020"/>
                    <a:pt x="1260" y="11327"/>
                  </a:cubicBezTo>
                  <a:cubicBezTo>
                    <a:pt x="-2464" y="9041"/>
                    <a:pt x="3122" y="2634"/>
                    <a:pt x="4464" y="10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7544AB3-EB0B-3CD6-E78E-783FF595663D}"/>
                </a:ext>
              </a:extLst>
            </p:cNvPr>
            <p:cNvSpPr/>
            <p:nvPr/>
          </p:nvSpPr>
          <p:spPr>
            <a:xfrm>
              <a:off x="7567046" y="4334555"/>
              <a:ext cx="8700" cy="9628"/>
            </a:xfrm>
            <a:custGeom>
              <a:avLst/>
              <a:gdLst>
                <a:gd name="connsiteX0" fmla="*/ 1509 w 8700"/>
                <a:gd name="connsiteY0" fmla="*/ 0 h 9628"/>
                <a:gd name="connsiteX1" fmla="*/ 7926 w 8700"/>
                <a:gd name="connsiteY1" fmla="*/ 9629 h 9628"/>
                <a:gd name="connsiteX2" fmla="*/ 1509 w 8700"/>
                <a:gd name="connsiteY2" fmla="*/ 9629 h 9628"/>
                <a:gd name="connsiteX3" fmla="*/ 1509 w 8700"/>
                <a:gd name="connsiteY3" fmla="*/ 0 h 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0" h="9628">
                  <a:moveTo>
                    <a:pt x="1509" y="0"/>
                  </a:moveTo>
                  <a:cubicBezTo>
                    <a:pt x="9424" y="78"/>
                    <a:pt x="9433" y="3290"/>
                    <a:pt x="7926" y="9629"/>
                  </a:cubicBezTo>
                  <a:cubicBezTo>
                    <a:pt x="5787" y="9629"/>
                    <a:pt x="3648" y="9629"/>
                    <a:pt x="1509" y="9629"/>
                  </a:cubicBezTo>
                  <a:cubicBezTo>
                    <a:pt x="-1625" y="6624"/>
                    <a:pt x="1016" y="3750"/>
                    <a:pt x="150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F1CC29C0-7862-CC35-DA40-97BE197F5D0C}"/>
                </a:ext>
              </a:extLst>
            </p:cNvPr>
            <p:cNvSpPr/>
            <p:nvPr/>
          </p:nvSpPr>
          <p:spPr>
            <a:xfrm>
              <a:off x="9486014" y="4380483"/>
              <a:ext cx="423839" cy="275265"/>
            </a:xfrm>
            <a:custGeom>
              <a:avLst/>
              <a:gdLst>
                <a:gd name="connsiteX0" fmla="*/ 74201 w 423839"/>
                <a:gd name="connsiteY0" fmla="*/ 132078 h 275265"/>
                <a:gd name="connsiteX1" fmla="*/ 67794 w 423839"/>
                <a:gd name="connsiteY1" fmla="*/ 143300 h 275265"/>
                <a:gd name="connsiteX2" fmla="*/ 53359 w 423839"/>
                <a:gd name="connsiteY2" fmla="*/ 140096 h 275265"/>
                <a:gd name="connsiteX3" fmla="*/ 62970 w 423839"/>
                <a:gd name="connsiteY3" fmla="*/ 229891 h 275265"/>
                <a:gd name="connsiteX4" fmla="*/ 130330 w 423839"/>
                <a:gd name="connsiteY4" fmla="*/ 188197 h 275265"/>
                <a:gd name="connsiteX5" fmla="*/ 136737 w 423839"/>
                <a:gd name="connsiteY5" fmla="*/ 191410 h 275265"/>
                <a:gd name="connsiteX6" fmla="*/ 178422 w 423839"/>
                <a:gd name="connsiteY6" fmla="*/ 252344 h 275265"/>
                <a:gd name="connsiteX7" fmla="*/ 261818 w 423839"/>
                <a:gd name="connsiteY7" fmla="*/ 209048 h 275265"/>
                <a:gd name="connsiteX8" fmla="*/ 257003 w 423839"/>
                <a:gd name="connsiteY8" fmla="*/ 180187 h 275265"/>
                <a:gd name="connsiteX9" fmla="*/ 293883 w 423839"/>
                <a:gd name="connsiteY9" fmla="*/ 221881 h 275265"/>
                <a:gd name="connsiteX10" fmla="*/ 329168 w 423839"/>
                <a:gd name="connsiteY10" fmla="*/ 237918 h 275265"/>
                <a:gd name="connsiteX11" fmla="*/ 375667 w 423839"/>
                <a:gd name="connsiteY11" fmla="*/ 223474 h 275265"/>
                <a:gd name="connsiteX12" fmla="*/ 406139 w 423839"/>
                <a:gd name="connsiteY12" fmla="*/ 173771 h 275265"/>
                <a:gd name="connsiteX13" fmla="*/ 319548 w 423839"/>
                <a:gd name="connsiteY13" fmla="*/ 96800 h 275265"/>
                <a:gd name="connsiteX14" fmla="*/ 290678 w 423839"/>
                <a:gd name="connsiteY14" fmla="*/ 133688 h 275265"/>
                <a:gd name="connsiteX15" fmla="*/ 279456 w 423839"/>
                <a:gd name="connsiteY15" fmla="*/ 125661 h 275265"/>
                <a:gd name="connsiteX16" fmla="*/ 297095 w 423839"/>
                <a:gd name="connsiteY16" fmla="*/ 87180 h 275265"/>
                <a:gd name="connsiteX17" fmla="*/ 218514 w 423839"/>
                <a:gd name="connsiteY17" fmla="*/ 29450 h 275265"/>
                <a:gd name="connsiteX18" fmla="*/ 207292 w 423839"/>
                <a:gd name="connsiteY18" fmla="*/ 45495 h 275265"/>
                <a:gd name="connsiteX19" fmla="*/ 220116 w 423839"/>
                <a:gd name="connsiteY19" fmla="*/ 83968 h 275265"/>
                <a:gd name="connsiteX20" fmla="*/ 194467 w 423839"/>
                <a:gd name="connsiteY20" fmla="*/ 69542 h 275265"/>
                <a:gd name="connsiteX21" fmla="*/ 159181 w 423839"/>
                <a:gd name="connsiteY21" fmla="*/ 67931 h 275265"/>
                <a:gd name="connsiteX22" fmla="*/ 165589 w 423839"/>
                <a:gd name="connsiteY22" fmla="*/ 109616 h 275265"/>
                <a:gd name="connsiteX23" fmla="*/ 127108 w 423839"/>
                <a:gd name="connsiteY23" fmla="*/ 53496 h 275265"/>
                <a:gd name="connsiteX24" fmla="*/ 184838 w 423839"/>
                <a:gd name="connsiteY24" fmla="*/ 51895 h 275265"/>
                <a:gd name="connsiteX25" fmla="*/ 200884 w 423839"/>
                <a:gd name="connsiteY25" fmla="*/ 24636 h 275265"/>
                <a:gd name="connsiteX26" fmla="*/ 228134 w 423839"/>
                <a:gd name="connsiteY26" fmla="*/ 3793 h 275265"/>
                <a:gd name="connsiteX27" fmla="*/ 317937 w 423839"/>
                <a:gd name="connsiteY27" fmla="*/ 79162 h 275265"/>
                <a:gd name="connsiteX28" fmla="*/ 423777 w 423839"/>
                <a:gd name="connsiteY28" fmla="*/ 173771 h 275265"/>
                <a:gd name="connsiteX29" fmla="*/ 396510 w 423839"/>
                <a:gd name="connsiteY29" fmla="*/ 236316 h 275265"/>
                <a:gd name="connsiteX30" fmla="*/ 341984 w 423839"/>
                <a:gd name="connsiteY30" fmla="*/ 255565 h 275265"/>
                <a:gd name="connsiteX31" fmla="*/ 276244 w 423839"/>
                <a:gd name="connsiteY31" fmla="*/ 228297 h 275265"/>
                <a:gd name="connsiteX32" fmla="*/ 218505 w 423839"/>
                <a:gd name="connsiteY32" fmla="*/ 274805 h 275265"/>
                <a:gd name="connsiteX33" fmla="*/ 125498 w 423839"/>
                <a:gd name="connsiteY33" fmla="*/ 221890 h 275265"/>
                <a:gd name="connsiteX34" fmla="*/ 74184 w 423839"/>
                <a:gd name="connsiteY34" fmla="*/ 249149 h 275265"/>
                <a:gd name="connsiteX35" fmla="*/ 417 w 423839"/>
                <a:gd name="connsiteY35" fmla="*/ 191410 h 275265"/>
                <a:gd name="connsiteX36" fmla="*/ 32482 w 423839"/>
                <a:gd name="connsiteY36" fmla="*/ 125661 h 275265"/>
                <a:gd name="connsiteX37" fmla="*/ 21260 w 423839"/>
                <a:gd name="connsiteY37" fmla="*/ 83968 h 275265"/>
                <a:gd name="connsiteX38" fmla="*/ 26074 w 423839"/>
                <a:gd name="connsiteY38" fmla="*/ 83968 h 275265"/>
                <a:gd name="connsiteX39" fmla="*/ 32482 w 423839"/>
                <a:gd name="connsiteY39" fmla="*/ 87180 h 275265"/>
                <a:gd name="connsiteX40" fmla="*/ 74201 w 423839"/>
                <a:gd name="connsiteY40" fmla="*/ 132078 h 27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23839" h="275265">
                  <a:moveTo>
                    <a:pt x="74201" y="132078"/>
                  </a:moveTo>
                  <a:cubicBezTo>
                    <a:pt x="73456" y="137213"/>
                    <a:pt x="68105" y="137723"/>
                    <a:pt x="67794" y="143300"/>
                  </a:cubicBezTo>
                  <a:cubicBezTo>
                    <a:pt x="62312" y="142893"/>
                    <a:pt x="60087" y="139247"/>
                    <a:pt x="53359" y="140096"/>
                  </a:cubicBezTo>
                  <a:cubicBezTo>
                    <a:pt x="3075" y="158670"/>
                    <a:pt x="13986" y="229293"/>
                    <a:pt x="62970" y="229891"/>
                  </a:cubicBezTo>
                  <a:cubicBezTo>
                    <a:pt x="92758" y="230254"/>
                    <a:pt x="108205" y="200874"/>
                    <a:pt x="130330" y="188197"/>
                  </a:cubicBezTo>
                  <a:cubicBezTo>
                    <a:pt x="130710" y="191020"/>
                    <a:pt x="133083" y="191860"/>
                    <a:pt x="136737" y="191410"/>
                  </a:cubicBezTo>
                  <a:cubicBezTo>
                    <a:pt x="139751" y="217846"/>
                    <a:pt x="161918" y="234541"/>
                    <a:pt x="178422" y="252344"/>
                  </a:cubicBezTo>
                  <a:cubicBezTo>
                    <a:pt x="219397" y="266865"/>
                    <a:pt x="250673" y="239373"/>
                    <a:pt x="261818" y="209048"/>
                  </a:cubicBezTo>
                  <a:cubicBezTo>
                    <a:pt x="260675" y="199168"/>
                    <a:pt x="251332" y="191886"/>
                    <a:pt x="257003" y="180187"/>
                  </a:cubicBezTo>
                  <a:cubicBezTo>
                    <a:pt x="277006" y="180231"/>
                    <a:pt x="284020" y="206416"/>
                    <a:pt x="293883" y="221881"/>
                  </a:cubicBezTo>
                  <a:cubicBezTo>
                    <a:pt x="309936" y="224496"/>
                    <a:pt x="314508" y="237121"/>
                    <a:pt x="329168" y="237918"/>
                  </a:cubicBezTo>
                  <a:cubicBezTo>
                    <a:pt x="342113" y="238610"/>
                    <a:pt x="365381" y="229397"/>
                    <a:pt x="375667" y="223474"/>
                  </a:cubicBezTo>
                  <a:cubicBezTo>
                    <a:pt x="390899" y="214729"/>
                    <a:pt x="404927" y="189063"/>
                    <a:pt x="406139" y="173771"/>
                  </a:cubicBezTo>
                  <a:cubicBezTo>
                    <a:pt x="409594" y="130069"/>
                    <a:pt x="355648" y="83951"/>
                    <a:pt x="319548" y="96800"/>
                  </a:cubicBezTo>
                  <a:cubicBezTo>
                    <a:pt x="303641" y="102446"/>
                    <a:pt x="307867" y="121548"/>
                    <a:pt x="290678" y="133688"/>
                  </a:cubicBezTo>
                  <a:cubicBezTo>
                    <a:pt x="285535" y="132424"/>
                    <a:pt x="283673" y="127852"/>
                    <a:pt x="279456" y="125661"/>
                  </a:cubicBezTo>
                  <a:cubicBezTo>
                    <a:pt x="278452" y="105944"/>
                    <a:pt x="287405" y="96194"/>
                    <a:pt x="297095" y="87180"/>
                  </a:cubicBezTo>
                  <a:cubicBezTo>
                    <a:pt x="316595" y="37936"/>
                    <a:pt x="264961" y="-4173"/>
                    <a:pt x="218514" y="29450"/>
                  </a:cubicBezTo>
                  <a:cubicBezTo>
                    <a:pt x="216652" y="36273"/>
                    <a:pt x="208478" y="38871"/>
                    <a:pt x="207292" y="45495"/>
                  </a:cubicBezTo>
                  <a:cubicBezTo>
                    <a:pt x="204599" y="60528"/>
                    <a:pt x="220808" y="72728"/>
                    <a:pt x="220116" y="83968"/>
                  </a:cubicBezTo>
                  <a:cubicBezTo>
                    <a:pt x="209326" y="92454"/>
                    <a:pt x="199732" y="76763"/>
                    <a:pt x="194467" y="69542"/>
                  </a:cubicBezTo>
                  <a:cubicBezTo>
                    <a:pt x="182423" y="67446"/>
                    <a:pt x="172776" y="65359"/>
                    <a:pt x="159181" y="67931"/>
                  </a:cubicBezTo>
                  <a:cubicBezTo>
                    <a:pt x="153674" y="85778"/>
                    <a:pt x="167382" y="95623"/>
                    <a:pt x="165589" y="109616"/>
                  </a:cubicBezTo>
                  <a:cubicBezTo>
                    <a:pt x="128147" y="125531"/>
                    <a:pt x="137542" y="66927"/>
                    <a:pt x="127108" y="53496"/>
                  </a:cubicBezTo>
                  <a:cubicBezTo>
                    <a:pt x="144409" y="58917"/>
                    <a:pt x="160099" y="47530"/>
                    <a:pt x="184838" y="51895"/>
                  </a:cubicBezTo>
                  <a:cubicBezTo>
                    <a:pt x="194796" y="45244"/>
                    <a:pt x="193368" y="32801"/>
                    <a:pt x="200884" y="24636"/>
                  </a:cubicBezTo>
                  <a:cubicBezTo>
                    <a:pt x="208538" y="16306"/>
                    <a:pt x="222713" y="14609"/>
                    <a:pt x="228134" y="3793"/>
                  </a:cubicBezTo>
                  <a:cubicBezTo>
                    <a:pt x="287734" y="-14659"/>
                    <a:pt x="317461" y="38049"/>
                    <a:pt x="317937" y="79162"/>
                  </a:cubicBezTo>
                  <a:cubicBezTo>
                    <a:pt x="374490" y="75759"/>
                    <a:pt x="425873" y="122916"/>
                    <a:pt x="423777" y="173771"/>
                  </a:cubicBezTo>
                  <a:cubicBezTo>
                    <a:pt x="422782" y="197887"/>
                    <a:pt x="407481" y="214633"/>
                    <a:pt x="396510" y="236316"/>
                  </a:cubicBezTo>
                  <a:cubicBezTo>
                    <a:pt x="379538" y="240775"/>
                    <a:pt x="360956" y="252941"/>
                    <a:pt x="341984" y="255565"/>
                  </a:cubicBezTo>
                  <a:cubicBezTo>
                    <a:pt x="311668" y="259739"/>
                    <a:pt x="295164" y="240922"/>
                    <a:pt x="276244" y="228297"/>
                  </a:cubicBezTo>
                  <a:cubicBezTo>
                    <a:pt x="256544" y="246759"/>
                    <a:pt x="252241" y="271472"/>
                    <a:pt x="218505" y="274805"/>
                  </a:cubicBezTo>
                  <a:cubicBezTo>
                    <a:pt x="172854" y="279291"/>
                    <a:pt x="141179" y="250196"/>
                    <a:pt x="125498" y="221890"/>
                  </a:cubicBezTo>
                  <a:cubicBezTo>
                    <a:pt x="103885" y="228912"/>
                    <a:pt x="98195" y="247408"/>
                    <a:pt x="74184" y="249149"/>
                  </a:cubicBezTo>
                  <a:cubicBezTo>
                    <a:pt x="34924" y="251971"/>
                    <a:pt x="4513" y="223726"/>
                    <a:pt x="417" y="191410"/>
                  </a:cubicBezTo>
                  <a:cubicBezTo>
                    <a:pt x="-3081" y="163727"/>
                    <a:pt x="16107" y="145153"/>
                    <a:pt x="32482" y="125661"/>
                  </a:cubicBezTo>
                  <a:cubicBezTo>
                    <a:pt x="29226" y="111937"/>
                    <a:pt x="14185" y="102836"/>
                    <a:pt x="21260" y="83968"/>
                  </a:cubicBezTo>
                  <a:cubicBezTo>
                    <a:pt x="23606" y="83942"/>
                    <a:pt x="26351" y="90730"/>
                    <a:pt x="26074" y="83968"/>
                  </a:cubicBezTo>
                  <a:cubicBezTo>
                    <a:pt x="32144" y="85959"/>
                    <a:pt x="24342" y="90159"/>
                    <a:pt x="32482" y="87180"/>
                  </a:cubicBezTo>
                  <a:cubicBezTo>
                    <a:pt x="35755" y="112794"/>
                    <a:pt x="59870" y="117539"/>
                    <a:pt x="74201" y="13207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B218FD2-1076-07E2-A487-20416968D1FD}"/>
                </a:ext>
              </a:extLst>
            </p:cNvPr>
            <p:cNvSpPr/>
            <p:nvPr/>
          </p:nvSpPr>
          <p:spPr>
            <a:xfrm>
              <a:off x="7263876" y="4411532"/>
              <a:ext cx="5293" cy="8011"/>
            </a:xfrm>
            <a:custGeom>
              <a:avLst/>
              <a:gdLst>
                <a:gd name="connsiteX0" fmla="*/ 4814 w 5293"/>
                <a:gd name="connsiteY0" fmla="*/ 2 h 8011"/>
                <a:gd name="connsiteX1" fmla="*/ 4814 w 5293"/>
                <a:gd name="connsiteY1" fmla="*/ 6410 h 8011"/>
                <a:gd name="connsiteX2" fmla="*/ 3204 w 5293"/>
                <a:gd name="connsiteY2" fmla="*/ 8012 h 8011"/>
                <a:gd name="connsiteX3" fmla="*/ 0 w 5293"/>
                <a:gd name="connsiteY3" fmla="*/ 8012 h 8011"/>
                <a:gd name="connsiteX4" fmla="*/ 4814 w 5293"/>
                <a:gd name="connsiteY4" fmla="*/ 2 h 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3" h="8011">
                  <a:moveTo>
                    <a:pt x="4814" y="2"/>
                  </a:moveTo>
                  <a:cubicBezTo>
                    <a:pt x="7014" y="3656"/>
                    <a:pt x="684" y="6029"/>
                    <a:pt x="4814" y="6410"/>
                  </a:cubicBezTo>
                  <a:cubicBezTo>
                    <a:pt x="5109" y="7769"/>
                    <a:pt x="4191" y="7925"/>
                    <a:pt x="3204" y="8012"/>
                  </a:cubicBezTo>
                  <a:cubicBezTo>
                    <a:pt x="2130" y="8012"/>
                    <a:pt x="1065" y="8012"/>
                    <a:pt x="0" y="8012"/>
                  </a:cubicBezTo>
                  <a:cubicBezTo>
                    <a:pt x="3758" y="4713"/>
                    <a:pt x="-3169" y="-119"/>
                    <a:pt x="4814" y="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63E66FE4-9B42-474B-E9D0-CB96BC2A9446}"/>
                </a:ext>
              </a:extLst>
            </p:cNvPr>
            <p:cNvSpPr/>
            <p:nvPr/>
          </p:nvSpPr>
          <p:spPr>
            <a:xfrm>
              <a:off x="8528468" y="4486886"/>
              <a:ext cx="30220" cy="44906"/>
            </a:xfrm>
            <a:custGeom>
              <a:avLst/>
              <a:gdLst>
                <a:gd name="connsiteX0" fmla="*/ 28869 w 30220"/>
                <a:gd name="connsiteY0" fmla="*/ 0 h 44906"/>
                <a:gd name="connsiteX1" fmla="*/ 28869 w 30220"/>
                <a:gd name="connsiteY1" fmla="*/ 43304 h 44906"/>
                <a:gd name="connsiteX2" fmla="*/ 25657 w 30220"/>
                <a:gd name="connsiteY2" fmla="*/ 44906 h 44906"/>
                <a:gd name="connsiteX3" fmla="*/ 0 w 30220"/>
                <a:gd name="connsiteY3" fmla="*/ 33684 h 44906"/>
                <a:gd name="connsiteX4" fmla="*/ 28869 w 30220"/>
                <a:gd name="connsiteY4" fmla="*/ 0 h 4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20" h="44906">
                  <a:moveTo>
                    <a:pt x="28869" y="0"/>
                  </a:moveTo>
                  <a:cubicBezTo>
                    <a:pt x="27337" y="18574"/>
                    <a:pt x="32567" y="28358"/>
                    <a:pt x="28869" y="43304"/>
                  </a:cubicBezTo>
                  <a:cubicBezTo>
                    <a:pt x="27008" y="43044"/>
                    <a:pt x="26020" y="43651"/>
                    <a:pt x="25657" y="44906"/>
                  </a:cubicBezTo>
                  <a:cubicBezTo>
                    <a:pt x="15110" y="39711"/>
                    <a:pt x="9655" y="37875"/>
                    <a:pt x="0" y="33684"/>
                  </a:cubicBezTo>
                  <a:cubicBezTo>
                    <a:pt x="6200" y="19994"/>
                    <a:pt x="15768" y="1489"/>
                    <a:pt x="28869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CF95D8B-13E2-E9B7-1F4D-5A5D9A5C1403}"/>
                </a:ext>
              </a:extLst>
            </p:cNvPr>
            <p:cNvSpPr/>
            <p:nvPr/>
          </p:nvSpPr>
          <p:spPr>
            <a:xfrm>
              <a:off x="8441877" y="4493311"/>
              <a:ext cx="28860" cy="44897"/>
            </a:xfrm>
            <a:custGeom>
              <a:avLst/>
              <a:gdLst>
                <a:gd name="connsiteX0" fmla="*/ 1602 w 28860"/>
                <a:gd name="connsiteY0" fmla="*/ 0 h 44897"/>
                <a:gd name="connsiteX1" fmla="*/ 28861 w 28860"/>
                <a:gd name="connsiteY1" fmla="*/ 25657 h 44897"/>
                <a:gd name="connsiteX2" fmla="*/ 0 w 28860"/>
                <a:gd name="connsiteY2" fmla="*/ 44897 h 44897"/>
                <a:gd name="connsiteX3" fmla="*/ 1602 w 28860"/>
                <a:gd name="connsiteY3" fmla="*/ 0 h 4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60" h="44897">
                  <a:moveTo>
                    <a:pt x="1602" y="0"/>
                  </a:moveTo>
                  <a:cubicBezTo>
                    <a:pt x="16270" y="2970"/>
                    <a:pt x="18193" y="18678"/>
                    <a:pt x="28861" y="25657"/>
                  </a:cubicBezTo>
                  <a:cubicBezTo>
                    <a:pt x="22150" y="34983"/>
                    <a:pt x="13231" y="42100"/>
                    <a:pt x="0" y="44897"/>
                  </a:cubicBezTo>
                  <a:cubicBezTo>
                    <a:pt x="3213" y="34879"/>
                    <a:pt x="1108" y="13387"/>
                    <a:pt x="160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84B7692-CD50-9853-54D7-B2585CE36101}"/>
                </a:ext>
              </a:extLst>
            </p:cNvPr>
            <p:cNvSpPr/>
            <p:nvPr/>
          </p:nvSpPr>
          <p:spPr>
            <a:xfrm>
              <a:off x="9518513" y="4441262"/>
              <a:ext cx="21049" cy="18417"/>
            </a:xfrm>
            <a:custGeom>
              <a:avLst/>
              <a:gdLst>
                <a:gd name="connsiteX0" fmla="*/ 19249 w 21049"/>
                <a:gd name="connsiteY0" fmla="*/ 11966 h 18417"/>
                <a:gd name="connsiteX1" fmla="*/ 3213 w 21049"/>
                <a:gd name="connsiteY1" fmla="*/ 18374 h 18417"/>
                <a:gd name="connsiteX2" fmla="*/ 0 w 21049"/>
                <a:gd name="connsiteY2" fmla="*/ 8754 h 18417"/>
                <a:gd name="connsiteX3" fmla="*/ 19249 w 21049"/>
                <a:gd name="connsiteY3" fmla="*/ 11966 h 1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49" h="18417">
                  <a:moveTo>
                    <a:pt x="19249" y="11966"/>
                  </a:moveTo>
                  <a:cubicBezTo>
                    <a:pt x="10304" y="12053"/>
                    <a:pt x="8884" y="19032"/>
                    <a:pt x="3213" y="18374"/>
                  </a:cubicBezTo>
                  <a:cubicBezTo>
                    <a:pt x="1394" y="14971"/>
                    <a:pt x="2598" y="13707"/>
                    <a:pt x="0" y="8754"/>
                  </a:cubicBezTo>
                  <a:cubicBezTo>
                    <a:pt x="13032" y="17"/>
                    <a:pt x="25873" y="-6807"/>
                    <a:pt x="19249" y="1196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6D9AD0FF-3467-728F-CCD9-6BA2FB1A5B93}"/>
                </a:ext>
              </a:extLst>
            </p:cNvPr>
            <p:cNvSpPr/>
            <p:nvPr/>
          </p:nvSpPr>
          <p:spPr>
            <a:xfrm>
              <a:off x="8665420" y="4503799"/>
              <a:ext cx="41693" cy="34418"/>
            </a:xfrm>
            <a:custGeom>
              <a:avLst/>
              <a:gdLst>
                <a:gd name="connsiteX0" fmla="*/ 41694 w 41693"/>
                <a:gd name="connsiteY0" fmla="*/ 743 h 34418"/>
                <a:gd name="connsiteX1" fmla="*/ 14435 w 41693"/>
                <a:gd name="connsiteY1" fmla="*/ 34418 h 34418"/>
                <a:gd name="connsiteX2" fmla="*/ 0 w 41693"/>
                <a:gd name="connsiteY2" fmla="*/ 13567 h 34418"/>
                <a:gd name="connsiteX3" fmla="*/ 41694 w 41693"/>
                <a:gd name="connsiteY3" fmla="*/ 743 h 3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93" h="34418">
                  <a:moveTo>
                    <a:pt x="41694" y="743"/>
                  </a:moveTo>
                  <a:cubicBezTo>
                    <a:pt x="34844" y="14208"/>
                    <a:pt x="25363" y="25040"/>
                    <a:pt x="14435" y="34418"/>
                  </a:cubicBezTo>
                  <a:cubicBezTo>
                    <a:pt x="4962" y="32132"/>
                    <a:pt x="5178" y="20165"/>
                    <a:pt x="0" y="13567"/>
                  </a:cubicBezTo>
                  <a:cubicBezTo>
                    <a:pt x="8330" y="4648"/>
                    <a:pt x="26636" y="-2348"/>
                    <a:pt x="41694" y="74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415DDCD-BA7E-4821-B9E8-D8EE6D3D0859}"/>
                </a:ext>
              </a:extLst>
            </p:cNvPr>
            <p:cNvSpPr/>
            <p:nvPr/>
          </p:nvSpPr>
          <p:spPr>
            <a:xfrm>
              <a:off x="8539690" y="4621705"/>
              <a:ext cx="23130" cy="20845"/>
            </a:xfrm>
            <a:custGeom>
              <a:avLst/>
              <a:gdLst>
                <a:gd name="connsiteX0" fmla="*/ 20851 w 23130"/>
                <a:gd name="connsiteY0" fmla="*/ 19131 h 20845"/>
                <a:gd name="connsiteX1" fmla="*/ 0 w 23130"/>
                <a:gd name="connsiteY1" fmla="*/ 11112 h 20845"/>
                <a:gd name="connsiteX2" fmla="*/ 20851 w 23130"/>
                <a:gd name="connsiteY2" fmla="*/ 19131 h 2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0" h="20845">
                  <a:moveTo>
                    <a:pt x="20851" y="19131"/>
                  </a:moveTo>
                  <a:cubicBezTo>
                    <a:pt x="12296" y="22924"/>
                    <a:pt x="268" y="20499"/>
                    <a:pt x="0" y="11112"/>
                  </a:cubicBezTo>
                  <a:cubicBezTo>
                    <a:pt x="4087" y="-9704"/>
                    <a:pt x="31026" y="2064"/>
                    <a:pt x="20851" y="1913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AAA6053F-A063-FBA1-D553-4B77CC1B5510}"/>
                </a:ext>
              </a:extLst>
            </p:cNvPr>
            <p:cNvSpPr/>
            <p:nvPr/>
          </p:nvSpPr>
          <p:spPr>
            <a:xfrm>
              <a:off x="8401420" y="4631091"/>
              <a:ext cx="26021" cy="20835"/>
            </a:xfrm>
            <a:custGeom>
              <a:avLst/>
              <a:gdLst>
                <a:gd name="connsiteX0" fmla="*/ 26022 w 26021"/>
                <a:gd name="connsiteY0" fmla="*/ 9745 h 20835"/>
                <a:gd name="connsiteX1" fmla="*/ 1967 w 26021"/>
                <a:gd name="connsiteY1" fmla="*/ 19365 h 20835"/>
                <a:gd name="connsiteX2" fmla="*/ 26022 w 26021"/>
                <a:gd name="connsiteY2" fmla="*/ 9745 h 2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21" h="20835">
                  <a:moveTo>
                    <a:pt x="26022" y="9745"/>
                  </a:moveTo>
                  <a:cubicBezTo>
                    <a:pt x="23476" y="18222"/>
                    <a:pt x="12219" y="23582"/>
                    <a:pt x="1967" y="19365"/>
                  </a:cubicBezTo>
                  <a:cubicBezTo>
                    <a:pt x="-7861" y="-4594"/>
                    <a:pt x="22142" y="-4508"/>
                    <a:pt x="26022" y="974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CD4675F-1081-3AE5-9B3D-4D3F2CE84C12}"/>
                </a:ext>
              </a:extLst>
            </p:cNvPr>
            <p:cNvSpPr/>
            <p:nvPr/>
          </p:nvSpPr>
          <p:spPr>
            <a:xfrm>
              <a:off x="8464168" y="4646374"/>
              <a:ext cx="25809" cy="57138"/>
            </a:xfrm>
            <a:custGeom>
              <a:avLst/>
              <a:gdLst>
                <a:gd name="connsiteX0" fmla="*/ 14588 w 25809"/>
                <a:gd name="connsiteY0" fmla="*/ 870 h 57138"/>
                <a:gd name="connsiteX1" fmla="*/ 25810 w 25809"/>
                <a:gd name="connsiteY1" fmla="*/ 52184 h 57138"/>
                <a:gd name="connsiteX2" fmla="*/ 1755 w 25809"/>
                <a:gd name="connsiteY2" fmla="*/ 870 h 57138"/>
                <a:gd name="connsiteX3" fmla="*/ 14588 w 25809"/>
                <a:gd name="connsiteY3" fmla="*/ 870 h 5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09" h="57138">
                  <a:moveTo>
                    <a:pt x="14588" y="870"/>
                  </a:moveTo>
                  <a:cubicBezTo>
                    <a:pt x="14891" y="17357"/>
                    <a:pt x="16865" y="39715"/>
                    <a:pt x="25810" y="52184"/>
                  </a:cubicBezTo>
                  <a:cubicBezTo>
                    <a:pt x="-921" y="73814"/>
                    <a:pt x="-2402" y="18682"/>
                    <a:pt x="1755" y="870"/>
                  </a:cubicBezTo>
                  <a:cubicBezTo>
                    <a:pt x="8145" y="-290"/>
                    <a:pt x="8206" y="-290"/>
                    <a:pt x="14588" y="87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D51F0F20-DD56-F158-1D2B-D4D6B979C7C6}"/>
                </a:ext>
              </a:extLst>
            </p:cNvPr>
            <p:cNvSpPr/>
            <p:nvPr/>
          </p:nvSpPr>
          <p:spPr>
            <a:xfrm>
              <a:off x="8684652" y="4626410"/>
              <a:ext cx="41702" cy="38481"/>
            </a:xfrm>
            <a:custGeom>
              <a:avLst/>
              <a:gdLst>
                <a:gd name="connsiteX0" fmla="*/ 3213 w 41702"/>
                <a:gd name="connsiteY0" fmla="*/ 0 h 38481"/>
                <a:gd name="connsiteX1" fmla="*/ 41702 w 41702"/>
                <a:gd name="connsiteY1" fmla="*/ 17638 h 38481"/>
                <a:gd name="connsiteX2" fmla="*/ 0 w 41702"/>
                <a:gd name="connsiteY2" fmla="*/ 38481 h 38481"/>
                <a:gd name="connsiteX3" fmla="*/ 3213 w 41702"/>
                <a:gd name="connsiteY3" fmla="*/ 0 h 3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02" h="38481">
                  <a:moveTo>
                    <a:pt x="3213" y="0"/>
                  </a:moveTo>
                  <a:cubicBezTo>
                    <a:pt x="20236" y="1680"/>
                    <a:pt x="27848" y="12772"/>
                    <a:pt x="41702" y="17638"/>
                  </a:cubicBezTo>
                  <a:cubicBezTo>
                    <a:pt x="34377" y="31164"/>
                    <a:pt x="16305" y="33943"/>
                    <a:pt x="0" y="38481"/>
                  </a:cubicBezTo>
                  <a:cubicBezTo>
                    <a:pt x="1784" y="24470"/>
                    <a:pt x="-1870" y="10928"/>
                    <a:pt x="321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A3B487A4-35F7-7C46-800A-472010047F2E}"/>
                </a:ext>
              </a:extLst>
            </p:cNvPr>
            <p:cNvSpPr/>
            <p:nvPr/>
          </p:nvSpPr>
          <p:spPr>
            <a:xfrm>
              <a:off x="8437062" y="4696973"/>
              <a:ext cx="117586" cy="74817"/>
            </a:xfrm>
            <a:custGeom>
              <a:avLst/>
              <a:gdLst>
                <a:gd name="connsiteX0" fmla="*/ 0 w 117586"/>
                <a:gd name="connsiteY0" fmla="*/ 48093 h 74817"/>
                <a:gd name="connsiteX1" fmla="*/ 6416 w 117586"/>
                <a:gd name="connsiteY1" fmla="*/ 35277 h 74817"/>
                <a:gd name="connsiteX2" fmla="*/ 101026 w 117586"/>
                <a:gd name="connsiteY2" fmla="*/ 6408 h 74817"/>
                <a:gd name="connsiteX3" fmla="*/ 109044 w 117586"/>
                <a:gd name="connsiteY3" fmla="*/ 0 h 74817"/>
                <a:gd name="connsiteX4" fmla="*/ 117062 w 117586"/>
                <a:gd name="connsiteY4" fmla="*/ 4806 h 74817"/>
                <a:gd name="connsiteX5" fmla="*/ 0 w 117586"/>
                <a:gd name="connsiteY5" fmla="*/ 48093 h 7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586" h="74817">
                  <a:moveTo>
                    <a:pt x="0" y="48093"/>
                  </a:moveTo>
                  <a:cubicBezTo>
                    <a:pt x="346" y="42040"/>
                    <a:pt x="5040" y="40317"/>
                    <a:pt x="6416" y="35277"/>
                  </a:cubicBezTo>
                  <a:cubicBezTo>
                    <a:pt x="27562" y="77239"/>
                    <a:pt x="102584" y="57956"/>
                    <a:pt x="101026" y="6408"/>
                  </a:cubicBezTo>
                  <a:cubicBezTo>
                    <a:pt x="103970" y="4529"/>
                    <a:pt x="106455" y="2217"/>
                    <a:pt x="109044" y="0"/>
                  </a:cubicBezTo>
                  <a:cubicBezTo>
                    <a:pt x="112378" y="926"/>
                    <a:pt x="114231" y="3368"/>
                    <a:pt x="117062" y="4806"/>
                  </a:cubicBezTo>
                  <a:cubicBezTo>
                    <a:pt x="125583" y="68580"/>
                    <a:pt x="27787" y="101485"/>
                    <a:pt x="0" y="4809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43255676-F8A0-7E17-F8A4-BEA46379A98E}"/>
                </a:ext>
              </a:extLst>
            </p:cNvPr>
            <p:cNvSpPr/>
            <p:nvPr/>
          </p:nvSpPr>
          <p:spPr>
            <a:xfrm>
              <a:off x="8344055" y="4733852"/>
              <a:ext cx="33675" cy="28852"/>
            </a:xfrm>
            <a:custGeom>
              <a:avLst/>
              <a:gdLst>
                <a:gd name="connsiteX0" fmla="*/ 20851 w 33675"/>
                <a:gd name="connsiteY0" fmla="*/ 0 h 28852"/>
                <a:gd name="connsiteX1" fmla="*/ 33675 w 33675"/>
                <a:gd name="connsiteY1" fmla="*/ 14426 h 28852"/>
                <a:gd name="connsiteX2" fmla="*/ 0 w 33675"/>
                <a:gd name="connsiteY2" fmla="*/ 28852 h 28852"/>
                <a:gd name="connsiteX3" fmla="*/ 20851 w 33675"/>
                <a:gd name="connsiteY3" fmla="*/ 0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75" h="28852">
                  <a:moveTo>
                    <a:pt x="20851" y="0"/>
                  </a:moveTo>
                  <a:cubicBezTo>
                    <a:pt x="26566" y="3368"/>
                    <a:pt x="29198" y="9828"/>
                    <a:pt x="33675" y="14426"/>
                  </a:cubicBezTo>
                  <a:cubicBezTo>
                    <a:pt x="29839" y="26618"/>
                    <a:pt x="14971" y="27787"/>
                    <a:pt x="0" y="28852"/>
                  </a:cubicBezTo>
                  <a:cubicBezTo>
                    <a:pt x="2338" y="14634"/>
                    <a:pt x="12547" y="8261"/>
                    <a:pt x="2085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348835E2-9F84-9112-13E0-B04B7FF3FE17}"/>
                </a:ext>
              </a:extLst>
            </p:cNvPr>
            <p:cNvSpPr/>
            <p:nvPr/>
          </p:nvSpPr>
          <p:spPr>
            <a:xfrm>
              <a:off x="9577671" y="4677251"/>
              <a:ext cx="15626" cy="39179"/>
            </a:xfrm>
            <a:custGeom>
              <a:avLst/>
              <a:gdLst>
                <a:gd name="connsiteX0" fmla="*/ 1785 w 15626"/>
                <a:gd name="connsiteY0" fmla="*/ 473 h 39179"/>
                <a:gd name="connsiteX1" fmla="*/ 9812 w 15626"/>
                <a:gd name="connsiteY1" fmla="*/ 473 h 39179"/>
                <a:gd name="connsiteX2" fmla="*/ 14626 w 15626"/>
                <a:gd name="connsiteY2" fmla="*/ 38962 h 39179"/>
                <a:gd name="connsiteX3" fmla="*/ 5006 w 15626"/>
                <a:gd name="connsiteY3" fmla="*/ 37352 h 39179"/>
                <a:gd name="connsiteX4" fmla="*/ 1785 w 15626"/>
                <a:gd name="connsiteY4" fmla="*/ 473 h 3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6" h="39179">
                  <a:moveTo>
                    <a:pt x="1785" y="473"/>
                  </a:moveTo>
                  <a:cubicBezTo>
                    <a:pt x="5768" y="-1605"/>
                    <a:pt x="9569" y="4058"/>
                    <a:pt x="9812" y="473"/>
                  </a:cubicBezTo>
                  <a:cubicBezTo>
                    <a:pt x="20289" y="9755"/>
                    <a:pt x="13094" y="22649"/>
                    <a:pt x="14626" y="38962"/>
                  </a:cubicBezTo>
                  <a:cubicBezTo>
                    <a:pt x="9725" y="40123"/>
                    <a:pt x="9907" y="36192"/>
                    <a:pt x="5006" y="37352"/>
                  </a:cubicBezTo>
                  <a:cubicBezTo>
                    <a:pt x="1603" y="28208"/>
                    <a:pt x="-2380" y="11929"/>
                    <a:pt x="1785" y="47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46AE4CA-20EB-0085-8EAA-DC9E90596954}"/>
                </a:ext>
              </a:extLst>
            </p:cNvPr>
            <p:cNvSpPr/>
            <p:nvPr/>
          </p:nvSpPr>
          <p:spPr>
            <a:xfrm>
              <a:off x="9781507" y="4701779"/>
              <a:ext cx="14926" cy="12921"/>
            </a:xfrm>
            <a:custGeom>
              <a:avLst/>
              <a:gdLst>
                <a:gd name="connsiteX0" fmla="*/ 1611 w 14926"/>
                <a:gd name="connsiteY0" fmla="*/ 0 h 12921"/>
                <a:gd name="connsiteX1" fmla="*/ 11231 w 14926"/>
                <a:gd name="connsiteY1" fmla="*/ 0 h 12921"/>
                <a:gd name="connsiteX2" fmla="*/ 14435 w 14926"/>
                <a:gd name="connsiteY2" fmla="*/ 11222 h 12921"/>
                <a:gd name="connsiteX3" fmla="*/ 0 w 14926"/>
                <a:gd name="connsiteY3" fmla="*/ 9611 h 12921"/>
                <a:gd name="connsiteX4" fmla="*/ 1611 w 14926"/>
                <a:gd name="connsiteY4" fmla="*/ 0 h 1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6" h="12921">
                  <a:moveTo>
                    <a:pt x="1611" y="0"/>
                  </a:moveTo>
                  <a:cubicBezTo>
                    <a:pt x="4806" y="0"/>
                    <a:pt x="8019" y="0"/>
                    <a:pt x="11231" y="0"/>
                  </a:cubicBezTo>
                  <a:cubicBezTo>
                    <a:pt x="9733" y="6295"/>
                    <a:pt x="16808" y="4044"/>
                    <a:pt x="14435" y="11222"/>
                  </a:cubicBezTo>
                  <a:cubicBezTo>
                    <a:pt x="10322" y="14859"/>
                    <a:pt x="3118" y="11863"/>
                    <a:pt x="0" y="9611"/>
                  </a:cubicBezTo>
                  <a:cubicBezTo>
                    <a:pt x="-26" y="5845"/>
                    <a:pt x="2771" y="4901"/>
                    <a:pt x="1611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EF13B4F-2B2E-9D23-8185-957C901BF905}"/>
                </a:ext>
              </a:extLst>
            </p:cNvPr>
            <p:cNvSpPr/>
            <p:nvPr/>
          </p:nvSpPr>
          <p:spPr>
            <a:xfrm>
              <a:off x="8568551" y="4780343"/>
              <a:ext cx="24232" cy="35285"/>
            </a:xfrm>
            <a:custGeom>
              <a:avLst/>
              <a:gdLst>
                <a:gd name="connsiteX0" fmla="*/ 17647 w 24232"/>
                <a:gd name="connsiteY0" fmla="*/ 35286 h 35285"/>
                <a:gd name="connsiteX1" fmla="*/ 0 w 24232"/>
                <a:gd name="connsiteY1" fmla="*/ 16037 h 35285"/>
                <a:gd name="connsiteX2" fmla="*/ 17647 w 24232"/>
                <a:gd name="connsiteY2" fmla="*/ 0 h 35285"/>
                <a:gd name="connsiteX3" fmla="*/ 24064 w 24232"/>
                <a:gd name="connsiteY3" fmla="*/ 30480 h 35285"/>
                <a:gd name="connsiteX4" fmla="*/ 17647 w 24232"/>
                <a:gd name="connsiteY4" fmla="*/ 35286 h 3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2" h="35285">
                  <a:moveTo>
                    <a:pt x="17647" y="35286"/>
                  </a:moveTo>
                  <a:cubicBezTo>
                    <a:pt x="12703" y="27943"/>
                    <a:pt x="2996" y="25354"/>
                    <a:pt x="0" y="16037"/>
                  </a:cubicBezTo>
                  <a:cubicBezTo>
                    <a:pt x="554" y="5360"/>
                    <a:pt x="12460" y="6044"/>
                    <a:pt x="17647" y="0"/>
                  </a:cubicBezTo>
                  <a:cubicBezTo>
                    <a:pt x="27882" y="2061"/>
                    <a:pt x="22782" y="19448"/>
                    <a:pt x="24064" y="30480"/>
                  </a:cubicBezTo>
                  <a:cubicBezTo>
                    <a:pt x="20046" y="30211"/>
                    <a:pt x="19041" y="32930"/>
                    <a:pt x="17647" y="3528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D8E2FAA7-1789-E886-F156-364DB51A5420}"/>
                </a:ext>
              </a:extLst>
            </p:cNvPr>
            <p:cNvSpPr/>
            <p:nvPr/>
          </p:nvSpPr>
          <p:spPr>
            <a:xfrm>
              <a:off x="9691003" y="4728367"/>
              <a:ext cx="17252" cy="29569"/>
            </a:xfrm>
            <a:custGeom>
              <a:avLst/>
              <a:gdLst>
                <a:gd name="connsiteX0" fmla="*/ 15144 w 17252"/>
                <a:gd name="connsiteY0" fmla="*/ 2272 h 29569"/>
                <a:gd name="connsiteX1" fmla="*/ 10338 w 17252"/>
                <a:gd name="connsiteY1" fmla="*/ 29531 h 29569"/>
                <a:gd name="connsiteX2" fmla="*/ 15144 w 17252"/>
                <a:gd name="connsiteY2" fmla="*/ 2272 h 2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52" h="29569">
                  <a:moveTo>
                    <a:pt x="15144" y="2272"/>
                  </a:moveTo>
                  <a:cubicBezTo>
                    <a:pt x="19907" y="10239"/>
                    <a:pt x="15863" y="22907"/>
                    <a:pt x="10338" y="29531"/>
                  </a:cubicBezTo>
                  <a:cubicBezTo>
                    <a:pt x="-4798" y="30994"/>
                    <a:pt x="-3412" y="-9920"/>
                    <a:pt x="15144" y="227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FB9D769F-E8CC-ECAA-42F9-A1A64CF49D2C}"/>
                </a:ext>
              </a:extLst>
            </p:cNvPr>
            <p:cNvSpPr/>
            <p:nvPr/>
          </p:nvSpPr>
          <p:spPr>
            <a:xfrm>
              <a:off x="8455456" y="4802573"/>
              <a:ext cx="12171" cy="13055"/>
            </a:xfrm>
            <a:custGeom>
              <a:avLst/>
              <a:gdLst>
                <a:gd name="connsiteX0" fmla="*/ 2457 w 12171"/>
                <a:gd name="connsiteY0" fmla="*/ 214 h 13055"/>
                <a:gd name="connsiteX1" fmla="*/ 12078 w 12171"/>
                <a:gd name="connsiteY1" fmla="*/ 1825 h 13055"/>
                <a:gd name="connsiteX2" fmla="*/ 4059 w 12171"/>
                <a:gd name="connsiteY2" fmla="*/ 13056 h 13055"/>
                <a:gd name="connsiteX3" fmla="*/ 2457 w 12171"/>
                <a:gd name="connsiteY3" fmla="*/ 214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1" h="13055">
                  <a:moveTo>
                    <a:pt x="2457" y="214"/>
                  </a:moveTo>
                  <a:cubicBezTo>
                    <a:pt x="7358" y="-937"/>
                    <a:pt x="7177" y="2985"/>
                    <a:pt x="12078" y="1825"/>
                  </a:cubicBezTo>
                  <a:cubicBezTo>
                    <a:pt x="13013" y="9185"/>
                    <a:pt x="6726" y="9315"/>
                    <a:pt x="4059" y="13056"/>
                  </a:cubicBezTo>
                  <a:cubicBezTo>
                    <a:pt x="-3994" y="9956"/>
                    <a:pt x="2414" y="4275"/>
                    <a:pt x="2457" y="21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9BE65FD7-A32E-231C-05CE-8C2E99D7D7F4}"/>
                </a:ext>
              </a:extLst>
            </p:cNvPr>
            <p:cNvSpPr/>
            <p:nvPr/>
          </p:nvSpPr>
          <p:spPr>
            <a:xfrm>
              <a:off x="8439639" y="4814805"/>
              <a:ext cx="17096" cy="23268"/>
            </a:xfrm>
            <a:custGeom>
              <a:avLst/>
              <a:gdLst>
                <a:gd name="connsiteX0" fmla="*/ 2237 w 17096"/>
                <a:gd name="connsiteY0" fmla="*/ 23268 h 23268"/>
                <a:gd name="connsiteX1" fmla="*/ 16672 w 17096"/>
                <a:gd name="connsiteY1" fmla="*/ 13665 h 23268"/>
                <a:gd name="connsiteX2" fmla="*/ 2237 w 17096"/>
                <a:gd name="connsiteY2" fmla="*/ 23268 h 2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96" h="23268">
                  <a:moveTo>
                    <a:pt x="2237" y="23268"/>
                  </a:moveTo>
                  <a:cubicBezTo>
                    <a:pt x="-8085" y="-5030"/>
                    <a:pt x="20898" y="-6632"/>
                    <a:pt x="16672" y="13665"/>
                  </a:cubicBezTo>
                  <a:cubicBezTo>
                    <a:pt x="15849" y="17579"/>
                    <a:pt x="10221" y="23363"/>
                    <a:pt x="2237" y="2326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7C6B0EBA-9E86-972E-4F13-ECD45C71C57F}"/>
                </a:ext>
              </a:extLst>
            </p:cNvPr>
            <p:cNvSpPr/>
            <p:nvPr/>
          </p:nvSpPr>
          <p:spPr>
            <a:xfrm>
              <a:off x="9588708" y="4807610"/>
              <a:ext cx="14458" cy="32073"/>
            </a:xfrm>
            <a:custGeom>
              <a:avLst/>
              <a:gdLst>
                <a:gd name="connsiteX0" fmla="*/ 9997 w 14458"/>
                <a:gd name="connsiteY0" fmla="*/ 32073 h 32073"/>
                <a:gd name="connsiteX1" fmla="*/ 3581 w 14458"/>
                <a:gd name="connsiteY1" fmla="*/ 0 h 32073"/>
                <a:gd name="connsiteX2" fmla="*/ 9997 w 14458"/>
                <a:gd name="connsiteY2" fmla="*/ 32073 h 3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58" h="32073">
                  <a:moveTo>
                    <a:pt x="9997" y="32073"/>
                  </a:moveTo>
                  <a:cubicBezTo>
                    <a:pt x="3261" y="25943"/>
                    <a:pt x="-4793" y="6633"/>
                    <a:pt x="3581" y="0"/>
                  </a:cubicBezTo>
                  <a:cubicBezTo>
                    <a:pt x="19029" y="5819"/>
                    <a:pt x="14933" y="17483"/>
                    <a:pt x="9997" y="3207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3478FF38-23A8-D218-A0DB-508068B59FFB}"/>
                </a:ext>
              </a:extLst>
            </p:cNvPr>
            <p:cNvSpPr/>
            <p:nvPr/>
          </p:nvSpPr>
          <p:spPr>
            <a:xfrm>
              <a:off x="9808225" y="4812433"/>
              <a:ext cx="17103" cy="48109"/>
            </a:xfrm>
            <a:custGeom>
              <a:avLst/>
              <a:gdLst>
                <a:gd name="connsiteX0" fmla="*/ 8568 w 17103"/>
                <a:gd name="connsiteY0" fmla="*/ 0 h 48109"/>
                <a:gd name="connsiteX1" fmla="*/ 14984 w 17103"/>
                <a:gd name="connsiteY1" fmla="*/ 48110 h 48109"/>
                <a:gd name="connsiteX2" fmla="*/ 8568 w 17103"/>
                <a:gd name="connsiteY2" fmla="*/ 0 h 4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03" h="48109">
                  <a:moveTo>
                    <a:pt x="8568" y="0"/>
                  </a:moveTo>
                  <a:cubicBezTo>
                    <a:pt x="17227" y="11923"/>
                    <a:pt x="19167" y="35953"/>
                    <a:pt x="14984" y="48110"/>
                  </a:cubicBezTo>
                  <a:cubicBezTo>
                    <a:pt x="-2421" y="42966"/>
                    <a:pt x="-4802" y="10036"/>
                    <a:pt x="856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671EA4E-D3AE-C67C-1AED-205985DC31C8}"/>
                </a:ext>
              </a:extLst>
            </p:cNvPr>
            <p:cNvSpPr/>
            <p:nvPr/>
          </p:nvSpPr>
          <p:spPr>
            <a:xfrm>
              <a:off x="10556046" y="4828020"/>
              <a:ext cx="32252" cy="17774"/>
            </a:xfrm>
            <a:custGeom>
              <a:avLst/>
              <a:gdLst>
                <a:gd name="connsiteX0" fmla="*/ 27259 w 32252"/>
                <a:gd name="connsiteY0" fmla="*/ 441 h 17774"/>
                <a:gd name="connsiteX1" fmla="*/ 32074 w 32252"/>
                <a:gd name="connsiteY1" fmla="*/ 13274 h 17774"/>
                <a:gd name="connsiteX2" fmla="*/ 0 w 32252"/>
                <a:gd name="connsiteY2" fmla="*/ 3662 h 17774"/>
                <a:gd name="connsiteX3" fmla="*/ 27259 w 32252"/>
                <a:gd name="connsiteY3" fmla="*/ 441 h 1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52" h="17774">
                  <a:moveTo>
                    <a:pt x="27259" y="441"/>
                  </a:moveTo>
                  <a:cubicBezTo>
                    <a:pt x="29303" y="4277"/>
                    <a:pt x="33121" y="6347"/>
                    <a:pt x="32074" y="13274"/>
                  </a:cubicBezTo>
                  <a:cubicBezTo>
                    <a:pt x="21786" y="22219"/>
                    <a:pt x="1542" y="17223"/>
                    <a:pt x="0" y="3662"/>
                  </a:cubicBezTo>
                  <a:cubicBezTo>
                    <a:pt x="5083" y="-4287"/>
                    <a:pt x="18080" y="3680"/>
                    <a:pt x="27259" y="44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EE16B9B0-C70F-4F8E-F75A-51BB118648D6}"/>
                </a:ext>
              </a:extLst>
            </p:cNvPr>
            <p:cNvSpPr/>
            <p:nvPr/>
          </p:nvSpPr>
          <p:spPr>
            <a:xfrm>
              <a:off x="10387408" y="4834877"/>
              <a:ext cx="27529" cy="20182"/>
            </a:xfrm>
            <a:custGeom>
              <a:avLst/>
              <a:gdLst>
                <a:gd name="connsiteX0" fmla="*/ 1864 w 27529"/>
                <a:gd name="connsiteY0" fmla="*/ 0 h 20182"/>
                <a:gd name="connsiteX1" fmla="*/ 27529 w 27529"/>
                <a:gd name="connsiteY1" fmla="*/ 9612 h 20182"/>
                <a:gd name="connsiteX2" fmla="*/ 1864 w 27529"/>
                <a:gd name="connsiteY2" fmla="*/ 17639 h 20182"/>
                <a:gd name="connsiteX3" fmla="*/ 1864 w 27529"/>
                <a:gd name="connsiteY3" fmla="*/ 0 h 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9" h="20182">
                  <a:moveTo>
                    <a:pt x="1864" y="0"/>
                  </a:moveTo>
                  <a:cubicBezTo>
                    <a:pt x="16126" y="909"/>
                    <a:pt x="20784" y="1507"/>
                    <a:pt x="27529" y="9612"/>
                  </a:cubicBezTo>
                  <a:cubicBezTo>
                    <a:pt x="27477" y="23570"/>
                    <a:pt x="12489" y="20747"/>
                    <a:pt x="1864" y="17639"/>
                  </a:cubicBezTo>
                  <a:cubicBezTo>
                    <a:pt x="-621" y="14357"/>
                    <a:pt x="-621" y="3282"/>
                    <a:pt x="186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2B666781-E3D3-557B-D6AE-400E62D544C4}"/>
                </a:ext>
              </a:extLst>
            </p:cNvPr>
            <p:cNvSpPr/>
            <p:nvPr/>
          </p:nvSpPr>
          <p:spPr>
            <a:xfrm>
              <a:off x="10490239" y="4865349"/>
              <a:ext cx="11286" cy="20842"/>
            </a:xfrm>
            <a:custGeom>
              <a:avLst/>
              <a:gdLst>
                <a:gd name="connsiteX0" fmla="*/ 1669 w 11286"/>
                <a:gd name="connsiteY0" fmla="*/ 0 h 20842"/>
                <a:gd name="connsiteX1" fmla="*/ 9687 w 11286"/>
                <a:gd name="connsiteY1" fmla="*/ 20843 h 20842"/>
                <a:gd name="connsiteX2" fmla="*/ 67 w 11286"/>
                <a:gd name="connsiteY2" fmla="*/ 12824 h 20842"/>
                <a:gd name="connsiteX3" fmla="*/ 1669 w 11286"/>
                <a:gd name="connsiteY3" fmla="*/ 0 h 2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86" h="20842">
                  <a:moveTo>
                    <a:pt x="1669" y="0"/>
                  </a:moveTo>
                  <a:cubicBezTo>
                    <a:pt x="9358" y="1974"/>
                    <a:pt x="13878" y="11880"/>
                    <a:pt x="9687" y="20843"/>
                  </a:cubicBezTo>
                  <a:cubicBezTo>
                    <a:pt x="4414" y="20245"/>
                    <a:pt x="6457" y="12313"/>
                    <a:pt x="67" y="12824"/>
                  </a:cubicBezTo>
                  <a:cubicBezTo>
                    <a:pt x="257" y="8200"/>
                    <a:pt x="-799" y="2329"/>
                    <a:pt x="166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04DB3350-6756-AFD5-0F99-2130F325754B}"/>
                </a:ext>
              </a:extLst>
            </p:cNvPr>
            <p:cNvSpPr/>
            <p:nvPr/>
          </p:nvSpPr>
          <p:spPr>
            <a:xfrm>
              <a:off x="9715251" y="4886191"/>
              <a:ext cx="14911" cy="35276"/>
            </a:xfrm>
            <a:custGeom>
              <a:avLst/>
              <a:gdLst>
                <a:gd name="connsiteX0" fmla="*/ 5331 w 14911"/>
                <a:gd name="connsiteY0" fmla="*/ 0 h 35276"/>
                <a:gd name="connsiteX1" fmla="*/ 11739 w 14911"/>
                <a:gd name="connsiteY1" fmla="*/ 35277 h 35276"/>
                <a:gd name="connsiteX2" fmla="*/ 5331 w 14911"/>
                <a:gd name="connsiteY2" fmla="*/ 0 h 3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11" h="35276">
                  <a:moveTo>
                    <a:pt x="5331" y="0"/>
                  </a:moveTo>
                  <a:cubicBezTo>
                    <a:pt x="16225" y="8269"/>
                    <a:pt x="17030" y="26020"/>
                    <a:pt x="11739" y="35277"/>
                  </a:cubicBezTo>
                  <a:cubicBezTo>
                    <a:pt x="-3873" y="31874"/>
                    <a:pt x="-1622" y="10339"/>
                    <a:pt x="5331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7953222F-BD23-F193-E62B-6C53261A80D5}"/>
                </a:ext>
              </a:extLst>
            </p:cNvPr>
            <p:cNvSpPr/>
            <p:nvPr/>
          </p:nvSpPr>
          <p:spPr>
            <a:xfrm>
              <a:off x="10406082" y="4912067"/>
              <a:ext cx="21688" cy="19706"/>
            </a:xfrm>
            <a:custGeom>
              <a:avLst/>
              <a:gdLst>
                <a:gd name="connsiteX0" fmla="*/ 21688 w 21688"/>
                <a:gd name="connsiteY0" fmla="*/ 7808 h 19706"/>
                <a:gd name="connsiteX1" fmla="*/ 2431 w 21688"/>
                <a:gd name="connsiteY1" fmla="*/ 1392 h 19706"/>
                <a:gd name="connsiteX2" fmla="*/ 21688 w 21688"/>
                <a:gd name="connsiteY2" fmla="*/ 7808 h 1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88" h="19706">
                  <a:moveTo>
                    <a:pt x="21688" y="7808"/>
                  </a:moveTo>
                  <a:cubicBezTo>
                    <a:pt x="21628" y="27300"/>
                    <a:pt x="-8627" y="21204"/>
                    <a:pt x="2431" y="1392"/>
                  </a:cubicBezTo>
                  <a:cubicBezTo>
                    <a:pt x="9670" y="-2955"/>
                    <a:pt x="17541" y="3920"/>
                    <a:pt x="21688" y="780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2C36DB2-3953-39BE-2DCE-EE547E898F02}"/>
                </a:ext>
              </a:extLst>
            </p:cNvPr>
            <p:cNvSpPr/>
            <p:nvPr/>
          </p:nvSpPr>
          <p:spPr>
            <a:xfrm>
              <a:off x="10596028" y="4929178"/>
              <a:ext cx="17825" cy="17947"/>
            </a:xfrm>
            <a:custGeom>
              <a:avLst/>
              <a:gdLst>
                <a:gd name="connsiteX0" fmla="*/ 1712 w 17825"/>
                <a:gd name="connsiteY0" fmla="*/ 309 h 17947"/>
                <a:gd name="connsiteX1" fmla="*/ 17748 w 17825"/>
                <a:gd name="connsiteY1" fmla="*/ 9929 h 17947"/>
                <a:gd name="connsiteX2" fmla="*/ 12934 w 17825"/>
                <a:gd name="connsiteY2" fmla="*/ 17948 h 17947"/>
                <a:gd name="connsiteX3" fmla="*/ 110 w 17825"/>
                <a:gd name="connsiteY3" fmla="*/ 11540 h 17947"/>
                <a:gd name="connsiteX4" fmla="*/ 1712 w 17825"/>
                <a:gd name="connsiteY4" fmla="*/ 309 h 1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" h="17947">
                  <a:moveTo>
                    <a:pt x="1712" y="309"/>
                  </a:moveTo>
                  <a:cubicBezTo>
                    <a:pt x="12345" y="-1760"/>
                    <a:pt x="11990" y="7133"/>
                    <a:pt x="17748" y="9929"/>
                  </a:cubicBezTo>
                  <a:cubicBezTo>
                    <a:pt x="18510" y="14960"/>
                    <a:pt x="13436" y="14164"/>
                    <a:pt x="12934" y="17948"/>
                  </a:cubicBezTo>
                  <a:cubicBezTo>
                    <a:pt x="7271" y="17194"/>
                    <a:pt x="4153" y="13895"/>
                    <a:pt x="110" y="11540"/>
                  </a:cubicBezTo>
                  <a:cubicBezTo>
                    <a:pt x="-669" y="6474"/>
                    <a:pt x="3002" y="5877"/>
                    <a:pt x="1712" y="30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FB13CCD-A33B-73D6-DD55-67910552740E}"/>
                </a:ext>
              </a:extLst>
            </p:cNvPr>
            <p:cNvSpPr/>
            <p:nvPr/>
          </p:nvSpPr>
          <p:spPr>
            <a:xfrm>
              <a:off x="10517894" y="4963676"/>
              <a:ext cx="15792" cy="17133"/>
            </a:xfrm>
            <a:custGeom>
              <a:avLst/>
              <a:gdLst>
                <a:gd name="connsiteX0" fmla="*/ 15699 w 15792"/>
                <a:gd name="connsiteY0" fmla="*/ 1088 h 17133"/>
                <a:gd name="connsiteX1" fmla="*/ 9291 w 15792"/>
                <a:gd name="connsiteY1" fmla="*/ 17133 h 17133"/>
                <a:gd name="connsiteX2" fmla="*/ 15699 w 15792"/>
                <a:gd name="connsiteY2" fmla="*/ 1088 h 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92" h="17133">
                  <a:moveTo>
                    <a:pt x="15699" y="1088"/>
                  </a:moveTo>
                  <a:cubicBezTo>
                    <a:pt x="16305" y="9167"/>
                    <a:pt x="13958" y="14302"/>
                    <a:pt x="9291" y="17133"/>
                  </a:cubicBezTo>
                  <a:cubicBezTo>
                    <a:pt x="-5455" y="16908"/>
                    <a:pt x="-2156" y="-5069"/>
                    <a:pt x="15699" y="108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53AC267C-482A-7268-7F04-F7ED6D112AC8}"/>
                </a:ext>
              </a:extLst>
            </p:cNvPr>
            <p:cNvSpPr/>
            <p:nvPr/>
          </p:nvSpPr>
          <p:spPr>
            <a:xfrm>
              <a:off x="9835568" y="4988819"/>
              <a:ext cx="17368" cy="49720"/>
            </a:xfrm>
            <a:custGeom>
              <a:avLst/>
              <a:gdLst>
                <a:gd name="connsiteX0" fmla="*/ 6882 w 17368"/>
                <a:gd name="connsiteY0" fmla="*/ 0 h 49720"/>
                <a:gd name="connsiteX1" fmla="*/ 13290 w 17368"/>
                <a:gd name="connsiteY1" fmla="*/ 0 h 49720"/>
                <a:gd name="connsiteX2" fmla="*/ 10095 w 17368"/>
                <a:gd name="connsiteY2" fmla="*/ 49721 h 49720"/>
                <a:gd name="connsiteX3" fmla="*/ 6882 w 17368"/>
                <a:gd name="connsiteY3" fmla="*/ 0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8" h="49720">
                  <a:moveTo>
                    <a:pt x="6882" y="0"/>
                  </a:moveTo>
                  <a:cubicBezTo>
                    <a:pt x="9021" y="0"/>
                    <a:pt x="11160" y="0"/>
                    <a:pt x="13290" y="0"/>
                  </a:cubicBezTo>
                  <a:cubicBezTo>
                    <a:pt x="13559" y="15205"/>
                    <a:pt x="24149" y="38273"/>
                    <a:pt x="10095" y="49721"/>
                  </a:cubicBezTo>
                  <a:cubicBezTo>
                    <a:pt x="-7587" y="41477"/>
                    <a:pt x="2414" y="17691"/>
                    <a:pt x="6882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5A1E9E84-F076-389D-BCB2-3842F2187134}"/>
                </a:ext>
              </a:extLst>
            </p:cNvPr>
            <p:cNvSpPr/>
            <p:nvPr/>
          </p:nvSpPr>
          <p:spPr>
            <a:xfrm>
              <a:off x="9587422" y="5001652"/>
              <a:ext cx="17690" cy="25656"/>
            </a:xfrm>
            <a:custGeom>
              <a:avLst/>
              <a:gdLst>
                <a:gd name="connsiteX0" fmla="*/ 8079 w 17690"/>
                <a:gd name="connsiteY0" fmla="*/ 0 h 25656"/>
                <a:gd name="connsiteX1" fmla="*/ 17690 w 17690"/>
                <a:gd name="connsiteY1" fmla="*/ 20843 h 25656"/>
                <a:gd name="connsiteX2" fmla="*/ 14487 w 17690"/>
                <a:gd name="connsiteY2" fmla="*/ 25657 h 25656"/>
                <a:gd name="connsiteX3" fmla="*/ 52 w 17690"/>
                <a:gd name="connsiteY3" fmla="*/ 17630 h 25656"/>
                <a:gd name="connsiteX4" fmla="*/ 8079 w 17690"/>
                <a:gd name="connsiteY4" fmla="*/ 0 h 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90" h="25656">
                  <a:moveTo>
                    <a:pt x="8079" y="0"/>
                  </a:moveTo>
                  <a:cubicBezTo>
                    <a:pt x="15301" y="1611"/>
                    <a:pt x="10755" y="15396"/>
                    <a:pt x="17690" y="20843"/>
                  </a:cubicBezTo>
                  <a:cubicBezTo>
                    <a:pt x="16201" y="22020"/>
                    <a:pt x="15266" y="23761"/>
                    <a:pt x="14487" y="25657"/>
                  </a:cubicBezTo>
                  <a:cubicBezTo>
                    <a:pt x="7568" y="25085"/>
                    <a:pt x="2832" y="22341"/>
                    <a:pt x="52" y="17630"/>
                  </a:cubicBezTo>
                  <a:cubicBezTo>
                    <a:pt x="-693" y="8330"/>
                    <a:pt x="6780" y="7248"/>
                    <a:pt x="807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67F2657-1EF7-2EB5-384C-BF2BE7DC9A81}"/>
                </a:ext>
              </a:extLst>
            </p:cNvPr>
            <p:cNvSpPr/>
            <p:nvPr/>
          </p:nvSpPr>
          <p:spPr>
            <a:xfrm>
              <a:off x="10608962" y="5029621"/>
              <a:ext cx="14611" cy="15326"/>
            </a:xfrm>
            <a:custGeom>
              <a:avLst/>
              <a:gdLst>
                <a:gd name="connsiteX0" fmla="*/ 14443 w 14611"/>
                <a:gd name="connsiteY0" fmla="*/ 2502 h 15326"/>
                <a:gd name="connsiteX1" fmla="*/ 9620 w 14611"/>
                <a:gd name="connsiteY1" fmla="*/ 15326 h 15326"/>
                <a:gd name="connsiteX2" fmla="*/ 0 w 14611"/>
                <a:gd name="connsiteY2" fmla="*/ 7308 h 15326"/>
                <a:gd name="connsiteX3" fmla="*/ 14443 w 14611"/>
                <a:gd name="connsiteY3" fmla="*/ 2502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11" h="15326">
                  <a:moveTo>
                    <a:pt x="14443" y="2502"/>
                  </a:moveTo>
                  <a:cubicBezTo>
                    <a:pt x="14989" y="8936"/>
                    <a:pt x="14417" y="14227"/>
                    <a:pt x="9620" y="15326"/>
                  </a:cubicBezTo>
                  <a:cubicBezTo>
                    <a:pt x="4433" y="14634"/>
                    <a:pt x="3265" y="9932"/>
                    <a:pt x="0" y="7308"/>
                  </a:cubicBezTo>
                  <a:cubicBezTo>
                    <a:pt x="935" y="-970"/>
                    <a:pt x="8581" y="-1680"/>
                    <a:pt x="14443" y="250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72D300B-BAD2-56E5-8384-5EA2BDF198A0}"/>
                </a:ext>
              </a:extLst>
            </p:cNvPr>
            <p:cNvSpPr/>
            <p:nvPr/>
          </p:nvSpPr>
          <p:spPr>
            <a:xfrm>
              <a:off x="9714157" y="5065790"/>
              <a:ext cx="16045" cy="53269"/>
            </a:xfrm>
            <a:custGeom>
              <a:avLst/>
              <a:gdLst>
                <a:gd name="connsiteX0" fmla="*/ 11222 w 16045"/>
                <a:gd name="connsiteY0" fmla="*/ 0 h 53269"/>
                <a:gd name="connsiteX1" fmla="*/ 16045 w 16045"/>
                <a:gd name="connsiteY1" fmla="*/ 0 h 53269"/>
                <a:gd name="connsiteX2" fmla="*/ 16045 w 16045"/>
                <a:gd name="connsiteY2" fmla="*/ 52916 h 53269"/>
                <a:gd name="connsiteX3" fmla="*/ 0 w 16045"/>
                <a:gd name="connsiteY3" fmla="*/ 25657 h 53269"/>
                <a:gd name="connsiteX4" fmla="*/ 11222 w 16045"/>
                <a:gd name="connsiteY4" fmla="*/ 0 h 5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5" h="53269">
                  <a:moveTo>
                    <a:pt x="11222" y="0"/>
                  </a:moveTo>
                  <a:cubicBezTo>
                    <a:pt x="12833" y="0"/>
                    <a:pt x="14435" y="0"/>
                    <a:pt x="16045" y="0"/>
                  </a:cubicBezTo>
                  <a:cubicBezTo>
                    <a:pt x="14305" y="20721"/>
                    <a:pt x="15881" y="43001"/>
                    <a:pt x="16045" y="52916"/>
                  </a:cubicBezTo>
                  <a:cubicBezTo>
                    <a:pt x="4520" y="56388"/>
                    <a:pt x="5663" y="33381"/>
                    <a:pt x="0" y="25657"/>
                  </a:cubicBezTo>
                  <a:cubicBezTo>
                    <a:pt x="2632" y="15984"/>
                    <a:pt x="9785" y="10858"/>
                    <a:pt x="11222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5902A95-5867-0970-0817-EB96EF075E25}"/>
                </a:ext>
              </a:extLst>
            </p:cNvPr>
            <p:cNvSpPr/>
            <p:nvPr/>
          </p:nvSpPr>
          <p:spPr>
            <a:xfrm>
              <a:off x="9598611" y="5078622"/>
              <a:ext cx="11316" cy="13378"/>
            </a:xfrm>
            <a:custGeom>
              <a:avLst/>
              <a:gdLst>
                <a:gd name="connsiteX0" fmla="*/ 95 w 11316"/>
                <a:gd name="connsiteY0" fmla="*/ 0 h 13378"/>
                <a:gd name="connsiteX1" fmla="*/ 4900 w 11316"/>
                <a:gd name="connsiteY1" fmla="*/ 0 h 13378"/>
                <a:gd name="connsiteX2" fmla="*/ 1696 w 11316"/>
                <a:gd name="connsiteY2" fmla="*/ 1602 h 13378"/>
                <a:gd name="connsiteX3" fmla="*/ 11317 w 11316"/>
                <a:gd name="connsiteY3" fmla="*/ 12824 h 13378"/>
                <a:gd name="connsiteX4" fmla="*/ 95 w 11316"/>
                <a:gd name="connsiteY4" fmla="*/ 0 h 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6" h="13378">
                  <a:moveTo>
                    <a:pt x="95" y="0"/>
                  </a:moveTo>
                  <a:cubicBezTo>
                    <a:pt x="1696" y="0"/>
                    <a:pt x="3298" y="0"/>
                    <a:pt x="4900" y="0"/>
                  </a:cubicBezTo>
                  <a:cubicBezTo>
                    <a:pt x="4857" y="1567"/>
                    <a:pt x="2935" y="1255"/>
                    <a:pt x="1696" y="1602"/>
                  </a:cubicBezTo>
                  <a:cubicBezTo>
                    <a:pt x="5134" y="5118"/>
                    <a:pt x="6684" y="10503"/>
                    <a:pt x="11317" y="12824"/>
                  </a:cubicBezTo>
                  <a:cubicBezTo>
                    <a:pt x="6961" y="15500"/>
                    <a:pt x="-953" y="8053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1A9F40A-25DF-DD08-C8B4-1C0A8AB4FF1E}"/>
                </a:ext>
              </a:extLst>
            </p:cNvPr>
            <p:cNvSpPr/>
            <p:nvPr/>
          </p:nvSpPr>
          <p:spPr>
            <a:xfrm>
              <a:off x="9848858" y="5115510"/>
              <a:ext cx="20851" cy="70554"/>
            </a:xfrm>
            <a:custGeom>
              <a:avLst/>
              <a:gdLst>
                <a:gd name="connsiteX0" fmla="*/ 0 w 20851"/>
                <a:gd name="connsiteY0" fmla="*/ 1602 h 70554"/>
                <a:gd name="connsiteX1" fmla="*/ 3213 w 20851"/>
                <a:gd name="connsiteY1" fmla="*/ 0 h 70554"/>
                <a:gd name="connsiteX2" fmla="*/ 20851 w 20851"/>
                <a:gd name="connsiteY2" fmla="*/ 70554 h 70554"/>
                <a:gd name="connsiteX3" fmla="*/ 0 w 20851"/>
                <a:gd name="connsiteY3" fmla="*/ 1602 h 7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1" h="70554">
                  <a:moveTo>
                    <a:pt x="0" y="1602"/>
                  </a:moveTo>
                  <a:cubicBezTo>
                    <a:pt x="52" y="35"/>
                    <a:pt x="1974" y="346"/>
                    <a:pt x="3213" y="0"/>
                  </a:cubicBezTo>
                  <a:cubicBezTo>
                    <a:pt x="22228" y="14149"/>
                    <a:pt x="20271" y="46655"/>
                    <a:pt x="20851" y="70554"/>
                  </a:cubicBezTo>
                  <a:cubicBezTo>
                    <a:pt x="-12105" y="64380"/>
                    <a:pt x="14296" y="18868"/>
                    <a:pt x="0" y="160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F6F996A-0726-D1BC-3D85-1CCF7EB0150A}"/>
                </a:ext>
              </a:extLst>
            </p:cNvPr>
            <p:cNvSpPr/>
            <p:nvPr/>
          </p:nvSpPr>
          <p:spPr>
            <a:xfrm>
              <a:off x="9720507" y="5202101"/>
              <a:ext cx="13080" cy="43543"/>
            </a:xfrm>
            <a:custGeom>
              <a:avLst/>
              <a:gdLst>
                <a:gd name="connsiteX0" fmla="*/ 3279 w 13080"/>
                <a:gd name="connsiteY0" fmla="*/ 0 h 43543"/>
                <a:gd name="connsiteX1" fmla="*/ 11306 w 13080"/>
                <a:gd name="connsiteY1" fmla="*/ 43304 h 43543"/>
                <a:gd name="connsiteX2" fmla="*/ 75 w 13080"/>
                <a:gd name="connsiteY2" fmla="*/ 41702 h 43543"/>
                <a:gd name="connsiteX3" fmla="*/ 3279 w 13080"/>
                <a:gd name="connsiteY3" fmla="*/ 0 h 43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0" h="43543">
                  <a:moveTo>
                    <a:pt x="3279" y="0"/>
                  </a:moveTo>
                  <a:cubicBezTo>
                    <a:pt x="16986" y="9066"/>
                    <a:pt x="12778" y="29727"/>
                    <a:pt x="11306" y="43304"/>
                  </a:cubicBezTo>
                  <a:cubicBezTo>
                    <a:pt x="6093" y="44231"/>
                    <a:pt x="3842" y="42204"/>
                    <a:pt x="75" y="41702"/>
                  </a:cubicBezTo>
                  <a:cubicBezTo>
                    <a:pt x="-462" y="23674"/>
                    <a:pt x="2023" y="12971"/>
                    <a:pt x="327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BA3DE28E-D646-C19D-006C-A64C2B598E99}"/>
                </a:ext>
              </a:extLst>
            </p:cNvPr>
            <p:cNvSpPr/>
            <p:nvPr/>
          </p:nvSpPr>
          <p:spPr>
            <a:xfrm>
              <a:off x="8816149" y="5520321"/>
              <a:ext cx="14434" cy="7460"/>
            </a:xfrm>
            <a:custGeom>
              <a:avLst/>
              <a:gdLst>
                <a:gd name="connsiteX0" fmla="*/ 14435 w 14434"/>
                <a:gd name="connsiteY0" fmla="*/ 2496 h 7460"/>
                <a:gd name="connsiteX1" fmla="*/ 0 w 14434"/>
                <a:gd name="connsiteY1" fmla="*/ 7310 h 7460"/>
                <a:gd name="connsiteX2" fmla="*/ 14435 w 14434"/>
                <a:gd name="connsiteY2" fmla="*/ 2496 h 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4" h="7460">
                  <a:moveTo>
                    <a:pt x="14435" y="2496"/>
                  </a:moveTo>
                  <a:cubicBezTo>
                    <a:pt x="13404" y="7890"/>
                    <a:pt x="6737" y="7648"/>
                    <a:pt x="0" y="7310"/>
                  </a:cubicBezTo>
                  <a:cubicBezTo>
                    <a:pt x="935" y="-968"/>
                    <a:pt x="8572" y="-1678"/>
                    <a:pt x="14435" y="249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4EE15014-43A9-811F-1C7B-0EAA33E14C62}"/>
                </a:ext>
              </a:extLst>
            </p:cNvPr>
            <p:cNvSpPr/>
            <p:nvPr/>
          </p:nvSpPr>
          <p:spPr>
            <a:xfrm>
              <a:off x="8864258" y="5527485"/>
              <a:ext cx="11265" cy="9526"/>
            </a:xfrm>
            <a:custGeom>
              <a:avLst/>
              <a:gdLst>
                <a:gd name="connsiteX0" fmla="*/ 11231 w 11265"/>
                <a:gd name="connsiteY0" fmla="*/ 137 h 9526"/>
                <a:gd name="connsiteX1" fmla="*/ 0 w 11265"/>
                <a:gd name="connsiteY1" fmla="*/ 8164 h 9526"/>
                <a:gd name="connsiteX2" fmla="*/ 11231 w 11265"/>
                <a:gd name="connsiteY2" fmla="*/ 137 h 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65" h="9526">
                  <a:moveTo>
                    <a:pt x="11231" y="137"/>
                  </a:moveTo>
                  <a:cubicBezTo>
                    <a:pt x="11802" y="6909"/>
                    <a:pt x="5126" y="12104"/>
                    <a:pt x="0" y="8164"/>
                  </a:cubicBezTo>
                  <a:cubicBezTo>
                    <a:pt x="0" y="1748"/>
                    <a:pt x="4044" y="-625"/>
                    <a:pt x="11231" y="13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EF095727-7ECF-BA12-8CDE-6DBC41964E18}"/>
                </a:ext>
              </a:extLst>
            </p:cNvPr>
            <p:cNvSpPr/>
            <p:nvPr/>
          </p:nvSpPr>
          <p:spPr>
            <a:xfrm>
              <a:off x="8758418" y="5538853"/>
              <a:ext cx="22452" cy="13930"/>
            </a:xfrm>
            <a:custGeom>
              <a:avLst/>
              <a:gdLst>
                <a:gd name="connsiteX0" fmla="*/ 4814 w 22452"/>
                <a:gd name="connsiteY0" fmla="*/ 0 h 13930"/>
                <a:gd name="connsiteX1" fmla="*/ 22453 w 22452"/>
                <a:gd name="connsiteY1" fmla="*/ 1602 h 13930"/>
                <a:gd name="connsiteX2" fmla="*/ 0 w 22452"/>
                <a:gd name="connsiteY2" fmla="*/ 8010 h 13930"/>
                <a:gd name="connsiteX3" fmla="*/ 4814 w 22452"/>
                <a:gd name="connsiteY3" fmla="*/ 0 h 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52" h="13930">
                  <a:moveTo>
                    <a:pt x="4814" y="0"/>
                  </a:moveTo>
                  <a:cubicBezTo>
                    <a:pt x="12547" y="2199"/>
                    <a:pt x="12885" y="2944"/>
                    <a:pt x="22453" y="1602"/>
                  </a:cubicBezTo>
                  <a:cubicBezTo>
                    <a:pt x="20669" y="18288"/>
                    <a:pt x="9715" y="15517"/>
                    <a:pt x="0" y="8010"/>
                  </a:cubicBezTo>
                  <a:cubicBezTo>
                    <a:pt x="1437" y="5187"/>
                    <a:pt x="3879" y="3334"/>
                    <a:pt x="4814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18CC841C-EA2E-99CE-7561-6726A267E610}"/>
                </a:ext>
              </a:extLst>
            </p:cNvPr>
            <p:cNvSpPr/>
            <p:nvPr/>
          </p:nvSpPr>
          <p:spPr>
            <a:xfrm>
              <a:off x="8853862" y="5546645"/>
              <a:ext cx="13608" cy="9921"/>
            </a:xfrm>
            <a:custGeom>
              <a:avLst/>
              <a:gdLst>
                <a:gd name="connsiteX0" fmla="*/ 13609 w 13608"/>
                <a:gd name="connsiteY0" fmla="*/ 1836 h 9921"/>
                <a:gd name="connsiteX1" fmla="*/ 776 w 13608"/>
                <a:gd name="connsiteY1" fmla="*/ 9855 h 9921"/>
                <a:gd name="connsiteX2" fmla="*/ 13609 w 13608"/>
                <a:gd name="connsiteY2" fmla="*/ 1836 h 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08" h="9921">
                  <a:moveTo>
                    <a:pt x="13609" y="1836"/>
                  </a:moveTo>
                  <a:cubicBezTo>
                    <a:pt x="11357" y="6547"/>
                    <a:pt x="8370" y="10487"/>
                    <a:pt x="776" y="9855"/>
                  </a:cubicBezTo>
                  <a:cubicBezTo>
                    <a:pt x="-2835" y="5352"/>
                    <a:pt x="6959" y="-3939"/>
                    <a:pt x="13609" y="183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5CFA2C-D8AA-9DFC-256B-ED75B8980E4E}"/>
                </a:ext>
              </a:extLst>
            </p:cNvPr>
            <p:cNvSpPr/>
            <p:nvPr/>
          </p:nvSpPr>
          <p:spPr>
            <a:xfrm>
              <a:off x="8788730" y="5549797"/>
              <a:ext cx="21001" cy="15226"/>
            </a:xfrm>
            <a:custGeom>
              <a:avLst/>
              <a:gdLst>
                <a:gd name="connsiteX0" fmla="*/ 21002 w 21001"/>
                <a:gd name="connsiteY0" fmla="*/ 1888 h 15226"/>
                <a:gd name="connsiteX1" fmla="*/ 168 w 21001"/>
                <a:gd name="connsiteY1" fmla="*/ 13119 h 15226"/>
                <a:gd name="connsiteX2" fmla="*/ 21002 w 21001"/>
                <a:gd name="connsiteY2" fmla="*/ 1888 h 1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01" h="15226">
                  <a:moveTo>
                    <a:pt x="21002" y="1888"/>
                  </a:moveTo>
                  <a:cubicBezTo>
                    <a:pt x="19140" y="12799"/>
                    <a:pt x="9788" y="18627"/>
                    <a:pt x="168" y="13119"/>
                  </a:cubicBezTo>
                  <a:cubicBezTo>
                    <a:pt x="-1642" y="1317"/>
                    <a:pt x="11546" y="-2787"/>
                    <a:pt x="21002" y="188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8A43459F-E45F-317D-9ACC-FDF8BD61C066}"/>
                </a:ext>
              </a:extLst>
            </p:cNvPr>
            <p:cNvSpPr/>
            <p:nvPr/>
          </p:nvSpPr>
          <p:spPr>
            <a:xfrm>
              <a:off x="8756817" y="5553120"/>
              <a:ext cx="8018" cy="6762"/>
            </a:xfrm>
            <a:custGeom>
              <a:avLst/>
              <a:gdLst>
                <a:gd name="connsiteX0" fmla="*/ 0 w 8018"/>
                <a:gd name="connsiteY0" fmla="*/ 159 h 6762"/>
                <a:gd name="connsiteX1" fmla="*/ 8018 w 8018"/>
                <a:gd name="connsiteY1" fmla="*/ 1769 h 6762"/>
                <a:gd name="connsiteX2" fmla="*/ 0 w 8018"/>
                <a:gd name="connsiteY2" fmla="*/ 6584 h 6762"/>
                <a:gd name="connsiteX3" fmla="*/ 0 w 8018"/>
                <a:gd name="connsiteY3" fmla="*/ 159 h 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8" h="6762">
                  <a:moveTo>
                    <a:pt x="0" y="159"/>
                  </a:moveTo>
                  <a:cubicBezTo>
                    <a:pt x="3723" y="-352"/>
                    <a:pt x="6157" y="419"/>
                    <a:pt x="8018" y="1769"/>
                  </a:cubicBezTo>
                  <a:cubicBezTo>
                    <a:pt x="5264" y="3285"/>
                    <a:pt x="5394" y="7701"/>
                    <a:pt x="0" y="6584"/>
                  </a:cubicBezTo>
                  <a:cubicBezTo>
                    <a:pt x="0" y="4436"/>
                    <a:pt x="0" y="2306"/>
                    <a:pt x="0" y="1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2AEAF34A-5695-BD53-F458-EA1337BBE608}"/>
                </a:ext>
              </a:extLst>
            </p:cNvPr>
            <p:cNvSpPr/>
            <p:nvPr/>
          </p:nvSpPr>
          <p:spPr>
            <a:xfrm>
              <a:off x="8841630" y="5564349"/>
              <a:ext cx="13008" cy="9894"/>
            </a:xfrm>
            <a:custGeom>
              <a:avLst/>
              <a:gdLst>
                <a:gd name="connsiteX0" fmla="*/ 13008 w 13008"/>
                <a:gd name="connsiteY0" fmla="*/ 1771 h 9894"/>
                <a:gd name="connsiteX1" fmla="*/ 184 w 13008"/>
                <a:gd name="connsiteY1" fmla="*/ 9789 h 9894"/>
                <a:gd name="connsiteX2" fmla="*/ 13008 w 13008"/>
                <a:gd name="connsiteY2" fmla="*/ 1771 h 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08" h="9894">
                  <a:moveTo>
                    <a:pt x="13008" y="1771"/>
                  </a:moveTo>
                  <a:cubicBezTo>
                    <a:pt x="11242" y="6949"/>
                    <a:pt x="7908" y="10569"/>
                    <a:pt x="184" y="9789"/>
                  </a:cubicBezTo>
                  <a:cubicBezTo>
                    <a:pt x="-1349" y="1632"/>
                    <a:pt x="7033" y="-2645"/>
                    <a:pt x="13008" y="177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620BD6EB-9275-22DA-F53F-142CA0182C8E}"/>
                </a:ext>
              </a:extLst>
            </p:cNvPr>
            <p:cNvSpPr/>
            <p:nvPr/>
          </p:nvSpPr>
          <p:spPr>
            <a:xfrm>
              <a:off x="8755206" y="5587254"/>
              <a:ext cx="28869" cy="31774"/>
            </a:xfrm>
            <a:custGeom>
              <a:avLst/>
              <a:gdLst>
                <a:gd name="connsiteX0" fmla="*/ 28869 w 28869"/>
                <a:gd name="connsiteY0" fmla="*/ 1311 h 31774"/>
                <a:gd name="connsiteX1" fmla="*/ 8027 w 28869"/>
                <a:gd name="connsiteY1" fmla="*/ 31774 h 31774"/>
                <a:gd name="connsiteX2" fmla="*/ 0 w 28869"/>
                <a:gd name="connsiteY2" fmla="*/ 28561 h 31774"/>
                <a:gd name="connsiteX3" fmla="*/ 28869 w 28869"/>
                <a:gd name="connsiteY3" fmla="*/ 1311 h 3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69" h="31774">
                  <a:moveTo>
                    <a:pt x="28869" y="1311"/>
                  </a:moveTo>
                  <a:cubicBezTo>
                    <a:pt x="26064" y="15599"/>
                    <a:pt x="14209" y="20855"/>
                    <a:pt x="8027" y="31774"/>
                  </a:cubicBezTo>
                  <a:cubicBezTo>
                    <a:pt x="5923" y="30137"/>
                    <a:pt x="2113" y="30198"/>
                    <a:pt x="0" y="28561"/>
                  </a:cubicBezTo>
                  <a:cubicBezTo>
                    <a:pt x="2147" y="17997"/>
                    <a:pt x="9369" y="-5824"/>
                    <a:pt x="28869" y="131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6840800-95B7-C547-3F84-773A05ACCAC9}"/>
                </a:ext>
              </a:extLst>
            </p:cNvPr>
            <p:cNvSpPr/>
            <p:nvPr/>
          </p:nvSpPr>
          <p:spPr>
            <a:xfrm>
              <a:off x="8851426" y="5587930"/>
              <a:ext cx="16145" cy="14663"/>
            </a:xfrm>
            <a:custGeom>
              <a:avLst/>
              <a:gdLst>
                <a:gd name="connsiteX0" fmla="*/ 16045 w 16145"/>
                <a:gd name="connsiteY0" fmla="*/ 635 h 14663"/>
                <a:gd name="connsiteX1" fmla="*/ 0 w 16145"/>
                <a:gd name="connsiteY1" fmla="*/ 13459 h 14663"/>
                <a:gd name="connsiteX2" fmla="*/ 16045 w 16145"/>
                <a:gd name="connsiteY2" fmla="*/ 635 h 1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45" h="14663">
                  <a:moveTo>
                    <a:pt x="16045" y="635"/>
                  </a:moveTo>
                  <a:cubicBezTo>
                    <a:pt x="17353" y="12913"/>
                    <a:pt x="5568" y="16949"/>
                    <a:pt x="0" y="13459"/>
                  </a:cubicBezTo>
                  <a:cubicBezTo>
                    <a:pt x="199" y="3198"/>
                    <a:pt x="7559" y="-1876"/>
                    <a:pt x="16045" y="635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135A2EF-86FB-A086-DAAD-B269ECA4A910}"/>
                </a:ext>
              </a:extLst>
            </p:cNvPr>
            <p:cNvSpPr/>
            <p:nvPr/>
          </p:nvSpPr>
          <p:spPr>
            <a:xfrm>
              <a:off x="8801714" y="5601056"/>
              <a:ext cx="25656" cy="25479"/>
            </a:xfrm>
            <a:custGeom>
              <a:avLst/>
              <a:gdLst>
                <a:gd name="connsiteX0" fmla="*/ 25657 w 25656"/>
                <a:gd name="connsiteY0" fmla="*/ 1943 h 25479"/>
                <a:gd name="connsiteX1" fmla="*/ 0 w 25656"/>
                <a:gd name="connsiteY1" fmla="*/ 24388 h 25479"/>
                <a:gd name="connsiteX2" fmla="*/ 25657 w 25656"/>
                <a:gd name="connsiteY2" fmla="*/ 1943 h 2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56" h="25479">
                  <a:moveTo>
                    <a:pt x="25657" y="1943"/>
                  </a:moveTo>
                  <a:cubicBezTo>
                    <a:pt x="20496" y="12525"/>
                    <a:pt x="11499" y="30025"/>
                    <a:pt x="0" y="24388"/>
                  </a:cubicBezTo>
                  <a:cubicBezTo>
                    <a:pt x="2762" y="10767"/>
                    <a:pt x="11265" y="-5703"/>
                    <a:pt x="25657" y="194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5C1F9EB-1277-ABF9-392D-5C6D4DCE95F6}"/>
                </a:ext>
              </a:extLst>
            </p:cNvPr>
            <p:cNvSpPr/>
            <p:nvPr/>
          </p:nvSpPr>
          <p:spPr>
            <a:xfrm>
              <a:off x="8743568" y="5636616"/>
              <a:ext cx="10644" cy="19307"/>
            </a:xfrm>
            <a:custGeom>
              <a:avLst/>
              <a:gdLst>
                <a:gd name="connsiteX0" fmla="*/ 6840 w 10644"/>
                <a:gd name="connsiteY0" fmla="*/ 59 h 19307"/>
                <a:gd name="connsiteX1" fmla="*/ 10044 w 10644"/>
                <a:gd name="connsiteY1" fmla="*/ 1661 h 19307"/>
                <a:gd name="connsiteX2" fmla="*/ 3637 w 10644"/>
                <a:gd name="connsiteY2" fmla="*/ 19308 h 19307"/>
                <a:gd name="connsiteX3" fmla="*/ 6840 w 10644"/>
                <a:gd name="connsiteY3" fmla="*/ 59 h 1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44" h="19307">
                  <a:moveTo>
                    <a:pt x="6840" y="59"/>
                  </a:moveTo>
                  <a:cubicBezTo>
                    <a:pt x="8702" y="-201"/>
                    <a:pt x="9689" y="414"/>
                    <a:pt x="10044" y="1661"/>
                  </a:cubicBezTo>
                  <a:cubicBezTo>
                    <a:pt x="12495" y="6535"/>
                    <a:pt x="6858" y="14987"/>
                    <a:pt x="3637" y="19308"/>
                  </a:cubicBezTo>
                  <a:cubicBezTo>
                    <a:pt x="-4763" y="15446"/>
                    <a:pt x="3576" y="2725"/>
                    <a:pt x="6840" y="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1EA1657-E3CB-932C-35C5-15DDB91A9879}"/>
                </a:ext>
              </a:extLst>
            </p:cNvPr>
            <p:cNvSpPr/>
            <p:nvPr/>
          </p:nvSpPr>
          <p:spPr>
            <a:xfrm>
              <a:off x="8824167" y="5645995"/>
              <a:ext cx="30471" cy="22752"/>
            </a:xfrm>
            <a:custGeom>
              <a:avLst/>
              <a:gdLst>
                <a:gd name="connsiteX0" fmla="*/ 30471 w 30471"/>
                <a:gd name="connsiteY0" fmla="*/ 6716 h 22752"/>
                <a:gd name="connsiteX1" fmla="*/ 14435 w 30471"/>
                <a:gd name="connsiteY1" fmla="*/ 22752 h 22752"/>
                <a:gd name="connsiteX2" fmla="*/ 0 w 30471"/>
                <a:gd name="connsiteY2" fmla="*/ 13141 h 22752"/>
                <a:gd name="connsiteX3" fmla="*/ 30471 w 30471"/>
                <a:gd name="connsiteY3" fmla="*/ 6716 h 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71" h="22752">
                  <a:moveTo>
                    <a:pt x="30471" y="6716"/>
                  </a:moveTo>
                  <a:cubicBezTo>
                    <a:pt x="27319" y="14249"/>
                    <a:pt x="22739" y="20363"/>
                    <a:pt x="14435" y="22752"/>
                  </a:cubicBezTo>
                  <a:cubicBezTo>
                    <a:pt x="9257" y="19912"/>
                    <a:pt x="4382" y="16778"/>
                    <a:pt x="0" y="13141"/>
                  </a:cubicBezTo>
                  <a:cubicBezTo>
                    <a:pt x="3438" y="-1605"/>
                    <a:pt x="21483" y="-4221"/>
                    <a:pt x="30471" y="671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9B9EC5D-513D-51C0-D9F8-0A18F2BCBE73}"/>
                </a:ext>
              </a:extLst>
            </p:cNvPr>
            <p:cNvSpPr/>
            <p:nvPr/>
          </p:nvSpPr>
          <p:spPr>
            <a:xfrm>
              <a:off x="8764835" y="5652814"/>
              <a:ext cx="24063" cy="25545"/>
            </a:xfrm>
            <a:custGeom>
              <a:avLst/>
              <a:gdLst>
                <a:gd name="connsiteX0" fmla="*/ 24064 w 24063"/>
                <a:gd name="connsiteY0" fmla="*/ 1499 h 25545"/>
                <a:gd name="connsiteX1" fmla="*/ 3213 w 24063"/>
                <a:gd name="connsiteY1" fmla="*/ 25546 h 25545"/>
                <a:gd name="connsiteX2" fmla="*/ 0 w 24063"/>
                <a:gd name="connsiteY2" fmla="*/ 22342 h 25545"/>
                <a:gd name="connsiteX3" fmla="*/ 24064 w 24063"/>
                <a:gd name="connsiteY3" fmla="*/ 1499 h 2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" h="25545">
                  <a:moveTo>
                    <a:pt x="24064" y="1499"/>
                  </a:moveTo>
                  <a:cubicBezTo>
                    <a:pt x="20314" y="12721"/>
                    <a:pt x="16755" y="24126"/>
                    <a:pt x="3213" y="25546"/>
                  </a:cubicBezTo>
                  <a:cubicBezTo>
                    <a:pt x="3801" y="22818"/>
                    <a:pt x="1957" y="22515"/>
                    <a:pt x="0" y="22342"/>
                  </a:cubicBezTo>
                  <a:cubicBezTo>
                    <a:pt x="1905" y="8669"/>
                    <a:pt x="11967" y="-4528"/>
                    <a:pt x="24064" y="149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2ACFE2FA-CFD3-A4D9-E20C-52F85EB92BB9}"/>
                </a:ext>
              </a:extLst>
            </p:cNvPr>
            <p:cNvSpPr/>
            <p:nvPr/>
          </p:nvSpPr>
          <p:spPr>
            <a:xfrm>
              <a:off x="8801714" y="5670350"/>
              <a:ext cx="30498" cy="26342"/>
            </a:xfrm>
            <a:custGeom>
              <a:avLst/>
              <a:gdLst>
                <a:gd name="connsiteX0" fmla="*/ 20860 w 30498"/>
                <a:gd name="connsiteY0" fmla="*/ 0 h 26342"/>
                <a:gd name="connsiteX1" fmla="*/ 30480 w 30498"/>
                <a:gd name="connsiteY1" fmla="*/ 9620 h 26342"/>
                <a:gd name="connsiteX2" fmla="*/ 0 w 30498"/>
                <a:gd name="connsiteY2" fmla="*/ 22445 h 26342"/>
                <a:gd name="connsiteX3" fmla="*/ 20860 w 30498"/>
                <a:gd name="connsiteY3" fmla="*/ 0 h 2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98" h="26342">
                  <a:moveTo>
                    <a:pt x="20860" y="0"/>
                  </a:moveTo>
                  <a:cubicBezTo>
                    <a:pt x="9274" y="4650"/>
                    <a:pt x="31225" y="1585"/>
                    <a:pt x="30480" y="9620"/>
                  </a:cubicBezTo>
                  <a:cubicBezTo>
                    <a:pt x="26116" y="22072"/>
                    <a:pt x="13525" y="32186"/>
                    <a:pt x="0" y="22445"/>
                  </a:cubicBezTo>
                  <a:cubicBezTo>
                    <a:pt x="849" y="8850"/>
                    <a:pt x="7447" y="1022"/>
                    <a:pt x="20860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BC0E408-A4C9-6CCE-4601-AFD39D146BCA}"/>
                </a:ext>
              </a:extLst>
            </p:cNvPr>
            <p:cNvSpPr/>
            <p:nvPr/>
          </p:nvSpPr>
          <p:spPr>
            <a:xfrm>
              <a:off x="8858064" y="5670350"/>
              <a:ext cx="8010" cy="9620"/>
            </a:xfrm>
            <a:custGeom>
              <a:avLst/>
              <a:gdLst>
                <a:gd name="connsiteX0" fmla="*/ 2991 w 8010"/>
                <a:gd name="connsiteY0" fmla="*/ 0 h 9620"/>
                <a:gd name="connsiteX1" fmla="*/ 7805 w 8010"/>
                <a:gd name="connsiteY1" fmla="*/ 0 h 9620"/>
                <a:gd name="connsiteX2" fmla="*/ 1389 w 8010"/>
                <a:gd name="connsiteY2" fmla="*/ 9620 h 9620"/>
                <a:gd name="connsiteX3" fmla="*/ 2991 w 8010"/>
                <a:gd name="connsiteY3" fmla="*/ 0 h 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0" h="9620">
                  <a:moveTo>
                    <a:pt x="2991" y="0"/>
                  </a:moveTo>
                  <a:cubicBezTo>
                    <a:pt x="4593" y="0"/>
                    <a:pt x="6195" y="0"/>
                    <a:pt x="7805" y="0"/>
                  </a:cubicBezTo>
                  <a:cubicBezTo>
                    <a:pt x="9156" y="6703"/>
                    <a:pt x="3458" y="6347"/>
                    <a:pt x="1389" y="9620"/>
                  </a:cubicBezTo>
                  <a:cubicBezTo>
                    <a:pt x="-2395" y="8261"/>
                    <a:pt x="2722" y="2589"/>
                    <a:pt x="299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968126B-0E3F-E1FD-A2F6-FEBFF1398349}"/>
                </a:ext>
              </a:extLst>
            </p:cNvPr>
            <p:cNvSpPr/>
            <p:nvPr/>
          </p:nvSpPr>
          <p:spPr>
            <a:xfrm>
              <a:off x="8748785" y="5686501"/>
              <a:ext cx="16049" cy="17515"/>
            </a:xfrm>
            <a:custGeom>
              <a:avLst/>
              <a:gdLst>
                <a:gd name="connsiteX0" fmla="*/ 16050 w 16049"/>
                <a:gd name="connsiteY0" fmla="*/ 3090 h 17515"/>
                <a:gd name="connsiteX1" fmla="*/ 3234 w 16049"/>
                <a:gd name="connsiteY1" fmla="*/ 17516 h 17515"/>
                <a:gd name="connsiteX2" fmla="*/ 16050 w 16049"/>
                <a:gd name="connsiteY2" fmla="*/ 3090 h 1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49" h="17515">
                  <a:moveTo>
                    <a:pt x="16050" y="3090"/>
                  </a:moveTo>
                  <a:cubicBezTo>
                    <a:pt x="15599" y="11723"/>
                    <a:pt x="10655" y="15862"/>
                    <a:pt x="3234" y="17516"/>
                  </a:cubicBezTo>
                  <a:cubicBezTo>
                    <a:pt x="-6481" y="9757"/>
                    <a:pt x="8031" y="-6868"/>
                    <a:pt x="16050" y="309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136C0CB-6CEA-2A41-0484-A1863114473D}"/>
                </a:ext>
              </a:extLst>
            </p:cNvPr>
            <p:cNvSpPr/>
            <p:nvPr/>
          </p:nvSpPr>
          <p:spPr>
            <a:xfrm>
              <a:off x="8836925" y="5688321"/>
              <a:ext cx="27667" cy="26926"/>
            </a:xfrm>
            <a:custGeom>
              <a:avLst/>
              <a:gdLst>
                <a:gd name="connsiteX0" fmla="*/ 27333 w 27667"/>
                <a:gd name="connsiteY0" fmla="*/ 4473 h 26926"/>
                <a:gd name="connsiteX1" fmla="*/ 20926 w 27667"/>
                <a:gd name="connsiteY1" fmla="*/ 26927 h 26926"/>
                <a:gd name="connsiteX2" fmla="*/ 74 w 27667"/>
                <a:gd name="connsiteY2" fmla="*/ 17306 h 26926"/>
                <a:gd name="connsiteX3" fmla="*/ 27333 w 27667"/>
                <a:gd name="connsiteY3" fmla="*/ 4473 h 2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7" h="26926">
                  <a:moveTo>
                    <a:pt x="27333" y="4473"/>
                  </a:moveTo>
                  <a:cubicBezTo>
                    <a:pt x="28641" y="15410"/>
                    <a:pt x="26034" y="22415"/>
                    <a:pt x="20926" y="26927"/>
                  </a:cubicBezTo>
                  <a:cubicBezTo>
                    <a:pt x="13487" y="24207"/>
                    <a:pt x="3815" y="23722"/>
                    <a:pt x="74" y="17306"/>
                  </a:cubicBezTo>
                  <a:cubicBezTo>
                    <a:pt x="-1285" y="654"/>
                    <a:pt x="16328" y="-4749"/>
                    <a:pt x="27333" y="447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3399F807-0C1A-430C-5FFB-6A9FF972BC2B}"/>
                </a:ext>
              </a:extLst>
            </p:cNvPr>
            <p:cNvSpPr/>
            <p:nvPr/>
          </p:nvSpPr>
          <p:spPr>
            <a:xfrm>
              <a:off x="8316003" y="5696007"/>
              <a:ext cx="27091" cy="36887"/>
            </a:xfrm>
            <a:custGeom>
              <a:avLst/>
              <a:gdLst>
                <a:gd name="connsiteX0" fmla="*/ 19073 w 27091"/>
                <a:gd name="connsiteY0" fmla="*/ 0 h 36887"/>
                <a:gd name="connsiteX1" fmla="*/ 27091 w 27091"/>
                <a:gd name="connsiteY1" fmla="*/ 8019 h 36887"/>
                <a:gd name="connsiteX2" fmla="*/ 1434 w 27091"/>
                <a:gd name="connsiteY2" fmla="*/ 36888 h 36887"/>
                <a:gd name="connsiteX3" fmla="*/ 19073 w 27091"/>
                <a:gd name="connsiteY3" fmla="*/ 0 h 3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91" h="36887">
                  <a:moveTo>
                    <a:pt x="19073" y="0"/>
                  </a:moveTo>
                  <a:cubicBezTo>
                    <a:pt x="20424" y="3992"/>
                    <a:pt x="24182" y="5594"/>
                    <a:pt x="27091" y="8019"/>
                  </a:cubicBezTo>
                  <a:cubicBezTo>
                    <a:pt x="23775" y="22878"/>
                    <a:pt x="10154" y="27432"/>
                    <a:pt x="1434" y="36888"/>
                  </a:cubicBezTo>
                  <a:cubicBezTo>
                    <a:pt x="-4056" y="24601"/>
                    <a:pt x="7158" y="5143"/>
                    <a:pt x="1907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B9B7F0CC-36E3-6A98-F071-22573BC6A80E}"/>
                </a:ext>
              </a:extLst>
            </p:cNvPr>
            <p:cNvSpPr/>
            <p:nvPr/>
          </p:nvSpPr>
          <p:spPr>
            <a:xfrm>
              <a:off x="8782473" y="5703036"/>
              <a:ext cx="27274" cy="16023"/>
            </a:xfrm>
            <a:custGeom>
              <a:avLst/>
              <a:gdLst>
                <a:gd name="connsiteX0" fmla="*/ 27259 w 27274"/>
                <a:gd name="connsiteY0" fmla="*/ 4193 h 16023"/>
                <a:gd name="connsiteX1" fmla="*/ 0 w 27274"/>
                <a:gd name="connsiteY1" fmla="*/ 10601 h 16023"/>
                <a:gd name="connsiteX2" fmla="*/ 27259 w 27274"/>
                <a:gd name="connsiteY2" fmla="*/ 4193 h 16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74" h="16023">
                  <a:moveTo>
                    <a:pt x="27259" y="4193"/>
                  </a:moveTo>
                  <a:cubicBezTo>
                    <a:pt x="27891" y="22412"/>
                    <a:pt x="9083" y="15381"/>
                    <a:pt x="0" y="10601"/>
                  </a:cubicBezTo>
                  <a:cubicBezTo>
                    <a:pt x="1247" y="-2725"/>
                    <a:pt x="18236" y="-1807"/>
                    <a:pt x="27259" y="419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22F73D1B-B684-EBBD-D63A-01E014DB9ECD}"/>
                </a:ext>
              </a:extLst>
            </p:cNvPr>
            <p:cNvSpPr/>
            <p:nvPr/>
          </p:nvSpPr>
          <p:spPr>
            <a:xfrm>
              <a:off x="8355918" y="5705519"/>
              <a:ext cx="17647" cy="17746"/>
            </a:xfrm>
            <a:custGeom>
              <a:avLst/>
              <a:gdLst>
                <a:gd name="connsiteX0" fmla="*/ 17647 w 17647"/>
                <a:gd name="connsiteY0" fmla="*/ 108 h 17746"/>
                <a:gd name="connsiteX1" fmla="*/ 0 w 17647"/>
                <a:gd name="connsiteY1" fmla="*/ 17747 h 17746"/>
                <a:gd name="connsiteX2" fmla="*/ 17647 w 17647"/>
                <a:gd name="connsiteY2" fmla="*/ 108 h 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" h="17746">
                  <a:moveTo>
                    <a:pt x="17647" y="108"/>
                  </a:moveTo>
                  <a:cubicBezTo>
                    <a:pt x="17379" y="11590"/>
                    <a:pt x="7862" y="13842"/>
                    <a:pt x="0" y="17747"/>
                  </a:cubicBezTo>
                  <a:cubicBezTo>
                    <a:pt x="1273" y="7252"/>
                    <a:pt x="4719" y="-1052"/>
                    <a:pt x="17647" y="10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D2EEEDB1-0B9E-2DB3-BB64-AF3B6B2A0088}"/>
                </a:ext>
              </a:extLst>
            </p:cNvPr>
            <p:cNvSpPr/>
            <p:nvPr/>
          </p:nvSpPr>
          <p:spPr>
            <a:xfrm>
              <a:off x="8737495" y="5708552"/>
              <a:ext cx="12978" cy="11617"/>
            </a:xfrm>
            <a:custGeom>
              <a:avLst/>
              <a:gdLst>
                <a:gd name="connsiteX0" fmla="*/ 3285 w 12978"/>
                <a:gd name="connsiteY0" fmla="*/ 279 h 11617"/>
                <a:gd name="connsiteX1" fmla="*/ 12905 w 12978"/>
                <a:gd name="connsiteY1" fmla="*/ 1881 h 11617"/>
                <a:gd name="connsiteX2" fmla="*/ 72 w 12978"/>
                <a:gd name="connsiteY2" fmla="*/ 9908 h 11617"/>
                <a:gd name="connsiteX3" fmla="*/ 3285 w 12978"/>
                <a:gd name="connsiteY3" fmla="*/ 279 h 1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78" h="11617">
                  <a:moveTo>
                    <a:pt x="3285" y="279"/>
                  </a:moveTo>
                  <a:cubicBezTo>
                    <a:pt x="8186" y="-873"/>
                    <a:pt x="9130" y="1916"/>
                    <a:pt x="12905" y="1881"/>
                  </a:cubicBezTo>
                  <a:cubicBezTo>
                    <a:pt x="13814" y="9423"/>
                    <a:pt x="6159" y="14411"/>
                    <a:pt x="72" y="9908"/>
                  </a:cubicBezTo>
                  <a:cubicBezTo>
                    <a:pt x="-699" y="4842"/>
                    <a:pt x="5008" y="6271"/>
                    <a:pt x="3285" y="27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549BF5E1-6456-EC73-AEB4-7B491403FD88}"/>
                </a:ext>
              </a:extLst>
            </p:cNvPr>
            <p:cNvSpPr/>
            <p:nvPr/>
          </p:nvSpPr>
          <p:spPr>
            <a:xfrm>
              <a:off x="8378379" y="5714169"/>
              <a:ext cx="28860" cy="29938"/>
            </a:xfrm>
            <a:custGeom>
              <a:avLst/>
              <a:gdLst>
                <a:gd name="connsiteX0" fmla="*/ 28861 w 28860"/>
                <a:gd name="connsiteY0" fmla="*/ 1078 h 29938"/>
                <a:gd name="connsiteX1" fmla="*/ 0 w 28860"/>
                <a:gd name="connsiteY1" fmla="*/ 29939 h 29938"/>
                <a:gd name="connsiteX2" fmla="*/ 4806 w 28860"/>
                <a:gd name="connsiteY2" fmla="*/ 10698 h 29938"/>
                <a:gd name="connsiteX3" fmla="*/ 28861 w 28860"/>
                <a:gd name="connsiteY3" fmla="*/ 1078 h 2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60" h="29938">
                  <a:moveTo>
                    <a:pt x="28861" y="1078"/>
                  </a:moveTo>
                  <a:cubicBezTo>
                    <a:pt x="20782" y="12248"/>
                    <a:pt x="13880" y="24579"/>
                    <a:pt x="0" y="29939"/>
                  </a:cubicBezTo>
                  <a:cubicBezTo>
                    <a:pt x="260" y="23202"/>
                    <a:pt x="6313" y="13885"/>
                    <a:pt x="4806" y="10698"/>
                  </a:cubicBezTo>
                  <a:cubicBezTo>
                    <a:pt x="12807" y="8213"/>
                    <a:pt x="18920" y="-3580"/>
                    <a:pt x="28861" y="107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C851D277-B80C-D3D9-2DAD-6E20DC930BBD}"/>
                </a:ext>
              </a:extLst>
            </p:cNvPr>
            <p:cNvSpPr/>
            <p:nvPr/>
          </p:nvSpPr>
          <p:spPr>
            <a:xfrm>
              <a:off x="8809732" y="5714713"/>
              <a:ext cx="35277" cy="34671"/>
            </a:xfrm>
            <a:custGeom>
              <a:avLst/>
              <a:gdLst>
                <a:gd name="connsiteX0" fmla="*/ 35277 w 35277"/>
                <a:gd name="connsiteY0" fmla="*/ 5348 h 34671"/>
                <a:gd name="connsiteX1" fmla="*/ 0 w 35277"/>
                <a:gd name="connsiteY1" fmla="*/ 24589 h 34671"/>
                <a:gd name="connsiteX2" fmla="*/ 3213 w 35277"/>
                <a:gd name="connsiteY2" fmla="*/ 21385 h 34671"/>
                <a:gd name="connsiteX3" fmla="*/ 17638 w 35277"/>
                <a:gd name="connsiteY3" fmla="*/ 24589 h 34671"/>
                <a:gd name="connsiteX4" fmla="*/ 11231 w 35277"/>
                <a:gd name="connsiteY4" fmla="*/ 8552 h 34671"/>
                <a:gd name="connsiteX5" fmla="*/ 35277 w 35277"/>
                <a:gd name="connsiteY5" fmla="*/ 5348 h 3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77" h="34671">
                  <a:moveTo>
                    <a:pt x="35277" y="5348"/>
                  </a:moveTo>
                  <a:cubicBezTo>
                    <a:pt x="34177" y="21195"/>
                    <a:pt x="7897" y="50029"/>
                    <a:pt x="0" y="24589"/>
                  </a:cubicBezTo>
                  <a:cubicBezTo>
                    <a:pt x="1437" y="23879"/>
                    <a:pt x="2875" y="23186"/>
                    <a:pt x="3213" y="21385"/>
                  </a:cubicBezTo>
                  <a:cubicBezTo>
                    <a:pt x="10573" y="19905"/>
                    <a:pt x="10962" y="25403"/>
                    <a:pt x="17638" y="24589"/>
                  </a:cubicBezTo>
                  <a:cubicBezTo>
                    <a:pt x="22072" y="16804"/>
                    <a:pt x="8408" y="19393"/>
                    <a:pt x="11231" y="8552"/>
                  </a:cubicBezTo>
                  <a:cubicBezTo>
                    <a:pt x="14495" y="-3060"/>
                    <a:pt x="27856" y="-1535"/>
                    <a:pt x="35277" y="534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8AD233C-2380-0216-23B6-F255B98C26A4}"/>
                </a:ext>
              </a:extLst>
            </p:cNvPr>
            <p:cNvSpPr/>
            <p:nvPr/>
          </p:nvSpPr>
          <p:spPr>
            <a:xfrm>
              <a:off x="8777668" y="5723368"/>
              <a:ext cx="17638" cy="11051"/>
            </a:xfrm>
            <a:custGeom>
              <a:avLst/>
              <a:gdLst>
                <a:gd name="connsiteX0" fmla="*/ 17638 w 17638"/>
                <a:gd name="connsiteY0" fmla="*/ 4712 h 11051"/>
                <a:gd name="connsiteX1" fmla="*/ 0 w 17638"/>
                <a:gd name="connsiteY1" fmla="*/ 6314 h 11051"/>
                <a:gd name="connsiteX2" fmla="*/ 17638 w 17638"/>
                <a:gd name="connsiteY2" fmla="*/ 4712 h 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38" h="11051">
                  <a:moveTo>
                    <a:pt x="17638" y="4712"/>
                  </a:moveTo>
                  <a:cubicBezTo>
                    <a:pt x="17439" y="14887"/>
                    <a:pt x="3256" y="10808"/>
                    <a:pt x="0" y="6314"/>
                  </a:cubicBezTo>
                  <a:cubicBezTo>
                    <a:pt x="1004" y="-2034"/>
                    <a:pt x="14547" y="-1618"/>
                    <a:pt x="17638" y="471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D843791B-7236-98C7-0F40-1263011A6539}"/>
                </a:ext>
              </a:extLst>
            </p:cNvPr>
            <p:cNvSpPr/>
            <p:nvPr/>
          </p:nvSpPr>
          <p:spPr>
            <a:xfrm>
              <a:off x="8727964" y="5731284"/>
              <a:ext cx="9545" cy="19248"/>
            </a:xfrm>
            <a:custGeom>
              <a:avLst/>
              <a:gdLst>
                <a:gd name="connsiteX0" fmla="*/ 6408 w 9545"/>
                <a:gd name="connsiteY0" fmla="*/ 0 h 19248"/>
                <a:gd name="connsiteX1" fmla="*/ 3196 w 9545"/>
                <a:gd name="connsiteY1" fmla="*/ 19249 h 19248"/>
                <a:gd name="connsiteX2" fmla="*/ 6408 w 9545"/>
                <a:gd name="connsiteY2" fmla="*/ 0 h 1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5" h="19248">
                  <a:moveTo>
                    <a:pt x="6408" y="0"/>
                  </a:moveTo>
                  <a:cubicBezTo>
                    <a:pt x="14851" y="3896"/>
                    <a:pt x="3629" y="13742"/>
                    <a:pt x="3196" y="19249"/>
                  </a:cubicBezTo>
                  <a:cubicBezTo>
                    <a:pt x="-3558" y="14763"/>
                    <a:pt x="1793" y="5290"/>
                    <a:pt x="640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93E56B2-3321-C23C-5601-CF0312B1234F}"/>
                </a:ext>
              </a:extLst>
            </p:cNvPr>
            <p:cNvSpPr/>
            <p:nvPr/>
          </p:nvSpPr>
          <p:spPr>
            <a:xfrm>
              <a:off x="8842420" y="5734488"/>
              <a:ext cx="17517" cy="30462"/>
            </a:xfrm>
            <a:custGeom>
              <a:avLst/>
              <a:gdLst>
                <a:gd name="connsiteX0" fmla="*/ 13820 w 17517"/>
                <a:gd name="connsiteY0" fmla="*/ 0 h 30462"/>
                <a:gd name="connsiteX1" fmla="*/ 10616 w 17517"/>
                <a:gd name="connsiteY1" fmla="*/ 30463 h 30462"/>
                <a:gd name="connsiteX2" fmla="*/ 13820 w 17517"/>
                <a:gd name="connsiteY2" fmla="*/ 0 h 3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17" h="30462">
                  <a:moveTo>
                    <a:pt x="13820" y="0"/>
                  </a:moveTo>
                  <a:cubicBezTo>
                    <a:pt x="21128" y="6148"/>
                    <a:pt x="16288" y="26748"/>
                    <a:pt x="10616" y="30463"/>
                  </a:cubicBezTo>
                  <a:cubicBezTo>
                    <a:pt x="-9897" y="28765"/>
                    <a:pt x="3905" y="3585"/>
                    <a:pt x="13820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A0C5A71E-D7C7-B74D-EE24-C7FCDEBC0FB2}"/>
                </a:ext>
              </a:extLst>
            </p:cNvPr>
            <p:cNvSpPr/>
            <p:nvPr/>
          </p:nvSpPr>
          <p:spPr>
            <a:xfrm>
              <a:off x="8748807" y="5744482"/>
              <a:ext cx="33666" cy="25570"/>
            </a:xfrm>
            <a:custGeom>
              <a:avLst/>
              <a:gdLst>
                <a:gd name="connsiteX0" fmla="*/ 33667 w 33666"/>
                <a:gd name="connsiteY0" fmla="*/ 4449 h 25570"/>
                <a:gd name="connsiteX1" fmla="*/ 20851 w 33666"/>
                <a:gd name="connsiteY1" fmla="*/ 25292 h 25570"/>
                <a:gd name="connsiteX2" fmla="*/ 0 w 33666"/>
                <a:gd name="connsiteY2" fmla="*/ 18876 h 25570"/>
                <a:gd name="connsiteX3" fmla="*/ 33667 w 33666"/>
                <a:gd name="connsiteY3" fmla="*/ 4449 h 2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66" h="25570">
                  <a:moveTo>
                    <a:pt x="33667" y="4449"/>
                  </a:moveTo>
                  <a:cubicBezTo>
                    <a:pt x="33208" y="15204"/>
                    <a:pt x="26531" y="19759"/>
                    <a:pt x="20851" y="25292"/>
                  </a:cubicBezTo>
                  <a:cubicBezTo>
                    <a:pt x="9811" y="27249"/>
                    <a:pt x="9759" y="18209"/>
                    <a:pt x="0" y="18876"/>
                  </a:cubicBezTo>
                  <a:cubicBezTo>
                    <a:pt x="199" y="631"/>
                    <a:pt x="18955" y="-4842"/>
                    <a:pt x="33667" y="444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D85FE8E8-24B7-1ED1-7F16-57F8E2410C61}"/>
                </a:ext>
              </a:extLst>
            </p:cNvPr>
            <p:cNvSpPr/>
            <p:nvPr/>
          </p:nvSpPr>
          <p:spPr>
            <a:xfrm>
              <a:off x="8338279" y="5753737"/>
              <a:ext cx="20851" cy="43295"/>
            </a:xfrm>
            <a:custGeom>
              <a:avLst/>
              <a:gdLst>
                <a:gd name="connsiteX0" fmla="*/ 20851 w 20851"/>
                <a:gd name="connsiteY0" fmla="*/ 0 h 43295"/>
                <a:gd name="connsiteX1" fmla="*/ 0 w 20851"/>
                <a:gd name="connsiteY1" fmla="*/ 43295 h 43295"/>
                <a:gd name="connsiteX2" fmla="*/ 20851 w 20851"/>
                <a:gd name="connsiteY2" fmla="*/ 0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1" h="43295">
                  <a:moveTo>
                    <a:pt x="20851" y="0"/>
                  </a:moveTo>
                  <a:cubicBezTo>
                    <a:pt x="16236" y="16989"/>
                    <a:pt x="15344" y="34290"/>
                    <a:pt x="0" y="43295"/>
                  </a:cubicBezTo>
                  <a:cubicBezTo>
                    <a:pt x="3308" y="21665"/>
                    <a:pt x="3914" y="6676"/>
                    <a:pt x="2085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3F54616C-6C70-7DC7-D595-C99460A9FD64}"/>
                </a:ext>
              </a:extLst>
            </p:cNvPr>
            <p:cNvSpPr/>
            <p:nvPr/>
          </p:nvSpPr>
          <p:spPr>
            <a:xfrm>
              <a:off x="8785686" y="5759253"/>
              <a:ext cx="24046" cy="23046"/>
            </a:xfrm>
            <a:custGeom>
              <a:avLst/>
              <a:gdLst>
                <a:gd name="connsiteX0" fmla="*/ 24046 w 24046"/>
                <a:gd name="connsiteY0" fmla="*/ 4104 h 23046"/>
                <a:gd name="connsiteX1" fmla="*/ 0 w 24046"/>
                <a:gd name="connsiteY1" fmla="*/ 20150 h 23046"/>
                <a:gd name="connsiteX2" fmla="*/ 24046 w 24046"/>
                <a:gd name="connsiteY2" fmla="*/ 4104 h 2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6" h="23046">
                  <a:moveTo>
                    <a:pt x="24046" y="4104"/>
                  </a:moveTo>
                  <a:cubicBezTo>
                    <a:pt x="23968" y="19673"/>
                    <a:pt x="10296" y="27761"/>
                    <a:pt x="0" y="20150"/>
                  </a:cubicBezTo>
                  <a:cubicBezTo>
                    <a:pt x="433" y="4199"/>
                    <a:pt x="14764" y="-6165"/>
                    <a:pt x="24046" y="410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57E61895-5E9E-81FB-9938-BB3BCD9EFAEA}"/>
                </a:ext>
              </a:extLst>
            </p:cNvPr>
            <p:cNvSpPr/>
            <p:nvPr/>
          </p:nvSpPr>
          <p:spPr>
            <a:xfrm>
              <a:off x="8731160" y="5774177"/>
              <a:ext cx="28873" cy="21431"/>
            </a:xfrm>
            <a:custGeom>
              <a:avLst/>
              <a:gdLst>
                <a:gd name="connsiteX0" fmla="*/ 28869 w 28873"/>
                <a:gd name="connsiteY0" fmla="*/ 5217 h 21431"/>
                <a:gd name="connsiteX1" fmla="*/ 19249 w 28873"/>
                <a:gd name="connsiteY1" fmla="*/ 21254 h 21431"/>
                <a:gd name="connsiteX2" fmla="*/ 0 w 28873"/>
                <a:gd name="connsiteY2" fmla="*/ 13227 h 21431"/>
                <a:gd name="connsiteX3" fmla="*/ 28869 w 28873"/>
                <a:gd name="connsiteY3" fmla="*/ 5217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73" h="21431">
                  <a:moveTo>
                    <a:pt x="28869" y="5217"/>
                  </a:moveTo>
                  <a:cubicBezTo>
                    <a:pt x="29069" y="13963"/>
                    <a:pt x="22427" y="15876"/>
                    <a:pt x="19249" y="21254"/>
                  </a:cubicBezTo>
                  <a:cubicBezTo>
                    <a:pt x="8694" y="22717"/>
                    <a:pt x="7611" y="14716"/>
                    <a:pt x="0" y="13227"/>
                  </a:cubicBezTo>
                  <a:cubicBezTo>
                    <a:pt x="1065" y="-4334"/>
                    <a:pt x="17708" y="-1528"/>
                    <a:pt x="28869" y="521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A143F58F-35A6-9B99-519C-394A698ABD23}"/>
                </a:ext>
              </a:extLst>
            </p:cNvPr>
            <p:cNvSpPr/>
            <p:nvPr/>
          </p:nvSpPr>
          <p:spPr>
            <a:xfrm>
              <a:off x="8814562" y="5775752"/>
              <a:ext cx="36871" cy="22890"/>
            </a:xfrm>
            <a:custGeom>
              <a:avLst/>
              <a:gdLst>
                <a:gd name="connsiteX0" fmla="*/ 36872 w 36871"/>
                <a:gd name="connsiteY0" fmla="*/ 10058 h 22890"/>
                <a:gd name="connsiteX1" fmla="*/ 9613 w 36871"/>
                <a:gd name="connsiteY1" fmla="*/ 22891 h 22890"/>
                <a:gd name="connsiteX2" fmla="*/ 2 w 36871"/>
                <a:gd name="connsiteY2" fmla="*/ 14872 h 22890"/>
                <a:gd name="connsiteX3" fmla="*/ 36872 w 36871"/>
                <a:gd name="connsiteY3" fmla="*/ 1005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1" h="22890">
                  <a:moveTo>
                    <a:pt x="36872" y="10058"/>
                  </a:moveTo>
                  <a:cubicBezTo>
                    <a:pt x="26118" y="7919"/>
                    <a:pt x="21086" y="20882"/>
                    <a:pt x="9613" y="22891"/>
                  </a:cubicBezTo>
                  <a:cubicBezTo>
                    <a:pt x="5898" y="20726"/>
                    <a:pt x="4625" y="16120"/>
                    <a:pt x="2" y="14872"/>
                  </a:cubicBezTo>
                  <a:cubicBezTo>
                    <a:pt x="-275" y="-1510"/>
                    <a:pt x="36266" y="-6126"/>
                    <a:pt x="36872" y="1005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77836248-45F0-E9BF-87C2-1702161928AF}"/>
                </a:ext>
              </a:extLst>
            </p:cNvPr>
            <p:cNvSpPr/>
            <p:nvPr/>
          </p:nvSpPr>
          <p:spPr>
            <a:xfrm>
              <a:off x="8392805" y="5779394"/>
              <a:ext cx="14434" cy="16036"/>
            </a:xfrm>
            <a:custGeom>
              <a:avLst/>
              <a:gdLst>
                <a:gd name="connsiteX0" fmla="*/ 14435 w 14434"/>
                <a:gd name="connsiteY0" fmla="*/ 0 h 16036"/>
                <a:gd name="connsiteX1" fmla="*/ 0 w 14434"/>
                <a:gd name="connsiteY1" fmla="*/ 16037 h 16036"/>
                <a:gd name="connsiteX2" fmla="*/ 14435 w 14434"/>
                <a:gd name="connsiteY2" fmla="*/ 0 h 1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4" h="16036">
                  <a:moveTo>
                    <a:pt x="14435" y="0"/>
                  </a:moveTo>
                  <a:cubicBezTo>
                    <a:pt x="10599" y="6321"/>
                    <a:pt x="8356" y="14227"/>
                    <a:pt x="0" y="16037"/>
                  </a:cubicBezTo>
                  <a:cubicBezTo>
                    <a:pt x="2173" y="8053"/>
                    <a:pt x="6425" y="2156"/>
                    <a:pt x="1443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385E309C-F4D2-E04A-807A-B9CFD3E89ED9}"/>
                </a:ext>
              </a:extLst>
            </p:cNvPr>
            <p:cNvSpPr/>
            <p:nvPr/>
          </p:nvSpPr>
          <p:spPr>
            <a:xfrm>
              <a:off x="8429693" y="5787403"/>
              <a:ext cx="20490" cy="30471"/>
            </a:xfrm>
            <a:custGeom>
              <a:avLst/>
              <a:gdLst>
                <a:gd name="connsiteX0" fmla="*/ 19241 w 20490"/>
                <a:gd name="connsiteY0" fmla="*/ 0 h 30471"/>
                <a:gd name="connsiteX1" fmla="*/ 8018 w 20490"/>
                <a:gd name="connsiteY1" fmla="*/ 30472 h 30471"/>
                <a:gd name="connsiteX2" fmla="*/ 0 w 20490"/>
                <a:gd name="connsiteY2" fmla="*/ 28870 h 30471"/>
                <a:gd name="connsiteX3" fmla="*/ 19241 w 20490"/>
                <a:gd name="connsiteY3" fmla="*/ 0 h 3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0" h="30471">
                  <a:moveTo>
                    <a:pt x="19241" y="0"/>
                  </a:moveTo>
                  <a:cubicBezTo>
                    <a:pt x="24003" y="6148"/>
                    <a:pt x="14045" y="24514"/>
                    <a:pt x="8018" y="30472"/>
                  </a:cubicBezTo>
                  <a:cubicBezTo>
                    <a:pt x="2987" y="28662"/>
                    <a:pt x="3784" y="30939"/>
                    <a:pt x="0" y="28870"/>
                  </a:cubicBezTo>
                  <a:cubicBezTo>
                    <a:pt x="1983" y="14816"/>
                    <a:pt x="13127" y="9941"/>
                    <a:pt x="1924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3B89B43B-50ED-0966-B777-CD78CF7E6D7D}"/>
                </a:ext>
              </a:extLst>
            </p:cNvPr>
            <p:cNvSpPr/>
            <p:nvPr/>
          </p:nvSpPr>
          <p:spPr>
            <a:xfrm>
              <a:off x="8771251" y="5789858"/>
              <a:ext cx="17723" cy="15193"/>
            </a:xfrm>
            <a:custGeom>
              <a:avLst/>
              <a:gdLst>
                <a:gd name="connsiteX0" fmla="*/ 17647 w 17723"/>
                <a:gd name="connsiteY0" fmla="*/ 758 h 15193"/>
                <a:gd name="connsiteX1" fmla="*/ 6416 w 17723"/>
                <a:gd name="connsiteY1" fmla="*/ 15193 h 15193"/>
                <a:gd name="connsiteX2" fmla="*/ 0 w 17723"/>
                <a:gd name="connsiteY2" fmla="*/ 8776 h 15193"/>
                <a:gd name="connsiteX3" fmla="*/ 17647 w 17723"/>
                <a:gd name="connsiteY3" fmla="*/ 758 h 1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23" h="15193">
                  <a:moveTo>
                    <a:pt x="17647" y="758"/>
                  </a:moveTo>
                  <a:cubicBezTo>
                    <a:pt x="18444" y="10110"/>
                    <a:pt x="12902" y="13123"/>
                    <a:pt x="6416" y="15193"/>
                  </a:cubicBezTo>
                  <a:cubicBezTo>
                    <a:pt x="4606" y="11781"/>
                    <a:pt x="4572" y="11756"/>
                    <a:pt x="0" y="8776"/>
                  </a:cubicBezTo>
                  <a:cubicBezTo>
                    <a:pt x="1740" y="-835"/>
                    <a:pt x="7715" y="-766"/>
                    <a:pt x="17647" y="75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0DEC75B3-C07E-0C0B-0A44-27A4ACE3BB0F}"/>
                </a:ext>
              </a:extLst>
            </p:cNvPr>
            <p:cNvSpPr/>
            <p:nvPr/>
          </p:nvSpPr>
          <p:spPr>
            <a:xfrm>
              <a:off x="8716160" y="5799970"/>
              <a:ext cx="26230" cy="32339"/>
            </a:xfrm>
            <a:custGeom>
              <a:avLst/>
              <a:gdLst>
                <a:gd name="connsiteX0" fmla="*/ 26231 w 26230"/>
                <a:gd name="connsiteY0" fmla="*/ 8284 h 32339"/>
                <a:gd name="connsiteX1" fmla="*/ 3778 w 26230"/>
                <a:gd name="connsiteY1" fmla="*/ 32340 h 32339"/>
                <a:gd name="connsiteX2" fmla="*/ 26231 w 26230"/>
                <a:gd name="connsiteY2" fmla="*/ 8284 h 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30" h="32339">
                  <a:moveTo>
                    <a:pt x="26231" y="8284"/>
                  </a:moveTo>
                  <a:cubicBezTo>
                    <a:pt x="20879" y="18433"/>
                    <a:pt x="17615" y="30677"/>
                    <a:pt x="3778" y="32340"/>
                  </a:cubicBezTo>
                  <a:cubicBezTo>
                    <a:pt x="-8068" y="9575"/>
                    <a:pt x="10315" y="-12454"/>
                    <a:pt x="26231" y="828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833A4DB-63BF-EFA1-A734-D2C1D050224C}"/>
                </a:ext>
              </a:extLst>
            </p:cNvPr>
            <p:cNvSpPr/>
            <p:nvPr/>
          </p:nvSpPr>
          <p:spPr>
            <a:xfrm>
              <a:off x="8797928" y="5800831"/>
              <a:ext cx="21529" cy="18525"/>
            </a:xfrm>
            <a:custGeom>
              <a:avLst/>
              <a:gdLst>
                <a:gd name="connsiteX0" fmla="*/ 21433 w 21529"/>
                <a:gd name="connsiteY0" fmla="*/ 4219 h 18525"/>
                <a:gd name="connsiteX1" fmla="*/ 590 w 21529"/>
                <a:gd name="connsiteY1" fmla="*/ 15442 h 18525"/>
                <a:gd name="connsiteX2" fmla="*/ 21433 w 21529"/>
                <a:gd name="connsiteY2" fmla="*/ 4219 h 1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29" h="18525">
                  <a:moveTo>
                    <a:pt x="21433" y="4219"/>
                  </a:moveTo>
                  <a:cubicBezTo>
                    <a:pt x="22931" y="22810"/>
                    <a:pt x="6565" y="19330"/>
                    <a:pt x="590" y="15442"/>
                  </a:cubicBezTo>
                  <a:cubicBezTo>
                    <a:pt x="-3228" y="5258"/>
                    <a:pt x="12384" y="-6440"/>
                    <a:pt x="21433" y="421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9FBDCFDC-4BDD-0721-8833-6E7E9DDC7DE7}"/>
                </a:ext>
              </a:extLst>
            </p:cNvPr>
            <p:cNvSpPr/>
            <p:nvPr/>
          </p:nvSpPr>
          <p:spPr>
            <a:xfrm>
              <a:off x="8843407" y="5801762"/>
              <a:ext cx="8026" cy="12909"/>
            </a:xfrm>
            <a:custGeom>
              <a:avLst/>
              <a:gdLst>
                <a:gd name="connsiteX0" fmla="*/ 8027 w 8026"/>
                <a:gd name="connsiteY0" fmla="*/ 76 h 12909"/>
                <a:gd name="connsiteX1" fmla="*/ 8027 w 8026"/>
                <a:gd name="connsiteY1" fmla="*/ 11307 h 12909"/>
                <a:gd name="connsiteX2" fmla="*/ 3212 w 8026"/>
                <a:gd name="connsiteY2" fmla="*/ 12909 h 12909"/>
                <a:gd name="connsiteX3" fmla="*/ 0 w 8026"/>
                <a:gd name="connsiteY3" fmla="*/ 4890 h 12909"/>
                <a:gd name="connsiteX4" fmla="*/ 8027 w 8026"/>
                <a:gd name="connsiteY4" fmla="*/ 76 h 1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6" h="12909">
                  <a:moveTo>
                    <a:pt x="8027" y="76"/>
                  </a:moveTo>
                  <a:cubicBezTo>
                    <a:pt x="8027" y="3826"/>
                    <a:pt x="8027" y="7557"/>
                    <a:pt x="8027" y="11307"/>
                  </a:cubicBezTo>
                  <a:cubicBezTo>
                    <a:pt x="5715" y="9514"/>
                    <a:pt x="4113" y="9575"/>
                    <a:pt x="3212" y="12909"/>
                  </a:cubicBezTo>
                  <a:cubicBezTo>
                    <a:pt x="831" y="11558"/>
                    <a:pt x="900" y="7748"/>
                    <a:pt x="0" y="4890"/>
                  </a:cubicBezTo>
                  <a:cubicBezTo>
                    <a:pt x="3784" y="4388"/>
                    <a:pt x="2996" y="-677"/>
                    <a:pt x="8027" y="7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60A0081-75AC-096B-E51B-D75A7250C44C}"/>
                </a:ext>
              </a:extLst>
            </p:cNvPr>
            <p:cNvSpPr/>
            <p:nvPr/>
          </p:nvSpPr>
          <p:spPr>
            <a:xfrm>
              <a:off x="8823958" y="5817875"/>
              <a:ext cx="27199" cy="28869"/>
            </a:xfrm>
            <a:custGeom>
              <a:avLst/>
              <a:gdLst>
                <a:gd name="connsiteX0" fmla="*/ 19450 w 27199"/>
                <a:gd name="connsiteY0" fmla="*/ 28869 h 28869"/>
                <a:gd name="connsiteX1" fmla="*/ 209 w 27199"/>
                <a:gd name="connsiteY1" fmla="*/ 16045 h 28869"/>
                <a:gd name="connsiteX2" fmla="*/ 22662 w 27199"/>
                <a:gd name="connsiteY2" fmla="*/ 0 h 28869"/>
                <a:gd name="connsiteX3" fmla="*/ 19450 w 27199"/>
                <a:gd name="connsiteY3" fmla="*/ 28869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99" h="28869">
                  <a:moveTo>
                    <a:pt x="19450" y="28869"/>
                  </a:moveTo>
                  <a:cubicBezTo>
                    <a:pt x="10081" y="27562"/>
                    <a:pt x="5777" y="21163"/>
                    <a:pt x="209" y="16045"/>
                  </a:cubicBezTo>
                  <a:cubicBezTo>
                    <a:pt x="-2155" y="-1187"/>
                    <a:pt x="16168" y="4711"/>
                    <a:pt x="22662" y="0"/>
                  </a:cubicBezTo>
                  <a:cubicBezTo>
                    <a:pt x="31659" y="3870"/>
                    <a:pt x="25502" y="22349"/>
                    <a:pt x="19450" y="28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483D746-5DBF-C360-3B36-B2C240BBABB4}"/>
                </a:ext>
              </a:extLst>
            </p:cNvPr>
            <p:cNvSpPr/>
            <p:nvPr/>
          </p:nvSpPr>
          <p:spPr>
            <a:xfrm>
              <a:off x="8376671" y="5823927"/>
              <a:ext cx="20939" cy="37251"/>
            </a:xfrm>
            <a:custGeom>
              <a:avLst/>
              <a:gdLst>
                <a:gd name="connsiteX0" fmla="*/ 97 w 20939"/>
                <a:gd name="connsiteY0" fmla="*/ 37252 h 37251"/>
                <a:gd name="connsiteX1" fmla="*/ 20940 w 20939"/>
                <a:gd name="connsiteY1" fmla="*/ 5179 h 37251"/>
                <a:gd name="connsiteX2" fmla="*/ 19338 w 20939"/>
                <a:gd name="connsiteY2" fmla="*/ 3577 h 37251"/>
                <a:gd name="connsiteX3" fmla="*/ 97 w 20939"/>
                <a:gd name="connsiteY3" fmla="*/ 37252 h 3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9" h="37251">
                  <a:moveTo>
                    <a:pt x="97" y="37252"/>
                  </a:moveTo>
                  <a:cubicBezTo>
                    <a:pt x="-1539" y="20202"/>
                    <a:pt x="17944" y="-12728"/>
                    <a:pt x="20940" y="5179"/>
                  </a:cubicBezTo>
                  <a:cubicBezTo>
                    <a:pt x="19580" y="5473"/>
                    <a:pt x="19433" y="4555"/>
                    <a:pt x="19338" y="3577"/>
                  </a:cubicBezTo>
                  <a:cubicBezTo>
                    <a:pt x="19225" y="15258"/>
                    <a:pt x="10843" y="31017"/>
                    <a:pt x="97" y="3725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9D2CBEE7-2B06-CAFD-2279-41E9A880FD72}"/>
                </a:ext>
              </a:extLst>
            </p:cNvPr>
            <p:cNvSpPr/>
            <p:nvPr/>
          </p:nvSpPr>
          <p:spPr>
            <a:xfrm>
              <a:off x="8740788" y="5827785"/>
              <a:ext cx="17054" cy="18958"/>
            </a:xfrm>
            <a:custGeom>
              <a:avLst/>
              <a:gdLst>
                <a:gd name="connsiteX0" fmla="*/ 9620 w 17054"/>
                <a:gd name="connsiteY0" fmla="*/ 18959 h 18958"/>
                <a:gd name="connsiteX1" fmla="*/ 0 w 17054"/>
                <a:gd name="connsiteY1" fmla="*/ 12551 h 18958"/>
                <a:gd name="connsiteX2" fmla="*/ 9620 w 17054"/>
                <a:gd name="connsiteY2" fmla="*/ 18959 h 1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54" h="18958">
                  <a:moveTo>
                    <a:pt x="9620" y="18959"/>
                  </a:moveTo>
                  <a:cubicBezTo>
                    <a:pt x="5325" y="17902"/>
                    <a:pt x="3524" y="14369"/>
                    <a:pt x="0" y="12551"/>
                  </a:cubicBezTo>
                  <a:cubicBezTo>
                    <a:pt x="2009" y="-13833"/>
                    <a:pt x="30090" y="7858"/>
                    <a:pt x="9620" y="189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603332F-2649-72FA-501F-197340410E2A}"/>
                </a:ext>
              </a:extLst>
            </p:cNvPr>
            <p:cNvSpPr/>
            <p:nvPr/>
          </p:nvSpPr>
          <p:spPr>
            <a:xfrm>
              <a:off x="8719937" y="5854095"/>
              <a:ext cx="20894" cy="21510"/>
            </a:xfrm>
            <a:custGeom>
              <a:avLst/>
              <a:gdLst>
                <a:gd name="connsiteX0" fmla="*/ 20842 w 20894"/>
                <a:gd name="connsiteY0" fmla="*/ 3880 h 21510"/>
                <a:gd name="connsiteX1" fmla="*/ 11222 w 20894"/>
                <a:gd name="connsiteY1" fmla="*/ 21510 h 21510"/>
                <a:gd name="connsiteX2" fmla="*/ 0 w 20894"/>
                <a:gd name="connsiteY2" fmla="*/ 16704 h 21510"/>
                <a:gd name="connsiteX3" fmla="*/ 20842 w 20894"/>
                <a:gd name="connsiteY3" fmla="*/ 3880 h 2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94" h="21510">
                  <a:moveTo>
                    <a:pt x="20842" y="3880"/>
                  </a:moveTo>
                  <a:cubicBezTo>
                    <a:pt x="21518" y="13639"/>
                    <a:pt x="15534" y="16739"/>
                    <a:pt x="11222" y="21510"/>
                  </a:cubicBezTo>
                  <a:cubicBezTo>
                    <a:pt x="7637" y="19761"/>
                    <a:pt x="3186" y="18852"/>
                    <a:pt x="0" y="16704"/>
                  </a:cubicBezTo>
                  <a:cubicBezTo>
                    <a:pt x="173" y="3499"/>
                    <a:pt x="11352" y="-5524"/>
                    <a:pt x="20842" y="388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FAA29ED9-ABFC-C08B-BB1B-124150A28E2D}"/>
                </a:ext>
              </a:extLst>
            </p:cNvPr>
            <p:cNvSpPr/>
            <p:nvPr/>
          </p:nvSpPr>
          <p:spPr>
            <a:xfrm>
              <a:off x="8396009" y="5857975"/>
              <a:ext cx="17638" cy="28860"/>
            </a:xfrm>
            <a:custGeom>
              <a:avLst/>
              <a:gdLst>
                <a:gd name="connsiteX0" fmla="*/ 17638 w 17638"/>
                <a:gd name="connsiteY0" fmla="*/ 0 h 28860"/>
                <a:gd name="connsiteX1" fmla="*/ 0 w 17638"/>
                <a:gd name="connsiteY1" fmla="*/ 28861 h 28860"/>
                <a:gd name="connsiteX2" fmla="*/ 17638 w 17638"/>
                <a:gd name="connsiteY2" fmla="*/ 0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38" h="28860">
                  <a:moveTo>
                    <a:pt x="17638" y="0"/>
                  </a:moveTo>
                  <a:cubicBezTo>
                    <a:pt x="13058" y="10911"/>
                    <a:pt x="7369" y="20721"/>
                    <a:pt x="0" y="28861"/>
                  </a:cubicBezTo>
                  <a:cubicBezTo>
                    <a:pt x="4147" y="17492"/>
                    <a:pt x="6243" y="4096"/>
                    <a:pt x="1763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C207E59B-4C9A-CE9A-D816-1901AF888E1F}"/>
                </a:ext>
              </a:extLst>
            </p:cNvPr>
            <p:cNvSpPr/>
            <p:nvPr/>
          </p:nvSpPr>
          <p:spPr>
            <a:xfrm>
              <a:off x="8801240" y="5864141"/>
              <a:ext cx="16510" cy="11463"/>
            </a:xfrm>
            <a:custGeom>
              <a:avLst/>
              <a:gdLst>
                <a:gd name="connsiteX0" fmla="*/ 16510 w 16510"/>
                <a:gd name="connsiteY0" fmla="*/ 242 h 11463"/>
                <a:gd name="connsiteX1" fmla="*/ 5297 w 16510"/>
                <a:gd name="connsiteY1" fmla="*/ 11464 h 11463"/>
                <a:gd name="connsiteX2" fmla="*/ 474 w 16510"/>
                <a:gd name="connsiteY2" fmla="*/ 1852 h 11463"/>
                <a:gd name="connsiteX3" fmla="*/ 16510 w 16510"/>
                <a:gd name="connsiteY3" fmla="*/ 242 h 1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0" h="11463">
                  <a:moveTo>
                    <a:pt x="16510" y="242"/>
                  </a:moveTo>
                  <a:cubicBezTo>
                    <a:pt x="15835" y="7048"/>
                    <a:pt x="11038" y="9732"/>
                    <a:pt x="5297" y="11464"/>
                  </a:cubicBezTo>
                  <a:cubicBezTo>
                    <a:pt x="4301" y="7645"/>
                    <a:pt x="-1709" y="8831"/>
                    <a:pt x="474" y="1852"/>
                  </a:cubicBezTo>
                  <a:cubicBezTo>
                    <a:pt x="5903" y="1393"/>
                    <a:pt x="9687" y="-702"/>
                    <a:pt x="16510" y="24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728284F0-2715-6C83-A0E2-542EE848AE7A}"/>
                </a:ext>
              </a:extLst>
            </p:cNvPr>
            <p:cNvSpPr/>
            <p:nvPr/>
          </p:nvSpPr>
          <p:spPr>
            <a:xfrm>
              <a:off x="8320264" y="5867406"/>
              <a:ext cx="14811" cy="29049"/>
            </a:xfrm>
            <a:custGeom>
              <a:avLst/>
              <a:gdLst>
                <a:gd name="connsiteX0" fmla="*/ 14812 w 14811"/>
                <a:gd name="connsiteY0" fmla="*/ 189 h 29049"/>
                <a:gd name="connsiteX1" fmla="*/ 1979 w 14811"/>
                <a:gd name="connsiteY1" fmla="*/ 29050 h 29049"/>
                <a:gd name="connsiteX2" fmla="*/ 14812 w 14811"/>
                <a:gd name="connsiteY2" fmla="*/ 189 h 2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11" h="29049">
                  <a:moveTo>
                    <a:pt x="14812" y="189"/>
                  </a:moveTo>
                  <a:cubicBezTo>
                    <a:pt x="14439" y="10623"/>
                    <a:pt x="10958" y="22936"/>
                    <a:pt x="1979" y="29050"/>
                  </a:cubicBezTo>
                  <a:cubicBezTo>
                    <a:pt x="-3961" y="19395"/>
                    <a:pt x="4395" y="-2244"/>
                    <a:pt x="14812" y="18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0E0D6D09-4BEE-75D4-8CF9-E700288C4583}"/>
                </a:ext>
              </a:extLst>
            </p:cNvPr>
            <p:cNvSpPr/>
            <p:nvPr/>
          </p:nvSpPr>
          <p:spPr>
            <a:xfrm>
              <a:off x="8340485" y="5865985"/>
              <a:ext cx="25052" cy="49703"/>
            </a:xfrm>
            <a:custGeom>
              <a:avLst/>
              <a:gdLst>
                <a:gd name="connsiteX0" fmla="*/ 25053 w 25052"/>
                <a:gd name="connsiteY0" fmla="*/ 0 h 49703"/>
                <a:gd name="connsiteX1" fmla="*/ 998 w 25052"/>
                <a:gd name="connsiteY1" fmla="*/ 49703 h 49703"/>
                <a:gd name="connsiteX2" fmla="*/ 25053 w 25052"/>
                <a:gd name="connsiteY2" fmla="*/ 0 h 4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52" h="49703">
                  <a:moveTo>
                    <a:pt x="25053" y="0"/>
                  </a:moveTo>
                  <a:cubicBezTo>
                    <a:pt x="23693" y="16530"/>
                    <a:pt x="15294" y="37667"/>
                    <a:pt x="998" y="49703"/>
                  </a:cubicBezTo>
                  <a:cubicBezTo>
                    <a:pt x="-3375" y="32931"/>
                    <a:pt x="6981" y="7681"/>
                    <a:pt x="2505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65296EB9-A148-3B07-8FEC-D199DD1DED61}"/>
                </a:ext>
              </a:extLst>
            </p:cNvPr>
            <p:cNvSpPr/>
            <p:nvPr/>
          </p:nvSpPr>
          <p:spPr>
            <a:xfrm>
              <a:off x="8387991" y="5867481"/>
              <a:ext cx="41693" cy="70659"/>
            </a:xfrm>
            <a:custGeom>
              <a:avLst/>
              <a:gdLst>
                <a:gd name="connsiteX0" fmla="*/ 38481 w 41693"/>
                <a:gd name="connsiteY0" fmla="*/ 114 h 70659"/>
                <a:gd name="connsiteX1" fmla="*/ 41694 w 41693"/>
                <a:gd name="connsiteY1" fmla="*/ 3318 h 70659"/>
                <a:gd name="connsiteX2" fmla="*/ 0 w 41693"/>
                <a:gd name="connsiteY2" fmla="*/ 70660 h 70659"/>
                <a:gd name="connsiteX3" fmla="*/ 38481 w 41693"/>
                <a:gd name="connsiteY3" fmla="*/ 114 h 7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93" h="70659">
                  <a:moveTo>
                    <a:pt x="38481" y="114"/>
                  </a:moveTo>
                  <a:cubicBezTo>
                    <a:pt x="41217" y="-483"/>
                    <a:pt x="41512" y="1361"/>
                    <a:pt x="41694" y="3318"/>
                  </a:cubicBezTo>
                  <a:cubicBezTo>
                    <a:pt x="31519" y="29495"/>
                    <a:pt x="13880" y="48198"/>
                    <a:pt x="0" y="70660"/>
                  </a:cubicBezTo>
                  <a:cubicBezTo>
                    <a:pt x="3213" y="43938"/>
                    <a:pt x="27155" y="24056"/>
                    <a:pt x="38481" y="11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639312EE-3548-C6BD-96DB-5DBCCEE442B1}"/>
                </a:ext>
              </a:extLst>
            </p:cNvPr>
            <p:cNvSpPr/>
            <p:nvPr/>
          </p:nvSpPr>
          <p:spPr>
            <a:xfrm>
              <a:off x="8747195" y="5874003"/>
              <a:ext cx="16050" cy="11308"/>
            </a:xfrm>
            <a:custGeom>
              <a:avLst/>
              <a:gdLst>
                <a:gd name="connsiteX0" fmla="*/ 4815 w 16050"/>
                <a:gd name="connsiteY0" fmla="*/ 0 h 11308"/>
                <a:gd name="connsiteX1" fmla="*/ 16038 w 16050"/>
                <a:gd name="connsiteY1" fmla="*/ 4814 h 11308"/>
                <a:gd name="connsiteX2" fmla="*/ 14436 w 16050"/>
                <a:gd name="connsiteY2" fmla="*/ 11222 h 11308"/>
                <a:gd name="connsiteX3" fmla="*/ 1 w 16050"/>
                <a:gd name="connsiteY3" fmla="*/ 9620 h 11308"/>
                <a:gd name="connsiteX4" fmla="*/ 4815 w 16050"/>
                <a:gd name="connsiteY4" fmla="*/ 0 h 1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0" h="11308">
                  <a:moveTo>
                    <a:pt x="4815" y="0"/>
                  </a:moveTo>
                  <a:cubicBezTo>
                    <a:pt x="8002" y="2147"/>
                    <a:pt x="12444" y="3048"/>
                    <a:pt x="16038" y="4814"/>
                  </a:cubicBezTo>
                  <a:cubicBezTo>
                    <a:pt x="16237" y="7689"/>
                    <a:pt x="14072" y="8200"/>
                    <a:pt x="14436" y="11222"/>
                  </a:cubicBezTo>
                  <a:cubicBezTo>
                    <a:pt x="9414" y="10893"/>
                    <a:pt x="2659" y="12313"/>
                    <a:pt x="1" y="9620"/>
                  </a:cubicBezTo>
                  <a:cubicBezTo>
                    <a:pt x="-68" y="4736"/>
                    <a:pt x="3387" y="3386"/>
                    <a:pt x="481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2E4735FB-1FF0-26AE-A48F-E205C7C434CF}"/>
                </a:ext>
              </a:extLst>
            </p:cNvPr>
            <p:cNvSpPr/>
            <p:nvPr/>
          </p:nvSpPr>
          <p:spPr>
            <a:xfrm>
              <a:off x="8707113" y="5879232"/>
              <a:ext cx="17660" cy="15613"/>
            </a:xfrm>
            <a:custGeom>
              <a:avLst/>
              <a:gdLst>
                <a:gd name="connsiteX0" fmla="*/ 17639 w 17660"/>
                <a:gd name="connsiteY0" fmla="*/ 1179 h 15613"/>
                <a:gd name="connsiteX1" fmla="*/ 8018 w 17660"/>
                <a:gd name="connsiteY1" fmla="*/ 15613 h 15613"/>
                <a:gd name="connsiteX2" fmla="*/ 0 w 17660"/>
                <a:gd name="connsiteY2" fmla="*/ 7595 h 15613"/>
                <a:gd name="connsiteX3" fmla="*/ 17639 w 17660"/>
                <a:gd name="connsiteY3" fmla="*/ 1179 h 1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0" h="15613">
                  <a:moveTo>
                    <a:pt x="17639" y="1179"/>
                  </a:moveTo>
                  <a:cubicBezTo>
                    <a:pt x="18037" y="9604"/>
                    <a:pt x="12798" y="12392"/>
                    <a:pt x="8018" y="15613"/>
                  </a:cubicBezTo>
                  <a:cubicBezTo>
                    <a:pt x="7966" y="10314"/>
                    <a:pt x="1256" y="11691"/>
                    <a:pt x="0" y="7595"/>
                  </a:cubicBezTo>
                  <a:cubicBezTo>
                    <a:pt x="1706" y="-969"/>
                    <a:pt x="8728" y="-934"/>
                    <a:pt x="17639" y="117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3AD07AB6-67FF-FFA2-99A6-6B3D81BD558D}"/>
                </a:ext>
              </a:extLst>
            </p:cNvPr>
            <p:cNvSpPr/>
            <p:nvPr/>
          </p:nvSpPr>
          <p:spPr>
            <a:xfrm>
              <a:off x="8835398" y="5880365"/>
              <a:ext cx="8162" cy="6461"/>
            </a:xfrm>
            <a:custGeom>
              <a:avLst/>
              <a:gdLst>
                <a:gd name="connsiteX0" fmla="*/ 8010 w 8162"/>
                <a:gd name="connsiteY0" fmla="*/ 46 h 6461"/>
                <a:gd name="connsiteX1" fmla="*/ 0 w 8162"/>
                <a:gd name="connsiteY1" fmla="*/ 6462 h 6461"/>
                <a:gd name="connsiteX2" fmla="*/ 8010 w 8162"/>
                <a:gd name="connsiteY2" fmla="*/ 46 h 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62" h="6461">
                  <a:moveTo>
                    <a:pt x="8010" y="46"/>
                  </a:moveTo>
                  <a:cubicBezTo>
                    <a:pt x="9040" y="5882"/>
                    <a:pt x="4693" y="6358"/>
                    <a:pt x="0" y="6462"/>
                  </a:cubicBezTo>
                  <a:cubicBezTo>
                    <a:pt x="294" y="1959"/>
                    <a:pt x="2780" y="-361"/>
                    <a:pt x="8010" y="4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87A5D0D-8E55-3BB3-E78B-DF8F0012D8CD}"/>
                </a:ext>
              </a:extLst>
            </p:cNvPr>
            <p:cNvSpPr/>
            <p:nvPr/>
          </p:nvSpPr>
          <p:spPr>
            <a:xfrm>
              <a:off x="8732539" y="5890812"/>
              <a:ext cx="19471" cy="18018"/>
            </a:xfrm>
            <a:custGeom>
              <a:avLst/>
              <a:gdLst>
                <a:gd name="connsiteX0" fmla="*/ 19472 w 19471"/>
                <a:gd name="connsiteY0" fmla="*/ 4034 h 18018"/>
                <a:gd name="connsiteX1" fmla="*/ 222 w 19471"/>
                <a:gd name="connsiteY1" fmla="*/ 15256 h 18018"/>
                <a:gd name="connsiteX2" fmla="*/ 19472 w 19471"/>
                <a:gd name="connsiteY2" fmla="*/ 4034 h 1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71" h="18018">
                  <a:moveTo>
                    <a:pt x="19472" y="4034"/>
                  </a:moveTo>
                  <a:cubicBezTo>
                    <a:pt x="18000" y="13879"/>
                    <a:pt x="9912" y="22668"/>
                    <a:pt x="222" y="15256"/>
                  </a:cubicBezTo>
                  <a:cubicBezTo>
                    <a:pt x="-1916" y="622"/>
                    <a:pt x="11886" y="-4270"/>
                    <a:pt x="19472" y="403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5F209F3A-C195-82DB-5643-73074850F47E}"/>
                </a:ext>
              </a:extLst>
            </p:cNvPr>
            <p:cNvSpPr/>
            <p:nvPr/>
          </p:nvSpPr>
          <p:spPr>
            <a:xfrm>
              <a:off x="8760029" y="5904979"/>
              <a:ext cx="25656" cy="20346"/>
            </a:xfrm>
            <a:custGeom>
              <a:avLst/>
              <a:gdLst>
                <a:gd name="connsiteX0" fmla="*/ 25657 w 25656"/>
                <a:gd name="connsiteY0" fmla="*/ 5903 h 20346"/>
                <a:gd name="connsiteX1" fmla="*/ 16037 w 25656"/>
                <a:gd name="connsiteY1" fmla="*/ 20347 h 20346"/>
                <a:gd name="connsiteX2" fmla="*/ 0 w 25656"/>
                <a:gd name="connsiteY2" fmla="*/ 12320 h 20346"/>
                <a:gd name="connsiteX3" fmla="*/ 25657 w 25656"/>
                <a:gd name="connsiteY3" fmla="*/ 5903 h 2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56" h="20346">
                  <a:moveTo>
                    <a:pt x="25657" y="5903"/>
                  </a:moveTo>
                  <a:cubicBezTo>
                    <a:pt x="24046" y="12311"/>
                    <a:pt x="18825" y="15117"/>
                    <a:pt x="16037" y="20347"/>
                  </a:cubicBezTo>
                  <a:cubicBezTo>
                    <a:pt x="9404" y="18952"/>
                    <a:pt x="6633" y="13705"/>
                    <a:pt x="0" y="12320"/>
                  </a:cubicBezTo>
                  <a:cubicBezTo>
                    <a:pt x="2061" y="-3977"/>
                    <a:pt x="17180" y="-1899"/>
                    <a:pt x="25657" y="590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6AD83C6E-C0AA-5CF0-C0FA-9C472F845701}"/>
                </a:ext>
              </a:extLst>
            </p:cNvPr>
            <p:cNvSpPr/>
            <p:nvPr/>
          </p:nvSpPr>
          <p:spPr>
            <a:xfrm>
              <a:off x="8359130" y="5914095"/>
              <a:ext cx="13067" cy="28860"/>
            </a:xfrm>
            <a:custGeom>
              <a:avLst/>
              <a:gdLst>
                <a:gd name="connsiteX0" fmla="*/ 12824 w 13067"/>
                <a:gd name="connsiteY0" fmla="*/ 0 h 28860"/>
                <a:gd name="connsiteX1" fmla="*/ 0 w 13067"/>
                <a:gd name="connsiteY1" fmla="*/ 28861 h 28860"/>
                <a:gd name="connsiteX2" fmla="*/ 12824 w 13067"/>
                <a:gd name="connsiteY2" fmla="*/ 0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7" h="28860">
                  <a:moveTo>
                    <a:pt x="12824" y="0"/>
                  </a:moveTo>
                  <a:cubicBezTo>
                    <a:pt x="14184" y="8875"/>
                    <a:pt x="9845" y="25856"/>
                    <a:pt x="0" y="28861"/>
                  </a:cubicBezTo>
                  <a:cubicBezTo>
                    <a:pt x="1255" y="18954"/>
                    <a:pt x="5931" y="9274"/>
                    <a:pt x="12824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15DC050-6862-1771-BBEE-F7A61FEE1383}"/>
                </a:ext>
              </a:extLst>
            </p:cNvPr>
            <p:cNvSpPr/>
            <p:nvPr/>
          </p:nvSpPr>
          <p:spPr>
            <a:xfrm>
              <a:off x="8718344" y="5919344"/>
              <a:ext cx="12868" cy="10706"/>
            </a:xfrm>
            <a:custGeom>
              <a:avLst/>
              <a:gdLst>
                <a:gd name="connsiteX0" fmla="*/ 12816 w 12868"/>
                <a:gd name="connsiteY0" fmla="*/ 1159 h 10706"/>
                <a:gd name="connsiteX1" fmla="*/ 0 w 12868"/>
                <a:gd name="connsiteY1" fmla="*/ 9186 h 10706"/>
                <a:gd name="connsiteX2" fmla="*/ 12816 w 12868"/>
                <a:gd name="connsiteY2" fmla="*/ 1159 h 1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68" h="10706">
                  <a:moveTo>
                    <a:pt x="12816" y="1159"/>
                  </a:moveTo>
                  <a:cubicBezTo>
                    <a:pt x="13595" y="8553"/>
                    <a:pt x="5680" y="13298"/>
                    <a:pt x="0" y="9186"/>
                  </a:cubicBezTo>
                  <a:cubicBezTo>
                    <a:pt x="113" y="1670"/>
                    <a:pt x="6512" y="-2054"/>
                    <a:pt x="12816" y="11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C0996A5-41C2-7DF5-D1AE-F4763093E03C}"/>
                </a:ext>
              </a:extLst>
            </p:cNvPr>
            <p:cNvSpPr/>
            <p:nvPr/>
          </p:nvSpPr>
          <p:spPr>
            <a:xfrm>
              <a:off x="8296594" y="5920502"/>
              <a:ext cx="6416" cy="12824"/>
            </a:xfrm>
            <a:custGeom>
              <a:avLst/>
              <a:gdLst>
                <a:gd name="connsiteX0" fmla="*/ 1602 w 6416"/>
                <a:gd name="connsiteY0" fmla="*/ 0 h 12824"/>
                <a:gd name="connsiteX1" fmla="*/ 6416 w 6416"/>
                <a:gd name="connsiteY1" fmla="*/ 6416 h 12824"/>
                <a:gd name="connsiteX2" fmla="*/ 0 w 6416"/>
                <a:gd name="connsiteY2" fmla="*/ 12824 h 12824"/>
                <a:gd name="connsiteX3" fmla="*/ 1602 w 6416"/>
                <a:gd name="connsiteY3" fmla="*/ 0 h 1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" h="12824">
                  <a:moveTo>
                    <a:pt x="1602" y="0"/>
                  </a:moveTo>
                  <a:cubicBezTo>
                    <a:pt x="4892" y="450"/>
                    <a:pt x="4806" y="4286"/>
                    <a:pt x="6416" y="6416"/>
                  </a:cubicBezTo>
                  <a:cubicBezTo>
                    <a:pt x="6226" y="10495"/>
                    <a:pt x="4079" y="12633"/>
                    <a:pt x="0" y="12824"/>
                  </a:cubicBezTo>
                  <a:cubicBezTo>
                    <a:pt x="5533" y="7914"/>
                    <a:pt x="-1022" y="4399"/>
                    <a:pt x="160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099426A-7AF7-2ED6-F202-24877E2501C4}"/>
                </a:ext>
              </a:extLst>
            </p:cNvPr>
            <p:cNvSpPr/>
            <p:nvPr/>
          </p:nvSpPr>
          <p:spPr>
            <a:xfrm>
              <a:off x="8737566" y="5930724"/>
              <a:ext cx="27268" cy="23462"/>
            </a:xfrm>
            <a:custGeom>
              <a:avLst/>
              <a:gdLst>
                <a:gd name="connsiteX0" fmla="*/ 27269 w 27268"/>
                <a:gd name="connsiteY0" fmla="*/ 5815 h 23462"/>
                <a:gd name="connsiteX1" fmla="*/ 11232 w 27268"/>
                <a:gd name="connsiteY1" fmla="*/ 23462 h 23462"/>
                <a:gd name="connsiteX2" fmla="*/ 1 w 27268"/>
                <a:gd name="connsiteY2" fmla="*/ 15444 h 23462"/>
                <a:gd name="connsiteX3" fmla="*/ 27269 w 27268"/>
                <a:gd name="connsiteY3" fmla="*/ 5815 h 2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68" h="23462">
                  <a:moveTo>
                    <a:pt x="27269" y="5815"/>
                  </a:moveTo>
                  <a:cubicBezTo>
                    <a:pt x="22853" y="12630"/>
                    <a:pt x="20315" y="21315"/>
                    <a:pt x="11232" y="23462"/>
                  </a:cubicBezTo>
                  <a:cubicBezTo>
                    <a:pt x="8366" y="19921"/>
                    <a:pt x="5309" y="16552"/>
                    <a:pt x="1" y="15444"/>
                  </a:cubicBezTo>
                  <a:cubicBezTo>
                    <a:pt x="-163" y="-3736"/>
                    <a:pt x="18185" y="-2671"/>
                    <a:pt x="27269" y="5815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466B9472-FCB5-F905-F43E-AE674531011A}"/>
                </a:ext>
              </a:extLst>
            </p:cNvPr>
            <p:cNvSpPr/>
            <p:nvPr/>
          </p:nvSpPr>
          <p:spPr>
            <a:xfrm>
              <a:off x="8788411" y="5934937"/>
              <a:ext cx="43783" cy="57730"/>
            </a:xfrm>
            <a:custGeom>
              <a:avLst/>
              <a:gdLst>
                <a:gd name="connsiteX0" fmla="*/ 43783 w 43783"/>
                <a:gd name="connsiteY0" fmla="*/ 0 h 57730"/>
                <a:gd name="connsiteX1" fmla="*/ 26145 w 43783"/>
                <a:gd name="connsiteY1" fmla="*/ 52916 h 57730"/>
                <a:gd name="connsiteX2" fmla="*/ 3683 w 43783"/>
                <a:gd name="connsiteY2" fmla="*/ 57730 h 57730"/>
                <a:gd name="connsiteX3" fmla="*/ 29340 w 43783"/>
                <a:gd name="connsiteY3" fmla="*/ 25657 h 57730"/>
                <a:gd name="connsiteX4" fmla="*/ 43783 w 43783"/>
                <a:gd name="connsiteY4" fmla="*/ 0 h 5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83" h="57730">
                  <a:moveTo>
                    <a:pt x="43783" y="0"/>
                  </a:moveTo>
                  <a:cubicBezTo>
                    <a:pt x="42242" y="21985"/>
                    <a:pt x="33011" y="36264"/>
                    <a:pt x="26145" y="52916"/>
                  </a:cubicBezTo>
                  <a:cubicBezTo>
                    <a:pt x="16438" y="53305"/>
                    <a:pt x="12039" y="50837"/>
                    <a:pt x="3683" y="57730"/>
                  </a:cubicBezTo>
                  <a:cubicBezTo>
                    <a:pt x="-9764" y="42161"/>
                    <a:pt x="17027" y="30878"/>
                    <a:pt x="29340" y="25657"/>
                  </a:cubicBezTo>
                  <a:cubicBezTo>
                    <a:pt x="24889" y="13344"/>
                    <a:pt x="32128" y="1308"/>
                    <a:pt x="4378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A0B2ACD-2695-32F5-5387-8B97D7CE40EC}"/>
                </a:ext>
              </a:extLst>
            </p:cNvPr>
            <p:cNvSpPr/>
            <p:nvPr/>
          </p:nvSpPr>
          <p:spPr>
            <a:xfrm>
              <a:off x="8697484" y="5936539"/>
              <a:ext cx="17638" cy="17651"/>
            </a:xfrm>
            <a:custGeom>
              <a:avLst/>
              <a:gdLst>
                <a:gd name="connsiteX0" fmla="*/ 8018 w 17638"/>
                <a:gd name="connsiteY0" fmla="*/ 0 h 17651"/>
                <a:gd name="connsiteX1" fmla="*/ 17639 w 17638"/>
                <a:gd name="connsiteY1" fmla="*/ 6417 h 17651"/>
                <a:gd name="connsiteX2" fmla="*/ 4814 w 17638"/>
                <a:gd name="connsiteY2" fmla="*/ 17647 h 17651"/>
                <a:gd name="connsiteX3" fmla="*/ 0 w 17638"/>
                <a:gd name="connsiteY3" fmla="*/ 9629 h 17651"/>
                <a:gd name="connsiteX4" fmla="*/ 8018 w 17638"/>
                <a:gd name="connsiteY4" fmla="*/ 0 h 1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8" h="17651">
                  <a:moveTo>
                    <a:pt x="8018" y="0"/>
                  </a:moveTo>
                  <a:cubicBezTo>
                    <a:pt x="11967" y="1403"/>
                    <a:pt x="11603" y="7101"/>
                    <a:pt x="17639" y="6417"/>
                  </a:cubicBezTo>
                  <a:cubicBezTo>
                    <a:pt x="15664" y="12469"/>
                    <a:pt x="13015" y="17829"/>
                    <a:pt x="4814" y="17647"/>
                  </a:cubicBezTo>
                  <a:cubicBezTo>
                    <a:pt x="5568" y="12608"/>
                    <a:pt x="2806" y="11092"/>
                    <a:pt x="0" y="9629"/>
                  </a:cubicBezTo>
                  <a:cubicBezTo>
                    <a:pt x="1178" y="4918"/>
                    <a:pt x="4867" y="2728"/>
                    <a:pt x="801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8ED04D9A-D7E8-418B-9EAF-53ADF56EEC20}"/>
                </a:ext>
              </a:extLst>
            </p:cNvPr>
            <p:cNvSpPr/>
            <p:nvPr/>
          </p:nvSpPr>
          <p:spPr>
            <a:xfrm>
              <a:off x="8764835" y="5949528"/>
              <a:ext cx="22549" cy="25500"/>
            </a:xfrm>
            <a:custGeom>
              <a:avLst/>
              <a:gdLst>
                <a:gd name="connsiteX0" fmla="*/ 11231 w 22549"/>
                <a:gd name="connsiteY0" fmla="*/ 25501 h 25500"/>
                <a:gd name="connsiteX1" fmla="*/ 0 w 22549"/>
                <a:gd name="connsiteY1" fmla="*/ 15880 h 25500"/>
                <a:gd name="connsiteX2" fmla="*/ 11231 w 22549"/>
                <a:gd name="connsiteY2" fmla="*/ 25501 h 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49" h="25500">
                  <a:moveTo>
                    <a:pt x="11231" y="25501"/>
                  </a:moveTo>
                  <a:cubicBezTo>
                    <a:pt x="4433" y="25353"/>
                    <a:pt x="2953" y="19881"/>
                    <a:pt x="0" y="15880"/>
                  </a:cubicBezTo>
                  <a:cubicBezTo>
                    <a:pt x="9646" y="-18012"/>
                    <a:pt x="38256" y="10642"/>
                    <a:pt x="11231" y="2550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50737C35-C850-D762-B811-2A1B28B1403E}"/>
                </a:ext>
              </a:extLst>
            </p:cNvPr>
            <p:cNvSpPr/>
            <p:nvPr/>
          </p:nvSpPr>
          <p:spPr>
            <a:xfrm>
              <a:off x="8299770" y="5949372"/>
              <a:ext cx="8441" cy="16036"/>
            </a:xfrm>
            <a:custGeom>
              <a:avLst/>
              <a:gdLst>
                <a:gd name="connsiteX0" fmla="*/ 4835 w 8441"/>
                <a:gd name="connsiteY0" fmla="*/ 0 h 16036"/>
                <a:gd name="connsiteX1" fmla="*/ 3232 w 8441"/>
                <a:gd name="connsiteY1" fmla="*/ 16037 h 16036"/>
                <a:gd name="connsiteX2" fmla="*/ 4835 w 8441"/>
                <a:gd name="connsiteY2" fmla="*/ 0 h 1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41" h="16036">
                  <a:moveTo>
                    <a:pt x="4835" y="0"/>
                  </a:moveTo>
                  <a:cubicBezTo>
                    <a:pt x="13147" y="2485"/>
                    <a:pt x="4687" y="12937"/>
                    <a:pt x="3232" y="16037"/>
                  </a:cubicBezTo>
                  <a:cubicBezTo>
                    <a:pt x="-4180" y="12937"/>
                    <a:pt x="3259" y="4001"/>
                    <a:pt x="483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922B3E98-575F-FE18-B109-7E6844741ABE}"/>
                </a:ext>
              </a:extLst>
            </p:cNvPr>
            <p:cNvSpPr/>
            <p:nvPr/>
          </p:nvSpPr>
          <p:spPr>
            <a:xfrm>
              <a:off x="8334664" y="5950983"/>
              <a:ext cx="14656" cy="36878"/>
            </a:xfrm>
            <a:custGeom>
              <a:avLst/>
              <a:gdLst>
                <a:gd name="connsiteX0" fmla="*/ 13245 w 14656"/>
                <a:gd name="connsiteY0" fmla="*/ 0 h 36878"/>
                <a:gd name="connsiteX1" fmla="*/ 2014 w 14656"/>
                <a:gd name="connsiteY1" fmla="*/ 36879 h 36878"/>
                <a:gd name="connsiteX2" fmla="*/ 13245 w 14656"/>
                <a:gd name="connsiteY2" fmla="*/ 0 h 3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6" h="36878">
                  <a:moveTo>
                    <a:pt x="13245" y="0"/>
                  </a:moveTo>
                  <a:cubicBezTo>
                    <a:pt x="18327" y="14720"/>
                    <a:pt x="8543" y="28419"/>
                    <a:pt x="2014" y="36879"/>
                  </a:cubicBezTo>
                  <a:cubicBezTo>
                    <a:pt x="-4247" y="25656"/>
                    <a:pt x="5382" y="7273"/>
                    <a:pt x="1324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FF9C9C23-AC25-0882-AAC2-B2C04838BAC6}"/>
                </a:ext>
              </a:extLst>
            </p:cNvPr>
            <p:cNvSpPr/>
            <p:nvPr/>
          </p:nvSpPr>
          <p:spPr>
            <a:xfrm>
              <a:off x="8378274" y="5955797"/>
              <a:ext cx="16608" cy="32064"/>
            </a:xfrm>
            <a:custGeom>
              <a:avLst/>
              <a:gdLst>
                <a:gd name="connsiteX0" fmla="*/ 16133 w 16608"/>
                <a:gd name="connsiteY0" fmla="*/ 0 h 32064"/>
                <a:gd name="connsiteX1" fmla="*/ 97 w 16608"/>
                <a:gd name="connsiteY1" fmla="*/ 32065 h 32064"/>
                <a:gd name="connsiteX2" fmla="*/ 16133 w 16608"/>
                <a:gd name="connsiteY2" fmla="*/ 0 h 3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08" h="32064">
                  <a:moveTo>
                    <a:pt x="16133" y="0"/>
                  </a:moveTo>
                  <a:cubicBezTo>
                    <a:pt x="19190" y="6503"/>
                    <a:pt x="6764" y="24661"/>
                    <a:pt x="97" y="32065"/>
                  </a:cubicBezTo>
                  <a:cubicBezTo>
                    <a:pt x="-1202" y="21120"/>
                    <a:pt x="10895" y="9733"/>
                    <a:pt x="1613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D955B865-F847-F1EB-7BFE-81C17D9735FE}"/>
                </a:ext>
              </a:extLst>
            </p:cNvPr>
            <p:cNvSpPr/>
            <p:nvPr/>
          </p:nvSpPr>
          <p:spPr>
            <a:xfrm>
              <a:off x="8720471" y="5957367"/>
              <a:ext cx="20308" cy="22475"/>
            </a:xfrm>
            <a:custGeom>
              <a:avLst/>
              <a:gdLst>
                <a:gd name="connsiteX0" fmla="*/ 20309 w 20308"/>
                <a:gd name="connsiteY0" fmla="*/ 9652 h 22475"/>
                <a:gd name="connsiteX1" fmla="*/ 9078 w 20308"/>
                <a:gd name="connsiteY1" fmla="*/ 22476 h 22475"/>
                <a:gd name="connsiteX2" fmla="*/ 20309 w 20308"/>
                <a:gd name="connsiteY2" fmla="*/ 9652 h 2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08" h="22475">
                  <a:moveTo>
                    <a:pt x="20309" y="9652"/>
                  </a:moveTo>
                  <a:cubicBezTo>
                    <a:pt x="18456" y="15817"/>
                    <a:pt x="15252" y="20632"/>
                    <a:pt x="9078" y="22476"/>
                  </a:cubicBezTo>
                  <a:cubicBezTo>
                    <a:pt x="-13193" y="13237"/>
                    <a:pt x="11416" y="-14533"/>
                    <a:pt x="20309" y="965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D22E21A-00E1-3279-5FF8-6653D7DA9372}"/>
                </a:ext>
              </a:extLst>
            </p:cNvPr>
            <p:cNvSpPr/>
            <p:nvPr/>
          </p:nvSpPr>
          <p:spPr>
            <a:xfrm>
              <a:off x="8657593" y="5963718"/>
              <a:ext cx="11030" cy="14514"/>
            </a:xfrm>
            <a:custGeom>
              <a:avLst/>
              <a:gdLst>
                <a:gd name="connsiteX0" fmla="*/ 11031 w 11030"/>
                <a:gd name="connsiteY0" fmla="*/ 79 h 14514"/>
                <a:gd name="connsiteX1" fmla="*/ 1411 w 11030"/>
                <a:gd name="connsiteY1" fmla="*/ 14514 h 14514"/>
                <a:gd name="connsiteX2" fmla="*/ 3013 w 11030"/>
                <a:gd name="connsiteY2" fmla="*/ 1681 h 14514"/>
                <a:gd name="connsiteX3" fmla="*/ 11031 w 11030"/>
                <a:gd name="connsiteY3" fmla="*/ 79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0" h="14514">
                  <a:moveTo>
                    <a:pt x="11031" y="79"/>
                  </a:moveTo>
                  <a:cubicBezTo>
                    <a:pt x="10693" y="7769"/>
                    <a:pt x="8736" y="13830"/>
                    <a:pt x="1411" y="14514"/>
                  </a:cubicBezTo>
                  <a:cubicBezTo>
                    <a:pt x="-3222" y="9691"/>
                    <a:pt x="5229" y="8912"/>
                    <a:pt x="3013" y="1681"/>
                  </a:cubicBezTo>
                  <a:cubicBezTo>
                    <a:pt x="7550" y="3015"/>
                    <a:pt x="7169" y="-570"/>
                    <a:pt x="11031" y="7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EFBDD9AD-A574-4AAB-0B7A-9C47BEFA4512}"/>
                </a:ext>
              </a:extLst>
            </p:cNvPr>
            <p:cNvSpPr/>
            <p:nvPr/>
          </p:nvSpPr>
          <p:spPr>
            <a:xfrm>
              <a:off x="8343700" y="5968612"/>
              <a:ext cx="20242" cy="49712"/>
            </a:xfrm>
            <a:custGeom>
              <a:avLst/>
              <a:gdLst>
                <a:gd name="connsiteX0" fmla="*/ 20236 w 20242"/>
                <a:gd name="connsiteY0" fmla="*/ 0 h 49712"/>
                <a:gd name="connsiteX1" fmla="*/ 995 w 20242"/>
                <a:gd name="connsiteY1" fmla="*/ 49712 h 49712"/>
                <a:gd name="connsiteX2" fmla="*/ 20236 w 20242"/>
                <a:gd name="connsiteY2" fmla="*/ 0 h 4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42" h="49712">
                  <a:moveTo>
                    <a:pt x="20236" y="0"/>
                  </a:moveTo>
                  <a:cubicBezTo>
                    <a:pt x="20591" y="16937"/>
                    <a:pt x="7082" y="33883"/>
                    <a:pt x="995" y="49712"/>
                  </a:cubicBezTo>
                  <a:cubicBezTo>
                    <a:pt x="-4096" y="34126"/>
                    <a:pt x="11577" y="12435"/>
                    <a:pt x="2023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63010D-683D-8BD8-0967-A50E53A90862}"/>
                </a:ext>
              </a:extLst>
            </p:cNvPr>
            <p:cNvSpPr/>
            <p:nvPr/>
          </p:nvSpPr>
          <p:spPr>
            <a:xfrm>
              <a:off x="8744662" y="5979843"/>
              <a:ext cx="21775" cy="22453"/>
            </a:xfrm>
            <a:custGeom>
              <a:avLst/>
              <a:gdLst>
                <a:gd name="connsiteX0" fmla="*/ 7349 w 21775"/>
                <a:gd name="connsiteY0" fmla="*/ 0 h 22453"/>
                <a:gd name="connsiteX1" fmla="*/ 21775 w 21775"/>
                <a:gd name="connsiteY1" fmla="*/ 4815 h 22453"/>
                <a:gd name="connsiteX2" fmla="*/ 5738 w 21775"/>
                <a:gd name="connsiteY2" fmla="*/ 22453 h 22453"/>
                <a:gd name="connsiteX3" fmla="*/ 7349 w 21775"/>
                <a:gd name="connsiteY3" fmla="*/ 0 h 2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5" h="22453">
                  <a:moveTo>
                    <a:pt x="7349" y="0"/>
                  </a:moveTo>
                  <a:cubicBezTo>
                    <a:pt x="13168" y="2650"/>
                    <a:pt x="17558" y="4243"/>
                    <a:pt x="21775" y="4815"/>
                  </a:cubicBezTo>
                  <a:cubicBezTo>
                    <a:pt x="18078" y="12340"/>
                    <a:pt x="13566" y="19059"/>
                    <a:pt x="5738" y="22453"/>
                  </a:cubicBezTo>
                  <a:cubicBezTo>
                    <a:pt x="-4367" y="17466"/>
                    <a:pt x="621" y="4953"/>
                    <a:pt x="7349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21DC50C1-EA32-D802-C3D5-82E139BC6AC5}"/>
                </a:ext>
              </a:extLst>
            </p:cNvPr>
            <p:cNvSpPr/>
            <p:nvPr/>
          </p:nvSpPr>
          <p:spPr>
            <a:xfrm>
              <a:off x="8426319" y="5981454"/>
              <a:ext cx="27420" cy="51313"/>
            </a:xfrm>
            <a:custGeom>
              <a:avLst/>
              <a:gdLst>
                <a:gd name="connsiteX0" fmla="*/ 27420 w 27420"/>
                <a:gd name="connsiteY0" fmla="*/ 0 h 51313"/>
                <a:gd name="connsiteX1" fmla="*/ 153 w 27420"/>
                <a:gd name="connsiteY1" fmla="*/ 51313 h 51313"/>
                <a:gd name="connsiteX2" fmla="*/ 27420 w 27420"/>
                <a:gd name="connsiteY2" fmla="*/ 0 h 5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0" h="51313">
                  <a:moveTo>
                    <a:pt x="27420" y="0"/>
                  </a:moveTo>
                  <a:cubicBezTo>
                    <a:pt x="24138" y="22912"/>
                    <a:pt x="11747" y="36706"/>
                    <a:pt x="153" y="51313"/>
                  </a:cubicBezTo>
                  <a:cubicBezTo>
                    <a:pt x="-1536" y="29822"/>
                    <a:pt x="10994" y="8693"/>
                    <a:pt x="27420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4475C3C-534C-1468-625E-4A69299C0F8E}"/>
                </a:ext>
              </a:extLst>
            </p:cNvPr>
            <p:cNvSpPr/>
            <p:nvPr/>
          </p:nvSpPr>
          <p:spPr>
            <a:xfrm>
              <a:off x="8467795" y="5984658"/>
              <a:ext cx="11609" cy="24063"/>
            </a:xfrm>
            <a:custGeom>
              <a:avLst/>
              <a:gdLst>
                <a:gd name="connsiteX0" fmla="*/ 6795 w 11609"/>
                <a:gd name="connsiteY0" fmla="*/ 0 h 24063"/>
                <a:gd name="connsiteX1" fmla="*/ 11610 w 11609"/>
                <a:gd name="connsiteY1" fmla="*/ 1610 h 24063"/>
                <a:gd name="connsiteX2" fmla="*/ 1990 w 11609"/>
                <a:gd name="connsiteY2" fmla="*/ 24064 h 24063"/>
                <a:gd name="connsiteX3" fmla="*/ 6795 w 11609"/>
                <a:gd name="connsiteY3" fmla="*/ 0 h 2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9" h="24063">
                  <a:moveTo>
                    <a:pt x="6795" y="0"/>
                  </a:moveTo>
                  <a:cubicBezTo>
                    <a:pt x="8086" y="857"/>
                    <a:pt x="9402" y="1671"/>
                    <a:pt x="11610" y="1610"/>
                  </a:cubicBezTo>
                  <a:cubicBezTo>
                    <a:pt x="10337" y="12703"/>
                    <a:pt x="8345" y="16253"/>
                    <a:pt x="1990" y="24064"/>
                  </a:cubicBezTo>
                  <a:cubicBezTo>
                    <a:pt x="-2686" y="16115"/>
                    <a:pt x="1687" y="3481"/>
                    <a:pt x="679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589A3F3-4F3D-6E5D-D3FD-1E3CA6593915}"/>
                </a:ext>
              </a:extLst>
            </p:cNvPr>
            <p:cNvSpPr/>
            <p:nvPr/>
          </p:nvSpPr>
          <p:spPr>
            <a:xfrm>
              <a:off x="8359130" y="5992667"/>
              <a:ext cx="36703" cy="78572"/>
            </a:xfrm>
            <a:custGeom>
              <a:avLst/>
              <a:gdLst>
                <a:gd name="connsiteX0" fmla="*/ 35277 w 36703"/>
                <a:gd name="connsiteY0" fmla="*/ 0 h 78572"/>
                <a:gd name="connsiteX1" fmla="*/ 0 w 36703"/>
                <a:gd name="connsiteY1" fmla="*/ 78573 h 78572"/>
                <a:gd name="connsiteX2" fmla="*/ 35277 w 36703"/>
                <a:gd name="connsiteY2" fmla="*/ 0 h 7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703" h="78572">
                  <a:moveTo>
                    <a:pt x="35277" y="0"/>
                  </a:moveTo>
                  <a:cubicBezTo>
                    <a:pt x="43650" y="28134"/>
                    <a:pt x="12971" y="56050"/>
                    <a:pt x="0" y="78573"/>
                  </a:cubicBezTo>
                  <a:cubicBezTo>
                    <a:pt x="5152" y="52145"/>
                    <a:pt x="20479" y="22133"/>
                    <a:pt x="3527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7C5FD188-54C1-06B8-1F39-8835FA532CF1}"/>
                </a:ext>
              </a:extLst>
            </p:cNvPr>
            <p:cNvSpPr/>
            <p:nvPr/>
          </p:nvSpPr>
          <p:spPr>
            <a:xfrm>
              <a:off x="8310734" y="5994269"/>
              <a:ext cx="37165" cy="88210"/>
            </a:xfrm>
            <a:custGeom>
              <a:avLst/>
              <a:gdLst>
                <a:gd name="connsiteX0" fmla="*/ 9907 w 37165"/>
                <a:gd name="connsiteY0" fmla="*/ 0 h 88210"/>
                <a:gd name="connsiteX1" fmla="*/ 30749 w 37165"/>
                <a:gd name="connsiteY1" fmla="*/ 33684 h 88210"/>
                <a:gd name="connsiteX2" fmla="*/ 27536 w 37165"/>
                <a:gd name="connsiteY2" fmla="*/ 56137 h 88210"/>
                <a:gd name="connsiteX3" fmla="*/ 37166 w 37165"/>
                <a:gd name="connsiteY3" fmla="*/ 57739 h 88210"/>
                <a:gd name="connsiteX4" fmla="*/ 24333 w 37165"/>
                <a:gd name="connsiteY4" fmla="*/ 88210 h 88210"/>
                <a:gd name="connsiteX5" fmla="*/ 3482 w 37165"/>
                <a:gd name="connsiteY5" fmla="*/ 48127 h 88210"/>
                <a:gd name="connsiteX6" fmla="*/ 6694 w 37165"/>
                <a:gd name="connsiteY6" fmla="*/ 46517 h 88210"/>
                <a:gd name="connsiteX7" fmla="*/ 9907 w 37165"/>
                <a:gd name="connsiteY7" fmla="*/ 0 h 8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65" h="88210">
                  <a:moveTo>
                    <a:pt x="9907" y="0"/>
                  </a:moveTo>
                  <a:cubicBezTo>
                    <a:pt x="14383" y="9283"/>
                    <a:pt x="9257" y="39217"/>
                    <a:pt x="30749" y="33684"/>
                  </a:cubicBezTo>
                  <a:cubicBezTo>
                    <a:pt x="30481" y="44014"/>
                    <a:pt x="27545" y="49218"/>
                    <a:pt x="27536" y="56137"/>
                  </a:cubicBezTo>
                  <a:cubicBezTo>
                    <a:pt x="29788" y="60103"/>
                    <a:pt x="33070" y="58968"/>
                    <a:pt x="37166" y="57739"/>
                  </a:cubicBezTo>
                  <a:cubicBezTo>
                    <a:pt x="33537" y="68546"/>
                    <a:pt x="30472" y="79915"/>
                    <a:pt x="24333" y="88210"/>
                  </a:cubicBezTo>
                  <a:cubicBezTo>
                    <a:pt x="10478" y="79906"/>
                    <a:pt x="14210" y="55739"/>
                    <a:pt x="3482" y="48127"/>
                  </a:cubicBezTo>
                  <a:cubicBezTo>
                    <a:pt x="3525" y="46560"/>
                    <a:pt x="5447" y="46880"/>
                    <a:pt x="6694" y="46517"/>
                  </a:cubicBezTo>
                  <a:cubicBezTo>
                    <a:pt x="-2987" y="32195"/>
                    <a:pt x="-2381" y="10002"/>
                    <a:pt x="990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E5D5AE4-ADA8-BF71-9951-3A71082E4500}"/>
                </a:ext>
              </a:extLst>
            </p:cNvPr>
            <p:cNvSpPr/>
            <p:nvPr/>
          </p:nvSpPr>
          <p:spPr>
            <a:xfrm>
              <a:off x="8763233" y="5994269"/>
              <a:ext cx="20727" cy="24055"/>
            </a:xfrm>
            <a:custGeom>
              <a:avLst/>
              <a:gdLst>
                <a:gd name="connsiteX0" fmla="*/ 17638 w 20727"/>
                <a:gd name="connsiteY0" fmla="*/ 0 h 24055"/>
                <a:gd name="connsiteX1" fmla="*/ 3204 w 20727"/>
                <a:gd name="connsiteY1" fmla="*/ 24055 h 24055"/>
                <a:gd name="connsiteX2" fmla="*/ 0 w 20727"/>
                <a:gd name="connsiteY2" fmla="*/ 20851 h 24055"/>
                <a:gd name="connsiteX3" fmla="*/ 17638 w 20727"/>
                <a:gd name="connsiteY3" fmla="*/ 0 h 2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27" h="24055">
                  <a:moveTo>
                    <a:pt x="17638" y="0"/>
                  </a:moveTo>
                  <a:cubicBezTo>
                    <a:pt x="26800" y="5204"/>
                    <a:pt x="13664" y="23172"/>
                    <a:pt x="3204" y="24055"/>
                  </a:cubicBezTo>
                  <a:cubicBezTo>
                    <a:pt x="2494" y="22635"/>
                    <a:pt x="1801" y="21189"/>
                    <a:pt x="0" y="20851"/>
                  </a:cubicBezTo>
                  <a:cubicBezTo>
                    <a:pt x="2779" y="10798"/>
                    <a:pt x="9023" y="4217"/>
                    <a:pt x="1763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A77E44F-0C34-50D3-A28F-2F6E72019FF0}"/>
                </a:ext>
              </a:extLst>
            </p:cNvPr>
            <p:cNvSpPr/>
            <p:nvPr/>
          </p:nvSpPr>
          <p:spPr>
            <a:xfrm>
              <a:off x="8645539" y="5997478"/>
              <a:ext cx="10252" cy="17832"/>
            </a:xfrm>
            <a:custGeom>
              <a:avLst/>
              <a:gdLst>
                <a:gd name="connsiteX0" fmla="*/ 10252 w 10252"/>
                <a:gd name="connsiteY0" fmla="*/ 4 h 17832"/>
                <a:gd name="connsiteX1" fmla="*/ 632 w 10252"/>
                <a:gd name="connsiteY1" fmla="*/ 17642 h 17832"/>
                <a:gd name="connsiteX2" fmla="*/ 10252 w 10252"/>
                <a:gd name="connsiteY2" fmla="*/ 4 h 1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52" h="17832">
                  <a:moveTo>
                    <a:pt x="10252" y="4"/>
                  </a:moveTo>
                  <a:cubicBezTo>
                    <a:pt x="9975" y="8819"/>
                    <a:pt x="11465" y="19383"/>
                    <a:pt x="632" y="17642"/>
                  </a:cubicBezTo>
                  <a:cubicBezTo>
                    <a:pt x="-1238" y="11399"/>
                    <a:pt x="779" y="-248"/>
                    <a:pt x="10252" y="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F9CFC63F-7DDD-1C5A-9901-E1369C7DC657}"/>
                </a:ext>
              </a:extLst>
            </p:cNvPr>
            <p:cNvSpPr/>
            <p:nvPr/>
          </p:nvSpPr>
          <p:spPr>
            <a:xfrm>
              <a:off x="8492717" y="5999084"/>
              <a:ext cx="7531" cy="8026"/>
            </a:xfrm>
            <a:custGeom>
              <a:avLst/>
              <a:gdLst>
                <a:gd name="connsiteX0" fmla="*/ 2716 w 7531"/>
                <a:gd name="connsiteY0" fmla="*/ 0 h 8026"/>
                <a:gd name="connsiteX1" fmla="*/ 7521 w 7531"/>
                <a:gd name="connsiteY1" fmla="*/ 0 h 8026"/>
                <a:gd name="connsiteX2" fmla="*/ 2716 w 7531"/>
                <a:gd name="connsiteY2" fmla="*/ 8027 h 8026"/>
                <a:gd name="connsiteX3" fmla="*/ 2716 w 7531"/>
                <a:gd name="connsiteY3" fmla="*/ 0 h 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1" h="8026">
                  <a:moveTo>
                    <a:pt x="2716" y="0"/>
                  </a:moveTo>
                  <a:cubicBezTo>
                    <a:pt x="4318" y="0"/>
                    <a:pt x="5920" y="0"/>
                    <a:pt x="7521" y="0"/>
                  </a:cubicBezTo>
                  <a:cubicBezTo>
                    <a:pt x="7781" y="4537"/>
                    <a:pt x="2707" y="3741"/>
                    <a:pt x="2716" y="8027"/>
                  </a:cubicBezTo>
                  <a:cubicBezTo>
                    <a:pt x="-2818" y="6858"/>
                    <a:pt x="1642" y="3195"/>
                    <a:pt x="271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9AE16B1E-CC48-1D25-0F34-098D35FA4296}"/>
                </a:ext>
              </a:extLst>
            </p:cNvPr>
            <p:cNvSpPr/>
            <p:nvPr/>
          </p:nvSpPr>
          <p:spPr>
            <a:xfrm>
              <a:off x="8678469" y="6001371"/>
              <a:ext cx="24214" cy="36203"/>
            </a:xfrm>
            <a:custGeom>
              <a:avLst/>
              <a:gdLst>
                <a:gd name="connsiteX0" fmla="*/ 7794 w 24214"/>
                <a:gd name="connsiteY0" fmla="*/ 36203 h 36203"/>
                <a:gd name="connsiteX1" fmla="*/ 23830 w 24214"/>
                <a:gd name="connsiteY1" fmla="*/ 8944 h 36203"/>
                <a:gd name="connsiteX2" fmla="*/ 7794 w 24214"/>
                <a:gd name="connsiteY2" fmla="*/ 36203 h 3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4" h="36203">
                  <a:moveTo>
                    <a:pt x="7794" y="36203"/>
                  </a:moveTo>
                  <a:cubicBezTo>
                    <a:pt x="-14815" y="20850"/>
                    <a:pt x="18418" y="-17224"/>
                    <a:pt x="23830" y="8944"/>
                  </a:cubicBezTo>
                  <a:cubicBezTo>
                    <a:pt x="26662" y="22660"/>
                    <a:pt x="13093" y="26920"/>
                    <a:pt x="7794" y="3620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D3B4616B-D2A4-44FD-8849-755C4679F6E1}"/>
                </a:ext>
              </a:extLst>
            </p:cNvPr>
            <p:cNvSpPr/>
            <p:nvPr/>
          </p:nvSpPr>
          <p:spPr>
            <a:xfrm>
              <a:off x="8724743" y="6006960"/>
              <a:ext cx="15376" cy="19381"/>
            </a:xfrm>
            <a:custGeom>
              <a:avLst/>
              <a:gdLst>
                <a:gd name="connsiteX0" fmla="*/ 12824 w 15376"/>
                <a:gd name="connsiteY0" fmla="*/ 142 h 19381"/>
                <a:gd name="connsiteX1" fmla="*/ 4806 w 15376"/>
                <a:gd name="connsiteY1" fmla="*/ 19382 h 19381"/>
                <a:gd name="connsiteX2" fmla="*/ 0 w 15376"/>
                <a:gd name="connsiteY2" fmla="*/ 8160 h 19381"/>
                <a:gd name="connsiteX3" fmla="*/ 12824 w 15376"/>
                <a:gd name="connsiteY3" fmla="*/ 142 h 1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76" h="19381">
                  <a:moveTo>
                    <a:pt x="12824" y="142"/>
                  </a:moveTo>
                  <a:cubicBezTo>
                    <a:pt x="18409" y="7208"/>
                    <a:pt x="14426" y="18464"/>
                    <a:pt x="4806" y="19382"/>
                  </a:cubicBezTo>
                  <a:cubicBezTo>
                    <a:pt x="2390" y="16456"/>
                    <a:pt x="3117" y="10394"/>
                    <a:pt x="0" y="8160"/>
                  </a:cubicBezTo>
                  <a:cubicBezTo>
                    <a:pt x="3221" y="4419"/>
                    <a:pt x="4797" y="-941"/>
                    <a:pt x="12824" y="14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850930D2-094E-98A0-9DBB-4641CC825A73}"/>
                </a:ext>
              </a:extLst>
            </p:cNvPr>
            <p:cNvSpPr/>
            <p:nvPr/>
          </p:nvSpPr>
          <p:spPr>
            <a:xfrm>
              <a:off x="8767546" y="6011456"/>
              <a:ext cx="37388" cy="74226"/>
            </a:xfrm>
            <a:custGeom>
              <a:avLst/>
              <a:gdLst>
                <a:gd name="connsiteX0" fmla="*/ 501 w 37388"/>
                <a:gd name="connsiteY0" fmla="*/ 74227 h 74226"/>
                <a:gd name="connsiteX1" fmla="*/ 14927 w 37388"/>
                <a:gd name="connsiteY1" fmla="*/ 14886 h 74226"/>
                <a:gd name="connsiteX2" fmla="*/ 37389 w 37388"/>
                <a:gd name="connsiteY2" fmla="*/ 460 h 74226"/>
                <a:gd name="connsiteX3" fmla="*/ 501 w 37388"/>
                <a:gd name="connsiteY3" fmla="*/ 74227 h 7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88" h="74226">
                  <a:moveTo>
                    <a:pt x="501" y="74227"/>
                  </a:moveTo>
                  <a:cubicBezTo>
                    <a:pt x="-4244" y="56718"/>
                    <a:pt x="26548" y="40301"/>
                    <a:pt x="14927" y="14886"/>
                  </a:cubicBezTo>
                  <a:cubicBezTo>
                    <a:pt x="18564" y="7266"/>
                    <a:pt x="28817" y="-2207"/>
                    <a:pt x="37389" y="460"/>
                  </a:cubicBezTo>
                  <a:cubicBezTo>
                    <a:pt x="32921" y="26515"/>
                    <a:pt x="15741" y="53618"/>
                    <a:pt x="501" y="7422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F85333B9-6B8E-F5EA-3CCA-3256F70E8E36}"/>
                </a:ext>
              </a:extLst>
            </p:cNvPr>
            <p:cNvSpPr/>
            <p:nvPr/>
          </p:nvSpPr>
          <p:spPr>
            <a:xfrm>
              <a:off x="8520972" y="6015061"/>
              <a:ext cx="17756" cy="28928"/>
            </a:xfrm>
            <a:custGeom>
              <a:avLst/>
              <a:gdLst>
                <a:gd name="connsiteX0" fmla="*/ 17757 w 17756"/>
                <a:gd name="connsiteY0" fmla="*/ 60 h 28928"/>
                <a:gd name="connsiteX1" fmla="*/ 118 w 17756"/>
                <a:gd name="connsiteY1" fmla="*/ 28929 h 28928"/>
                <a:gd name="connsiteX2" fmla="*/ 17757 w 17756"/>
                <a:gd name="connsiteY2" fmla="*/ 60 h 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56" h="28928">
                  <a:moveTo>
                    <a:pt x="17757" y="60"/>
                  </a:moveTo>
                  <a:cubicBezTo>
                    <a:pt x="14475" y="12286"/>
                    <a:pt x="10397" y="23699"/>
                    <a:pt x="118" y="28929"/>
                  </a:cubicBezTo>
                  <a:cubicBezTo>
                    <a:pt x="-1120" y="13239"/>
                    <a:pt x="7556" y="-1040"/>
                    <a:pt x="17757" y="6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F8F3697A-C3E7-EA19-43C1-6BAC637EDF64}"/>
                </a:ext>
              </a:extLst>
            </p:cNvPr>
            <p:cNvSpPr/>
            <p:nvPr/>
          </p:nvSpPr>
          <p:spPr>
            <a:xfrm>
              <a:off x="8554685" y="6015120"/>
              <a:ext cx="10713" cy="16036"/>
            </a:xfrm>
            <a:custGeom>
              <a:avLst/>
              <a:gdLst>
                <a:gd name="connsiteX0" fmla="*/ 8098 w 10713"/>
                <a:gd name="connsiteY0" fmla="*/ 0 h 16036"/>
                <a:gd name="connsiteX1" fmla="*/ 80 w 10713"/>
                <a:gd name="connsiteY1" fmla="*/ 16037 h 16036"/>
                <a:gd name="connsiteX2" fmla="*/ 8098 w 10713"/>
                <a:gd name="connsiteY2" fmla="*/ 0 h 1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13" h="16036">
                  <a:moveTo>
                    <a:pt x="8098" y="0"/>
                  </a:moveTo>
                  <a:cubicBezTo>
                    <a:pt x="15294" y="3109"/>
                    <a:pt x="5985" y="15534"/>
                    <a:pt x="80" y="16037"/>
                  </a:cubicBezTo>
                  <a:cubicBezTo>
                    <a:pt x="-760" y="8408"/>
                    <a:pt x="5249" y="7438"/>
                    <a:pt x="809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194815F8-A30F-B63C-5251-60AB3D4147D6}"/>
                </a:ext>
              </a:extLst>
            </p:cNvPr>
            <p:cNvSpPr/>
            <p:nvPr/>
          </p:nvSpPr>
          <p:spPr>
            <a:xfrm>
              <a:off x="8578319" y="6021528"/>
              <a:ext cx="14935" cy="38489"/>
            </a:xfrm>
            <a:custGeom>
              <a:avLst/>
              <a:gdLst>
                <a:gd name="connsiteX0" fmla="*/ 10121 w 14935"/>
                <a:gd name="connsiteY0" fmla="*/ 0 h 38489"/>
                <a:gd name="connsiteX1" fmla="*/ 14935 w 14935"/>
                <a:gd name="connsiteY1" fmla="*/ 11231 h 38489"/>
                <a:gd name="connsiteX2" fmla="*/ 501 w 14935"/>
                <a:gd name="connsiteY2" fmla="*/ 38490 h 38489"/>
                <a:gd name="connsiteX3" fmla="*/ 10121 w 14935"/>
                <a:gd name="connsiteY3" fmla="*/ 0 h 3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5" h="38489">
                  <a:moveTo>
                    <a:pt x="10121" y="0"/>
                  </a:moveTo>
                  <a:cubicBezTo>
                    <a:pt x="16130" y="2779"/>
                    <a:pt x="9610" y="9733"/>
                    <a:pt x="14935" y="11231"/>
                  </a:cubicBezTo>
                  <a:cubicBezTo>
                    <a:pt x="12641" y="22843"/>
                    <a:pt x="9342" y="33433"/>
                    <a:pt x="501" y="38490"/>
                  </a:cubicBezTo>
                  <a:cubicBezTo>
                    <a:pt x="94" y="30619"/>
                    <a:pt x="-2539" y="7473"/>
                    <a:pt x="1012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DE29363-76BC-7532-C643-A7C1622DFF93}"/>
                </a:ext>
              </a:extLst>
            </p:cNvPr>
            <p:cNvSpPr/>
            <p:nvPr/>
          </p:nvSpPr>
          <p:spPr>
            <a:xfrm>
              <a:off x="8485813" y="6024732"/>
              <a:ext cx="17131" cy="28869"/>
            </a:xfrm>
            <a:custGeom>
              <a:avLst/>
              <a:gdLst>
                <a:gd name="connsiteX0" fmla="*/ 16037 w 17131"/>
                <a:gd name="connsiteY0" fmla="*/ 0 h 28869"/>
                <a:gd name="connsiteX1" fmla="*/ 0 w 17131"/>
                <a:gd name="connsiteY1" fmla="*/ 28869 h 28869"/>
                <a:gd name="connsiteX2" fmla="*/ 16037 w 17131"/>
                <a:gd name="connsiteY2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31" h="28869">
                  <a:moveTo>
                    <a:pt x="16037" y="0"/>
                  </a:moveTo>
                  <a:cubicBezTo>
                    <a:pt x="21120" y="7490"/>
                    <a:pt x="7256" y="23103"/>
                    <a:pt x="0" y="28869"/>
                  </a:cubicBezTo>
                  <a:cubicBezTo>
                    <a:pt x="4702" y="18617"/>
                    <a:pt x="8157" y="7101"/>
                    <a:pt x="1603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F9E51CB-9D8B-83A8-98CB-65D6DCE83585}"/>
                </a:ext>
              </a:extLst>
            </p:cNvPr>
            <p:cNvSpPr/>
            <p:nvPr/>
          </p:nvSpPr>
          <p:spPr>
            <a:xfrm>
              <a:off x="8738363" y="6026342"/>
              <a:ext cx="20464" cy="24055"/>
            </a:xfrm>
            <a:custGeom>
              <a:avLst/>
              <a:gdLst>
                <a:gd name="connsiteX0" fmla="*/ 20055 w 20464"/>
                <a:gd name="connsiteY0" fmla="*/ 0 h 24055"/>
                <a:gd name="connsiteX1" fmla="*/ 806 w 20464"/>
                <a:gd name="connsiteY1" fmla="*/ 24055 h 24055"/>
                <a:gd name="connsiteX2" fmla="*/ 20055 w 20464"/>
                <a:gd name="connsiteY2" fmla="*/ 0 h 2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64" h="24055">
                  <a:moveTo>
                    <a:pt x="20055" y="0"/>
                  </a:moveTo>
                  <a:cubicBezTo>
                    <a:pt x="22852" y="10850"/>
                    <a:pt x="10747" y="20609"/>
                    <a:pt x="806" y="24055"/>
                  </a:cubicBezTo>
                  <a:cubicBezTo>
                    <a:pt x="-3402" y="13612"/>
                    <a:pt x="9742" y="321"/>
                    <a:pt x="2005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C8A198D4-6F9A-F36B-8B0B-E81801B3F94E}"/>
                </a:ext>
              </a:extLst>
            </p:cNvPr>
            <p:cNvSpPr/>
            <p:nvPr/>
          </p:nvSpPr>
          <p:spPr>
            <a:xfrm>
              <a:off x="8413250" y="6031101"/>
              <a:ext cx="35683" cy="77026"/>
            </a:xfrm>
            <a:custGeom>
              <a:avLst/>
              <a:gdLst>
                <a:gd name="connsiteX0" fmla="*/ 32471 w 35683"/>
                <a:gd name="connsiteY0" fmla="*/ 56 h 77026"/>
                <a:gd name="connsiteX1" fmla="*/ 35684 w 35683"/>
                <a:gd name="connsiteY1" fmla="*/ 1658 h 77026"/>
                <a:gd name="connsiteX2" fmla="*/ 398 w 35683"/>
                <a:gd name="connsiteY2" fmla="*/ 77026 h 77026"/>
                <a:gd name="connsiteX3" fmla="*/ 32471 w 35683"/>
                <a:gd name="connsiteY3" fmla="*/ 56 h 7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83" h="77026">
                  <a:moveTo>
                    <a:pt x="32471" y="56"/>
                  </a:moveTo>
                  <a:cubicBezTo>
                    <a:pt x="34333" y="-195"/>
                    <a:pt x="35329" y="411"/>
                    <a:pt x="35684" y="1658"/>
                  </a:cubicBezTo>
                  <a:cubicBezTo>
                    <a:pt x="32558" y="35411"/>
                    <a:pt x="13794" y="53535"/>
                    <a:pt x="398" y="77026"/>
                  </a:cubicBezTo>
                  <a:cubicBezTo>
                    <a:pt x="-3256" y="48426"/>
                    <a:pt x="19102" y="21903"/>
                    <a:pt x="32471" y="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DD6FF8E2-CC72-AD03-07E8-794940C89E4A}"/>
                </a:ext>
              </a:extLst>
            </p:cNvPr>
            <p:cNvSpPr/>
            <p:nvPr/>
          </p:nvSpPr>
          <p:spPr>
            <a:xfrm>
              <a:off x="8654516" y="6031157"/>
              <a:ext cx="17875" cy="41693"/>
            </a:xfrm>
            <a:custGeom>
              <a:avLst/>
              <a:gdLst>
                <a:gd name="connsiteX0" fmla="*/ 10895 w 17875"/>
                <a:gd name="connsiteY0" fmla="*/ 0 h 41693"/>
                <a:gd name="connsiteX1" fmla="*/ 6089 w 17875"/>
                <a:gd name="connsiteY1" fmla="*/ 41694 h 41693"/>
                <a:gd name="connsiteX2" fmla="*/ 10895 w 17875"/>
                <a:gd name="connsiteY2" fmla="*/ 0 h 4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75" h="41693">
                  <a:moveTo>
                    <a:pt x="10895" y="0"/>
                  </a:moveTo>
                  <a:cubicBezTo>
                    <a:pt x="23251" y="10599"/>
                    <a:pt x="17666" y="33943"/>
                    <a:pt x="6089" y="41694"/>
                  </a:cubicBezTo>
                  <a:cubicBezTo>
                    <a:pt x="-1721" y="32801"/>
                    <a:pt x="-3860" y="8347"/>
                    <a:pt x="10895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16BAE3D-D670-16B4-53A8-215A73D1680C}"/>
                </a:ext>
              </a:extLst>
            </p:cNvPr>
            <p:cNvSpPr/>
            <p:nvPr/>
          </p:nvSpPr>
          <p:spPr>
            <a:xfrm>
              <a:off x="8691077" y="6035237"/>
              <a:ext cx="25656" cy="31196"/>
            </a:xfrm>
            <a:custGeom>
              <a:avLst/>
              <a:gdLst>
                <a:gd name="connsiteX0" fmla="*/ 25657 w 25656"/>
                <a:gd name="connsiteY0" fmla="*/ 2336 h 31196"/>
                <a:gd name="connsiteX1" fmla="*/ 0 w 25656"/>
                <a:gd name="connsiteY1" fmla="*/ 31196 h 31196"/>
                <a:gd name="connsiteX2" fmla="*/ 25657 w 25656"/>
                <a:gd name="connsiteY2" fmla="*/ 2336 h 3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56" h="31196">
                  <a:moveTo>
                    <a:pt x="25657" y="2336"/>
                  </a:moveTo>
                  <a:cubicBezTo>
                    <a:pt x="22479" y="17507"/>
                    <a:pt x="16799" y="26867"/>
                    <a:pt x="0" y="31196"/>
                  </a:cubicBezTo>
                  <a:cubicBezTo>
                    <a:pt x="312" y="15177"/>
                    <a:pt x="15128" y="-7345"/>
                    <a:pt x="25657" y="233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21A1846B-49E7-3B59-C9EA-DC6F1C1D78C4}"/>
                </a:ext>
              </a:extLst>
            </p:cNvPr>
            <p:cNvSpPr/>
            <p:nvPr/>
          </p:nvSpPr>
          <p:spPr>
            <a:xfrm>
              <a:off x="8754825" y="6043990"/>
              <a:ext cx="15725" cy="22444"/>
            </a:xfrm>
            <a:custGeom>
              <a:avLst/>
              <a:gdLst>
                <a:gd name="connsiteX0" fmla="*/ 13222 w 15725"/>
                <a:gd name="connsiteY0" fmla="*/ 0 h 22444"/>
                <a:gd name="connsiteX1" fmla="*/ 389 w 15725"/>
                <a:gd name="connsiteY1" fmla="*/ 22444 h 22444"/>
                <a:gd name="connsiteX2" fmla="*/ 13222 w 15725"/>
                <a:gd name="connsiteY2" fmla="*/ 0 h 2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25" h="22444">
                  <a:moveTo>
                    <a:pt x="13222" y="0"/>
                  </a:moveTo>
                  <a:cubicBezTo>
                    <a:pt x="21353" y="8079"/>
                    <a:pt x="7698" y="19405"/>
                    <a:pt x="389" y="22444"/>
                  </a:cubicBezTo>
                  <a:cubicBezTo>
                    <a:pt x="-2087" y="14192"/>
                    <a:pt x="7853" y="5637"/>
                    <a:pt x="1322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02B20FC9-52D3-8332-A1C3-39A7FE0AD59F}"/>
                </a:ext>
              </a:extLst>
            </p:cNvPr>
            <p:cNvSpPr/>
            <p:nvPr/>
          </p:nvSpPr>
          <p:spPr>
            <a:xfrm>
              <a:off x="8458364" y="6053610"/>
              <a:ext cx="8108" cy="14434"/>
            </a:xfrm>
            <a:custGeom>
              <a:avLst/>
              <a:gdLst>
                <a:gd name="connsiteX0" fmla="*/ 4996 w 8108"/>
                <a:gd name="connsiteY0" fmla="*/ 0 h 14434"/>
                <a:gd name="connsiteX1" fmla="*/ 1784 w 8108"/>
                <a:gd name="connsiteY1" fmla="*/ 14435 h 14434"/>
                <a:gd name="connsiteX2" fmla="*/ 4996 w 8108"/>
                <a:gd name="connsiteY2" fmla="*/ 0 h 1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08" h="14434">
                  <a:moveTo>
                    <a:pt x="4996" y="0"/>
                  </a:moveTo>
                  <a:cubicBezTo>
                    <a:pt x="12841" y="2017"/>
                    <a:pt x="3602" y="11698"/>
                    <a:pt x="1784" y="14435"/>
                  </a:cubicBezTo>
                  <a:cubicBezTo>
                    <a:pt x="-3637" y="9404"/>
                    <a:pt x="5031" y="4936"/>
                    <a:pt x="499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ECB643F9-E41F-5E9A-DB09-2632B2B3775A}"/>
                </a:ext>
              </a:extLst>
            </p:cNvPr>
            <p:cNvSpPr/>
            <p:nvPr/>
          </p:nvSpPr>
          <p:spPr>
            <a:xfrm>
              <a:off x="8514674" y="6055203"/>
              <a:ext cx="25656" cy="49720"/>
            </a:xfrm>
            <a:custGeom>
              <a:avLst/>
              <a:gdLst>
                <a:gd name="connsiteX0" fmla="*/ 25657 w 25656"/>
                <a:gd name="connsiteY0" fmla="*/ 0 h 49720"/>
                <a:gd name="connsiteX1" fmla="*/ 0 w 25656"/>
                <a:gd name="connsiteY1" fmla="*/ 49721 h 49720"/>
                <a:gd name="connsiteX2" fmla="*/ 25657 w 25656"/>
                <a:gd name="connsiteY2" fmla="*/ 0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56" h="49720">
                  <a:moveTo>
                    <a:pt x="25657" y="0"/>
                  </a:moveTo>
                  <a:cubicBezTo>
                    <a:pt x="22133" y="21604"/>
                    <a:pt x="13439" y="38031"/>
                    <a:pt x="0" y="49721"/>
                  </a:cubicBezTo>
                  <a:cubicBezTo>
                    <a:pt x="1576" y="29943"/>
                    <a:pt x="7785" y="4815"/>
                    <a:pt x="2565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3F9569A-730B-FE16-9DC7-BDA7B185E43C}"/>
                </a:ext>
              </a:extLst>
            </p:cNvPr>
            <p:cNvSpPr/>
            <p:nvPr/>
          </p:nvSpPr>
          <p:spPr>
            <a:xfrm>
              <a:off x="8699595" y="6061437"/>
              <a:ext cx="31564" cy="38672"/>
            </a:xfrm>
            <a:custGeom>
              <a:avLst/>
              <a:gdLst>
                <a:gd name="connsiteX0" fmla="*/ 31564 w 31564"/>
                <a:gd name="connsiteY0" fmla="*/ 3395 h 38672"/>
                <a:gd name="connsiteX1" fmla="*/ 1102 w 31564"/>
                <a:gd name="connsiteY1" fmla="*/ 38672 h 38672"/>
                <a:gd name="connsiteX2" fmla="*/ 31564 w 31564"/>
                <a:gd name="connsiteY2" fmla="*/ 3395 h 3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64" h="38672">
                  <a:moveTo>
                    <a:pt x="31564" y="3395"/>
                  </a:moveTo>
                  <a:cubicBezTo>
                    <a:pt x="22862" y="16609"/>
                    <a:pt x="16645" y="32308"/>
                    <a:pt x="1102" y="38672"/>
                  </a:cubicBezTo>
                  <a:cubicBezTo>
                    <a:pt x="-5592" y="24740"/>
                    <a:pt x="19927" y="-11118"/>
                    <a:pt x="31564" y="3395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2BA65E05-52A1-27D7-E864-A6FEA22F858F}"/>
                </a:ext>
              </a:extLst>
            </p:cNvPr>
            <p:cNvSpPr/>
            <p:nvPr/>
          </p:nvSpPr>
          <p:spPr>
            <a:xfrm>
              <a:off x="8547403" y="6060026"/>
              <a:ext cx="17740" cy="64138"/>
            </a:xfrm>
            <a:custGeom>
              <a:avLst/>
              <a:gdLst>
                <a:gd name="connsiteX0" fmla="*/ 12177 w 17740"/>
                <a:gd name="connsiteY0" fmla="*/ 0 h 64138"/>
                <a:gd name="connsiteX1" fmla="*/ 2557 w 17740"/>
                <a:gd name="connsiteY1" fmla="*/ 64138 h 64138"/>
                <a:gd name="connsiteX2" fmla="*/ 12177 w 17740"/>
                <a:gd name="connsiteY2" fmla="*/ 0 h 6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0" h="64138">
                  <a:moveTo>
                    <a:pt x="12177" y="0"/>
                  </a:moveTo>
                  <a:cubicBezTo>
                    <a:pt x="23702" y="14807"/>
                    <a:pt x="15762" y="48604"/>
                    <a:pt x="2557" y="64138"/>
                  </a:cubicBezTo>
                  <a:cubicBezTo>
                    <a:pt x="-3591" y="48309"/>
                    <a:pt x="2028" y="17015"/>
                    <a:pt x="1217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2A38FA58-8895-7BF6-B6D7-D2987C1E9B45}"/>
                </a:ext>
              </a:extLst>
            </p:cNvPr>
            <p:cNvSpPr/>
            <p:nvPr/>
          </p:nvSpPr>
          <p:spPr>
            <a:xfrm>
              <a:off x="8472505" y="6064832"/>
              <a:ext cx="28513" cy="64138"/>
            </a:xfrm>
            <a:custGeom>
              <a:avLst/>
              <a:gdLst>
                <a:gd name="connsiteX0" fmla="*/ 26132 w 28513"/>
                <a:gd name="connsiteY0" fmla="*/ 0 h 64138"/>
                <a:gd name="connsiteX1" fmla="*/ 475 w 28513"/>
                <a:gd name="connsiteY1" fmla="*/ 64138 h 64138"/>
                <a:gd name="connsiteX2" fmla="*/ 26132 w 28513"/>
                <a:gd name="connsiteY2" fmla="*/ 0 h 6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13" h="64138">
                  <a:moveTo>
                    <a:pt x="26132" y="0"/>
                  </a:moveTo>
                  <a:cubicBezTo>
                    <a:pt x="36999" y="22782"/>
                    <a:pt x="7558" y="43616"/>
                    <a:pt x="475" y="64138"/>
                  </a:cubicBezTo>
                  <a:cubicBezTo>
                    <a:pt x="-3465" y="36680"/>
                    <a:pt x="18157" y="20895"/>
                    <a:pt x="2613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F05A87E7-128C-C1CA-637D-63C2F39EFF37}"/>
                </a:ext>
              </a:extLst>
            </p:cNvPr>
            <p:cNvSpPr/>
            <p:nvPr/>
          </p:nvSpPr>
          <p:spPr>
            <a:xfrm>
              <a:off x="8667385" y="6076054"/>
              <a:ext cx="13649" cy="20842"/>
            </a:xfrm>
            <a:custGeom>
              <a:avLst/>
              <a:gdLst>
                <a:gd name="connsiteX0" fmla="*/ 12461 w 13649"/>
                <a:gd name="connsiteY0" fmla="*/ 0 h 20842"/>
                <a:gd name="connsiteX1" fmla="*/ 1239 w 13649"/>
                <a:gd name="connsiteY1" fmla="*/ 20842 h 20842"/>
                <a:gd name="connsiteX2" fmla="*/ 12461 w 13649"/>
                <a:gd name="connsiteY2" fmla="*/ 0 h 2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9" h="20842">
                  <a:moveTo>
                    <a:pt x="12461" y="0"/>
                  </a:moveTo>
                  <a:cubicBezTo>
                    <a:pt x="16669" y="9802"/>
                    <a:pt x="8937" y="17985"/>
                    <a:pt x="1239" y="20842"/>
                  </a:cubicBezTo>
                  <a:cubicBezTo>
                    <a:pt x="-2718" y="12114"/>
                    <a:pt x="3283" y="814"/>
                    <a:pt x="1246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3E92FDF3-3E08-CEC6-9A90-1350F92BCFF2}"/>
                </a:ext>
              </a:extLst>
            </p:cNvPr>
            <p:cNvSpPr/>
            <p:nvPr/>
          </p:nvSpPr>
          <p:spPr>
            <a:xfrm>
              <a:off x="8724752" y="6079258"/>
              <a:ext cx="18032" cy="20851"/>
            </a:xfrm>
            <a:custGeom>
              <a:avLst/>
              <a:gdLst>
                <a:gd name="connsiteX0" fmla="*/ 17638 w 18032"/>
                <a:gd name="connsiteY0" fmla="*/ 0 h 20851"/>
                <a:gd name="connsiteX1" fmla="*/ 0 w 18032"/>
                <a:gd name="connsiteY1" fmla="*/ 20851 h 20851"/>
                <a:gd name="connsiteX2" fmla="*/ 17638 w 18032"/>
                <a:gd name="connsiteY2" fmla="*/ 0 h 2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2" h="20851">
                  <a:moveTo>
                    <a:pt x="17638" y="0"/>
                  </a:moveTo>
                  <a:cubicBezTo>
                    <a:pt x="20331" y="9135"/>
                    <a:pt x="8659" y="17725"/>
                    <a:pt x="0" y="20851"/>
                  </a:cubicBezTo>
                  <a:cubicBezTo>
                    <a:pt x="5516" y="13543"/>
                    <a:pt x="10521" y="5706"/>
                    <a:pt x="1763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D19C6593-B454-C8B8-20DC-035B54F353DC}"/>
                </a:ext>
              </a:extLst>
            </p:cNvPr>
            <p:cNvSpPr/>
            <p:nvPr/>
          </p:nvSpPr>
          <p:spPr>
            <a:xfrm>
              <a:off x="8577601" y="6082462"/>
              <a:ext cx="21222" cy="52924"/>
            </a:xfrm>
            <a:custGeom>
              <a:avLst/>
              <a:gdLst>
                <a:gd name="connsiteX0" fmla="*/ 15654 w 21222"/>
                <a:gd name="connsiteY0" fmla="*/ 0 h 52924"/>
                <a:gd name="connsiteX1" fmla="*/ 1219 w 21222"/>
                <a:gd name="connsiteY1" fmla="*/ 52924 h 52924"/>
                <a:gd name="connsiteX2" fmla="*/ 15654 w 21222"/>
                <a:gd name="connsiteY2" fmla="*/ 0 h 5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22" h="52924">
                  <a:moveTo>
                    <a:pt x="15654" y="0"/>
                  </a:moveTo>
                  <a:cubicBezTo>
                    <a:pt x="29612" y="13621"/>
                    <a:pt x="14511" y="42897"/>
                    <a:pt x="1219" y="52924"/>
                  </a:cubicBezTo>
                  <a:cubicBezTo>
                    <a:pt x="-3362" y="35580"/>
                    <a:pt x="5739" y="12564"/>
                    <a:pt x="15654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CB1605EA-FF2E-5787-D8EE-92903123A3DB}"/>
                </a:ext>
              </a:extLst>
            </p:cNvPr>
            <p:cNvSpPr/>
            <p:nvPr/>
          </p:nvSpPr>
          <p:spPr>
            <a:xfrm>
              <a:off x="8639754" y="6084073"/>
              <a:ext cx="9620" cy="11230"/>
            </a:xfrm>
            <a:custGeom>
              <a:avLst/>
              <a:gdLst>
                <a:gd name="connsiteX0" fmla="*/ 1602 w 9620"/>
                <a:gd name="connsiteY0" fmla="*/ 0 h 11230"/>
                <a:gd name="connsiteX1" fmla="*/ 9620 w 9620"/>
                <a:gd name="connsiteY1" fmla="*/ 0 h 11230"/>
                <a:gd name="connsiteX2" fmla="*/ 0 w 9620"/>
                <a:gd name="connsiteY2" fmla="*/ 11231 h 11230"/>
                <a:gd name="connsiteX3" fmla="*/ 1602 w 9620"/>
                <a:gd name="connsiteY3" fmla="*/ 0 h 1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0" h="11230">
                  <a:moveTo>
                    <a:pt x="1602" y="0"/>
                  </a:moveTo>
                  <a:cubicBezTo>
                    <a:pt x="4277" y="0"/>
                    <a:pt x="6953" y="0"/>
                    <a:pt x="9620" y="0"/>
                  </a:cubicBezTo>
                  <a:cubicBezTo>
                    <a:pt x="7473" y="4806"/>
                    <a:pt x="6529" y="10806"/>
                    <a:pt x="0" y="11231"/>
                  </a:cubicBezTo>
                  <a:cubicBezTo>
                    <a:pt x="1498" y="5178"/>
                    <a:pt x="95" y="3706"/>
                    <a:pt x="160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3D3B453A-9205-F5D0-98AC-E7AF5CAFD98D}"/>
                </a:ext>
              </a:extLst>
            </p:cNvPr>
            <p:cNvSpPr/>
            <p:nvPr/>
          </p:nvSpPr>
          <p:spPr>
            <a:xfrm>
              <a:off x="8708707" y="6095304"/>
              <a:ext cx="51322" cy="49703"/>
            </a:xfrm>
            <a:custGeom>
              <a:avLst/>
              <a:gdLst>
                <a:gd name="connsiteX0" fmla="*/ 51322 w 51322"/>
                <a:gd name="connsiteY0" fmla="*/ 0 h 49703"/>
                <a:gd name="connsiteX1" fmla="*/ 0 w 51322"/>
                <a:gd name="connsiteY1" fmla="*/ 49703 h 49703"/>
                <a:gd name="connsiteX2" fmla="*/ 51322 w 51322"/>
                <a:gd name="connsiteY2" fmla="*/ 0 h 4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22" h="49703">
                  <a:moveTo>
                    <a:pt x="51322" y="0"/>
                  </a:moveTo>
                  <a:cubicBezTo>
                    <a:pt x="42628" y="24982"/>
                    <a:pt x="24159" y="40195"/>
                    <a:pt x="0" y="49703"/>
                  </a:cubicBezTo>
                  <a:cubicBezTo>
                    <a:pt x="16651" y="32679"/>
                    <a:pt x="25839" y="8183"/>
                    <a:pt x="5132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E407BF8-B19F-3078-EC35-9473DC24D0A1}"/>
                </a:ext>
              </a:extLst>
            </p:cNvPr>
            <p:cNvSpPr/>
            <p:nvPr/>
          </p:nvSpPr>
          <p:spPr>
            <a:xfrm>
              <a:off x="8642967" y="6102943"/>
              <a:ext cx="17638" cy="19618"/>
            </a:xfrm>
            <a:custGeom>
              <a:avLst/>
              <a:gdLst>
                <a:gd name="connsiteX0" fmla="*/ 14426 w 17638"/>
                <a:gd name="connsiteY0" fmla="*/ 378 h 19618"/>
                <a:gd name="connsiteX1" fmla="*/ 17638 w 17638"/>
                <a:gd name="connsiteY1" fmla="*/ 6786 h 19618"/>
                <a:gd name="connsiteX2" fmla="*/ 3204 w 17638"/>
                <a:gd name="connsiteY2" fmla="*/ 19619 h 19618"/>
                <a:gd name="connsiteX3" fmla="*/ 0 w 17638"/>
                <a:gd name="connsiteY3" fmla="*/ 6786 h 19618"/>
                <a:gd name="connsiteX4" fmla="*/ 14426 w 17638"/>
                <a:gd name="connsiteY4" fmla="*/ 378 h 1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8" h="19618">
                  <a:moveTo>
                    <a:pt x="14426" y="378"/>
                  </a:moveTo>
                  <a:cubicBezTo>
                    <a:pt x="15257" y="2742"/>
                    <a:pt x="16799" y="4423"/>
                    <a:pt x="17638" y="6786"/>
                  </a:cubicBezTo>
                  <a:cubicBezTo>
                    <a:pt x="14790" y="13038"/>
                    <a:pt x="11274" y="18597"/>
                    <a:pt x="3204" y="19619"/>
                  </a:cubicBezTo>
                  <a:cubicBezTo>
                    <a:pt x="4555" y="12926"/>
                    <a:pt x="87" y="12042"/>
                    <a:pt x="0" y="6786"/>
                  </a:cubicBezTo>
                  <a:cubicBezTo>
                    <a:pt x="4684" y="4526"/>
                    <a:pt x="5533" y="-1570"/>
                    <a:pt x="14426" y="37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71530D36-6C83-0804-CFB1-25E37CACD7A2}"/>
                </a:ext>
              </a:extLst>
            </p:cNvPr>
            <p:cNvSpPr/>
            <p:nvPr/>
          </p:nvSpPr>
          <p:spPr>
            <a:xfrm>
              <a:off x="8676633" y="6103322"/>
              <a:ext cx="17166" cy="24091"/>
            </a:xfrm>
            <a:custGeom>
              <a:avLst/>
              <a:gdLst>
                <a:gd name="connsiteX0" fmla="*/ 14443 w 17166"/>
                <a:gd name="connsiteY0" fmla="*/ 0 h 24091"/>
                <a:gd name="connsiteX1" fmla="*/ 4814 w 17166"/>
                <a:gd name="connsiteY1" fmla="*/ 24055 h 24091"/>
                <a:gd name="connsiteX2" fmla="*/ 0 w 17166"/>
                <a:gd name="connsiteY2" fmla="*/ 19240 h 24091"/>
                <a:gd name="connsiteX3" fmla="*/ 14443 w 17166"/>
                <a:gd name="connsiteY3" fmla="*/ 0 h 2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66" h="24091">
                  <a:moveTo>
                    <a:pt x="14443" y="0"/>
                  </a:moveTo>
                  <a:cubicBezTo>
                    <a:pt x="22817" y="9265"/>
                    <a:pt x="9655" y="23285"/>
                    <a:pt x="4814" y="24055"/>
                  </a:cubicBezTo>
                  <a:cubicBezTo>
                    <a:pt x="970" y="24687"/>
                    <a:pt x="5706" y="16747"/>
                    <a:pt x="0" y="19240"/>
                  </a:cubicBezTo>
                  <a:cubicBezTo>
                    <a:pt x="78" y="8079"/>
                    <a:pt x="3247" y="26"/>
                    <a:pt x="1444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C466E0E1-C12F-71EA-56EF-955E4C48EBE7}"/>
                </a:ext>
              </a:extLst>
            </p:cNvPr>
            <p:cNvSpPr/>
            <p:nvPr/>
          </p:nvSpPr>
          <p:spPr>
            <a:xfrm>
              <a:off x="8410698" y="6104924"/>
              <a:ext cx="23801" cy="49703"/>
            </a:xfrm>
            <a:custGeom>
              <a:avLst/>
              <a:gdLst>
                <a:gd name="connsiteX0" fmla="*/ 23801 w 23801"/>
                <a:gd name="connsiteY0" fmla="*/ 0 h 49703"/>
                <a:gd name="connsiteX1" fmla="*/ 4561 w 23801"/>
                <a:gd name="connsiteY1" fmla="*/ 49703 h 49703"/>
                <a:gd name="connsiteX2" fmla="*/ 7765 w 23801"/>
                <a:gd name="connsiteY2" fmla="*/ 32065 h 49703"/>
                <a:gd name="connsiteX3" fmla="*/ 23801 w 23801"/>
                <a:gd name="connsiteY3" fmla="*/ 0 h 4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01" h="49703">
                  <a:moveTo>
                    <a:pt x="23801" y="0"/>
                  </a:moveTo>
                  <a:cubicBezTo>
                    <a:pt x="23793" y="18539"/>
                    <a:pt x="7089" y="32091"/>
                    <a:pt x="4561" y="49703"/>
                  </a:cubicBezTo>
                  <a:cubicBezTo>
                    <a:pt x="-5934" y="46811"/>
                    <a:pt x="4526" y="38438"/>
                    <a:pt x="7765" y="32065"/>
                  </a:cubicBezTo>
                  <a:cubicBezTo>
                    <a:pt x="13367" y="21059"/>
                    <a:pt x="16225" y="8105"/>
                    <a:pt x="2380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53961DBC-E083-DD2C-959A-784AEDCCF0D0}"/>
                </a:ext>
              </a:extLst>
            </p:cNvPr>
            <p:cNvSpPr/>
            <p:nvPr/>
          </p:nvSpPr>
          <p:spPr>
            <a:xfrm>
              <a:off x="8364117" y="6109729"/>
              <a:ext cx="10180" cy="19249"/>
            </a:xfrm>
            <a:custGeom>
              <a:avLst/>
              <a:gdLst>
                <a:gd name="connsiteX0" fmla="*/ 9448 w 10180"/>
                <a:gd name="connsiteY0" fmla="*/ 0 h 19249"/>
                <a:gd name="connsiteX1" fmla="*/ 4633 w 10180"/>
                <a:gd name="connsiteY1" fmla="*/ 19249 h 19249"/>
                <a:gd name="connsiteX2" fmla="*/ 9448 w 10180"/>
                <a:gd name="connsiteY2" fmla="*/ 0 h 1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80" h="19249">
                  <a:moveTo>
                    <a:pt x="9448" y="0"/>
                  </a:moveTo>
                  <a:cubicBezTo>
                    <a:pt x="11820" y="4062"/>
                    <a:pt x="7958" y="15569"/>
                    <a:pt x="4633" y="19249"/>
                  </a:cubicBezTo>
                  <a:cubicBezTo>
                    <a:pt x="-5706" y="14842"/>
                    <a:pt x="3672" y="2658"/>
                    <a:pt x="944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EEFD4379-B9F5-6A48-B88A-63A0AF3123CD}"/>
                </a:ext>
              </a:extLst>
            </p:cNvPr>
            <p:cNvSpPr/>
            <p:nvPr/>
          </p:nvSpPr>
          <p:spPr>
            <a:xfrm>
              <a:off x="8617542" y="6112867"/>
              <a:ext cx="31883" cy="59399"/>
            </a:xfrm>
            <a:custGeom>
              <a:avLst/>
              <a:gdLst>
                <a:gd name="connsiteX0" fmla="*/ 7778 w 31883"/>
                <a:gd name="connsiteY0" fmla="*/ 67 h 59399"/>
                <a:gd name="connsiteX1" fmla="*/ 12592 w 31883"/>
                <a:gd name="connsiteY1" fmla="*/ 1677 h 59399"/>
                <a:gd name="connsiteX2" fmla="*/ 27027 w 31883"/>
                <a:gd name="connsiteY2" fmla="*/ 48185 h 59399"/>
                <a:gd name="connsiteX3" fmla="*/ 31832 w 31883"/>
                <a:gd name="connsiteY3" fmla="*/ 49787 h 59399"/>
                <a:gd name="connsiteX4" fmla="*/ 15805 w 31883"/>
                <a:gd name="connsiteY4" fmla="*/ 59399 h 59399"/>
                <a:gd name="connsiteX5" fmla="*/ 7778 w 31883"/>
                <a:gd name="connsiteY5" fmla="*/ 67 h 5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83" h="59399">
                  <a:moveTo>
                    <a:pt x="7778" y="67"/>
                  </a:moveTo>
                  <a:cubicBezTo>
                    <a:pt x="10375" y="-383"/>
                    <a:pt x="10540" y="1591"/>
                    <a:pt x="12592" y="1677"/>
                  </a:cubicBezTo>
                  <a:cubicBezTo>
                    <a:pt x="12860" y="20883"/>
                    <a:pt x="28767" y="34175"/>
                    <a:pt x="27027" y="48185"/>
                  </a:cubicBezTo>
                  <a:cubicBezTo>
                    <a:pt x="27286" y="50065"/>
                    <a:pt x="29945" y="49536"/>
                    <a:pt x="31832" y="49787"/>
                  </a:cubicBezTo>
                  <a:cubicBezTo>
                    <a:pt x="32733" y="59234"/>
                    <a:pt x="21424" y="56472"/>
                    <a:pt x="15805" y="59399"/>
                  </a:cubicBezTo>
                  <a:cubicBezTo>
                    <a:pt x="2920" y="43769"/>
                    <a:pt x="-7913" y="14796"/>
                    <a:pt x="7778" y="6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B94D4CB7-9D5C-7331-5066-92FA445C1749}"/>
                </a:ext>
              </a:extLst>
            </p:cNvPr>
            <p:cNvSpPr/>
            <p:nvPr/>
          </p:nvSpPr>
          <p:spPr>
            <a:xfrm>
              <a:off x="8514585" y="6116146"/>
              <a:ext cx="20631" cy="60933"/>
            </a:xfrm>
            <a:custGeom>
              <a:avLst/>
              <a:gdLst>
                <a:gd name="connsiteX0" fmla="*/ 14523 w 20631"/>
                <a:gd name="connsiteY0" fmla="*/ 0 h 60933"/>
                <a:gd name="connsiteX1" fmla="*/ 14523 w 20631"/>
                <a:gd name="connsiteY1" fmla="*/ 60934 h 60933"/>
                <a:gd name="connsiteX2" fmla="*/ 1699 w 20631"/>
                <a:gd name="connsiteY2" fmla="*/ 60934 h 60933"/>
                <a:gd name="connsiteX3" fmla="*/ 14523 w 20631"/>
                <a:gd name="connsiteY3" fmla="*/ 0 h 60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1" h="60933">
                  <a:moveTo>
                    <a:pt x="14523" y="0"/>
                  </a:moveTo>
                  <a:cubicBezTo>
                    <a:pt x="23494" y="9767"/>
                    <a:pt x="21797" y="42005"/>
                    <a:pt x="14523" y="60934"/>
                  </a:cubicBezTo>
                  <a:cubicBezTo>
                    <a:pt x="10246" y="60934"/>
                    <a:pt x="5977" y="60934"/>
                    <a:pt x="1699" y="60934"/>
                  </a:cubicBezTo>
                  <a:cubicBezTo>
                    <a:pt x="-2890" y="43105"/>
                    <a:pt x="1959" y="16643"/>
                    <a:pt x="1452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0C5910A1-2B9E-86E1-DCBF-99284A20DDEF}"/>
                </a:ext>
              </a:extLst>
            </p:cNvPr>
            <p:cNvSpPr/>
            <p:nvPr/>
          </p:nvSpPr>
          <p:spPr>
            <a:xfrm>
              <a:off x="8387046" y="6119350"/>
              <a:ext cx="13068" cy="22453"/>
            </a:xfrm>
            <a:custGeom>
              <a:avLst/>
              <a:gdLst>
                <a:gd name="connsiteX0" fmla="*/ 12176 w 13068"/>
                <a:gd name="connsiteY0" fmla="*/ 0 h 22453"/>
                <a:gd name="connsiteX1" fmla="*/ 4158 w 13068"/>
                <a:gd name="connsiteY1" fmla="*/ 22453 h 22453"/>
                <a:gd name="connsiteX2" fmla="*/ 12176 w 13068"/>
                <a:gd name="connsiteY2" fmla="*/ 0 h 2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8" h="22453">
                  <a:moveTo>
                    <a:pt x="12176" y="0"/>
                  </a:moveTo>
                  <a:cubicBezTo>
                    <a:pt x="13414" y="5793"/>
                    <a:pt x="15051" y="20886"/>
                    <a:pt x="4158" y="22453"/>
                  </a:cubicBezTo>
                  <a:cubicBezTo>
                    <a:pt x="-4493" y="17171"/>
                    <a:pt x="1413" y="2745"/>
                    <a:pt x="1217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5DCCBC95-FD23-D584-CFA7-BC3860323081}"/>
                </a:ext>
              </a:extLst>
            </p:cNvPr>
            <p:cNvSpPr/>
            <p:nvPr/>
          </p:nvSpPr>
          <p:spPr>
            <a:xfrm>
              <a:off x="8469776" y="6120960"/>
              <a:ext cx="30207" cy="53216"/>
            </a:xfrm>
            <a:custGeom>
              <a:avLst/>
              <a:gdLst>
                <a:gd name="connsiteX0" fmla="*/ 27259 w 30207"/>
                <a:gd name="connsiteY0" fmla="*/ 0 h 53216"/>
                <a:gd name="connsiteX1" fmla="*/ 0 w 30207"/>
                <a:gd name="connsiteY1" fmla="*/ 51314 h 53216"/>
                <a:gd name="connsiteX2" fmla="*/ 27259 w 30207"/>
                <a:gd name="connsiteY2" fmla="*/ 0 h 5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207" h="53216">
                  <a:moveTo>
                    <a:pt x="27259" y="0"/>
                  </a:moveTo>
                  <a:cubicBezTo>
                    <a:pt x="36282" y="21804"/>
                    <a:pt x="23865" y="62476"/>
                    <a:pt x="0" y="51314"/>
                  </a:cubicBezTo>
                  <a:cubicBezTo>
                    <a:pt x="8105" y="33225"/>
                    <a:pt x="15708" y="14634"/>
                    <a:pt x="27259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3989375-5E40-CD26-1BFC-429CA65CDDD0}"/>
                </a:ext>
              </a:extLst>
            </p:cNvPr>
            <p:cNvSpPr/>
            <p:nvPr/>
          </p:nvSpPr>
          <p:spPr>
            <a:xfrm>
              <a:off x="8652876" y="6128856"/>
              <a:ext cx="21708" cy="40214"/>
            </a:xfrm>
            <a:custGeom>
              <a:avLst/>
              <a:gdLst>
                <a:gd name="connsiteX0" fmla="*/ 10933 w 21708"/>
                <a:gd name="connsiteY0" fmla="*/ 123 h 40214"/>
                <a:gd name="connsiteX1" fmla="*/ 20553 w 21708"/>
                <a:gd name="connsiteY1" fmla="*/ 6539 h 40214"/>
                <a:gd name="connsiteX2" fmla="*/ 9331 w 21708"/>
                <a:gd name="connsiteY2" fmla="*/ 40214 h 40214"/>
                <a:gd name="connsiteX3" fmla="*/ 6127 w 21708"/>
                <a:gd name="connsiteY3" fmla="*/ 28992 h 40214"/>
                <a:gd name="connsiteX4" fmla="*/ 10933 w 21708"/>
                <a:gd name="connsiteY4" fmla="*/ 123 h 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08" h="40214">
                  <a:moveTo>
                    <a:pt x="10933" y="123"/>
                  </a:moveTo>
                  <a:cubicBezTo>
                    <a:pt x="17540" y="-1141"/>
                    <a:pt x="13946" y="7804"/>
                    <a:pt x="20553" y="6539"/>
                  </a:cubicBezTo>
                  <a:cubicBezTo>
                    <a:pt x="16778" y="19753"/>
                    <a:pt x="31031" y="34127"/>
                    <a:pt x="9331" y="40214"/>
                  </a:cubicBezTo>
                  <a:cubicBezTo>
                    <a:pt x="6958" y="38725"/>
                    <a:pt x="1460" y="32213"/>
                    <a:pt x="6127" y="28992"/>
                  </a:cubicBezTo>
                  <a:cubicBezTo>
                    <a:pt x="-5251" y="22065"/>
                    <a:pt x="897" y="3595"/>
                    <a:pt x="10933" y="12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DD523200-508A-9F98-11E8-A4E8C4F0F39A}"/>
                </a:ext>
              </a:extLst>
            </p:cNvPr>
            <p:cNvSpPr/>
            <p:nvPr/>
          </p:nvSpPr>
          <p:spPr>
            <a:xfrm>
              <a:off x="8434490" y="6148228"/>
              <a:ext cx="24714" cy="19231"/>
            </a:xfrm>
            <a:custGeom>
              <a:avLst/>
              <a:gdLst>
                <a:gd name="connsiteX0" fmla="*/ 20851 w 24714"/>
                <a:gd name="connsiteY0" fmla="*/ 19232 h 19231"/>
                <a:gd name="connsiteX1" fmla="*/ 0 w 24714"/>
                <a:gd name="connsiteY1" fmla="*/ 9620 h 19231"/>
                <a:gd name="connsiteX2" fmla="*/ 6416 w 24714"/>
                <a:gd name="connsiteY2" fmla="*/ 0 h 19231"/>
                <a:gd name="connsiteX3" fmla="*/ 22453 w 24714"/>
                <a:gd name="connsiteY3" fmla="*/ 1602 h 19231"/>
                <a:gd name="connsiteX4" fmla="*/ 20851 w 24714"/>
                <a:gd name="connsiteY4" fmla="*/ 19232 h 1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14" h="19231">
                  <a:moveTo>
                    <a:pt x="20851" y="19232"/>
                  </a:moveTo>
                  <a:cubicBezTo>
                    <a:pt x="11594" y="18331"/>
                    <a:pt x="69" y="19708"/>
                    <a:pt x="0" y="9620"/>
                  </a:cubicBezTo>
                  <a:cubicBezTo>
                    <a:pt x="5317" y="13015"/>
                    <a:pt x="511" y="2710"/>
                    <a:pt x="6416" y="0"/>
                  </a:cubicBezTo>
                  <a:cubicBezTo>
                    <a:pt x="12123" y="2546"/>
                    <a:pt x="16123" y="7092"/>
                    <a:pt x="22453" y="1602"/>
                  </a:cubicBezTo>
                  <a:cubicBezTo>
                    <a:pt x="24912" y="6191"/>
                    <a:pt x="26557" y="13179"/>
                    <a:pt x="20851" y="1923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7F923A19-6936-EC02-A5F5-A831C5F65E78}"/>
                </a:ext>
              </a:extLst>
            </p:cNvPr>
            <p:cNvSpPr/>
            <p:nvPr/>
          </p:nvSpPr>
          <p:spPr>
            <a:xfrm>
              <a:off x="8582016" y="6149281"/>
              <a:ext cx="32082" cy="25610"/>
            </a:xfrm>
            <a:custGeom>
              <a:avLst/>
              <a:gdLst>
                <a:gd name="connsiteX0" fmla="*/ 32081 w 32082"/>
                <a:gd name="connsiteY0" fmla="*/ 11771 h 25610"/>
                <a:gd name="connsiteX1" fmla="*/ 8 w 32082"/>
                <a:gd name="connsiteY1" fmla="*/ 22993 h 25610"/>
                <a:gd name="connsiteX2" fmla="*/ 32081 w 32082"/>
                <a:gd name="connsiteY2" fmla="*/ 11771 h 2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2" h="25610">
                  <a:moveTo>
                    <a:pt x="32081" y="11771"/>
                  </a:moveTo>
                  <a:cubicBezTo>
                    <a:pt x="30366" y="29124"/>
                    <a:pt x="12615" y="26613"/>
                    <a:pt x="8" y="22993"/>
                  </a:cubicBezTo>
                  <a:cubicBezTo>
                    <a:pt x="-573" y="-3010"/>
                    <a:pt x="32367" y="-7253"/>
                    <a:pt x="32081" y="1177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F362B0B5-BFE3-3E55-756D-1D684A46B2F4}"/>
                </a:ext>
              </a:extLst>
            </p:cNvPr>
            <p:cNvSpPr/>
            <p:nvPr/>
          </p:nvSpPr>
          <p:spPr>
            <a:xfrm>
              <a:off x="8545145" y="6151423"/>
              <a:ext cx="22452" cy="23863"/>
            </a:xfrm>
            <a:custGeom>
              <a:avLst/>
              <a:gdLst>
                <a:gd name="connsiteX0" fmla="*/ 17638 w 22452"/>
                <a:gd name="connsiteY0" fmla="*/ 0 h 23863"/>
                <a:gd name="connsiteX1" fmla="*/ 22453 w 22452"/>
                <a:gd name="connsiteY1" fmla="*/ 19241 h 23863"/>
                <a:gd name="connsiteX2" fmla="*/ 0 w 22452"/>
                <a:gd name="connsiteY2" fmla="*/ 22453 h 23863"/>
                <a:gd name="connsiteX3" fmla="*/ 17638 w 22452"/>
                <a:gd name="connsiteY3" fmla="*/ 0 h 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52" h="23863">
                  <a:moveTo>
                    <a:pt x="17638" y="0"/>
                  </a:moveTo>
                  <a:cubicBezTo>
                    <a:pt x="21379" y="10175"/>
                    <a:pt x="21016" y="8382"/>
                    <a:pt x="22453" y="19241"/>
                  </a:cubicBezTo>
                  <a:cubicBezTo>
                    <a:pt x="15967" y="22471"/>
                    <a:pt x="8798" y="25839"/>
                    <a:pt x="0" y="22453"/>
                  </a:cubicBezTo>
                  <a:cubicBezTo>
                    <a:pt x="3853" y="12937"/>
                    <a:pt x="11664" y="7386"/>
                    <a:pt x="17638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B8374DF4-FCFB-C683-E6A4-8F7A5F98CEB0}"/>
                </a:ext>
              </a:extLst>
            </p:cNvPr>
            <p:cNvSpPr/>
            <p:nvPr/>
          </p:nvSpPr>
          <p:spPr>
            <a:xfrm>
              <a:off x="7055374" y="2543344"/>
              <a:ext cx="3696314" cy="3656659"/>
            </a:xfrm>
            <a:custGeom>
              <a:avLst/>
              <a:gdLst>
                <a:gd name="connsiteX0" fmla="*/ 1865021 w 3696314"/>
                <a:gd name="connsiteY0" fmla="*/ 12833 h 3656659"/>
                <a:gd name="connsiteX1" fmla="*/ 1869827 w 3696314"/>
                <a:gd name="connsiteY1" fmla="*/ 19241 h 3656659"/>
                <a:gd name="connsiteX2" fmla="*/ 1890678 w 3696314"/>
                <a:gd name="connsiteY2" fmla="*/ 0 h 3656659"/>
                <a:gd name="connsiteX3" fmla="*/ 1900290 w 3696314"/>
                <a:gd name="connsiteY3" fmla="*/ 3204 h 3656659"/>
                <a:gd name="connsiteX4" fmla="*/ 1945196 w 3696314"/>
                <a:gd name="connsiteY4" fmla="*/ 59332 h 3656659"/>
                <a:gd name="connsiteX5" fmla="*/ 1940390 w 3696314"/>
                <a:gd name="connsiteY5" fmla="*/ 65740 h 3656659"/>
                <a:gd name="connsiteX6" fmla="*/ 1940390 w 3696314"/>
                <a:gd name="connsiteY6" fmla="*/ 141109 h 3656659"/>
                <a:gd name="connsiteX7" fmla="*/ 1938779 w 3696314"/>
                <a:gd name="connsiteY7" fmla="*/ 235727 h 3656659"/>
                <a:gd name="connsiteX8" fmla="*/ 1933956 w 3696314"/>
                <a:gd name="connsiteY8" fmla="*/ 234116 h 3656659"/>
                <a:gd name="connsiteX9" fmla="*/ 1940381 w 3696314"/>
                <a:gd name="connsiteY9" fmla="*/ 336743 h 3656659"/>
                <a:gd name="connsiteX10" fmla="*/ 2039796 w 3696314"/>
                <a:gd name="connsiteY10" fmla="*/ 346364 h 3656659"/>
                <a:gd name="connsiteX11" fmla="*/ 2084702 w 3696314"/>
                <a:gd name="connsiteY11" fmla="*/ 355984 h 3656659"/>
                <a:gd name="connsiteX12" fmla="*/ 2134405 w 3696314"/>
                <a:gd name="connsiteY12" fmla="*/ 359197 h 3656659"/>
                <a:gd name="connsiteX13" fmla="*/ 2214589 w 3696314"/>
                <a:gd name="connsiteY13" fmla="*/ 380039 h 3656659"/>
                <a:gd name="connsiteX14" fmla="*/ 2479193 w 3696314"/>
                <a:gd name="connsiteY14" fmla="*/ 458620 h 3656659"/>
                <a:gd name="connsiteX15" fmla="*/ 2479193 w 3696314"/>
                <a:gd name="connsiteY15" fmla="*/ 457018 h 3656659"/>
                <a:gd name="connsiteX16" fmla="*/ 2636330 w 3696314"/>
                <a:gd name="connsiteY16" fmla="*/ 524369 h 3656659"/>
                <a:gd name="connsiteX17" fmla="*/ 2754994 w 3696314"/>
                <a:gd name="connsiteY17" fmla="*/ 583701 h 3656659"/>
                <a:gd name="connsiteX18" fmla="*/ 2977896 w 3696314"/>
                <a:gd name="connsiteY18" fmla="*/ 694347 h 3656659"/>
                <a:gd name="connsiteX19" fmla="*/ 3067700 w 3696314"/>
                <a:gd name="connsiteY19" fmla="*/ 750466 h 3656659"/>
                <a:gd name="connsiteX20" fmla="*/ 3077320 w 3696314"/>
                <a:gd name="connsiteY20" fmla="*/ 764892 h 3656659"/>
                <a:gd name="connsiteX21" fmla="*/ 3151078 w 3696314"/>
                <a:gd name="connsiteY21" fmla="*/ 816215 h 3656659"/>
                <a:gd name="connsiteX22" fmla="*/ 3210410 w 3696314"/>
                <a:gd name="connsiteY22" fmla="*/ 875547 h 3656659"/>
                <a:gd name="connsiteX23" fmla="*/ 3345120 w 3696314"/>
                <a:gd name="connsiteY23" fmla="*/ 1023080 h 3656659"/>
                <a:gd name="connsiteX24" fmla="*/ 3364360 w 3696314"/>
                <a:gd name="connsiteY24" fmla="*/ 1035904 h 3656659"/>
                <a:gd name="connsiteX25" fmla="*/ 3365962 w 3696314"/>
                <a:gd name="connsiteY25" fmla="*/ 1042321 h 3656659"/>
                <a:gd name="connsiteX26" fmla="*/ 3470192 w 3696314"/>
                <a:gd name="connsiteY26" fmla="*/ 1156171 h 3656659"/>
                <a:gd name="connsiteX27" fmla="*/ 3481423 w 3696314"/>
                <a:gd name="connsiteY27" fmla="*/ 1164189 h 3656659"/>
                <a:gd name="connsiteX28" fmla="*/ 3483033 w 3696314"/>
                <a:gd name="connsiteY28" fmla="*/ 1175411 h 3656659"/>
                <a:gd name="connsiteX29" fmla="*/ 3527930 w 3696314"/>
                <a:gd name="connsiteY29" fmla="*/ 1221919 h 3656659"/>
                <a:gd name="connsiteX30" fmla="*/ 3547180 w 3696314"/>
                <a:gd name="connsiteY30" fmla="*/ 1270029 h 3656659"/>
                <a:gd name="connsiteX31" fmla="*/ 3564818 w 3696314"/>
                <a:gd name="connsiteY31" fmla="*/ 1306917 h 3656659"/>
                <a:gd name="connsiteX32" fmla="*/ 3587271 w 3696314"/>
                <a:gd name="connsiteY32" fmla="*/ 1351814 h 3656659"/>
                <a:gd name="connsiteX33" fmla="*/ 3601697 w 3696314"/>
                <a:gd name="connsiteY33" fmla="*/ 1366249 h 3656659"/>
                <a:gd name="connsiteX34" fmla="*/ 3596891 w 3696314"/>
                <a:gd name="connsiteY34" fmla="*/ 1377471 h 3656659"/>
                <a:gd name="connsiteX35" fmla="*/ 3632169 w 3696314"/>
                <a:gd name="connsiteY35" fmla="*/ 1512172 h 3656659"/>
                <a:gd name="connsiteX36" fmla="*/ 3646594 w 3696314"/>
                <a:gd name="connsiteY36" fmla="*/ 1557078 h 3656659"/>
                <a:gd name="connsiteX37" fmla="*/ 3659427 w 3696314"/>
                <a:gd name="connsiteY37" fmla="*/ 1653289 h 3656659"/>
                <a:gd name="connsiteX38" fmla="*/ 3667446 w 3696314"/>
                <a:gd name="connsiteY38" fmla="*/ 1690177 h 3656659"/>
                <a:gd name="connsiteX39" fmla="*/ 3646594 w 3696314"/>
                <a:gd name="connsiteY39" fmla="*/ 1686973 h 3656659"/>
                <a:gd name="connsiteX40" fmla="*/ 3627354 w 3696314"/>
                <a:gd name="connsiteY40" fmla="*/ 1597169 h 3656659"/>
                <a:gd name="connsiteX41" fmla="*/ 3585652 w 3696314"/>
                <a:gd name="connsiteY41" fmla="*/ 1417571 h 3656659"/>
                <a:gd name="connsiteX42" fmla="*/ 3561597 w 3696314"/>
                <a:gd name="connsiteY42" fmla="*/ 1443228 h 3656659"/>
                <a:gd name="connsiteX43" fmla="*/ 3521514 w 3696314"/>
                <a:gd name="connsiteY43" fmla="*/ 1475293 h 3656659"/>
                <a:gd name="connsiteX44" fmla="*/ 3486237 w 3696314"/>
                <a:gd name="connsiteY44" fmla="*/ 1513782 h 3656659"/>
                <a:gd name="connsiteX45" fmla="*/ 3414072 w 3696314"/>
                <a:gd name="connsiteY45" fmla="*/ 1547458 h 3656659"/>
                <a:gd name="connsiteX46" fmla="*/ 3354740 w 3696314"/>
                <a:gd name="connsiteY46" fmla="*/ 1576318 h 3656659"/>
                <a:gd name="connsiteX47" fmla="*/ 3523116 w 3696314"/>
                <a:gd name="connsiteY47" fmla="*/ 1630836 h 3656659"/>
                <a:gd name="connsiteX48" fmla="*/ 3531134 w 3696314"/>
                <a:gd name="connsiteY48" fmla="*/ 1637252 h 3656659"/>
                <a:gd name="connsiteX49" fmla="*/ 3535957 w 3696314"/>
                <a:gd name="connsiteY49" fmla="*/ 1635650 h 3656659"/>
                <a:gd name="connsiteX50" fmla="*/ 3580855 w 3696314"/>
                <a:gd name="connsiteY50" fmla="*/ 1656493 h 3656659"/>
                <a:gd name="connsiteX51" fmla="*/ 3661047 w 3696314"/>
                <a:gd name="connsiteY51" fmla="*/ 1715834 h 3656659"/>
                <a:gd name="connsiteX52" fmla="*/ 3683491 w 3696314"/>
                <a:gd name="connsiteY52" fmla="*/ 1698186 h 3656659"/>
                <a:gd name="connsiteX53" fmla="*/ 3696315 w 3696314"/>
                <a:gd name="connsiteY53" fmla="*/ 1763944 h 3656659"/>
                <a:gd name="connsiteX54" fmla="*/ 3672260 w 3696314"/>
                <a:gd name="connsiteY54" fmla="*/ 1799221 h 3656659"/>
                <a:gd name="connsiteX55" fmla="*/ 3654621 w 3696314"/>
                <a:gd name="connsiteY55" fmla="*/ 1746305 h 3656659"/>
                <a:gd name="connsiteX56" fmla="*/ 3633779 w 3696314"/>
                <a:gd name="connsiteY56" fmla="*/ 1738287 h 3656659"/>
                <a:gd name="connsiteX57" fmla="*/ 3635390 w 3696314"/>
                <a:gd name="connsiteY57" fmla="*/ 1727064 h 3656659"/>
                <a:gd name="connsiteX58" fmla="*/ 3507097 w 3696314"/>
                <a:gd name="connsiteY58" fmla="*/ 1646881 h 3656659"/>
                <a:gd name="connsiteX59" fmla="*/ 3471820 w 3696314"/>
                <a:gd name="connsiteY59" fmla="*/ 1621224 h 3656659"/>
                <a:gd name="connsiteX60" fmla="*/ 3455783 w 3696314"/>
                <a:gd name="connsiteY60" fmla="*/ 1614808 h 3656659"/>
                <a:gd name="connsiteX61" fmla="*/ 3332296 w 3696314"/>
                <a:gd name="connsiteY61" fmla="*/ 1595567 h 3656659"/>
                <a:gd name="connsiteX62" fmla="*/ 3260139 w 3696314"/>
                <a:gd name="connsiteY62" fmla="*/ 1601984 h 3656659"/>
                <a:gd name="connsiteX63" fmla="*/ 3253732 w 3696314"/>
                <a:gd name="connsiteY63" fmla="*/ 1592364 h 3656659"/>
                <a:gd name="connsiteX64" fmla="*/ 3268158 w 3696314"/>
                <a:gd name="connsiteY64" fmla="*/ 1587558 h 3656659"/>
                <a:gd name="connsiteX65" fmla="*/ 3183169 w 3696314"/>
                <a:gd name="connsiteY65" fmla="*/ 1585956 h 3656659"/>
                <a:gd name="connsiteX66" fmla="*/ 3151095 w 3696314"/>
                <a:gd name="connsiteY66" fmla="*/ 1587558 h 3656659"/>
                <a:gd name="connsiteX67" fmla="*/ 3123837 w 3696314"/>
                <a:gd name="connsiteY67" fmla="*/ 1589160 h 3656659"/>
                <a:gd name="connsiteX68" fmla="*/ 3119022 w 3696314"/>
                <a:gd name="connsiteY68" fmla="*/ 1600382 h 3656659"/>
                <a:gd name="connsiteX69" fmla="*/ 3094967 w 3696314"/>
                <a:gd name="connsiteY69" fmla="*/ 1587558 h 3656659"/>
                <a:gd name="connsiteX70" fmla="*/ 3066107 w 3696314"/>
                <a:gd name="connsiteY70" fmla="*/ 1587558 h 3656659"/>
                <a:gd name="connsiteX71" fmla="*/ 3050070 w 3696314"/>
                <a:gd name="connsiteY71" fmla="*/ 1589160 h 3656659"/>
                <a:gd name="connsiteX72" fmla="*/ 2971489 w 3696314"/>
                <a:gd name="connsiteY72" fmla="*/ 1592372 h 3656659"/>
                <a:gd name="connsiteX73" fmla="*/ 2944238 w 3696314"/>
                <a:gd name="connsiteY73" fmla="*/ 1595576 h 3656659"/>
                <a:gd name="connsiteX74" fmla="*/ 2868870 w 3696314"/>
                <a:gd name="connsiteY74" fmla="*/ 1611613 h 3656659"/>
                <a:gd name="connsiteX75" fmla="*/ 2827167 w 3696314"/>
                <a:gd name="connsiteY75" fmla="*/ 1616427 h 3656659"/>
                <a:gd name="connsiteX76" fmla="*/ 2790288 w 3696314"/>
                <a:gd name="connsiteY76" fmla="*/ 1627650 h 3656659"/>
                <a:gd name="connsiteX77" fmla="*/ 2670005 w 3696314"/>
                <a:gd name="connsiteY77" fmla="*/ 1672547 h 3656659"/>
                <a:gd name="connsiteX78" fmla="*/ 2660393 w 3696314"/>
                <a:gd name="connsiteY78" fmla="*/ 1674149 h 3656659"/>
                <a:gd name="connsiteX79" fmla="*/ 2565776 w 3696314"/>
                <a:gd name="connsiteY79" fmla="*/ 1735083 h 3656659"/>
                <a:gd name="connsiteX80" fmla="*/ 2580210 w 3696314"/>
                <a:gd name="connsiteY80" fmla="*/ 1768758 h 3656659"/>
                <a:gd name="connsiteX81" fmla="*/ 2564174 w 3696314"/>
                <a:gd name="connsiteY81" fmla="*/ 1794415 h 3656659"/>
                <a:gd name="connsiteX82" fmla="*/ 2565776 w 3696314"/>
                <a:gd name="connsiteY82" fmla="*/ 1813655 h 3656659"/>
                <a:gd name="connsiteX83" fmla="*/ 2533711 w 3696314"/>
                <a:gd name="connsiteY83" fmla="*/ 1762342 h 3656659"/>
                <a:gd name="connsiteX84" fmla="*/ 2431075 w 3696314"/>
                <a:gd name="connsiteY84" fmla="*/ 1706213 h 3656659"/>
                <a:gd name="connsiteX85" fmla="*/ 2301188 w 3696314"/>
                <a:gd name="connsiteY85" fmla="*/ 1662918 h 3656659"/>
                <a:gd name="connsiteX86" fmla="*/ 2254680 w 3696314"/>
                <a:gd name="connsiteY86" fmla="*/ 1654900 h 3656659"/>
                <a:gd name="connsiteX87" fmla="*/ 2212987 w 3696314"/>
                <a:gd name="connsiteY87" fmla="*/ 1643677 h 3656659"/>
                <a:gd name="connsiteX88" fmla="*/ 2010944 w 3696314"/>
                <a:gd name="connsiteY88" fmla="*/ 1605188 h 3656659"/>
                <a:gd name="connsiteX89" fmla="*/ 1927549 w 3696314"/>
                <a:gd name="connsiteY89" fmla="*/ 1595567 h 3656659"/>
                <a:gd name="connsiteX90" fmla="*/ 1921141 w 3696314"/>
                <a:gd name="connsiteY90" fmla="*/ 1694991 h 3656659"/>
                <a:gd name="connsiteX91" fmla="*/ 1914724 w 3696314"/>
                <a:gd name="connsiteY91" fmla="*/ 1743101 h 3656659"/>
                <a:gd name="connsiteX92" fmla="*/ 1903493 w 3696314"/>
                <a:gd name="connsiteY92" fmla="*/ 1786396 h 3656659"/>
                <a:gd name="connsiteX93" fmla="*/ 1905104 w 3696314"/>
                <a:gd name="connsiteY93" fmla="*/ 1816877 h 3656659"/>
                <a:gd name="connsiteX94" fmla="*/ 1900290 w 3696314"/>
                <a:gd name="connsiteY94" fmla="*/ 1869792 h 3656659"/>
                <a:gd name="connsiteX95" fmla="*/ 1897086 w 3696314"/>
                <a:gd name="connsiteY95" fmla="*/ 1929133 h 3656659"/>
                <a:gd name="connsiteX96" fmla="*/ 1890678 w 3696314"/>
                <a:gd name="connsiteY96" fmla="*/ 2051001 h 3656659"/>
                <a:gd name="connsiteX97" fmla="*/ 1879447 w 3696314"/>
                <a:gd name="connsiteY97" fmla="*/ 2204942 h 3656659"/>
                <a:gd name="connsiteX98" fmla="*/ 1863411 w 3696314"/>
                <a:gd name="connsiteY98" fmla="*/ 2341245 h 3656659"/>
                <a:gd name="connsiteX99" fmla="*/ 1865021 w 3696314"/>
                <a:gd name="connsiteY99" fmla="*/ 2341245 h 3656659"/>
                <a:gd name="connsiteX100" fmla="*/ 1858605 w 3696314"/>
                <a:gd name="connsiteY100" fmla="*/ 2431048 h 3656659"/>
                <a:gd name="connsiteX101" fmla="*/ 1852188 w 3696314"/>
                <a:gd name="connsiteY101" fmla="*/ 2637914 h 3656659"/>
                <a:gd name="connsiteX102" fmla="*/ 1848984 w 3696314"/>
                <a:gd name="connsiteY102" fmla="*/ 2687626 h 3656659"/>
                <a:gd name="connsiteX103" fmla="*/ 1850587 w 3696314"/>
                <a:gd name="connsiteY103" fmla="*/ 2697246 h 3656659"/>
                <a:gd name="connsiteX104" fmla="*/ 1839364 w 3696314"/>
                <a:gd name="connsiteY104" fmla="*/ 2961842 h 3656659"/>
                <a:gd name="connsiteX105" fmla="*/ 1857003 w 3696314"/>
                <a:gd name="connsiteY105" fmla="*/ 2969860 h 3656659"/>
                <a:gd name="connsiteX106" fmla="*/ 1879456 w 3696314"/>
                <a:gd name="connsiteY106" fmla="*/ 2937787 h 3656659"/>
                <a:gd name="connsiteX107" fmla="*/ 1905113 w 3696314"/>
                <a:gd name="connsiteY107" fmla="*/ 2953824 h 3656659"/>
                <a:gd name="connsiteX108" fmla="*/ 1873048 w 3696314"/>
                <a:gd name="connsiteY108" fmla="*/ 3032405 h 3656659"/>
                <a:gd name="connsiteX109" fmla="*/ 1860207 w 3696314"/>
                <a:gd name="connsiteY109" fmla="*/ 2992314 h 3656659"/>
                <a:gd name="connsiteX110" fmla="*/ 1840966 w 3696314"/>
                <a:gd name="connsiteY110" fmla="*/ 2990703 h 3656659"/>
                <a:gd name="connsiteX111" fmla="*/ 1834550 w 3696314"/>
                <a:gd name="connsiteY111" fmla="*/ 2997119 h 3656659"/>
                <a:gd name="connsiteX112" fmla="*/ 1820124 w 3696314"/>
                <a:gd name="connsiteY112" fmla="*/ 3178328 h 3656659"/>
                <a:gd name="connsiteX113" fmla="*/ 1826531 w 3696314"/>
                <a:gd name="connsiteY113" fmla="*/ 3184736 h 3656659"/>
                <a:gd name="connsiteX114" fmla="*/ 1818513 w 3696314"/>
                <a:gd name="connsiteY114" fmla="*/ 3195958 h 3656659"/>
                <a:gd name="connsiteX115" fmla="*/ 1800874 w 3696314"/>
                <a:gd name="connsiteY115" fmla="*/ 3333871 h 3656659"/>
                <a:gd name="connsiteX116" fmla="*/ 1695034 w 3696314"/>
                <a:gd name="connsiteY116" fmla="*/ 3596857 h 3656659"/>
                <a:gd name="connsiteX117" fmla="*/ 1669378 w 3696314"/>
                <a:gd name="connsiteY117" fmla="*/ 3616106 h 3656659"/>
                <a:gd name="connsiteX118" fmla="*/ 1605231 w 3696314"/>
                <a:gd name="connsiteY118" fmla="*/ 3649790 h 3656659"/>
                <a:gd name="connsiteX119" fmla="*/ 1552315 w 3696314"/>
                <a:gd name="connsiteY119" fmla="*/ 3648179 h 3656659"/>
                <a:gd name="connsiteX120" fmla="*/ 1497789 w 3696314"/>
                <a:gd name="connsiteY120" fmla="*/ 3654587 h 3656659"/>
                <a:gd name="connsiteX121" fmla="*/ 1489771 w 3696314"/>
                <a:gd name="connsiteY121" fmla="*/ 3651383 h 3656659"/>
                <a:gd name="connsiteX122" fmla="*/ 1401569 w 3696314"/>
                <a:gd name="connsiteY122" fmla="*/ 3651383 h 3656659"/>
                <a:gd name="connsiteX123" fmla="*/ 1279692 w 3696314"/>
                <a:gd name="connsiteY123" fmla="*/ 3590449 h 3656659"/>
                <a:gd name="connsiteX124" fmla="*/ 1257240 w 3696314"/>
                <a:gd name="connsiteY124" fmla="*/ 3556774 h 3656659"/>
                <a:gd name="connsiteX125" fmla="*/ 1249221 w 3696314"/>
                <a:gd name="connsiteY125" fmla="*/ 3532719 h 3656659"/>
                <a:gd name="connsiteX126" fmla="*/ 1244407 w 3696314"/>
                <a:gd name="connsiteY126" fmla="*/ 3532719 h 3656659"/>
                <a:gd name="connsiteX127" fmla="*/ 1242805 w 3696314"/>
                <a:gd name="connsiteY127" fmla="*/ 3505460 h 3656659"/>
                <a:gd name="connsiteX128" fmla="*/ 1223556 w 3696314"/>
                <a:gd name="connsiteY128" fmla="*/ 3303409 h 3656659"/>
                <a:gd name="connsiteX129" fmla="*/ 1233176 w 3696314"/>
                <a:gd name="connsiteY129" fmla="*/ 3220021 h 3656659"/>
                <a:gd name="connsiteX130" fmla="*/ 1244398 w 3696314"/>
                <a:gd name="connsiteY130" fmla="*/ 3170310 h 3656659"/>
                <a:gd name="connsiteX131" fmla="*/ 1244398 w 3696314"/>
                <a:gd name="connsiteY131" fmla="*/ 3155875 h 3656659"/>
                <a:gd name="connsiteX132" fmla="*/ 1257222 w 3696314"/>
                <a:gd name="connsiteY132" fmla="*/ 3138245 h 3656659"/>
                <a:gd name="connsiteX133" fmla="*/ 1262037 w 3696314"/>
                <a:gd name="connsiteY133" fmla="*/ 3136643 h 3656659"/>
                <a:gd name="connsiteX134" fmla="*/ 1303722 w 3696314"/>
                <a:gd name="connsiteY134" fmla="*/ 3143059 h 3656659"/>
                <a:gd name="connsiteX135" fmla="*/ 1369470 w 3696314"/>
                <a:gd name="connsiteY135" fmla="*/ 3152671 h 3656659"/>
                <a:gd name="connsiteX136" fmla="*/ 1382294 w 3696314"/>
                <a:gd name="connsiteY136" fmla="*/ 3159088 h 3656659"/>
                <a:gd name="connsiteX137" fmla="*/ 1395127 w 3696314"/>
                <a:gd name="connsiteY137" fmla="*/ 3159088 h 3656659"/>
                <a:gd name="connsiteX138" fmla="*/ 1438422 w 3696314"/>
                <a:gd name="connsiteY138" fmla="*/ 3197569 h 3656659"/>
                <a:gd name="connsiteX139" fmla="*/ 1430404 w 3696314"/>
                <a:gd name="connsiteY139" fmla="*/ 3205596 h 3656659"/>
                <a:gd name="connsiteX140" fmla="*/ 1417571 w 3696314"/>
                <a:gd name="connsiteY140" fmla="*/ 3248882 h 3656659"/>
                <a:gd name="connsiteX141" fmla="*/ 1406349 w 3696314"/>
                <a:gd name="connsiteY141" fmla="*/ 3284160 h 3656659"/>
                <a:gd name="connsiteX142" fmla="*/ 1403137 w 3696314"/>
                <a:gd name="connsiteY142" fmla="*/ 3296992 h 3656659"/>
                <a:gd name="connsiteX143" fmla="*/ 1403137 w 3696314"/>
                <a:gd name="connsiteY143" fmla="*/ 3401222 h 3656659"/>
                <a:gd name="connsiteX144" fmla="*/ 1411155 w 3696314"/>
                <a:gd name="connsiteY144" fmla="*/ 3409240 h 3656659"/>
                <a:gd name="connsiteX145" fmla="*/ 1446432 w 3696314"/>
                <a:gd name="connsiteY145" fmla="*/ 3426879 h 3656659"/>
                <a:gd name="connsiteX146" fmla="*/ 1448043 w 3696314"/>
                <a:gd name="connsiteY146" fmla="*/ 3433295 h 3656659"/>
                <a:gd name="connsiteX147" fmla="*/ 1499356 w 3696314"/>
                <a:gd name="connsiteY147" fmla="*/ 3452536 h 3656659"/>
                <a:gd name="connsiteX148" fmla="*/ 1518597 w 3696314"/>
                <a:gd name="connsiteY148" fmla="*/ 3441313 h 3656659"/>
                <a:gd name="connsiteX149" fmla="*/ 1518597 w 3696314"/>
                <a:gd name="connsiteY149" fmla="*/ 3454138 h 3656659"/>
                <a:gd name="connsiteX150" fmla="*/ 1531430 w 3696314"/>
                <a:gd name="connsiteY150" fmla="*/ 3444517 h 3656659"/>
                <a:gd name="connsiteX151" fmla="*/ 1539448 w 3696314"/>
                <a:gd name="connsiteY151" fmla="*/ 3450925 h 3656659"/>
                <a:gd name="connsiteX152" fmla="*/ 1571521 w 3696314"/>
                <a:gd name="connsiteY152" fmla="*/ 3422064 h 3656659"/>
                <a:gd name="connsiteX153" fmla="*/ 1585947 w 3696314"/>
                <a:gd name="connsiteY153" fmla="*/ 3407638 h 3656659"/>
                <a:gd name="connsiteX154" fmla="*/ 1605196 w 3696314"/>
                <a:gd name="connsiteY154" fmla="*/ 3364334 h 3656659"/>
                <a:gd name="connsiteX155" fmla="*/ 1650094 w 3696314"/>
                <a:gd name="connsiteY155" fmla="*/ 3211994 h 3656659"/>
                <a:gd name="connsiteX156" fmla="*/ 1648483 w 3696314"/>
                <a:gd name="connsiteY156" fmla="*/ 3197560 h 3656659"/>
                <a:gd name="connsiteX157" fmla="*/ 1682158 w 3696314"/>
                <a:gd name="connsiteY157" fmla="*/ 2977870 h 3656659"/>
                <a:gd name="connsiteX158" fmla="*/ 1669343 w 3696314"/>
                <a:gd name="connsiteY158" fmla="*/ 2966648 h 3656659"/>
                <a:gd name="connsiteX159" fmla="*/ 1682158 w 3696314"/>
                <a:gd name="connsiteY159" fmla="*/ 2950603 h 3656659"/>
                <a:gd name="connsiteX160" fmla="*/ 1698204 w 3696314"/>
                <a:gd name="connsiteY160" fmla="*/ 2817504 h 3656659"/>
                <a:gd name="connsiteX161" fmla="*/ 1699806 w 3696314"/>
                <a:gd name="connsiteY161" fmla="*/ 2711664 h 3656659"/>
                <a:gd name="connsiteX162" fmla="*/ 1717453 w 3696314"/>
                <a:gd name="connsiteY162" fmla="*/ 2559324 h 3656659"/>
                <a:gd name="connsiteX163" fmla="*/ 1739906 w 3696314"/>
                <a:gd name="connsiteY163" fmla="*/ 2357264 h 3656659"/>
                <a:gd name="connsiteX164" fmla="*/ 1760748 w 3696314"/>
                <a:gd name="connsiteY164" fmla="*/ 2225776 h 3656659"/>
                <a:gd name="connsiteX165" fmla="*/ 1763952 w 3696314"/>
                <a:gd name="connsiteY165" fmla="*/ 2168037 h 3656659"/>
                <a:gd name="connsiteX166" fmla="*/ 1779998 w 3696314"/>
                <a:gd name="connsiteY166" fmla="*/ 2050984 h 3656659"/>
                <a:gd name="connsiteX167" fmla="*/ 1783201 w 3696314"/>
                <a:gd name="connsiteY167" fmla="*/ 1982031 h 3656659"/>
                <a:gd name="connsiteX168" fmla="*/ 1789609 w 3696314"/>
                <a:gd name="connsiteY168" fmla="*/ 1906663 h 3656659"/>
                <a:gd name="connsiteX169" fmla="*/ 1788007 w 3696314"/>
                <a:gd name="connsiteY169" fmla="*/ 1829683 h 3656659"/>
                <a:gd name="connsiteX170" fmla="*/ 1805654 w 3696314"/>
                <a:gd name="connsiteY170" fmla="*/ 1592355 h 3656659"/>
                <a:gd name="connsiteX171" fmla="*/ 1377497 w 3696314"/>
                <a:gd name="connsiteY171" fmla="*/ 1670936 h 3656659"/>
                <a:gd name="connsiteX172" fmla="*/ 1369479 w 3696314"/>
                <a:gd name="connsiteY172" fmla="*/ 1678955 h 3656659"/>
                <a:gd name="connsiteX173" fmla="*/ 1282879 w 3696314"/>
                <a:gd name="connsiteY173" fmla="*/ 1723852 h 3656659"/>
                <a:gd name="connsiteX174" fmla="*/ 1255620 w 3696314"/>
                <a:gd name="connsiteY174" fmla="*/ 1808841 h 3656659"/>
                <a:gd name="connsiteX175" fmla="*/ 1233167 w 3696314"/>
                <a:gd name="connsiteY175" fmla="*/ 1736685 h 3656659"/>
                <a:gd name="connsiteX176" fmla="*/ 1218733 w 3696314"/>
                <a:gd name="connsiteY176" fmla="*/ 1725454 h 3656659"/>
                <a:gd name="connsiteX177" fmla="*/ 1229955 w 3696314"/>
                <a:gd name="connsiteY177" fmla="*/ 1715834 h 3656659"/>
                <a:gd name="connsiteX178" fmla="*/ 1154586 w 3696314"/>
                <a:gd name="connsiteY178" fmla="*/ 1645279 h 3656659"/>
                <a:gd name="connsiteX179" fmla="*/ 1061579 w 3696314"/>
                <a:gd name="connsiteY179" fmla="*/ 1569902 h 3656659"/>
                <a:gd name="connsiteX180" fmla="*/ 1061579 w 3696314"/>
                <a:gd name="connsiteY180" fmla="*/ 1565088 h 3656659"/>
                <a:gd name="connsiteX181" fmla="*/ 944516 w 3696314"/>
                <a:gd name="connsiteY181" fmla="*/ 1510570 h 3656659"/>
                <a:gd name="connsiteX182" fmla="*/ 825852 w 3696314"/>
                <a:gd name="connsiteY182" fmla="*/ 1462460 h 3656659"/>
                <a:gd name="connsiteX183" fmla="*/ 817834 w 3696314"/>
                <a:gd name="connsiteY183" fmla="*/ 1464070 h 3656659"/>
                <a:gd name="connsiteX184" fmla="*/ 785761 w 3696314"/>
                <a:gd name="connsiteY184" fmla="*/ 1444821 h 3656659"/>
                <a:gd name="connsiteX185" fmla="*/ 660680 w 3696314"/>
                <a:gd name="connsiteY185" fmla="*/ 1403128 h 3656659"/>
                <a:gd name="connsiteX186" fmla="*/ 594932 w 3696314"/>
                <a:gd name="connsiteY186" fmla="*/ 1382286 h 3656659"/>
                <a:gd name="connsiteX187" fmla="*/ 530785 w 3696314"/>
                <a:gd name="connsiteY187" fmla="*/ 1367859 h 3656659"/>
                <a:gd name="connsiteX188" fmla="*/ 514748 w 3696314"/>
                <a:gd name="connsiteY188" fmla="*/ 1366249 h 3656659"/>
                <a:gd name="connsiteX189" fmla="*/ 442592 w 3696314"/>
                <a:gd name="connsiteY189" fmla="*/ 1343805 h 3656659"/>
                <a:gd name="connsiteX190" fmla="*/ 392880 w 3696314"/>
                <a:gd name="connsiteY190" fmla="*/ 1343805 h 3656659"/>
                <a:gd name="connsiteX191" fmla="*/ 362418 w 3696314"/>
                <a:gd name="connsiteY191" fmla="*/ 1337388 h 3656659"/>
                <a:gd name="connsiteX192" fmla="*/ 290253 w 3696314"/>
                <a:gd name="connsiteY192" fmla="*/ 1332574 h 3656659"/>
                <a:gd name="connsiteX193" fmla="*/ 248559 w 3696314"/>
                <a:gd name="connsiteY193" fmla="*/ 1335778 h 3656659"/>
                <a:gd name="connsiteX194" fmla="*/ 213282 w 3696314"/>
                <a:gd name="connsiteY194" fmla="*/ 1342194 h 3656659"/>
                <a:gd name="connsiteX195" fmla="*/ 206866 w 3696314"/>
                <a:gd name="connsiteY195" fmla="*/ 1338990 h 3656659"/>
                <a:gd name="connsiteX196" fmla="*/ 184421 w 3696314"/>
                <a:gd name="connsiteY196" fmla="*/ 1343805 h 3656659"/>
                <a:gd name="connsiteX197" fmla="*/ 169987 w 3696314"/>
                <a:gd name="connsiteY197" fmla="*/ 1345406 h 3656659"/>
                <a:gd name="connsiteX198" fmla="*/ 102636 w 3696314"/>
                <a:gd name="connsiteY198" fmla="*/ 1350221 h 3656659"/>
                <a:gd name="connsiteX199" fmla="*/ 51322 w 3696314"/>
                <a:gd name="connsiteY199" fmla="*/ 1372665 h 3656659"/>
                <a:gd name="connsiteX200" fmla="*/ 46508 w 3696314"/>
                <a:gd name="connsiteY200" fmla="*/ 1414359 h 3656659"/>
                <a:gd name="connsiteX201" fmla="*/ 24055 w 3696314"/>
                <a:gd name="connsiteY201" fmla="*/ 1467283 h 3656659"/>
                <a:gd name="connsiteX202" fmla="*/ 14435 w 3696314"/>
                <a:gd name="connsiteY202" fmla="*/ 1467283 h 3656659"/>
                <a:gd name="connsiteX203" fmla="*/ 0 w 3696314"/>
                <a:gd name="connsiteY203" fmla="*/ 1433599 h 3656659"/>
                <a:gd name="connsiteX204" fmla="*/ 24055 w 3696314"/>
                <a:gd name="connsiteY204" fmla="*/ 1363045 h 3656659"/>
                <a:gd name="connsiteX205" fmla="*/ 43304 w 3696314"/>
                <a:gd name="connsiteY205" fmla="*/ 1191465 h 3656659"/>
                <a:gd name="connsiteX206" fmla="*/ 97822 w 3696314"/>
                <a:gd name="connsiteY206" fmla="*/ 1008654 h 3656659"/>
                <a:gd name="connsiteX207" fmla="*/ 186023 w 3696314"/>
                <a:gd name="connsiteY207" fmla="*/ 891592 h 3656659"/>
                <a:gd name="connsiteX208" fmla="*/ 211680 w 3696314"/>
                <a:gd name="connsiteY208" fmla="*/ 862731 h 3656659"/>
                <a:gd name="connsiteX209" fmla="*/ 261392 w 3696314"/>
                <a:gd name="connsiteY209" fmla="*/ 817825 h 3656659"/>
                <a:gd name="connsiteX210" fmla="*/ 277429 w 3696314"/>
                <a:gd name="connsiteY210" fmla="*/ 798585 h 3656659"/>
                <a:gd name="connsiteX211" fmla="*/ 325530 w 3696314"/>
                <a:gd name="connsiteY211" fmla="*/ 758493 h 3656659"/>
                <a:gd name="connsiteX212" fmla="*/ 347983 w 3696314"/>
                <a:gd name="connsiteY212" fmla="*/ 740855 h 3656659"/>
                <a:gd name="connsiteX213" fmla="*/ 367223 w 3696314"/>
                <a:gd name="connsiteY213" fmla="*/ 732836 h 3656659"/>
                <a:gd name="connsiteX214" fmla="*/ 375250 w 3696314"/>
                <a:gd name="connsiteY214" fmla="*/ 723216 h 3656659"/>
                <a:gd name="connsiteX215" fmla="*/ 399297 w 3696314"/>
                <a:gd name="connsiteY215" fmla="*/ 710383 h 3656659"/>
                <a:gd name="connsiteX216" fmla="*/ 429768 w 3696314"/>
                <a:gd name="connsiteY216" fmla="*/ 686328 h 3656659"/>
                <a:gd name="connsiteX217" fmla="*/ 473063 w 3696314"/>
                <a:gd name="connsiteY217" fmla="*/ 654255 h 3656659"/>
                <a:gd name="connsiteX218" fmla="*/ 482684 w 3696314"/>
                <a:gd name="connsiteY218" fmla="*/ 652644 h 3656659"/>
                <a:gd name="connsiteX219" fmla="*/ 533998 w 3696314"/>
                <a:gd name="connsiteY219" fmla="*/ 618969 h 3656659"/>
                <a:gd name="connsiteX220" fmla="*/ 513146 w 3696314"/>
                <a:gd name="connsiteY220" fmla="*/ 641414 h 3656659"/>
                <a:gd name="connsiteX221" fmla="*/ 506739 w 3696314"/>
                <a:gd name="connsiteY221" fmla="*/ 649432 h 3656659"/>
                <a:gd name="connsiteX222" fmla="*/ 498720 w 3696314"/>
                <a:gd name="connsiteY222" fmla="*/ 647821 h 3656659"/>
                <a:gd name="connsiteX223" fmla="*/ 469860 w 3696314"/>
                <a:gd name="connsiteY223" fmla="*/ 668672 h 3656659"/>
                <a:gd name="connsiteX224" fmla="*/ 452221 w 3696314"/>
                <a:gd name="connsiteY224" fmla="*/ 683107 h 3656659"/>
                <a:gd name="connsiteX225" fmla="*/ 447415 w 3696314"/>
                <a:gd name="connsiteY225" fmla="*/ 679903 h 3656659"/>
                <a:gd name="connsiteX226" fmla="*/ 426564 w 3696314"/>
                <a:gd name="connsiteY226" fmla="*/ 700746 h 3656659"/>
                <a:gd name="connsiteX227" fmla="*/ 405722 w 3696314"/>
                <a:gd name="connsiteY227" fmla="*/ 710366 h 3656659"/>
                <a:gd name="connsiteX228" fmla="*/ 380065 w 3696314"/>
                <a:gd name="connsiteY228" fmla="*/ 734412 h 3656659"/>
                <a:gd name="connsiteX229" fmla="*/ 346390 w 3696314"/>
                <a:gd name="connsiteY229" fmla="*/ 748847 h 3656659"/>
                <a:gd name="connsiteX230" fmla="*/ 348000 w 3696314"/>
                <a:gd name="connsiteY230" fmla="*/ 753661 h 3656659"/>
                <a:gd name="connsiteX231" fmla="*/ 271030 w 3696314"/>
                <a:gd name="connsiteY231" fmla="*/ 812993 h 3656659"/>
                <a:gd name="connsiteX232" fmla="*/ 272631 w 3696314"/>
                <a:gd name="connsiteY232" fmla="*/ 817808 h 3656659"/>
                <a:gd name="connsiteX233" fmla="*/ 250178 w 3696314"/>
                <a:gd name="connsiteY233" fmla="*/ 833845 h 3656659"/>
                <a:gd name="connsiteX234" fmla="*/ 251780 w 3696314"/>
                <a:gd name="connsiteY234" fmla="*/ 840261 h 3656659"/>
                <a:gd name="connsiteX235" fmla="*/ 250178 w 3696314"/>
                <a:gd name="connsiteY235" fmla="*/ 835455 h 3656659"/>
                <a:gd name="connsiteX236" fmla="*/ 234142 w 3696314"/>
                <a:gd name="connsiteY236" fmla="*/ 856298 h 3656659"/>
                <a:gd name="connsiteX237" fmla="*/ 219707 w 3696314"/>
                <a:gd name="connsiteY237" fmla="*/ 862714 h 3656659"/>
                <a:gd name="connsiteX238" fmla="*/ 214893 w 3696314"/>
                <a:gd name="connsiteY238" fmla="*/ 880353 h 3656659"/>
                <a:gd name="connsiteX239" fmla="*/ 163579 w 3696314"/>
                <a:gd name="connsiteY239" fmla="*/ 928463 h 3656659"/>
                <a:gd name="connsiteX240" fmla="*/ 165181 w 3696314"/>
                <a:gd name="connsiteY240" fmla="*/ 936481 h 3656659"/>
                <a:gd name="connsiteX241" fmla="*/ 153959 w 3696314"/>
                <a:gd name="connsiteY241" fmla="*/ 942897 h 3656659"/>
                <a:gd name="connsiteX242" fmla="*/ 134709 w 3696314"/>
                <a:gd name="connsiteY242" fmla="*/ 973360 h 3656659"/>
                <a:gd name="connsiteX243" fmla="*/ 137922 w 3696314"/>
                <a:gd name="connsiteY243" fmla="*/ 978174 h 3656659"/>
                <a:gd name="connsiteX244" fmla="*/ 107451 w 3696314"/>
                <a:gd name="connsiteY244" fmla="*/ 1024682 h 3656659"/>
                <a:gd name="connsiteX245" fmla="*/ 101034 w 3696314"/>
                <a:gd name="connsiteY245" fmla="*/ 1029497 h 3656659"/>
                <a:gd name="connsiteX246" fmla="*/ 84998 w 3696314"/>
                <a:gd name="connsiteY246" fmla="*/ 1095245 h 3656659"/>
                <a:gd name="connsiteX247" fmla="*/ 78581 w 3696314"/>
                <a:gd name="connsiteY247" fmla="*/ 1096847 h 3656659"/>
                <a:gd name="connsiteX248" fmla="*/ 73767 w 3696314"/>
                <a:gd name="connsiteY248" fmla="*/ 1112884 h 3656659"/>
                <a:gd name="connsiteX249" fmla="*/ 67350 w 3696314"/>
                <a:gd name="connsiteY249" fmla="*/ 1130531 h 3656659"/>
                <a:gd name="connsiteX250" fmla="*/ 59332 w 3696314"/>
                <a:gd name="connsiteY250" fmla="*/ 1173827 h 3656659"/>
                <a:gd name="connsiteX251" fmla="*/ 52916 w 3696314"/>
                <a:gd name="connsiteY251" fmla="*/ 1234760 h 3656659"/>
                <a:gd name="connsiteX252" fmla="*/ 49712 w 3696314"/>
                <a:gd name="connsiteY252" fmla="*/ 1262019 h 3656659"/>
                <a:gd name="connsiteX253" fmla="*/ 46499 w 3696314"/>
                <a:gd name="connsiteY253" fmla="*/ 1276454 h 3656659"/>
                <a:gd name="connsiteX254" fmla="*/ 35277 w 3696314"/>
                <a:gd name="connsiteY254" fmla="*/ 1322953 h 3656659"/>
                <a:gd name="connsiteX255" fmla="*/ 38490 w 3696314"/>
                <a:gd name="connsiteY255" fmla="*/ 1332574 h 3656659"/>
                <a:gd name="connsiteX256" fmla="*/ 33684 w 3696314"/>
                <a:gd name="connsiteY256" fmla="*/ 1359832 h 3656659"/>
                <a:gd name="connsiteX257" fmla="*/ 78581 w 3696314"/>
                <a:gd name="connsiteY257" fmla="*/ 1347000 h 3656659"/>
                <a:gd name="connsiteX258" fmla="*/ 166783 w 3696314"/>
                <a:gd name="connsiteY258" fmla="*/ 1326149 h 3656659"/>
                <a:gd name="connsiteX259" fmla="*/ 234133 w 3696314"/>
                <a:gd name="connsiteY259" fmla="*/ 1319732 h 3656659"/>
                <a:gd name="connsiteX260" fmla="*/ 250170 w 3696314"/>
                <a:gd name="connsiteY260" fmla="*/ 1321343 h 3656659"/>
                <a:gd name="connsiteX261" fmla="*/ 338371 w 3696314"/>
                <a:gd name="connsiteY261" fmla="*/ 1319732 h 3656659"/>
                <a:gd name="connsiteX262" fmla="*/ 386481 w 3696314"/>
                <a:gd name="connsiteY262" fmla="*/ 1321343 h 3656659"/>
                <a:gd name="connsiteX263" fmla="*/ 388083 w 3696314"/>
                <a:gd name="connsiteY263" fmla="*/ 1324547 h 3656659"/>
                <a:gd name="connsiteX264" fmla="*/ 477887 w 3696314"/>
                <a:gd name="connsiteY264" fmla="*/ 1329361 h 3656659"/>
                <a:gd name="connsiteX265" fmla="*/ 522784 w 3696314"/>
                <a:gd name="connsiteY265" fmla="*/ 1347000 h 3656659"/>
                <a:gd name="connsiteX266" fmla="*/ 525988 w 3696314"/>
                <a:gd name="connsiteY266" fmla="*/ 1343796 h 3656659"/>
                <a:gd name="connsiteX267" fmla="*/ 540423 w 3696314"/>
                <a:gd name="connsiteY267" fmla="*/ 1351814 h 3656659"/>
                <a:gd name="connsiteX268" fmla="*/ 617393 w 3696314"/>
                <a:gd name="connsiteY268" fmla="*/ 1361434 h 3656659"/>
                <a:gd name="connsiteX269" fmla="*/ 705595 w 3696314"/>
                <a:gd name="connsiteY269" fmla="*/ 1398322 h 3656659"/>
                <a:gd name="connsiteX270" fmla="*/ 748890 w 3696314"/>
                <a:gd name="connsiteY270" fmla="*/ 1407942 h 3656659"/>
                <a:gd name="connsiteX271" fmla="*/ 816241 w 3696314"/>
                <a:gd name="connsiteY271" fmla="*/ 1435201 h 3656659"/>
                <a:gd name="connsiteX272" fmla="*/ 867554 w 3696314"/>
                <a:gd name="connsiteY272" fmla="*/ 1459256 h 3656659"/>
                <a:gd name="connsiteX273" fmla="*/ 867554 w 3696314"/>
                <a:gd name="connsiteY273" fmla="*/ 1464070 h 3656659"/>
                <a:gd name="connsiteX274" fmla="*/ 1109697 w 3696314"/>
                <a:gd name="connsiteY274" fmla="*/ 1566698 h 3656659"/>
                <a:gd name="connsiteX275" fmla="*/ 1233176 w 3696314"/>
                <a:gd name="connsiteY275" fmla="*/ 1686973 h 3656659"/>
                <a:gd name="connsiteX276" fmla="*/ 1249213 w 3696314"/>
                <a:gd name="connsiteY276" fmla="*/ 1634048 h 3656659"/>
                <a:gd name="connsiteX277" fmla="*/ 1250814 w 3696314"/>
                <a:gd name="connsiteY277" fmla="*/ 1597169 h 3656659"/>
                <a:gd name="connsiteX278" fmla="*/ 1262045 w 3696314"/>
                <a:gd name="connsiteY278" fmla="*/ 1523403 h 3656659"/>
                <a:gd name="connsiteX279" fmla="*/ 1234786 w 3696314"/>
                <a:gd name="connsiteY279" fmla="*/ 1533023 h 3656659"/>
                <a:gd name="connsiteX280" fmla="*/ 1233184 w 3696314"/>
                <a:gd name="connsiteY280" fmla="*/ 1528217 h 3656659"/>
                <a:gd name="connsiteX281" fmla="*/ 1204324 w 3696314"/>
                <a:gd name="connsiteY281" fmla="*/ 1525013 h 3656659"/>
                <a:gd name="connsiteX282" fmla="*/ 1164232 w 3696314"/>
                <a:gd name="connsiteY282" fmla="*/ 1505773 h 3656659"/>
                <a:gd name="connsiteX283" fmla="*/ 1154612 w 3696314"/>
                <a:gd name="connsiteY283" fmla="*/ 1504171 h 3656659"/>
                <a:gd name="connsiteX284" fmla="*/ 1117733 w 3696314"/>
                <a:gd name="connsiteY284" fmla="*/ 1486532 h 3656659"/>
                <a:gd name="connsiteX285" fmla="*/ 1024726 w 3696314"/>
                <a:gd name="connsiteY285" fmla="*/ 1444839 h 3656659"/>
                <a:gd name="connsiteX286" fmla="*/ 934922 w 3696314"/>
                <a:gd name="connsiteY286" fmla="*/ 1406358 h 3656659"/>
                <a:gd name="connsiteX287" fmla="*/ 880396 w 3696314"/>
                <a:gd name="connsiteY287" fmla="*/ 1379099 h 3656659"/>
                <a:gd name="connsiteX288" fmla="*/ 872378 w 3696314"/>
                <a:gd name="connsiteY288" fmla="*/ 1369479 h 3656659"/>
                <a:gd name="connsiteX289" fmla="*/ 695983 w 3696314"/>
                <a:gd name="connsiteY289" fmla="*/ 1231565 h 3656659"/>
                <a:gd name="connsiteX290" fmla="*/ 652679 w 3696314"/>
                <a:gd name="connsiteY290" fmla="*/ 1290906 h 3656659"/>
                <a:gd name="connsiteX291" fmla="*/ 636651 w 3696314"/>
                <a:gd name="connsiteY291" fmla="*/ 1324581 h 3656659"/>
                <a:gd name="connsiteX292" fmla="*/ 633438 w 3696314"/>
                <a:gd name="connsiteY292" fmla="*/ 1311757 h 3656659"/>
                <a:gd name="connsiteX293" fmla="*/ 635041 w 3696314"/>
                <a:gd name="connsiteY293" fmla="*/ 1318173 h 3656659"/>
                <a:gd name="connsiteX294" fmla="*/ 641457 w 3696314"/>
                <a:gd name="connsiteY294" fmla="*/ 1313359 h 3656659"/>
                <a:gd name="connsiteX295" fmla="*/ 631837 w 3696314"/>
                <a:gd name="connsiteY295" fmla="*/ 1310146 h 3656659"/>
                <a:gd name="connsiteX296" fmla="*/ 647873 w 3696314"/>
                <a:gd name="connsiteY296" fmla="*/ 1290906 h 3656659"/>
                <a:gd name="connsiteX297" fmla="*/ 641465 w 3696314"/>
                <a:gd name="connsiteY297" fmla="*/ 1287702 h 3656659"/>
                <a:gd name="connsiteX298" fmla="*/ 659104 w 3696314"/>
                <a:gd name="connsiteY298" fmla="*/ 1260443 h 3656659"/>
                <a:gd name="connsiteX299" fmla="*/ 668724 w 3696314"/>
                <a:gd name="connsiteY299" fmla="*/ 1250823 h 3656659"/>
                <a:gd name="connsiteX300" fmla="*/ 665520 w 3696314"/>
                <a:gd name="connsiteY300" fmla="*/ 1246017 h 3656659"/>
                <a:gd name="connsiteX301" fmla="*/ 667122 w 3696314"/>
                <a:gd name="connsiteY301" fmla="*/ 1246017 h 3656659"/>
                <a:gd name="connsiteX302" fmla="*/ 720038 w 3696314"/>
                <a:gd name="connsiteY302" fmla="*/ 1164232 h 3656659"/>
                <a:gd name="connsiteX303" fmla="*/ 729658 w 3696314"/>
                <a:gd name="connsiteY303" fmla="*/ 1161028 h 3656659"/>
                <a:gd name="connsiteX304" fmla="*/ 771352 w 3696314"/>
                <a:gd name="connsiteY304" fmla="*/ 1108104 h 3656659"/>
                <a:gd name="connsiteX305" fmla="*/ 809833 w 3696314"/>
                <a:gd name="connsiteY305" fmla="*/ 1042364 h 3656659"/>
                <a:gd name="connsiteX306" fmla="*/ 893220 w 3696314"/>
                <a:gd name="connsiteY306" fmla="*/ 971810 h 3656659"/>
                <a:gd name="connsiteX307" fmla="*/ 888405 w 3696314"/>
                <a:gd name="connsiteY307" fmla="*/ 971810 h 3656659"/>
                <a:gd name="connsiteX308" fmla="*/ 912452 w 3696314"/>
                <a:gd name="connsiteY308" fmla="*/ 950967 h 3656659"/>
                <a:gd name="connsiteX309" fmla="*/ 933303 w 3696314"/>
                <a:gd name="connsiteY309" fmla="*/ 920487 h 3656659"/>
                <a:gd name="connsiteX310" fmla="*/ 963774 w 3696314"/>
                <a:gd name="connsiteY310" fmla="*/ 891627 h 3656659"/>
                <a:gd name="connsiteX311" fmla="*/ 966987 w 3696314"/>
                <a:gd name="connsiteY311" fmla="*/ 894831 h 3656659"/>
                <a:gd name="connsiteX312" fmla="*/ 968589 w 3696314"/>
                <a:gd name="connsiteY312" fmla="*/ 885210 h 3656659"/>
                <a:gd name="connsiteX313" fmla="*/ 992644 w 3696314"/>
                <a:gd name="connsiteY313" fmla="*/ 859553 h 3656659"/>
                <a:gd name="connsiteX314" fmla="*/ 994254 w 3696314"/>
                <a:gd name="connsiteY314" fmla="*/ 840313 h 3656659"/>
                <a:gd name="connsiteX315" fmla="*/ 1024726 w 3696314"/>
                <a:gd name="connsiteY315" fmla="*/ 843517 h 3656659"/>
                <a:gd name="connsiteX316" fmla="*/ 1019911 w 3696314"/>
                <a:gd name="connsiteY316" fmla="*/ 856350 h 3656659"/>
                <a:gd name="connsiteX317" fmla="*/ 1074429 w 3696314"/>
                <a:gd name="connsiteY317" fmla="*/ 941339 h 3656659"/>
                <a:gd name="connsiteX318" fmla="*/ 1197907 w 3696314"/>
                <a:gd name="connsiteY318" fmla="*/ 1023124 h 3656659"/>
                <a:gd name="connsiteX319" fmla="*/ 1205926 w 3696314"/>
                <a:gd name="connsiteY319" fmla="*/ 1035948 h 3656659"/>
                <a:gd name="connsiteX320" fmla="*/ 1221962 w 3696314"/>
                <a:gd name="connsiteY320" fmla="*/ 1040762 h 3656659"/>
                <a:gd name="connsiteX321" fmla="*/ 1218759 w 3696314"/>
                <a:gd name="connsiteY321" fmla="*/ 1053595 h 3656659"/>
                <a:gd name="connsiteX322" fmla="*/ 1212342 w 3696314"/>
                <a:gd name="connsiteY322" fmla="*/ 1053595 h 3656659"/>
                <a:gd name="connsiteX323" fmla="*/ 1167445 w 3696314"/>
                <a:gd name="connsiteY323" fmla="*/ 1027938 h 3656659"/>
                <a:gd name="connsiteX324" fmla="*/ 1157824 w 3696314"/>
                <a:gd name="connsiteY324" fmla="*/ 1026336 h 3656659"/>
                <a:gd name="connsiteX325" fmla="*/ 1141788 w 3696314"/>
                <a:gd name="connsiteY325" fmla="*/ 1011901 h 3656659"/>
                <a:gd name="connsiteX326" fmla="*/ 1071234 w 3696314"/>
                <a:gd name="connsiteY326" fmla="*/ 963791 h 3656659"/>
                <a:gd name="connsiteX327" fmla="*/ 1026327 w 3696314"/>
                <a:gd name="connsiteY327" fmla="*/ 902858 h 3656659"/>
                <a:gd name="connsiteX328" fmla="*/ 999069 w 3696314"/>
                <a:gd name="connsiteY328" fmla="*/ 870784 h 3656659"/>
                <a:gd name="connsiteX329" fmla="*/ 954163 w 3696314"/>
                <a:gd name="connsiteY329" fmla="*/ 910876 h 3656659"/>
                <a:gd name="connsiteX330" fmla="*/ 883608 w 3696314"/>
                <a:gd name="connsiteY330" fmla="*/ 989448 h 3656659"/>
                <a:gd name="connsiteX331" fmla="*/ 873988 w 3696314"/>
                <a:gd name="connsiteY331" fmla="*/ 1005485 h 3656659"/>
                <a:gd name="connsiteX332" fmla="*/ 864368 w 3696314"/>
                <a:gd name="connsiteY332" fmla="*/ 1010299 h 3656659"/>
                <a:gd name="connsiteX333" fmla="*/ 841915 w 3696314"/>
                <a:gd name="connsiteY333" fmla="*/ 1040771 h 3656659"/>
                <a:gd name="connsiteX334" fmla="*/ 864368 w 3696314"/>
                <a:gd name="connsiteY334" fmla="*/ 1084066 h 3656659"/>
                <a:gd name="connsiteX335" fmla="*/ 896441 w 3696314"/>
                <a:gd name="connsiteY335" fmla="*/ 1112927 h 3656659"/>
                <a:gd name="connsiteX336" fmla="*/ 906061 w 3696314"/>
                <a:gd name="connsiteY336" fmla="*/ 1124149 h 3656659"/>
                <a:gd name="connsiteX337" fmla="*/ 1043966 w 3696314"/>
                <a:gd name="connsiteY337" fmla="*/ 1223573 h 3656659"/>
                <a:gd name="connsiteX338" fmla="*/ 1051984 w 3696314"/>
                <a:gd name="connsiteY338" fmla="*/ 1233193 h 3656659"/>
                <a:gd name="connsiteX339" fmla="*/ 1116131 w 3696314"/>
                <a:gd name="connsiteY339" fmla="*/ 1260452 h 3656659"/>
                <a:gd name="connsiteX340" fmla="*/ 1223564 w 3696314"/>
                <a:gd name="connsiteY340" fmla="*/ 1294127 h 3656659"/>
                <a:gd name="connsiteX341" fmla="*/ 1289313 w 3696314"/>
                <a:gd name="connsiteY341" fmla="*/ 1302146 h 3656659"/>
                <a:gd name="connsiteX342" fmla="*/ 1306951 w 3696314"/>
                <a:gd name="connsiteY342" fmla="*/ 1237999 h 3656659"/>
                <a:gd name="connsiteX343" fmla="*/ 1340627 w 3696314"/>
                <a:gd name="connsiteY343" fmla="*/ 1140186 h 3656659"/>
                <a:gd name="connsiteX344" fmla="*/ 1347043 w 3696314"/>
                <a:gd name="connsiteY344" fmla="*/ 1100103 h 3656659"/>
                <a:gd name="connsiteX345" fmla="*/ 1335821 w 3696314"/>
                <a:gd name="connsiteY345" fmla="*/ 1104909 h 3656659"/>
                <a:gd name="connsiteX346" fmla="*/ 1226777 w 3696314"/>
                <a:gd name="connsiteY346" fmla="*/ 1055197 h 3656659"/>
                <a:gd name="connsiteX347" fmla="*/ 1221962 w 3696314"/>
                <a:gd name="connsiteY347" fmla="*/ 1058409 h 3656659"/>
                <a:gd name="connsiteX348" fmla="*/ 1231583 w 3696314"/>
                <a:gd name="connsiteY348" fmla="*/ 1045577 h 3656659"/>
                <a:gd name="connsiteX349" fmla="*/ 1234795 w 3696314"/>
                <a:gd name="connsiteY349" fmla="*/ 1050382 h 3656659"/>
                <a:gd name="connsiteX350" fmla="*/ 1242813 w 3696314"/>
                <a:gd name="connsiteY350" fmla="*/ 1048781 h 3656659"/>
                <a:gd name="connsiteX351" fmla="*/ 1247628 w 3696314"/>
                <a:gd name="connsiteY351" fmla="*/ 1055188 h 3656659"/>
                <a:gd name="connsiteX352" fmla="*/ 1348654 w 3696314"/>
                <a:gd name="connsiteY352" fmla="*/ 1095280 h 3656659"/>
                <a:gd name="connsiteX353" fmla="*/ 1375912 w 3696314"/>
                <a:gd name="connsiteY353" fmla="*/ 1013495 h 3656659"/>
                <a:gd name="connsiteX354" fmla="*/ 1440059 w 3696314"/>
                <a:gd name="connsiteY354" fmla="*/ 851526 h 3656659"/>
                <a:gd name="connsiteX355" fmla="*/ 1427235 w 3696314"/>
                <a:gd name="connsiteY355" fmla="*/ 837092 h 3656659"/>
                <a:gd name="connsiteX356" fmla="*/ 1422420 w 3696314"/>
                <a:gd name="connsiteY356" fmla="*/ 840296 h 3656659"/>
                <a:gd name="connsiteX357" fmla="*/ 1399967 w 3696314"/>
                <a:gd name="connsiteY357" fmla="*/ 829073 h 3656659"/>
                <a:gd name="connsiteX358" fmla="*/ 1347043 w 3696314"/>
                <a:gd name="connsiteY358" fmla="*/ 800213 h 3656659"/>
                <a:gd name="connsiteX359" fmla="*/ 1287711 w 3696314"/>
                <a:gd name="connsiteY359" fmla="*/ 763325 h 3656659"/>
                <a:gd name="connsiteX360" fmla="*/ 1223564 w 3696314"/>
                <a:gd name="connsiteY360" fmla="*/ 681548 h 3656659"/>
                <a:gd name="connsiteX361" fmla="*/ 1223564 w 3696314"/>
                <a:gd name="connsiteY361" fmla="*/ 668716 h 3656659"/>
                <a:gd name="connsiteX362" fmla="*/ 1197907 w 3696314"/>
                <a:gd name="connsiteY362" fmla="*/ 676734 h 3656659"/>
                <a:gd name="connsiteX363" fmla="*/ 1204324 w 3696314"/>
                <a:gd name="connsiteY363" fmla="*/ 676734 h 3656659"/>
                <a:gd name="connsiteX364" fmla="*/ 1197907 w 3696314"/>
                <a:gd name="connsiteY364" fmla="*/ 686354 h 3656659"/>
                <a:gd name="connsiteX365" fmla="*/ 1201120 w 3696314"/>
                <a:gd name="connsiteY365" fmla="*/ 681548 h 3656659"/>
                <a:gd name="connsiteX366" fmla="*/ 1189898 w 3696314"/>
                <a:gd name="connsiteY366" fmla="*/ 684752 h 3656659"/>
                <a:gd name="connsiteX367" fmla="*/ 1213953 w 3696314"/>
                <a:gd name="connsiteY367" fmla="*/ 667105 h 3656659"/>
                <a:gd name="connsiteX368" fmla="*/ 1218767 w 3696314"/>
                <a:gd name="connsiteY368" fmla="*/ 627022 h 3656659"/>
                <a:gd name="connsiteX369" fmla="*/ 1234804 w 3696314"/>
                <a:gd name="connsiteY369" fmla="*/ 639846 h 3656659"/>
                <a:gd name="connsiteX370" fmla="*/ 1265275 w 3696314"/>
                <a:gd name="connsiteY370" fmla="*/ 631828 h 3656659"/>
                <a:gd name="connsiteX371" fmla="*/ 1252442 w 3696314"/>
                <a:gd name="connsiteY371" fmla="*/ 636642 h 3656659"/>
                <a:gd name="connsiteX372" fmla="*/ 1239618 w 3696314"/>
                <a:gd name="connsiteY372" fmla="*/ 652679 h 3656659"/>
                <a:gd name="connsiteX373" fmla="*/ 1375930 w 3696314"/>
                <a:gd name="connsiteY373" fmla="*/ 797000 h 3656659"/>
                <a:gd name="connsiteX374" fmla="*/ 1387152 w 3696314"/>
                <a:gd name="connsiteY374" fmla="*/ 798611 h 3656659"/>
                <a:gd name="connsiteX375" fmla="*/ 1430447 w 3696314"/>
                <a:gd name="connsiteY375" fmla="*/ 825870 h 3656659"/>
                <a:gd name="connsiteX376" fmla="*/ 1433651 w 3696314"/>
                <a:gd name="connsiteY376" fmla="*/ 822657 h 3656659"/>
                <a:gd name="connsiteX377" fmla="*/ 1443272 w 3696314"/>
                <a:gd name="connsiteY377" fmla="*/ 837092 h 3656659"/>
                <a:gd name="connsiteX378" fmla="*/ 1484965 w 3696314"/>
                <a:gd name="connsiteY378" fmla="*/ 763325 h 3656659"/>
                <a:gd name="connsiteX379" fmla="*/ 1501002 w 3696314"/>
                <a:gd name="connsiteY379" fmla="*/ 739270 h 3656659"/>
                <a:gd name="connsiteX380" fmla="*/ 1549112 w 3696314"/>
                <a:gd name="connsiteY380" fmla="*/ 665512 h 3656659"/>
                <a:gd name="connsiteX381" fmla="*/ 1542695 w 3696314"/>
                <a:gd name="connsiteY381" fmla="*/ 651077 h 3656659"/>
                <a:gd name="connsiteX382" fmla="*/ 1557130 w 3696314"/>
                <a:gd name="connsiteY382" fmla="*/ 654290 h 3656659"/>
                <a:gd name="connsiteX383" fmla="*/ 1558732 w 3696314"/>
                <a:gd name="connsiteY383" fmla="*/ 646263 h 3656659"/>
                <a:gd name="connsiteX384" fmla="*/ 1571564 w 3696314"/>
                <a:gd name="connsiteY384" fmla="*/ 641457 h 3656659"/>
                <a:gd name="connsiteX385" fmla="*/ 1638906 w 3696314"/>
                <a:gd name="connsiteY385" fmla="*/ 558070 h 3656659"/>
                <a:gd name="connsiteX386" fmla="*/ 1662970 w 3696314"/>
                <a:gd name="connsiteY386" fmla="*/ 526005 h 3656659"/>
                <a:gd name="connsiteX387" fmla="*/ 1577972 w 3696314"/>
                <a:gd name="connsiteY387" fmla="*/ 439406 h 3656659"/>
                <a:gd name="connsiteX388" fmla="*/ 1430439 w 3696314"/>
                <a:gd name="connsiteY388" fmla="*/ 522793 h 3656659"/>
                <a:gd name="connsiteX389" fmla="*/ 1542686 w 3696314"/>
                <a:gd name="connsiteY389" fmla="*/ 628633 h 3656659"/>
                <a:gd name="connsiteX390" fmla="*/ 1547501 w 3696314"/>
                <a:gd name="connsiteY390" fmla="*/ 644669 h 3656659"/>
                <a:gd name="connsiteX391" fmla="*/ 1534668 w 3696314"/>
                <a:gd name="connsiteY391" fmla="*/ 646271 h 3656659"/>
                <a:gd name="connsiteX392" fmla="*/ 1531464 w 3696314"/>
                <a:gd name="connsiteY392" fmla="*/ 655900 h 3656659"/>
                <a:gd name="connsiteX393" fmla="*/ 1401569 w 3696314"/>
                <a:gd name="connsiteY393" fmla="*/ 542042 h 3656659"/>
                <a:gd name="connsiteX394" fmla="*/ 1347043 w 3696314"/>
                <a:gd name="connsiteY394" fmla="*/ 572513 h 3656659"/>
                <a:gd name="connsiteX395" fmla="*/ 1355061 w 3696314"/>
                <a:gd name="connsiteY395" fmla="*/ 558070 h 3656659"/>
                <a:gd name="connsiteX396" fmla="*/ 1363080 w 3696314"/>
                <a:gd name="connsiteY396" fmla="*/ 562884 h 3656659"/>
                <a:gd name="connsiteX397" fmla="*/ 1369496 w 3696314"/>
                <a:gd name="connsiteY397" fmla="*/ 548450 h 3656659"/>
                <a:gd name="connsiteX398" fmla="*/ 1367885 w 3696314"/>
                <a:gd name="connsiteY398" fmla="*/ 554866 h 3656659"/>
                <a:gd name="connsiteX399" fmla="*/ 1377506 w 3696314"/>
                <a:gd name="connsiteY399" fmla="*/ 543644 h 3656659"/>
                <a:gd name="connsiteX400" fmla="*/ 1409579 w 3696314"/>
                <a:gd name="connsiteY400" fmla="*/ 516385 h 3656659"/>
                <a:gd name="connsiteX401" fmla="*/ 1411181 w 3696314"/>
                <a:gd name="connsiteY401" fmla="*/ 484320 h 3656659"/>
                <a:gd name="connsiteX402" fmla="*/ 1424014 w 3696314"/>
                <a:gd name="connsiteY402" fmla="*/ 505171 h 3656659"/>
                <a:gd name="connsiteX403" fmla="*/ 1427226 w 3696314"/>
                <a:gd name="connsiteY403" fmla="*/ 506773 h 3656659"/>
                <a:gd name="connsiteX404" fmla="*/ 1465707 w 3696314"/>
                <a:gd name="connsiteY404" fmla="*/ 487533 h 3656659"/>
                <a:gd name="connsiteX405" fmla="*/ 1488160 w 3696314"/>
                <a:gd name="connsiteY405" fmla="*/ 471496 h 3656659"/>
                <a:gd name="connsiteX406" fmla="*/ 1610028 w 3696314"/>
                <a:gd name="connsiteY406" fmla="*/ 404146 h 3656659"/>
                <a:gd name="connsiteX407" fmla="*/ 1622852 w 3696314"/>
                <a:gd name="connsiteY407" fmla="*/ 402535 h 3656659"/>
                <a:gd name="connsiteX408" fmla="*/ 1632472 w 3696314"/>
                <a:gd name="connsiteY408" fmla="*/ 392915 h 3656659"/>
                <a:gd name="connsiteX409" fmla="*/ 1637287 w 3696314"/>
                <a:gd name="connsiteY409" fmla="*/ 397721 h 3656659"/>
                <a:gd name="connsiteX410" fmla="*/ 1642101 w 3696314"/>
                <a:gd name="connsiteY410" fmla="*/ 388101 h 3656659"/>
                <a:gd name="connsiteX411" fmla="*/ 1680582 w 3696314"/>
                <a:gd name="connsiteY411" fmla="*/ 372064 h 3656659"/>
                <a:gd name="connsiteX412" fmla="*/ 1682185 w 3696314"/>
                <a:gd name="connsiteY412" fmla="*/ 376878 h 3656659"/>
                <a:gd name="connsiteX413" fmla="*/ 1687007 w 3696314"/>
                <a:gd name="connsiteY413" fmla="*/ 368860 h 3656659"/>
                <a:gd name="connsiteX414" fmla="*/ 1704646 w 3696314"/>
                <a:gd name="connsiteY414" fmla="*/ 373674 h 3656659"/>
                <a:gd name="connsiteX415" fmla="*/ 1723895 w 3696314"/>
                <a:gd name="connsiteY415" fmla="*/ 367258 h 3656659"/>
                <a:gd name="connsiteX416" fmla="*/ 1727090 w 3696314"/>
                <a:gd name="connsiteY416" fmla="*/ 368869 h 3656659"/>
                <a:gd name="connsiteX417" fmla="*/ 1606824 w 3696314"/>
                <a:gd name="connsiteY417" fmla="*/ 420182 h 3656659"/>
                <a:gd name="connsiteX418" fmla="*/ 1605223 w 3696314"/>
                <a:gd name="connsiteY418" fmla="*/ 423386 h 3656659"/>
                <a:gd name="connsiteX419" fmla="*/ 1682185 w 3696314"/>
                <a:gd name="connsiteY419" fmla="*/ 503570 h 3656659"/>
                <a:gd name="connsiteX420" fmla="*/ 1719072 w 3696314"/>
                <a:gd name="connsiteY420" fmla="*/ 465080 h 3656659"/>
                <a:gd name="connsiteX421" fmla="*/ 1760766 w 3696314"/>
                <a:gd name="connsiteY421" fmla="*/ 429803 h 3656659"/>
                <a:gd name="connsiteX422" fmla="*/ 1823310 w 3696314"/>
                <a:gd name="connsiteY422" fmla="*/ 373683 h 3656659"/>
                <a:gd name="connsiteX423" fmla="*/ 1831329 w 3696314"/>
                <a:gd name="connsiteY423" fmla="*/ 360850 h 3656659"/>
                <a:gd name="connsiteX424" fmla="*/ 1735117 w 3696314"/>
                <a:gd name="connsiteY424" fmla="*/ 367267 h 3656659"/>
                <a:gd name="connsiteX425" fmla="*/ 1747942 w 3696314"/>
                <a:gd name="connsiteY425" fmla="*/ 356045 h 3656659"/>
                <a:gd name="connsiteX426" fmla="*/ 1672573 w 3696314"/>
                <a:gd name="connsiteY426" fmla="*/ 351230 h 3656659"/>
                <a:gd name="connsiteX427" fmla="*/ 1703044 w 3696314"/>
                <a:gd name="connsiteY427" fmla="*/ 346424 h 3656659"/>
                <a:gd name="connsiteX428" fmla="*/ 1725497 w 3696314"/>
                <a:gd name="connsiteY428" fmla="*/ 338406 h 3656659"/>
                <a:gd name="connsiteX429" fmla="*/ 1821717 w 3696314"/>
                <a:gd name="connsiteY429" fmla="*/ 328786 h 3656659"/>
                <a:gd name="connsiteX430" fmla="*/ 1826523 w 3696314"/>
                <a:gd name="connsiteY430" fmla="*/ 147577 h 3656659"/>
                <a:gd name="connsiteX431" fmla="*/ 1831337 w 3696314"/>
                <a:gd name="connsiteY431" fmla="*/ 62588 h 3656659"/>
                <a:gd name="connsiteX432" fmla="*/ 1844170 w 3696314"/>
                <a:gd name="connsiteY432" fmla="*/ 35329 h 3656659"/>
                <a:gd name="connsiteX433" fmla="*/ 1853790 w 3696314"/>
                <a:gd name="connsiteY433" fmla="*/ 17691 h 3656659"/>
                <a:gd name="connsiteX434" fmla="*/ 1865021 w 3696314"/>
                <a:gd name="connsiteY434" fmla="*/ 12833 h 3656659"/>
                <a:gd name="connsiteX435" fmla="*/ 1856994 w 3696314"/>
                <a:gd name="connsiteY435" fmla="*/ 60934 h 3656659"/>
                <a:gd name="connsiteX436" fmla="*/ 1842560 w 3696314"/>
                <a:gd name="connsiteY436" fmla="*/ 176394 h 3656659"/>
                <a:gd name="connsiteX437" fmla="*/ 1847382 w 3696314"/>
                <a:gd name="connsiteY437" fmla="*/ 243745 h 3656659"/>
                <a:gd name="connsiteX438" fmla="*/ 1845772 w 3696314"/>
                <a:gd name="connsiteY438" fmla="*/ 319114 h 3656659"/>
                <a:gd name="connsiteX439" fmla="*/ 1863411 w 3696314"/>
                <a:gd name="connsiteY439" fmla="*/ 336752 h 3656659"/>
                <a:gd name="connsiteX440" fmla="*/ 1914724 w 3696314"/>
                <a:gd name="connsiteY440" fmla="*/ 339956 h 3656659"/>
                <a:gd name="connsiteX441" fmla="*/ 1908317 w 3696314"/>
                <a:gd name="connsiteY441" fmla="*/ 280624 h 3656659"/>
                <a:gd name="connsiteX442" fmla="*/ 1914724 w 3696314"/>
                <a:gd name="connsiteY442" fmla="*/ 256569 h 3656659"/>
                <a:gd name="connsiteX443" fmla="*/ 1914724 w 3696314"/>
                <a:gd name="connsiteY443" fmla="*/ 234116 h 3656659"/>
                <a:gd name="connsiteX444" fmla="*/ 1921141 w 3696314"/>
                <a:gd name="connsiteY444" fmla="*/ 89795 h 3656659"/>
                <a:gd name="connsiteX445" fmla="*/ 1922743 w 3696314"/>
                <a:gd name="connsiteY445" fmla="*/ 65740 h 3656659"/>
                <a:gd name="connsiteX446" fmla="*/ 1887474 w 3696314"/>
                <a:gd name="connsiteY446" fmla="*/ 16028 h 3656659"/>
                <a:gd name="connsiteX447" fmla="*/ 1856994 w 3696314"/>
                <a:gd name="connsiteY447" fmla="*/ 60934 h 3656659"/>
                <a:gd name="connsiteX448" fmla="*/ 2185737 w 3696314"/>
                <a:gd name="connsiteY448" fmla="*/ 449000 h 3656659"/>
                <a:gd name="connsiteX449" fmla="*/ 2253078 w 3696314"/>
                <a:gd name="connsiteY449" fmla="*/ 484286 h 3656659"/>
                <a:gd name="connsiteX450" fmla="*/ 2378159 w 3696314"/>
                <a:gd name="connsiteY450" fmla="*/ 570877 h 3656659"/>
                <a:gd name="connsiteX451" fmla="*/ 2392594 w 3696314"/>
                <a:gd name="connsiteY451" fmla="*/ 567673 h 3656659"/>
                <a:gd name="connsiteX452" fmla="*/ 2405426 w 3696314"/>
                <a:gd name="connsiteY452" fmla="*/ 572487 h 3656659"/>
                <a:gd name="connsiteX453" fmla="*/ 2459944 w 3696314"/>
                <a:gd name="connsiteY453" fmla="*/ 545220 h 3656659"/>
                <a:gd name="connsiteX454" fmla="*/ 2463148 w 3696314"/>
                <a:gd name="connsiteY454" fmla="*/ 474657 h 3656659"/>
                <a:gd name="connsiteX455" fmla="*/ 2456740 w 3696314"/>
                <a:gd name="connsiteY455" fmla="*/ 466638 h 3656659"/>
                <a:gd name="connsiteX456" fmla="*/ 2264309 w 3696314"/>
                <a:gd name="connsiteY456" fmla="*/ 418529 h 3656659"/>
                <a:gd name="connsiteX457" fmla="*/ 2201765 w 3696314"/>
                <a:gd name="connsiteY457" fmla="*/ 394474 h 3656659"/>
                <a:gd name="connsiteX458" fmla="*/ 2126405 w 3696314"/>
                <a:gd name="connsiteY458" fmla="*/ 373631 h 3656659"/>
                <a:gd name="connsiteX459" fmla="*/ 2067064 w 3696314"/>
                <a:gd name="connsiteY459" fmla="*/ 368817 h 3656659"/>
                <a:gd name="connsiteX460" fmla="*/ 2043009 w 3696314"/>
                <a:gd name="connsiteY460" fmla="*/ 368817 h 3656659"/>
                <a:gd name="connsiteX461" fmla="*/ 2094331 w 3696314"/>
                <a:gd name="connsiteY461" fmla="*/ 388057 h 3656659"/>
                <a:gd name="connsiteX462" fmla="*/ 2094331 w 3696314"/>
                <a:gd name="connsiteY462" fmla="*/ 394474 h 3656659"/>
                <a:gd name="connsiteX463" fmla="*/ 2161673 w 3696314"/>
                <a:gd name="connsiteY463" fmla="*/ 432963 h 3656659"/>
                <a:gd name="connsiteX464" fmla="*/ 2163275 w 3696314"/>
                <a:gd name="connsiteY464" fmla="*/ 439371 h 3656659"/>
                <a:gd name="connsiteX465" fmla="*/ 2182524 w 3696314"/>
                <a:gd name="connsiteY465" fmla="*/ 448991 h 3656659"/>
                <a:gd name="connsiteX466" fmla="*/ 2185737 w 3696314"/>
                <a:gd name="connsiteY466" fmla="*/ 449000 h 3656659"/>
                <a:gd name="connsiteX467" fmla="*/ 1861800 w 3696314"/>
                <a:gd name="connsiteY467" fmla="*/ 368825 h 3656659"/>
                <a:gd name="connsiteX468" fmla="*/ 1853782 w 3696314"/>
                <a:gd name="connsiteY468" fmla="*/ 380048 h 3656659"/>
                <a:gd name="connsiteX469" fmla="*/ 1804070 w 3696314"/>
                <a:gd name="connsiteY469" fmla="*/ 428149 h 3656659"/>
                <a:gd name="connsiteX470" fmla="*/ 1727090 w 3696314"/>
                <a:gd name="connsiteY470" fmla="*/ 489091 h 3656659"/>
                <a:gd name="connsiteX471" fmla="*/ 1701434 w 3696314"/>
                <a:gd name="connsiteY471" fmla="*/ 513138 h 3656659"/>
                <a:gd name="connsiteX472" fmla="*/ 1662961 w 3696314"/>
                <a:gd name="connsiteY472" fmla="*/ 559646 h 3656659"/>
                <a:gd name="connsiteX473" fmla="*/ 1648518 w 3696314"/>
                <a:gd name="connsiteY473" fmla="*/ 577293 h 3656659"/>
                <a:gd name="connsiteX474" fmla="*/ 1568343 w 3696314"/>
                <a:gd name="connsiteY474" fmla="*/ 675106 h 3656659"/>
                <a:gd name="connsiteX475" fmla="*/ 1537881 w 3696314"/>
                <a:gd name="connsiteY475" fmla="*/ 716800 h 3656659"/>
                <a:gd name="connsiteX476" fmla="*/ 1473734 w 3696314"/>
                <a:gd name="connsiteY476" fmla="*/ 835472 h 3656659"/>
                <a:gd name="connsiteX477" fmla="*/ 1464114 w 3696314"/>
                <a:gd name="connsiteY477" fmla="*/ 859519 h 3656659"/>
                <a:gd name="connsiteX478" fmla="*/ 1459299 w 3696314"/>
                <a:gd name="connsiteY478" fmla="*/ 861129 h 3656659"/>
                <a:gd name="connsiteX479" fmla="*/ 1448077 w 3696314"/>
                <a:gd name="connsiteY479" fmla="*/ 885176 h 3656659"/>
                <a:gd name="connsiteX480" fmla="*/ 1420818 w 3696314"/>
                <a:gd name="connsiteY480" fmla="*/ 950933 h 3656659"/>
                <a:gd name="connsiteX481" fmla="*/ 1412800 w 3696314"/>
                <a:gd name="connsiteY481" fmla="*/ 968571 h 3656659"/>
                <a:gd name="connsiteX482" fmla="*/ 1395162 w 3696314"/>
                <a:gd name="connsiteY482" fmla="*/ 1039134 h 3656659"/>
                <a:gd name="connsiteX483" fmla="*/ 1388745 w 3696314"/>
                <a:gd name="connsiteY483" fmla="*/ 1067995 h 3656659"/>
                <a:gd name="connsiteX484" fmla="*/ 1383939 w 3696314"/>
                <a:gd name="connsiteY484" fmla="*/ 1071199 h 3656659"/>
                <a:gd name="connsiteX485" fmla="*/ 1355079 w 3696314"/>
                <a:gd name="connsiteY485" fmla="*/ 1154586 h 3656659"/>
                <a:gd name="connsiteX486" fmla="*/ 1348662 w 3696314"/>
                <a:gd name="connsiteY486" fmla="*/ 1156188 h 3656659"/>
                <a:gd name="connsiteX487" fmla="*/ 1347052 w 3696314"/>
                <a:gd name="connsiteY487" fmla="*/ 1183447 h 3656659"/>
                <a:gd name="connsiteX488" fmla="*/ 1355070 w 3696314"/>
                <a:gd name="connsiteY488" fmla="*/ 1181836 h 3656659"/>
                <a:gd name="connsiteX489" fmla="*/ 1339033 w 3696314"/>
                <a:gd name="connsiteY489" fmla="*/ 1194669 h 3656659"/>
                <a:gd name="connsiteX490" fmla="*/ 1308571 w 3696314"/>
                <a:gd name="connsiteY490" fmla="*/ 1330972 h 3656659"/>
                <a:gd name="connsiteX491" fmla="*/ 1310173 w 3696314"/>
                <a:gd name="connsiteY491" fmla="*/ 1351823 h 3656659"/>
                <a:gd name="connsiteX492" fmla="*/ 1306969 w 3696314"/>
                <a:gd name="connsiteY492" fmla="*/ 1350221 h 3656659"/>
                <a:gd name="connsiteX493" fmla="*/ 1306969 w 3696314"/>
                <a:gd name="connsiteY493" fmla="*/ 1375878 h 3656659"/>
                <a:gd name="connsiteX494" fmla="*/ 1300552 w 3696314"/>
                <a:gd name="connsiteY494" fmla="*/ 1395118 h 3656659"/>
                <a:gd name="connsiteX495" fmla="*/ 1303765 w 3696314"/>
                <a:gd name="connsiteY495" fmla="*/ 1414359 h 3656659"/>
                <a:gd name="connsiteX496" fmla="*/ 1297348 w 3696314"/>
                <a:gd name="connsiteY496" fmla="*/ 1460867 h 3656659"/>
                <a:gd name="connsiteX497" fmla="*/ 1289330 w 3696314"/>
                <a:gd name="connsiteY497" fmla="*/ 1525013 h 3656659"/>
                <a:gd name="connsiteX498" fmla="*/ 1279710 w 3696314"/>
                <a:gd name="connsiteY498" fmla="*/ 1609994 h 3656659"/>
                <a:gd name="connsiteX499" fmla="*/ 1268488 w 3696314"/>
                <a:gd name="connsiteY499" fmla="*/ 1701408 h 3656659"/>
                <a:gd name="connsiteX500" fmla="*/ 1364708 w 3696314"/>
                <a:gd name="connsiteY500" fmla="*/ 1661316 h 3656659"/>
                <a:gd name="connsiteX501" fmla="*/ 1367911 w 3696314"/>
                <a:gd name="connsiteY501" fmla="*/ 1656502 h 3656659"/>
                <a:gd name="connsiteX502" fmla="*/ 1509029 w 3696314"/>
                <a:gd name="connsiteY502" fmla="*/ 1609994 h 3656659"/>
                <a:gd name="connsiteX503" fmla="*/ 1627693 w 3696314"/>
                <a:gd name="connsiteY503" fmla="*/ 1585947 h 3656659"/>
                <a:gd name="connsiteX504" fmla="*/ 1629295 w 3696314"/>
                <a:gd name="connsiteY504" fmla="*/ 1589151 h 3656659"/>
                <a:gd name="connsiteX505" fmla="*/ 1650137 w 3696314"/>
                <a:gd name="connsiteY505" fmla="*/ 1585947 h 3656659"/>
                <a:gd name="connsiteX506" fmla="*/ 1688627 w 3696314"/>
                <a:gd name="connsiteY506" fmla="*/ 1577929 h 3656659"/>
                <a:gd name="connsiteX507" fmla="*/ 1741534 w 3696314"/>
                <a:gd name="connsiteY507" fmla="*/ 1573115 h 3656659"/>
                <a:gd name="connsiteX508" fmla="*/ 1743144 w 3696314"/>
                <a:gd name="connsiteY508" fmla="*/ 1579522 h 3656659"/>
                <a:gd name="connsiteX509" fmla="*/ 1749561 w 3696314"/>
                <a:gd name="connsiteY509" fmla="*/ 1569902 h 3656659"/>
                <a:gd name="connsiteX510" fmla="*/ 1759181 w 3696314"/>
                <a:gd name="connsiteY510" fmla="*/ 1576318 h 3656659"/>
                <a:gd name="connsiteX511" fmla="*/ 1773607 w 3696314"/>
                <a:gd name="connsiteY511" fmla="*/ 1571513 h 3656659"/>
                <a:gd name="connsiteX512" fmla="*/ 1776820 w 3696314"/>
                <a:gd name="connsiteY512" fmla="*/ 1576318 h 3656659"/>
                <a:gd name="connsiteX513" fmla="*/ 1839355 w 3696314"/>
                <a:gd name="connsiteY513" fmla="*/ 1571513 h 3656659"/>
                <a:gd name="connsiteX514" fmla="*/ 1839355 w 3696314"/>
                <a:gd name="connsiteY514" fmla="*/ 1576318 h 3656659"/>
                <a:gd name="connsiteX515" fmla="*/ 1927557 w 3696314"/>
                <a:gd name="connsiteY515" fmla="*/ 1573115 h 3656659"/>
                <a:gd name="connsiteX516" fmla="*/ 1917946 w 3696314"/>
                <a:gd name="connsiteY516" fmla="*/ 1553865 h 3656659"/>
                <a:gd name="connsiteX517" fmla="*/ 1885872 w 3696314"/>
                <a:gd name="connsiteY517" fmla="*/ 1321343 h 3656659"/>
                <a:gd name="connsiteX518" fmla="*/ 1879456 w 3696314"/>
                <a:gd name="connsiteY518" fmla="*/ 1311722 h 3656659"/>
                <a:gd name="connsiteX519" fmla="*/ 1882660 w 3696314"/>
                <a:gd name="connsiteY519" fmla="*/ 1298890 h 3656659"/>
                <a:gd name="connsiteX520" fmla="*/ 1876252 w 3696314"/>
                <a:gd name="connsiteY520" fmla="*/ 1183438 h 3656659"/>
                <a:gd name="connsiteX521" fmla="*/ 1861817 w 3696314"/>
                <a:gd name="connsiteY521" fmla="*/ 1169003 h 3656659"/>
                <a:gd name="connsiteX522" fmla="*/ 1876252 w 3696314"/>
                <a:gd name="connsiteY522" fmla="*/ 1108061 h 3656659"/>
                <a:gd name="connsiteX523" fmla="*/ 1887483 w 3696314"/>
                <a:gd name="connsiteY523" fmla="*/ 824224 h 3656659"/>
                <a:gd name="connsiteX524" fmla="*/ 1881058 w 3696314"/>
                <a:gd name="connsiteY524" fmla="*/ 809790 h 3656659"/>
                <a:gd name="connsiteX525" fmla="*/ 1889093 w 3696314"/>
                <a:gd name="connsiteY525" fmla="*/ 803373 h 3656659"/>
                <a:gd name="connsiteX526" fmla="*/ 1895492 w 3696314"/>
                <a:gd name="connsiteY526" fmla="*/ 683098 h 3656659"/>
                <a:gd name="connsiteX527" fmla="*/ 1900307 w 3696314"/>
                <a:gd name="connsiteY527" fmla="*/ 683098 h 3656659"/>
                <a:gd name="connsiteX528" fmla="*/ 1897103 w 3696314"/>
                <a:gd name="connsiteY528" fmla="*/ 558018 h 3656659"/>
                <a:gd name="connsiteX529" fmla="*/ 1900307 w 3696314"/>
                <a:gd name="connsiteY529" fmla="*/ 564434 h 3656659"/>
                <a:gd name="connsiteX530" fmla="*/ 1898705 w 3696314"/>
                <a:gd name="connsiteY530" fmla="*/ 529157 h 3656659"/>
                <a:gd name="connsiteX531" fmla="*/ 1893890 w 3696314"/>
                <a:gd name="connsiteY531" fmla="*/ 466613 h 3656659"/>
                <a:gd name="connsiteX532" fmla="*/ 1898705 w 3696314"/>
                <a:gd name="connsiteY532" fmla="*/ 465011 h 3656659"/>
                <a:gd name="connsiteX533" fmla="*/ 1892289 w 3696314"/>
                <a:gd name="connsiteY533" fmla="*/ 463409 h 3656659"/>
                <a:gd name="connsiteX534" fmla="*/ 1897103 w 3696314"/>
                <a:gd name="connsiteY534" fmla="*/ 447372 h 3656659"/>
                <a:gd name="connsiteX535" fmla="*/ 1893899 w 3696314"/>
                <a:gd name="connsiteY535" fmla="*/ 436141 h 3656659"/>
                <a:gd name="connsiteX536" fmla="*/ 1885881 w 3696314"/>
                <a:gd name="connsiteY536" fmla="*/ 389642 h 3656659"/>
                <a:gd name="connsiteX537" fmla="*/ 1893899 w 3696314"/>
                <a:gd name="connsiteY537" fmla="*/ 378411 h 3656659"/>
                <a:gd name="connsiteX538" fmla="*/ 1861800 w 3696314"/>
                <a:gd name="connsiteY538" fmla="*/ 368825 h 3656659"/>
                <a:gd name="connsiteX539" fmla="*/ 2047814 w 3696314"/>
                <a:gd name="connsiteY539" fmla="*/ 487490 h 3656659"/>
                <a:gd name="connsiteX540" fmla="*/ 2001324 w 3696314"/>
                <a:gd name="connsiteY540" fmla="*/ 416935 h 3656659"/>
                <a:gd name="connsiteX541" fmla="*/ 1905104 w 3696314"/>
                <a:gd name="connsiteY541" fmla="*/ 373640 h 3656659"/>
                <a:gd name="connsiteX542" fmla="*/ 1903493 w 3696314"/>
                <a:gd name="connsiteY542" fmla="*/ 399297 h 3656659"/>
                <a:gd name="connsiteX543" fmla="*/ 1905104 w 3696314"/>
                <a:gd name="connsiteY543" fmla="*/ 473064 h 3656659"/>
                <a:gd name="connsiteX544" fmla="*/ 1906715 w 3696314"/>
                <a:gd name="connsiteY544" fmla="*/ 524377 h 3656659"/>
                <a:gd name="connsiteX545" fmla="*/ 1970861 w 3696314"/>
                <a:gd name="connsiteY545" fmla="*/ 550034 h 3656659"/>
                <a:gd name="connsiteX546" fmla="*/ 2060656 w 3696314"/>
                <a:gd name="connsiteY546" fmla="*/ 548424 h 3656659"/>
                <a:gd name="connsiteX547" fmla="*/ 2073480 w 3696314"/>
                <a:gd name="connsiteY547" fmla="*/ 530785 h 3656659"/>
                <a:gd name="connsiteX548" fmla="*/ 2047814 w 3696314"/>
                <a:gd name="connsiteY548" fmla="*/ 487490 h 3656659"/>
                <a:gd name="connsiteX549" fmla="*/ 3078931 w 3696314"/>
                <a:gd name="connsiteY549" fmla="*/ 1496144 h 3656659"/>
                <a:gd name="connsiteX550" fmla="*/ 3024404 w 3696314"/>
                <a:gd name="connsiteY550" fmla="*/ 1372665 h 3656659"/>
                <a:gd name="connsiteX551" fmla="*/ 3014793 w 3696314"/>
                <a:gd name="connsiteY551" fmla="*/ 1363045 h 3656659"/>
                <a:gd name="connsiteX552" fmla="*/ 2944238 w 3696314"/>
                <a:gd name="connsiteY552" fmla="*/ 1221928 h 3656659"/>
                <a:gd name="connsiteX553" fmla="*/ 2912165 w 3696314"/>
                <a:gd name="connsiteY553" fmla="*/ 1170614 h 3656659"/>
                <a:gd name="connsiteX554" fmla="*/ 2844815 w 3696314"/>
                <a:gd name="connsiteY554" fmla="*/ 1067987 h 3656659"/>
                <a:gd name="connsiteX555" fmla="*/ 2783881 w 3696314"/>
                <a:gd name="connsiteY555" fmla="*/ 978183 h 3656659"/>
                <a:gd name="connsiteX556" fmla="*/ 2607486 w 3696314"/>
                <a:gd name="connsiteY556" fmla="*/ 788965 h 3656659"/>
                <a:gd name="connsiteX557" fmla="*/ 2605884 w 3696314"/>
                <a:gd name="connsiteY557" fmla="*/ 780938 h 3656659"/>
                <a:gd name="connsiteX558" fmla="*/ 2586635 w 3696314"/>
                <a:gd name="connsiteY558" fmla="*/ 761697 h 3656659"/>
                <a:gd name="connsiteX559" fmla="*/ 2472785 w 3696314"/>
                <a:gd name="connsiteY559" fmla="*/ 670292 h 3656659"/>
                <a:gd name="connsiteX560" fmla="*/ 2471184 w 3696314"/>
                <a:gd name="connsiteY560" fmla="*/ 663875 h 3656659"/>
                <a:gd name="connsiteX561" fmla="*/ 2453545 w 3696314"/>
                <a:gd name="connsiteY561" fmla="*/ 651042 h 3656659"/>
                <a:gd name="connsiteX562" fmla="*/ 2443925 w 3696314"/>
                <a:gd name="connsiteY562" fmla="*/ 647839 h 3656659"/>
                <a:gd name="connsiteX563" fmla="*/ 2410241 w 3696314"/>
                <a:gd name="connsiteY563" fmla="*/ 615765 h 3656659"/>
                <a:gd name="connsiteX564" fmla="*/ 2350909 w 3696314"/>
                <a:gd name="connsiteY564" fmla="*/ 567664 h 3656659"/>
                <a:gd name="connsiteX565" fmla="*/ 2297993 w 3696314"/>
                <a:gd name="connsiteY565" fmla="*/ 525971 h 3656659"/>
                <a:gd name="connsiteX566" fmla="*/ 2237059 w 3696314"/>
                <a:gd name="connsiteY566" fmla="*/ 492295 h 3656659"/>
                <a:gd name="connsiteX567" fmla="*/ 2227439 w 3696314"/>
                <a:gd name="connsiteY567" fmla="*/ 477869 h 3656659"/>
                <a:gd name="connsiteX568" fmla="*/ 2177736 w 3696314"/>
                <a:gd name="connsiteY568" fmla="*/ 452213 h 3656659"/>
                <a:gd name="connsiteX569" fmla="*/ 2158486 w 3696314"/>
                <a:gd name="connsiteY569" fmla="*/ 449000 h 3656659"/>
                <a:gd name="connsiteX570" fmla="*/ 2076701 w 3696314"/>
                <a:gd name="connsiteY570" fmla="*/ 397686 h 3656659"/>
                <a:gd name="connsiteX571" fmla="*/ 1998129 w 3696314"/>
                <a:gd name="connsiteY571" fmla="*/ 380048 h 3656659"/>
                <a:gd name="connsiteX572" fmla="*/ 2007749 w 3696314"/>
                <a:gd name="connsiteY572" fmla="*/ 396084 h 3656659"/>
                <a:gd name="connsiteX573" fmla="*/ 2012563 w 3696314"/>
                <a:gd name="connsiteY573" fmla="*/ 394474 h 3656659"/>
                <a:gd name="connsiteX574" fmla="*/ 2009360 w 3696314"/>
                <a:gd name="connsiteY574" fmla="*/ 399288 h 3656659"/>
                <a:gd name="connsiteX575" fmla="*/ 2145662 w 3696314"/>
                <a:gd name="connsiteY575" fmla="*/ 593330 h 3656659"/>
                <a:gd name="connsiteX576" fmla="*/ 2230651 w 3696314"/>
                <a:gd name="connsiteY576" fmla="*/ 710383 h 3656659"/>
                <a:gd name="connsiteX577" fmla="*/ 2291585 w 3696314"/>
                <a:gd name="connsiteY577" fmla="*/ 787354 h 3656659"/>
                <a:gd name="connsiteX578" fmla="*/ 2389398 w 3696314"/>
                <a:gd name="connsiteY578" fmla="*/ 926869 h 3656659"/>
                <a:gd name="connsiteX579" fmla="*/ 2435906 w 3696314"/>
                <a:gd name="connsiteY579" fmla="*/ 1029497 h 3656659"/>
                <a:gd name="connsiteX580" fmla="*/ 2437517 w 3696314"/>
                <a:gd name="connsiteY580" fmla="*/ 1045533 h 3656659"/>
                <a:gd name="connsiteX581" fmla="*/ 2447137 w 3696314"/>
                <a:gd name="connsiteY581" fmla="*/ 1056755 h 3656659"/>
                <a:gd name="connsiteX582" fmla="*/ 2471184 w 3696314"/>
                <a:gd name="connsiteY582" fmla="*/ 1103263 h 3656659"/>
                <a:gd name="connsiteX583" fmla="*/ 2471184 w 3696314"/>
                <a:gd name="connsiteY583" fmla="*/ 1143346 h 3656659"/>
                <a:gd name="connsiteX584" fmla="*/ 2477600 w 3696314"/>
                <a:gd name="connsiteY584" fmla="*/ 1141744 h 3656659"/>
                <a:gd name="connsiteX585" fmla="*/ 2474387 w 3696314"/>
                <a:gd name="connsiteY585" fmla="*/ 1149754 h 3656659"/>
                <a:gd name="connsiteX586" fmla="*/ 2493628 w 3696314"/>
                <a:gd name="connsiteY586" fmla="*/ 1193058 h 3656659"/>
                <a:gd name="connsiteX587" fmla="*/ 2500053 w 3696314"/>
                <a:gd name="connsiteY587" fmla="*/ 1215511 h 3656659"/>
                <a:gd name="connsiteX588" fmla="*/ 2495230 w 3696314"/>
                <a:gd name="connsiteY588" fmla="*/ 1225132 h 3656659"/>
                <a:gd name="connsiteX589" fmla="*/ 2514479 w 3696314"/>
                <a:gd name="connsiteY589" fmla="*/ 1358230 h 3656659"/>
                <a:gd name="connsiteX590" fmla="*/ 2522497 w 3696314"/>
                <a:gd name="connsiteY590" fmla="*/ 1377471 h 3656659"/>
                <a:gd name="connsiteX591" fmla="*/ 2519293 w 3696314"/>
                <a:gd name="connsiteY591" fmla="*/ 1380684 h 3656659"/>
                <a:gd name="connsiteX592" fmla="*/ 2532118 w 3696314"/>
                <a:gd name="connsiteY592" fmla="*/ 1407942 h 3656659"/>
                <a:gd name="connsiteX593" fmla="*/ 2535322 w 3696314"/>
                <a:gd name="connsiteY593" fmla="*/ 1433599 h 3656659"/>
                <a:gd name="connsiteX594" fmla="*/ 2541738 w 3696314"/>
                <a:gd name="connsiteY594" fmla="*/ 1446432 h 3656659"/>
                <a:gd name="connsiteX595" fmla="*/ 2538534 w 3696314"/>
                <a:gd name="connsiteY595" fmla="*/ 1451246 h 3656659"/>
                <a:gd name="connsiteX596" fmla="*/ 2544942 w 3696314"/>
                <a:gd name="connsiteY596" fmla="*/ 1464079 h 3656659"/>
                <a:gd name="connsiteX597" fmla="*/ 2540136 w 3696314"/>
                <a:gd name="connsiteY597" fmla="*/ 1492940 h 3656659"/>
                <a:gd name="connsiteX598" fmla="*/ 2552951 w 3696314"/>
                <a:gd name="connsiteY598" fmla="*/ 1712639 h 3656659"/>
                <a:gd name="connsiteX599" fmla="*/ 2578608 w 3696314"/>
                <a:gd name="connsiteY599" fmla="*/ 1706222 h 3656659"/>
                <a:gd name="connsiteX600" fmla="*/ 2585025 w 3696314"/>
                <a:gd name="connsiteY600" fmla="*/ 1696602 h 3656659"/>
                <a:gd name="connsiteX601" fmla="*/ 2702078 w 3696314"/>
                <a:gd name="connsiteY601" fmla="*/ 1642075 h 3656659"/>
                <a:gd name="connsiteX602" fmla="*/ 2732549 w 3696314"/>
                <a:gd name="connsiteY602" fmla="*/ 1627641 h 3656659"/>
                <a:gd name="connsiteX603" fmla="*/ 2777464 w 3696314"/>
                <a:gd name="connsiteY603" fmla="*/ 1611604 h 3656659"/>
                <a:gd name="connsiteX604" fmla="*/ 2851231 w 3696314"/>
                <a:gd name="connsiteY604" fmla="*/ 1593966 h 3656659"/>
                <a:gd name="connsiteX605" fmla="*/ 2900943 w 3696314"/>
                <a:gd name="connsiteY605" fmla="*/ 1584337 h 3656659"/>
                <a:gd name="connsiteX606" fmla="*/ 3098180 w 3696314"/>
                <a:gd name="connsiteY606" fmla="*/ 1566698 h 3656659"/>
                <a:gd name="connsiteX607" fmla="*/ 3078931 w 3696314"/>
                <a:gd name="connsiteY607" fmla="*/ 1496144 h 3656659"/>
                <a:gd name="connsiteX608" fmla="*/ 2469573 w 3696314"/>
                <a:gd name="connsiteY608" fmla="*/ 580497 h 3656659"/>
                <a:gd name="connsiteX609" fmla="*/ 2410223 w 3696314"/>
                <a:gd name="connsiteY609" fmla="*/ 596534 h 3656659"/>
                <a:gd name="connsiteX610" fmla="*/ 2508054 w 3696314"/>
                <a:gd name="connsiteY610" fmla="*/ 676717 h 3656659"/>
                <a:gd name="connsiteX611" fmla="*/ 2519276 w 3696314"/>
                <a:gd name="connsiteY611" fmla="*/ 670300 h 3656659"/>
                <a:gd name="connsiteX612" fmla="*/ 2631533 w 3696314"/>
                <a:gd name="connsiteY612" fmla="*/ 585303 h 3656659"/>
                <a:gd name="connsiteX613" fmla="*/ 2618691 w 3696314"/>
                <a:gd name="connsiteY613" fmla="*/ 533989 h 3656659"/>
                <a:gd name="connsiteX614" fmla="*/ 2506443 w 3696314"/>
                <a:gd name="connsiteY614" fmla="*/ 485879 h 3656659"/>
                <a:gd name="connsiteX615" fmla="*/ 2469573 w 3696314"/>
                <a:gd name="connsiteY615" fmla="*/ 580497 h 3656659"/>
                <a:gd name="connsiteX616" fmla="*/ 2621912 w 3696314"/>
                <a:gd name="connsiteY616" fmla="*/ 684735 h 3656659"/>
                <a:gd name="connsiteX617" fmla="*/ 2577006 w 3696314"/>
                <a:gd name="connsiteY617" fmla="*/ 707188 h 3656659"/>
                <a:gd name="connsiteX618" fmla="*/ 2552951 w 3696314"/>
                <a:gd name="connsiteY618" fmla="*/ 715206 h 3656659"/>
                <a:gd name="connsiteX619" fmla="*/ 2585025 w 3696314"/>
                <a:gd name="connsiteY619" fmla="*/ 740863 h 3656659"/>
                <a:gd name="connsiteX620" fmla="*/ 2650773 w 3696314"/>
                <a:gd name="connsiteY620" fmla="*/ 806612 h 3656659"/>
                <a:gd name="connsiteX621" fmla="*/ 2759826 w 3696314"/>
                <a:gd name="connsiteY621" fmla="*/ 744067 h 3656659"/>
                <a:gd name="connsiteX622" fmla="*/ 2777464 w 3696314"/>
                <a:gd name="connsiteY622" fmla="*/ 710392 h 3656659"/>
                <a:gd name="connsiteX623" fmla="*/ 2788686 w 3696314"/>
                <a:gd name="connsiteY623" fmla="*/ 695957 h 3656659"/>
                <a:gd name="connsiteX624" fmla="*/ 2798307 w 3696314"/>
                <a:gd name="connsiteY624" fmla="*/ 625394 h 3656659"/>
                <a:gd name="connsiteX625" fmla="*/ 2670014 w 3696314"/>
                <a:gd name="connsiteY625" fmla="*/ 556442 h 3656659"/>
                <a:gd name="connsiteX626" fmla="*/ 2621912 w 3696314"/>
                <a:gd name="connsiteY626" fmla="*/ 684735 h 3656659"/>
                <a:gd name="connsiteX627" fmla="*/ 2155265 w 3696314"/>
                <a:gd name="connsiteY627" fmla="*/ 667088 h 3656659"/>
                <a:gd name="connsiteX628" fmla="*/ 2156876 w 3696314"/>
                <a:gd name="connsiteY628" fmla="*/ 665486 h 3656659"/>
                <a:gd name="connsiteX629" fmla="*/ 2152053 w 3696314"/>
                <a:gd name="connsiteY629" fmla="*/ 665486 h 3656659"/>
                <a:gd name="connsiteX630" fmla="*/ 2160080 w 3696314"/>
                <a:gd name="connsiteY630" fmla="*/ 654264 h 3656659"/>
                <a:gd name="connsiteX631" fmla="*/ 2099137 w 3696314"/>
                <a:gd name="connsiteY631" fmla="*/ 575682 h 3656659"/>
                <a:gd name="connsiteX632" fmla="*/ 1998111 w 3696314"/>
                <a:gd name="connsiteY632" fmla="*/ 601339 h 3656659"/>
                <a:gd name="connsiteX633" fmla="*/ 1990093 w 3696314"/>
                <a:gd name="connsiteY633" fmla="*/ 586905 h 3656659"/>
                <a:gd name="connsiteX634" fmla="*/ 1908317 w 3696314"/>
                <a:gd name="connsiteY634" fmla="*/ 566062 h 3656659"/>
                <a:gd name="connsiteX635" fmla="*/ 1908317 w 3696314"/>
                <a:gd name="connsiteY635" fmla="*/ 665486 h 3656659"/>
                <a:gd name="connsiteX636" fmla="*/ 1914724 w 3696314"/>
                <a:gd name="connsiteY636" fmla="*/ 673496 h 3656659"/>
                <a:gd name="connsiteX637" fmla="*/ 1932363 w 3696314"/>
                <a:gd name="connsiteY637" fmla="*/ 684726 h 3656659"/>
                <a:gd name="connsiteX638" fmla="*/ 2095942 w 3696314"/>
                <a:gd name="connsiteY638" fmla="*/ 692736 h 3656659"/>
                <a:gd name="connsiteX639" fmla="*/ 2142432 w 3696314"/>
                <a:gd name="connsiteY639" fmla="*/ 667079 h 3656659"/>
                <a:gd name="connsiteX640" fmla="*/ 2147256 w 3696314"/>
                <a:gd name="connsiteY640" fmla="*/ 663875 h 3656659"/>
                <a:gd name="connsiteX641" fmla="*/ 2155265 w 3696314"/>
                <a:gd name="connsiteY641" fmla="*/ 667088 h 3656659"/>
                <a:gd name="connsiteX642" fmla="*/ 2872065 w 3696314"/>
                <a:gd name="connsiteY642" fmla="*/ 854713 h 3656659"/>
                <a:gd name="connsiteX643" fmla="*/ 2913758 w 3696314"/>
                <a:gd name="connsiteY643" fmla="*/ 779344 h 3656659"/>
                <a:gd name="connsiteX644" fmla="*/ 2929795 w 3696314"/>
                <a:gd name="connsiteY644" fmla="*/ 755289 h 3656659"/>
                <a:gd name="connsiteX645" fmla="*/ 2934610 w 3696314"/>
                <a:gd name="connsiteY645" fmla="*/ 736049 h 3656659"/>
                <a:gd name="connsiteX646" fmla="*/ 2941017 w 3696314"/>
                <a:gd name="connsiteY646" fmla="*/ 729632 h 3656659"/>
                <a:gd name="connsiteX647" fmla="*/ 2939407 w 3696314"/>
                <a:gd name="connsiteY647" fmla="*/ 728031 h 3656659"/>
                <a:gd name="connsiteX648" fmla="*/ 2937805 w 3696314"/>
                <a:gd name="connsiteY648" fmla="*/ 729632 h 3656659"/>
                <a:gd name="connsiteX649" fmla="*/ 2942619 w 3696314"/>
                <a:gd name="connsiteY649" fmla="*/ 694355 h 3656659"/>
                <a:gd name="connsiteX650" fmla="*/ 2904138 w 3696314"/>
                <a:gd name="connsiteY650" fmla="*/ 673504 h 3656659"/>
                <a:gd name="connsiteX651" fmla="*/ 2843195 w 3696314"/>
                <a:gd name="connsiteY651" fmla="*/ 646245 h 3656659"/>
                <a:gd name="connsiteX652" fmla="*/ 2833584 w 3696314"/>
                <a:gd name="connsiteY652" fmla="*/ 655874 h 3656659"/>
                <a:gd name="connsiteX653" fmla="*/ 2833584 w 3696314"/>
                <a:gd name="connsiteY653" fmla="*/ 668698 h 3656659"/>
                <a:gd name="connsiteX654" fmla="*/ 2804714 w 3696314"/>
                <a:gd name="connsiteY654" fmla="*/ 726429 h 3656659"/>
                <a:gd name="connsiteX655" fmla="*/ 2735762 w 3696314"/>
                <a:gd name="connsiteY655" fmla="*/ 814630 h 3656659"/>
                <a:gd name="connsiteX656" fmla="*/ 2681236 w 3696314"/>
                <a:gd name="connsiteY656" fmla="*/ 838676 h 3656659"/>
                <a:gd name="connsiteX657" fmla="*/ 2753401 w 3696314"/>
                <a:gd name="connsiteY657" fmla="*/ 922063 h 3656659"/>
                <a:gd name="connsiteX658" fmla="*/ 2872065 w 3696314"/>
                <a:gd name="connsiteY658" fmla="*/ 854713 h 3656659"/>
                <a:gd name="connsiteX659" fmla="*/ 2049416 w 3696314"/>
                <a:gd name="connsiteY659" fmla="*/ 824242 h 3656659"/>
                <a:gd name="connsiteX660" fmla="*/ 2222607 w 3696314"/>
                <a:gd name="connsiteY660" fmla="*/ 805001 h 3656659"/>
                <a:gd name="connsiteX661" fmla="*/ 2246662 w 3696314"/>
                <a:gd name="connsiteY661" fmla="*/ 766512 h 3656659"/>
                <a:gd name="connsiteX662" fmla="*/ 2224209 w 3696314"/>
                <a:gd name="connsiteY662" fmla="*/ 736040 h 3656659"/>
                <a:gd name="connsiteX663" fmla="*/ 2208172 w 3696314"/>
                <a:gd name="connsiteY663" fmla="*/ 711994 h 3656659"/>
                <a:gd name="connsiteX664" fmla="*/ 2185719 w 3696314"/>
                <a:gd name="connsiteY664" fmla="*/ 695957 h 3656659"/>
                <a:gd name="connsiteX665" fmla="*/ 2182507 w 3696314"/>
                <a:gd name="connsiteY665" fmla="*/ 700763 h 3656659"/>
                <a:gd name="connsiteX666" fmla="*/ 2140805 w 3696314"/>
                <a:gd name="connsiteY666" fmla="*/ 713596 h 3656659"/>
                <a:gd name="connsiteX667" fmla="*/ 2060630 w 3696314"/>
                <a:gd name="connsiteY667" fmla="*/ 718410 h 3656659"/>
                <a:gd name="connsiteX668" fmla="*/ 1970835 w 3696314"/>
                <a:gd name="connsiteY668" fmla="*/ 723225 h 3656659"/>
                <a:gd name="connsiteX669" fmla="*/ 1908291 w 3696314"/>
                <a:gd name="connsiteY669" fmla="*/ 705577 h 3656659"/>
                <a:gd name="connsiteX670" fmla="*/ 1903468 w 3696314"/>
                <a:gd name="connsiteY670" fmla="*/ 813020 h 3656659"/>
                <a:gd name="connsiteX671" fmla="*/ 2049416 w 3696314"/>
                <a:gd name="connsiteY671" fmla="*/ 824242 h 3656659"/>
                <a:gd name="connsiteX672" fmla="*/ 2961868 w 3696314"/>
                <a:gd name="connsiteY672" fmla="*/ 780946 h 3656659"/>
                <a:gd name="connsiteX673" fmla="*/ 2779066 w 3696314"/>
                <a:gd name="connsiteY673" fmla="*/ 952535 h 3656659"/>
                <a:gd name="connsiteX674" fmla="*/ 2843195 w 3696314"/>
                <a:gd name="connsiteY674" fmla="*/ 1042338 h 3656659"/>
                <a:gd name="connsiteX675" fmla="*/ 2881685 w 3696314"/>
                <a:gd name="connsiteY675" fmla="*/ 1069597 h 3656659"/>
                <a:gd name="connsiteX676" fmla="*/ 2939407 w 3696314"/>
                <a:gd name="connsiteY676" fmla="*/ 1043940 h 3656659"/>
                <a:gd name="connsiteX677" fmla="*/ 2982711 w 3696314"/>
                <a:gd name="connsiteY677" fmla="*/ 999034 h 3656659"/>
                <a:gd name="connsiteX678" fmla="*/ 3050061 w 3696314"/>
                <a:gd name="connsiteY678" fmla="*/ 907629 h 3656659"/>
                <a:gd name="connsiteX679" fmla="*/ 3075718 w 3696314"/>
                <a:gd name="connsiteY679" fmla="*/ 841880 h 3656659"/>
                <a:gd name="connsiteX680" fmla="*/ 3091755 w 3696314"/>
                <a:gd name="connsiteY680" fmla="*/ 816223 h 3656659"/>
                <a:gd name="connsiteX681" fmla="*/ 3088551 w 3696314"/>
                <a:gd name="connsiteY681" fmla="*/ 795372 h 3656659"/>
                <a:gd name="connsiteX682" fmla="*/ 3074116 w 3696314"/>
                <a:gd name="connsiteY682" fmla="*/ 792160 h 3656659"/>
                <a:gd name="connsiteX683" fmla="*/ 2979507 w 3696314"/>
                <a:gd name="connsiteY683" fmla="*/ 718393 h 3656659"/>
                <a:gd name="connsiteX684" fmla="*/ 2961868 w 3696314"/>
                <a:gd name="connsiteY684" fmla="*/ 780946 h 3656659"/>
                <a:gd name="connsiteX685" fmla="*/ 2346086 w 3696314"/>
                <a:gd name="connsiteY685" fmla="*/ 902823 h 3656659"/>
                <a:gd name="connsiteX686" fmla="*/ 2322039 w 3696314"/>
                <a:gd name="connsiteY686" fmla="*/ 872352 h 3656659"/>
                <a:gd name="connsiteX687" fmla="*/ 2323641 w 3696314"/>
                <a:gd name="connsiteY687" fmla="*/ 873953 h 3656659"/>
                <a:gd name="connsiteX688" fmla="*/ 2278744 w 3696314"/>
                <a:gd name="connsiteY688" fmla="*/ 806603 h 3656659"/>
                <a:gd name="connsiteX689" fmla="*/ 2083100 w 3696314"/>
                <a:gd name="connsiteY689" fmla="*/ 861129 h 3656659"/>
                <a:gd name="connsiteX690" fmla="*/ 2047814 w 3696314"/>
                <a:gd name="connsiteY690" fmla="*/ 864333 h 3656659"/>
                <a:gd name="connsiteX691" fmla="*/ 1898688 w 3696314"/>
                <a:gd name="connsiteY691" fmla="*/ 840278 h 3656659"/>
                <a:gd name="connsiteX692" fmla="*/ 1890669 w 3696314"/>
                <a:gd name="connsiteY692" fmla="*/ 995830 h 3656659"/>
                <a:gd name="connsiteX693" fmla="*/ 1911512 w 3696314"/>
                <a:gd name="connsiteY693" fmla="*/ 1002247 h 3656659"/>
                <a:gd name="connsiteX694" fmla="*/ 1977260 w 3696314"/>
                <a:gd name="connsiteY694" fmla="*/ 1008654 h 3656659"/>
                <a:gd name="connsiteX695" fmla="*/ 1975650 w 3696314"/>
                <a:gd name="connsiteY695" fmla="*/ 1013469 h 3656659"/>
                <a:gd name="connsiteX696" fmla="*/ 2070268 w 3696314"/>
                <a:gd name="connsiteY696" fmla="*/ 1021487 h 3656659"/>
                <a:gd name="connsiteX697" fmla="*/ 2071878 w 3696314"/>
                <a:gd name="connsiteY697" fmla="*/ 1019877 h 3656659"/>
                <a:gd name="connsiteX698" fmla="*/ 2086304 w 3696314"/>
                <a:gd name="connsiteY698" fmla="*/ 1018274 h 3656659"/>
                <a:gd name="connsiteX699" fmla="*/ 2172895 w 3696314"/>
                <a:gd name="connsiteY699" fmla="*/ 1023089 h 3656659"/>
                <a:gd name="connsiteX700" fmla="*/ 2238652 w 3696314"/>
                <a:gd name="connsiteY700" fmla="*/ 1007052 h 3656659"/>
                <a:gd name="connsiteX701" fmla="*/ 2333270 w 3696314"/>
                <a:gd name="connsiteY701" fmla="*/ 963748 h 3656659"/>
                <a:gd name="connsiteX702" fmla="*/ 2365335 w 3696314"/>
                <a:gd name="connsiteY702" fmla="*/ 936490 h 3656659"/>
                <a:gd name="connsiteX703" fmla="*/ 2354113 w 3696314"/>
                <a:gd name="connsiteY703" fmla="*/ 934888 h 3656659"/>
                <a:gd name="connsiteX704" fmla="*/ 2346086 w 3696314"/>
                <a:gd name="connsiteY704" fmla="*/ 902823 h 3656659"/>
                <a:gd name="connsiteX705" fmla="*/ 2971489 w 3696314"/>
                <a:gd name="connsiteY705" fmla="*/ 1180243 h 3656659"/>
                <a:gd name="connsiteX706" fmla="*/ 3013182 w 3696314"/>
                <a:gd name="connsiteY706" fmla="*/ 1164206 h 3656659"/>
                <a:gd name="connsiteX707" fmla="*/ 3085338 w 3696314"/>
                <a:gd name="connsiteY707" fmla="*/ 1119300 h 3656659"/>
                <a:gd name="connsiteX708" fmla="*/ 3119022 w 3696314"/>
                <a:gd name="connsiteY708" fmla="*/ 1098458 h 3656659"/>
                <a:gd name="connsiteX709" fmla="*/ 3133457 w 3696314"/>
                <a:gd name="connsiteY709" fmla="*/ 1079217 h 3656659"/>
                <a:gd name="connsiteX710" fmla="*/ 3152706 w 3696314"/>
                <a:gd name="connsiteY710" fmla="*/ 1063181 h 3656659"/>
                <a:gd name="connsiteX711" fmla="*/ 3176744 w 3696314"/>
                <a:gd name="connsiteY711" fmla="*/ 1023098 h 3656659"/>
                <a:gd name="connsiteX712" fmla="*/ 3186373 w 3696314"/>
                <a:gd name="connsiteY712" fmla="*/ 1016681 h 3656659"/>
                <a:gd name="connsiteX713" fmla="*/ 3207215 w 3696314"/>
                <a:gd name="connsiteY713" fmla="*/ 963766 h 3656659"/>
                <a:gd name="connsiteX714" fmla="*/ 3224854 w 3696314"/>
                <a:gd name="connsiteY714" fmla="*/ 912452 h 3656659"/>
                <a:gd name="connsiteX715" fmla="*/ 3133448 w 3696314"/>
                <a:gd name="connsiteY715" fmla="*/ 827463 h 3656659"/>
                <a:gd name="connsiteX716" fmla="*/ 3125421 w 3696314"/>
                <a:gd name="connsiteY716" fmla="*/ 830675 h 3656659"/>
                <a:gd name="connsiteX717" fmla="*/ 3119014 w 3696314"/>
                <a:gd name="connsiteY717" fmla="*/ 840296 h 3656659"/>
                <a:gd name="connsiteX718" fmla="*/ 3101384 w 3696314"/>
                <a:gd name="connsiteY718" fmla="*/ 886804 h 3656659"/>
                <a:gd name="connsiteX719" fmla="*/ 3090153 w 3696314"/>
                <a:gd name="connsiteY719" fmla="*/ 917275 h 3656659"/>
                <a:gd name="connsiteX720" fmla="*/ 3034025 w 3696314"/>
                <a:gd name="connsiteY720" fmla="*/ 1003866 h 3656659"/>
                <a:gd name="connsiteX721" fmla="*/ 2913758 w 3696314"/>
                <a:gd name="connsiteY721" fmla="*/ 1085651 h 3656659"/>
                <a:gd name="connsiteX722" fmla="*/ 2876862 w 3696314"/>
                <a:gd name="connsiteY722" fmla="*/ 1093669 h 3656659"/>
                <a:gd name="connsiteX723" fmla="*/ 2936203 w 3696314"/>
                <a:gd name="connsiteY723" fmla="*/ 1185075 h 3656659"/>
                <a:gd name="connsiteX724" fmla="*/ 2971489 w 3696314"/>
                <a:gd name="connsiteY724" fmla="*/ 1180243 h 3656659"/>
                <a:gd name="connsiteX725" fmla="*/ 2152053 w 3696314"/>
                <a:gd name="connsiteY725" fmla="*/ 841889 h 3656659"/>
                <a:gd name="connsiteX726" fmla="*/ 2177718 w 3696314"/>
                <a:gd name="connsiteY726" fmla="*/ 835472 h 3656659"/>
                <a:gd name="connsiteX727" fmla="*/ 2152053 w 3696314"/>
                <a:gd name="connsiteY727" fmla="*/ 841889 h 3656659"/>
                <a:gd name="connsiteX728" fmla="*/ 2012546 w 3696314"/>
                <a:gd name="connsiteY728" fmla="*/ 843482 h 3656659"/>
                <a:gd name="connsiteX729" fmla="*/ 1958020 w 3696314"/>
                <a:gd name="connsiteY729" fmla="*/ 843482 h 3656659"/>
                <a:gd name="connsiteX730" fmla="*/ 2034999 w 3696314"/>
                <a:gd name="connsiteY730" fmla="*/ 853102 h 3656659"/>
                <a:gd name="connsiteX731" fmla="*/ 2012546 w 3696314"/>
                <a:gd name="connsiteY731" fmla="*/ 843482 h 3656659"/>
                <a:gd name="connsiteX732" fmla="*/ 952569 w 3696314"/>
                <a:gd name="connsiteY732" fmla="*/ 907637 h 3656659"/>
                <a:gd name="connsiteX733" fmla="*/ 958977 w 3696314"/>
                <a:gd name="connsiteY733" fmla="*/ 909239 h 3656659"/>
                <a:gd name="connsiteX734" fmla="*/ 958977 w 3696314"/>
                <a:gd name="connsiteY734" fmla="*/ 899619 h 3656659"/>
                <a:gd name="connsiteX735" fmla="*/ 952569 w 3696314"/>
                <a:gd name="connsiteY735" fmla="*/ 907637 h 3656659"/>
                <a:gd name="connsiteX736" fmla="*/ 3237686 w 3696314"/>
                <a:gd name="connsiteY736" fmla="*/ 986210 h 3656659"/>
                <a:gd name="connsiteX737" fmla="*/ 3205622 w 3696314"/>
                <a:gd name="connsiteY737" fmla="*/ 1032718 h 3656659"/>
                <a:gd name="connsiteX738" fmla="*/ 3160716 w 3696314"/>
                <a:gd name="connsiteY738" fmla="*/ 1092050 h 3656659"/>
                <a:gd name="connsiteX739" fmla="*/ 3135059 w 3696314"/>
                <a:gd name="connsiteY739" fmla="*/ 1125734 h 3656659"/>
                <a:gd name="connsiteX740" fmla="*/ 3016395 w 3696314"/>
                <a:gd name="connsiteY740" fmla="*/ 1207510 h 3656659"/>
                <a:gd name="connsiteX741" fmla="*/ 3008376 w 3696314"/>
                <a:gd name="connsiteY741" fmla="*/ 1207510 h 3656659"/>
                <a:gd name="connsiteX742" fmla="*/ 2960258 w 3696314"/>
                <a:gd name="connsiteY742" fmla="*/ 1220343 h 3656659"/>
                <a:gd name="connsiteX743" fmla="*/ 2997145 w 3696314"/>
                <a:gd name="connsiteY743" fmla="*/ 1290897 h 3656659"/>
                <a:gd name="connsiteX744" fmla="*/ 3034025 w 3696314"/>
                <a:gd name="connsiteY744" fmla="*/ 1286083 h 3656659"/>
                <a:gd name="connsiteX745" fmla="*/ 3043645 w 3696314"/>
                <a:gd name="connsiteY745" fmla="*/ 1279667 h 3656659"/>
                <a:gd name="connsiteX746" fmla="*/ 3189576 w 3696314"/>
                <a:gd name="connsiteY746" fmla="*/ 1207502 h 3656659"/>
                <a:gd name="connsiteX747" fmla="*/ 3263335 w 3696314"/>
                <a:gd name="connsiteY747" fmla="*/ 1128929 h 3656659"/>
                <a:gd name="connsiteX748" fmla="*/ 3285788 w 3696314"/>
                <a:gd name="connsiteY748" fmla="*/ 1098458 h 3656659"/>
                <a:gd name="connsiteX749" fmla="*/ 3305037 w 3696314"/>
                <a:gd name="connsiteY749" fmla="*/ 1056764 h 3656659"/>
                <a:gd name="connsiteX750" fmla="*/ 3306647 w 3696314"/>
                <a:gd name="connsiteY750" fmla="*/ 1003840 h 3656659"/>
                <a:gd name="connsiteX751" fmla="*/ 3253732 w 3696314"/>
                <a:gd name="connsiteY751" fmla="*/ 950933 h 3656659"/>
                <a:gd name="connsiteX752" fmla="*/ 3237686 w 3696314"/>
                <a:gd name="connsiteY752" fmla="*/ 986210 h 3656659"/>
                <a:gd name="connsiteX753" fmla="*/ 2352502 w 3696314"/>
                <a:gd name="connsiteY753" fmla="*/ 1023098 h 3656659"/>
                <a:gd name="connsiteX754" fmla="*/ 2237042 w 3696314"/>
                <a:gd name="connsiteY754" fmla="*/ 1043940 h 3656659"/>
                <a:gd name="connsiteX755" fmla="*/ 2057435 w 3696314"/>
                <a:gd name="connsiteY755" fmla="*/ 1050348 h 3656659"/>
                <a:gd name="connsiteX756" fmla="*/ 2018954 w 3696314"/>
                <a:gd name="connsiteY756" fmla="*/ 1050348 h 3656659"/>
                <a:gd name="connsiteX757" fmla="*/ 1977269 w 3696314"/>
                <a:gd name="connsiteY757" fmla="*/ 1042338 h 3656659"/>
                <a:gd name="connsiteX758" fmla="*/ 1889076 w 3696314"/>
                <a:gd name="connsiteY758" fmla="*/ 1032718 h 3656659"/>
                <a:gd name="connsiteX759" fmla="*/ 1890678 w 3696314"/>
                <a:gd name="connsiteY759" fmla="*/ 1138549 h 3656659"/>
                <a:gd name="connsiteX760" fmla="*/ 1929159 w 3696314"/>
                <a:gd name="connsiteY760" fmla="*/ 1167419 h 3656659"/>
                <a:gd name="connsiteX761" fmla="*/ 2168098 w 3696314"/>
                <a:gd name="connsiteY761" fmla="*/ 1180243 h 3656659"/>
                <a:gd name="connsiteX762" fmla="*/ 2265911 w 3696314"/>
                <a:gd name="connsiteY762" fmla="*/ 1167419 h 3656659"/>
                <a:gd name="connsiteX763" fmla="*/ 2286753 w 3696314"/>
                <a:gd name="connsiteY763" fmla="*/ 1157798 h 3656659"/>
                <a:gd name="connsiteX764" fmla="*/ 2341280 w 3696314"/>
                <a:gd name="connsiteY764" fmla="*/ 1143355 h 3656659"/>
                <a:gd name="connsiteX765" fmla="*/ 2397408 w 3696314"/>
                <a:gd name="connsiteY765" fmla="*/ 1125717 h 3656659"/>
                <a:gd name="connsiteX766" fmla="*/ 2434287 w 3696314"/>
                <a:gd name="connsiteY766" fmla="*/ 1104865 h 3656659"/>
                <a:gd name="connsiteX767" fmla="*/ 2392594 w 3696314"/>
                <a:gd name="connsiteY767" fmla="*/ 991016 h 3656659"/>
                <a:gd name="connsiteX768" fmla="*/ 2352502 w 3696314"/>
                <a:gd name="connsiteY768" fmla="*/ 1023098 h 3656659"/>
                <a:gd name="connsiteX769" fmla="*/ 2256282 w 3696314"/>
                <a:gd name="connsiteY769" fmla="*/ 1021487 h 3656659"/>
                <a:gd name="connsiteX770" fmla="*/ 2283541 w 3696314"/>
                <a:gd name="connsiteY770" fmla="*/ 1013469 h 3656659"/>
                <a:gd name="connsiteX771" fmla="*/ 2256282 w 3696314"/>
                <a:gd name="connsiteY771" fmla="*/ 1021487 h 3656659"/>
                <a:gd name="connsiteX772" fmla="*/ 1959622 w 3696314"/>
                <a:gd name="connsiteY772" fmla="*/ 1016673 h 3656659"/>
                <a:gd name="connsiteX773" fmla="*/ 1966030 w 3696314"/>
                <a:gd name="connsiteY773" fmla="*/ 1023089 h 3656659"/>
                <a:gd name="connsiteX774" fmla="*/ 1959622 w 3696314"/>
                <a:gd name="connsiteY774" fmla="*/ 1016673 h 3656659"/>
                <a:gd name="connsiteX775" fmla="*/ 1927549 w 3696314"/>
                <a:gd name="connsiteY775" fmla="*/ 1026301 h 3656659"/>
                <a:gd name="connsiteX776" fmla="*/ 1906706 w 3696314"/>
                <a:gd name="connsiteY776" fmla="*/ 1021487 h 3656659"/>
                <a:gd name="connsiteX777" fmla="*/ 1927549 w 3696314"/>
                <a:gd name="connsiteY777" fmla="*/ 1026301 h 3656659"/>
                <a:gd name="connsiteX778" fmla="*/ 3285796 w 3696314"/>
                <a:gd name="connsiteY778" fmla="*/ 1342203 h 3656659"/>
                <a:gd name="connsiteX779" fmla="*/ 3292204 w 3696314"/>
                <a:gd name="connsiteY779" fmla="*/ 1332582 h 3656659"/>
                <a:gd name="connsiteX780" fmla="*/ 3353138 w 3696314"/>
                <a:gd name="connsiteY780" fmla="*/ 1289287 h 3656659"/>
                <a:gd name="connsiteX781" fmla="*/ 3393238 w 3696314"/>
                <a:gd name="connsiteY781" fmla="*/ 1254010 h 3656659"/>
                <a:gd name="connsiteX782" fmla="*/ 3422108 w 3696314"/>
                <a:gd name="connsiteY782" fmla="*/ 1209112 h 3656659"/>
                <a:gd name="connsiteX783" fmla="*/ 3446145 w 3696314"/>
                <a:gd name="connsiteY783" fmla="*/ 1162604 h 3656659"/>
                <a:gd name="connsiteX784" fmla="*/ 3417285 w 3696314"/>
                <a:gd name="connsiteY784" fmla="*/ 1114494 h 3656659"/>
                <a:gd name="connsiteX785" fmla="*/ 3390035 w 3696314"/>
                <a:gd name="connsiteY785" fmla="*/ 1088838 h 3656659"/>
                <a:gd name="connsiteX786" fmla="*/ 3357961 w 3696314"/>
                <a:gd name="connsiteY786" fmla="*/ 1061579 h 3656659"/>
                <a:gd name="connsiteX787" fmla="*/ 3343527 w 3696314"/>
                <a:gd name="connsiteY787" fmla="*/ 1104874 h 3656659"/>
                <a:gd name="connsiteX788" fmla="*/ 3271362 w 3696314"/>
                <a:gd name="connsiteY788" fmla="*/ 1204298 h 3656659"/>
                <a:gd name="connsiteX789" fmla="*/ 3143077 w 3696314"/>
                <a:gd name="connsiteY789" fmla="*/ 1292499 h 3656659"/>
                <a:gd name="connsiteX790" fmla="*/ 3019599 w 3696314"/>
                <a:gd name="connsiteY790" fmla="*/ 1337397 h 3656659"/>
                <a:gd name="connsiteX791" fmla="*/ 3070921 w 3696314"/>
                <a:gd name="connsiteY791" fmla="*/ 1440024 h 3656659"/>
                <a:gd name="connsiteX792" fmla="*/ 3285796 w 3696314"/>
                <a:gd name="connsiteY792" fmla="*/ 1342203 h 3656659"/>
                <a:gd name="connsiteX793" fmla="*/ 1093678 w 3696314"/>
                <a:gd name="connsiteY793" fmla="*/ 1278056 h 3656659"/>
                <a:gd name="connsiteX794" fmla="*/ 1092076 w 3696314"/>
                <a:gd name="connsiteY794" fmla="*/ 1279658 h 3656659"/>
                <a:gd name="connsiteX795" fmla="*/ 1056799 w 3696314"/>
                <a:gd name="connsiteY795" fmla="*/ 1262019 h 3656659"/>
                <a:gd name="connsiteX796" fmla="*/ 1040762 w 3696314"/>
                <a:gd name="connsiteY796" fmla="*/ 1254001 h 3656659"/>
                <a:gd name="connsiteX797" fmla="*/ 949357 w 3696314"/>
                <a:gd name="connsiteY797" fmla="*/ 1204289 h 3656659"/>
                <a:gd name="connsiteX798" fmla="*/ 923700 w 3696314"/>
                <a:gd name="connsiteY798" fmla="*/ 1191465 h 3656659"/>
                <a:gd name="connsiteX799" fmla="*/ 867572 w 3696314"/>
                <a:gd name="connsiteY799" fmla="*/ 1136947 h 3656659"/>
                <a:gd name="connsiteX800" fmla="*/ 819462 w 3696314"/>
                <a:gd name="connsiteY800" fmla="*/ 1071199 h 3656659"/>
                <a:gd name="connsiteX801" fmla="*/ 716834 w 3696314"/>
                <a:gd name="connsiteY801" fmla="*/ 1197881 h 3656659"/>
                <a:gd name="connsiteX802" fmla="*/ 732871 w 3696314"/>
                <a:gd name="connsiteY802" fmla="*/ 1207502 h 3656659"/>
                <a:gd name="connsiteX803" fmla="*/ 732871 w 3696314"/>
                <a:gd name="connsiteY803" fmla="*/ 1218733 h 3656659"/>
                <a:gd name="connsiteX804" fmla="*/ 806638 w 3696314"/>
                <a:gd name="connsiteY804" fmla="*/ 1268436 h 3656659"/>
                <a:gd name="connsiteX805" fmla="*/ 907663 w 3696314"/>
                <a:gd name="connsiteY805" fmla="*/ 1335786 h 3656659"/>
                <a:gd name="connsiteX806" fmla="*/ 944542 w 3696314"/>
                <a:gd name="connsiteY806" fmla="*/ 1361443 h 3656659"/>
                <a:gd name="connsiteX807" fmla="*/ 987838 w 3696314"/>
                <a:gd name="connsiteY807" fmla="*/ 1383896 h 3656659"/>
                <a:gd name="connsiteX808" fmla="*/ 1008689 w 3696314"/>
                <a:gd name="connsiteY808" fmla="*/ 1393516 h 3656659"/>
                <a:gd name="connsiteX809" fmla="*/ 1220360 w 3696314"/>
                <a:gd name="connsiteY809" fmla="*/ 1484922 h 3656659"/>
                <a:gd name="connsiteX810" fmla="*/ 1221962 w 3696314"/>
                <a:gd name="connsiteY810" fmla="*/ 1492940 h 3656659"/>
                <a:gd name="connsiteX811" fmla="*/ 1231583 w 3696314"/>
                <a:gd name="connsiteY811" fmla="*/ 1488126 h 3656659"/>
                <a:gd name="connsiteX812" fmla="*/ 1239601 w 3696314"/>
                <a:gd name="connsiteY812" fmla="*/ 1497746 h 3656659"/>
                <a:gd name="connsiteX813" fmla="*/ 1247619 w 3696314"/>
                <a:gd name="connsiteY813" fmla="*/ 1494542 h 3656659"/>
                <a:gd name="connsiteX814" fmla="*/ 1249221 w 3696314"/>
                <a:gd name="connsiteY814" fmla="*/ 1508968 h 3656659"/>
                <a:gd name="connsiteX815" fmla="*/ 1255638 w 3696314"/>
                <a:gd name="connsiteY815" fmla="*/ 1504153 h 3656659"/>
                <a:gd name="connsiteX816" fmla="*/ 1284498 w 3696314"/>
                <a:gd name="connsiteY816" fmla="*/ 1337379 h 3656659"/>
                <a:gd name="connsiteX817" fmla="*/ 1241203 w 3696314"/>
                <a:gd name="connsiteY817" fmla="*/ 1327759 h 3656659"/>
                <a:gd name="connsiteX818" fmla="*/ 1239592 w 3696314"/>
                <a:gd name="connsiteY818" fmla="*/ 1332574 h 3656659"/>
                <a:gd name="connsiteX819" fmla="*/ 1218750 w 3696314"/>
                <a:gd name="connsiteY819" fmla="*/ 1318139 h 3656659"/>
                <a:gd name="connsiteX820" fmla="*/ 1191491 w 3696314"/>
                <a:gd name="connsiteY820" fmla="*/ 1310121 h 3656659"/>
                <a:gd name="connsiteX821" fmla="*/ 1109706 w 3696314"/>
                <a:gd name="connsiteY821" fmla="*/ 1282862 h 3656659"/>
                <a:gd name="connsiteX822" fmla="*/ 1093678 w 3696314"/>
                <a:gd name="connsiteY822" fmla="*/ 1278056 h 3656659"/>
                <a:gd name="connsiteX823" fmla="*/ 2448731 w 3696314"/>
                <a:gd name="connsiteY823" fmla="*/ 1278056 h 3656659"/>
                <a:gd name="connsiteX824" fmla="*/ 2469573 w 3696314"/>
                <a:gd name="connsiteY824" fmla="*/ 1268436 h 3656659"/>
                <a:gd name="connsiteX825" fmla="*/ 2479193 w 3696314"/>
                <a:gd name="connsiteY825" fmla="*/ 1244389 h 3656659"/>
                <a:gd name="connsiteX826" fmla="*/ 2471166 w 3696314"/>
                <a:gd name="connsiteY826" fmla="*/ 1244389 h 3656659"/>
                <a:gd name="connsiteX827" fmla="*/ 2445509 w 3696314"/>
                <a:gd name="connsiteY827" fmla="*/ 1130540 h 3656659"/>
                <a:gd name="connsiteX828" fmla="*/ 2426260 w 3696314"/>
                <a:gd name="connsiteY828" fmla="*/ 1143364 h 3656659"/>
                <a:gd name="connsiteX829" fmla="*/ 2418242 w 3696314"/>
                <a:gd name="connsiteY829" fmla="*/ 1141762 h 3656659"/>
                <a:gd name="connsiteX830" fmla="*/ 2360512 w 3696314"/>
                <a:gd name="connsiteY830" fmla="*/ 1164206 h 3656659"/>
                <a:gd name="connsiteX831" fmla="*/ 2357308 w 3696314"/>
                <a:gd name="connsiteY831" fmla="*/ 1172225 h 3656659"/>
                <a:gd name="connsiteX832" fmla="*/ 2336466 w 3696314"/>
                <a:gd name="connsiteY832" fmla="*/ 1175428 h 3656659"/>
                <a:gd name="connsiteX833" fmla="*/ 2286745 w 3696314"/>
                <a:gd name="connsiteY833" fmla="*/ 1188261 h 3656659"/>
                <a:gd name="connsiteX834" fmla="*/ 2185728 w 3696314"/>
                <a:gd name="connsiteY834" fmla="*/ 1204298 h 3656659"/>
                <a:gd name="connsiteX835" fmla="*/ 2116776 w 3696314"/>
                <a:gd name="connsiteY835" fmla="*/ 1202696 h 3656659"/>
                <a:gd name="connsiteX836" fmla="*/ 1993288 w 3696314"/>
                <a:gd name="connsiteY836" fmla="*/ 1194678 h 3656659"/>
                <a:gd name="connsiteX837" fmla="*/ 1892263 w 3696314"/>
                <a:gd name="connsiteY837" fmla="*/ 1186659 h 3656659"/>
                <a:gd name="connsiteX838" fmla="*/ 1895466 w 3696314"/>
                <a:gd name="connsiteY838" fmla="*/ 1300509 h 3656659"/>
                <a:gd name="connsiteX839" fmla="*/ 1913105 w 3696314"/>
                <a:gd name="connsiteY839" fmla="*/ 1311731 h 3656659"/>
                <a:gd name="connsiteX840" fmla="*/ 1919522 w 3696314"/>
                <a:gd name="connsiteY840" fmla="*/ 1310129 h 3656659"/>
                <a:gd name="connsiteX841" fmla="*/ 2039796 w 3696314"/>
                <a:gd name="connsiteY841" fmla="*/ 1329378 h 3656659"/>
                <a:gd name="connsiteX842" fmla="*/ 2087906 w 3696314"/>
                <a:gd name="connsiteY842" fmla="*/ 1342203 h 3656659"/>
                <a:gd name="connsiteX843" fmla="*/ 2121581 w 3696314"/>
                <a:gd name="connsiteY843" fmla="*/ 1338999 h 3656659"/>
                <a:gd name="connsiteX844" fmla="*/ 2177710 w 3696314"/>
                <a:gd name="connsiteY844" fmla="*/ 1335786 h 3656659"/>
                <a:gd name="connsiteX845" fmla="*/ 2211385 w 3696314"/>
                <a:gd name="connsiteY845" fmla="*/ 1332582 h 3656659"/>
                <a:gd name="connsiteX846" fmla="*/ 2211385 w 3696314"/>
                <a:gd name="connsiteY846" fmla="*/ 1337397 h 3656659"/>
                <a:gd name="connsiteX847" fmla="*/ 2225811 w 3696314"/>
                <a:gd name="connsiteY847" fmla="*/ 1334193 h 3656659"/>
                <a:gd name="connsiteX848" fmla="*/ 2241848 w 3696314"/>
                <a:gd name="connsiteY848" fmla="*/ 1335795 h 3656659"/>
                <a:gd name="connsiteX849" fmla="*/ 2246662 w 3696314"/>
                <a:gd name="connsiteY849" fmla="*/ 1330980 h 3656659"/>
                <a:gd name="connsiteX850" fmla="*/ 2304392 w 3696314"/>
                <a:gd name="connsiteY850" fmla="*/ 1327776 h 3656659"/>
                <a:gd name="connsiteX851" fmla="*/ 2333261 w 3696314"/>
                <a:gd name="connsiteY851" fmla="*/ 1316554 h 3656659"/>
                <a:gd name="connsiteX852" fmla="*/ 2373344 w 3696314"/>
                <a:gd name="connsiteY852" fmla="*/ 1308536 h 3656659"/>
                <a:gd name="connsiteX853" fmla="*/ 2387779 w 3696314"/>
                <a:gd name="connsiteY853" fmla="*/ 1298907 h 3656659"/>
                <a:gd name="connsiteX854" fmla="*/ 2429473 w 3696314"/>
                <a:gd name="connsiteY854" fmla="*/ 1281268 h 3656659"/>
                <a:gd name="connsiteX855" fmla="*/ 2427871 w 3696314"/>
                <a:gd name="connsiteY855" fmla="*/ 1286083 h 3656659"/>
                <a:gd name="connsiteX856" fmla="*/ 2448731 w 3696314"/>
                <a:gd name="connsiteY856" fmla="*/ 1278056 h 3656659"/>
                <a:gd name="connsiteX857" fmla="*/ 1898688 w 3696314"/>
                <a:gd name="connsiteY857" fmla="*/ 1159392 h 3656659"/>
                <a:gd name="connsiteX858" fmla="*/ 1911512 w 3696314"/>
                <a:gd name="connsiteY858" fmla="*/ 1160994 h 3656659"/>
                <a:gd name="connsiteX859" fmla="*/ 1898688 w 3696314"/>
                <a:gd name="connsiteY859" fmla="*/ 1159392 h 3656659"/>
                <a:gd name="connsiteX860" fmla="*/ 3478218 w 3696314"/>
                <a:gd name="connsiteY860" fmla="*/ 1201085 h 3656659"/>
                <a:gd name="connsiteX861" fmla="*/ 3473413 w 3696314"/>
                <a:gd name="connsiteY861" fmla="*/ 1201085 h 3656659"/>
                <a:gd name="connsiteX862" fmla="*/ 3471811 w 3696314"/>
                <a:gd name="connsiteY862" fmla="*/ 1205900 h 3656659"/>
                <a:gd name="connsiteX863" fmla="*/ 3377193 w 3696314"/>
                <a:gd name="connsiteY863" fmla="*/ 1335786 h 3656659"/>
                <a:gd name="connsiteX864" fmla="*/ 3232872 w 3696314"/>
                <a:gd name="connsiteY864" fmla="*/ 1435210 h 3656659"/>
                <a:gd name="connsiteX865" fmla="*/ 3093365 w 3696314"/>
                <a:gd name="connsiteY865" fmla="*/ 1492940 h 3656659"/>
                <a:gd name="connsiteX866" fmla="*/ 3117412 w 3696314"/>
                <a:gd name="connsiteY866" fmla="*/ 1565096 h 3656659"/>
                <a:gd name="connsiteX867" fmla="*/ 3292195 w 3696314"/>
                <a:gd name="connsiteY867" fmla="*/ 1565096 h 3656659"/>
                <a:gd name="connsiteX868" fmla="*/ 3349934 w 3696314"/>
                <a:gd name="connsiteY868" fmla="*/ 1542643 h 3656659"/>
                <a:gd name="connsiteX869" fmla="*/ 3402850 w 3696314"/>
                <a:gd name="connsiteY869" fmla="*/ 1516986 h 3656659"/>
                <a:gd name="connsiteX870" fmla="*/ 3441331 w 3696314"/>
                <a:gd name="connsiteY870" fmla="*/ 1499348 h 3656659"/>
                <a:gd name="connsiteX871" fmla="*/ 3458970 w 3696314"/>
                <a:gd name="connsiteY871" fmla="*/ 1483311 h 3656659"/>
                <a:gd name="connsiteX872" fmla="*/ 3486228 w 3696314"/>
                <a:gd name="connsiteY872" fmla="*/ 1465664 h 3656659"/>
                <a:gd name="connsiteX873" fmla="*/ 3574421 w 3696314"/>
                <a:gd name="connsiteY873" fmla="*/ 1375869 h 3656659"/>
                <a:gd name="connsiteX874" fmla="*/ 3478218 w 3696314"/>
                <a:gd name="connsiteY874" fmla="*/ 1201085 h 3656659"/>
                <a:gd name="connsiteX875" fmla="*/ 2347688 w 3696314"/>
                <a:gd name="connsiteY875" fmla="*/ 1347017 h 3656659"/>
                <a:gd name="connsiteX876" fmla="*/ 2291577 w 3696314"/>
                <a:gd name="connsiteY876" fmla="*/ 1358239 h 3656659"/>
                <a:gd name="connsiteX877" fmla="*/ 2211394 w 3696314"/>
                <a:gd name="connsiteY877" fmla="*/ 1361443 h 3656659"/>
                <a:gd name="connsiteX878" fmla="*/ 2057443 w 3696314"/>
                <a:gd name="connsiteY878" fmla="*/ 1367859 h 3656659"/>
                <a:gd name="connsiteX879" fmla="*/ 2004536 w 3696314"/>
                <a:gd name="connsiteY879" fmla="*/ 1364656 h 3656659"/>
                <a:gd name="connsiteX880" fmla="*/ 1901892 w 3696314"/>
                <a:gd name="connsiteY880" fmla="*/ 1334193 h 3656659"/>
                <a:gd name="connsiteX881" fmla="*/ 1921149 w 3696314"/>
                <a:gd name="connsiteY881" fmla="*/ 1491338 h 3656659"/>
                <a:gd name="connsiteX882" fmla="*/ 1977278 w 3696314"/>
                <a:gd name="connsiteY882" fmla="*/ 1502560 h 3656659"/>
                <a:gd name="connsiteX883" fmla="*/ 1988500 w 3696314"/>
                <a:gd name="connsiteY883" fmla="*/ 1508977 h 3656659"/>
                <a:gd name="connsiteX884" fmla="*/ 2046230 w 3696314"/>
                <a:gd name="connsiteY884" fmla="*/ 1512180 h 3656659"/>
                <a:gd name="connsiteX885" fmla="*/ 2108775 w 3696314"/>
                <a:gd name="connsiteY885" fmla="*/ 1518597 h 3656659"/>
                <a:gd name="connsiteX886" fmla="*/ 2153681 w 3696314"/>
                <a:gd name="connsiteY886" fmla="*/ 1520207 h 3656659"/>
                <a:gd name="connsiteX887" fmla="*/ 2280363 w 3696314"/>
                <a:gd name="connsiteY887" fmla="*/ 1523411 h 3656659"/>
                <a:gd name="connsiteX888" fmla="*/ 2322065 w 3696314"/>
                <a:gd name="connsiteY888" fmla="*/ 1515393 h 3656659"/>
                <a:gd name="connsiteX889" fmla="*/ 2399036 w 3696314"/>
                <a:gd name="connsiteY889" fmla="*/ 1508977 h 3656659"/>
                <a:gd name="connsiteX890" fmla="*/ 2439128 w 3696314"/>
                <a:gd name="connsiteY890" fmla="*/ 1494551 h 3656659"/>
                <a:gd name="connsiteX891" fmla="*/ 2464785 w 3696314"/>
                <a:gd name="connsiteY891" fmla="*/ 1494551 h 3656659"/>
                <a:gd name="connsiteX892" fmla="*/ 2517700 w 3696314"/>
                <a:gd name="connsiteY892" fmla="*/ 1472097 h 3656659"/>
                <a:gd name="connsiteX893" fmla="*/ 2487238 w 3696314"/>
                <a:gd name="connsiteY893" fmla="*/ 1305324 h 3656659"/>
                <a:gd name="connsiteX894" fmla="*/ 2347688 w 3696314"/>
                <a:gd name="connsiteY894" fmla="*/ 1347017 h 3656659"/>
                <a:gd name="connsiteX895" fmla="*/ 3162326 w 3696314"/>
                <a:gd name="connsiteY895" fmla="*/ 1441626 h 3656659"/>
                <a:gd name="connsiteX896" fmla="*/ 3189576 w 3696314"/>
                <a:gd name="connsiteY896" fmla="*/ 1428802 h 3656659"/>
                <a:gd name="connsiteX897" fmla="*/ 3162326 w 3696314"/>
                <a:gd name="connsiteY897" fmla="*/ 1441626 h 3656659"/>
                <a:gd name="connsiteX898" fmla="*/ 2455138 w 3696314"/>
                <a:gd name="connsiteY898" fmla="*/ 1510587 h 3656659"/>
                <a:gd name="connsiteX899" fmla="*/ 2443907 w 3696314"/>
                <a:gd name="connsiteY899" fmla="*/ 1513791 h 3656659"/>
                <a:gd name="connsiteX900" fmla="*/ 2411834 w 3696314"/>
                <a:gd name="connsiteY900" fmla="*/ 1528226 h 3656659"/>
                <a:gd name="connsiteX901" fmla="*/ 2403816 w 3696314"/>
                <a:gd name="connsiteY901" fmla="*/ 1525022 h 3656659"/>
                <a:gd name="connsiteX902" fmla="*/ 2330058 w 3696314"/>
                <a:gd name="connsiteY902" fmla="*/ 1542661 h 3656659"/>
                <a:gd name="connsiteX903" fmla="*/ 2322039 w 3696314"/>
                <a:gd name="connsiteY903" fmla="*/ 1536253 h 3656659"/>
                <a:gd name="connsiteX904" fmla="*/ 2265911 w 3696314"/>
                <a:gd name="connsiteY904" fmla="*/ 1539457 h 3656659"/>
                <a:gd name="connsiteX905" fmla="*/ 2224226 w 3696314"/>
                <a:gd name="connsiteY905" fmla="*/ 1542661 h 3656659"/>
                <a:gd name="connsiteX906" fmla="*/ 2160088 w 3696314"/>
                <a:gd name="connsiteY906" fmla="*/ 1537846 h 3656659"/>
                <a:gd name="connsiteX907" fmla="*/ 2028583 w 3696314"/>
                <a:gd name="connsiteY907" fmla="*/ 1529828 h 3656659"/>
                <a:gd name="connsiteX908" fmla="*/ 2026972 w 3696314"/>
                <a:gd name="connsiteY908" fmla="*/ 1536244 h 3656659"/>
                <a:gd name="connsiteX909" fmla="*/ 1980473 w 3696314"/>
                <a:gd name="connsiteY909" fmla="*/ 1523411 h 3656659"/>
                <a:gd name="connsiteX910" fmla="*/ 1929159 w 3696314"/>
                <a:gd name="connsiteY910" fmla="*/ 1513791 h 3656659"/>
                <a:gd name="connsiteX911" fmla="*/ 1946798 w 3696314"/>
                <a:gd name="connsiteY911" fmla="*/ 1555485 h 3656659"/>
                <a:gd name="connsiteX912" fmla="*/ 1941983 w 3696314"/>
                <a:gd name="connsiteY912" fmla="*/ 1573123 h 3656659"/>
                <a:gd name="connsiteX913" fmla="*/ 1980464 w 3696314"/>
                <a:gd name="connsiteY913" fmla="*/ 1581142 h 3656659"/>
                <a:gd name="connsiteX914" fmla="*/ 2055833 w 3696314"/>
                <a:gd name="connsiteY914" fmla="*/ 1593974 h 3656659"/>
                <a:gd name="connsiteX915" fmla="*/ 2187330 w 3696314"/>
                <a:gd name="connsiteY915" fmla="*/ 1618029 h 3656659"/>
                <a:gd name="connsiteX916" fmla="*/ 2339669 w 3696314"/>
                <a:gd name="connsiteY916" fmla="*/ 1656510 h 3656659"/>
                <a:gd name="connsiteX917" fmla="*/ 2339669 w 3696314"/>
                <a:gd name="connsiteY917" fmla="*/ 1661325 h 3656659"/>
                <a:gd name="connsiteX918" fmla="*/ 2403807 w 3696314"/>
                <a:gd name="connsiteY918" fmla="*/ 1683769 h 3656659"/>
                <a:gd name="connsiteX919" fmla="*/ 2450315 w 3696314"/>
                <a:gd name="connsiteY919" fmla="*/ 1696602 h 3656659"/>
                <a:gd name="connsiteX920" fmla="*/ 2467954 w 3696314"/>
                <a:gd name="connsiteY920" fmla="*/ 1711037 h 3656659"/>
                <a:gd name="connsiteX921" fmla="*/ 2488796 w 3696314"/>
                <a:gd name="connsiteY921" fmla="*/ 1714240 h 3656659"/>
                <a:gd name="connsiteX922" fmla="*/ 2527277 w 3696314"/>
                <a:gd name="connsiteY922" fmla="*/ 1725463 h 3656659"/>
                <a:gd name="connsiteX923" fmla="*/ 2519259 w 3696314"/>
                <a:gd name="connsiteY923" fmla="*/ 1489736 h 3656659"/>
                <a:gd name="connsiteX924" fmla="*/ 2455138 w 3696314"/>
                <a:gd name="connsiteY924" fmla="*/ 1510587 h 3656659"/>
                <a:gd name="connsiteX925" fmla="*/ 1829727 w 3696314"/>
                <a:gd name="connsiteY925" fmla="*/ 1589160 h 3656659"/>
                <a:gd name="connsiteX926" fmla="*/ 1824912 w 3696314"/>
                <a:gd name="connsiteY926" fmla="*/ 1593974 h 3656659"/>
                <a:gd name="connsiteX927" fmla="*/ 1815292 w 3696314"/>
                <a:gd name="connsiteY927" fmla="*/ 1648492 h 3656659"/>
                <a:gd name="connsiteX928" fmla="*/ 1808884 w 3696314"/>
                <a:gd name="connsiteY928" fmla="*/ 1694991 h 3656659"/>
                <a:gd name="connsiteX929" fmla="*/ 1810495 w 3696314"/>
                <a:gd name="connsiteY929" fmla="*/ 1736685 h 3656659"/>
                <a:gd name="connsiteX930" fmla="*/ 1808884 w 3696314"/>
                <a:gd name="connsiteY930" fmla="*/ 1893839 h 3656659"/>
                <a:gd name="connsiteX931" fmla="*/ 1796052 w 3696314"/>
                <a:gd name="connsiteY931" fmla="*/ 2034947 h 3656659"/>
                <a:gd name="connsiteX932" fmla="*/ 1799255 w 3696314"/>
                <a:gd name="connsiteY932" fmla="*/ 2065419 h 3656659"/>
                <a:gd name="connsiteX933" fmla="*/ 1783219 w 3696314"/>
                <a:gd name="connsiteY933" fmla="*/ 2169648 h 3656659"/>
                <a:gd name="connsiteX934" fmla="*/ 1776811 w 3696314"/>
                <a:gd name="connsiteY934" fmla="*/ 2236990 h 3656659"/>
                <a:gd name="connsiteX935" fmla="*/ 1744729 w 3696314"/>
                <a:gd name="connsiteY935" fmla="*/ 2490372 h 3656659"/>
                <a:gd name="connsiteX936" fmla="*/ 1736711 w 3696314"/>
                <a:gd name="connsiteY936" fmla="*/ 2601009 h 3656659"/>
                <a:gd name="connsiteX937" fmla="*/ 1722285 w 3696314"/>
                <a:gd name="connsiteY937" fmla="*/ 2734108 h 3656659"/>
                <a:gd name="connsiteX938" fmla="*/ 1712664 w 3696314"/>
                <a:gd name="connsiteY938" fmla="*/ 2872022 h 3656659"/>
                <a:gd name="connsiteX939" fmla="*/ 1701434 w 3696314"/>
                <a:gd name="connsiteY939" fmla="*/ 2948992 h 3656659"/>
                <a:gd name="connsiteX940" fmla="*/ 1781617 w 3696314"/>
                <a:gd name="connsiteY940" fmla="*/ 2944186 h 3656659"/>
                <a:gd name="connsiteX941" fmla="*/ 1823310 w 3696314"/>
                <a:gd name="connsiteY941" fmla="*/ 2948992 h 3656659"/>
                <a:gd name="connsiteX942" fmla="*/ 1834533 w 3696314"/>
                <a:gd name="connsiteY942" fmla="*/ 2639507 h 3656659"/>
                <a:gd name="connsiteX943" fmla="*/ 1840949 w 3696314"/>
                <a:gd name="connsiteY943" fmla="*/ 2613851 h 3656659"/>
                <a:gd name="connsiteX944" fmla="*/ 1839338 w 3696314"/>
                <a:gd name="connsiteY944" fmla="*/ 2570547 h 3656659"/>
                <a:gd name="connsiteX945" fmla="*/ 1844153 w 3696314"/>
                <a:gd name="connsiteY945" fmla="*/ 2525649 h 3656659"/>
                <a:gd name="connsiteX946" fmla="*/ 1842542 w 3696314"/>
                <a:gd name="connsiteY946" fmla="*/ 2421411 h 3656659"/>
                <a:gd name="connsiteX947" fmla="*/ 1847365 w 3696314"/>
                <a:gd name="connsiteY947" fmla="*/ 2405374 h 3656659"/>
                <a:gd name="connsiteX948" fmla="*/ 1847365 w 3696314"/>
                <a:gd name="connsiteY948" fmla="*/ 2330006 h 3656659"/>
                <a:gd name="connsiteX949" fmla="*/ 1856977 w 3696314"/>
                <a:gd name="connsiteY949" fmla="*/ 2265859 h 3656659"/>
                <a:gd name="connsiteX950" fmla="*/ 1861791 w 3696314"/>
                <a:gd name="connsiteY950" fmla="*/ 2188889 h 3656659"/>
                <a:gd name="connsiteX951" fmla="*/ 1871412 w 3696314"/>
                <a:gd name="connsiteY951" fmla="*/ 2083048 h 3656659"/>
                <a:gd name="connsiteX952" fmla="*/ 1879430 w 3696314"/>
                <a:gd name="connsiteY952" fmla="*/ 2006069 h 3656659"/>
                <a:gd name="connsiteX953" fmla="*/ 1881032 w 3696314"/>
                <a:gd name="connsiteY953" fmla="*/ 1837702 h 3656659"/>
                <a:gd name="connsiteX954" fmla="*/ 1889068 w 3696314"/>
                <a:gd name="connsiteY954" fmla="*/ 1807222 h 3656659"/>
                <a:gd name="connsiteX955" fmla="*/ 1884244 w 3696314"/>
                <a:gd name="connsiteY955" fmla="*/ 1804018 h 3656659"/>
                <a:gd name="connsiteX956" fmla="*/ 1885855 w 3696314"/>
                <a:gd name="connsiteY956" fmla="*/ 1797601 h 3656659"/>
                <a:gd name="connsiteX957" fmla="*/ 1901883 w 3696314"/>
                <a:gd name="connsiteY957" fmla="*/ 1694974 h 3656659"/>
                <a:gd name="connsiteX958" fmla="*/ 1906706 w 3696314"/>
                <a:gd name="connsiteY958" fmla="*/ 1592346 h 3656659"/>
                <a:gd name="connsiteX959" fmla="*/ 1829727 w 3696314"/>
                <a:gd name="connsiteY959" fmla="*/ 1589160 h 3656659"/>
                <a:gd name="connsiteX960" fmla="*/ 1760774 w 3696314"/>
                <a:gd name="connsiteY960" fmla="*/ 2984278 h 3656659"/>
                <a:gd name="connsiteX961" fmla="*/ 1775209 w 3696314"/>
                <a:gd name="connsiteY961" fmla="*/ 2979463 h 3656659"/>
                <a:gd name="connsiteX962" fmla="*/ 1760774 w 3696314"/>
                <a:gd name="connsiteY962" fmla="*/ 2984278 h 3656659"/>
                <a:gd name="connsiteX963" fmla="*/ 1808884 w 3696314"/>
                <a:gd name="connsiteY963" fmla="*/ 2992305 h 3656659"/>
                <a:gd name="connsiteX964" fmla="*/ 1820115 w 3696314"/>
                <a:gd name="connsiteY964" fmla="*/ 2984278 h 3656659"/>
                <a:gd name="connsiteX965" fmla="*/ 1808884 w 3696314"/>
                <a:gd name="connsiteY965" fmla="*/ 2992305 h 3656659"/>
                <a:gd name="connsiteX966" fmla="*/ 1703044 w 3696314"/>
                <a:gd name="connsiteY966" fmla="*/ 3003527 h 3656659"/>
                <a:gd name="connsiteX967" fmla="*/ 1725497 w 3696314"/>
                <a:gd name="connsiteY967" fmla="*/ 2997119 h 3656659"/>
                <a:gd name="connsiteX968" fmla="*/ 1707859 w 3696314"/>
                <a:gd name="connsiteY968" fmla="*/ 2995517 h 3656659"/>
                <a:gd name="connsiteX969" fmla="*/ 1703044 w 3696314"/>
                <a:gd name="connsiteY969" fmla="*/ 3003527 h 3656659"/>
                <a:gd name="connsiteX970" fmla="*/ 1799264 w 3696314"/>
                <a:gd name="connsiteY970" fmla="*/ 3013147 h 3656659"/>
                <a:gd name="connsiteX971" fmla="*/ 1812097 w 3696314"/>
                <a:gd name="connsiteY971" fmla="*/ 3005129 h 3656659"/>
                <a:gd name="connsiteX972" fmla="*/ 1799264 w 3696314"/>
                <a:gd name="connsiteY972" fmla="*/ 3013147 h 3656659"/>
                <a:gd name="connsiteX973" fmla="*/ 1733524 w 3696314"/>
                <a:gd name="connsiteY973" fmla="*/ 3019564 h 3656659"/>
                <a:gd name="connsiteX974" fmla="*/ 1754358 w 3696314"/>
                <a:gd name="connsiteY974" fmla="*/ 3008333 h 3656659"/>
                <a:gd name="connsiteX975" fmla="*/ 1733524 w 3696314"/>
                <a:gd name="connsiteY975" fmla="*/ 3019564 h 3656659"/>
                <a:gd name="connsiteX976" fmla="*/ 1701442 w 3696314"/>
                <a:gd name="connsiteY976" fmla="*/ 3016351 h 3656659"/>
                <a:gd name="connsiteX977" fmla="*/ 1709461 w 3696314"/>
                <a:gd name="connsiteY977" fmla="*/ 3011537 h 3656659"/>
                <a:gd name="connsiteX978" fmla="*/ 1701442 w 3696314"/>
                <a:gd name="connsiteY978" fmla="*/ 3009926 h 3656659"/>
                <a:gd name="connsiteX979" fmla="*/ 1701442 w 3696314"/>
                <a:gd name="connsiteY979" fmla="*/ 3016351 h 3656659"/>
                <a:gd name="connsiteX980" fmla="*/ 1786431 w 3696314"/>
                <a:gd name="connsiteY980" fmla="*/ 3030786 h 3656659"/>
                <a:gd name="connsiteX981" fmla="*/ 1799255 w 3696314"/>
                <a:gd name="connsiteY981" fmla="*/ 3022768 h 3656659"/>
                <a:gd name="connsiteX982" fmla="*/ 1786431 w 3696314"/>
                <a:gd name="connsiteY982" fmla="*/ 3030786 h 3656659"/>
                <a:gd name="connsiteX983" fmla="*/ 1699832 w 3696314"/>
                <a:gd name="connsiteY983" fmla="*/ 3072479 h 3656659"/>
                <a:gd name="connsiteX984" fmla="*/ 1707859 w 3696314"/>
                <a:gd name="connsiteY984" fmla="*/ 3075692 h 3656659"/>
                <a:gd name="connsiteX985" fmla="*/ 1728701 w 3696314"/>
                <a:gd name="connsiteY985" fmla="*/ 3045229 h 3656659"/>
                <a:gd name="connsiteX986" fmla="*/ 1699832 w 3696314"/>
                <a:gd name="connsiteY986" fmla="*/ 3072479 h 3656659"/>
                <a:gd name="connsiteX987" fmla="*/ 1796060 w 3696314"/>
                <a:gd name="connsiteY987" fmla="*/ 3058053 h 3656659"/>
                <a:gd name="connsiteX988" fmla="*/ 1812106 w 3696314"/>
                <a:gd name="connsiteY988" fmla="*/ 3045229 h 3656659"/>
                <a:gd name="connsiteX989" fmla="*/ 1796060 w 3696314"/>
                <a:gd name="connsiteY989" fmla="*/ 3058053 h 3656659"/>
                <a:gd name="connsiteX990" fmla="*/ 1746340 w 3696314"/>
                <a:gd name="connsiteY990" fmla="*/ 3082100 h 3656659"/>
                <a:gd name="connsiteX991" fmla="*/ 1771996 w 3696314"/>
                <a:gd name="connsiteY991" fmla="*/ 3059655 h 3656659"/>
                <a:gd name="connsiteX992" fmla="*/ 1746340 w 3696314"/>
                <a:gd name="connsiteY992" fmla="*/ 3082100 h 3656659"/>
                <a:gd name="connsiteX993" fmla="*/ 1791246 w 3696314"/>
                <a:gd name="connsiteY993" fmla="*/ 3094932 h 3656659"/>
                <a:gd name="connsiteX994" fmla="*/ 1813699 w 3696314"/>
                <a:gd name="connsiteY994" fmla="*/ 3106163 h 3656659"/>
                <a:gd name="connsiteX995" fmla="*/ 1813699 w 3696314"/>
                <a:gd name="connsiteY995" fmla="*/ 3074090 h 3656659"/>
                <a:gd name="connsiteX996" fmla="*/ 1791246 w 3696314"/>
                <a:gd name="connsiteY996" fmla="*/ 3094932 h 3656659"/>
                <a:gd name="connsiteX997" fmla="*/ 1691831 w 3696314"/>
                <a:gd name="connsiteY997" fmla="*/ 3112580 h 3656659"/>
                <a:gd name="connsiteX998" fmla="*/ 1698238 w 3696314"/>
                <a:gd name="connsiteY998" fmla="*/ 3094932 h 3656659"/>
                <a:gd name="connsiteX999" fmla="*/ 1695034 w 3696314"/>
                <a:gd name="connsiteY999" fmla="*/ 3093330 h 3656659"/>
                <a:gd name="connsiteX1000" fmla="*/ 1691831 w 3696314"/>
                <a:gd name="connsiteY1000" fmla="*/ 3112580 h 3656659"/>
                <a:gd name="connsiteX1001" fmla="*/ 1768793 w 3696314"/>
                <a:gd name="connsiteY1001" fmla="*/ 3115784 h 3656659"/>
                <a:gd name="connsiteX1002" fmla="*/ 1783227 w 3696314"/>
                <a:gd name="connsiteY1002" fmla="*/ 3125395 h 3656659"/>
                <a:gd name="connsiteX1003" fmla="*/ 1799264 w 3696314"/>
                <a:gd name="connsiteY1003" fmla="*/ 3109359 h 3656659"/>
                <a:gd name="connsiteX1004" fmla="*/ 1768793 w 3696314"/>
                <a:gd name="connsiteY1004" fmla="*/ 3115784 h 3656659"/>
                <a:gd name="connsiteX1005" fmla="*/ 1709461 w 3696314"/>
                <a:gd name="connsiteY1005" fmla="*/ 3131812 h 3656659"/>
                <a:gd name="connsiteX1006" fmla="*/ 1712673 w 3696314"/>
                <a:gd name="connsiteY1006" fmla="*/ 3135016 h 3656659"/>
                <a:gd name="connsiteX1007" fmla="*/ 1733524 w 3696314"/>
                <a:gd name="connsiteY1007" fmla="*/ 3110969 h 3656659"/>
                <a:gd name="connsiteX1008" fmla="*/ 1709461 w 3696314"/>
                <a:gd name="connsiteY1008" fmla="*/ 3131812 h 3656659"/>
                <a:gd name="connsiteX1009" fmla="*/ 1746340 w 3696314"/>
                <a:gd name="connsiteY1009" fmla="*/ 3149450 h 3656659"/>
                <a:gd name="connsiteX1010" fmla="*/ 1776820 w 3696314"/>
                <a:gd name="connsiteY1010" fmla="*/ 3136626 h 3656659"/>
                <a:gd name="connsiteX1011" fmla="*/ 1767199 w 3696314"/>
                <a:gd name="connsiteY1011" fmla="*/ 3127005 h 3656659"/>
                <a:gd name="connsiteX1012" fmla="*/ 1746340 w 3696314"/>
                <a:gd name="connsiteY1012" fmla="*/ 3149450 h 3656659"/>
                <a:gd name="connsiteX1013" fmla="*/ 1804070 w 3696314"/>
                <a:gd name="connsiteY1013" fmla="*/ 3136626 h 3656659"/>
                <a:gd name="connsiteX1014" fmla="*/ 1810486 w 3696314"/>
                <a:gd name="connsiteY1014" fmla="*/ 3127005 h 3656659"/>
                <a:gd name="connsiteX1015" fmla="*/ 1805672 w 3696314"/>
                <a:gd name="connsiteY1015" fmla="*/ 3127005 h 3656659"/>
                <a:gd name="connsiteX1016" fmla="*/ 1804070 w 3696314"/>
                <a:gd name="connsiteY1016" fmla="*/ 3136626 h 3656659"/>
                <a:gd name="connsiteX1017" fmla="*/ 1696636 w 3696314"/>
                <a:gd name="connsiteY1017" fmla="*/ 3160672 h 3656659"/>
                <a:gd name="connsiteX1018" fmla="*/ 1709452 w 3696314"/>
                <a:gd name="connsiteY1018" fmla="*/ 3146246 h 3656659"/>
                <a:gd name="connsiteX1019" fmla="*/ 1696636 w 3696314"/>
                <a:gd name="connsiteY1019" fmla="*/ 3160672 h 3656659"/>
                <a:gd name="connsiteX1020" fmla="*/ 1781625 w 3696314"/>
                <a:gd name="connsiteY1020" fmla="*/ 3162283 h 3656659"/>
                <a:gd name="connsiteX1021" fmla="*/ 1802477 w 3696314"/>
                <a:gd name="connsiteY1021" fmla="*/ 3171903 h 3656659"/>
                <a:gd name="connsiteX1022" fmla="*/ 1808884 w 3696314"/>
                <a:gd name="connsiteY1022" fmla="*/ 3149450 h 3656659"/>
                <a:gd name="connsiteX1023" fmla="*/ 1781625 w 3696314"/>
                <a:gd name="connsiteY1023" fmla="*/ 3162283 h 3656659"/>
                <a:gd name="connsiteX1024" fmla="*/ 1262063 w 3696314"/>
                <a:gd name="connsiteY1024" fmla="*/ 3189542 h 3656659"/>
                <a:gd name="connsiteX1025" fmla="*/ 1287719 w 3696314"/>
                <a:gd name="connsiteY1025" fmla="*/ 3160672 h 3656659"/>
                <a:gd name="connsiteX1026" fmla="*/ 1279701 w 3696314"/>
                <a:gd name="connsiteY1026" fmla="*/ 3152654 h 3656659"/>
                <a:gd name="connsiteX1027" fmla="*/ 1262063 w 3696314"/>
                <a:gd name="connsiteY1027" fmla="*/ 3189542 h 3656659"/>
                <a:gd name="connsiteX1028" fmla="*/ 1727099 w 3696314"/>
                <a:gd name="connsiteY1028" fmla="*/ 3170301 h 3656659"/>
                <a:gd name="connsiteX1029" fmla="*/ 1754358 w 3696314"/>
                <a:gd name="connsiteY1029" fmla="*/ 3163893 h 3656659"/>
                <a:gd name="connsiteX1030" fmla="*/ 1727099 w 3696314"/>
                <a:gd name="connsiteY1030" fmla="*/ 3170301 h 3656659"/>
                <a:gd name="connsiteX1031" fmla="*/ 1300544 w 3696314"/>
                <a:gd name="connsiteY1031" fmla="*/ 3179921 h 3656659"/>
                <a:gd name="connsiteX1032" fmla="*/ 1318191 w 3696314"/>
                <a:gd name="connsiteY1032" fmla="*/ 3162283 h 3656659"/>
                <a:gd name="connsiteX1033" fmla="*/ 1300544 w 3696314"/>
                <a:gd name="connsiteY1033" fmla="*/ 3179921 h 3656659"/>
                <a:gd name="connsiteX1034" fmla="*/ 1682193 w 3696314"/>
                <a:gd name="connsiteY1034" fmla="*/ 3175116 h 3656659"/>
                <a:gd name="connsiteX1035" fmla="*/ 1695026 w 3696314"/>
                <a:gd name="connsiteY1035" fmla="*/ 3167089 h 3656659"/>
                <a:gd name="connsiteX1036" fmla="*/ 1685406 w 3696314"/>
                <a:gd name="connsiteY1036" fmla="*/ 3165487 h 3656659"/>
                <a:gd name="connsiteX1037" fmla="*/ 1682193 w 3696314"/>
                <a:gd name="connsiteY1037" fmla="*/ 3175116 h 3656659"/>
                <a:gd name="connsiteX1038" fmla="*/ 1327802 w 3696314"/>
                <a:gd name="connsiteY1038" fmla="*/ 3181532 h 3656659"/>
                <a:gd name="connsiteX1039" fmla="*/ 1322997 w 3696314"/>
                <a:gd name="connsiteY1039" fmla="*/ 3200773 h 3656659"/>
                <a:gd name="connsiteX1040" fmla="*/ 1351857 w 3696314"/>
                <a:gd name="connsiteY1040" fmla="*/ 3171912 h 3656659"/>
                <a:gd name="connsiteX1041" fmla="*/ 1327802 w 3696314"/>
                <a:gd name="connsiteY1041" fmla="*/ 3181532 h 3656659"/>
                <a:gd name="connsiteX1042" fmla="*/ 1765589 w 3696314"/>
                <a:gd name="connsiteY1042" fmla="*/ 3179921 h 3656659"/>
                <a:gd name="connsiteX1043" fmla="*/ 1771996 w 3696314"/>
                <a:gd name="connsiteY1043" fmla="*/ 3195958 h 3656659"/>
                <a:gd name="connsiteX1044" fmla="*/ 1757571 w 3696314"/>
                <a:gd name="connsiteY1044" fmla="*/ 3192754 h 3656659"/>
                <a:gd name="connsiteX1045" fmla="*/ 1754358 w 3696314"/>
                <a:gd name="connsiteY1045" fmla="*/ 3195958 h 3656659"/>
                <a:gd name="connsiteX1046" fmla="*/ 1789635 w 3696314"/>
                <a:gd name="connsiteY1046" fmla="*/ 3176718 h 3656659"/>
                <a:gd name="connsiteX1047" fmla="*/ 1765589 w 3696314"/>
                <a:gd name="connsiteY1047" fmla="*/ 3179921 h 3656659"/>
                <a:gd name="connsiteX1048" fmla="*/ 1722293 w 3696314"/>
                <a:gd name="connsiteY1048" fmla="*/ 3186329 h 3656659"/>
                <a:gd name="connsiteX1049" fmla="*/ 1739932 w 3696314"/>
                <a:gd name="connsiteY1049" fmla="*/ 3184727 h 3656659"/>
                <a:gd name="connsiteX1050" fmla="*/ 1722293 w 3696314"/>
                <a:gd name="connsiteY1050" fmla="*/ 3186329 h 3656659"/>
                <a:gd name="connsiteX1051" fmla="*/ 1380727 w 3696314"/>
                <a:gd name="connsiteY1051" fmla="*/ 3200764 h 3656659"/>
                <a:gd name="connsiteX1052" fmla="*/ 1387135 w 3696314"/>
                <a:gd name="connsiteY1052" fmla="*/ 3202375 h 3656659"/>
                <a:gd name="connsiteX1053" fmla="*/ 1383931 w 3696314"/>
                <a:gd name="connsiteY1053" fmla="*/ 3205587 h 3656659"/>
                <a:gd name="connsiteX1054" fmla="*/ 1388737 w 3696314"/>
                <a:gd name="connsiteY1054" fmla="*/ 3205587 h 3656659"/>
                <a:gd name="connsiteX1055" fmla="*/ 1390347 w 3696314"/>
                <a:gd name="connsiteY1055" fmla="*/ 3210393 h 3656659"/>
                <a:gd name="connsiteX1056" fmla="*/ 1363088 w 3696314"/>
                <a:gd name="connsiteY1056" fmla="*/ 3258503 h 3656659"/>
                <a:gd name="connsiteX1057" fmla="*/ 1416004 w 3696314"/>
                <a:gd name="connsiteY1057" fmla="*/ 3187948 h 3656659"/>
                <a:gd name="connsiteX1058" fmla="*/ 1380727 w 3696314"/>
                <a:gd name="connsiteY1058" fmla="*/ 3200764 h 3656659"/>
                <a:gd name="connsiteX1059" fmla="*/ 1675785 w 3696314"/>
                <a:gd name="connsiteY1059" fmla="*/ 3207180 h 3656659"/>
                <a:gd name="connsiteX1060" fmla="*/ 1678998 w 3696314"/>
                <a:gd name="connsiteY1060" fmla="*/ 3187931 h 3656659"/>
                <a:gd name="connsiteX1061" fmla="*/ 1675785 w 3696314"/>
                <a:gd name="connsiteY1061" fmla="*/ 3207180 h 3656659"/>
                <a:gd name="connsiteX1062" fmla="*/ 1797662 w 3696314"/>
                <a:gd name="connsiteY1062" fmla="*/ 3221615 h 3656659"/>
                <a:gd name="connsiteX1063" fmla="*/ 1800866 w 3696314"/>
                <a:gd name="connsiteY1063" fmla="*/ 3191152 h 3656659"/>
                <a:gd name="connsiteX1064" fmla="*/ 1797662 w 3696314"/>
                <a:gd name="connsiteY1064" fmla="*/ 3221615 h 3656659"/>
                <a:gd name="connsiteX1065" fmla="*/ 1693424 w 3696314"/>
                <a:gd name="connsiteY1065" fmla="*/ 3220013 h 3656659"/>
                <a:gd name="connsiteX1066" fmla="*/ 1714275 w 3696314"/>
                <a:gd name="connsiteY1066" fmla="*/ 3226430 h 3656659"/>
                <a:gd name="connsiteX1067" fmla="*/ 1727090 w 3696314"/>
                <a:gd name="connsiteY1067" fmla="*/ 3205587 h 3656659"/>
                <a:gd name="connsiteX1068" fmla="*/ 1693424 w 3696314"/>
                <a:gd name="connsiteY1068" fmla="*/ 3220013 h 3656659"/>
                <a:gd name="connsiteX1069" fmla="*/ 1282905 w 3696314"/>
                <a:gd name="connsiteY1069" fmla="*/ 3253688 h 3656659"/>
                <a:gd name="connsiteX1070" fmla="*/ 1303756 w 3696314"/>
                <a:gd name="connsiteY1070" fmla="*/ 3210393 h 3656659"/>
                <a:gd name="connsiteX1071" fmla="*/ 1282905 w 3696314"/>
                <a:gd name="connsiteY1071" fmla="*/ 3253688 h 3656659"/>
                <a:gd name="connsiteX1072" fmla="*/ 1730312 w 3696314"/>
                <a:gd name="connsiteY1072" fmla="*/ 3236050 h 3656659"/>
                <a:gd name="connsiteX1073" fmla="*/ 1754358 w 3696314"/>
                <a:gd name="connsiteY1073" fmla="*/ 3220005 h 3656659"/>
                <a:gd name="connsiteX1074" fmla="*/ 1730312 w 3696314"/>
                <a:gd name="connsiteY1074" fmla="*/ 3236050 h 3656659"/>
                <a:gd name="connsiteX1075" fmla="*/ 1675785 w 3696314"/>
                <a:gd name="connsiteY1075" fmla="*/ 3244059 h 3656659"/>
                <a:gd name="connsiteX1076" fmla="*/ 1695034 w 3696314"/>
                <a:gd name="connsiteY1076" fmla="*/ 3252086 h 3656659"/>
                <a:gd name="connsiteX1077" fmla="*/ 1704655 w 3696314"/>
                <a:gd name="connsiteY1077" fmla="*/ 3236050 h 3656659"/>
                <a:gd name="connsiteX1078" fmla="*/ 1675785 w 3696314"/>
                <a:gd name="connsiteY1078" fmla="*/ 3244059 h 3656659"/>
                <a:gd name="connsiteX1079" fmla="*/ 1759181 w 3696314"/>
                <a:gd name="connsiteY1079" fmla="*/ 3247272 h 3656659"/>
                <a:gd name="connsiteX1080" fmla="*/ 1768793 w 3696314"/>
                <a:gd name="connsiteY1080" fmla="*/ 3255290 h 3656659"/>
                <a:gd name="connsiteX1081" fmla="*/ 1796052 w 3696314"/>
                <a:gd name="connsiteY1081" fmla="*/ 3242457 h 3656659"/>
                <a:gd name="connsiteX1082" fmla="*/ 1759181 w 3696314"/>
                <a:gd name="connsiteY1082" fmla="*/ 3247272 h 3656659"/>
                <a:gd name="connsiteX1083" fmla="*/ 1337431 w 3696314"/>
                <a:gd name="connsiteY1083" fmla="*/ 3252086 h 3656659"/>
                <a:gd name="connsiteX1084" fmla="*/ 1351866 w 3696314"/>
                <a:gd name="connsiteY1084" fmla="*/ 3236050 h 3656659"/>
                <a:gd name="connsiteX1085" fmla="*/ 1337431 w 3696314"/>
                <a:gd name="connsiteY1085" fmla="*/ 3252086 h 3656659"/>
                <a:gd name="connsiteX1086" fmla="*/ 1374310 w 3696314"/>
                <a:gd name="connsiteY1086" fmla="*/ 3272929 h 3656659"/>
                <a:gd name="connsiteX1087" fmla="*/ 1382329 w 3696314"/>
                <a:gd name="connsiteY1087" fmla="*/ 3274531 h 3656659"/>
                <a:gd name="connsiteX1088" fmla="*/ 1393551 w 3696314"/>
                <a:gd name="connsiteY1088" fmla="*/ 3244059 h 3656659"/>
                <a:gd name="connsiteX1089" fmla="*/ 1374310 w 3696314"/>
                <a:gd name="connsiteY1089" fmla="*/ 3272929 h 3656659"/>
                <a:gd name="connsiteX1090" fmla="*/ 1715877 w 3696314"/>
                <a:gd name="connsiteY1090" fmla="*/ 3255290 h 3656659"/>
                <a:gd name="connsiteX1091" fmla="*/ 1722293 w 3696314"/>
                <a:gd name="connsiteY1091" fmla="*/ 3261707 h 3656659"/>
                <a:gd name="connsiteX1092" fmla="*/ 1733524 w 3696314"/>
                <a:gd name="connsiteY1092" fmla="*/ 3247272 h 3656659"/>
                <a:gd name="connsiteX1093" fmla="*/ 1715877 w 3696314"/>
                <a:gd name="connsiteY1093" fmla="*/ 3255290 h 3656659"/>
                <a:gd name="connsiteX1094" fmla="*/ 1664563 w 3696314"/>
                <a:gd name="connsiteY1094" fmla="*/ 3288974 h 3656659"/>
                <a:gd name="connsiteX1095" fmla="*/ 1687016 w 3696314"/>
                <a:gd name="connsiteY1095" fmla="*/ 3264919 h 3656659"/>
                <a:gd name="connsiteX1096" fmla="*/ 1664563 w 3696314"/>
                <a:gd name="connsiteY1096" fmla="*/ 3288974 h 3656659"/>
                <a:gd name="connsiteX1097" fmla="*/ 1743136 w 3696314"/>
                <a:gd name="connsiteY1097" fmla="*/ 3272929 h 3656659"/>
                <a:gd name="connsiteX1098" fmla="*/ 1763978 w 3696314"/>
                <a:gd name="connsiteY1098" fmla="*/ 3261707 h 3656659"/>
                <a:gd name="connsiteX1099" fmla="*/ 1743136 w 3696314"/>
                <a:gd name="connsiteY1099" fmla="*/ 3272929 h 3656659"/>
                <a:gd name="connsiteX1100" fmla="*/ 1788033 w 3696314"/>
                <a:gd name="connsiteY1100" fmla="*/ 3263308 h 3656659"/>
                <a:gd name="connsiteX1101" fmla="*/ 1791246 w 3696314"/>
                <a:gd name="connsiteY1101" fmla="*/ 3271327 h 3656659"/>
                <a:gd name="connsiteX1102" fmla="*/ 1796060 w 3696314"/>
                <a:gd name="connsiteY1102" fmla="*/ 3269725 h 3656659"/>
                <a:gd name="connsiteX1103" fmla="*/ 1796060 w 3696314"/>
                <a:gd name="connsiteY1103" fmla="*/ 3258494 h 3656659"/>
                <a:gd name="connsiteX1104" fmla="*/ 1788033 w 3696314"/>
                <a:gd name="connsiteY1104" fmla="*/ 3263308 h 3656659"/>
                <a:gd name="connsiteX1105" fmla="*/ 1791246 w 3696314"/>
                <a:gd name="connsiteY1105" fmla="*/ 3274531 h 3656659"/>
                <a:gd name="connsiteX1106" fmla="*/ 1768793 w 3696314"/>
                <a:gd name="connsiteY1106" fmla="*/ 3290576 h 3656659"/>
                <a:gd name="connsiteX1107" fmla="*/ 1788033 w 3696314"/>
                <a:gd name="connsiteY1107" fmla="*/ 3303400 h 3656659"/>
                <a:gd name="connsiteX1108" fmla="*/ 1791246 w 3696314"/>
                <a:gd name="connsiteY1108" fmla="*/ 3274531 h 3656659"/>
                <a:gd name="connsiteX1109" fmla="*/ 1340635 w 3696314"/>
                <a:gd name="connsiteY1109" fmla="*/ 3284151 h 3656659"/>
                <a:gd name="connsiteX1110" fmla="*/ 1342237 w 3696314"/>
                <a:gd name="connsiteY1110" fmla="*/ 3285753 h 3656659"/>
                <a:gd name="connsiteX1111" fmla="*/ 1321395 w 3696314"/>
                <a:gd name="connsiteY1111" fmla="*/ 3317826 h 3656659"/>
                <a:gd name="connsiteX1112" fmla="*/ 1340635 w 3696314"/>
                <a:gd name="connsiteY1112" fmla="*/ 3284151 h 3656659"/>
                <a:gd name="connsiteX1113" fmla="*/ 1244424 w 3696314"/>
                <a:gd name="connsiteY1113" fmla="*/ 3324251 h 3656659"/>
                <a:gd name="connsiteX1114" fmla="*/ 1250840 w 3696314"/>
                <a:gd name="connsiteY1114" fmla="*/ 3280947 h 3656659"/>
                <a:gd name="connsiteX1115" fmla="*/ 1244424 w 3696314"/>
                <a:gd name="connsiteY1115" fmla="*/ 3324251 h 3656659"/>
                <a:gd name="connsiteX1116" fmla="*/ 1295738 w 3696314"/>
                <a:gd name="connsiteY1116" fmla="*/ 3311419 h 3656659"/>
                <a:gd name="connsiteX1117" fmla="*/ 1314978 w 3696314"/>
                <a:gd name="connsiteY1117" fmla="*/ 3280947 h 3656659"/>
                <a:gd name="connsiteX1118" fmla="*/ 1295738 w 3696314"/>
                <a:gd name="connsiteY1118" fmla="*/ 3311419 h 3656659"/>
                <a:gd name="connsiteX1119" fmla="*/ 1685406 w 3696314"/>
                <a:gd name="connsiteY1119" fmla="*/ 3296992 h 3656659"/>
                <a:gd name="connsiteX1120" fmla="*/ 1695026 w 3696314"/>
                <a:gd name="connsiteY1120" fmla="*/ 3303400 h 3656659"/>
                <a:gd name="connsiteX1121" fmla="*/ 1685406 w 3696314"/>
                <a:gd name="connsiteY1121" fmla="*/ 3296992 h 3656659"/>
                <a:gd name="connsiteX1122" fmla="*/ 1664563 w 3696314"/>
                <a:gd name="connsiteY1122" fmla="*/ 3327455 h 3656659"/>
                <a:gd name="connsiteX1123" fmla="*/ 1675785 w 3696314"/>
                <a:gd name="connsiteY1123" fmla="*/ 3332261 h 3656659"/>
                <a:gd name="connsiteX1124" fmla="*/ 1685406 w 3696314"/>
                <a:gd name="connsiteY1124" fmla="*/ 3314631 h 3656659"/>
                <a:gd name="connsiteX1125" fmla="*/ 1664563 w 3696314"/>
                <a:gd name="connsiteY1125" fmla="*/ 3327455 h 3656659"/>
                <a:gd name="connsiteX1126" fmla="*/ 1340635 w 3696314"/>
                <a:gd name="connsiteY1126" fmla="*/ 3343492 h 3656659"/>
                <a:gd name="connsiteX1127" fmla="*/ 1358274 w 3696314"/>
                <a:gd name="connsiteY1127" fmla="*/ 3314631 h 3656659"/>
                <a:gd name="connsiteX1128" fmla="*/ 1340635 w 3696314"/>
                <a:gd name="connsiteY1128" fmla="*/ 3343492 h 3656659"/>
                <a:gd name="connsiteX1129" fmla="*/ 1746340 w 3696314"/>
                <a:gd name="connsiteY1129" fmla="*/ 3322640 h 3656659"/>
                <a:gd name="connsiteX1130" fmla="*/ 1751163 w 3696314"/>
                <a:gd name="connsiteY1130" fmla="*/ 3332252 h 3656659"/>
                <a:gd name="connsiteX1131" fmla="*/ 1762376 w 3696314"/>
                <a:gd name="connsiteY1131" fmla="*/ 3321030 h 3656659"/>
                <a:gd name="connsiteX1132" fmla="*/ 1746340 w 3696314"/>
                <a:gd name="connsiteY1132" fmla="*/ 3322640 h 3656659"/>
                <a:gd name="connsiteX1133" fmla="*/ 1266868 w 3696314"/>
                <a:gd name="connsiteY1133" fmla="*/ 3353112 h 3656659"/>
                <a:gd name="connsiteX1134" fmla="*/ 1279701 w 3696314"/>
                <a:gd name="connsiteY1134" fmla="*/ 3324251 h 3656659"/>
                <a:gd name="connsiteX1135" fmla="*/ 1266868 w 3696314"/>
                <a:gd name="connsiteY1135" fmla="*/ 3353112 h 3656659"/>
                <a:gd name="connsiteX1136" fmla="*/ 1286118 w 3696314"/>
                <a:gd name="connsiteY1136" fmla="*/ 3372353 h 3656659"/>
                <a:gd name="connsiteX1137" fmla="*/ 1310173 w 3696314"/>
                <a:gd name="connsiteY1137" fmla="*/ 3322649 h 3656659"/>
                <a:gd name="connsiteX1138" fmla="*/ 1286118 w 3696314"/>
                <a:gd name="connsiteY1138" fmla="*/ 3372353 h 3656659"/>
                <a:gd name="connsiteX1139" fmla="*/ 1332617 w 3696314"/>
                <a:gd name="connsiteY1139" fmla="*/ 3394797 h 3656659"/>
                <a:gd name="connsiteX1140" fmla="*/ 1374310 w 3696314"/>
                <a:gd name="connsiteY1140" fmla="*/ 3327455 h 3656659"/>
                <a:gd name="connsiteX1141" fmla="*/ 1371098 w 3696314"/>
                <a:gd name="connsiteY1141" fmla="*/ 3324251 h 3656659"/>
                <a:gd name="connsiteX1142" fmla="*/ 1332617 w 3696314"/>
                <a:gd name="connsiteY1142" fmla="*/ 3394797 h 3656659"/>
                <a:gd name="connsiteX1143" fmla="*/ 1691831 w 3696314"/>
                <a:gd name="connsiteY1143" fmla="*/ 3340288 h 3656659"/>
                <a:gd name="connsiteX1144" fmla="*/ 1706265 w 3696314"/>
                <a:gd name="connsiteY1144" fmla="*/ 3341890 h 3656659"/>
                <a:gd name="connsiteX1145" fmla="*/ 1707867 w 3696314"/>
                <a:gd name="connsiteY1145" fmla="*/ 3335482 h 3656659"/>
                <a:gd name="connsiteX1146" fmla="*/ 1696645 w 3696314"/>
                <a:gd name="connsiteY1146" fmla="*/ 3330667 h 3656659"/>
                <a:gd name="connsiteX1147" fmla="*/ 1691831 w 3696314"/>
                <a:gd name="connsiteY1147" fmla="*/ 3340288 h 3656659"/>
                <a:gd name="connsiteX1148" fmla="*/ 1651739 w 3696314"/>
                <a:gd name="connsiteY1148" fmla="*/ 3343492 h 3656659"/>
                <a:gd name="connsiteX1149" fmla="*/ 1659757 w 3696314"/>
                <a:gd name="connsiteY1149" fmla="*/ 3351510 h 3656659"/>
                <a:gd name="connsiteX1150" fmla="*/ 1669378 w 3696314"/>
                <a:gd name="connsiteY1150" fmla="*/ 3337075 h 3656659"/>
                <a:gd name="connsiteX1151" fmla="*/ 1651739 w 3696314"/>
                <a:gd name="connsiteY1151" fmla="*/ 3343492 h 3656659"/>
                <a:gd name="connsiteX1152" fmla="*/ 1780023 w 3696314"/>
                <a:gd name="connsiteY1152" fmla="*/ 3343492 h 3656659"/>
                <a:gd name="connsiteX1153" fmla="*/ 1788033 w 3696314"/>
                <a:gd name="connsiteY1153" fmla="*/ 3337075 h 3656659"/>
                <a:gd name="connsiteX1154" fmla="*/ 1780023 w 3696314"/>
                <a:gd name="connsiteY1154" fmla="*/ 3343492 h 3656659"/>
                <a:gd name="connsiteX1155" fmla="*/ 1746340 w 3696314"/>
                <a:gd name="connsiteY1155" fmla="*/ 3346696 h 3656659"/>
                <a:gd name="connsiteX1156" fmla="*/ 1719081 w 3696314"/>
                <a:gd name="connsiteY1156" fmla="*/ 3353112 h 3656659"/>
                <a:gd name="connsiteX1157" fmla="*/ 1746340 w 3696314"/>
                <a:gd name="connsiteY1157" fmla="*/ 3346696 h 3656659"/>
                <a:gd name="connsiteX1158" fmla="*/ 1677396 w 3696314"/>
                <a:gd name="connsiteY1158" fmla="*/ 3362724 h 3656659"/>
                <a:gd name="connsiteX1159" fmla="*/ 1696645 w 3696314"/>
                <a:gd name="connsiteY1159" fmla="*/ 3351501 h 3656659"/>
                <a:gd name="connsiteX1160" fmla="*/ 1677396 w 3696314"/>
                <a:gd name="connsiteY1160" fmla="*/ 3362724 h 3656659"/>
                <a:gd name="connsiteX1161" fmla="*/ 1765589 w 3696314"/>
                <a:gd name="connsiteY1161" fmla="*/ 3386787 h 3656659"/>
                <a:gd name="connsiteX1162" fmla="*/ 1776820 w 3696314"/>
                <a:gd name="connsiteY1162" fmla="*/ 3356316 h 3656659"/>
                <a:gd name="connsiteX1163" fmla="*/ 1771996 w 3696314"/>
                <a:gd name="connsiteY1163" fmla="*/ 3353112 h 3656659"/>
                <a:gd name="connsiteX1164" fmla="*/ 1735117 w 3696314"/>
                <a:gd name="connsiteY1164" fmla="*/ 3388389 h 3656659"/>
                <a:gd name="connsiteX1165" fmla="*/ 1744729 w 3696314"/>
                <a:gd name="connsiteY1165" fmla="*/ 3401222 h 3656659"/>
                <a:gd name="connsiteX1166" fmla="*/ 1765589 w 3696314"/>
                <a:gd name="connsiteY1166" fmla="*/ 3386787 h 3656659"/>
                <a:gd name="connsiteX1167" fmla="*/ 1704655 w 3696314"/>
                <a:gd name="connsiteY1167" fmla="*/ 3373954 h 3656659"/>
                <a:gd name="connsiteX1168" fmla="*/ 1720691 w 3696314"/>
                <a:gd name="connsiteY1168" fmla="*/ 3381981 h 3656659"/>
                <a:gd name="connsiteX1169" fmla="*/ 1730312 w 3696314"/>
                <a:gd name="connsiteY1169" fmla="*/ 3367538 h 3656659"/>
                <a:gd name="connsiteX1170" fmla="*/ 1704655 w 3696314"/>
                <a:gd name="connsiteY1170" fmla="*/ 3373954 h 3656659"/>
                <a:gd name="connsiteX1171" fmla="*/ 1260461 w 3696314"/>
                <a:gd name="connsiteY1171" fmla="*/ 3410842 h 3656659"/>
                <a:gd name="connsiteX1172" fmla="*/ 1276497 w 3696314"/>
                <a:gd name="connsiteY1172" fmla="*/ 3369149 h 3656659"/>
                <a:gd name="connsiteX1173" fmla="*/ 1260461 w 3696314"/>
                <a:gd name="connsiteY1173" fmla="*/ 3410842 h 3656659"/>
                <a:gd name="connsiteX1174" fmla="*/ 1303756 w 3696314"/>
                <a:gd name="connsiteY1174" fmla="*/ 3399611 h 3656659"/>
                <a:gd name="connsiteX1175" fmla="*/ 1316580 w 3696314"/>
                <a:gd name="connsiteY1175" fmla="*/ 3370751 h 3656659"/>
                <a:gd name="connsiteX1176" fmla="*/ 1303756 w 3696314"/>
                <a:gd name="connsiteY1176" fmla="*/ 3399611 h 3656659"/>
                <a:gd name="connsiteX1177" fmla="*/ 1662970 w 3696314"/>
                <a:gd name="connsiteY1177" fmla="*/ 3385185 h 3656659"/>
                <a:gd name="connsiteX1178" fmla="*/ 1675785 w 3696314"/>
                <a:gd name="connsiteY1178" fmla="*/ 3377158 h 3656659"/>
                <a:gd name="connsiteX1179" fmla="*/ 1662970 w 3696314"/>
                <a:gd name="connsiteY1179" fmla="*/ 3385185 h 3656659"/>
                <a:gd name="connsiteX1180" fmla="*/ 1241220 w 3696314"/>
                <a:gd name="connsiteY1180" fmla="*/ 3389991 h 3656659"/>
                <a:gd name="connsiteX1181" fmla="*/ 1247637 w 3696314"/>
                <a:gd name="connsiteY1181" fmla="*/ 3383583 h 3656659"/>
                <a:gd name="connsiteX1182" fmla="*/ 1242822 w 3696314"/>
                <a:gd name="connsiteY1182" fmla="*/ 3377167 h 3656659"/>
                <a:gd name="connsiteX1183" fmla="*/ 1241220 w 3696314"/>
                <a:gd name="connsiteY1183" fmla="*/ 3389991 h 3656659"/>
                <a:gd name="connsiteX1184" fmla="*/ 1682193 w 3696314"/>
                <a:gd name="connsiteY1184" fmla="*/ 3402824 h 3656659"/>
                <a:gd name="connsiteX1185" fmla="*/ 1693424 w 3696314"/>
                <a:gd name="connsiteY1185" fmla="*/ 3410842 h 3656659"/>
                <a:gd name="connsiteX1186" fmla="*/ 1709461 w 3696314"/>
                <a:gd name="connsiteY1186" fmla="*/ 3393195 h 3656659"/>
                <a:gd name="connsiteX1187" fmla="*/ 1682193 w 3696314"/>
                <a:gd name="connsiteY1187" fmla="*/ 3402824 h 3656659"/>
                <a:gd name="connsiteX1188" fmla="*/ 1762376 w 3696314"/>
                <a:gd name="connsiteY1188" fmla="*/ 3417250 h 3656659"/>
                <a:gd name="connsiteX1189" fmla="*/ 1736719 w 3696314"/>
                <a:gd name="connsiteY1189" fmla="*/ 3449323 h 3656659"/>
                <a:gd name="connsiteX1190" fmla="*/ 1759181 w 3696314"/>
                <a:gd name="connsiteY1190" fmla="*/ 3444509 h 3656659"/>
                <a:gd name="connsiteX1191" fmla="*/ 1776820 w 3696314"/>
                <a:gd name="connsiteY1191" fmla="*/ 3391593 h 3656659"/>
                <a:gd name="connsiteX1192" fmla="*/ 1762376 w 3696314"/>
                <a:gd name="connsiteY1192" fmla="*/ 3417250 h 3656659"/>
                <a:gd name="connsiteX1193" fmla="*/ 1642110 w 3696314"/>
                <a:gd name="connsiteY1193" fmla="*/ 3402824 h 3656659"/>
                <a:gd name="connsiteX1194" fmla="*/ 1646925 w 3696314"/>
                <a:gd name="connsiteY1194" fmla="*/ 3410842 h 3656659"/>
                <a:gd name="connsiteX1195" fmla="*/ 1659749 w 3696314"/>
                <a:gd name="connsiteY1195" fmla="*/ 3399611 h 3656659"/>
                <a:gd name="connsiteX1196" fmla="*/ 1650128 w 3696314"/>
                <a:gd name="connsiteY1196" fmla="*/ 3393195 h 3656659"/>
                <a:gd name="connsiteX1197" fmla="*/ 1642110 w 3696314"/>
                <a:gd name="connsiteY1197" fmla="*/ 3402824 h 3656659"/>
                <a:gd name="connsiteX1198" fmla="*/ 1709461 w 3696314"/>
                <a:gd name="connsiteY1198" fmla="*/ 3422064 h 3656659"/>
                <a:gd name="connsiteX1199" fmla="*/ 1720691 w 3696314"/>
                <a:gd name="connsiteY1199" fmla="*/ 3431685 h 3656659"/>
                <a:gd name="connsiteX1200" fmla="*/ 1709461 w 3696314"/>
                <a:gd name="connsiteY1200" fmla="*/ 3422064 h 3656659"/>
                <a:gd name="connsiteX1201" fmla="*/ 1247628 w 3696314"/>
                <a:gd name="connsiteY1201" fmla="*/ 3422064 h 3656659"/>
                <a:gd name="connsiteX1202" fmla="*/ 1249230 w 3696314"/>
                <a:gd name="connsiteY1202" fmla="*/ 3406028 h 3656659"/>
                <a:gd name="connsiteX1203" fmla="*/ 1247628 w 3696314"/>
                <a:gd name="connsiteY1203" fmla="*/ 3422064 h 3656659"/>
                <a:gd name="connsiteX1204" fmla="*/ 1281303 w 3696314"/>
                <a:gd name="connsiteY1204" fmla="*/ 3444517 h 3656659"/>
                <a:gd name="connsiteX1205" fmla="*/ 1292534 w 3696314"/>
                <a:gd name="connsiteY1205" fmla="*/ 3407638 h 3656659"/>
                <a:gd name="connsiteX1206" fmla="*/ 1281303 w 3696314"/>
                <a:gd name="connsiteY1206" fmla="*/ 3444517 h 3656659"/>
                <a:gd name="connsiteX1207" fmla="*/ 1322997 w 3696314"/>
                <a:gd name="connsiteY1207" fmla="*/ 3444517 h 3656659"/>
                <a:gd name="connsiteX1208" fmla="*/ 1339033 w 3696314"/>
                <a:gd name="connsiteY1208" fmla="*/ 3412453 h 3656659"/>
                <a:gd name="connsiteX1209" fmla="*/ 1322997 w 3696314"/>
                <a:gd name="connsiteY1209" fmla="*/ 3444517 h 3656659"/>
                <a:gd name="connsiteX1210" fmla="*/ 1674175 w 3696314"/>
                <a:gd name="connsiteY1210" fmla="*/ 3436499 h 3656659"/>
                <a:gd name="connsiteX1211" fmla="*/ 1685406 w 3696314"/>
                <a:gd name="connsiteY1211" fmla="*/ 3423675 h 3656659"/>
                <a:gd name="connsiteX1212" fmla="*/ 1674175 w 3696314"/>
                <a:gd name="connsiteY1212" fmla="*/ 3436499 h 3656659"/>
                <a:gd name="connsiteX1213" fmla="*/ 1383939 w 3696314"/>
                <a:gd name="connsiteY1213" fmla="*/ 3430083 h 3656659"/>
                <a:gd name="connsiteX1214" fmla="*/ 1387143 w 3696314"/>
                <a:gd name="connsiteY1214" fmla="*/ 3428481 h 3656659"/>
                <a:gd name="connsiteX1215" fmla="*/ 1390356 w 3696314"/>
                <a:gd name="connsiteY1215" fmla="*/ 3415656 h 3656659"/>
                <a:gd name="connsiteX1216" fmla="*/ 1383939 w 3696314"/>
                <a:gd name="connsiteY1216" fmla="*/ 3430083 h 3656659"/>
                <a:gd name="connsiteX1217" fmla="*/ 1605231 w 3696314"/>
                <a:gd name="connsiteY1217" fmla="*/ 3422064 h 3656659"/>
                <a:gd name="connsiteX1218" fmla="*/ 1603629 w 3696314"/>
                <a:gd name="connsiteY1218" fmla="*/ 3434897 h 3656659"/>
                <a:gd name="connsiteX1219" fmla="*/ 1613249 w 3696314"/>
                <a:gd name="connsiteY1219" fmla="*/ 3420462 h 3656659"/>
                <a:gd name="connsiteX1220" fmla="*/ 1605231 w 3696314"/>
                <a:gd name="connsiteY1220" fmla="*/ 3422064 h 3656659"/>
                <a:gd name="connsiteX1221" fmla="*/ 1289321 w 3696314"/>
                <a:gd name="connsiteY1221" fmla="*/ 3474980 h 3656659"/>
                <a:gd name="connsiteX1222" fmla="*/ 1308562 w 3696314"/>
                <a:gd name="connsiteY1222" fmla="*/ 3425268 h 3656659"/>
                <a:gd name="connsiteX1223" fmla="*/ 1289321 w 3696314"/>
                <a:gd name="connsiteY1223" fmla="*/ 3474980 h 3656659"/>
                <a:gd name="connsiteX1224" fmla="*/ 1695034 w 3696314"/>
                <a:gd name="connsiteY1224" fmla="*/ 3458952 h 3656659"/>
                <a:gd name="connsiteX1225" fmla="*/ 1711071 w 3696314"/>
                <a:gd name="connsiteY1225" fmla="*/ 3441313 h 3656659"/>
                <a:gd name="connsiteX1226" fmla="*/ 1696645 w 3696314"/>
                <a:gd name="connsiteY1226" fmla="*/ 3436499 h 3656659"/>
                <a:gd name="connsiteX1227" fmla="*/ 1695034 w 3696314"/>
                <a:gd name="connsiteY1227" fmla="*/ 3458952 h 3656659"/>
                <a:gd name="connsiteX1228" fmla="*/ 1371098 w 3696314"/>
                <a:gd name="connsiteY1228" fmla="*/ 3489415 h 3656659"/>
                <a:gd name="connsiteX1229" fmla="*/ 1398365 w 3696314"/>
                <a:gd name="connsiteY1229" fmla="*/ 3438101 h 3656659"/>
                <a:gd name="connsiteX1230" fmla="*/ 1371098 w 3696314"/>
                <a:gd name="connsiteY1230" fmla="*/ 3489415 h 3656659"/>
                <a:gd name="connsiteX1231" fmla="*/ 1414402 w 3696314"/>
                <a:gd name="connsiteY1231" fmla="*/ 3465369 h 3656659"/>
                <a:gd name="connsiteX1232" fmla="*/ 1424022 w 3696314"/>
                <a:gd name="connsiteY1232" fmla="*/ 3442915 h 3656659"/>
                <a:gd name="connsiteX1233" fmla="*/ 1419208 w 3696314"/>
                <a:gd name="connsiteY1233" fmla="*/ 3441305 h 3656659"/>
                <a:gd name="connsiteX1234" fmla="*/ 1414402 w 3696314"/>
                <a:gd name="connsiteY1234" fmla="*/ 3465369 h 3656659"/>
                <a:gd name="connsiteX1235" fmla="*/ 1303756 w 3696314"/>
                <a:gd name="connsiteY1235" fmla="*/ 3527904 h 3656659"/>
                <a:gd name="connsiteX1236" fmla="*/ 1339033 w 3696314"/>
                <a:gd name="connsiteY1236" fmla="*/ 3449331 h 3656659"/>
                <a:gd name="connsiteX1237" fmla="*/ 1303756 w 3696314"/>
                <a:gd name="connsiteY1237" fmla="*/ 3527904 h 3656659"/>
                <a:gd name="connsiteX1238" fmla="*/ 1262063 w 3696314"/>
                <a:gd name="connsiteY1238" fmla="*/ 3497433 h 3656659"/>
                <a:gd name="connsiteX1239" fmla="*/ 1258850 w 3696314"/>
                <a:gd name="connsiteY1239" fmla="*/ 3499044 h 3656659"/>
                <a:gd name="connsiteX1240" fmla="*/ 1279701 w 3696314"/>
                <a:gd name="connsiteY1240" fmla="*/ 3539127 h 3656659"/>
                <a:gd name="connsiteX1241" fmla="*/ 1292534 w 3696314"/>
                <a:gd name="connsiteY1241" fmla="*/ 3508655 h 3656659"/>
                <a:gd name="connsiteX1242" fmla="*/ 1282905 w 3696314"/>
                <a:gd name="connsiteY1242" fmla="*/ 3507053 h 3656659"/>
                <a:gd name="connsiteX1243" fmla="*/ 1286118 w 3696314"/>
                <a:gd name="connsiteY1243" fmla="*/ 3484600 h 3656659"/>
                <a:gd name="connsiteX1244" fmla="*/ 1265275 w 3696314"/>
                <a:gd name="connsiteY1244" fmla="*/ 3450916 h 3656659"/>
                <a:gd name="connsiteX1245" fmla="*/ 1262063 w 3696314"/>
                <a:gd name="connsiteY1245" fmla="*/ 3497433 h 3656659"/>
                <a:gd name="connsiteX1246" fmla="*/ 1707859 w 3696314"/>
                <a:gd name="connsiteY1246" fmla="*/ 3471776 h 3656659"/>
                <a:gd name="connsiteX1247" fmla="*/ 1711063 w 3696314"/>
                <a:gd name="connsiteY1247" fmla="*/ 3474980 h 3656659"/>
                <a:gd name="connsiteX1248" fmla="*/ 1725497 w 3696314"/>
                <a:gd name="connsiteY1248" fmla="*/ 3450925 h 3656659"/>
                <a:gd name="connsiteX1249" fmla="*/ 1707859 w 3696314"/>
                <a:gd name="connsiteY1249" fmla="*/ 3471776 h 3656659"/>
                <a:gd name="connsiteX1250" fmla="*/ 1590796 w 3696314"/>
                <a:gd name="connsiteY1250" fmla="*/ 3471776 h 3656659"/>
                <a:gd name="connsiteX1251" fmla="*/ 1600417 w 3696314"/>
                <a:gd name="connsiteY1251" fmla="*/ 3454138 h 3656659"/>
                <a:gd name="connsiteX1252" fmla="*/ 1590796 w 3696314"/>
                <a:gd name="connsiteY1252" fmla="*/ 3471776 h 3656659"/>
                <a:gd name="connsiteX1253" fmla="*/ 1440059 w 3696314"/>
                <a:gd name="connsiteY1253" fmla="*/ 3463758 h 3656659"/>
                <a:gd name="connsiteX1254" fmla="*/ 1444865 w 3696314"/>
                <a:gd name="connsiteY1254" fmla="*/ 3455731 h 3656659"/>
                <a:gd name="connsiteX1255" fmla="*/ 1440059 w 3696314"/>
                <a:gd name="connsiteY1255" fmla="*/ 3455731 h 3656659"/>
                <a:gd name="connsiteX1256" fmla="*/ 1440059 w 3696314"/>
                <a:gd name="connsiteY1256" fmla="*/ 3463758 h 3656659"/>
                <a:gd name="connsiteX1257" fmla="*/ 1646925 w 3696314"/>
                <a:gd name="connsiteY1257" fmla="*/ 3466970 h 3656659"/>
                <a:gd name="connsiteX1258" fmla="*/ 1630888 w 3696314"/>
                <a:gd name="connsiteY1258" fmla="*/ 3494229 h 3656659"/>
                <a:gd name="connsiteX1259" fmla="*/ 1646925 w 3696314"/>
                <a:gd name="connsiteY1259" fmla="*/ 3466970 h 3656659"/>
                <a:gd name="connsiteX1260" fmla="*/ 1669378 w 3696314"/>
                <a:gd name="connsiteY1260" fmla="*/ 3471776 h 3656659"/>
                <a:gd name="connsiteX1261" fmla="*/ 1674183 w 3696314"/>
                <a:gd name="connsiteY1261" fmla="*/ 3482998 h 3656659"/>
                <a:gd name="connsiteX1262" fmla="*/ 1682202 w 3696314"/>
                <a:gd name="connsiteY1262" fmla="*/ 3463758 h 3656659"/>
                <a:gd name="connsiteX1263" fmla="*/ 1669378 w 3696314"/>
                <a:gd name="connsiteY1263" fmla="*/ 3471776 h 3656659"/>
                <a:gd name="connsiteX1264" fmla="*/ 1749561 w 3696314"/>
                <a:gd name="connsiteY1264" fmla="*/ 3468572 h 3656659"/>
                <a:gd name="connsiteX1265" fmla="*/ 1727099 w 3696314"/>
                <a:gd name="connsiteY1265" fmla="*/ 3482998 h 3656659"/>
                <a:gd name="connsiteX1266" fmla="*/ 1712673 w 3696314"/>
                <a:gd name="connsiteY1266" fmla="*/ 3542339 h 3656659"/>
                <a:gd name="connsiteX1267" fmla="*/ 1749561 w 3696314"/>
                <a:gd name="connsiteY1267" fmla="*/ 3468572 h 3656659"/>
                <a:gd name="connsiteX1268" fmla="*/ 1465716 w 3696314"/>
                <a:gd name="connsiteY1268" fmla="*/ 3500645 h 3656659"/>
                <a:gd name="connsiteX1269" fmla="*/ 1483354 w 3696314"/>
                <a:gd name="connsiteY1269" fmla="*/ 3471776 h 3656659"/>
                <a:gd name="connsiteX1270" fmla="*/ 1465716 w 3696314"/>
                <a:gd name="connsiteY1270" fmla="*/ 3500645 h 3656659"/>
                <a:gd name="connsiteX1271" fmla="*/ 1499391 w 3696314"/>
                <a:gd name="connsiteY1271" fmla="*/ 3487813 h 3656659"/>
                <a:gd name="connsiteX1272" fmla="*/ 1507409 w 3696314"/>
                <a:gd name="connsiteY1272" fmla="*/ 3471776 h 3656659"/>
                <a:gd name="connsiteX1273" fmla="*/ 1499391 w 3696314"/>
                <a:gd name="connsiteY1273" fmla="*/ 3487813 h 3656659"/>
                <a:gd name="connsiteX1274" fmla="*/ 1523446 w 3696314"/>
                <a:gd name="connsiteY1274" fmla="*/ 3516682 h 3656659"/>
                <a:gd name="connsiteX1275" fmla="*/ 1537881 w 3696314"/>
                <a:gd name="connsiteY1275" fmla="*/ 3489423 h 3656659"/>
                <a:gd name="connsiteX1276" fmla="*/ 1533066 w 3696314"/>
                <a:gd name="connsiteY1276" fmla="*/ 3478192 h 3656659"/>
                <a:gd name="connsiteX1277" fmla="*/ 1523446 w 3696314"/>
                <a:gd name="connsiteY1277" fmla="*/ 3516682 h 3656659"/>
                <a:gd name="connsiteX1278" fmla="*/ 1430439 w 3696314"/>
                <a:gd name="connsiteY1278" fmla="*/ 3510266 h 3656659"/>
                <a:gd name="connsiteX1279" fmla="*/ 1446475 w 3696314"/>
                <a:gd name="connsiteY1279" fmla="*/ 3481396 h 3656659"/>
                <a:gd name="connsiteX1280" fmla="*/ 1430439 w 3696314"/>
                <a:gd name="connsiteY1280" fmla="*/ 3510266 h 3656659"/>
                <a:gd name="connsiteX1281" fmla="*/ 1683804 w 3696314"/>
                <a:gd name="connsiteY1281" fmla="*/ 3507053 h 3656659"/>
                <a:gd name="connsiteX1282" fmla="*/ 1703053 w 3696314"/>
                <a:gd name="connsiteY1282" fmla="*/ 3482998 h 3656659"/>
                <a:gd name="connsiteX1283" fmla="*/ 1683804 w 3696314"/>
                <a:gd name="connsiteY1283" fmla="*/ 3507053 h 3656659"/>
                <a:gd name="connsiteX1284" fmla="*/ 1358274 w 3696314"/>
                <a:gd name="connsiteY1284" fmla="*/ 3564783 h 3656659"/>
                <a:gd name="connsiteX1285" fmla="*/ 1393560 w 3696314"/>
                <a:gd name="connsiteY1285" fmla="*/ 3489415 h 3656659"/>
                <a:gd name="connsiteX1286" fmla="*/ 1390347 w 3696314"/>
                <a:gd name="connsiteY1286" fmla="*/ 3487813 h 3656659"/>
                <a:gd name="connsiteX1287" fmla="*/ 1358274 w 3696314"/>
                <a:gd name="connsiteY1287" fmla="*/ 3564783 h 3656659"/>
                <a:gd name="connsiteX1288" fmla="*/ 1605231 w 3696314"/>
                <a:gd name="connsiteY1288" fmla="*/ 3529506 h 3656659"/>
                <a:gd name="connsiteX1289" fmla="*/ 1610037 w 3696314"/>
                <a:gd name="connsiteY1289" fmla="*/ 3487813 h 3656659"/>
                <a:gd name="connsiteX1290" fmla="*/ 1605231 w 3696314"/>
                <a:gd name="connsiteY1290" fmla="*/ 3529506 h 3656659"/>
                <a:gd name="connsiteX1291" fmla="*/ 1635702 w 3696314"/>
                <a:gd name="connsiteY1291" fmla="*/ 3523090 h 3656659"/>
                <a:gd name="connsiteX1292" fmla="*/ 1661359 w 3696314"/>
                <a:gd name="connsiteY1292" fmla="*/ 3494229 h 3656659"/>
                <a:gd name="connsiteX1293" fmla="*/ 1635702 w 3696314"/>
                <a:gd name="connsiteY1293" fmla="*/ 3523090 h 3656659"/>
                <a:gd name="connsiteX1294" fmla="*/ 1699832 w 3696314"/>
                <a:gd name="connsiteY1294" fmla="*/ 3523090 h 3656659"/>
                <a:gd name="connsiteX1295" fmla="*/ 1712664 w 3696314"/>
                <a:gd name="connsiteY1295" fmla="*/ 3500645 h 3656659"/>
                <a:gd name="connsiteX1296" fmla="*/ 1699832 w 3696314"/>
                <a:gd name="connsiteY1296" fmla="*/ 3523090 h 3656659"/>
                <a:gd name="connsiteX1297" fmla="*/ 1404782 w 3696314"/>
                <a:gd name="connsiteY1297" fmla="*/ 3524701 h 3656659"/>
                <a:gd name="connsiteX1298" fmla="*/ 1407994 w 3696314"/>
                <a:gd name="connsiteY1298" fmla="*/ 3510266 h 3656659"/>
                <a:gd name="connsiteX1299" fmla="*/ 1404782 w 3696314"/>
                <a:gd name="connsiteY1299" fmla="*/ 3524701 h 3656659"/>
                <a:gd name="connsiteX1300" fmla="*/ 1459299 w 3696314"/>
                <a:gd name="connsiteY1300" fmla="*/ 3561579 h 3656659"/>
                <a:gd name="connsiteX1301" fmla="*/ 1484956 w 3696314"/>
                <a:gd name="connsiteY1301" fmla="*/ 3511859 h 3656659"/>
                <a:gd name="connsiteX1302" fmla="*/ 1459299 w 3696314"/>
                <a:gd name="connsiteY1302" fmla="*/ 3561579 h 3656659"/>
                <a:gd name="connsiteX1303" fmla="*/ 1329413 w 3696314"/>
                <a:gd name="connsiteY1303" fmla="*/ 3561579 h 3656659"/>
                <a:gd name="connsiteX1304" fmla="*/ 1348654 w 3696314"/>
                <a:gd name="connsiteY1304" fmla="*/ 3515072 h 3656659"/>
                <a:gd name="connsiteX1305" fmla="*/ 1329413 w 3696314"/>
                <a:gd name="connsiteY1305" fmla="*/ 3561579 h 3656659"/>
                <a:gd name="connsiteX1306" fmla="*/ 1645323 w 3696314"/>
                <a:gd name="connsiteY1306" fmla="*/ 3556774 h 3656659"/>
                <a:gd name="connsiteX1307" fmla="*/ 1675785 w 3696314"/>
                <a:gd name="connsiteY1307" fmla="*/ 3521497 h 3656659"/>
                <a:gd name="connsiteX1308" fmla="*/ 1645323 w 3696314"/>
                <a:gd name="connsiteY1308" fmla="*/ 3556774 h 3656659"/>
                <a:gd name="connsiteX1309" fmla="*/ 1494585 w 3696314"/>
                <a:gd name="connsiteY1309" fmla="*/ 3580820 h 3656659"/>
                <a:gd name="connsiteX1310" fmla="*/ 1504205 w 3696314"/>
                <a:gd name="connsiteY1310" fmla="*/ 3516682 h 3656659"/>
                <a:gd name="connsiteX1311" fmla="*/ 1494585 w 3696314"/>
                <a:gd name="connsiteY1311" fmla="*/ 3580820 h 3656659"/>
                <a:gd name="connsiteX1312" fmla="*/ 1417606 w 3696314"/>
                <a:gd name="connsiteY1312" fmla="*/ 3585634 h 3656659"/>
                <a:gd name="connsiteX1313" fmla="*/ 1443263 w 3696314"/>
                <a:gd name="connsiteY1313" fmla="*/ 3521497 h 3656659"/>
                <a:gd name="connsiteX1314" fmla="*/ 1417606 w 3696314"/>
                <a:gd name="connsiteY1314" fmla="*/ 3585634 h 3656659"/>
                <a:gd name="connsiteX1315" fmla="*/ 1613249 w 3696314"/>
                <a:gd name="connsiteY1315" fmla="*/ 3553561 h 3656659"/>
                <a:gd name="connsiteX1316" fmla="*/ 1624472 w 3696314"/>
                <a:gd name="connsiteY1316" fmla="*/ 3532719 h 3656659"/>
                <a:gd name="connsiteX1317" fmla="*/ 1613249 w 3696314"/>
                <a:gd name="connsiteY1317" fmla="*/ 3553561 h 3656659"/>
                <a:gd name="connsiteX1318" fmla="*/ 1669378 w 3696314"/>
                <a:gd name="connsiteY1318" fmla="*/ 3556774 h 3656659"/>
                <a:gd name="connsiteX1319" fmla="*/ 1687016 w 3696314"/>
                <a:gd name="connsiteY1319" fmla="*/ 3535922 h 3656659"/>
                <a:gd name="connsiteX1320" fmla="*/ 1669378 w 3696314"/>
                <a:gd name="connsiteY1320" fmla="*/ 3556774 h 3656659"/>
                <a:gd name="connsiteX1321" fmla="*/ 1289321 w 3696314"/>
                <a:gd name="connsiteY1321" fmla="*/ 3551959 h 3656659"/>
                <a:gd name="connsiteX1322" fmla="*/ 1295738 w 3696314"/>
                <a:gd name="connsiteY1322" fmla="*/ 3539127 h 3656659"/>
                <a:gd name="connsiteX1323" fmla="*/ 1289321 w 3696314"/>
                <a:gd name="connsiteY1323" fmla="*/ 3551959 h 3656659"/>
                <a:gd name="connsiteX1324" fmla="*/ 1523446 w 3696314"/>
                <a:gd name="connsiteY1324" fmla="*/ 3592051 h 3656659"/>
                <a:gd name="connsiteX1325" fmla="*/ 1537881 w 3696314"/>
                <a:gd name="connsiteY1325" fmla="*/ 3539127 h 3656659"/>
                <a:gd name="connsiteX1326" fmla="*/ 1523446 w 3696314"/>
                <a:gd name="connsiteY1326" fmla="*/ 3592051 h 3656659"/>
                <a:gd name="connsiteX1327" fmla="*/ 1584380 w 3696314"/>
                <a:gd name="connsiteY1327" fmla="*/ 3551959 h 3656659"/>
                <a:gd name="connsiteX1328" fmla="*/ 1594000 w 3696314"/>
                <a:gd name="connsiteY1328" fmla="*/ 3540729 h 3656659"/>
                <a:gd name="connsiteX1329" fmla="*/ 1585982 w 3696314"/>
                <a:gd name="connsiteY1329" fmla="*/ 3540729 h 3656659"/>
                <a:gd name="connsiteX1330" fmla="*/ 1584380 w 3696314"/>
                <a:gd name="connsiteY1330" fmla="*/ 3551959 h 3656659"/>
                <a:gd name="connsiteX1331" fmla="*/ 1653332 w 3696314"/>
                <a:gd name="connsiteY1331" fmla="*/ 3601663 h 3656659"/>
                <a:gd name="connsiteX1332" fmla="*/ 1704655 w 3696314"/>
                <a:gd name="connsiteY1332" fmla="*/ 3551959 h 3656659"/>
                <a:gd name="connsiteX1333" fmla="*/ 1653332 w 3696314"/>
                <a:gd name="connsiteY1333" fmla="*/ 3601663 h 3656659"/>
                <a:gd name="connsiteX1334" fmla="*/ 1587593 w 3696314"/>
                <a:gd name="connsiteY1334" fmla="*/ 3566385 h 3656659"/>
                <a:gd name="connsiteX1335" fmla="*/ 1590796 w 3696314"/>
                <a:gd name="connsiteY1335" fmla="*/ 3579218 h 3656659"/>
                <a:gd name="connsiteX1336" fmla="*/ 1605231 w 3696314"/>
                <a:gd name="connsiteY1336" fmla="*/ 3566385 h 3656659"/>
                <a:gd name="connsiteX1337" fmla="*/ 1602018 w 3696314"/>
                <a:gd name="connsiteY1337" fmla="*/ 3559977 h 3656659"/>
                <a:gd name="connsiteX1338" fmla="*/ 1587593 w 3696314"/>
                <a:gd name="connsiteY1338" fmla="*/ 3566385 h 3656659"/>
                <a:gd name="connsiteX1339" fmla="*/ 1621268 w 3696314"/>
                <a:gd name="connsiteY1339" fmla="*/ 3579218 h 3656659"/>
                <a:gd name="connsiteX1340" fmla="*/ 1626082 w 3696314"/>
                <a:gd name="connsiteY1340" fmla="*/ 3584033 h 3656659"/>
                <a:gd name="connsiteX1341" fmla="*/ 1635711 w 3696314"/>
                <a:gd name="connsiteY1341" fmla="*/ 3559977 h 3656659"/>
                <a:gd name="connsiteX1342" fmla="*/ 1621268 w 3696314"/>
                <a:gd name="connsiteY1342" fmla="*/ 3579218 h 3656659"/>
                <a:gd name="connsiteX1343" fmla="*/ 1363088 w 3696314"/>
                <a:gd name="connsiteY1343" fmla="*/ 3593644 h 3656659"/>
                <a:gd name="connsiteX1344" fmla="*/ 1359884 w 3696314"/>
                <a:gd name="connsiteY1344" fmla="*/ 3611282 h 3656659"/>
                <a:gd name="connsiteX1345" fmla="*/ 1379125 w 3696314"/>
                <a:gd name="connsiteY1345" fmla="*/ 3561579 h 3656659"/>
                <a:gd name="connsiteX1346" fmla="*/ 1363088 w 3696314"/>
                <a:gd name="connsiteY1346" fmla="*/ 3593644 h 3656659"/>
                <a:gd name="connsiteX1347" fmla="*/ 1313376 w 3696314"/>
                <a:gd name="connsiteY1347" fmla="*/ 3585634 h 3656659"/>
                <a:gd name="connsiteX1348" fmla="*/ 1318191 w 3696314"/>
                <a:gd name="connsiteY1348" fmla="*/ 3566385 h 3656659"/>
                <a:gd name="connsiteX1349" fmla="*/ 1313376 w 3696314"/>
                <a:gd name="connsiteY1349" fmla="*/ 3585634 h 3656659"/>
                <a:gd name="connsiteX1350" fmla="*/ 1577972 w 3696314"/>
                <a:gd name="connsiteY1350" fmla="*/ 3628930 h 3656659"/>
                <a:gd name="connsiteX1351" fmla="*/ 1594000 w 3696314"/>
                <a:gd name="connsiteY1351" fmla="*/ 3619318 h 3656659"/>
                <a:gd name="connsiteX1352" fmla="*/ 1589194 w 3696314"/>
                <a:gd name="connsiteY1352" fmla="*/ 3617717 h 3656659"/>
                <a:gd name="connsiteX1353" fmla="*/ 1574760 w 3696314"/>
                <a:gd name="connsiteY1353" fmla="*/ 3571208 h 3656659"/>
                <a:gd name="connsiteX1354" fmla="*/ 1569945 w 3696314"/>
                <a:gd name="connsiteY1354" fmla="*/ 3569598 h 3656659"/>
                <a:gd name="connsiteX1355" fmla="*/ 1577972 w 3696314"/>
                <a:gd name="connsiteY1355" fmla="*/ 3628930 h 3656659"/>
                <a:gd name="connsiteX1356" fmla="*/ 1460910 w 3696314"/>
                <a:gd name="connsiteY1356" fmla="*/ 3633736 h 3656659"/>
                <a:gd name="connsiteX1357" fmla="*/ 1473734 w 3696314"/>
                <a:gd name="connsiteY1357" fmla="*/ 3633736 h 3656659"/>
                <a:gd name="connsiteX1358" fmla="*/ 1473734 w 3696314"/>
                <a:gd name="connsiteY1358" fmla="*/ 3572802 h 3656659"/>
                <a:gd name="connsiteX1359" fmla="*/ 1460910 w 3696314"/>
                <a:gd name="connsiteY1359" fmla="*/ 3633736 h 3656659"/>
                <a:gd name="connsiteX1360" fmla="*/ 1335829 w 3696314"/>
                <a:gd name="connsiteY1360" fmla="*/ 3598459 h 3656659"/>
                <a:gd name="connsiteX1361" fmla="*/ 1343848 w 3696314"/>
                <a:gd name="connsiteY1361" fmla="*/ 3576006 h 3656659"/>
                <a:gd name="connsiteX1362" fmla="*/ 1335829 w 3696314"/>
                <a:gd name="connsiteY1362" fmla="*/ 3598459 h 3656659"/>
                <a:gd name="connsiteX1363" fmla="*/ 1414402 w 3696314"/>
                <a:gd name="connsiteY1363" fmla="*/ 3628930 h 3656659"/>
                <a:gd name="connsiteX1364" fmla="*/ 1441661 w 3696314"/>
                <a:gd name="connsiteY1364" fmla="*/ 3577616 h 3656659"/>
                <a:gd name="connsiteX1365" fmla="*/ 1414402 w 3696314"/>
                <a:gd name="connsiteY1365" fmla="*/ 3628930 h 3656659"/>
                <a:gd name="connsiteX1366" fmla="*/ 1603629 w 3696314"/>
                <a:gd name="connsiteY1366" fmla="*/ 3614504 h 3656659"/>
                <a:gd name="connsiteX1367" fmla="*/ 1606833 w 3696314"/>
                <a:gd name="connsiteY1367" fmla="*/ 3625726 h 3656659"/>
                <a:gd name="connsiteX1368" fmla="*/ 1618055 w 3696314"/>
                <a:gd name="connsiteY1368" fmla="*/ 3592051 h 3656659"/>
                <a:gd name="connsiteX1369" fmla="*/ 1608435 w 3696314"/>
                <a:gd name="connsiteY1369" fmla="*/ 3585634 h 3656659"/>
                <a:gd name="connsiteX1370" fmla="*/ 1603629 w 3696314"/>
                <a:gd name="connsiteY1370" fmla="*/ 3614504 h 3656659"/>
                <a:gd name="connsiteX1371" fmla="*/ 1401578 w 3696314"/>
                <a:gd name="connsiteY1371" fmla="*/ 3606477 h 3656659"/>
                <a:gd name="connsiteX1372" fmla="*/ 1385541 w 3696314"/>
                <a:gd name="connsiteY1372" fmla="*/ 3604875 h 3656659"/>
                <a:gd name="connsiteX1373" fmla="*/ 1379125 w 3696314"/>
                <a:gd name="connsiteY1373" fmla="*/ 3614495 h 3656659"/>
                <a:gd name="connsiteX1374" fmla="*/ 1399976 w 3696314"/>
                <a:gd name="connsiteY1374" fmla="*/ 3624107 h 3656659"/>
                <a:gd name="connsiteX1375" fmla="*/ 1401578 w 3696314"/>
                <a:gd name="connsiteY1375" fmla="*/ 3606477 h 3656659"/>
                <a:gd name="connsiteX1376" fmla="*/ 1526650 w 3696314"/>
                <a:gd name="connsiteY1376" fmla="*/ 3628930 h 3656659"/>
                <a:gd name="connsiteX1377" fmla="*/ 1558723 w 3696314"/>
                <a:gd name="connsiteY1377" fmla="*/ 3617708 h 3656659"/>
                <a:gd name="connsiteX1378" fmla="*/ 1526650 w 3696314"/>
                <a:gd name="connsiteY1378" fmla="*/ 3628930 h 3656659"/>
                <a:gd name="connsiteX1379" fmla="*/ 1489771 w 3696314"/>
                <a:gd name="connsiteY1379" fmla="*/ 3630532 h 3656659"/>
                <a:gd name="connsiteX1380" fmla="*/ 1512224 w 3696314"/>
                <a:gd name="connsiteY1380" fmla="*/ 3627320 h 3656659"/>
                <a:gd name="connsiteX1381" fmla="*/ 1507409 w 3696314"/>
                <a:gd name="connsiteY1381" fmla="*/ 3608079 h 3656659"/>
                <a:gd name="connsiteX1382" fmla="*/ 1489771 w 3696314"/>
                <a:gd name="connsiteY1382" fmla="*/ 3630532 h 365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</a:cxnLst>
              <a:rect l="l" t="t" r="r" b="b"/>
              <a:pathLst>
                <a:path w="3696314" h="3656659">
                  <a:moveTo>
                    <a:pt x="1865021" y="12833"/>
                  </a:moveTo>
                  <a:cubicBezTo>
                    <a:pt x="1864588" y="16123"/>
                    <a:pt x="1868667" y="14192"/>
                    <a:pt x="1869827" y="19241"/>
                  </a:cubicBezTo>
                  <a:cubicBezTo>
                    <a:pt x="1877101" y="9664"/>
                    <a:pt x="1882175" y="6581"/>
                    <a:pt x="1890678" y="0"/>
                  </a:cubicBezTo>
                  <a:cubicBezTo>
                    <a:pt x="1888652" y="6529"/>
                    <a:pt x="1898393" y="2615"/>
                    <a:pt x="1900290" y="3204"/>
                  </a:cubicBezTo>
                  <a:cubicBezTo>
                    <a:pt x="1923643" y="10486"/>
                    <a:pt x="1937489" y="34299"/>
                    <a:pt x="1945196" y="59332"/>
                  </a:cubicBezTo>
                  <a:cubicBezTo>
                    <a:pt x="1944520" y="62397"/>
                    <a:pt x="1944615" y="66225"/>
                    <a:pt x="1940390" y="65740"/>
                  </a:cubicBezTo>
                  <a:cubicBezTo>
                    <a:pt x="1951283" y="86781"/>
                    <a:pt x="1940624" y="116222"/>
                    <a:pt x="1940390" y="141109"/>
                  </a:cubicBezTo>
                  <a:cubicBezTo>
                    <a:pt x="1940122" y="168930"/>
                    <a:pt x="1933748" y="202276"/>
                    <a:pt x="1938779" y="235727"/>
                  </a:cubicBezTo>
                  <a:cubicBezTo>
                    <a:pt x="1937489" y="234869"/>
                    <a:pt x="1936173" y="234055"/>
                    <a:pt x="1933956" y="234116"/>
                  </a:cubicBezTo>
                  <a:cubicBezTo>
                    <a:pt x="1943663" y="252923"/>
                    <a:pt x="1924648" y="305536"/>
                    <a:pt x="1940381" y="336743"/>
                  </a:cubicBezTo>
                  <a:cubicBezTo>
                    <a:pt x="1969727" y="354278"/>
                    <a:pt x="2005783" y="342736"/>
                    <a:pt x="2039796" y="346364"/>
                  </a:cubicBezTo>
                  <a:cubicBezTo>
                    <a:pt x="2055097" y="347992"/>
                    <a:pt x="2069705" y="354010"/>
                    <a:pt x="2084702" y="355984"/>
                  </a:cubicBezTo>
                  <a:cubicBezTo>
                    <a:pt x="2101631" y="358227"/>
                    <a:pt x="2117927" y="356867"/>
                    <a:pt x="2134405" y="359197"/>
                  </a:cubicBezTo>
                  <a:cubicBezTo>
                    <a:pt x="2162236" y="363119"/>
                    <a:pt x="2180801" y="377978"/>
                    <a:pt x="2214589" y="380039"/>
                  </a:cubicBezTo>
                  <a:cubicBezTo>
                    <a:pt x="2293516" y="413775"/>
                    <a:pt x="2398335" y="429266"/>
                    <a:pt x="2479193" y="458620"/>
                  </a:cubicBezTo>
                  <a:cubicBezTo>
                    <a:pt x="2481003" y="458308"/>
                    <a:pt x="2480085" y="457010"/>
                    <a:pt x="2479193" y="457018"/>
                  </a:cubicBezTo>
                  <a:cubicBezTo>
                    <a:pt x="2522385" y="476060"/>
                    <a:pt x="2593883" y="493949"/>
                    <a:pt x="2636330" y="524369"/>
                  </a:cubicBezTo>
                  <a:cubicBezTo>
                    <a:pt x="2682058" y="537981"/>
                    <a:pt x="2722167" y="557204"/>
                    <a:pt x="2754994" y="583701"/>
                  </a:cubicBezTo>
                  <a:cubicBezTo>
                    <a:pt x="2831705" y="618173"/>
                    <a:pt x="2903922" y="657147"/>
                    <a:pt x="2977896" y="694347"/>
                  </a:cubicBezTo>
                  <a:cubicBezTo>
                    <a:pt x="3006160" y="715700"/>
                    <a:pt x="3042190" y="725874"/>
                    <a:pt x="3067700" y="750466"/>
                  </a:cubicBezTo>
                  <a:cubicBezTo>
                    <a:pt x="3071943" y="754571"/>
                    <a:pt x="3073086" y="760563"/>
                    <a:pt x="3077320" y="764892"/>
                  </a:cubicBezTo>
                  <a:cubicBezTo>
                    <a:pt x="3097989" y="786107"/>
                    <a:pt x="3127742" y="797407"/>
                    <a:pt x="3151078" y="816215"/>
                  </a:cubicBezTo>
                  <a:cubicBezTo>
                    <a:pt x="3173531" y="834295"/>
                    <a:pt x="3190131" y="855821"/>
                    <a:pt x="3210410" y="875547"/>
                  </a:cubicBezTo>
                  <a:cubicBezTo>
                    <a:pt x="3260494" y="919544"/>
                    <a:pt x="3303071" y="971039"/>
                    <a:pt x="3345120" y="1023080"/>
                  </a:cubicBezTo>
                  <a:cubicBezTo>
                    <a:pt x="3354108" y="1024777"/>
                    <a:pt x="3355459" y="1034112"/>
                    <a:pt x="3364360" y="1035904"/>
                  </a:cubicBezTo>
                  <a:cubicBezTo>
                    <a:pt x="3364161" y="1038779"/>
                    <a:pt x="3366326" y="1039290"/>
                    <a:pt x="3365962" y="1042321"/>
                  </a:cubicBezTo>
                  <a:cubicBezTo>
                    <a:pt x="3410193" y="1070783"/>
                    <a:pt x="3440067" y="1113611"/>
                    <a:pt x="3470192" y="1156171"/>
                  </a:cubicBezTo>
                  <a:cubicBezTo>
                    <a:pt x="3474391" y="1158379"/>
                    <a:pt x="3475716" y="1163479"/>
                    <a:pt x="3481423" y="1164189"/>
                  </a:cubicBezTo>
                  <a:cubicBezTo>
                    <a:pt x="3480496" y="1169393"/>
                    <a:pt x="3482514" y="1171653"/>
                    <a:pt x="3483033" y="1175411"/>
                  </a:cubicBezTo>
                  <a:cubicBezTo>
                    <a:pt x="3498810" y="1190097"/>
                    <a:pt x="3503252" y="1216126"/>
                    <a:pt x="3527930" y="1221919"/>
                  </a:cubicBezTo>
                  <a:cubicBezTo>
                    <a:pt x="3529576" y="1241610"/>
                    <a:pt x="3547595" y="1251810"/>
                    <a:pt x="3547180" y="1270029"/>
                  </a:cubicBezTo>
                  <a:cubicBezTo>
                    <a:pt x="3560264" y="1280914"/>
                    <a:pt x="3558168" y="1290793"/>
                    <a:pt x="3564818" y="1306917"/>
                  </a:cubicBezTo>
                  <a:cubicBezTo>
                    <a:pt x="3575858" y="1320183"/>
                    <a:pt x="3582405" y="1336167"/>
                    <a:pt x="3587271" y="1351814"/>
                  </a:cubicBezTo>
                  <a:cubicBezTo>
                    <a:pt x="3591402" y="1357313"/>
                    <a:pt x="3599394" y="1358923"/>
                    <a:pt x="3601697" y="1366249"/>
                  </a:cubicBezTo>
                  <a:cubicBezTo>
                    <a:pt x="3602563" y="1372457"/>
                    <a:pt x="3597610" y="1372856"/>
                    <a:pt x="3596891" y="1377471"/>
                  </a:cubicBezTo>
                  <a:cubicBezTo>
                    <a:pt x="3612919" y="1419511"/>
                    <a:pt x="3620886" y="1466166"/>
                    <a:pt x="3632169" y="1512172"/>
                  </a:cubicBezTo>
                  <a:cubicBezTo>
                    <a:pt x="3635918" y="1527464"/>
                    <a:pt x="3642759" y="1541890"/>
                    <a:pt x="3646594" y="1557078"/>
                  </a:cubicBezTo>
                  <a:cubicBezTo>
                    <a:pt x="3654682" y="1589013"/>
                    <a:pt x="3650214" y="1624221"/>
                    <a:pt x="3659427" y="1653289"/>
                  </a:cubicBezTo>
                  <a:cubicBezTo>
                    <a:pt x="3663185" y="1665126"/>
                    <a:pt x="3677482" y="1675127"/>
                    <a:pt x="3667446" y="1690177"/>
                  </a:cubicBezTo>
                  <a:cubicBezTo>
                    <a:pt x="3657808" y="1691787"/>
                    <a:pt x="3653756" y="1687822"/>
                    <a:pt x="3646594" y="1686973"/>
                  </a:cubicBezTo>
                  <a:cubicBezTo>
                    <a:pt x="3630567" y="1664875"/>
                    <a:pt x="3632913" y="1629658"/>
                    <a:pt x="3627354" y="1597169"/>
                  </a:cubicBezTo>
                  <a:cubicBezTo>
                    <a:pt x="3616781" y="1535395"/>
                    <a:pt x="3607568" y="1472418"/>
                    <a:pt x="3585652" y="1417571"/>
                  </a:cubicBezTo>
                  <a:cubicBezTo>
                    <a:pt x="3574309" y="1422784"/>
                    <a:pt x="3567173" y="1432231"/>
                    <a:pt x="3561597" y="1443228"/>
                  </a:cubicBezTo>
                  <a:cubicBezTo>
                    <a:pt x="3548903" y="1451757"/>
                    <a:pt x="3533784" y="1463023"/>
                    <a:pt x="3521514" y="1475293"/>
                  </a:cubicBezTo>
                  <a:cubicBezTo>
                    <a:pt x="3508595" y="1488221"/>
                    <a:pt x="3503763" y="1504993"/>
                    <a:pt x="3486237" y="1513782"/>
                  </a:cubicBezTo>
                  <a:cubicBezTo>
                    <a:pt x="3465412" y="1524225"/>
                    <a:pt x="3436915" y="1533490"/>
                    <a:pt x="3414072" y="1547458"/>
                  </a:cubicBezTo>
                  <a:cubicBezTo>
                    <a:pt x="3398520" y="1556965"/>
                    <a:pt x="3374881" y="1567685"/>
                    <a:pt x="3354740" y="1576318"/>
                  </a:cubicBezTo>
                  <a:cubicBezTo>
                    <a:pt x="3414427" y="1586380"/>
                    <a:pt x="3487631" y="1589056"/>
                    <a:pt x="3523116" y="1630836"/>
                  </a:cubicBezTo>
                  <a:cubicBezTo>
                    <a:pt x="3527645" y="1631451"/>
                    <a:pt x="3533663" y="1633806"/>
                    <a:pt x="3531134" y="1637252"/>
                  </a:cubicBezTo>
                  <a:cubicBezTo>
                    <a:pt x="3534632" y="1636231"/>
                    <a:pt x="3536243" y="1641799"/>
                    <a:pt x="3535957" y="1635650"/>
                  </a:cubicBezTo>
                  <a:cubicBezTo>
                    <a:pt x="3549336" y="1644188"/>
                    <a:pt x="3562316" y="1653124"/>
                    <a:pt x="3580855" y="1656493"/>
                  </a:cubicBezTo>
                  <a:cubicBezTo>
                    <a:pt x="3599931" y="1683925"/>
                    <a:pt x="3631874" y="1698498"/>
                    <a:pt x="3661047" y="1715834"/>
                  </a:cubicBezTo>
                  <a:cubicBezTo>
                    <a:pt x="3670659" y="1708837"/>
                    <a:pt x="3671568" y="1700576"/>
                    <a:pt x="3683491" y="1698186"/>
                  </a:cubicBezTo>
                  <a:cubicBezTo>
                    <a:pt x="3687933" y="1720033"/>
                    <a:pt x="3689475" y="1744270"/>
                    <a:pt x="3696315" y="1763944"/>
                  </a:cubicBezTo>
                  <a:cubicBezTo>
                    <a:pt x="3692289" y="1779686"/>
                    <a:pt x="3694194" y="1801377"/>
                    <a:pt x="3672260" y="1799221"/>
                  </a:cubicBezTo>
                  <a:cubicBezTo>
                    <a:pt x="3661506" y="1785366"/>
                    <a:pt x="3665584" y="1762177"/>
                    <a:pt x="3654621" y="1746305"/>
                  </a:cubicBezTo>
                  <a:cubicBezTo>
                    <a:pt x="3647114" y="1744201"/>
                    <a:pt x="3638152" y="1743543"/>
                    <a:pt x="3633779" y="1738287"/>
                  </a:cubicBezTo>
                  <a:cubicBezTo>
                    <a:pt x="3632853" y="1733083"/>
                    <a:pt x="3634879" y="1730822"/>
                    <a:pt x="3635390" y="1727064"/>
                  </a:cubicBezTo>
                  <a:cubicBezTo>
                    <a:pt x="3591307" y="1701650"/>
                    <a:pt x="3559527" y="1663940"/>
                    <a:pt x="3507097" y="1646881"/>
                  </a:cubicBezTo>
                  <a:cubicBezTo>
                    <a:pt x="3498654" y="1635010"/>
                    <a:pt x="3482522" y="1630836"/>
                    <a:pt x="3471820" y="1621224"/>
                  </a:cubicBezTo>
                  <a:cubicBezTo>
                    <a:pt x="3464061" y="1621493"/>
                    <a:pt x="3459567" y="1618523"/>
                    <a:pt x="3455783" y="1614808"/>
                  </a:cubicBezTo>
                  <a:cubicBezTo>
                    <a:pt x="3410704" y="1605534"/>
                    <a:pt x="3375045" y="1601300"/>
                    <a:pt x="3332296" y="1595567"/>
                  </a:cubicBezTo>
                  <a:cubicBezTo>
                    <a:pt x="3312605" y="1605569"/>
                    <a:pt x="3286662" y="1604313"/>
                    <a:pt x="3260139" y="1601984"/>
                  </a:cubicBezTo>
                  <a:cubicBezTo>
                    <a:pt x="3258988" y="1597793"/>
                    <a:pt x="3254372" y="1597066"/>
                    <a:pt x="3253732" y="1592364"/>
                  </a:cubicBezTo>
                  <a:cubicBezTo>
                    <a:pt x="3255360" y="1587584"/>
                    <a:pt x="3265144" y="1590952"/>
                    <a:pt x="3268158" y="1587558"/>
                  </a:cubicBezTo>
                  <a:cubicBezTo>
                    <a:pt x="3243791" y="1580232"/>
                    <a:pt x="3210860" y="1585592"/>
                    <a:pt x="3183169" y="1585956"/>
                  </a:cubicBezTo>
                  <a:cubicBezTo>
                    <a:pt x="3173696" y="1586077"/>
                    <a:pt x="3163729" y="1587506"/>
                    <a:pt x="3151095" y="1587558"/>
                  </a:cubicBezTo>
                  <a:cubicBezTo>
                    <a:pt x="3138427" y="1587610"/>
                    <a:pt x="3131214" y="1580916"/>
                    <a:pt x="3123837" y="1589160"/>
                  </a:cubicBezTo>
                  <a:cubicBezTo>
                    <a:pt x="3124313" y="1597048"/>
                    <a:pt x="3123559" y="1593065"/>
                    <a:pt x="3119022" y="1600382"/>
                  </a:cubicBezTo>
                  <a:cubicBezTo>
                    <a:pt x="3105159" y="1601681"/>
                    <a:pt x="3099634" y="1590675"/>
                    <a:pt x="3094967" y="1587558"/>
                  </a:cubicBezTo>
                  <a:cubicBezTo>
                    <a:pt x="3086724" y="1590632"/>
                    <a:pt x="3076748" y="1586484"/>
                    <a:pt x="3066107" y="1587558"/>
                  </a:cubicBezTo>
                  <a:cubicBezTo>
                    <a:pt x="3060487" y="1588121"/>
                    <a:pt x="3041679" y="1596563"/>
                    <a:pt x="3050070" y="1589160"/>
                  </a:cubicBezTo>
                  <a:cubicBezTo>
                    <a:pt x="3025902" y="1597282"/>
                    <a:pt x="2997821" y="1589671"/>
                    <a:pt x="2971489" y="1592372"/>
                  </a:cubicBezTo>
                  <a:cubicBezTo>
                    <a:pt x="2963288" y="1593212"/>
                    <a:pt x="2955547" y="1595213"/>
                    <a:pt x="2944238" y="1595576"/>
                  </a:cubicBezTo>
                  <a:cubicBezTo>
                    <a:pt x="2920348" y="1596347"/>
                    <a:pt x="2893981" y="1605647"/>
                    <a:pt x="2868870" y="1611613"/>
                  </a:cubicBezTo>
                  <a:cubicBezTo>
                    <a:pt x="2855439" y="1614799"/>
                    <a:pt x="2840468" y="1614219"/>
                    <a:pt x="2827167" y="1616427"/>
                  </a:cubicBezTo>
                  <a:cubicBezTo>
                    <a:pt x="2814586" y="1618523"/>
                    <a:pt x="2803398" y="1623909"/>
                    <a:pt x="2790288" y="1627650"/>
                  </a:cubicBezTo>
                  <a:cubicBezTo>
                    <a:pt x="2748153" y="1639694"/>
                    <a:pt x="2700779" y="1647375"/>
                    <a:pt x="2670005" y="1672547"/>
                  </a:cubicBezTo>
                  <a:cubicBezTo>
                    <a:pt x="2665113" y="1671395"/>
                    <a:pt x="2664169" y="1674192"/>
                    <a:pt x="2660393" y="1674149"/>
                  </a:cubicBezTo>
                  <a:cubicBezTo>
                    <a:pt x="2631221" y="1696827"/>
                    <a:pt x="2593675" y="1711123"/>
                    <a:pt x="2565776" y="1735083"/>
                  </a:cubicBezTo>
                  <a:cubicBezTo>
                    <a:pt x="2569568" y="1746747"/>
                    <a:pt x="2584410" y="1754271"/>
                    <a:pt x="2580210" y="1768758"/>
                  </a:cubicBezTo>
                  <a:cubicBezTo>
                    <a:pt x="2573361" y="1775806"/>
                    <a:pt x="2566771" y="1783123"/>
                    <a:pt x="2564174" y="1794415"/>
                  </a:cubicBezTo>
                  <a:cubicBezTo>
                    <a:pt x="2565395" y="1801940"/>
                    <a:pt x="2568971" y="1805602"/>
                    <a:pt x="2565776" y="1813655"/>
                  </a:cubicBezTo>
                  <a:cubicBezTo>
                    <a:pt x="2545773" y="1807681"/>
                    <a:pt x="2530126" y="1781340"/>
                    <a:pt x="2533711" y="1762342"/>
                  </a:cubicBezTo>
                  <a:cubicBezTo>
                    <a:pt x="2507708" y="1735429"/>
                    <a:pt x="2458974" y="1731238"/>
                    <a:pt x="2431075" y="1706213"/>
                  </a:cubicBezTo>
                  <a:cubicBezTo>
                    <a:pt x="2388403" y="1697277"/>
                    <a:pt x="2347965" y="1672512"/>
                    <a:pt x="2301188" y="1662918"/>
                  </a:cubicBezTo>
                  <a:cubicBezTo>
                    <a:pt x="2285714" y="1659740"/>
                    <a:pt x="2270189" y="1657809"/>
                    <a:pt x="2254680" y="1654900"/>
                  </a:cubicBezTo>
                  <a:cubicBezTo>
                    <a:pt x="2239717" y="1652094"/>
                    <a:pt x="2228668" y="1649124"/>
                    <a:pt x="2212987" y="1643677"/>
                  </a:cubicBezTo>
                  <a:cubicBezTo>
                    <a:pt x="2157932" y="1624541"/>
                    <a:pt x="2074710" y="1616064"/>
                    <a:pt x="2010944" y="1605188"/>
                  </a:cubicBezTo>
                  <a:cubicBezTo>
                    <a:pt x="1995739" y="1602590"/>
                    <a:pt x="1947871" y="1592727"/>
                    <a:pt x="1927549" y="1595567"/>
                  </a:cubicBezTo>
                  <a:cubicBezTo>
                    <a:pt x="1918933" y="1619233"/>
                    <a:pt x="1922275" y="1665481"/>
                    <a:pt x="1921141" y="1694991"/>
                  </a:cubicBezTo>
                  <a:cubicBezTo>
                    <a:pt x="1920526" y="1711002"/>
                    <a:pt x="1914889" y="1726432"/>
                    <a:pt x="1914724" y="1743101"/>
                  </a:cubicBezTo>
                  <a:cubicBezTo>
                    <a:pt x="1914568" y="1757181"/>
                    <a:pt x="1905277" y="1771408"/>
                    <a:pt x="1903493" y="1786396"/>
                  </a:cubicBezTo>
                  <a:cubicBezTo>
                    <a:pt x="1902264" y="1796787"/>
                    <a:pt x="1905745" y="1807836"/>
                    <a:pt x="1905104" y="1816877"/>
                  </a:cubicBezTo>
                  <a:cubicBezTo>
                    <a:pt x="1904186" y="1829770"/>
                    <a:pt x="1900965" y="1848933"/>
                    <a:pt x="1900290" y="1869792"/>
                  </a:cubicBezTo>
                  <a:cubicBezTo>
                    <a:pt x="1899606" y="1891050"/>
                    <a:pt x="1896887" y="1909364"/>
                    <a:pt x="1897086" y="1929133"/>
                  </a:cubicBezTo>
                  <a:cubicBezTo>
                    <a:pt x="1897502" y="1969969"/>
                    <a:pt x="1898073" y="2010139"/>
                    <a:pt x="1890678" y="2051001"/>
                  </a:cubicBezTo>
                  <a:cubicBezTo>
                    <a:pt x="1881984" y="2098955"/>
                    <a:pt x="1879300" y="2153802"/>
                    <a:pt x="1879447" y="2204942"/>
                  </a:cubicBezTo>
                  <a:cubicBezTo>
                    <a:pt x="1879586" y="2251780"/>
                    <a:pt x="1870502" y="2297274"/>
                    <a:pt x="1863411" y="2341245"/>
                  </a:cubicBezTo>
                  <a:cubicBezTo>
                    <a:pt x="1863610" y="2343090"/>
                    <a:pt x="1865142" y="2342120"/>
                    <a:pt x="1865021" y="2341245"/>
                  </a:cubicBezTo>
                  <a:cubicBezTo>
                    <a:pt x="1868909" y="2367049"/>
                    <a:pt x="1859878" y="2396560"/>
                    <a:pt x="1858605" y="2431048"/>
                  </a:cubicBezTo>
                  <a:cubicBezTo>
                    <a:pt x="1856042" y="2500079"/>
                    <a:pt x="1859246" y="2569793"/>
                    <a:pt x="1852188" y="2637914"/>
                  </a:cubicBezTo>
                  <a:cubicBezTo>
                    <a:pt x="1850431" y="2654912"/>
                    <a:pt x="1851002" y="2671105"/>
                    <a:pt x="1848984" y="2687626"/>
                  </a:cubicBezTo>
                  <a:cubicBezTo>
                    <a:pt x="1848560" y="2691098"/>
                    <a:pt x="1850907" y="2694008"/>
                    <a:pt x="1850587" y="2697246"/>
                  </a:cubicBezTo>
                  <a:cubicBezTo>
                    <a:pt x="1841148" y="2795666"/>
                    <a:pt x="1847963" y="2875580"/>
                    <a:pt x="1839364" y="2961842"/>
                  </a:cubicBezTo>
                  <a:cubicBezTo>
                    <a:pt x="1845512" y="2966198"/>
                    <a:pt x="1850482" y="2971584"/>
                    <a:pt x="1857003" y="2969860"/>
                  </a:cubicBezTo>
                  <a:cubicBezTo>
                    <a:pt x="1871351" y="2966050"/>
                    <a:pt x="1866753" y="2940394"/>
                    <a:pt x="1879456" y="2937787"/>
                  </a:cubicBezTo>
                  <a:cubicBezTo>
                    <a:pt x="1887613" y="2936116"/>
                    <a:pt x="1901987" y="2946195"/>
                    <a:pt x="1905113" y="2953824"/>
                  </a:cubicBezTo>
                  <a:cubicBezTo>
                    <a:pt x="1913486" y="2974242"/>
                    <a:pt x="1896687" y="3041471"/>
                    <a:pt x="1873048" y="3032405"/>
                  </a:cubicBezTo>
                  <a:cubicBezTo>
                    <a:pt x="1866563" y="3021148"/>
                    <a:pt x="1857713" y="3007683"/>
                    <a:pt x="1860207" y="2992314"/>
                  </a:cubicBezTo>
                  <a:cubicBezTo>
                    <a:pt x="1851955" y="2993924"/>
                    <a:pt x="1848474" y="2992894"/>
                    <a:pt x="1840966" y="2990703"/>
                  </a:cubicBezTo>
                  <a:cubicBezTo>
                    <a:pt x="1837199" y="2991223"/>
                    <a:pt x="1837373" y="2995665"/>
                    <a:pt x="1834550" y="2997119"/>
                  </a:cubicBezTo>
                  <a:cubicBezTo>
                    <a:pt x="1835294" y="3053914"/>
                    <a:pt x="1824289" y="3124512"/>
                    <a:pt x="1820124" y="3178328"/>
                  </a:cubicBezTo>
                  <a:cubicBezTo>
                    <a:pt x="1821215" y="3181506"/>
                    <a:pt x="1824999" y="3181991"/>
                    <a:pt x="1826531" y="3184736"/>
                  </a:cubicBezTo>
                  <a:cubicBezTo>
                    <a:pt x="1825821" y="3190442"/>
                    <a:pt x="1820730" y="3191758"/>
                    <a:pt x="1818513" y="3195958"/>
                  </a:cubicBezTo>
                  <a:cubicBezTo>
                    <a:pt x="1812053" y="3240440"/>
                    <a:pt x="1812608" y="3288377"/>
                    <a:pt x="1800874" y="3333871"/>
                  </a:cubicBezTo>
                  <a:cubicBezTo>
                    <a:pt x="1787548" y="3445799"/>
                    <a:pt x="1752029" y="3518734"/>
                    <a:pt x="1695034" y="3596857"/>
                  </a:cubicBezTo>
                  <a:cubicBezTo>
                    <a:pt x="1683310" y="3594891"/>
                    <a:pt x="1679033" y="3611768"/>
                    <a:pt x="1669378" y="3616106"/>
                  </a:cubicBezTo>
                  <a:cubicBezTo>
                    <a:pt x="1645764" y="3626722"/>
                    <a:pt x="1631130" y="3640377"/>
                    <a:pt x="1605231" y="3649790"/>
                  </a:cubicBezTo>
                  <a:cubicBezTo>
                    <a:pt x="1591264" y="3643330"/>
                    <a:pt x="1565027" y="3653712"/>
                    <a:pt x="1552315" y="3648179"/>
                  </a:cubicBezTo>
                  <a:cubicBezTo>
                    <a:pt x="1527239" y="3657349"/>
                    <a:pt x="1518233" y="3645772"/>
                    <a:pt x="1497789" y="3654587"/>
                  </a:cubicBezTo>
                  <a:cubicBezTo>
                    <a:pt x="1495858" y="3652786"/>
                    <a:pt x="1494888" y="3650015"/>
                    <a:pt x="1489771" y="3651383"/>
                  </a:cubicBezTo>
                  <a:cubicBezTo>
                    <a:pt x="1458382" y="3663194"/>
                    <a:pt x="1432110" y="3651504"/>
                    <a:pt x="1401569" y="3651383"/>
                  </a:cubicBezTo>
                  <a:cubicBezTo>
                    <a:pt x="1355156" y="3635000"/>
                    <a:pt x="1316450" y="3618245"/>
                    <a:pt x="1279692" y="3590449"/>
                  </a:cubicBezTo>
                  <a:cubicBezTo>
                    <a:pt x="1279900" y="3581738"/>
                    <a:pt x="1265777" y="3569416"/>
                    <a:pt x="1257240" y="3556774"/>
                  </a:cubicBezTo>
                  <a:cubicBezTo>
                    <a:pt x="1259170" y="3545188"/>
                    <a:pt x="1246303" y="3539958"/>
                    <a:pt x="1249221" y="3532719"/>
                  </a:cubicBezTo>
                  <a:cubicBezTo>
                    <a:pt x="1248520" y="3530346"/>
                    <a:pt x="1247169" y="3533351"/>
                    <a:pt x="1244407" y="3532719"/>
                  </a:cubicBezTo>
                  <a:cubicBezTo>
                    <a:pt x="1248788" y="3524519"/>
                    <a:pt x="1242398" y="3514872"/>
                    <a:pt x="1242805" y="3505460"/>
                  </a:cubicBezTo>
                  <a:cubicBezTo>
                    <a:pt x="1218611" y="3461879"/>
                    <a:pt x="1220482" y="3378119"/>
                    <a:pt x="1223556" y="3303409"/>
                  </a:cubicBezTo>
                  <a:cubicBezTo>
                    <a:pt x="1224881" y="3271335"/>
                    <a:pt x="1224075" y="3241306"/>
                    <a:pt x="1233176" y="3220021"/>
                  </a:cubicBezTo>
                  <a:cubicBezTo>
                    <a:pt x="1232414" y="3201231"/>
                    <a:pt x="1237116" y="3185991"/>
                    <a:pt x="1244398" y="3170310"/>
                  </a:cubicBezTo>
                  <a:cubicBezTo>
                    <a:pt x="1243982" y="3162949"/>
                    <a:pt x="1242692" y="3162560"/>
                    <a:pt x="1244398" y="3155875"/>
                  </a:cubicBezTo>
                  <a:cubicBezTo>
                    <a:pt x="1252953" y="3154334"/>
                    <a:pt x="1250338" y="3144367"/>
                    <a:pt x="1257222" y="3138245"/>
                  </a:cubicBezTo>
                  <a:cubicBezTo>
                    <a:pt x="1260721" y="3137224"/>
                    <a:pt x="1262322" y="3142783"/>
                    <a:pt x="1262037" y="3136643"/>
                  </a:cubicBezTo>
                  <a:cubicBezTo>
                    <a:pt x="1276238" y="3133708"/>
                    <a:pt x="1287789" y="3139968"/>
                    <a:pt x="1303722" y="3143059"/>
                  </a:cubicBezTo>
                  <a:cubicBezTo>
                    <a:pt x="1323724" y="3146939"/>
                    <a:pt x="1348636" y="3146601"/>
                    <a:pt x="1369470" y="3152671"/>
                  </a:cubicBezTo>
                  <a:cubicBezTo>
                    <a:pt x="1374354" y="3154092"/>
                    <a:pt x="1377558" y="3158213"/>
                    <a:pt x="1382294" y="3159088"/>
                  </a:cubicBezTo>
                  <a:cubicBezTo>
                    <a:pt x="1387005" y="3159954"/>
                    <a:pt x="1390979" y="3158074"/>
                    <a:pt x="1395127" y="3159088"/>
                  </a:cubicBezTo>
                  <a:cubicBezTo>
                    <a:pt x="1405752" y="3161694"/>
                    <a:pt x="1440899" y="3180051"/>
                    <a:pt x="1438422" y="3197569"/>
                  </a:cubicBezTo>
                  <a:cubicBezTo>
                    <a:pt x="1437557" y="3203682"/>
                    <a:pt x="1434786" y="3199941"/>
                    <a:pt x="1430404" y="3205596"/>
                  </a:cubicBezTo>
                  <a:cubicBezTo>
                    <a:pt x="1422368" y="3215926"/>
                    <a:pt x="1422871" y="3231088"/>
                    <a:pt x="1417571" y="3248882"/>
                  </a:cubicBezTo>
                  <a:cubicBezTo>
                    <a:pt x="1413086" y="3263984"/>
                    <a:pt x="1406998" y="3270712"/>
                    <a:pt x="1406349" y="3284160"/>
                  </a:cubicBezTo>
                  <a:cubicBezTo>
                    <a:pt x="1406219" y="3286904"/>
                    <a:pt x="1403674" y="3295642"/>
                    <a:pt x="1403137" y="3296992"/>
                  </a:cubicBezTo>
                  <a:cubicBezTo>
                    <a:pt x="1388849" y="3333014"/>
                    <a:pt x="1392226" y="3366958"/>
                    <a:pt x="1403137" y="3401222"/>
                  </a:cubicBezTo>
                  <a:cubicBezTo>
                    <a:pt x="1408601" y="3398338"/>
                    <a:pt x="1409821" y="3403845"/>
                    <a:pt x="1411155" y="3409240"/>
                  </a:cubicBezTo>
                  <a:cubicBezTo>
                    <a:pt x="1421390" y="3412678"/>
                    <a:pt x="1429694" y="3433494"/>
                    <a:pt x="1446432" y="3426879"/>
                  </a:cubicBezTo>
                  <a:cubicBezTo>
                    <a:pt x="1445757" y="3430239"/>
                    <a:pt x="1447532" y="3431130"/>
                    <a:pt x="1448043" y="3433295"/>
                  </a:cubicBezTo>
                  <a:cubicBezTo>
                    <a:pt x="1468660" y="3435823"/>
                    <a:pt x="1478168" y="3450795"/>
                    <a:pt x="1499356" y="3452536"/>
                  </a:cubicBezTo>
                  <a:cubicBezTo>
                    <a:pt x="1506795" y="3449825"/>
                    <a:pt x="1507210" y="3440084"/>
                    <a:pt x="1518597" y="3441313"/>
                  </a:cubicBezTo>
                  <a:cubicBezTo>
                    <a:pt x="1523472" y="3445617"/>
                    <a:pt x="1513713" y="3449825"/>
                    <a:pt x="1518597" y="3454138"/>
                  </a:cubicBezTo>
                  <a:cubicBezTo>
                    <a:pt x="1522684" y="3456233"/>
                    <a:pt x="1530252" y="3450414"/>
                    <a:pt x="1531430" y="3444517"/>
                  </a:cubicBezTo>
                  <a:cubicBezTo>
                    <a:pt x="1535950" y="3444803"/>
                    <a:pt x="1533430" y="3452146"/>
                    <a:pt x="1539448" y="3450925"/>
                  </a:cubicBezTo>
                  <a:cubicBezTo>
                    <a:pt x="1557242" y="3450128"/>
                    <a:pt x="1560230" y="3436871"/>
                    <a:pt x="1571521" y="3422064"/>
                  </a:cubicBezTo>
                  <a:cubicBezTo>
                    <a:pt x="1576258" y="3415856"/>
                    <a:pt x="1583116" y="3412375"/>
                    <a:pt x="1585947" y="3407638"/>
                  </a:cubicBezTo>
                  <a:cubicBezTo>
                    <a:pt x="1592615" y="3396494"/>
                    <a:pt x="1598139" y="3379340"/>
                    <a:pt x="1605196" y="3364334"/>
                  </a:cubicBezTo>
                  <a:cubicBezTo>
                    <a:pt x="1625589" y="3320961"/>
                    <a:pt x="1637902" y="3264218"/>
                    <a:pt x="1650094" y="3211994"/>
                  </a:cubicBezTo>
                  <a:cubicBezTo>
                    <a:pt x="1649271" y="3204037"/>
                    <a:pt x="1649427" y="3203440"/>
                    <a:pt x="1648483" y="3197560"/>
                  </a:cubicBezTo>
                  <a:cubicBezTo>
                    <a:pt x="1671915" y="3132063"/>
                    <a:pt x="1671568" y="3049420"/>
                    <a:pt x="1682158" y="2977870"/>
                  </a:cubicBezTo>
                  <a:cubicBezTo>
                    <a:pt x="1677916" y="2974104"/>
                    <a:pt x="1672070" y="2971921"/>
                    <a:pt x="1669343" y="2966648"/>
                  </a:cubicBezTo>
                  <a:cubicBezTo>
                    <a:pt x="1671811" y="2959496"/>
                    <a:pt x="1678037" y="2956093"/>
                    <a:pt x="1682158" y="2950603"/>
                  </a:cubicBezTo>
                  <a:cubicBezTo>
                    <a:pt x="1676729" y="2909732"/>
                    <a:pt x="1695363" y="2863579"/>
                    <a:pt x="1698204" y="2817504"/>
                  </a:cubicBezTo>
                  <a:cubicBezTo>
                    <a:pt x="1700005" y="2788271"/>
                    <a:pt x="1695095" y="2748595"/>
                    <a:pt x="1699806" y="2711664"/>
                  </a:cubicBezTo>
                  <a:cubicBezTo>
                    <a:pt x="1706265" y="2661147"/>
                    <a:pt x="1715046" y="2611435"/>
                    <a:pt x="1717453" y="2559324"/>
                  </a:cubicBezTo>
                  <a:cubicBezTo>
                    <a:pt x="1720285" y="2497966"/>
                    <a:pt x="1734356" y="2426191"/>
                    <a:pt x="1739906" y="2357264"/>
                  </a:cubicBezTo>
                  <a:cubicBezTo>
                    <a:pt x="1743422" y="2313432"/>
                    <a:pt x="1754947" y="2269409"/>
                    <a:pt x="1760748" y="2225776"/>
                  </a:cubicBezTo>
                  <a:cubicBezTo>
                    <a:pt x="1763181" y="2207454"/>
                    <a:pt x="1761424" y="2187815"/>
                    <a:pt x="1763952" y="2168037"/>
                  </a:cubicBezTo>
                  <a:cubicBezTo>
                    <a:pt x="1768949" y="2129002"/>
                    <a:pt x="1779998" y="2089724"/>
                    <a:pt x="1779998" y="2050984"/>
                  </a:cubicBezTo>
                  <a:cubicBezTo>
                    <a:pt x="1779998" y="2027353"/>
                    <a:pt x="1781712" y="2004684"/>
                    <a:pt x="1783201" y="1982031"/>
                  </a:cubicBezTo>
                  <a:cubicBezTo>
                    <a:pt x="1784873" y="1956548"/>
                    <a:pt x="1789202" y="1931402"/>
                    <a:pt x="1789609" y="1906663"/>
                  </a:cubicBezTo>
                  <a:cubicBezTo>
                    <a:pt x="1790025" y="1882036"/>
                    <a:pt x="1786769" y="1856379"/>
                    <a:pt x="1788007" y="1829683"/>
                  </a:cubicBezTo>
                  <a:cubicBezTo>
                    <a:pt x="1791592" y="1752652"/>
                    <a:pt x="1781348" y="1656675"/>
                    <a:pt x="1805654" y="1592355"/>
                  </a:cubicBezTo>
                  <a:cubicBezTo>
                    <a:pt x="1639919" y="1590407"/>
                    <a:pt x="1510345" y="1628862"/>
                    <a:pt x="1377497" y="1670936"/>
                  </a:cubicBezTo>
                  <a:cubicBezTo>
                    <a:pt x="1374293" y="1673084"/>
                    <a:pt x="1370544" y="1674668"/>
                    <a:pt x="1369479" y="1678955"/>
                  </a:cubicBezTo>
                  <a:cubicBezTo>
                    <a:pt x="1334080" y="1687388"/>
                    <a:pt x="1310597" y="1707737"/>
                    <a:pt x="1282879" y="1723852"/>
                  </a:cubicBezTo>
                  <a:cubicBezTo>
                    <a:pt x="1282940" y="1759882"/>
                    <a:pt x="1273294" y="1786951"/>
                    <a:pt x="1255620" y="1808841"/>
                  </a:cubicBezTo>
                  <a:cubicBezTo>
                    <a:pt x="1229487" y="1804052"/>
                    <a:pt x="1232128" y="1758584"/>
                    <a:pt x="1233167" y="1736685"/>
                  </a:cubicBezTo>
                  <a:cubicBezTo>
                    <a:pt x="1229833" y="1731463"/>
                    <a:pt x="1225253" y="1727489"/>
                    <a:pt x="1218733" y="1725454"/>
                  </a:cubicBezTo>
                  <a:cubicBezTo>
                    <a:pt x="1220239" y="1722094"/>
                    <a:pt x="1228318" y="1722943"/>
                    <a:pt x="1229955" y="1715834"/>
                  </a:cubicBezTo>
                  <a:cubicBezTo>
                    <a:pt x="1203406" y="1693736"/>
                    <a:pt x="1181152" y="1667343"/>
                    <a:pt x="1154586" y="1645279"/>
                  </a:cubicBezTo>
                  <a:cubicBezTo>
                    <a:pt x="1136030" y="1608773"/>
                    <a:pt x="1102822" y="1578371"/>
                    <a:pt x="1061579" y="1569902"/>
                  </a:cubicBezTo>
                  <a:cubicBezTo>
                    <a:pt x="1059197" y="1569201"/>
                    <a:pt x="1062211" y="1567850"/>
                    <a:pt x="1061579" y="1565088"/>
                  </a:cubicBezTo>
                  <a:cubicBezTo>
                    <a:pt x="1018041" y="1562672"/>
                    <a:pt x="976702" y="1529412"/>
                    <a:pt x="944516" y="1510570"/>
                  </a:cubicBezTo>
                  <a:cubicBezTo>
                    <a:pt x="898848" y="1497270"/>
                    <a:pt x="861969" y="1485078"/>
                    <a:pt x="825852" y="1462460"/>
                  </a:cubicBezTo>
                  <a:cubicBezTo>
                    <a:pt x="821323" y="1461135"/>
                    <a:pt x="821696" y="1464720"/>
                    <a:pt x="817834" y="1464070"/>
                  </a:cubicBezTo>
                  <a:cubicBezTo>
                    <a:pt x="811080" y="1452424"/>
                    <a:pt x="794610" y="1456442"/>
                    <a:pt x="785761" y="1444821"/>
                  </a:cubicBezTo>
                  <a:cubicBezTo>
                    <a:pt x="744950" y="1431772"/>
                    <a:pt x="702391" y="1419424"/>
                    <a:pt x="660680" y="1403128"/>
                  </a:cubicBezTo>
                  <a:cubicBezTo>
                    <a:pt x="644964" y="1396997"/>
                    <a:pt x="615982" y="1382502"/>
                    <a:pt x="594932" y="1382286"/>
                  </a:cubicBezTo>
                  <a:cubicBezTo>
                    <a:pt x="573743" y="1382069"/>
                    <a:pt x="551835" y="1372890"/>
                    <a:pt x="530785" y="1367859"/>
                  </a:cubicBezTo>
                  <a:cubicBezTo>
                    <a:pt x="525642" y="1366630"/>
                    <a:pt x="519857" y="1367478"/>
                    <a:pt x="514748" y="1366249"/>
                  </a:cubicBezTo>
                  <a:cubicBezTo>
                    <a:pt x="490910" y="1360517"/>
                    <a:pt x="467487" y="1346281"/>
                    <a:pt x="442592" y="1343805"/>
                  </a:cubicBezTo>
                  <a:cubicBezTo>
                    <a:pt x="425845" y="1342142"/>
                    <a:pt x="409038" y="1344142"/>
                    <a:pt x="392880" y="1343805"/>
                  </a:cubicBezTo>
                  <a:cubicBezTo>
                    <a:pt x="381979" y="1343579"/>
                    <a:pt x="372566" y="1338393"/>
                    <a:pt x="362418" y="1337388"/>
                  </a:cubicBezTo>
                  <a:cubicBezTo>
                    <a:pt x="338129" y="1334990"/>
                    <a:pt x="315468" y="1340609"/>
                    <a:pt x="290253" y="1332574"/>
                  </a:cubicBezTo>
                  <a:cubicBezTo>
                    <a:pt x="276926" y="1338297"/>
                    <a:pt x="262128" y="1334435"/>
                    <a:pt x="248559" y="1335778"/>
                  </a:cubicBezTo>
                  <a:cubicBezTo>
                    <a:pt x="237761" y="1336851"/>
                    <a:pt x="226504" y="1341163"/>
                    <a:pt x="213282" y="1342194"/>
                  </a:cubicBezTo>
                  <a:cubicBezTo>
                    <a:pt x="211204" y="1342350"/>
                    <a:pt x="209515" y="1338825"/>
                    <a:pt x="206866" y="1338990"/>
                  </a:cubicBezTo>
                  <a:cubicBezTo>
                    <a:pt x="199099" y="1339466"/>
                    <a:pt x="189686" y="1343960"/>
                    <a:pt x="184421" y="1343805"/>
                  </a:cubicBezTo>
                  <a:cubicBezTo>
                    <a:pt x="183451" y="1343778"/>
                    <a:pt x="171701" y="1337137"/>
                    <a:pt x="169987" y="1345406"/>
                  </a:cubicBezTo>
                  <a:cubicBezTo>
                    <a:pt x="145732" y="1345190"/>
                    <a:pt x="121470" y="1343865"/>
                    <a:pt x="102636" y="1350221"/>
                  </a:cubicBezTo>
                  <a:cubicBezTo>
                    <a:pt x="85664" y="1355944"/>
                    <a:pt x="73446" y="1365868"/>
                    <a:pt x="51322" y="1372665"/>
                  </a:cubicBezTo>
                  <a:cubicBezTo>
                    <a:pt x="40291" y="1385108"/>
                    <a:pt x="47374" y="1399301"/>
                    <a:pt x="46508" y="1414359"/>
                  </a:cubicBezTo>
                  <a:cubicBezTo>
                    <a:pt x="45426" y="1433357"/>
                    <a:pt x="29424" y="1448579"/>
                    <a:pt x="24055" y="1467283"/>
                  </a:cubicBezTo>
                  <a:cubicBezTo>
                    <a:pt x="20851" y="1467283"/>
                    <a:pt x="17647" y="1467283"/>
                    <a:pt x="14435" y="1467283"/>
                  </a:cubicBezTo>
                  <a:cubicBezTo>
                    <a:pt x="6945" y="1458736"/>
                    <a:pt x="12209" y="1437435"/>
                    <a:pt x="0" y="1433599"/>
                  </a:cubicBezTo>
                  <a:cubicBezTo>
                    <a:pt x="21682" y="1418403"/>
                    <a:pt x="4832" y="1377436"/>
                    <a:pt x="24055" y="1363045"/>
                  </a:cubicBezTo>
                  <a:cubicBezTo>
                    <a:pt x="18054" y="1305938"/>
                    <a:pt x="37840" y="1252399"/>
                    <a:pt x="43304" y="1191465"/>
                  </a:cubicBezTo>
                  <a:cubicBezTo>
                    <a:pt x="49339" y="1124132"/>
                    <a:pt x="85534" y="1070775"/>
                    <a:pt x="97822" y="1008654"/>
                  </a:cubicBezTo>
                  <a:cubicBezTo>
                    <a:pt x="132276" y="976113"/>
                    <a:pt x="150989" y="926609"/>
                    <a:pt x="186023" y="891592"/>
                  </a:cubicBezTo>
                  <a:cubicBezTo>
                    <a:pt x="194527" y="883089"/>
                    <a:pt x="202692" y="872620"/>
                    <a:pt x="211680" y="862731"/>
                  </a:cubicBezTo>
                  <a:cubicBezTo>
                    <a:pt x="227440" y="845379"/>
                    <a:pt x="244914" y="833567"/>
                    <a:pt x="261392" y="817825"/>
                  </a:cubicBezTo>
                  <a:cubicBezTo>
                    <a:pt x="267488" y="812006"/>
                    <a:pt x="271194" y="803858"/>
                    <a:pt x="277429" y="798585"/>
                  </a:cubicBezTo>
                  <a:cubicBezTo>
                    <a:pt x="293154" y="785284"/>
                    <a:pt x="309164" y="771698"/>
                    <a:pt x="325530" y="758493"/>
                  </a:cubicBezTo>
                  <a:cubicBezTo>
                    <a:pt x="332345" y="753003"/>
                    <a:pt x="340605" y="746067"/>
                    <a:pt x="347983" y="740855"/>
                  </a:cubicBezTo>
                  <a:cubicBezTo>
                    <a:pt x="353430" y="737010"/>
                    <a:pt x="361482" y="736603"/>
                    <a:pt x="367223" y="732836"/>
                  </a:cubicBezTo>
                  <a:cubicBezTo>
                    <a:pt x="370419" y="730741"/>
                    <a:pt x="372202" y="725433"/>
                    <a:pt x="375250" y="723216"/>
                  </a:cubicBezTo>
                  <a:cubicBezTo>
                    <a:pt x="382360" y="718038"/>
                    <a:pt x="391772" y="715397"/>
                    <a:pt x="399297" y="710383"/>
                  </a:cubicBezTo>
                  <a:cubicBezTo>
                    <a:pt x="409965" y="703274"/>
                    <a:pt x="419291" y="694399"/>
                    <a:pt x="429768" y="686328"/>
                  </a:cubicBezTo>
                  <a:cubicBezTo>
                    <a:pt x="444142" y="675262"/>
                    <a:pt x="458663" y="667694"/>
                    <a:pt x="473063" y="654255"/>
                  </a:cubicBezTo>
                  <a:cubicBezTo>
                    <a:pt x="480051" y="656809"/>
                    <a:pt x="478865" y="648679"/>
                    <a:pt x="482684" y="652644"/>
                  </a:cubicBezTo>
                  <a:cubicBezTo>
                    <a:pt x="497283" y="638911"/>
                    <a:pt x="518203" y="631499"/>
                    <a:pt x="533998" y="618969"/>
                  </a:cubicBezTo>
                  <a:cubicBezTo>
                    <a:pt x="535392" y="627351"/>
                    <a:pt x="509596" y="630867"/>
                    <a:pt x="513146" y="641414"/>
                  </a:cubicBezTo>
                  <a:cubicBezTo>
                    <a:pt x="511640" y="642461"/>
                    <a:pt x="504435" y="640626"/>
                    <a:pt x="506739" y="649432"/>
                  </a:cubicBezTo>
                  <a:cubicBezTo>
                    <a:pt x="502756" y="645276"/>
                    <a:pt x="495144" y="654636"/>
                    <a:pt x="498720" y="647821"/>
                  </a:cubicBezTo>
                  <a:cubicBezTo>
                    <a:pt x="491074" y="655692"/>
                    <a:pt x="472440" y="661078"/>
                    <a:pt x="469860" y="668672"/>
                  </a:cubicBezTo>
                  <a:cubicBezTo>
                    <a:pt x="463677" y="668257"/>
                    <a:pt x="449364" y="674180"/>
                    <a:pt x="452221" y="683107"/>
                  </a:cubicBezTo>
                  <a:cubicBezTo>
                    <a:pt x="450117" y="682544"/>
                    <a:pt x="449701" y="680284"/>
                    <a:pt x="447415" y="679903"/>
                  </a:cubicBezTo>
                  <a:cubicBezTo>
                    <a:pt x="448385" y="686579"/>
                    <a:pt x="427196" y="686475"/>
                    <a:pt x="426564" y="700746"/>
                  </a:cubicBezTo>
                  <a:cubicBezTo>
                    <a:pt x="416710" y="701049"/>
                    <a:pt x="415861" y="710349"/>
                    <a:pt x="405722" y="710366"/>
                  </a:cubicBezTo>
                  <a:cubicBezTo>
                    <a:pt x="395677" y="723753"/>
                    <a:pt x="383884" y="720324"/>
                    <a:pt x="380065" y="734412"/>
                  </a:cubicBezTo>
                  <a:cubicBezTo>
                    <a:pt x="369838" y="728732"/>
                    <a:pt x="362790" y="750397"/>
                    <a:pt x="346390" y="748847"/>
                  </a:cubicBezTo>
                  <a:cubicBezTo>
                    <a:pt x="346251" y="751124"/>
                    <a:pt x="346130" y="753384"/>
                    <a:pt x="348000" y="753661"/>
                  </a:cubicBezTo>
                  <a:cubicBezTo>
                    <a:pt x="321824" y="766598"/>
                    <a:pt x="297760" y="795277"/>
                    <a:pt x="271030" y="812993"/>
                  </a:cubicBezTo>
                  <a:cubicBezTo>
                    <a:pt x="269237" y="815305"/>
                    <a:pt x="269298" y="816907"/>
                    <a:pt x="272631" y="817808"/>
                  </a:cubicBezTo>
                  <a:cubicBezTo>
                    <a:pt x="265185" y="815262"/>
                    <a:pt x="256681" y="826276"/>
                    <a:pt x="250178" y="833845"/>
                  </a:cubicBezTo>
                  <a:cubicBezTo>
                    <a:pt x="251079" y="837118"/>
                    <a:pt x="255002" y="836988"/>
                    <a:pt x="251780" y="840261"/>
                  </a:cubicBezTo>
                  <a:cubicBezTo>
                    <a:pt x="248161" y="839360"/>
                    <a:pt x="253729" y="837767"/>
                    <a:pt x="250178" y="835455"/>
                  </a:cubicBezTo>
                  <a:cubicBezTo>
                    <a:pt x="243165" y="838875"/>
                    <a:pt x="226392" y="848704"/>
                    <a:pt x="234142" y="856298"/>
                  </a:cubicBezTo>
                  <a:cubicBezTo>
                    <a:pt x="229726" y="856739"/>
                    <a:pt x="226201" y="860463"/>
                    <a:pt x="219707" y="862714"/>
                  </a:cubicBezTo>
                  <a:cubicBezTo>
                    <a:pt x="220564" y="870256"/>
                    <a:pt x="216850" y="872317"/>
                    <a:pt x="214893" y="880353"/>
                  </a:cubicBezTo>
                  <a:cubicBezTo>
                    <a:pt x="191530" y="883764"/>
                    <a:pt x="180040" y="917812"/>
                    <a:pt x="163579" y="928463"/>
                  </a:cubicBezTo>
                  <a:cubicBezTo>
                    <a:pt x="162921" y="932333"/>
                    <a:pt x="166506" y="931943"/>
                    <a:pt x="165181" y="936481"/>
                  </a:cubicBezTo>
                  <a:cubicBezTo>
                    <a:pt x="157041" y="934229"/>
                    <a:pt x="156989" y="940048"/>
                    <a:pt x="153959" y="942897"/>
                  </a:cubicBezTo>
                  <a:cubicBezTo>
                    <a:pt x="165674" y="946742"/>
                    <a:pt x="142944" y="966052"/>
                    <a:pt x="134709" y="973360"/>
                  </a:cubicBezTo>
                  <a:cubicBezTo>
                    <a:pt x="141264" y="974927"/>
                    <a:pt x="136528" y="974044"/>
                    <a:pt x="137922" y="978174"/>
                  </a:cubicBezTo>
                  <a:cubicBezTo>
                    <a:pt x="125349" y="989968"/>
                    <a:pt x="100047" y="1003277"/>
                    <a:pt x="107451" y="1024682"/>
                  </a:cubicBezTo>
                  <a:cubicBezTo>
                    <a:pt x="105875" y="1026856"/>
                    <a:pt x="103173" y="1027886"/>
                    <a:pt x="101034" y="1029497"/>
                  </a:cubicBezTo>
                  <a:cubicBezTo>
                    <a:pt x="105996" y="1049577"/>
                    <a:pt x="85145" y="1076048"/>
                    <a:pt x="84998" y="1095245"/>
                  </a:cubicBezTo>
                  <a:cubicBezTo>
                    <a:pt x="83569" y="1096483"/>
                    <a:pt x="81378" y="1096968"/>
                    <a:pt x="78581" y="1096847"/>
                  </a:cubicBezTo>
                  <a:cubicBezTo>
                    <a:pt x="82902" y="1098189"/>
                    <a:pt x="79932" y="1112191"/>
                    <a:pt x="73767" y="1112884"/>
                  </a:cubicBezTo>
                  <a:cubicBezTo>
                    <a:pt x="74104" y="1121240"/>
                    <a:pt x="72944" y="1128098"/>
                    <a:pt x="67350" y="1130531"/>
                  </a:cubicBezTo>
                  <a:cubicBezTo>
                    <a:pt x="69732" y="1145338"/>
                    <a:pt x="61202" y="1158439"/>
                    <a:pt x="59332" y="1173827"/>
                  </a:cubicBezTo>
                  <a:cubicBezTo>
                    <a:pt x="56838" y="1194340"/>
                    <a:pt x="57912" y="1216637"/>
                    <a:pt x="52916" y="1234760"/>
                  </a:cubicBezTo>
                  <a:cubicBezTo>
                    <a:pt x="50803" y="1242450"/>
                    <a:pt x="44127" y="1251949"/>
                    <a:pt x="49712" y="1262019"/>
                  </a:cubicBezTo>
                  <a:cubicBezTo>
                    <a:pt x="49850" y="1266713"/>
                    <a:pt x="38360" y="1274125"/>
                    <a:pt x="46499" y="1276454"/>
                  </a:cubicBezTo>
                  <a:cubicBezTo>
                    <a:pt x="38663" y="1291010"/>
                    <a:pt x="41209" y="1307402"/>
                    <a:pt x="35277" y="1322953"/>
                  </a:cubicBezTo>
                  <a:cubicBezTo>
                    <a:pt x="33563" y="1328946"/>
                    <a:pt x="39260" y="1327525"/>
                    <a:pt x="38490" y="1332574"/>
                  </a:cubicBezTo>
                  <a:cubicBezTo>
                    <a:pt x="31060" y="1339059"/>
                    <a:pt x="39641" y="1360491"/>
                    <a:pt x="33684" y="1359832"/>
                  </a:cubicBezTo>
                  <a:cubicBezTo>
                    <a:pt x="44430" y="1360690"/>
                    <a:pt x="62077" y="1353156"/>
                    <a:pt x="78581" y="1347000"/>
                  </a:cubicBezTo>
                  <a:cubicBezTo>
                    <a:pt x="106005" y="1336782"/>
                    <a:pt x="135740" y="1324590"/>
                    <a:pt x="166783" y="1326149"/>
                  </a:cubicBezTo>
                  <a:cubicBezTo>
                    <a:pt x="188084" y="1327231"/>
                    <a:pt x="213776" y="1327092"/>
                    <a:pt x="234133" y="1319732"/>
                  </a:cubicBezTo>
                  <a:cubicBezTo>
                    <a:pt x="239476" y="1323577"/>
                    <a:pt x="245148" y="1317178"/>
                    <a:pt x="250170" y="1321343"/>
                  </a:cubicBezTo>
                  <a:cubicBezTo>
                    <a:pt x="275056" y="1310415"/>
                    <a:pt x="314983" y="1313610"/>
                    <a:pt x="338371" y="1319732"/>
                  </a:cubicBezTo>
                  <a:cubicBezTo>
                    <a:pt x="351957" y="1315541"/>
                    <a:pt x="377536" y="1318589"/>
                    <a:pt x="386481" y="1321343"/>
                  </a:cubicBezTo>
                  <a:cubicBezTo>
                    <a:pt x="390205" y="1322486"/>
                    <a:pt x="388715" y="1321611"/>
                    <a:pt x="388083" y="1324547"/>
                  </a:cubicBezTo>
                  <a:cubicBezTo>
                    <a:pt x="417983" y="1318771"/>
                    <a:pt x="452827" y="1329093"/>
                    <a:pt x="477887" y="1329361"/>
                  </a:cubicBezTo>
                  <a:cubicBezTo>
                    <a:pt x="487576" y="1340523"/>
                    <a:pt x="510878" y="1338063"/>
                    <a:pt x="522784" y="1347000"/>
                  </a:cubicBezTo>
                  <a:cubicBezTo>
                    <a:pt x="524525" y="1346610"/>
                    <a:pt x="523875" y="1343813"/>
                    <a:pt x="525988" y="1343796"/>
                  </a:cubicBezTo>
                  <a:cubicBezTo>
                    <a:pt x="530023" y="1347242"/>
                    <a:pt x="535816" y="1348931"/>
                    <a:pt x="540423" y="1351814"/>
                  </a:cubicBezTo>
                  <a:cubicBezTo>
                    <a:pt x="566686" y="1349831"/>
                    <a:pt x="581726" y="1359806"/>
                    <a:pt x="617393" y="1361434"/>
                  </a:cubicBezTo>
                  <a:cubicBezTo>
                    <a:pt x="644877" y="1375652"/>
                    <a:pt x="680605" y="1381619"/>
                    <a:pt x="705595" y="1398322"/>
                  </a:cubicBezTo>
                  <a:cubicBezTo>
                    <a:pt x="721727" y="1393230"/>
                    <a:pt x="733200" y="1412601"/>
                    <a:pt x="748890" y="1407942"/>
                  </a:cubicBezTo>
                  <a:cubicBezTo>
                    <a:pt x="769776" y="1418593"/>
                    <a:pt x="792541" y="1427373"/>
                    <a:pt x="816241" y="1435201"/>
                  </a:cubicBezTo>
                  <a:cubicBezTo>
                    <a:pt x="831697" y="1448424"/>
                    <a:pt x="846833" y="1452268"/>
                    <a:pt x="867554" y="1459256"/>
                  </a:cubicBezTo>
                  <a:cubicBezTo>
                    <a:pt x="867554" y="1460858"/>
                    <a:pt x="867554" y="1462460"/>
                    <a:pt x="867554" y="1464070"/>
                  </a:cubicBezTo>
                  <a:cubicBezTo>
                    <a:pt x="961930" y="1488030"/>
                    <a:pt x="1022102" y="1542080"/>
                    <a:pt x="1109697" y="1566698"/>
                  </a:cubicBezTo>
                  <a:cubicBezTo>
                    <a:pt x="1154898" y="1602503"/>
                    <a:pt x="1185482" y="1655307"/>
                    <a:pt x="1233176" y="1686973"/>
                  </a:cubicBezTo>
                  <a:cubicBezTo>
                    <a:pt x="1246545" y="1675231"/>
                    <a:pt x="1254642" y="1651219"/>
                    <a:pt x="1249213" y="1634048"/>
                  </a:cubicBezTo>
                  <a:cubicBezTo>
                    <a:pt x="1255811" y="1626013"/>
                    <a:pt x="1256270" y="1610903"/>
                    <a:pt x="1250814" y="1597169"/>
                  </a:cubicBezTo>
                  <a:cubicBezTo>
                    <a:pt x="1258971" y="1571296"/>
                    <a:pt x="1256434" y="1549977"/>
                    <a:pt x="1262045" y="1523403"/>
                  </a:cubicBezTo>
                  <a:cubicBezTo>
                    <a:pt x="1249507" y="1517151"/>
                    <a:pt x="1244268" y="1531005"/>
                    <a:pt x="1234786" y="1533023"/>
                  </a:cubicBezTo>
                  <a:cubicBezTo>
                    <a:pt x="1231938" y="1529776"/>
                    <a:pt x="1228266" y="1531966"/>
                    <a:pt x="1233184" y="1528217"/>
                  </a:cubicBezTo>
                  <a:cubicBezTo>
                    <a:pt x="1222499" y="1532261"/>
                    <a:pt x="1217451" y="1523143"/>
                    <a:pt x="1204324" y="1525013"/>
                  </a:cubicBezTo>
                  <a:cubicBezTo>
                    <a:pt x="1197700" y="1517480"/>
                    <a:pt x="1177325" y="1512968"/>
                    <a:pt x="1164232" y="1505773"/>
                  </a:cubicBezTo>
                  <a:cubicBezTo>
                    <a:pt x="1154681" y="1500517"/>
                    <a:pt x="1160033" y="1504292"/>
                    <a:pt x="1154612" y="1504171"/>
                  </a:cubicBezTo>
                  <a:cubicBezTo>
                    <a:pt x="1147096" y="1503989"/>
                    <a:pt x="1126167" y="1493208"/>
                    <a:pt x="1117733" y="1486532"/>
                  </a:cubicBezTo>
                  <a:cubicBezTo>
                    <a:pt x="1081573" y="1484896"/>
                    <a:pt x="1054461" y="1460893"/>
                    <a:pt x="1024726" y="1444839"/>
                  </a:cubicBezTo>
                  <a:cubicBezTo>
                    <a:pt x="996956" y="1429858"/>
                    <a:pt x="964242" y="1419805"/>
                    <a:pt x="934922" y="1406358"/>
                  </a:cubicBezTo>
                  <a:cubicBezTo>
                    <a:pt x="917076" y="1398166"/>
                    <a:pt x="901455" y="1383740"/>
                    <a:pt x="880396" y="1379099"/>
                  </a:cubicBezTo>
                  <a:cubicBezTo>
                    <a:pt x="878872" y="1374743"/>
                    <a:pt x="874629" y="1373107"/>
                    <a:pt x="872378" y="1369479"/>
                  </a:cubicBezTo>
                  <a:cubicBezTo>
                    <a:pt x="806205" y="1330885"/>
                    <a:pt x="747513" y="1284801"/>
                    <a:pt x="695983" y="1231565"/>
                  </a:cubicBezTo>
                  <a:cubicBezTo>
                    <a:pt x="674716" y="1244182"/>
                    <a:pt x="670300" y="1279692"/>
                    <a:pt x="652679" y="1290906"/>
                  </a:cubicBezTo>
                  <a:cubicBezTo>
                    <a:pt x="653943" y="1305678"/>
                    <a:pt x="641959" y="1312121"/>
                    <a:pt x="636651" y="1324581"/>
                  </a:cubicBezTo>
                  <a:cubicBezTo>
                    <a:pt x="635967" y="1322122"/>
                    <a:pt x="627706" y="1313506"/>
                    <a:pt x="633438" y="1311757"/>
                  </a:cubicBezTo>
                  <a:cubicBezTo>
                    <a:pt x="629265" y="1315974"/>
                    <a:pt x="636028" y="1313013"/>
                    <a:pt x="635041" y="1318173"/>
                  </a:cubicBezTo>
                  <a:cubicBezTo>
                    <a:pt x="637188" y="1316572"/>
                    <a:pt x="638192" y="1313844"/>
                    <a:pt x="641457" y="1313359"/>
                  </a:cubicBezTo>
                  <a:cubicBezTo>
                    <a:pt x="639136" y="1313021"/>
                    <a:pt x="637872" y="1310441"/>
                    <a:pt x="631837" y="1310146"/>
                  </a:cubicBezTo>
                  <a:cubicBezTo>
                    <a:pt x="636668" y="1299773"/>
                    <a:pt x="637474" y="1292127"/>
                    <a:pt x="647873" y="1290906"/>
                  </a:cubicBezTo>
                  <a:cubicBezTo>
                    <a:pt x="646817" y="1288750"/>
                    <a:pt x="644444" y="1287919"/>
                    <a:pt x="641465" y="1287702"/>
                  </a:cubicBezTo>
                  <a:cubicBezTo>
                    <a:pt x="647362" y="1278939"/>
                    <a:pt x="661165" y="1267241"/>
                    <a:pt x="659104" y="1260443"/>
                  </a:cubicBezTo>
                  <a:cubicBezTo>
                    <a:pt x="659650" y="1254572"/>
                    <a:pt x="664594" y="1253101"/>
                    <a:pt x="668724" y="1250823"/>
                  </a:cubicBezTo>
                  <a:cubicBezTo>
                    <a:pt x="667685" y="1249187"/>
                    <a:pt x="665036" y="1249160"/>
                    <a:pt x="665520" y="1246017"/>
                  </a:cubicBezTo>
                  <a:cubicBezTo>
                    <a:pt x="668975" y="1248840"/>
                    <a:pt x="667443" y="1245446"/>
                    <a:pt x="667122" y="1246017"/>
                  </a:cubicBezTo>
                  <a:cubicBezTo>
                    <a:pt x="681514" y="1220196"/>
                    <a:pt x="702356" y="1189794"/>
                    <a:pt x="720038" y="1164232"/>
                  </a:cubicBezTo>
                  <a:cubicBezTo>
                    <a:pt x="725086" y="1165012"/>
                    <a:pt x="723666" y="1159314"/>
                    <a:pt x="729658" y="1161028"/>
                  </a:cubicBezTo>
                  <a:cubicBezTo>
                    <a:pt x="737287" y="1137121"/>
                    <a:pt x="750752" y="1119049"/>
                    <a:pt x="771352" y="1108104"/>
                  </a:cubicBezTo>
                  <a:cubicBezTo>
                    <a:pt x="777630" y="1085738"/>
                    <a:pt x="809833" y="1076265"/>
                    <a:pt x="809833" y="1042364"/>
                  </a:cubicBezTo>
                  <a:cubicBezTo>
                    <a:pt x="850903" y="1027245"/>
                    <a:pt x="857839" y="988002"/>
                    <a:pt x="893220" y="971810"/>
                  </a:cubicBezTo>
                  <a:cubicBezTo>
                    <a:pt x="892518" y="969429"/>
                    <a:pt x="891168" y="972442"/>
                    <a:pt x="888405" y="971810"/>
                  </a:cubicBezTo>
                  <a:cubicBezTo>
                    <a:pt x="894441" y="960449"/>
                    <a:pt x="904988" y="953825"/>
                    <a:pt x="912452" y="950967"/>
                  </a:cubicBezTo>
                  <a:cubicBezTo>
                    <a:pt x="911854" y="939070"/>
                    <a:pt x="930264" y="933926"/>
                    <a:pt x="933303" y="920487"/>
                  </a:cubicBezTo>
                  <a:cubicBezTo>
                    <a:pt x="949365" y="921527"/>
                    <a:pt x="948274" y="898372"/>
                    <a:pt x="963774" y="891627"/>
                  </a:cubicBezTo>
                  <a:cubicBezTo>
                    <a:pt x="970797" y="890458"/>
                    <a:pt x="962484" y="894813"/>
                    <a:pt x="966987" y="894831"/>
                  </a:cubicBezTo>
                  <a:cubicBezTo>
                    <a:pt x="972710" y="893471"/>
                    <a:pt x="967177" y="890882"/>
                    <a:pt x="968589" y="885210"/>
                  </a:cubicBezTo>
                  <a:cubicBezTo>
                    <a:pt x="983604" y="883660"/>
                    <a:pt x="981257" y="864740"/>
                    <a:pt x="992644" y="859553"/>
                  </a:cubicBezTo>
                  <a:cubicBezTo>
                    <a:pt x="990929" y="852981"/>
                    <a:pt x="989977" y="844781"/>
                    <a:pt x="994254" y="840313"/>
                  </a:cubicBezTo>
                  <a:cubicBezTo>
                    <a:pt x="1007390" y="845353"/>
                    <a:pt x="1013789" y="838798"/>
                    <a:pt x="1024726" y="843517"/>
                  </a:cubicBezTo>
                  <a:cubicBezTo>
                    <a:pt x="1023946" y="848626"/>
                    <a:pt x="1019677" y="850228"/>
                    <a:pt x="1019911" y="856350"/>
                  </a:cubicBezTo>
                  <a:cubicBezTo>
                    <a:pt x="1041299" y="881461"/>
                    <a:pt x="1057007" y="912261"/>
                    <a:pt x="1074429" y="941339"/>
                  </a:cubicBezTo>
                  <a:cubicBezTo>
                    <a:pt x="1113351" y="970840"/>
                    <a:pt x="1151884" y="1000731"/>
                    <a:pt x="1197907" y="1023124"/>
                  </a:cubicBezTo>
                  <a:cubicBezTo>
                    <a:pt x="1198877" y="1029098"/>
                    <a:pt x="1205276" y="1029653"/>
                    <a:pt x="1205926" y="1035948"/>
                  </a:cubicBezTo>
                  <a:cubicBezTo>
                    <a:pt x="1216568" y="1030198"/>
                    <a:pt x="1215858" y="1042494"/>
                    <a:pt x="1221962" y="1040762"/>
                  </a:cubicBezTo>
                  <a:cubicBezTo>
                    <a:pt x="1224811" y="1044079"/>
                    <a:pt x="1220222" y="1049681"/>
                    <a:pt x="1218759" y="1053595"/>
                  </a:cubicBezTo>
                  <a:cubicBezTo>
                    <a:pt x="1218291" y="1048356"/>
                    <a:pt x="1213156" y="1053716"/>
                    <a:pt x="1212342" y="1053595"/>
                  </a:cubicBezTo>
                  <a:cubicBezTo>
                    <a:pt x="1196219" y="1051170"/>
                    <a:pt x="1181602" y="1036130"/>
                    <a:pt x="1167445" y="1027938"/>
                  </a:cubicBezTo>
                  <a:cubicBezTo>
                    <a:pt x="1164890" y="1026457"/>
                    <a:pt x="1160448" y="1027600"/>
                    <a:pt x="1157824" y="1026336"/>
                  </a:cubicBezTo>
                  <a:cubicBezTo>
                    <a:pt x="1151296" y="1023210"/>
                    <a:pt x="1147763" y="1016032"/>
                    <a:pt x="1141788" y="1011901"/>
                  </a:cubicBezTo>
                  <a:cubicBezTo>
                    <a:pt x="1118685" y="995925"/>
                    <a:pt x="1092119" y="984686"/>
                    <a:pt x="1071234" y="963791"/>
                  </a:cubicBezTo>
                  <a:cubicBezTo>
                    <a:pt x="1052080" y="944646"/>
                    <a:pt x="1039965" y="923570"/>
                    <a:pt x="1026327" y="902858"/>
                  </a:cubicBezTo>
                  <a:cubicBezTo>
                    <a:pt x="1014291" y="895116"/>
                    <a:pt x="1011425" y="878197"/>
                    <a:pt x="999069" y="870784"/>
                  </a:cubicBezTo>
                  <a:cubicBezTo>
                    <a:pt x="980850" y="879902"/>
                    <a:pt x="972381" y="907083"/>
                    <a:pt x="954163" y="910876"/>
                  </a:cubicBezTo>
                  <a:cubicBezTo>
                    <a:pt x="940447" y="941105"/>
                    <a:pt x="905983" y="965298"/>
                    <a:pt x="883608" y="989448"/>
                  </a:cubicBezTo>
                  <a:cubicBezTo>
                    <a:pt x="879608" y="993769"/>
                    <a:pt x="877833" y="1001355"/>
                    <a:pt x="873988" y="1005485"/>
                  </a:cubicBezTo>
                  <a:cubicBezTo>
                    <a:pt x="871564" y="1008091"/>
                    <a:pt x="867234" y="1007832"/>
                    <a:pt x="864368" y="1010299"/>
                  </a:cubicBezTo>
                  <a:cubicBezTo>
                    <a:pt x="854722" y="1018586"/>
                    <a:pt x="848305" y="1030025"/>
                    <a:pt x="841915" y="1040771"/>
                  </a:cubicBezTo>
                  <a:cubicBezTo>
                    <a:pt x="846063" y="1058539"/>
                    <a:pt x="862030" y="1064488"/>
                    <a:pt x="864368" y="1084066"/>
                  </a:cubicBezTo>
                  <a:cubicBezTo>
                    <a:pt x="875235" y="1093496"/>
                    <a:pt x="883764" y="1105298"/>
                    <a:pt x="896441" y="1112927"/>
                  </a:cubicBezTo>
                  <a:cubicBezTo>
                    <a:pt x="897671" y="1118651"/>
                    <a:pt x="901914" y="1121352"/>
                    <a:pt x="906061" y="1124149"/>
                  </a:cubicBezTo>
                  <a:cubicBezTo>
                    <a:pt x="937425" y="1171904"/>
                    <a:pt x="990531" y="1197899"/>
                    <a:pt x="1043966" y="1223573"/>
                  </a:cubicBezTo>
                  <a:cubicBezTo>
                    <a:pt x="1043940" y="1229487"/>
                    <a:pt x="1053699" y="1225599"/>
                    <a:pt x="1051984" y="1233193"/>
                  </a:cubicBezTo>
                  <a:cubicBezTo>
                    <a:pt x="1079191" y="1236284"/>
                    <a:pt x="1090985" y="1260279"/>
                    <a:pt x="1116131" y="1260452"/>
                  </a:cubicBezTo>
                  <a:cubicBezTo>
                    <a:pt x="1147823" y="1278368"/>
                    <a:pt x="1193526" y="1282489"/>
                    <a:pt x="1223564" y="1294127"/>
                  </a:cubicBezTo>
                  <a:cubicBezTo>
                    <a:pt x="1249905" y="1293123"/>
                    <a:pt x="1269397" y="1306059"/>
                    <a:pt x="1289313" y="1302146"/>
                  </a:cubicBezTo>
                  <a:cubicBezTo>
                    <a:pt x="1301825" y="1283961"/>
                    <a:pt x="1303167" y="1262504"/>
                    <a:pt x="1306951" y="1237999"/>
                  </a:cubicBezTo>
                  <a:cubicBezTo>
                    <a:pt x="1312190" y="1204081"/>
                    <a:pt x="1327655" y="1168311"/>
                    <a:pt x="1340627" y="1140186"/>
                  </a:cubicBezTo>
                  <a:cubicBezTo>
                    <a:pt x="1346307" y="1127864"/>
                    <a:pt x="1351398" y="1109394"/>
                    <a:pt x="1347043" y="1100103"/>
                  </a:cubicBezTo>
                  <a:cubicBezTo>
                    <a:pt x="1341900" y="1100302"/>
                    <a:pt x="1339890" y="1103636"/>
                    <a:pt x="1335821" y="1104909"/>
                  </a:cubicBezTo>
                  <a:cubicBezTo>
                    <a:pt x="1299349" y="1088465"/>
                    <a:pt x="1248693" y="1086205"/>
                    <a:pt x="1226777" y="1055197"/>
                  </a:cubicBezTo>
                  <a:cubicBezTo>
                    <a:pt x="1223651" y="1055881"/>
                    <a:pt x="1229401" y="1059786"/>
                    <a:pt x="1221962" y="1058409"/>
                  </a:cubicBezTo>
                  <a:cubicBezTo>
                    <a:pt x="1219131" y="1044511"/>
                    <a:pt x="1236588" y="1054686"/>
                    <a:pt x="1231583" y="1045577"/>
                  </a:cubicBezTo>
                  <a:cubicBezTo>
                    <a:pt x="1235012" y="1044832"/>
                    <a:pt x="1234639" y="1047863"/>
                    <a:pt x="1234795" y="1050382"/>
                  </a:cubicBezTo>
                  <a:cubicBezTo>
                    <a:pt x="1235904" y="1054392"/>
                    <a:pt x="1239073" y="1047412"/>
                    <a:pt x="1242813" y="1048781"/>
                  </a:cubicBezTo>
                  <a:cubicBezTo>
                    <a:pt x="1243290" y="1052036"/>
                    <a:pt x="1246026" y="1053058"/>
                    <a:pt x="1247628" y="1055188"/>
                  </a:cubicBezTo>
                  <a:cubicBezTo>
                    <a:pt x="1285139" y="1064713"/>
                    <a:pt x="1322278" y="1074619"/>
                    <a:pt x="1348654" y="1095280"/>
                  </a:cubicBezTo>
                  <a:cubicBezTo>
                    <a:pt x="1370042" y="1077676"/>
                    <a:pt x="1362733" y="1036173"/>
                    <a:pt x="1375912" y="1013495"/>
                  </a:cubicBezTo>
                  <a:cubicBezTo>
                    <a:pt x="1392659" y="954873"/>
                    <a:pt x="1415710" y="902554"/>
                    <a:pt x="1440059" y="851526"/>
                  </a:cubicBezTo>
                  <a:cubicBezTo>
                    <a:pt x="1438301" y="844054"/>
                    <a:pt x="1423148" y="845560"/>
                    <a:pt x="1427235" y="837092"/>
                  </a:cubicBezTo>
                  <a:cubicBezTo>
                    <a:pt x="1423676" y="836209"/>
                    <a:pt x="1424949" y="840157"/>
                    <a:pt x="1422420" y="840296"/>
                  </a:cubicBezTo>
                  <a:cubicBezTo>
                    <a:pt x="1421918" y="835438"/>
                    <a:pt x="1403327" y="839395"/>
                    <a:pt x="1399967" y="829073"/>
                  </a:cubicBezTo>
                  <a:cubicBezTo>
                    <a:pt x="1379125" y="828788"/>
                    <a:pt x="1360776" y="810309"/>
                    <a:pt x="1347043" y="800213"/>
                  </a:cubicBezTo>
                  <a:cubicBezTo>
                    <a:pt x="1327647" y="785942"/>
                    <a:pt x="1304120" y="776227"/>
                    <a:pt x="1287711" y="763325"/>
                  </a:cubicBezTo>
                  <a:cubicBezTo>
                    <a:pt x="1259872" y="741435"/>
                    <a:pt x="1241021" y="708452"/>
                    <a:pt x="1223564" y="681548"/>
                  </a:cubicBezTo>
                  <a:cubicBezTo>
                    <a:pt x="1223564" y="677271"/>
                    <a:pt x="1223564" y="672993"/>
                    <a:pt x="1223564" y="668716"/>
                  </a:cubicBezTo>
                  <a:cubicBezTo>
                    <a:pt x="1213918" y="669928"/>
                    <a:pt x="1208194" y="676552"/>
                    <a:pt x="1197907" y="676734"/>
                  </a:cubicBezTo>
                  <a:cubicBezTo>
                    <a:pt x="1196764" y="679323"/>
                    <a:pt x="1205467" y="679323"/>
                    <a:pt x="1204324" y="676734"/>
                  </a:cubicBezTo>
                  <a:cubicBezTo>
                    <a:pt x="1207692" y="679176"/>
                    <a:pt x="1202627" y="686692"/>
                    <a:pt x="1197907" y="686354"/>
                  </a:cubicBezTo>
                  <a:cubicBezTo>
                    <a:pt x="1197838" y="683609"/>
                    <a:pt x="1199102" y="682198"/>
                    <a:pt x="1201120" y="681548"/>
                  </a:cubicBezTo>
                  <a:cubicBezTo>
                    <a:pt x="1199371" y="677340"/>
                    <a:pt x="1193275" y="690589"/>
                    <a:pt x="1189898" y="684752"/>
                  </a:cubicBezTo>
                  <a:cubicBezTo>
                    <a:pt x="1198107" y="680007"/>
                    <a:pt x="1203129" y="659026"/>
                    <a:pt x="1213953" y="667105"/>
                  </a:cubicBezTo>
                  <a:cubicBezTo>
                    <a:pt x="1219148" y="655285"/>
                    <a:pt x="1218430" y="643821"/>
                    <a:pt x="1218767" y="627022"/>
                  </a:cubicBezTo>
                  <a:cubicBezTo>
                    <a:pt x="1227167" y="628243"/>
                    <a:pt x="1229981" y="635058"/>
                    <a:pt x="1234804" y="639846"/>
                  </a:cubicBezTo>
                  <a:cubicBezTo>
                    <a:pt x="1249567" y="636920"/>
                    <a:pt x="1253040" y="628425"/>
                    <a:pt x="1265275" y="631828"/>
                  </a:cubicBezTo>
                  <a:cubicBezTo>
                    <a:pt x="1262054" y="634893"/>
                    <a:pt x="1259577" y="639015"/>
                    <a:pt x="1252442" y="636642"/>
                  </a:cubicBezTo>
                  <a:cubicBezTo>
                    <a:pt x="1255135" y="640773"/>
                    <a:pt x="1244727" y="645760"/>
                    <a:pt x="1239618" y="652679"/>
                  </a:cubicBezTo>
                  <a:cubicBezTo>
                    <a:pt x="1266695" y="719138"/>
                    <a:pt x="1316935" y="762442"/>
                    <a:pt x="1375930" y="797000"/>
                  </a:cubicBezTo>
                  <a:cubicBezTo>
                    <a:pt x="1379696" y="797520"/>
                    <a:pt x="1381948" y="799537"/>
                    <a:pt x="1387152" y="798611"/>
                  </a:cubicBezTo>
                  <a:cubicBezTo>
                    <a:pt x="1396659" y="814595"/>
                    <a:pt x="1419286" y="809980"/>
                    <a:pt x="1430447" y="825870"/>
                  </a:cubicBezTo>
                  <a:cubicBezTo>
                    <a:pt x="1433175" y="826458"/>
                    <a:pt x="1433469" y="824614"/>
                    <a:pt x="1433651" y="822657"/>
                  </a:cubicBezTo>
                  <a:cubicBezTo>
                    <a:pt x="1435478" y="831853"/>
                    <a:pt x="1439765" y="832295"/>
                    <a:pt x="1443272" y="837092"/>
                  </a:cubicBezTo>
                  <a:cubicBezTo>
                    <a:pt x="1454138" y="815626"/>
                    <a:pt x="1466556" y="782522"/>
                    <a:pt x="1484965" y="763325"/>
                  </a:cubicBezTo>
                  <a:cubicBezTo>
                    <a:pt x="1485199" y="750198"/>
                    <a:pt x="1494074" y="745712"/>
                    <a:pt x="1501002" y="739270"/>
                  </a:cubicBezTo>
                  <a:cubicBezTo>
                    <a:pt x="1514674" y="712314"/>
                    <a:pt x="1528295" y="685324"/>
                    <a:pt x="1549112" y="665512"/>
                  </a:cubicBezTo>
                  <a:cubicBezTo>
                    <a:pt x="1545466" y="662213"/>
                    <a:pt x="1542669" y="658056"/>
                    <a:pt x="1542695" y="651077"/>
                  </a:cubicBezTo>
                  <a:cubicBezTo>
                    <a:pt x="1547899" y="657848"/>
                    <a:pt x="1552679" y="646756"/>
                    <a:pt x="1557130" y="654290"/>
                  </a:cubicBezTo>
                  <a:cubicBezTo>
                    <a:pt x="1562516" y="652818"/>
                    <a:pt x="1557918" y="651302"/>
                    <a:pt x="1558732" y="646263"/>
                  </a:cubicBezTo>
                  <a:cubicBezTo>
                    <a:pt x="1563633" y="645293"/>
                    <a:pt x="1567088" y="642860"/>
                    <a:pt x="1571564" y="641457"/>
                  </a:cubicBezTo>
                  <a:cubicBezTo>
                    <a:pt x="1594702" y="616129"/>
                    <a:pt x="1613319" y="584679"/>
                    <a:pt x="1638906" y="558070"/>
                  </a:cubicBezTo>
                  <a:cubicBezTo>
                    <a:pt x="1638976" y="539427"/>
                    <a:pt x="1656493" y="538241"/>
                    <a:pt x="1662970" y="526005"/>
                  </a:cubicBezTo>
                  <a:cubicBezTo>
                    <a:pt x="1625502" y="506271"/>
                    <a:pt x="1592216" y="482363"/>
                    <a:pt x="1577972" y="439406"/>
                  </a:cubicBezTo>
                  <a:cubicBezTo>
                    <a:pt x="1522511" y="460924"/>
                    <a:pt x="1474721" y="490096"/>
                    <a:pt x="1430439" y="522793"/>
                  </a:cubicBezTo>
                  <a:cubicBezTo>
                    <a:pt x="1452199" y="573725"/>
                    <a:pt x="1489026" y="609600"/>
                    <a:pt x="1542686" y="628633"/>
                  </a:cubicBezTo>
                  <a:cubicBezTo>
                    <a:pt x="1531205" y="633205"/>
                    <a:pt x="1544747" y="639924"/>
                    <a:pt x="1547501" y="644669"/>
                  </a:cubicBezTo>
                  <a:cubicBezTo>
                    <a:pt x="1540652" y="638461"/>
                    <a:pt x="1538322" y="654601"/>
                    <a:pt x="1534668" y="646271"/>
                  </a:cubicBezTo>
                  <a:cubicBezTo>
                    <a:pt x="1534902" y="649484"/>
                    <a:pt x="1535629" y="650956"/>
                    <a:pt x="1531464" y="655900"/>
                  </a:cubicBezTo>
                  <a:cubicBezTo>
                    <a:pt x="1480878" y="625230"/>
                    <a:pt x="1428014" y="596854"/>
                    <a:pt x="1401569" y="542042"/>
                  </a:cubicBezTo>
                  <a:cubicBezTo>
                    <a:pt x="1381913" y="553403"/>
                    <a:pt x="1360066" y="572435"/>
                    <a:pt x="1347043" y="572513"/>
                  </a:cubicBezTo>
                  <a:cubicBezTo>
                    <a:pt x="1351381" y="573492"/>
                    <a:pt x="1353736" y="564763"/>
                    <a:pt x="1355061" y="558070"/>
                  </a:cubicBezTo>
                  <a:cubicBezTo>
                    <a:pt x="1363495" y="559447"/>
                    <a:pt x="1361608" y="557048"/>
                    <a:pt x="1363080" y="562884"/>
                  </a:cubicBezTo>
                  <a:cubicBezTo>
                    <a:pt x="1369496" y="558771"/>
                    <a:pt x="1364032" y="552450"/>
                    <a:pt x="1369496" y="548450"/>
                  </a:cubicBezTo>
                  <a:cubicBezTo>
                    <a:pt x="1374232" y="549844"/>
                    <a:pt x="1365773" y="550848"/>
                    <a:pt x="1367885" y="554866"/>
                  </a:cubicBezTo>
                  <a:cubicBezTo>
                    <a:pt x="1375116" y="555143"/>
                    <a:pt x="1372414" y="545497"/>
                    <a:pt x="1377506" y="543644"/>
                  </a:cubicBezTo>
                  <a:cubicBezTo>
                    <a:pt x="1388338" y="551619"/>
                    <a:pt x="1396711" y="524568"/>
                    <a:pt x="1409579" y="516385"/>
                  </a:cubicBezTo>
                  <a:cubicBezTo>
                    <a:pt x="1407475" y="505882"/>
                    <a:pt x="1408280" y="497058"/>
                    <a:pt x="1411181" y="484320"/>
                  </a:cubicBezTo>
                  <a:cubicBezTo>
                    <a:pt x="1421260" y="485463"/>
                    <a:pt x="1425347" y="492598"/>
                    <a:pt x="1424014" y="505171"/>
                  </a:cubicBezTo>
                  <a:cubicBezTo>
                    <a:pt x="1425875" y="504903"/>
                    <a:pt x="1426862" y="505527"/>
                    <a:pt x="1427226" y="506773"/>
                  </a:cubicBezTo>
                  <a:cubicBezTo>
                    <a:pt x="1444302" y="505552"/>
                    <a:pt x="1449445" y="484286"/>
                    <a:pt x="1465707" y="487533"/>
                  </a:cubicBezTo>
                  <a:cubicBezTo>
                    <a:pt x="1471821" y="481861"/>
                    <a:pt x="1479389" y="469176"/>
                    <a:pt x="1488160" y="471496"/>
                  </a:cubicBezTo>
                  <a:cubicBezTo>
                    <a:pt x="1518874" y="445510"/>
                    <a:pt x="1573409" y="429569"/>
                    <a:pt x="1610028" y="404146"/>
                  </a:cubicBezTo>
                  <a:cubicBezTo>
                    <a:pt x="1613873" y="407791"/>
                    <a:pt x="1615934" y="400622"/>
                    <a:pt x="1622852" y="402535"/>
                  </a:cubicBezTo>
                  <a:cubicBezTo>
                    <a:pt x="1626991" y="400258"/>
                    <a:pt x="1631927" y="398777"/>
                    <a:pt x="1632472" y="392915"/>
                  </a:cubicBezTo>
                  <a:cubicBezTo>
                    <a:pt x="1636785" y="391807"/>
                    <a:pt x="1635564" y="396231"/>
                    <a:pt x="1637287" y="397721"/>
                  </a:cubicBezTo>
                  <a:cubicBezTo>
                    <a:pt x="1640647" y="396266"/>
                    <a:pt x="1642171" y="392993"/>
                    <a:pt x="1642101" y="388101"/>
                  </a:cubicBezTo>
                  <a:cubicBezTo>
                    <a:pt x="1662078" y="386602"/>
                    <a:pt x="1663169" y="377658"/>
                    <a:pt x="1680582" y="372064"/>
                  </a:cubicBezTo>
                  <a:cubicBezTo>
                    <a:pt x="1682462" y="372324"/>
                    <a:pt x="1681933" y="374991"/>
                    <a:pt x="1682185" y="376878"/>
                  </a:cubicBezTo>
                  <a:cubicBezTo>
                    <a:pt x="1686315" y="376723"/>
                    <a:pt x="1684773" y="370904"/>
                    <a:pt x="1687007" y="368860"/>
                  </a:cubicBezTo>
                  <a:cubicBezTo>
                    <a:pt x="1694351" y="371059"/>
                    <a:pt x="1698793" y="368488"/>
                    <a:pt x="1704646" y="373674"/>
                  </a:cubicBezTo>
                  <a:cubicBezTo>
                    <a:pt x="1707131" y="367604"/>
                    <a:pt x="1721713" y="373631"/>
                    <a:pt x="1723895" y="367258"/>
                  </a:cubicBezTo>
                  <a:cubicBezTo>
                    <a:pt x="1732199" y="366150"/>
                    <a:pt x="1736477" y="372722"/>
                    <a:pt x="1727090" y="368869"/>
                  </a:cubicBezTo>
                  <a:cubicBezTo>
                    <a:pt x="1689675" y="384412"/>
                    <a:pt x="1644743" y="400457"/>
                    <a:pt x="1606824" y="420182"/>
                  </a:cubicBezTo>
                  <a:cubicBezTo>
                    <a:pt x="1607084" y="422044"/>
                    <a:pt x="1606469" y="423031"/>
                    <a:pt x="1605223" y="423386"/>
                  </a:cubicBezTo>
                  <a:cubicBezTo>
                    <a:pt x="1605906" y="475090"/>
                    <a:pt x="1654129" y="479246"/>
                    <a:pt x="1682185" y="503570"/>
                  </a:cubicBezTo>
                  <a:cubicBezTo>
                    <a:pt x="1696100" y="492356"/>
                    <a:pt x="1707261" y="478389"/>
                    <a:pt x="1719072" y="465080"/>
                  </a:cubicBezTo>
                  <a:cubicBezTo>
                    <a:pt x="1740754" y="461097"/>
                    <a:pt x="1749293" y="443986"/>
                    <a:pt x="1760766" y="429803"/>
                  </a:cubicBezTo>
                  <a:cubicBezTo>
                    <a:pt x="1787462" y="418018"/>
                    <a:pt x="1800701" y="384221"/>
                    <a:pt x="1823310" y="373683"/>
                  </a:cubicBezTo>
                  <a:cubicBezTo>
                    <a:pt x="1823284" y="370583"/>
                    <a:pt x="1827735" y="364903"/>
                    <a:pt x="1831329" y="360850"/>
                  </a:cubicBezTo>
                  <a:cubicBezTo>
                    <a:pt x="1804122" y="331306"/>
                    <a:pt x="1753916" y="367171"/>
                    <a:pt x="1735117" y="367267"/>
                  </a:cubicBezTo>
                  <a:cubicBezTo>
                    <a:pt x="1737187" y="361327"/>
                    <a:pt x="1746625" y="362747"/>
                    <a:pt x="1747942" y="356045"/>
                  </a:cubicBezTo>
                  <a:cubicBezTo>
                    <a:pt x="1725792" y="349394"/>
                    <a:pt x="1692229" y="353516"/>
                    <a:pt x="1672573" y="351230"/>
                  </a:cubicBezTo>
                  <a:cubicBezTo>
                    <a:pt x="1678955" y="347082"/>
                    <a:pt x="1694671" y="344580"/>
                    <a:pt x="1703044" y="346424"/>
                  </a:cubicBezTo>
                  <a:cubicBezTo>
                    <a:pt x="1709322" y="340510"/>
                    <a:pt x="1718198" y="344805"/>
                    <a:pt x="1725497" y="338406"/>
                  </a:cubicBezTo>
                  <a:cubicBezTo>
                    <a:pt x="1760419" y="345740"/>
                    <a:pt x="1787150" y="334691"/>
                    <a:pt x="1821717" y="328786"/>
                  </a:cubicBezTo>
                  <a:cubicBezTo>
                    <a:pt x="1819370" y="265877"/>
                    <a:pt x="1810590" y="206199"/>
                    <a:pt x="1826523" y="147577"/>
                  </a:cubicBezTo>
                  <a:cubicBezTo>
                    <a:pt x="1821752" y="126328"/>
                    <a:pt x="1833554" y="86513"/>
                    <a:pt x="1831337" y="62588"/>
                  </a:cubicBezTo>
                  <a:cubicBezTo>
                    <a:pt x="1839304" y="57704"/>
                    <a:pt x="1840057" y="44257"/>
                    <a:pt x="1844170" y="35329"/>
                  </a:cubicBezTo>
                  <a:cubicBezTo>
                    <a:pt x="1847919" y="27181"/>
                    <a:pt x="1855557" y="22973"/>
                    <a:pt x="1853790" y="17691"/>
                  </a:cubicBezTo>
                  <a:cubicBezTo>
                    <a:pt x="1857895" y="16400"/>
                    <a:pt x="1862874" y="16037"/>
                    <a:pt x="1865021" y="12833"/>
                  </a:cubicBezTo>
                  <a:close/>
                  <a:moveTo>
                    <a:pt x="1856994" y="60934"/>
                  </a:moveTo>
                  <a:cubicBezTo>
                    <a:pt x="1857557" y="94904"/>
                    <a:pt x="1845114" y="136008"/>
                    <a:pt x="1842560" y="176394"/>
                  </a:cubicBezTo>
                  <a:cubicBezTo>
                    <a:pt x="1841338" y="195851"/>
                    <a:pt x="1847894" y="220790"/>
                    <a:pt x="1847382" y="243745"/>
                  </a:cubicBezTo>
                  <a:cubicBezTo>
                    <a:pt x="1846742" y="271818"/>
                    <a:pt x="1838663" y="295518"/>
                    <a:pt x="1845772" y="319114"/>
                  </a:cubicBezTo>
                  <a:cubicBezTo>
                    <a:pt x="1855210" y="321434"/>
                    <a:pt x="1854587" y="333825"/>
                    <a:pt x="1863411" y="336752"/>
                  </a:cubicBezTo>
                  <a:cubicBezTo>
                    <a:pt x="1878945" y="330258"/>
                    <a:pt x="1892012" y="345749"/>
                    <a:pt x="1914724" y="339956"/>
                  </a:cubicBezTo>
                  <a:cubicBezTo>
                    <a:pt x="1914430" y="323391"/>
                    <a:pt x="1908022" y="301536"/>
                    <a:pt x="1908317" y="280624"/>
                  </a:cubicBezTo>
                  <a:cubicBezTo>
                    <a:pt x="1908429" y="272848"/>
                    <a:pt x="1913902" y="265029"/>
                    <a:pt x="1914724" y="256569"/>
                  </a:cubicBezTo>
                  <a:cubicBezTo>
                    <a:pt x="1915365" y="250049"/>
                    <a:pt x="1914785" y="240853"/>
                    <a:pt x="1914724" y="234116"/>
                  </a:cubicBezTo>
                  <a:cubicBezTo>
                    <a:pt x="1914317" y="186257"/>
                    <a:pt x="1920084" y="129514"/>
                    <a:pt x="1921141" y="89795"/>
                  </a:cubicBezTo>
                  <a:cubicBezTo>
                    <a:pt x="1921392" y="80330"/>
                    <a:pt x="1923990" y="73966"/>
                    <a:pt x="1922743" y="65740"/>
                  </a:cubicBezTo>
                  <a:cubicBezTo>
                    <a:pt x="1918699" y="39148"/>
                    <a:pt x="1908853" y="19318"/>
                    <a:pt x="1887474" y="16028"/>
                  </a:cubicBezTo>
                  <a:cubicBezTo>
                    <a:pt x="1877153" y="29995"/>
                    <a:pt x="1865982" y="50915"/>
                    <a:pt x="1856994" y="60934"/>
                  </a:cubicBezTo>
                  <a:close/>
                  <a:moveTo>
                    <a:pt x="2185737" y="449000"/>
                  </a:moveTo>
                  <a:cubicBezTo>
                    <a:pt x="2197132" y="452100"/>
                    <a:pt x="2242099" y="462811"/>
                    <a:pt x="2253078" y="484286"/>
                  </a:cubicBezTo>
                  <a:cubicBezTo>
                    <a:pt x="2302132" y="505786"/>
                    <a:pt x="2333746" y="544735"/>
                    <a:pt x="2378159" y="570877"/>
                  </a:cubicBezTo>
                  <a:cubicBezTo>
                    <a:pt x="2384844" y="571682"/>
                    <a:pt x="2385225" y="566192"/>
                    <a:pt x="2392594" y="567673"/>
                  </a:cubicBezTo>
                  <a:cubicBezTo>
                    <a:pt x="2398707" y="567430"/>
                    <a:pt x="2400318" y="571708"/>
                    <a:pt x="2405426" y="572487"/>
                  </a:cubicBezTo>
                  <a:cubicBezTo>
                    <a:pt x="2429473" y="568720"/>
                    <a:pt x="2450861" y="560079"/>
                    <a:pt x="2459944" y="545220"/>
                  </a:cubicBezTo>
                  <a:cubicBezTo>
                    <a:pt x="2472353" y="524923"/>
                    <a:pt x="2458801" y="489533"/>
                    <a:pt x="2463148" y="474657"/>
                  </a:cubicBezTo>
                  <a:cubicBezTo>
                    <a:pt x="2461286" y="471721"/>
                    <a:pt x="2458965" y="469228"/>
                    <a:pt x="2456740" y="466638"/>
                  </a:cubicBezTo>
                  <a:cubicBezTo>
                    <a:pt x="2392879" y="450801"/>
                    <a:pt x="2330595" y="429352"/>
                    <a:pt x="2264309" y="418529"/>
                  </a:cubicBezTo>
                  <a:cubicBezTo>
                    <a:pt x="2247996" y="405982"/>
                    <a:pt x="2217957" y="407151"/>
                    <a:pt x="2201765" y="394474"/>
                  </a:cubicBezTo>
                  <a:cubicBezTo>
                    <a:pt x="2172384" y="397946"/>
                    <a:pt x="2153984" y="376601"/>
                    <a:pt x="2126405" y="373631"/>
                  </a:cubicBezTo>
                  <a:cubicBezTo>
                    <a:pt x="2107822" y="371631"/>
                    <a:pt x="2085759" y="371839"/>
                    <a:pt x="2067064" y="368817"/>
                  </a:cubicBezTo>
                  <a:cubicBezTo>
                    <a:pt x="2059409" y="367579"/>
                    <a:pt x="2048221" y="360123"/>
                    <a:pt x="2043009" y="368817"/>
                  </a:cubicBezTo>
                  <a:cubicBezTo>
                    <a:pt x="2065748" y="372263"/>
                    <a:pt x="2072424" y="382905"/>
                    <a:pt x="2094331" y="388057"/>
                  </a:cubicBezTo>
                  <a:cubicBezTo>
                    <a:pt x="2094470" y="392430"/>
                    <a:pt x="2091647" y="391287"/>
                    <a:pt x="2094331" y="394474"/>
                  </a:cubicBezTo>
                  <a:cubicBezTo>
                    <a:pt x="2119139" y="404942"/>
                    <a:pt x="2137982" y="421377"/>
                    <a:pt x="2161673" y="432963"/>
                  </a:cubicBezTo>
                  <a:cubicBezTo>
                    <a:pt x="2161309" y="435994"/>
                    <a:pt x="2163483" y="436496"/>
                    <a:pt x="2163275" y="439371"/>
                  </a:cubicBezTo>
                  <a:cubicBezTo>
                    <a:pt x="2171501" y="435925"/>
                    <a:pt x="2178879" y="442982"/>
                    <a:pt x="2182524" y="448991"/>
                  </a:cubicBezTo>
                  <a:cubicBezTo>
                    <a:pt x="2187867" y="443146"/>
                    <a:pt x="2184793" y="448749"/>
                    <a:pt x="2185737" y="449000"/>
                  </a:cubicBezTo>
                  <a:close/>
                  <a:moveTo>
                    <a:pt x="1861800" y="368825"/>
                  </a:moveTo>
                  <a:cubicBezTo>
                    <a:pt x="1858960" y="372393"/>
                    <a:pt x="1854414" y="374255"/>
                    <a:pt x="1853782" y="380048"/>
                  </a:cubicBezTo>
                  <a:cubicBezTo>
                    <a:pt x="1832290" y="391157"/>
                    <a:pt x="1816167" y="407653"/>
                    <a:pt x="1804070" y="428149"/>
                  </a:cubicBezTo>
                  <a:cubicBezTo>
                    <a:pt x="1774828" y="444878"/>
                    <a:pt x="1759164" y="475176"/>
                    <a:pt x="1727090" y="489091"/>
                  </a:cubicBezTo>
                  <a:cubicBezTo>
                    <a:pt x="1722692" y="501656"/>
                    <a:pt x="1710621" y="505223"/>
                    <a:pt x="1701434" y="513138"/>
                  </a:cubicBezTo>
                  <a:cubicBezTo>
                    <a:pt x="1690341" y="522715"/>
                    <a:pt x="1667698" y="558780"/>
                    <a:pt x="1662961" y="559646"/>
                  </a:cubicBezTo>
                  <a:cubicBezTo>
                    <a:pt x="1658363" y="560477"/>
                    <a:pt x="1655194" y="579813"/>
                    <a:pt x="1648518" y="577293"/>
                  </a:cubicBezTo>
                  <a:cubicBezTo>
                    <a:pt x="1632663" y="614856"/>
                    <a:pt x="1597187" y="645327"/>
                    <a:pt x="1568343" y="675106"/>
                  </a:cubicBezTo>
                  <a:cubicBezTo>
                    <a:pt x="1563754" y="682077"/>
                    <a:pt x="1550402" y="704244"/>
                    <a:pt x="1537881" y="716800"/>
                  </a:cubicBezTo>
                  <a:cubicBezTo>
                    <a:pt x="1521203" y="761056"/>
                    <a:pt x="1483129" y="783925"/>
                    <a:pt x="1473734" y="835472"/>
                  </a:cubicBezTo>
                  <a:cubicBezTo>
                    <a:pt x="1465491" y="840330"/>
                    <a:pt x="1465837" y="851951"/>
                    <a:pt x="1464114" y="859519"/>
                  </a:cubicBezTo>
                  <a:cubicBezTo>
                    <a:pt x="1461906" y="859450"/>
                    <a:pt x="1460590" y="860272"/>
                    <a:pt x="1459299" y="861129"/>
                  </a:cubicBezTo>
                  <a:cubicBezTo>
                    <a:pt x="1459066" y="872646"/>
                    <a:pt x="1453558" y="878906"/>
                    <a:pt x="1448077" y="885176"/>
                  </a:cubicBezTo>
                  <a:cubicBezTo>
                    <a:pt x="1443167" y="911274"/>
                    <a:pt x="1429954" y="929060"/>
                    <a:pt x="1420818" y="950933"/>
                  </a:cubicBezTo>
                  <a:cubicBezTo>
                    <a:pt x="1421494" y="960155"/>
                    <a:pt x="1419138" y="966346"/>
                    <a:pt x="1412800" y="968571"/>
                  </a:cubicBezTo>
                  <a:cubicBezTo>
                    <a:pt x="1409008" y="991691"/>
                    <a:pt x="1393464" y="1008628"/>
                    <a:pt x="1395162" y="1039134"/>
                  </a:cubicBezTo>
                  <a:cubicBezTo>
                    <a:pt x="1388269" y="1047508"/>
                    <a:pt x="1389654" y="1055284"/>
                    <a:pt x="1388745" y="1067995"/>
                  </a:cubicBezTo>
                  <a:cubicBezTo>
                    <a:pt x="1385602" y="1067510"/>
                    <a:pt x="1385567" y="1070160"/>
                    <a:pt x="1383939" y="1071199"/>
                  </a:cubicBezTo>
                  <a:cubicBezTo>
                    <a:pt x="1377713" y="1101082"/>
                    <a:pt x="1369054" y="1134081"/>
                    <a:pt x="1355079" y="1154586"/>
                  </a:cubicBezTo>
                  <a:cubicBezTo>
                    <a:pt x="1354507" y="1155417"/>
                    <a:pt x="1349519" y="1155305"/>
                    <a:pt x="1348662" y="1156188"/>
                  </a:cubicBezTo>
                  <a:cubicBezTo>
                    <a:pt x="1339579" y="1165566"/>
                    <a:pt x="1352749" y="1174684"/>
                    <a:pt x="1347052" y="1183447"/>
                  </a:cubicBezTo>
                  <a:cubicBezTo>
                    <a:pt x="1351156" y="1185179"/>
                    <a:pt x="1352663" y="1176545"/>
                    <a:pt x="1355070" y="1181836"/>
                  </a:cubicBezTo>
                  <a:cubicBezTo>
                    <a:pt x="1355737" y="1192123"/>
                    <a:pt x="1341900" y="1187915"/>
                    <a:pt x="1339033" y="1194669"/>
                  </a:cubicBezTo>
                  <a:cubicBezTo>
                    <a:pt x="1335232" y="1234882"/>
                    <a:pt x="1321932" y="1281909"/>
                    <a:pt x="1308571" y="1330972"/>
                  </a:cubicBezTo>
                  <a:cubicBezTo>
                    <a:pt x="1311428" y="1338202"/>
                    <a:pt x="1311861" y="1341977"/>
                    <a:pt x="1310173" y="1351823"/>
                  </a:cubicBezTo>
                  <a:cubicBezTo>
                    <a:pt x="1310121" y="1352134"/>
                    <a:pt x="1306951" y="1350247"/>
                    <a:pt x="1306969" y="1350221"/>
                  </a:cubicBezTo>
                  <a:cubicBezTo>
                    <a:pt x="1303791" y="1357044"/>
                    <a:pt x="1307575" y="1371081"/>
                    <a:pt x="1306969" y="1375878"/>
                  </a:cubicBezTo>
                  <a:cubicBezTo>
                    <a:pt x="1306146" y="1382381"/>
                    <a:pt x="1300803" y="1388901"/>
                    <a:pt x="1300552" y="1395118"/>
                  </a:cubicBezTo>
                  <a:cubicBezTo>
                    <a:pt x="1300319" y="1401162"/>
                    <a:pt x="1304163" y="1407795"/>
                    <a:pt x="1303765" y="1414359"/>
                  </a:cubicBezTo>
                  <a:cubicBezTo>
                    <a:pt x="1302760" y="1430975"/>
                    <a:pt x="1291270" y="1446579"/>
                    <a:pt x="1297348" y="1460867"/>
                  </a:cubicBezTo>
                  <a:cubicBezTo>
                    <a:pt x="1289711" y="1478938"/>
                    <a:pt x="1292785" y="1501989"/>
                    <a:pt x="1289330" y="1525013"/>
                  </a:cubicBezTo>
                  <a:cubicBezTo>
                    <a:pt x="1285217" y="1552445"/>
                    <a:pt x="1272142" y="1583280"/>
                    <a:pt x="1279710" y="1609994"/>
                  </a:cubicBezTo>
                  <a:cubicBezTo>
                    <a:pt x="1278143" y="1636958"/>
                    <a:pt x="1273216" y="1668165"/>
                    <a:pt x="1268488" y="1701408"/>
                  </a:cubicBezTo>
                  <a:cubicBezTo>
                    <a:pt x="1301687" y="1695537"/>
                    <a:pt x="1325508" y="1666520"/>
                    <a:pt x="1364708" y="1661316"/>
                  </a:cubicBezTo>
                  <a:cubicBezTo>
                    <a:pt x="1364621" y="1658562"/>
                    <a:pt x="1365946" y="1657203"/>
                    <a:pt x="1367911" y="1656502"/>
                  </a:cubicBezTo>
                  <a:cubicBezTo>
                    <a:pt x="1416212" y="1639244"/>
                    <a:pt x="1465136" y="1623762"/>
                    <a:pt x="1509029" y="1609994"/>
                  </a:cubicBezTo>
                  <a:cubicBezTo>
                    <a:pt x="1552410" y="1602469"/>
                    <a:pt x="1593619" y="1597507"/>
                    <a:pt x="1627693" y="1585947"/>
                  </a:cubicBezTo>
                  <a:cubicBezTo>
                    <a:pt x="1630697" y="1586328"/>
                    <a:pt x="1626784" y="1588588"/>
                    <a:pt x="1629295" y="1589151"/>
                  </a:cubicBezTo>
                  <a:cubicBezTo>
                    <a:pt x="1636447" y="1587168"/>
                    <a:pt x="1643764" y="1579470"/>
                    <a:pt x="1650137" y="1585947"/>
                  </a:cubicBezTo>
                  <a:cubicBezTo>
                    <a:pt x="1657852" y="1577003"/>
                    <a:pt x="1679188" y="1571642"/>
                    <a:pt x="1688627" y="1577929"/>
                  </a:cubicBezTo>
                  <a:cubicBezTo>
                    <a:pt x="1701901" y="1572647"/>
                    <a:pt x="1726276" y="1568560"/>
                    <a:pt x="1741534" y="1573115"/>
                  </a:cubicBezTo>
                  <a:cubicBezTo>
                    <a:pt x="1743413" y="1577306"/>
                    <a:pt x="1736590" y="1580016"/>
                    <a:pt x="1743144" y="1579522"/>
                  </a:cubicBezTo>
                  <a:cubicBezTo>
                    <a:pt x="1750721" y="1578215"/>
                    <a:pt x="1740365" y="1568932"/>
                    <a:pt x="1749561" y="1569902"/>
                  </a:cubicBezTo>
                  <a:cubicBezTo>
                    <a:pt x="1754678" y="1570127"/>
                    <a:pt x="1754852" y="1575296"/>
                    <a:pt x="1759181" y="1576318"/>
                  </a:cubicBezTo>
                  <a:cubicBezTo>
                    <a:pt x="1765017" y="1575747"/>
                    <a:pt x="1768749" y="1573062"/>
                    <a:pt x="1773607" y="1571513"/>
                  </a:cubicBezTo>
                  <a:cubicBezTo>
                    <a:pt x="1773763" y="1574032"/>
                    <a:pt x="1773391" y="1577072"/>
                    <a:pt x="1776820" y="1576318"/>
                  </a:cubicBezTo>
                  <a:cubicBezTo>
                    <a:pt x="1794935" y="1572456"/>
                    <a:pt x="1812694" y="1571564"/>
                    <a:pt x="1839355" y="1571513"/>
                  </a:cubicBezTo>
                  <a:cubicBezTo>
                    <a:pt x="1839988" y="1574266"/>
                    <a:pt x="1836983" y="1575626"/>
                    <a:pt x="1839355" y="1576318"/>
                  </a:cubicBezTo>
                  <a:cubicBezTo>
                    <a:pt x="1863480" y="1567876"/>
                    <a:pt x="1900584" y="1580760"/>
                    <a:pt x="1927557" y="1573115"/>
                  </a:cubicBezTo>
                  <a:cubicBezTo>
                    <a:pt x="1928839" y="1562204"/>
                    <a:pt x="1919824" y="1561607"/>
                    <a:pt x="1917946" y="1553865"/>
                  </a:cubicBezTo>
                  <a:cubicBezTo>
                    <a:pt x="1911694" y="1476739"/>
                    <a:pt x="1883733" y="1403137"/>
                    <a:pt x="1885872" y="1321343"/>
                  </a:cubicBezTo>
                  <a:cubicBezTo>
                    <a:pt x="1884868" y="1316996"/>
                    <a:pt x="1879170" y="1317351"/>
                    <a:pt x="1879456" y="1311722"/>
                  </a:cubicBezTo>
                  <a:cubicBezTo>
                    <a:pt x="1880573" y="1308008"/>
                    <a:pt x="1880677" y="1304890"/>
                    <a:pt x="1882660" y="1298890"/>
                  </a:cubicBezTo>
                  <a:cubicBezTo>
                    <a:pt x="1872849" y="1263526"/>
                    <a:pt x="1880114" y="1215962"/>
                    <a:pt x="1876252" y="1183438"/>
                  </a:cubicBezTo>
                  <a:cubicBezTo>
                    <a:pt x="1871143" y="1178918"/>
                    <a:pt x="1863073" y="1177377"/>
                    <a:pt x="1861817" y="1169003"/>
                  </a:cubicBezTo>
                  <a:cubicBezTo>
                    <a:pt x="1878174" y="1152040"/>
                    <a:pt x="1876962" y="1130817"/>
                    <a:pt x="1876252" y="1108061"/>
                  </a:cubicBezTo>
                  <a:cubicBezTo>
                    <a:pt x="1873542" y="1021245"/>
                    <a:pt x="1868952" y="917517"/>
                    <a:pt x="1887483" y="824224"/>
                  </a:cubicBezTo>
                  <a:cubicBezTo>
                    <a:pt x="1886972" y="817782"/>
                    <a:pt x="1879932" y="817877"/>
                    <a:pt x="1881058" y="809790"/>
                  </a:cubicBezTo>
                  <a:cubicBezTo>
                    <a:pt x="1888037" y="809755"/>
                    <a:pt x="1882114" y="806854"/>
                    <a:pt x="1889093" y="803373"/>
                  </a:cubicBezTo>
                  <a:cubicBezTo>
                    <a:pt x="1892349" y="766312"/>
                    <a:pt x="1897224" y="729451"/>
                    <a:pt x="1895492" y="683098"/>
                  </a:cubicBezTo>
                  <a:cubicBezTo>
                    <a:pt x="1897839" y="683073"/>
                    <a:pt x="1900575" y="689861"/>
                    <a:pt x="1900307" y="683098"/>
                  </a:cubicBezTo>
                  <a:cubicBezTo>
                    <a:pt x="1894549" y="646557"/>
                    <a:pt x="1895380" y="599001"/>
                    <a:pt x="1897103" y="558018"/>
                  </a:cubicBezTo>
                  <a:cubicBezTo>
                    <a:pt x="1897328" y="561005"/>
                    <a:pt x="1898151" y="563378"/>
                    <a:pt x="1900307" y="564434"/>
                  </a:cubicBezTo>
                  <a:cubicBezTo>
                    <a:pt x="1901234" y="554658"/>
                    <a:pt x="1889691" y="542579"/>
                    <a:pt x="1898705" y="529157"/>
                  </a:cubicBezTo>
                  <a:cubicBezTo>
                    <a:pt x="1890003" y="508098"/>
                    <a:pt x="1902117" y="480744"/>
                    <a:pt x="1893890" y="466613"/>
                  </a:cubicBezTo>
                  <a:cubicBezTo>
                    <a:pt x="1896202" y="468414"/>
                    <a:pt x="1897804" y="468344"/>
                    <a:pt x="1898705" y="465011"/>
                  </a:cubicBezTo>
                  <a:cubicBezTo>
                    <a:pt x="1896307" y="464734"/>
                    <a:pt x="1892782" y="465582"/>
                    <a:pt x="1892289" y="463409"/>
                  </a:cubicBezTo>
                  <a:cubicBezTo>
                    <a:pt x="1892219" y="456386"/>
                    <a:pt x="1890799" y="448021"/>
                    <a:pt x="1897103" y="447372"/>
                  </a:cubicBezTo>
                  <a:cubicBezTo>
                    <a:pt x="1890946" y="449355"/>
                    <a:pt x="1887994" y="431292"/>
                    <a:pt x="1893899" y="436141"/>
                  </a:cubicBezTo>
                  <a:cubicBezTo>
                    <a:pt x="1882850" y="424928"/>
                    <a:pt x="1899969" y="402016"/>
                    <a:pt x="1885881" y="389642"/>
                  </a:cubicBezTo>
                  <a:cubicBezTo>
                    <a:pt x="1887396" y="384741"/>
                    <a:pt x="1893683" y="384611"/>
                    <a:pt x="1893899" y="378411"/>
                  </a:cubicBezTo>
                  <a:cubicBezTo>
                    <a:pt x="1888227" y="367890"/>
                    <a:pt x="1873005" y="370367"/>
                    <a:pt x="1861800" y="368825"/>
                  </a:cubicBezTo>
                  <a:close/>
                  <a:moveTo>
                    <a:pt x="2047814" y="487490"/>
                  </a:moveTo>
                  <a:cubicBezTo>
                    <a:pt x="2039943" y="460534"/>
                    <a:pt x="2021820" y="435933"/>
                    <a:pt x="2001324" y="416935"/>
                  </a:cubicBezTo>
                  <a:cubicBezTo>
                    <a:pt x="1984932" y="386810"/>
                    <a:pt x="1952062" y="373181"/>
                    <a:pt x="1905104" y="373640"/>
                  </a:cubicBezTo>
                  <a:cubicBezTo>
                    <a:pt x="1903026" y="386958"/>
                    <a:pt x="1899770" y="386819"/>
                    <a:pt x="1903493" y="399297"/>
                  </a:cubicBezTo>
                  <a:cubicBezTo>
                    <a:pt x="1891709" y="426071"/>
                    <a:pt x="1901666" y="445519"/>
                    <a:pt x="1905104" y="473064"/>
                  </a:cubicBezTo>
                  <a:cubicBezTo>
                    <a:pt x="1907364" y="491178"/>
                    <a:pt x="1902039" y="511172"/>
                    <a:pt x="1906715" y="524377"/>
                  </a:cubicBezTo>
                  <a:cubicBezTo>
                    <a:pt x="1915140" y="548112"/>
                    <a:pt x="1943031" y="544302"/>
                    <a:pt x="1970861" y="550034"/>
                  </a:cubicBezTo>
                  <a:cubicBezTo>
                    <a:pt x="1998241" y="555680"/>
                    <a:pt x="2034774" y="553403"/>
                    <a:pt x="2060656" y="548424"/>
                  </a:cubicBezTo>
                  <a:cubicBezTo>
                    <a:pt x="2061349" y="538951"/>
                    <a:pt x="2071679" y="539141"/>
                    <a:pt x="2073480" y="530785"/>
                  </a:cubicBezTo>
                  <a:cubicBezTo>
                    <a:pt x="2065947" y="515328"/>
                    <a:pt x="2055028" y="503275"/>
                    <a:pt x="2047814" y="487490"/>
                  </a:cubicBezTo>
                  <a:close/>
                  <a:moveTo>
                    <a:pt x="3078931" y="1496144"/>
                  </a:moveTo>
                  <a:cubicBezTo>
                    <a:pt x="3062721" y="1453030"/>
                    <a:pt x="3038527" y="1417883"/>
                    <a:pt x="3024404" y="1372665"/>
                  </a:cubicBezTo>
                  <a:cubicBezTo>
                    <a:pt x="3021659" y="1369011"/>
                    <a:pt x="3016689" y="1367565"/>
                    <a:pt x="3014793" y="1363045"/>
                  </a:cubicBezTo>
                  <a:cubicBezTo>
                    <a:pt x="2993154" y="1310562"/>
                    <a:pt x="2963920" y="1275224"/>
                    <a:pt x="2944238" y="1221928"/>
                  </a:cubicBezTo>
                  <a:cubicBezTo>
                    <a:pt x="2928998" y="1209363"/>
                    <a:pt x="2921283" y="1189300"/>
                    <a:pt x="2912165" y="1170614"/>
                  </a:cubicBezTo>
                  <a:cubicBezTo>
                    <a:pt x="2884638" y="1141476"/>
                    <a:pt x="2864592" y="1104865"/>
                    <a:pt x="2844815" y="1067987"/>
                  </a:cubicBezTo>
                  <a:cubicBezTo>
                    <a:pt x="2823868" y="1039732"/>
                    <a:pt x="2797077" y="1008836"/>
                    <a:pt x="2783881" y="978183"/>
                  </a:cubicBezTo>
                  <a:cubicBezTo>
                    <a:pt x="2722254" y="917942"/>
                    <a:pt x="2675131" y="843196"/>
                    <a:pt x="2607486" y="788965"/>
                  </a:cubicBezTo>
                  <a:cubicBezTo>
                    <a:pt x="2608145" y="785094"/>
                    <a:pt x="2604551" y="785475"/>
                    <a:pt x="2605884" y="780938"/>
                  </a:cubicBezTo>
                  <a:cubicBezTo>
                    <a:pt x="2597650" y="776357"/>
                    <a:pt x="2590324" y="770850"/>
                    <a:pt x="2586635" y="761697"/>
                  </a:cubicBezTo>
                  <a:cubicBezTo>
                    <a:pt x="2543392" y="736534"/>
                    <a:pt x="2515414" y="696087"/>
                    <a:pt x="2472785" y="670292"/>
                  </a:cubicBezTo>
                  <a:cubicBezTo>
                    <a:pt x="2472283" y="668127"/>
                    <a:pt x="2470508" y="667226"/>
                    <a:pt x="2471184" y="663875"/>
                  </a:cubicBezTo>
                  <a:cubicBezTo>
                    <a:pt x="2462819" y="662083"/>
                    <a:pt x="2457519" y="657234"/>
                    <a:pt x="2453545" y="651042"/>
                  </a:cubicBezTo>
                  <a:cubicBezTo>
                    <a:pt x="2448852" y="651467"/>
                    <a:pt x="2448618" y="647414"/>
                    <a:pt x="2443925" y="647839"/>
                  </a:cubicBezTo>
                  <a:cubicBezTo>
                    <a:pt x="2435101" y="634737"/>
                    <a:pt x="2418502" y="629429"/>
                    <a:pt x="2410241" y="615765"/>
                  </a:cubicBezTo>
                  <a:cubicBezTo>
                    <a:pt x="2386307" y="603885"/>
                    <a:pt x="2368444" y="585952"/>
                    <a:pt x="2350909" y="567664"/>
                  </a:cubicBezTo>
                  <a:cubicBezTo>
                    <a:pt x="2331313" y="555723"/>
                    <a:pt x="2310194" y="545315"/>
                    <a:pt x="2297993" y="525971"/>
                  </a:cubicBezTo>
                  <a:cubicBezTo>
                    <a:pt x="2278051" y="521148"/>
                    <a:pt x="2260006" y="494010"/>
                    <a:pt x="2237059" y="492295"/>
                  </a:cubicBezTo>
                  <a:cubicBezTo>
                    <a:pt x="2236713" y="484615"/>
                    <a:pt x="2227725" y="485593"/>
                    <a:pt x="2227439" y="477869"/>
                  </a:cubicBezTo>
                  <a:cubicBezTo>
                    <a:pt x="2210926" y="470171"/>
                    <a:pt x="2181727" y="462240"/>
                    <a:pt x="2177736" y="452213"/>
                  </a:cubicBezTo>
                  <a:cubicBezTo>
                    <a:pt x="2169613" y="457131"/>
                    <a:pt x="2166254" y="444445"/>
                    <a:pt x="2158486" y="449000"/>
                  </a:cubicBezTo>
                  <a:cubicBezTo>
                    <a:pt x="2134934" y="428183"/>
                    <a:pt x="2100055" y="418702"/>
                    <a:pt x="2076701" y="397686"/>
                  </a:cubicBezTo>
                  <a:cubicBezTo>
                    <a:pt x="2045052" y="394820"/>
                    <a:pt x="2027301" y="367336"/>
                    <a:pt x="1998129" y="380048"/>
                  </a:cubicBezTo>
                  <a:cubicBezTo>
                    <a:pt x="2002649" y="387408"/>
                    <a:pt x="2004571" y="389547"/>
                    <a:pt x="2007749" y="396084"/>
                  </a:cubicBezTo>
                  <a:cubicBezTo>
                    <a:pt x="2006649" y="390750"/>
                    <a:pt x="2011074" y="393495"/>
                    <a:pt x="2012563" y="394474"/>
                  </a:cubicBezTo>
                  <a:cubicBezTo>
                    <a:pt x="2013048" y="397626"/>
                    <a:pt x="2010390" y="397651"/>
                    <a:pt x="2009360" y="399288"/>
                  </a:cubicBezTo>
                  <a:cubicBezTo>
                    <a:pt x="2069774" y="448991"/>
                    <a:pt x="2089707" y="539167"/>
                    <a:pt x="2145662" y="593330"/>
                  </a:cubicBezTo>
                  <a:cubicBezTo>
                    <a:pt x="2170393" y="635941"/>
                    <a:pt x="2204232" y="669460"/>
                    <a:pt x="2230651" y="710383"/>
                  </a:cubicBezTo>
                  <a:cubicBezTo>
                    <a:pt x="2252455" y="734551"/>
                    <a:pt x="2275895" y="757090"/>
                    <a:pt x="2291585" y="787354"/>
                  </a:cubicBezTo>
                  <a:cubicBezTo>
                    <a:pt x="2329097" y="828952"/>
                    <a:pt x="2356537" y="880621"/>
                    <a:pt x="2389398" y="926869"/>
                  </a:cubicBezTo>
                  <a:cubicBezTo>
                    <a:pt x="2408180" y="957800"/>
                    <a:pt x="2420796" y="994904"/>
                    <a:pt x="2435906" y="1029497"/>
                  </a:cubicBezTo>
                  <a:cubicBezTo>
                    <a:pt x="2434651" y="1036632"/>
                    <a:pt x="2438045" y="1039126"/>
                    <a:pt x="2437517" y="1045533"/>
                  </a:cubicBezTo>
                  <a:cubicBezTo>
                    <a:pt x="2441673" y="1048313"/>
                    <a:pt x="2444600" y="1052340"/>
                    <a:pt x="2447137" y="1056755"/>
                  </a:cubicBezTo>
                  <a:cubicBezTo>
                    <a:pt x="2443275" y="1076680"/>
                    <a:pt x="2461546" y="1088015"/>
                    <a:pt x="2471184" y="1103263"/>
                  </a:cubicBezTo>
                  <a:cubicBezTo>
                    <a:pt x="2460576" y="1116001"/>
                    <a:pt x="2473929" y="1130756"/>
                    <a:pt x="2471184" y="1143346"/>
                  </a:cubicBezTo>
                  <a:cubicBezTo>
                    <a:pt x="2474223" y="1143710"/>
                    <a:pt x="2474716" y="1141545"/>
                    <a:pt x="2477600" y="1141744"/>
                  </a:cubicBezTo>
                  <a:cubicBezTo>
                    <a:pt x="2476916" y="1144801"/>
                    <a:pt x="2473019" y="1144645"/>
                    <a:pt x="2474387" y="1149754"/>
                  </a:cubicBezTo>
                  <a:cubicBezTo>
                    <a:pt x="2485584" y="1159227"/>
                    <a:pt x="2482094" y="1180962"/>
                    <a:pt x="2493628" y="1193058"/>
                  </a:cubicBezTo>
                  <a:cubicBezTo>
                    <a:pt x="2492416" y="1202272"/>
                    <a:pt x="2492459" y="1211926"/>
                    <a:pt x="2500053" y="1215511"/>
                  </a:cubicBezTo>
                  <a:cubicBezTo>
                    <a:pt x="2497732" y="1217996"/>
                    <a:pt x="2496667" y="1221755"/>
                    <a:pt x="2495230" y="1225132"/>
                  </a:cubicBezTo>
                  <a:cubicBezTo>
                    <a:pt x="2519787" y="1266314"/>
                    <a:pt x="2503612" y="1318503"/>
                    <a:pt x="2514479" y="1358230"/>
                  </a:cubicBezTo>
                  <a:cubicBezTo>
                    <a:pt x="2516289" y="1364855"/>
                    <a:pt x="2520826" y="1370483"/>
                    <a:pt x="2522497" y="1377471"/>
                  </a:cubicBezTo>
                  <a:cubicBezTo>
                    <a:pt x="2522991" y="1379506"/>
                    <a:pt x="2519155" y="1379012"/>
                    <a:pt x="2519293" y="1380684"/>
                  </a:cubicBezTo>
                  <a:cubicBezTo>
                    <a:pt x="2520168" y="1391464"/>
                    <a:pt x="2529295" y="1397924"/>
                    <a:pt x="2532118" y="1407942"/>
                  </a:cubicBezTo>
                  <a:cubicBezTo>
                    <a:pt x="2534256" y="1415519"/>
                    <a:pt x="2533200" y="1426101"/>
                    <a:pt x="2535322" y="1433599"/>
                  </a:cubicBezTo>
                  <a:cubicBezTo>
                    <a:pt x="2536412" y="1437444"/>
                    <a:pt x="2540889" y="1442310"/>
                    <a:pt x="2541738" y="1446432"/>
                  </a:cubicBezTo>
                  <a:cubicBezTo>
                    <a:pt x="2542162" y="1448493"/>
                    <a:pt x="2538629" y="1449316"/>
                    <a:pt x="2538534" y="1451246"/>
                  </a:cubicBezTo>
                  <a:cubicBezTo>
                    <a:pt x="2538317" y="1455498"/>
                    <a:pt x="2544535" y="1461144"/>
                    <a:pt x="2544942" y="1464079"/>
                  </a:cubicBezTo>
                  <a:cubicBezTo>
                    <a:pt x="2546215" y="1473171"/>
                    <a:pt x="2542266" y="1483458"/>
                    <a:pt x="2540136" y="1492940"/>
                  </a:cubicBezTo>
                  <a:cubicBezTo>
                    <a:pt x="2556129" y="1557996"/>
                    <a:pt x="2542396" y="1636482"/>
                    <a:pt x="2552951" y="1712639"/>
                  </a:cubicBezTo>
                  <a:cubicBezTo>
                    <a:pt x="2566269" y="1715955"/>
                    <a:pt x="2570365" y="1702750"/>
                    <a:pt x="2578608" y="1706222"/>
                  </a:cubicBezTo>
                  <a:cubicBezTo>
                    <a:pt x="2580539" y="1702802"/>
                    <a:pt x="2580574" y="1697485"/>
                    <a:pt x="2585025" y="1696602"/>
                  </a:cubicBezTo>
                  <a:cubicBezTo>
                    <a:pt x="2622423" y="1674946"/>
                    <a:pt x="2659432" y="1653713"/>
                    <a:pt x="2702078" y="1642075"/>
                  </a:cubicBezTo>
                  <a:cubicBezTo>
                    <a:pt x="2709975" y="1629624"/>
                    <a:pt x="2719639" y="1632126"/>
                    <a:pt x="2732549" y="1627641"/>
                  </a:cubicBezTo>
                  <a:cubicBezTo>
                    <a:pt x="2748708" y="1622038"/>
                    <a:pt x="2763116" y="1615042"/>
                    <a:pt x="2777464" y="1611604"/>
                  </a:cubicBezTo>
                  <a:cubicBezTo>
                    <a:pt x="2805927" y="1604781"/>
                    <a:pt x="2826423" y="1597689"/>
                    <a:pt x="2851231" y="1593966"/>
                  </a:cubicBezTo>
                  <a:cubicBezTo>
                    <a:pt x="2867640" y="1591498"/>
                    <a:pt x="2884759" y="1587341"/>
                    <a:pt x="2900943" y="1584337"/>
                  </a:cubicBezTo>
                  <a:cubicBezTo>
                    <a:pt x="2968692" y="1571755"/>
                    <a:pt x="3029825" y="1576292"/>
                    <a:pt x="3098180" y="1566698"/>
                  </a:cubicBezTo>
                  <a:cubicBezTo>
                    <a:pt x="3100414" y="1546089"/>
                    <a:pt x="3078281" y="1520121"/>
                    <a:pt x="3078931" y="1496144"/>
                  </a:cubicBezTo>
                  <a:close/>
                  <a:moveTo>
                    <a:pt x="2469573" y="580497"/>
                  </a:moveTo>
                  <a:cubicBezTo>
                    <a:pt x="2452662" y="588714"/>
                    <a:pt x="2432348" y="593520"/>
                    <a:pt x="2410223" y="596534"/>
                  </a:cubicBezTo>
                  <a:cubicBezTo>
                    <a:pt x="2440323" y="625767"/>
                    <a:pt x="2475392" y="650029"/>
                    <a:pt x="2508054" y="676717"/>
                  </a:cubicBezTo>
                  <a:cubicBezTo>
                    <a:pt x="2510184" y="672967"/>
                    <a:pt x="2515215" y="672119"/>
                    <a:pt x="2519276" y="670300"/>
                  </a:cubicBezTo>
                  <a:cubicBezTo>
                    <a:pt x="2577050" y="689151"/>
                    <a:pt x="2621211" y="636435"/>
                    <a:pt x="2631533" y="585303"/>
                  </a:cubicBezTo>
                  <a:cubicBezTo>
                    <a:pt x="2628121" y="567993"/>
                    <a:pt x="2625714" y="551757"/>
                    <a:pt x="2618691" y="533989"/>
                  </a:cubicBezTo>
                  <a:cubicBezTo>
                    <a:pt x="2582938" y="509345"/>
                    <a:pt x="2547652" y="503093"/>
                    <a:pt x="2506443" y="485879"/>
                  </a:cubicBezTo>
                  <a:cubicBezTo>
                    <a:pt x="2496044" y="510514"/>
                    <a:pt x="2496728" y="563257"/>
                    <a:pt x="2469573" y="580497"/>
                  </a:cubicBezTo>
                  <a:close/>
                  <a:moveTo>
                    <a:pt x="2621912" y="684735"/>
                  </a:moveTo>
                  <a:cubicBezTo>
                    <a:pt x="2609694" y="692892"/>
                    <a:pt x="2591346" y="703092"/>
                    <a:pt x="2577006" y="707188"/>
                  </a:cubicBezTo>
                  <a:cubicBezTo>
                    <a:pt x="2569291" y="709387"/>
                    <a:pt x="2558476" y="705491"/>
                    <a:pt x="2552951" y="715206"/>
                  </a:cubicBezTo>
                  <a:cubicBezTo>
                    <a:pt x="2556588" y="724420"/>
                    <a:pt x="2573153" y="734551"/>
                    <a:pt x="2585025" y="740863"/>
                  </a:cubicBezTo>
                  <a:cubicBezTo>
                    <a:pt x="2607469" y="762251"/>
                    <a:pt x="2625393" y="788159"/>
                    <a:pt x="2650773" y="806612"/>
                  </a:cubicBezTo>
                  <a:cubicBezTo>
                    <a:pt x="2696424" y="793069"/>
                    <a:pt x="2733009" y="774192"/>
                    <a:pt x="2759826" y="744067"/>
                  </a:cubicBezTo>
                  <a:cubicBezTo>
                    <a:pt x="2768814" y="733962"/>
                    <a:pt x="2771628" y="721770"/>
                    <a:pt x="2777464" y="710392"/>
                  </a:cubicBezTo>
                  <a:cubicBezTo>
                    <a:pt x="2780279" y="704902"/>
                    <a:pt x="2786323" y="701109"/>
                    <a:pt x="2788686" y="695957"/>
                  </a:cubicBezTo>
                  <a:cubicBezTo>
                    <a:pt x="2798056" y="675435"/>
                    <a:pt x="2801156" y="648107"/>
                    <a:pt x="2798307" y="625394"/>
                  </a:cubicBezTo>
                  <a:cubicBezTo>
                    <a:pt x="2752197" y="605755"/>
                    <a:pt x="2718756" y="573448"/>
                    <a:pt x="2670014" y="556442"/>
                  </a:cubicBezTo>
                  <a:cubicBezTo>
                    <a:pt x="2660402" y="603236"/>
                    <a:pt x="2658341" y="660368"/>
                    <a:pt x="2621912" y="684735"/>
                  </a:cubicBezTo>
                  <a:close/>
                  <a:moveTo>
                    <a:pt x="2155265" y="667088"/>
                  </a:moveTo>
                  <a:cubicBezTo>
                    <a:pt x="2156235" y="667001"/>
                    <a:pt x="2157170" y="666854"/>
                    <a:pt x="2156876" y="665486"/>
                  </a:cubicBezTo>
                  <a:cubicBezTo>
                    <a:pt x="2155265" y="665486"/>
                    <a:pt x="2153663" y="665486"/>
                    <a:pt x="2152053" y="665486"/>
                  </a:cubicBezTo>
                  <a:cubicBezTo>
                    <a:pt x="2152945" y="659953"/>
                    <a:pt x="2160980" y="661581"/>
                    <a:pt x="2160080" y="654264"/>
                  </a:cubicBezTo>
                  <a:cubicBezTo>
                    <a:pt x="2142285" y="625542"/>
                    <a:pt x="2120118" y="601218"/>
                    <a:pt x="2099137" y="575682"/>
                  </a:cubicBezTo>
                  <a:cubicBezTo>
                    <a:pt x="2070424" y="580428"/>
                    <a:pt x="2040264" y="600560"/>
                    <a:pt x="1998111" y="601339"/>
                  </a:cubicBezTo>
                  <a:cubicBezTo>
                    <a:pt x="1993072" y="598897"/>
                    <a:pt x="1990959" y="593520"/>
                    <a:pt x="1990093" y="586905"/>
                  </a:cubicBezTo>
                  <a:cubicBezTo>
                    <a:pt x="1955552" y="590108"/>
                    <a:pt x="1930328" y="579579"/>
                    <a:pt x="1908317" y="566062"/>
                  </a:cubicBezTo>
                  <a:cubicBezTo>
                    <a:pt x="1903926" y="593858"/>
                    <a:pt x="1910992" y="639275"/>
                    <a:pt x="1908317" y="665486"/>
                  </a:cubicBezTo>
                  <a:cubicBezTo>
                    <a:pt x="1912741" y="665867"/>
                    <a:pt x="1913200" y="670214"/>
                    <a:pt x="1914724" y="673496"/>
                  </a:cubicBezTo>
                  <a:cubicBezTo>
                    <a:pt x="1923202" y="676102"/>
                    <a:pt x="1929107" y="674942"/>
                    <a:pt x="1932363" y="684726"/>
                  </a:cubicBezTo>
                  <a:cubicBezTo>
                    <a:pt x="1980326" y="690121"/>
                    <a:pt x="2045373" y="701464"/>
                    <a:pt x="2095942" y="692736"/>
                  </a:cubicBezTo>
                  <a:cubicBezTo>
                    <a:pt x="2116455" y="689194"/>
                    <a:pt x="2130007" y="676509"/>
                    <a:pt x="2142432" y="667079"/>
                  </a:cubicBezTo>
                  <a:cubicBezTo>
                    <a:pt x="2147117" y="663538"/>
                    <a:pt x="2148442" y="668577"/>
                    <a:pt x="2147256" y="663875"/>
                  </a:cubicBezTo>
                  <a:cubicBezTo>
                    <a:pt x="2150434" y="663555"/>
                    <a:pt x="2154088" y="670681"/>
                    <a:pt x="2155265" y="667088"/>
                  </a:cubicBezTo>
                  <a:close/>
                  <a:moveTo>
                    <a:pt x="2872065" y="854713"/>
                  </a:moveTo>
                  <a:cubicBezTo>
                    <a:pt x="2887478" y="835369"/>
                    <a:pt x="2902017" y="801971"/>
                    <a:pt x="2913758" y="779344"/>
                  </a:cubicBezTo>
                  <a:cubicBezTo>
                    <a:pt x="2918859" y="769508"/>
                    <a:pt x="2926227" y="762346"/>
                    <a:pt x="2929795" y="755289"/>
                  </a:cubicBezTo>
                  <a:cubicBezTo>
                    <a:pt x="2932280" y="750397"/>
                    <a:pt x="2931501" y="740993"/>
                    <a:pt x="2934610" y="736049"/>
                  </a:cubicBezTo>
                  <a:cubicBezTo>
                    <a:pt x="2936593" y="732897"/>
                    <a:pt x="2940169" y="732533"/>
                    <a:pt x="2941017" y="729632"/>
                  </a:cubicBezTo>
                  <a:cubicBezTo>
                    <a:pt x="2940931" y="728654"/>
                    <a:pt x="2940783" y="727736"/>
                    <a:pt x="2939407" y="728031"/>
                  </a:cubicBezTo>
                  <a:cubicBezTo>
                    <a:pt x="2939320" y="729009"/>
                    <a:pt x="2939181" y="729927"/>
                    <a:pt x="2937805" y="729632"/>
                  </a:cubicBezTo>
                  <a:cubicBezTo>
                    <a:pt x="2946680" y="715284"/>
                    <a:pt x="2939493" y="710660"/>
                    <a:pt x="2942619" y="694355"/>
                  </a:cubicBezTo>
                  <a:cubicBezTo>
                    <a:pt x="2927994" y="689203"/>
                    <a:pt x="2913195" y="684233"/>
                    <a:pt x="2904138" y="673504"/>
                  </a:cubicBezTo>
                  <a:cubicBezTo>
                    <a:pt x="2883235" y="671409"/>
                    <a:pt x="2865813" y="651960"/>
                    <a:pt x="2843195" y="646245"/>
                  </a:cubicBezTo>
                  <a:cubicBezTo>
                    <a:pt x="2838762" y="648228"/>
                    <a:pt x="2837515" y="653389"/>
                    <a:pt x="2833584" y="655874"/>
                  </a:cubicBezTo>
                  <a:cubicBezTo>
                    <a:pt x="2834909" y="662412"/>
                    <a:pt x="2833818" y="661399"/>
                    <a:pt x="2833584" y="668698"/>
                  </a:cubicBezTo>
                  <a:cubicBezTo>
                    <a:pt x="2820526" y="684510"/>
                    <a:pt x="2820976" y="713812"/>
                    <a:pt x="2804714" y="726429"/>
                  </a:cubicBezTo>
                  <a:cubicBezTo>
                    <a:pt x="2786721" y="757142"/>
                    <a:pt x="2764995" y="795736"/>
                    <a:pt x="2735762" y="814630"/>
                  </a:cubicBezTo>
                  <a:cubicBezTo>
                    <a:pt x="2718955" y="825488"/>
                    <a:pt x="2689973" y="821038"/>
                    <a:pt x="2681236" y="838676"/>
                  </a:cubicBezTo>
                  <a:cubicBezTo>
                    <a:pt x="2703741" y="868031"/>
                    <a:pt x="2728030" y="895584"/>
                    <a:pt x="2753401" y="922063"/>
                  </a:cubicBezTo>
                  <a:cubicBezTo>
                    <a:pt x="2808594" y="915872"/>
                    <a:pt x="2845213" y="888414"/>
                    <a:pt x="2872065" y="854713"/>
                  </a:cubicBezTo>
                  <a:close/>
                  <a:moveTo>
                    <a:pt x="2049416" y="824242"/>
                  </a:moveTo>
                  <a:cubicBezTo>
                    <a:pt x="2107510" y="819219"/>
                    <a:pt x="2185494" y="823272"/>
                    <a:pt x="2222607" y="805001"/>
                  </a:cubicBezTo>
                  <a:cubicBezTo>
                    <a:pt x="2237579" y="797632"/>
                    <a:pt x="2254135" y="780981"/>
                    <a:pt x="2246662" y="766512"/>
                  </a:cubicBezTo>
                  <a:cubicBezTo>
                    <a:pt x="2239899" y="753402"/>
                    <a:pt x="2232799" y="748847"/>
                    <a:pt x="2224209" y="736040"/>
                  </a:cubicBezTo>
                  <a:cubicBezTo>
                    <a:pt x="2218563" y="727624"/>
                    <a:pt x="2212078" y="719423"/>
                    <a:pt x="2208172" y="711994"/>
                  </a:cubicBezTo>
                  <a:cubicBezTo>
                    <a:pt x="2196483" y="708210"/>
                    <a:pt x="2194326" y="703733"/>
                    <a:pt x="2185719" y="695957"/>
                  </a:cubicBezTo>
                  <a:cubicBezTo>
                    <a:pt x="2183702" y="696615"/>
                    <a:pt x="2182446" y="698027"/>
                    <a:pt x="2182507" y="700763"/>
                  </a:cubicBezTo>
                  <a:cubicBezTo>
                    <a:pt x="2170886" y="699049"/>
                    <a:pt x="2155439" y="710833"/>
                    <a:pt x="2140805" y="713596"/>
                  </a:cubicBezTo>
                  <a:cubicBezTo>
                    <a:pt x="2120698" y="717397"/>
                    <a:pt x="2090270" y="713942"/>
                    <a:pt x="2060630" y="718410"/>
                  </a:cubicBezTo>
                  <a:cubicBezTo>
                    <a:pt x="2029145" y="723155"/>
                    <a:pt x="1996891" y="725060"/>
                    <a:pt x="1970835" y="723225"/>
                  </a:cubicBezTo>
                  <a:cubicBezTo>
                    <a:pt x="1942823" y="721242"/>
                    <a:pt x="1924691" y="710184"/>
                    <a:pt x="1908291" y="705577"/>
                  </a:cubicBezTo>
                  <a:cubicBezTo>
                    <a:pt x="1906922" y="735062"/>
                    <a:pt x="1905606" y="777318"/>
                    <a:pt x="1903468" y="813020"/>
                  </a:cubicBezTo>
                  <a:cubicBezTo>
                    <a:pt x="1940693" y="818916"/>
                    <a:pt x="1996267" y="828840"/>
                    <a:pt x="2049416" y="824242"/>
                  </a:cubicBezTo>
                  <a:close/>
                  <a:moveTo>
                    <a:pt x="2961868" y="780946"/>
                  </a:moveTo>
                  <a:cubicBezTo>
                    <a:pt x="2937095" y="855622"/>
                    <a:pt x="2865770" y="929874"/>
                    <a:pt x="2779066" y="952535"/>
                  </a:cubicBezTo>
                  <a:cubicBezTo>
                    <a:pt x="2797579" y="984833"/>
                    <a:pt x="2822076" y="1010074"/>
                    <a:pt x="2843195" y="1042338"/>
                  </a:cubicBezTo>
                  <a:cubicBezTo>
                    <a:pt x="2855266" y="1060747"/>
                    <a:pt x="2858271" y="1076238"/>
                    <a:pt x="2881685" y="1069597"/>
                  </a:cubicBezTo>
                  <a:cubicBezTo>
                    <a:pt x="2898717" y="1064757"/>
                    <a:pt x="2928132" y="1052478"/>
                    <a:pt x="2939407" y="1043940"/>
                  </a:cubicBezTo>
                  <a:cubicBezTo>
                    <a:pt x="2951980" y="1034424"/>
                    <a:pt x="2967228" y="1015279"/>
                    <a:pt x="2982711" y="999034"/>
                  </a:cubicBezTo>
                  <a:cubicBezTo>
                    <a:pt x="3009935" y="970468"/>
                    <a:pt x="3034492" y="943287"/>
                    <a:pt x="3050061" y="907629"/>
                  </a:cubicBezTo>
                  <a:cubicBezTo>
                    <a:pt x="3064756" y="891852"/>
                    <a:pt x="3072990" y="869633"/>
                    <a:pt x="3075718" y="841880"/>
                  </a:cubicBezTo>
                  <a:cubicBezTo>
                    <a:pt x="3082974" y="835239"/>
                    <a:pt x="3086273" y="824640"/>
                    <a:pt x="3091755" y="816223"/>
                  </a:cubicBezTo>
                  <a:cubicBezTo>
                    <a:pt x="3086620" y="808205"/>
                    <a:pt x="3093997" y="804741"/>
                    <a:pt x="3088551" y="795372"/>
                  </a:cubicBezTo>
                  <a:cubicBezTo>
                    <a:pt x="3082109" y="792636"/>
                    <a:pt x="3082204" y="793268"/>
                    <a:pt x="3074116" y="792160"/>
                  </a:cubicBezTo>
                  <a:cubicBezTo>
                    <a:pt x="3055646" y="763386"/>
                    <a:pt x="3020309" y="734343"/>
                    <a:pt x="2979507" y="718393"/>
                  </a:cubicBezTo>
                  <a:cubicBezTo>
                    <a:pt x="2965228" y="739616"/>
                    <a:pt x="2967064" y="765291"/>
                    <a:pt x="2961868" y="780946"/>
                  </a:cubicBezTo>
                  <a:close/>
                  <a:moveTo>
                    <a:pt x="2346086" y="902823"/>
                  </a:moveTo>
                  <a:cubicBezTo>
                    <a:pt x="2336543" y="895246"/>
                    <a:pt x="2326715" y="879452"/>
                    <a:pt x="2322039" y="872352"/>
                  </a:cubicBezTo>
                  <a:cubicBezTo>
                    <a:pt x="2322126" y="873330"/>
                    <a:pt x="2322273" y="874248"/>
                    <a:pt x="2323641" y="873953"/>
                  </a:cubicBezTo>
                  <a:cubicBezTo>
                    <a:pt x="2309111" y="852081"/>
                    <a:pt x="2293040" y="833992"/>
                    <a:pt x="2278744" y="806603"/>
                  </a:cubicBezTo>
                  <a:cubicBezTo>
                    <a:pt x="2230963" y="842339"/>
                    <a:pt x="2160487" y="860740"/>
                    <a:pt x="2083100" y="861129"/>
                  </a:cubicBezTo>
                  <a:cubicBezTo>
                    <a:pt x="2070701" y="861190"/>
                    <a:pt x="2059851" y="864151"/>
                    <a:pt x="2047814" y="864333"/>
                  </a:cubicBezTo>
                  <a:cubicBezTo>
                    <a:pt x="1995678" y="865147"/>
                    <a:pt x="1941966" y="854799"/>
                    <a:pt x="1898688" y="840278"/>
                  </a:cubicBezTo>
                  <a:cubicBezTo>
                    <a:pt x="1887708" y="892163"/>
                    <a:pt x="1884088" y="948526"/>
                    <a:pt x="1890669" y="995830"/>
                  </a:cubicBezTo>
                  <a:cubicBezTo>
                    <a:pt x="1899865" y="996298"/>
                    <a:pt x="1909330" y="993172"/>
                    <a:pt x="1911512" y="1002247"/>
                  </a:cubicBezTo>
                  <a:cubicBezTo>
                    <a:pt x="1938918" y="996956"/>
                    <a:pt x="1948105" y="1001779"/>
                    <a:pt x="1977260" y="1008654"/>
                  </a:cubicBezTo>
                  <a:cubicBezTo>
                    <a:pt x="1976057" y="1011685"/>
                    <a:pt x="1972481" y="1009771"/>
                    <a:pt x="1975650" y="1013469"/>
                  </a:cubicBezTo>
                  <a:cubicBezTo>
                    <a:pt x="2003272" y="1008013"/>
                    <a:pt x="2040177" y="1021556"/>
                    <a:pt x="2070268" y="1021487"/>
                  </a:cubicBezTo>
                  <a:cubicBezTo>
                    <a:pt x="2068579" y="1021401"/>
                    <a:pt x="2069012" y="1019435"/>
                    <a:pt x="2071878" y="1019877"/>
                  </a:cubicBezTo>
                  <a:cubicBezTo>
                    <a:pt x="2080962" y="1019877"/>
                    <a:pt x="2081845" y="1025089"/>
                    <a:pt x="2086304" y="1018274"/>
                  </a:cubicBezTo>
                  <a:cubicBezTo>
                    <a:pt x="2113078" y="1026899"/>
                    <a:pt x="2143316" y="1026293"/>
                    <a:pt x="2172895" y="1023089"/>
                  </a:cubicBezTo>
                  <a:cubicBezTo>
                    <a:pt x="2193331" y="1020872"/>
                    <a:pt x="2215481" y="1012464"/>
                    <a:pt x="2238652" y="1007052"/>
                  </a:cubicBezTo>
                  <a:cubicBezTo>
                    <a:pt x="2279748" y="997441"/>
                    <a:pt x="2318524" y="989587"/>
                    <a:pt x="2333270" y="963748"/>
                  </a:cubicBezTo>
                  <a:cubicBezTo>
                    <a:pt x="2343566" y="959826"/>
                    <a:pt x="2359983" y="950465"/>
                    <a:pt x="2365335" y="936490"/>
                  </a:cubicBezTo>
                  <a:cubicBezTo>
                    <a:pt x="2362252" y="933242"/>
                    <a:pt x="2358884" y="932766"/>
                    <a:pt x="2354113" y="934888"/>
                  </a:cubicBezTo>
                  <a:cubicBezTo>
                    <a:pt x="2366885" y="924635"/>
                    <a:pt x="2338570" y="917500"/>
                    <a:pt x="2346086" y="902823"/>
                  </a:cubicBezTo>
                  <a:close/>
                  <a:moveTo>
                    <a:pt x="2971489" y="1180243"/>
                  </a:moveTo>
                  <a:cubicBezTo>
                    <a:pt x="2988512" y="1176493"/>
                    <a:pt x="3001466" y="1169973"/>
                    <a:pt x="3013182" y="1164206"/>
                  </a:cubicBezTo>
                  <a:cubicBezTo>
                    <a:pt x="3037912" y="1152049"/>
                    <a:pt x="3063821" y="1135796"/>
                    <a:pt x="3085338" y="1119300"/>
                  </a:cubicBezTo>
                  <a:cubicBezTo>
                    <a:pt x="3096639" y="1110650"/>
                    <a:pt x="3110891" y="1105541"/>
                    <a:pt x="3119022" y="1098458"/>
                  </a:cubicBezTo>
                  <a:cubicBezTo>
                    <a:pt x="3124036" y="1094094"/>
                    <a:pt x="3127525" y="1085564"/>
                    <a:pt x="3133457" y="1079217"/>
                  </a:cubicBezTo>
                  <a:cubicBezTo>
                    <a:pt x="3139077" y="1073199"/>
                    <a:pt x="3148004" y="1068809"/>
                    <a:pt x="3152706" y="1063181"/>
                  </a:cubicBezTo>
                  <a:cubicBezTo>
                    <a:pt x="3162179" y="1051811"/>
                    <a:pt x="3167184" y="1034025"/>
                    <a:pt x="3176744" y="1023098"/>
                  </a:cubicBezTo>
                  <a:cubicBezTo>
                    <a:pt x="3179515" y="1019937"/>
                    <a:pt x="3184269" y="1019625"/>
                    <a:pt x="3186373" y="1016681"/>
                  </a:cubicBezTo>
                  <a:cubicBezTo>
                    <a:pt x="3195698" y="1003632"/>
                    <a:pt x="3199543" y="979802"/>
                    <a:pt x="3207215" y="963766"/>
                  </a:cubicBezTo>
                  <a:cubicBezTo>
                    <a:pt x="3214844" y="947850"/>
                    <a:pt x="3234335" y="932974"/>
                    <a:pt x="3224854" y="912452"/>
                  </a:cubicBezTo>
                  <a:cubicBezTo>
                    <a:pt x="3188659" y="884206"/>
                    <a:pt x="3166959" y="854973"/>
                    <a:pt x="3133448" y="827463"/>
                  </a:cubicBezTo>
                  <a:cubicBezTo>
                    <a:pt x="3132089" y="829844"/>
                    <a:pt x="3128279" y="829783"/>
                    <a:pt x="3125421" y="830675"/>
                  </a:cubicBezTo>
                  <a:cubicBezTo>
                    <a:pt x="3125239" y="833065"/>
                    <a:pt x="3124668" y="839222"/>
                    <a:pt x="3119014" y="840296"/>
                  </a:cubicBezTo>
                  <a:cubicBezTo>
                    <a:pt x="3121074" y="861528"/>
                    <a:pt x="3109185" y="871849"/>
                    <a:pt x="3101384" y="886804"/>
                  </a:cubicBezTo>
                  <a:cubicBezTo>
                    <a:pt x="3096162" y="896796"/>
                    <a:pt x="3094387" y="907880"/>
                    <a:pt x="3090153" y="917275"/>
                  </a:cubicBezTo>
                  <a:cubicBezTo>
                    <a:pt x="3078099" y="943997"/>
                    <a:pt x="3055967" y="978824"/>
                    <a:pt x="3034025" y="1003866"/>
                  </a:cubicBezTo>
                  <a:cubicBezTo>
                    <a:pt x="3004852" y="1037177"/>
                    <a:pt x="2962284" y="1077581"/>
                    <a:pt x="2913758" y="1085651"/>
                  </a:cubicBezTo>
                  <a:cubicBezTo>
                    <a:pt x="2904614" y="1094224"/>
                    <a:pt x="2891730" y="1090024"/>
                    <a:pt x="2876862" y="1093669"/>
                  </a:cubicBezTo>
                  <a:cubicBezTo>
                    <a:pt x="2892500" y="1128288"/>
                    <a:pt x="2916339" y="1154690"/>
                    <a:pt x="2936203" y="1185075"/>
                  </a:cubicBezTo>
                  <a:cubicBezTo>
                    <a:pt x="2944308" y="1179784"/>
                    <a:pt x="2957703" y="1179827"/>
                    <a:pt x="2971489" y="1180243"/>
                  </a:cubicBezTo>
                  <a:close/>
                  <a:moveTo>
                    <a:pt x="2152053" y="841889"/>
                  </a:moveTo>
                  <a:cubicBezTo>
                    <a:pt x="2161985" y="841127"/>
                    <a:pt x="2172532" y="840988"/>
                    <a:pt x="2177718" y="835472"/>
                  </a:cubicBezTo>
                  <a:cubicBezTo>
                    <a:pt x="2167639" y="836079"/>
                    <a:pt x="2155092" y="834234"/>
                    <a:pt x="2152053" y="841889"/>
                  </a:cubicBezTo>
                  <a:close/>
                  <a:moveTo>
                    <a:pt x="2012546" y="843482"/>
                  </a:moveTo>
                  <a:cubicBezTo>
                    <a:pt x="1989063" y="841326"/>
                    <a:pt x="1971251" y="840096"/>
                    <a:pt x="1958020" y="843482"/>
                  </a:cubicBezTo>
                  <a:cubicBezTo>
                    <a:pt x="1984213" y="847561"/>
                    <a:pt x="2005844" y="846418"/>
                    <a:pt x="2034999" y="853102"/>
                  </a:cubicBezTo>
                  <a:cubicBezTo>
                    <a:pt x="2036480" y="842642"/>
                    <a:pt x="2020798" y="844244"/>
                    <a:pt x="2012546" y="843482"/>
                  </a:cubicBezTo>
                  <a:close/>
                  <a:moveTo>
                    <a:pt x="952569" y="907637"/>
                  </a:moveTo>
                  <a:cubicBezTo>
                    <a:pt x="955366" y="907507"/>
                    <a:pt x="957557" y="907992"/>
                    <a:pt x="958977" y="909239"/>
                  </a:cubicBezTo>
                  <a:cubicBezTo>
                    <a:pt x="957237" y="905135"/>
                    <a:pt x="963852" y="901593"/>
                    <a:pt x="958977" y="899619"/>
                  </a:cubicBezTo>
                  <a:cubicBezTo>
                    <a:pt x="957895" y="903342"/>
                    <a:pt x="953652" y="903905"/>
                    <a:pt x="952569" y="907637"/>
                  </a:cubicBezTo>
                  <a:close/>
                  <a:moveTo>
                    <a:pt x="3237686" y="986210"/>
                  </a:moveTo>
                  <a:cubicBezTo>
                    <a:pt x="3226455" y="1001164"/>
                    <a:pt x="3218680" y="1019591"/>
                    <a:pt x="3205622" y="1032718"/>
                  </a:cubicBezTo>
                  <a:cubicBezTo>
                    <a:pt x="3200634" y="1062159"/>
                    <a:pt x="3175185" y="1072290"/>
                    <a:pt x="3160716" y="1092050"/>
                  </a:cubicBezTo>
                  <a:cubicBezTo>
                    <a:pt x="3151234" y="1104987"/>
                    <a:pt x="3145779" y="1115447"/>
                    <a:pt x="3135059" y="1125734"/>
                  </a:cubicBezTo>
                  <a:cubicBezTo>
                    <a:pt x="3101790" y="1157599"/>
                    <a:pt x="3061543" y="1190313"/>
                    <a:pt x="3016395" y="1207510"/>
                  </a:cubicBezTo>
                  <a:cubicBezTo>
                    <a:pt x="3011277" y="1208463"/>
                    <a:pt x="3011424" y="1204506"/>
                    <a:pt x="3008376" y="1207510"/>
                  </a:cubicBezTo>
                  <a:cubicBezTo>
                    <a:pt x="2994054" y="1217486"/>
                    <a:pt x="2980702" y="1218516"/>
                    <a:pt x="2960258" y="1220343"/>
                  </a:cubicBezTo>
                  <a:cubicBezTo>
                    <a:pt x="2965228" y="1244814"/>
                    <a:pt x="2981663" y="1271596"/>
                    <a:pt x="2997145" y="1290897"/>
                  </a:cubicBezTo>
                  <a:cubicBezTo>
                    <a:pt x="3006939" y="1283338"/>
                    <a:pt x="3020854" y="1284533"/>
                    <a:pt x="3034025" y="1286083"/>
                  </a:cubicBezTo>
                  <a:cubicBezTo>
                    <a:pt x="3036596" y="1283312"/>
                    <a:pt x="3040017" y="1281390"/>
                    <a:pt x="3043645" y="1279667"/>
                  </a:cubicBezTo>
                  <a:cubicBezTo>
                    <a:pt x="3101046" y="1268947"/>
                    <a:pt x="3150662" y="1235116"/>
                    <a:pt x="3189576" y="1207502"/>
                  </a:cubicBezTo>
                  <a:cubicBezTo>
                    <a:pt x="3221096" y="1185135"/>
                    <a:pt x="3249445" y="1162561"/>
                    <a:pt x="3263335" y="1128929"/>
                  </a:cubicBezTo>
                  <a:cubicBezTo>
                    <a:pt x="3274643" y="1122591"/>
                    <a:pt x="3275977" y="1106294"/>
                    <a:pt x="3285788" y="1098458"/>
                  </a:cubicBezTo>
                  <a:cubicBezTo>
                    <a:pt x="3288108" y="1080455"/>
                    <a:pt x="3294906" y="1069822"/>
                    <a:pt x="3305037" y="1056764"/>
                  </a:cubicBezTo>
                  <a:cubicBezTo>
                    <a:pt x="3309219" y="1043646"/>
                    <a:pt x="3313843" y="1022613"/>
                    <a:pt x="3306647" y="1003840"/>
                  </a:cubicBezTo>
                  <a:cubicBezTo>
                    <a:pt x="3287338" y="987881"/>
                    <a:pt x="3274089" y="965835"/>
                    <a:pt x="3253732" y="950933"/>
                  </a:cubicBezTo>
                  <a:cubicBezTo>
                    <a:pt x="3245506" y="959817"/>
                    <a:pt x="3238448" y="969862"/>
                    <a:pt x="3237686" y="986210"/>
                  </a:cubicBezTo>
                  <a:close/>
                  <a:moveTo>
                    <a:pt x="2352502" y="1023098"/>
                  </a:moveTo>
                  <a:cubicBezTo>
                    <a:pt x="2316030" y="1025894"/>
                    <a:pt x="2277982" y="1039801"/>
                    <a:pt x="2237042" y="1043940"/>
                  </a:cubicBezTo>
                  <a:cubicBezTo>
                    <a:pt x="2177052" y="1050001"/>
                    <a:pt x="2109848" y="1053153"/>
                    <a:pt x="2057435" y="1050348"/>
                  </a:cubicBezTo>
                  <a:cubicBezTo>
                    <a:pt x="2044126" y="1049638"/>
                    <a:pt x="2030782" y="1051274"/>
                    <a:pt x="2018954" y="1050348"/>
                  </a:cubicBezTo>
                  <a:cubicBezTo>
                    <a:pt x="2005584" y="1049309"/>
                    <a:pt x="1991591" y="1043247"/>
                    <a:pt x="1977269" y="1042338"/>
                  </a:cubicBezTo>
                  <a:cubicBezTo>
                    <a:pt x="1945178" y="1040286"/>
                    <a:pt x="1913434" y="1041429"/>
                    <a:pt x="1889076" y="1032718"/>
                  </a:cubicBezTo>
                  <a:cubicBezTo>
                    <a:pt x="1886504" y="1067545"/>
                    <a:pt x="1891587" y="1102865"/>
                    <a:pt x="1890678" y="1138549"/>
                  </a:cubicBezTo>
                  <a:cubicBezTo>
                    <a:pt x="1905295" y="1148914"/>
                    <a:pt x="1917253" y="1157591"/>
                    <a:pt x="1929159" y="1167419"/>
                  </a:cubicBezTo>
                  <a:cubicBezTo>
                    <a:pt x="2000086" y="1183048"/>
                    <a:pt x="2085213" y="1187638"/>
                    <a:pt x="2168098" y="1180243"/>
                  </a:cubicBezTo>
                  <a:cubicBezTo>
                    <a:pt x="2201470" y="1177264"/>
                    <a:pt x="2236765" y="1175394"/>
                    <a:pt x="2265911" y="1167419"/>
                  </a:cubicBezTo>
                  <a:cubicBezTo>
                    <a:pt x="2273254" y="1165410"/>
                    <a:pt x="2279541" y="1159816"/>
                    <a:pt x="2286753" y="1157798"/>
                  </a:cubicBezTo>
                  <a:cubicBezTo>
                    <a:pt x="2305301" y="1152594"/>
                    <a:pt x="2323364" y="1148758"/>
                    <a:pt x="2341280" y="1143355"/>
                  </a:cubicBezTo>
                  <a:cubicBezTo>
                    <a:pt x="2360027" y="1137709"/>
                    <a:pt x="2377960" y="1129968"/>
                    <a:pt x="2397408" y="1125717"/>
                  </a:cubicBezTo>
                  <a:cubicBezTo>
                    <a:pt x="2404950" y="1112382"/>
                    <a:pt x="2423611" y="1111083"/>
                    <a:pt x="2434287" y="1104865"/>
                  </a:cubicBezTo>
                  <a:cubicBezTo>
                    <a:pt x="2422268" y="1065034"/>
                    <a:pt x="2411895" y="1023557"/>
                    <a:pt x="2392594" y="991016"/>
                  </a:cubicBezTo>
                  <a:cubicBezTo>
                    <a:pt x="2395953" y="1004680"/>
                    <a:pt x="2363161" y="1022267"/>
                    <a:pt x="2352502" y="1023098"/>
                  </a:cubicBezTo>
                  <a:close/>
                  <a:moveTo>
                    <a:pt x="2256282" y="1021487"/>
                  </a:moveTo>
                  <a:cubicBezTo>
                    <a:pt x="2266829" y="1020266"/>
                    <a:pt x="2279939" y="1021617"/>
                    <a:pt x="2283541" y="1013469"/>
                  </a:cubicBezTo>
                  <a:cubicBezTo>
                    <a:pt x="2272414" y="1014101"/>
                    <a:pt x="2261720" y="1015166"/>
                    <a:pt x="2256282" y="1021487"/>
                  </a:cubicBezTo>
                  <a:close/>
                  <a:moveTo>
                    <a:pt x="1959622" y="1016673"/>
                  </a:moveTo>
                  <a:cubicBezTo>
                    <a:pt x="1959821" y="1020760"/>
                    <a:pt x="1961960" y="1022890"/>
                    <a:pt x="1966030" y="1023089"/>
                  </a:cubicBezTo>
                  <a:cubicBezTo>
                    <a:pt x="1970402" y="1017937"/>
                    <a:pt x="1964393" y="1013443"/>
                    <a:pt x="1959622" y="1016673"/>
                  </a:cubicBezTo>
                  <a:close/>
                  <a:moveTo>
                    <a:pt x="1927549" y="1026301"/>
                  </a:moveTo>
                  <a:cubicBezTo>
                    <a:pt x="1925418" y="1020898"/>
                    <a:pt x="1912222" y="1018171"/>
                    <a:pt x="1906706" y="1021487"/>
                  </a:cubicBezTo>
                  <a:cubicBezTo>
                    <a:pt x="1910135" y="1029332"/>
                    <a:pt x="1919080" y="1024163"/>
                    <a:pt x="1927549" y="1026301"/>
                  </a:cubicBezTo>
                  <a:close/>
                  <a:moveTo>
                    <a:pt x="3285796" y="1342203"/>
                  </a:moveTo>
                  <a:cubicBezTo>
                    <a:pt x="3290325" y="1341388"/>
                    <a:pt x="3287398" y="1333110"/>
                    <a:pt x="3292204" y="1332582"/>
                  </a:cubicBezTo>
                  <a:cubicBezTo>
                    <a:pt x="3315125" y="1319576"/>
                    <a:pt x="3331854" y="1307887"/>
                    <a:pt x="3353138" y="1289287"/>
                  </a:cubicBezTo>
                  <a:cubicBezTo>
                    <a:pt x="3367183" y="1277017"/>
                    <a:pt x="3384112" y="1264790"/>
                    <a:pt x="3393238" y="1254010"/>
                  </a:cubicBezTo>
                  <a:cubicBezTo>
                    <a:pt x="3403118" y="1242337"/>
                    <a:pt x="3411007" y="1225279"/>
                    <a:pt x="3422108" y="1209112"/>
                  </a:cubicBezTo>
                  <a:cubicBezTo>
                    <a:pt x="3430767" y="1196505"/>
                    <a:pt x="3446656" y="1175359"/>
                    <a:pt x="3446145" y="1162604"/>
                  </a:cubicBezTo>
                  <a:cubicBezTo>
                    <a:pt x="3445773" y="1153227"/>
                    <a:pt x="3422844" y="1121543"/>
                    <a:pt x="3417285" y="1114494"/>
                  </a:cubicBezTo>
                  <a:cubicBezTo>
                    <a:pt x="3409725" y="1104900"/>
                    <a:pt x="3397698" y="1097280"/>
                    <a:pt x="3390035" y="1088838"/>
                  </a:cubicBezTo>
                  <a:cubicBezTo>
                    <a:pt x="3379072" y="1076775"/>
                    <a:pt x="3369764" y="1064376"/>
                    <a:pt x="3357961" y="1061579"/>
                  </a:cubicBezTo>
                  <a:cubicBezTo>
                    <a:pt x="3352255" y="1075537"/>
                    <a:pt x="3344635" y="1083703"/>
                    <a:pt x="3343527" y="1104874"/>
                  </a:cubicBezTo>
                  <a:cubicBezTo>
                    <a:pt x="3321281" y="1139831"/>
                    <a:pt x="3293512" y="1169237"/>
                    <a:pt x="3271362" y="1204298"/>
                  </a:cubicBezTo>
                  <a:cubicBezTo>
                    <a:pt x="3230274" y="1234328"/>
                    <a:pt x="3196357" y="1279978"/>
                    <a:pt x="3143077" y="1292499"/>
                  </a:cubicBezTo>
                  <a:cubicBezTo>
                    <a:pt x="3114857" y="1320468"/>
                    <a:pt x="3053542" y="1324867"/>
                    <a:pt x="3019599" y="1337397"/>
                  </a:cubicBezTo>
                  <a:cubicBezTo>
                    <a:pt x="3034665" y="1367227"/>
                    <a:pt x="3052841" y="1407847"/>
                    <a:pt x="3070921" y="1440024"/>
                  </a:cubicBezTo>
                  <a:cubicBezTo>
                    <a:pt x="3171808" y="1436682"/>
                    <a:pt x="3216073" y="1376718"/>
                    <a:pt x="3285796" y="1342203"/>
                  </a:cubicBezTo>
                  <a:close/>
                  <a:moveTo>
                    <a:pt x="1093678" y="1278056"/>
                  </a:moveTo>
                  <a:cubicBezTo>
                    <a:pt x="1093591" y="1279034"/>
                    <a:pt x="1093444" y="1279961"/>
                    <a:pt x="1092076" y="1279658"/>
                  </a:cubicBezTo>
                  <a:cubicBezTo>
                    <a:pt x="1080681" y="1277502"/>
                    <a:pt x="1065328" y="1271674"/>
                    <a:pt x="1056799" y="1262019"/>
                  </a:cubicBezTo>
                  <a:cubicBezTo>
                    <a:pt x="1048581" y="1262219"/>
                    <a:pt x="1044919" y="1257863"/>
                    <a:pt x="1040762" y="1254001"/>
                  </a:cubicBezTo>
                  <a:cubicBezTo>
                    <a:pt x="1009027" y="1238692"/>
                    <a:pt x="974659" y="1226032"/>
                    <a:pt x="949357" y="1204289"/>
                  </a:cubicBezTo>
                  <a:cubicBezTo>
                    <a:pt x="938542" y="1202272"/>
                    <a:pt x="933874" y="1194106"/>
                    <a:pt x="923700" y="1191465"/>
                  </a:cubicBezTo>
                  <a:cubicBezTo>
                    <a:pt x="908088" y="1170190"/>
                    <a:pt x="883842" y="1157556"/>
                    <a:pt x="867572" y="1136947"/>
                  </a:cubicBezTo>
                  <a:cubicBezTo>
                    <a:pt x="840780" y="1126686"/>
                    <a:pt x="813807" y="1103714"/>
                    <a:pt x="819462" y="1071199"/>
                  </a:cubicBezTo>
                  <a:cubicBezTo>
                    <a:pt x="782219" y="1110399"/>
                    <a:pt x="745046" y="1149659"/>
                    <a:pt x="716834" y="1197881"/>
                  </a:cubicBezTo>
                  <a:cubicBezTo>
                    <a:pt x="722402" y="1200860"/>
                    <a:pt x="728758" y="1203060"/>
                    <a:pt x="732871" y="1207502"/>
                  </a:cubicBezTo>
                  <a:cubicBezTo>
                    <a:pt x="733754" y="1213901"/>
                    <a:pt x="733754" y="1212333"/>
                    <a:pt x="732871" y="1218733"/>
                  </a:cubicBezTo>
                  <a:cubicBezTo>
                    <a:pt x="758121" y="1234639"/>
                    <a:pt x="778037" y="1255880"/>
                    <a:pt x="806638" y="1268436"/>
                  </a:cubicBezTo>
                  <a:cubicBezTo>
                    <a:pt x="837239" y="1294162"/>
                    <a:pt x="870585" y="1321351"/>
                    <a:pt x="907663" y="1335786"/>
                  </a:cubicBezTo>
                  <a:cubicBezTo>
                    <a:pt x="917093" y="1350472"/>
                    <a:pt x="934299" y="1347562"/>
                    <a:pt x="944542" y="1361443"/>
                  </a:cubicBezTo>
                  <a:cubicBezTo>
                    <a:pt x="960293" y="1367608"/>
                    <a:pt x="978711" y="1371107"/>
                    <a:pt x="987838" y="1383896"/>
                  </a:cubicBezTo>
                  <a:cubicBezTo>
                    <a:pt x="998402" y="1384467"/>
                    <a:pt x="1004117" y="1390191"/>
                    <a:pt x="1008689" y="1393516"/>
                  </a:cubicBezTo>
                  <a:cubicBezTo>
                    <a:pt x="1086907" y="1422351"/>
                    <a:pt x="1144723" y="1453922"/>
                    <a:pt x="1220360" y="1484922"/>
                  </a:cubicBezTo>
                  <a:cubicBezTo>
                    <a:pt x="1219702" y="1488784"/>
                    <a:pt x="1223287" y="1488402"/>
                    <a:pt x="1221962" y="1492940"/>
                  </a:cubicBezTo>
                  <a:cubicBezTo>
                    <a:pt x="1227747" y="1493901"/>
                    <a:pt x="1226690" y="1488048"/>
                    <a:pt x="1231583" y="1488126"/>
                  </a:cubicBezTo>
                  <a:cubicBezTo>
                    <a:pt x="1233046" y="1492550"/>
                    <a:pt x="1239584" y="1491883"/>
                    <a:pt x="1239601" y="1497746"/>
                  </a:cubicBezTo>
                  <a:cubicBezTo>
                    <a:pt x="1239558" y="1494836"/>
                    <a:pt x="1247671" y="1492169"/>
                    <a:pt x="1247619" y="1494542"/>
                  </a:cubicBezTo>
                  <a:cubicBezTo>
                    <a:pt x="1249031" y="1499729"/>
                    <a:pt x="1245091" y="1505331"/>
                    <a:pt x="1249221" y="1508968"/>
                  </a:cubicBezTo>
                  <a:cubicBezTo>
                    <a:pt x="1248009" y="1500482"/>
                    <a:pt x="1253421" y="1507453"/>
                    <a:pt x="1255638" y="1504153"/>
                  </a:cubicBezTo>
                  <a:cubicBezTo>
                    <a:pt x="1283840" y="1462261"/>
                    <a:pt x="1272159" y="1391196"/>
                    <a:pt x="1284498" y="1337379"/>
                  </a:cubicBezTo>
                  <a:cubicBezTo>
                    <a:pt x="1261093" y="1333318"/>
                    <a:pt x="1255993" y="1341475"/>
                    <a:pt x="1241203" y="1327759"/>
                  </a:cubicBezTo>
                  <a:cubicBezTo>
                    <a:pt x="1240181" y="1331257"/>
                    <a:pt x="1245749" y="1332859"/>
                    <a:pt x="1239592" y="1332574"/>
                  </a:cubicBezTo>
                  <a:cubicBezTo>
                    <a:pt x="1234163" y="1319109"/>
                    <a:pt x="1221166" y="1327456"/>
                    <a:pt x="1218750" y="1318139"/>
                  </a:cubicBezTo>
                  <a:cubicBezTo>
                    <a:pt x="1209675" y="1322321"/>
                    <a:pt x="1196366" y="1315619"/>
                    <a:pt x="1191491" y="1310121"/>
                  </a:cubicBezTo>
                  <a:cubicBezTo>
                    <a:pt x="1162778" y="1305427"/>
                    <a:pt x="1130609" y="1300561"/>
                    <a:pt x="1109706" y="1282862"/>
                  </a:cubicBezTo>
                  <a:cubicBezTo>
                    <a:pt x="1103688" y="1287555"/>
                    <a:pt x="1093323" y="1282100"/>
                    <a:pt x="1093678" y="1278056"/>
                  </a:cubicBezTo>
                  <a:close/>
                  <a:moveTo>
                    <a:pt x="2448731" y="1278056"/>
                  </a:moveTo>
                  <a:cubicBezTo>
                    <a:pt x="2452151" y="1266323"/>
                    <a:pt x="2462880" y="1265621"/>
                    <a:pt x="2469573" y="1268436"/>
                  </a:cubicBezTo>
                  <a:cubicBezTo>
                    <a:pt x="2468127" y="1256720"/>
                    <a:pt x="2479167" y="1253239"/>
                    <a:pt x="2479193" y="1244389"/>
                  </a:cubicBezTo>
                  <a:cubicBezTo>
                    <a:pt x="2474379" y="1240510"/>
                    <a:pt x="2472448" y="1246684"/>
                    <a:pt x="2471166" y="1244389"/>
                  </a:cubicBezTo>
                  <a:cubicBezTo>
                    <a:pt x="2476483" y="1203077"/>
                    <a:pt x="2455433" y="1169142"/>
                    <a:pt x="2445509" y="1130540"/>
                  </a:cubicBezTo>
                  <a:cubicBezTo>
                    <a:pt x="2437482" y="1133207"/>
                    <a:pt x="2433413" y="1139822"/>
                    <a:pt x="2426260" y="1143364"/>
                  </a:cubicBezTo>
                  <a:cubicBezTo>
                    <a:pt x="2425152" y="1141216"/>
                    <a:pt x="2421983" y="1144161"/>
                    <a:pt x="2418242" y="1141762"/>
                  </a:cubicBezTo>
                  <a:cubicBezTo>
                    <a:pt x="2406535" y="1156785"/>
                    <a:pt x="2381822" y="1158794"/>
                    <a:pt x="2360512" y="1164206"/>
                  </a:cubicBezTo>
                  <a:cubicBezTo>
                    <a:pt x="2360746" y="1168189"/>
                    <a:pt x="2360806" y="1171991"/>
                    <a:pt x="2357308" y="1172225"/>
                  </a:cubicBezTo>
                  <a:cubicBezTo>
                    <a:pt x="2350493" y="1173437"/>
                    <a:pt x="2345012" y="1175965"/>
                    <a:pt x="2336466" y="1175428"/>
                  </a:cubicBezTo>
                  <a:cubicBezTo>
                    <a:pt x="2322940" y="1187135"/>
                    <a:pt x="2307492" y="1186417"/>
                    <a:pt x="2286745" y="1188261"/>
                  </a:cubicBezTo>
                  <a:cubicBezTo>
                    <a:pt x="2254195" y="1191145"/>
                    <a:pt x="2218884" y="1201492"/>
                    <a:pt x="2185728" y="1204298"/>
                  </a:cubicBezTo>
                  <a:cubicBezTo>
                    <a:pt x="2162279" y="1206281"/>
                    <a:pt x="2139003" y="1202739"/>
                    <a:pt x="2116776" y="1202696"/>
                  </a:cubicBezTo>
                  <a:cubicBezTo>
                    <a:pt x="2075376" y="1202609"/>
                    <a:pt x="2032401" y="1201596"/>
                    <a:pt x="1993288" y="1194678"/>
                  </a:cubicBezTo>
                  <a:cubicBezTo>
                    <a:pt x="1962142" y="1194539"/>
                    <a:pt x="1915737" y="1193439"/>
                    <a:pt x="1892263" y="1186659"/>
                  </a:cubicBezTo>
                  <a:cubicBezTo>
                    <a:pt x="1887327" y="1223564"/>
                    <a:pt x="1890981" y="1269345"/>
                    <a:pt x="1895466" y="1300509"/>
                  </a:cubicBezTo>
                  <a:cubicBezTo>
                    <a:pt x="1902827" y="1302778"/>
                    <a:pt x="1905797" y="1309419"/>
                    <a:pt x="1913105" y="1311731"/>
                  </a:cubicBezTo>
                  <a:cubicBezTo>
                    <a:pt x="1915278" y="1311229"/>
                    <a:pt x="1916162" y="1309445"/>
                    <a:pt x="1919522" y="1310129"/>
                  </a:cubicBezTo>
                  <a:cubicBezTo>
                    <a:pt x="1963232" y="1328842"/>
                    <a:pt x="1986101" y="1321958"/>
                    <a:pt x="2039796" y="1329378"/>
                  </a:cubicBezTo>
                  <a:cubicBezTo>
                    <a:pt x="2052828" y="1338037"/>
                    <a:pt x="2081611" y="1330123"/>
                    <a:pt x="2087906" y="1342203"/>
                  </a:cubicBezTo>
                  <a:cubicBezTo>
                    <a:pt x="2097146" y="1333769"/>
                    <a:pt x="2110073" y="1339666"/>
                    <a:pt x="2121581" y="1338999"/>
                  </a:cubicBezTo>
                  <a:cubicBezTo>
                    <a:pt x="2138718" y="1338003"/>
                    <a:pt x="2158461" y="1327785"/>
                    <a:pt x="2177710" y="1335786"/>
                  </a:cubicBezTo>
                  <a:cubicBezTo>
                    <a:pt x="2185269" y="1330998"/>
                    <a:pt x="2198128" y="1337327"/>
                    <a:pt x="2211385" y="1332582"/>
                  </a:cubicBezTo>
                  <a:cubicBezTo>
                    <a:pt x="2211160" y="1334479"/>
                    <a:pt x="2208527" y="1336219"/>
                    <a:pt x="2211385" y="1337397"/>
                  </a:cubicBezTo>
                  <a:cubicBezTo>
                    <a:pt x="2215853" y="1331006"/>
                    <a:pt x="2219143" y="1334158"/>
                    <a:pt x="2225811" y="1334193"/>
                  </a:cubicBezTo>
                  <a:cubicBezTo>
                    <a:pt x="2223248" y="1330989"/>
                    <a:pt x="2241848" y="1328409"/>
                    <a:pt x="2241848" y="1335795"/>
                  </a:cubicBezTo>
                  <a:cubicBezTo>
                    <a:pt x="2243553" y="1334297"/>
                    <a:pt x="2242350" y="1329881"/>
                    <a:pt x="2246662" y="1330980"/>
                  </a:cubicBezTo>
                  <a:cubicBezTo>
                    <a:pt x="2263487" y="1338271"/>
                    <a:pt x="2296192" y="1319602"/>
                    <a:pt x="2304392" y="1327776"/>
                  </a:cubicBezTo>
                  <a:cubicBezTo>
                    <a:pt x="2311579" y="1316918"/>
                    <a:pt x="2323477" y="1318026"/>
                    <a:pt x="2333261" y="1316554"/>
                  </a:cubicBezTo>
                  <a:cubicBezTo>
                    <a:pt x="2345990" y="1314632"/>
                    <a:pt x="2361014" y="1313896"/>
                    <a:pt x="2373344" y="1308536"/>
                  </a:cubicBezTo>
                  <a:cubicBezTo>
                    <a:pt x="2378756" y="1306189"/>
                    <a:pt x="2382480" y="1300925"/>
                    <a:pt x="2387779" y="1298907"/>
                  </a:cubicBezTo>
                  <a:cubicBezTo>
                    <a:pt x="2402811" y="1293218"/>
                    <a:pt x="2417237" y="1290776"/>
                    <a:pt x="2429473" y="1281268"/>
                  </a:cubicBezTo>
                  <a:cubicBezTo>
                    <a:pt x="2429542" y="1283477"/>
                    <a:pt x="2428719" y="1284793"/>
                    <a:pt x="2427871" y="1286083"/>
                  </a:cubicBezTo>
                  <a:cubicBezTo>
                    <a:pt x="2435404" y="1281615"/>
                    <a:pt x="2435084" y="1277606"/>
                    <a:pt x="2448731" y="1278056"/>
                  </a:cubicBezTo>
                  <a:close/>
                  <a:moveTo>
                    <a:pt x="1898688" y="1159392"/>
                  </a:moveTo>
                  <a:cubicBezTo>
                    <a:pt x="1900974" y="1160820"/>
                    <a:pt x="1910161" y="1168917"/>
                    <a:pt x="1911512" y="1160994"/>
                  </a:cubicBezTo>
                  <a:cubicBezTo>
                    <a:pt x="1907503" y="1158846"/>
                    <a:pt x="1901571" y="1153928"/>
                    <a:pt x="1898688" y="1159392"/>
                  </a:cubicBezTo>
                  <a:close/>
                  <a:moveTo>
                    <a:pt x="3478218" y="1201085"/>
                  </a:moveTo>
                  <a:cubicBezTo>
                    <a:pt x="3476616" y="1201085"/>
                    <a:pt x="3475024" y="1201085"/>
                    <a:pt x="3473413" y="1201085"/>
                  </a:cubicBezTo>
                  <a:cubicBezTo>
                    <a:pt x="3473326" y="1203137"/>
                    <a:pt x="3471352" y="1203311"/>
                    <a:pt x="3471811" y="1205900"/>
                  </a:cubicBezTo>
                  <a:cubicBezTo>
                    <a:pt x="3458623" y="1264920"/>
                    <a:pt x="3414903" y="1300241"/>
                    <a:pt x="3377193" y="1335786"/>
                  </a:cubicBezTo>
                  <a:cubicBezTo>
                    <a:pt x="3334902" y="1375661"/>
                    <a:pt x="3277440" y="1397984"/>
                    <a:pt x="3232872" y="1435210"/>
                  </a:cubicBezTo>
                  <a:cubicBezTo>
                    <a:pt x="3185559" y="1453645"/>
                    <a:pt x="3140315" y="1474167"/>
                    <a:pt x="3093365" y="1492940"/>
                  </a:cubicBezTo>
                  <a:cubicBezTo>
                    <a:pt x="3098708" y="1519896"/>
                    <a:pt x="3110043" y="1544981"/>
                    <a:pt x="3117412" y="1565096"/>
                  </a:cubicBezTo>
                  <a:cubicBezTo>
                    <a:pt x="3170423" y="1568179"/>
                    <a:pt x="3243038" y="1564100"/>
                    <a:pt x="3292195" y="1565096"/>
                  </a:cubicBezTo>
                  <a:cubicBezTo>
                    <a:pt x="3309669" y="1554809"/>
                    <a:pt x="3332365" y="1549657"/>
                    <a:pt x="3349934" y="1542643"/>
                  </a:cubicBezTo>
                  <a:cubicBezTo>
                    <a:pt x="3371902" y="1533880"/>
                    <a:pt x="3383514" y="1527048"/>
                    <a:pt x="3402850" y="1516986"/>
                  </a:cubicBezTo>
                  <a:cubicBezTo>
                    <a:pt x="3416531" y="1509868"/>
                    <a:pt x="3431918" y="1505807"/>
                    <a:pt x="3441331" y="1499348"/>
                  </a:cubicBezTo>
                  <a:cubicBezTo>
                    <a:pt x="3447678" y="1495001"/>
                    <a:pt x="3452691" y="1487641"/>
                    <a:pt x="3458970" y="1483311"/>
                  </a:cubicBezTo>
                  <a:cubicBezTo>
                    <a:pt x="3470053" y="1475674"/>
                    <a:pt x="3478565" y="1472704"/>
                    <a:pt x="3486228" y="1465664"/>
                  </a:cubicBezTo>
                  <a:cubicBezTo>
                    <a:pt x="3518128" y="1436370"/>
                    <a:pt x="3550054" y="1406055"/>
                    <a:pt x="3574421" y="1375869"/>
                  </a:cubicBezTo>
                  <a:cubicBezTo>
                    <a:pt x="3551743" y="1308241"/>
                    <a:pt x="3517981" y="1251672"/>
                    <a:pt x="3478218" y="1201085"/>
                  </a:cubicBezTo>
                  <a:close/>
                  <a:moveTo>
                    <a:pt x="2347688" y="1347017"/>
                  </a:moveTo>
                  <a:cubicBezTo>
                    <a:pt x="2335002" y="1339977"/>
                    <a:pt x="2306695" y="1355347"/>
                    <a:pt x="2291577" y="1358239"/>
                  </a:cubicBezTo>
                  <a:cubicBezTo>
                    <a:pt x="2269435" y="1362491"/>
                    <a:pt x="2239943" y="1358845"/>
                    <a:pt x="2211394" y="1361443"/>
                  </a:cubicBezTo>
                  <a:cubicBezTo>
                    <a:pt x="2166167" y="1365573"/>
                    <a:pt x="2110247" y="1370925"/>
                    <a:pt x="2057443" y="1367859"/>
                  </a:cubicBezTo>
                  <a:cubicBezTo>
                    <a:pt x="2039762" y="1366829"/>
                    <a:pt x="2021543" y="1365236"/>
                    <a:pt x="2004536" y="1364656"/>
                  </a:cubicBezTo>
                  <a:cubicBezTo>
                    <a:pt x="1964540" y="1363270"/>
                    <a:pt x="1931445" y="1345069"/>
                    <a:pt x="1901892" y="1334193"/>
                  </a:cubicBezTo>
                  <a:cubicBezTo>
                    <a:pt x="1896471" y="1387135"/>
                    <a:pt x="1914871" y="1433513"/>
                    <a:pt x="1921149" y="1491338"/>
                  </a:cubicBezTo>
                  <a:cubicBezTo>
                    <a:pt x="1940355" y="1502872"/>
                    <a:pt x="1958652" y="1497235"/>
                    <a:pt x="1977278" y="1502560"/>
                  </a:cubicBezTo>
                  <a:cubicBezTo>
                    <a:pt x="1981572" y="1503798"/>
                    <a:pt x="1984413" y="1507981"/>
                    <a:pt x="1988500" y="1508977"/>
                  </a:cubicBezTo>
                  <a:cubicBezTo>
                    <a:pt x="2005801" y="1513176"/>
                    <a:pt x="2025535" y="1511635"/>
                    <a:pt x="2046230" y="1512180"/>
                  </a:cubicBezTo>
                  <a:cubicBezTo>
                    <a:pt x="2066111" y="1512717"/>
                    <a:pt x="2089465" y="1515003"/>
                    <a:pt x="2108775" y="1518597"/>
                  </a:cubicBezTo>
                  <a:cubicBezTo>
                    <a:pt x="2125028" y="1521627"/>
                    <a:pt x="2138190" y="1518943"/>
                    <a:pt x="2153681" y="1520207"/>
                  </a:cubicBezTo>
                  <a:cubicBezTo>
                    <a:pt x="2198483" y="1523844"/>
                    <a:pt x="2240046" y="1520857"/>
                    <a:pt x="2280363" y="1523411"/>
                  </a:cubicBezTo>
                  <a:cubicBezTo>
                    <a:pt x="2291758" y="1518605"/>
                    <a:pt x="2306349" y="1516839"/>
                    <a:pt x="2322065" y="1515393"/>
                  </a:cubicBezTo>
                  <a:cubicBezTo>
                    <a:pt x="2347869" y="1513012"/>
                    <a:pt x="2373812" y="1505868"/>
                    <a:pt x="2399036" y="1508977"/>
                  </a:cubicBezTo>
                  <a:cubicBezTo>
                    <a:pt x="2404465" y="1501634"/>
                    <a:pt x="2424312" y="1497270"/>
                    <a:pt x="2439128" y="1494551"/>
                  </a:cubicBezTo>
                  <a:cubicBezTo>
                    <a:pt x="2449198" y="1492689"/>
                    <a:pt x="2459849" y="1491953"/>
                    <a:pt x="2464785" y="1494551"/>
                  </a:cubicBezTo>
                  <a:cubicBezTo>
                    <a:pt x="2477280" y="1479250"/>
                    <a:pt x="2496477" y="1482272"/>
                    <a:pt x="2517700" y="1472097"/>
                  </a:cubicBezTo>
                  <a:cubicBezTo>
                    <a:pt x="2511604" y="1413138"/>
                    <a:pt x="2484241" y="1368180"/>
                    <a:pt x="2487238" y="1305324"/>
                  </a:cubicBezTo>
                  <a:cubicBezTo>
                    <a:pt x="2443353" y="1317870"/>
                    <a:pt x="2392074" y="1330392"/>
                    <a:pt x="2347688" y="1347017"/>
                  </a:cubicBezTo>
                  <a:close/>
                  <a:moveTo>
                    <a:pt x="3162326" y="1441626"/>
                  </a:moveTo>
                  <a:cubicBezTo>
                    <a:pt x="3175003" y="1443782"/>
                    <a:pt x="3183169" y="1438189"/>
                    <a:pt x="3189576" y="1428802"/>
                  </a:cubicBezTo>
                  <a:cubicBezTo>
                    <a:pt x="3177843" y="1430421"/>
                    <a:pt x="3168128" y="1434067"/>
                    <a:pt x="3162326" y="1441626"/>
                  </a:cubicBezTo>
                  <a:close/>
                  <a:moveTo>
                    <a:pt x="2455138" y="1510587"/>
                  </a:moveTo>
                  <a:cubicBezTo>
                    <a:pt x="2456377" y="1517644"/>
                    <a:pt x="2444713" y="1518060"/>
                    <a:pt x="2443907" y="1513791"/>
                  </a:cubicBezTo>
                  <a:cubicBezTo>
                    <a:pt x="2435326" y="1519913"/>
                    <a:pt x="2422277" y="1526589"/>
                    <a:pt x="2411834" y="1528226"/>
                  </a:cubicBezTo>
                  <a:cubicBezTo>
                    <a:pt x="2410042" y="1528512"/>
                    <a:pt x="2405626" y="1525005"/>
                    <a:pt x="2403816" y="1525022"/>
                  </a:cubicBezTo>
                  <a:cubicBezTo>
                    <a:pt x="2380151" y="1525178"/>
                    <a:pt x="2354424" y="1538851"/>
                    <a:pt x="2330058" y="1542661"/>
                  </a:cubicBezTo>
                  <a:cubicBezTo>
                    <a:pt x="2330300" y="1537612"/>
                    <a:pt x="2323555" y="1539543"/>
                    <a:pt x="2322039" y="1536253"/>
                  </a:cubicBezTo>
                  <a:cubicBezTo>
                    <a:pt x="2311709" y="1543440"/>
                    <a:pt x="2287100" y="1538348"/>
                    <a:pt x="2265911" y="1539457"/>
                  </a:cubicBezTo>
                  <a:cubicBezTo>
                    <a:pt x="2251078" y="1540236"/>
                    <a:pt x="2237276" y="1543518"/>
                    <a:pt x="2224226" y="1542661"/>
                  </a:cubicBezTo>
                  <a:cubicBezTo>
                    <a:pt x="2201972" y="1541206"/>
                    <a:pt x="2181208" y="1535846"/>
                    <a:pt x="2160088" y="1537846"/>
                  </a:cubicBezTo>
                  <a:cubicBezTo>
                    <a:pt x="2112541" y="1542375"/>
                    <a:pt x="2068726" y="1529300"/>
                    <a:pt x="2028583" y="1529828"/>
                  </a:cubicBezTo>
                  <a:cubicBezTo>
                    <a:pt x="2028314" y="1532226"/>
                    <a:pt x="2029154" y="1535751"/>
                    <a:pt x="2026972" y="1536244"/>
                  </a:cubicBezTo>
                  <a:cubicBezTo>
                    <a:pt x="2016919" y="1524719"/>
                    <a:pt x="1996960" y="1525056"/>
                    <a:pt x="1980473" y="1523411"/>
                  </a:cubicBezTo>
                  <a:cubicBezTo>
                    <a:pt x="1963146" y="1521680"/>
                    <a:pt x="1946529" y="1518276"/>
                    <a:pt x="1929159" y="1513791"/>
                  </a:cubicBezTo>
                  <a:cubicBezTo>
                    <a:pt x="1927168" y="1533092"/>
                    <a:pt x="1943646" y="1537647"/>
                    <a:pt x="1946798" y="1555485"/>
                  </a:cubicBezTo>
                  <a:cubicBezTo>
                    <a:pt x="1942667" y="1558836"/>
                    <a:pt x="1940918" y="1564577"/>
                    <a:pt x="1941983" y="1573123"/>
                  </a:cubicBezTo>
                  <a:cubicBezTo>
                    <a:pt x="1952192" y="1584172"/>
                    <a:pt x="1967190" y="1580016"/>
                    <a:pt x="1980464" y="1581142"/>
                  </a:cubicBezTo>
                  <a:cubicBezTo>
                    <a:pt x="2005290" y="1583263"/>
                    <a:pt x="2028513" y="1594338"/>
                    <a:pt x="2055833" y="1593974"/>
                  </a:cubicBezTo>
                  <a:cubicBezTo>
                    <a:pt x="2093136" y="1607275"/>
                    <a:pt x="2146069" y="1609128"/>
                    <a:pt x="2187330" y="1618029"/>
                  </a:cubicBezTo>
                  <a:cubicBezTo>
                    <a:pt x="2227326" y="1640075"/>
                    <a:pt x="2288849" y="1642682"/>
                    <a:pt x="2339669" y="1656510"/>
                  </a:cubicBezTo>
                  <a:cubicBezTo>
                    <a:pt x="2339669" y="1658121"/>
                    <a:pt x="2339669" y="1659723"/>
                    <a:pt x="2339669" y="1661325"/>
                  </a:cubicBezTo>
                  <a:cubicBezTo>
                    <a:pt x="2361906" y="1661766"/>
                    <a:pt x="2386662" y="1672954"/>
                    <a:pt x="2403807" y="1683769"/>
                  </a:cubicBezTo>
                  <a:cubicBezTo>
                    <a:pt x="2420718" y="1687882"/>
                    <a:pt x="2436426" y="1689181"/>
                    <a:pt x="2450315" y="1696602"/>
                  </a:cubicBezTo>
                  <a:cubicBezTo>
                    <a:pt x="2456965" y="1700152"/>
                    <a:pt x="2461407" y="1708257"/>
                    <a:pt x="2467954" y="1711037"/>
                  </a:cubicBezTo>
                  <a:cubicBezTo>
                    <a:pt x="2474517" y="1713825"/>
                    <a:pt x="2482458" y="1711686"/>
                    <a:pt x="2488796" y="1714240"/>
                  </a:cubicBezTo>
                  <a:cubicBezTo>
                    <a:pt x="2501161" y="1719237"/>
                    <a:pt x="2510531" y="1735481"/>
                    <a:pt x="2527277" y="1725463"/>
                  </a:cubicBezTo>
                  <a:cubicBezTo>
                    <a:pt x="2521943" y="1658104"/>
                    <a:pt x="2530784" y="1573175"/>
                    <a:pt x="2519259" y="1489736"/>
                  </a:cubicBezTo>
                  <a:cubicBezTo>
                    <a:pt x="2500685" y="1500664"/>
                    <a:pt x="2473721" y="1513020"/>
                    <a:pt x="2455138" y="1510587"/>
                  </a:cubicBezTo>
                  <a:close/>
                  <a:moveTo>
                    <a:pt x="1829727" y="1589160"/>
                  </a:moveTo>
                  <a:cubicBezTo>
                    <a:pt x="1827415" y="1590060"/>
                    <a:pt x="1825813" y="1591662"/>
                    <a:pt x="1824912" y="1593974"/>
                  </a:cubicBezTo>
                  <a:cubicBezTo>
                    <a:pt x="1820176" y="1614202"/>
                    <a:pt x="1817743" y="1629996"/>
                    <a:pt x="1815292" y="1648492"/>
                  </a:cubicBezTo>
                  <a:cubicBezTo>
                    <a:pt x="1813248" y="1664009"/>
                    <a:pt x="1810183" y="1679820"/>
                    <a:pt x="1808884" y="1694991"/>
                  </a:cubicBezTo>
                  <a:cubicBezTo>
                    <a:pt x="1807663" y="1709209"/>
                    <a:pt x="1810322" y="1722198"/>
                    <a:pt x="1810495" y="1736685"/>
                  </a:cubicBezTo>
                  <a:cubicBezTo>
                    <a:pt x="1811136" y="1792276"/>
                    <a:pt x="1807196" y="1840351"/>
                    <a:pt x="1808884" y="1893839"/>
                  </a:cubicBezTo>
                  <a:cubicBezTo>
                    <a:pt x="1810374" y="1940684"/>
                    <a:pt x="1797671" y="1987729"/>
                    <a:pt x="1796052" y="2034947"/>
                  </a:cubicBezTo>
                  <a:cubicBezTo>
                    <a:pt x="1795705" y="2044957"/>
                    <a:pt x="1799506" y="2055409"/>
                    <a:pt x="1799255" y="2065419"/>
                  </a:cubicBezTo>
                  <a:cubicBezTo>
                    <a:pt x="1798389" y="2100973"/>
                    <a:pt x="1787696" y="2133713"/>
                    <a:pt x="1783219" y="2169648"/>
                  </a:cubicBezTo>
                  <a:cubicBezTo>
                    <a:pt x="1780439" y="2191989"/>
                    <a:pt x="1779513" y="2214303"/>
                    <a:pt x="1776811" y="2236990"/>
                  </a:cubicBezTo>
                  <a:cubicBezTo>
                    <a:pt x="1766411" y="2324100"/>
                    <a:pt x="1758038" y="2406249"/>
                    <a:pt x="1744729" y="2490372"/>
                  </a:cubicBezTo>
                  <a:cubicBezTo>
                    <a:pt x="1739083" y="2526143"/>
                    <a:pt x="1740079" y="2564052"/>
                    <a:pt x="1736711" y="2601009"/>
                  </a:cubicBezTo>
                  <a:cubicBezTo>
                    <a:pt x="1733264" y="2639005"/>
                    <a:pt x="1722423" y="2696476"/>
                    <a:pt x="1722285" y="2734108"/>
                  </a:cubicBezTo>
                  <a:cubicBezTo>
                    <a:pt x="1722112" y="2777785"/>
                    <a:pt x="1715730" y="2825115"/>
                    <a:pt x="1712664" y="2872022"/>
                  </a:cubicBezTo>
                  <a:cubicBezTo>
                    <a:pt x="1703815" y="2895998"/>
                    <a:pt x="1701979" y="2918642"/>
                    <a:pt x="1701434" y="2948992"/>
                  </a:cubicBezTo>
                  <a:cubicBezTo>
                    <a:pt x="1722363" y="2944697"/>
                    <a:pt x="1759363" y="2949451"/>
                    <a:pt x="1781617" y="2944186"/>
                  </a:cubicBezTo>
                  <a:cubicBezTo>
                    <a:pt x="1783955" y="2952508"/>
                    <a:pt x="1812729" y="2950906"/>
                    <a:pt x="1823310" y="2948992"/>
                  </a:cubicBezTo>
                  <a:cubicBezTo>
                    <a:pt x="1833944" y="2852253"/>
                    <a:pt x="1825077" y="2744144"/>
                    <a:pt x="1834533" y="2639507"/>
                  </a:cubicBezTo>
                  <a:cubicBezTo>
                    <a:pt x="1835364" y="2630416"/>
                    <a:pt x="1839918" y="2622536"/>
                    <a:pt x="1840949" y="2613851"/>
                  </a:cubicBezTo>
                  <a:cubicBezTo>
                    <a:pt x="1842516" y="2600594"/>
                    <a:pt x="1838819" y="2584869"/>
                    <a:pt x="1839338" y="2570547"/>
                  </a:cubicBezTo>
                  <a:cubicBezTo>
                    <a:pt x="1839910" y="2555064"/>
                    <a:pt x="1843962" y="2539590"/>
                    <a:pt x="1844153" y="2525649"/>
                  </a:cubicBezTo>
                  <a:cubicBezTo>
                    <a:pt x="1844612" y="2491273"/>
                    <a:pt x="1838992" y="2455372"/>
                    <a:pt x="1842542" y="2421411"/>
                  </a:cubicBezTo>
                  <a:cubicBezTo>
                    <a:pt x="1843114" y="2415973"/>
                    <a:pt x="1846499" y="2410908"/>
                    <a:pt x="1847365" y="2405374"/>
                  </a:cubicBezTo>
                  <a:cubicBezTo>
                    <a:pt x="1851219" y="2380592"/>
                    <a:pt x="1845876" y="2355082"/>
                    <a:pt x="1847365" y="2330006"/>
                  </a:cubicBezTo>
                  <a:cubicBezTo>
                    <a:pt x="1848595" y="2308999"/>
                    <a:pt x="1854145" y="2287221"/>
                    <a:pt x="1856977" y="2265859"/>
                  </a:cubicBezTo>
                  <a:cubicBezTo>
                    <a:pt x="1860336" y="2240601"/>
                    <a:pt x="1860960" y="2215299"/>
                    <a:pt x="1861791" y="2188889"/>
                  </a:cubicBezTo>
                  <a:cubicBezTo>
                    <a:pt x="1862960" y="2151750"/>
                    <a:pt x="1868493" y="2115702"/>
                    <a:pt x="1871412" y="2083048"/>
                  </a:cubicBezTo>
                  <a:cubicBezTo>
                    <a:pt x="1873377" y="2061106"/>
                    <a:pt x="1877689" y="2030661"/>
                    <a:pt x="1879430" y="2006069"/>
                  </a:cubicBezTo>
                  <a:cubicBezTo>
                    <a:pt x="1883309" y="1951413"/>
                    <a:pt x="1876841" y="1894748"/>
                    <a:pt x="1881032" y="1837702"/>
                  </a:cubicBezTo>
                  <a:cubicBezTo>
                    <a:pt x="1881768" y="1827839"/>
                    <a:pt x="1888617" y="1817405"/>
                    <a:pt x="1889068" y="1807222"/>
                  </a:cubicBezTo>
                  <a:cubicBezTo>
                    <a:pt x="1889076" y="1806841"/>
                    <a:pt x="1884461" y="1804633"/>
                    <a:pt x="1884244" y="1804018"/>
                  </a:cubicBezTo>
                  <a:cubicBezTo>
                    <a:pt x="1883292" y="1801152"/>
                    <a:pt x="1885898" y="1799056"/>
                    <a:pt x="1885855" y="1797601"/>
                  </a:cubicBezTo>
                  <a:cubicBezTo>
                    <a:pt x="1884452" y="1758653"/>
                    <a:pt x="1899813" y="1729541"/>
                    <a:pt x="1901883" y="1694974"/>
                  </a:cubicBezTo>
                  <a:cubicBezTo>
                    <a:pt x="1903970" y="1660285"/>
                    <a:pt x="1903234" y="1626913"/>
                    <a:pt x="1906706" y="1592346"/>
                  </a:cubicBezTo>
                  <a:cubicBezTo>
                    <a:pt x="1887119" y="1590727"/>
                    <a:pt x="1852656" y="1591082"/>
                    <a:pt x="1829727" y="1589160"/>
                  </a:cubicBezTo>
                  <a:close/>
                  <a:moveTo>
                    <a:pt x="1760774" y="2984278"/>
                  </a:moveTo>
                  <a:cubicBezTo>
                    <a:pt x="1767511" y="2984616"/>
                    <a:pt x="1774179" y="2984858"/>
                    <a:pt x="1775209" y="2979463"/>
                  </a:cubicBezTo>
                  <a:cubicBezTo>
                    <a:pt x="1769347" y="2975299"/>
                    <a:pt x="1761710" y="2976009"/>
                    <a:pt x="1760774" y="2984278"/>
                  </a:cubicBezTo>
                  <a:close/>
                  <a:moveTo>
                    <a:pt x="1808884" y="2992305"/>
                  </a:moveTo>
                  <a:cubicBezTo>
                    <a:pt x="1814011" y="2996245"/>
                    <a:pt x="1820687" y="2991049"/>
                    <a:pt x="1820115" y="2984278"/>
                  </a:cubicBezTo>
                  <a:cubicBezTo>
                    <a:pt x="1812928" y="2983516"/>
                    <a:pt x="1808884" y="2985889"/>
                    <a:pt x="1808884" y="2992305"/>
                  </a:cubicBezTo>
                  <a:close/>
                  <a:moveTo>
                    <a:pt x="1703044" y="3003527"/>
                  </a:moveTo>
                  <a:cubicBezTo>
                    <a:pt x="1712760" y="3011034"/>
                    <a:pt x="1723713" y="3013805"/>
                    <a:pt x="1725497" y="2997119"/>
                  </a:cubicBezTo>
                  <a:cubicBezTo>
                    <a:pt x="1715929" y="2998453"/>
                    <a:pt x="1715591" y="2997708"/>
                    <a:pt x="1707859" y="2995517"/>
                  </a:cubicBezTo>
                  <a:cubicBezTo>
                    <a:pt x="1706924" y="2998843"/>
                    <a:pt x="1704482" y="3000696"/>
                    <a:pt x="1703044" y="3003527"/>
                  </a:cubicBezTo>
                  <a:close/>
                  <a:moveTo>
                    <a:pt x="1799264" y="3013147"/>
                  </a:moveTo>
                  <a:cubicBezTo>
                    <a:pt x="1806858" y="3013780"/>
                    <a:pt x="1809854" y="3009840"/>
                    <a:pt x="1812097" y="3005129"/>
                  </a:cubicBezTo>
                  <a:cubicBezTo>
                    <a:pt x="1805447" y="2999362"/>
                    <a:pt x="1795653" y="3008653"/>
                    <a:pt x="1799264" y="3013147"/>
                  </a:cubicBezTo>
                  <a:close/>
                  <a:moveTo>
                    <a:pt x="1733524" y="3019564"/>
                  </a:moveTo>
                  <a:cubicBezTo>
                    <a:pt x="1743144" y="3025071"/>
                    <a:pt x="1752496" y="3019243"/>
                    <a:pt x="1754358" y="3008333"/>
                  </a:cubicBezTo>
                  <a:cubicBezTo>
                    <a:pt x="1744902" y="3003666"/>
                    <a:pt x="1731714" y="3007770"/>
                    <a:pt x="1733524" y="3019564"/>
                  </a:cubicBezTo>
                  <a:close/>
                  <a:moveTo>
                    <a:pt x="1701442" y="3016351"/>
                  </a:moveTo>
                  <a:cubicBezTo>
                    <a:pt x="1706837" y="3017468"/>
                    <a:pt x="1706698" y="3013052"/>
                    <a:pt x="1709461" y="3011537"/>
                  </a:cubicBezTo>
                  <a:cubicBezTo>
                    <a:pt x="1707599" y="3010195"/>
                    <a:pt x="1705166" y="3009424"/>
                    <a:pt x="1701442" y="3009926"/>
                  </a:cubicBezTo>
                  <a:cubicBezTo>
                    <a:pt x="1701442" y="3012082"/>
                    <a:pt x="1701442" y="3014212"/>
                    <a:pt x="1701442" y="3016351"/>
                  </a:cubicBezTo>
                  <a:close/>
                  <a:moveTo>
                    <a:pt x="1786431" y="3030786"/>
                  </a:moveTo>
                  <a:cubicBezTo>
                    <a:pt x="1794164" y="3031565"/>
                    <a:pt x="1797489" y="3027946"/>
                    <a:pt x="1799255" y="3022768"/>
                  </a:cubicBezTo>
                  <a:cubicBezTo>
                    <a:pt x="1793289" y="3018360"/>
                    <a:pt x="1784907" y="3022638"/>
                    <a:pt x="1786431" y="3030786"/>
                  </a:cubicBezTo>
                  <a:close/>
                  <a:moveTo>
                    <a:pt x="1699832" y="3072479"/>
                  </a:moveTo>
                  <a:cubicBezTo>
                    <a:pt x="1701944" y="3074116"/>
                    <a:pt x="1705754" y="3074055"/>
                    <a:pt x="1707859" y="3075692"/>
                  </a:cubicBezTo>
                  <a:cubicBezTo>
                    <a:pt x="1714041" y="3064764"/>
                    <a:pt x="1725895" y="3059517"/>
                    <a:pt x="1728701" y="3045229"/>
                  </a:cubicBezTo>
                  <a:cubicBezTo>
                    <a:pt x="1709201" y="3038085"/>
                    <a:pt x="1701979" y="3061907"/>
                    <a:pt x="1699832" y="3072479"/>
                  </a:cubicBezTo>
                  <a:close/>
                  <a:moveTo>
                    <a:pt x="1796060" y="3058053"/>
                  </a:moveTo>
                  <a:cubicBezTo>
                    <a:pt x="1801628" y="3061534"/>
                    <a:pt x="1813413" y="3057508"/>
                    <a:pt x="1812106" y="3045229"/>
                  </a:cubicBezTo>
                  <a:cubicBezTo>
                    <a:pt x="1803611" y="3042709"/>
                    <a:pt x="1796251" y="3047784"/>
                    <a:pt x="1796060" y="3058053"/>
                  </a:cubicBezTo>
                  <a:close/>
                  <a:moveTo>
                    <a:pt x="1746340" y="3082100"/>
                  </a:moveTo>
                  <a:cubicBezTo>
                    <a:pt x="1757839" y="3087737"/>
                    <a:pt x="1766836" y="3070237"/>
                    <a:pt x="1771996" y="3059655"/>
                  </a:cubicBezTo>
                  <a:cubicBezTo>
                    <a:pt x="1757605" y="3052009"/>
                    <a:pt x="1749102" y="3068479"/>
                    <a:pt x="1746340" y="3082100"/>
                  </a:cubicBezTo>
                  <a:close/>
                  <a:moveTo>
                    <a:pt x="1791246" y="3094932"/>
                  </a:moveTo>
                  <a:cubicBezTo>
                    <a:pt x="1799411" y="3101106"/>
                    <a:pt x="1800736" y="3112779"/>
                    <a:pt x="1813699" y="3106163"/>
                  </a:cubicBezTo>
                  <a:cubicBezTo>
                    <a:pt x="1810209" y="3096604"/>
                    <a:pt x="1818886" y="3085035"/>
                    <a:pt x="1813699" y="3074090"/>
                  </a:cubicBezTo>
                  <a:cubicBezTo>
                    <a:pt x="1802962" y="3077779"/>
                    <a:pt x="1792744" y="3082005"/>
                    <a:pt x="1791246" y="3094932"/>
                  </a:cubicBezTo>
                  <a:close/>
                  <a:moveTo>
                    <a:pt x="1691831" y="3112580"/>
                  </a:moveTo>
                  <a:cubicBezTo>
                    <a:pt x="1695052" y="3108259"/>
                    <a:pt x="1700689" y="3099807"/>
                    <a:pt x="1698238" y="3094932"/>
                  </a:cubicBezTo>
                  <a:cubicBezTo>
                    <a:pt x="1697883" y="3093694"/>
                    <a:pt x="1696896" y="3093071"/>
                    <a:pt x="1695034" y="3093330"/>
                  </a:cubicBezTo>
                  <a:cubicBezTo>
                    <a:pt x="1691770" y="3095997"/>
                    <a:pt x="1683431" y="3108717"/>
                    <a:pt x="1691831" y="3112580"/>
                  </a:cubicBezTo>
                  <a:close/>
                  <a:moveTo>
                    <a:pt x="1768793" y="3115784"/>
                  </a:moveTo>
                  <a:cubicBezTo>
                    <a:pt x="1773174" y="3119420"/>
                    <a:pt x="1778049" y="3122555"/>
                    <a:pt x="1783227" y="3125395"/>
                  </a:cubicBezTo>
                  <a:cubicBezTo>
                    <a:pt x="1791531" y="3123014"/>
                    <a:pt x="1796103" y="3116900"/>
                    <a:pt x="1799264" y="3109359"/>
                  </a:cubicBezTo>
                  <a:cubicBezTo>
                    <a:pt x="1790276" y="3098431"/>
                    <a:pt x="1772230" y="3101046"/>
                    <a:pt x="1768793" y="3115784"/>
                  </a:cubicBezTo>
                  <a:close/>
                  <a:moveTo>
                    <a:pt x="1709461" y="3131812"/>
                  </a:moveTo>
                  <a:cubicBezTo>
                    <a:pt x="1711426" y="3131994"/>
                    <a:pt x="1713262" y="3132288"/>
                    <a:pt x="1712673" y="3135016"/>
                  </a:cubicBezTo>
                  <a:cubicBezTo>
                    <a:pt x="1726216" y="3133595"/>
                    <a:pt x="1729783" y="3122191"/>
                    <a:pt x="1733524" y="3110969"/>
                  </a:cubicBezTo>
                  <a:cubicBezTo>
                    <a:pt x="1721427" y="3104942"/>
                    <a:pt x="1711366" y="3118139"/>
                    <a:pt x="1709461" y="3131812"/>
                  </a:cubicBezTo>
                  <a:close/>
                  <a:moveTo>
                    <a:pt x="1746340" y="3149450"/>
                  </a:moveTo>
                  <a:cubicBezTo>
                    <a:pt x="1759856" y="3159192"/>
                    <a:pt x="1772455" y="3149078"/>
                    <a:pt x="1776820" y="3136626"/>
                  </a:cubicBezTo>
                  <a:cubicBezTo>
                    <a:pt x="1777564" y="3128581"/>
                    <a:pt x="1755613" y="3131656"/>
                    <a:pt x="1767199" y="3127005"/>
                  </a:cubicBezTo>
                  <a:cubicBezTo>
                    <a:pt x="1753786" y="3128028"/>
                    <a:pt x="1747188" y="3135855"/>
                    <a:pt x="1746340" y="3149450"/>
                  </a:cubicBezTo>
                  <a:close/>
                  <a:moveTo>
                    <a:pt x="1804070" y="3136626"/>
                  </a:moveTo>
                  <a:cubicBezTo>
                    <a:pt x="1806139" y="3133353"/>
                    <a:pt x="1811846" y="3133708"/>
                    <a:pt x="1810486" y="3127005"/>
                  </a:cubicBezTo>
                  <a:cubicBezTo>
                    <a:pt x="1808876" y="3127005"/>
                    <a:pt x="1807274" y="3127005"/>
                    <a:pt x="1805672" y="3127005"/>
                  </a:cubicBezTo>
                  <a:cubicBezTo>
                    <a:pt x="1805412" y="3129595"/>
                    <a:pt x="1800294" y="3135267"/>
                    <a:pt x="1804070" y="3136626"/>
                  </a:cubicBezTo>
                  <a:close/>
                  <a:moveTo>
                    <a:pt x="1696636" y="3160672"/>
                  </a:moveTo>
                  <a:cubicBezTo>
                    <a:pt x="1704057" y="3159018"/>
                    <a:pt x="1709010" y="3154880"/>
                    <a:pt x="1709452" y="3146246"/>
                  </a:cubicBezTo>
                  <a:cubicBezTo>
                    <a:pt x="1701442" y="3136288"/>
                    <a:pt x="1686930" y="3152914"/>
                    <a:pt x="1696636" y="3160672"/>
                  </a:cubicBezTo>
                  <a:close/>
                  <a:moveTo>
                    <a:pt x="1781625" y="3162283"/>
                  </a:moveTo>
                  <a:cubicBezTo>
                    <a:pt x="1785375" y="3168699"/>
                    <a:pt x="1795038" y="3169193"/>
                    <a:pt x="1802477" y="3171903"/>
                  </a:cubicBezTo>
                  <a:cubicBezTo>
                    <a:pt x="1807585" y="3167391"/>
                    <a:pt x="1810201" y="3160387"/>
                    <a:pt x="1808884" y="3149450"/>
                  </a:cubicBezTo>
                  <a:cubicBezTo>
                    <a:pt x="1797879" y="3140228"/>
                    <a:pt x="1780266" y="3145631"/>
                    <a:pt x="1781625" y="3162283"/>
                  </a:cubicBezTo>
                  <a:close/>
                  <a:moveTo>
                    <a:pt x="1262063" y="3189542"/>
                  </a:moveTo>
                  <a:cubicBezTo>
                    <a:pt x="1270782" y="3180086"/>
                    <a:pt x="1284403" y="3175531"/>
                    <a:pt x="1287719" y="3160672"/>
                  </a:cubicBezTo>
                  <a:cubicBezTo>
                    <a:pt x="1284810" y="3158248"/>
                    <a:pt x="1281052" y="3156646"/>
                    <a:pt x="1279701" y="3152654"/>
                  </a:cubicBezTo>
                  <a:cubicBezTo>
                    <a:pt x="1267786" y="3157806"/>
                    <a:pt x="1256573" y="3177263"/>
                    <a:pt x="1262063" y="3189542"/>
                  </a:cubicBezTo>
                  <a:close/>
                  <a:moveTo>
                    <a:pt x="1727099" y="3170301"/>
                  </a:moveTo>
                  <a:cubicBezTo>
                    <a:pt x="1736191" y="3175081"/>
                    <a:pt x="1754999" y="3182112"/>
                    <a:pt x="1754358" y="3163893"/>
                  </a:cubicBezTo>
                  <a:cubicBezTo>
                    <a:pt x="1745335" y="3157884"/>
                    <a:pt x="1728346" y="3156966"/>
                    <a:pt x="1727099" y="3170301"/>
                  </a:cubicBezTo>
                  <a:close/>
                  <a:moveTo>
                    <a:pt x="1300544" y="3179921"/>
                  </a:moveTo>
                  <a:cubicBezTo>
                    <a:pt x="1308397" y="3176016"/>
                    <a:pt x="1317914" y="3173765"/>
                    <a:pt x="1318191" y="3162283"/>
                  </a:cubicBezTo>
                  <a:cubicBezTo>
                    <a:pt x="1305263" y="3161122"/>
                    <a:pt x="1301817" y="3169427"/>
                    <a:pt x="1300544" y="3179921"/>
                  </a:cubicBezTo>
                  <a:close/>
                  <a:moveTo>
                    <a:pt x="1682193" y="3175116"/>
                  </a:moveTo>
                  <a:cubicBezTo>
                    <a:pt x="1688280" y="3179627"/>
                    <a:pt x="1695944" y="3174630"/>
                    <a:pt x="1695026" y="3167089"/>
                  </a:cubicBezTo>
                  <a:cubicBezTo>
                    <a:pt x="1691251" y="3167124"/>
                    <a:pt x="1690307" y="3164335"/>
                    <a:pt x="1685406" y="3165487"/>
                  </a:cubicBezTo>
                  <a:cubicBezTo>
                    <a:pt x="1687129" y="3171479"/>
                    <a:pt x="1681422" y="3170050"/>
                    <a:pt x="1682193" y="3175116"/>
                  </a:cubicBezTo>
                  <a:close/>
                  <a:moveTo>
                    <a:pt x="1327802" y="3181532"/>
                  </a:moveTo>
                  <a:cubicBezTo>
                    <a:pt x="1329309" y="3184710"/>
                    <a:pt x="1323256" y="3194027"/>
                    <a:pt x="1322997" y="3200773"/>
                  </a:cubicBezTo>
                  <a:cubicBezTo>
                    <a:pt x="1336877" y="3195413"/>
                    <a:pt x="1343778" y="3183082"/>
                    <a:pt x="1351857" y="3171912"/>
                  </a:cubicBezTo>
                  <a:cubicBezTo>
                    <a:pt x="1341925" y="3167245"/>
                    <a:pt x="1335812" y="3179038"/>
                    <a:pt x="1327802" y="3181532"/>
                  </a:cubicBezTo>
                  <a:close/>
                  <a:moveTo>
                    <a:pt x="1765589" y="3179921"/>
                  </a:moveTo>
                  <a:cubicBezTo>
                    <a:pt x="1762766" y="3190763"/>
                    <a:pt x="1776430" y="3188165"/>
                    <a:pt x="1771996" y="3195958"/>
                  </a:cubicBezTo>
                  <a:cubicBezTo>
                    <a:pt x="1765320" y="3196772"/>
                    <a:pt x="1764931" y="3191274"/>
                    <a:pt x="1757571" y="3192754"/>
                  </a:cubicBezTo>
                  <a:cubicBezTo>
                    <a:pt x="1757233" y="3194555"/>
                    <a:pt x="1755795" y="3195248"/>
                    <a:pt x="1754358" y="3195958"/>
                  </a:cubicBezTo>
                  <a:cubicBezTo>
                    <a:pt x="1762255" y="3221398"/>
                    <a:pt x="1788535" y="3192564"/>
                    <a:pt x="1789635" y="3176718"/>
                  </a:cubicBezTo>
                  <a:cubicBezTo>
                    <a:pt x="1782214" y="3169834"/>
                    <a:pt x="1768853" y="3168310"/>
                    <a:pt x="1765589" y="3179921"/>
                  </a:cubicBezTo>
                  <a:close/>
                  <a:moveTo>
                    <a:pt x="1722293" y="3186329"/>
                  </a:moveTo>
                  <a:cubicBezTo>
                    <a:pt x="1725549" y="3190832"/>
                    <a:pt x="1739733" y="3194901"/>
                    <a:pt x="1739932" y="3184727"/>
                  </a:cubicBezTo>
                  <a:cubicBezTo>
                    <a:pt x="1736841" y="3178406"/>
                    <a:pt x="1723298" y="3177990"/>
                    <a:pt x="1722293" y="3186329"/>
                  </a:cubicBezTo>
                  <a:close/>
                  <a:moveTo>
                    <a:pt x="1380727" y="3200764"/>
                  </a:moveTo>
                  <a:cubicBezTo>
                    <a:pt x="1381809" y="3199525"/>
                    <a:pt x="1386052" y="3198330"/>
                    <a:pt x="1387135" y="3202375"/>
                  </a:cubicBezTo>
                  <a:cubicBezTo>
                    <a:pt x="1385342" y="3202712"/>
                    <a:pt x="1384641" y="3204158"/>
                    <a:pt x="1383931" y="3205587"/>
                  </a:cubicBezTo>
                  <a:cubicBezTo>
                    <a:pt x="1386684" y="3206210"/>
                    <a:pt x="1388044" y="3203206"/>
                    <a:pt x="1388737" y="3205587"/>
                  </a:cubicBezTo>
                  <a:cubicBezTo>
                    <a:pt x="1388667" y="3207786"/>
                    <a:pt x="1389490" y="3209102"/>
                    <a:pt x="1390347" y="3210393"/>
                  </a:cubicBezTo>
                  <a:cubicBezTo>
                    <a:pt x="1378623" y="3223797"/>
                    <a:pt x="1366517" y="3236812"/>
                    <a:pt x="1363088" y="3258503"/>
                  </a:cubicBezTo>
                  <a:cubicBezTo>
                    <a:pt x="1384944" y="3235738"/>
                    <a:pt x="1404228" y="3219000"/>
                    <a:pt x="1416004" y="3187948"/>
                  </a:cubicBezTo>
                  <a:cubicBezTo>
                    <a:pt x="1403578" y="3178103"/>
                    <a:pt x="1381922" y="3185420"/>
                    <a:pt x="1380727" y="3200764"/>
                  </a:cubicBezTo>
                  <a:close/>
                  <a:moveTo>
                    <a:pt x="1675785" y="3207180"/>
                  </a:moveTo>
                  <a:cubicBezTo>
                    <a:pt x="1676218" y="3201673"/>
                    <a:pt x="1687441" y="3191828"/>
                    <a:pt x="1678998" y="3187931"/>
                  </a:cubicBezTo>
                  <a:cubicBezTo>
                    <a:pt x="1674383" y="3193230"/>
                    <a:pt x="1669031" y="3202703"/>
                    <a:pt x="1675785" y="3207180"/>
                  </a:cubicBezTo>
                  <a:close/>
                  <a:moveTo>
                    <a:pt x="1797662" y="3221615"/>
                  </a:moveTo>
                  <a:cubicBezTo>
                    <a:pt x="1803334" y="3217892"/>
                    <a:pt x="1808174" y="3197291"/>
                    <a:pt x="1800866" y="3191152"/>
                  </a:cubicBezTo>
                  <a:cubicBezTo>
                    <a:pt x="1790951" y="3194729"/>
                    <a:pt x="1777149" y="3219909"/>
                    <a:pt x="1797662" y="3221615"/>
                  </a:cubicBezTo>
                  <a:close/>
                  <a:moveTo>
                    <a:pt x="1693424" y="3220013"/>
                  </a:moveTo>
                  <a:cubicBezTo>
                    <a:pt x="1703183" y="3219346"/>
                    <a:pt x="1703235" y="3228386"/>
                    <a:pt x="1714275" y="3226430"/>
                  </a:cubicBezTo>
                  <a:cubicBezTo>
                    <a:pt x="1719956" y="3220888"/>
                    <a:pt x="1726640" y="3216341"/>
                    <a:pt x="1727090" y="3205587"/>
                  </a:cubicBezTo>
                  <a:cubicBezTo>
                    <a:pt x="1712387" y="3196296"/>
                    <a:pt x="1693632" y="3201768"/>
                    <a:pt x="1693424" y="3220013"/>
                  </a:cubicBezTo>
                  <a:close/>
                  <a:moveTo>
                    <a:pt x="1282905" y="3253688"/>
                  </a:moveTo>
                  <a:cubicBezTo>
                    <a:pt x="1298249" y="3244683"/>
                    <a:pt x="1299141" y="3227382"/>
                    <a:pt x="1303756" y="3210393"/>
                  </a:cubicBezTo>
                  <a:cubicBezTo>
                    <a:pt x="1286819" y="3217069"/>
                    <a:pt x="1286213" y="3232058"/>
                    <a:pt x="1282905" y="3253688"/>
                  </a:cubicBezTo>
                  <a:close/>
                  <a:moveTo>
                    <a:pt x="1730312" y="3236050"/>
                  </a:moveTo>
                  <a:cubicBezTo>
                    <a:pt x="1740607" y="3243661"/>
                    <a:pt x="1754289" y="3235573"/>
                    <a:pt x="1754358" y="3220005"/>
                  </a:cubicBezTo>
                  <a:cubicBezTo>
                    <a:pt x="1745075" y="3209744"/>
                    <a:pt x="1730744" y="3220108"/>
                    <a:pt x="1730312" y="3236050"/>
                  </a:cubicBezTo>
                  <a:close/>
                  <a:moveTo>
                    <a:pt x="1675785" y="3244059"/>
                  </a:moveTo>
                  <a:cubicBezTo>
                    <a:pt x="1683397" y="3245548"/>
                    <a:pt x="1684479" y="3253550"/>
                    <a:pt x="1695034" y="3252086"/>
                  </a:cubicBezTo>
                  <a:cubicBezTo>
                    <a:pt x="1698212" y="3246718"/>
                    <a:pt x="1704863" y="3244795"/>
                    <a:pt x="1704655" y="3236050"/>
                  </a:cubicBezTo>
                  <a:cubicBezTo>
                    <a:pt x="1693493" y="3229304"/>
                    <a:pt x="1676850" y="3226499"/>
                    <a:pt x="1675785" y="3244059"/>
                  </a:cubicBezTo>
                  <a:close/>
                  <a:moveTo>
                    <a:pt x="1759181" y="3247272"/>
                  </a:moveTo>
                  <a:cubicBezTo>
                    <a:pt x="1763805" y="3248510"/>
                    <a:pt x="1765086" y="3253125"/>
                    <a:pt x="1768793" y="3255290"/>
                  </a:cubicBezTo>
                  <a:cubicBezTo>
                    <a:pt x="1780266" y="3253281"/>
                    <a:pt x="1785297" y="3240319"/>
                    <a:pt x="1796052" y="3242457"/>
                  </a:cubicBezTo>
                  <a:cubicBezTo>
                    <a:pt x="1795454" y="3226282"/>
                    <a:pt x="1758913" y="3230898"/>
                    <a:pt x="1759181" y="3247272"/>
                  </a:cubicBezTo>
                  <a:close/>
                  <a:moveTo>
                    <a:pt x="1337431" y="3252086"/>
                  </a:moveTo>
                  <a:cubicBezTo>
                    <a:pt x="1345787" y="3250285"/>
                    <a:pt x="1348030" y="3242371"/>
                    <a:pt x="1351866" y="3236050"/>
                  </a:cubicBezTo>
                  <a:cubicBezTo>
                    <a:pt x="1343856" y="3238206"/>
                    <a:pt x="1339605" y="3244102"/>
                    <a:pt x="1337431" y="3252086"/>
                  </a:cubicBezTo>
                  <a:close/>
                  <a:moveTo>
                    <a:pt x="1374310" y="3272929"/>
                  </a:moveTo>
                  <a:cubicBezTo>
                    <a:pt x="1378094" y="3274990"/>
                    <a:pt x="1377298" y="3272721"/>
                    <a:pt x="1382329" y="3274531"/>
                  </a:cubicBezTo>
                  <a:cubicBezTo>
                    <a:pt x="1388364" y="3268573"/>
                    <a:pt x="1398322" y="3250207"/>
                    <a:pt x="1393551" y="3244059"/>
                  </a:cubicBezTo>
                  <a:cubicBezTo>
                    <a:pt x="1387446" y="3254000"/>
                    <a:pt x="1376302" y="3258875"/>
                    <a:pt x="1374310" y="3272929"/>
                  </a:cubicBezTo>
                  <a:close/>
                  <a:moveTo>
                    <a:pt x="1715877" y="3255290"/>
                  </a:moveTo>
                  <a:cubicBezTo>
                    <a:pt x="1720449" y="3258278"/>
                    <a:pt x="1720483" y="3258303"/>
                    <a:pt x="1722293" y="3261707"/>
                  </a:cubicBezTo>
                  <a:cubicBezTo>
                    <a:pt x="1728779" y="3259637"/>
                    <a:pt x="1734321" y="3256624"/>
                    <a:pt x="1733524" y="3247272"/>
                  </a:cubicBezTo>
                  <a:cubicBezTo>
                    <a:pt x="1723592" y="3245748"/>
                    <a:pt x="1717617" y="3245678"/>
                    <a:pt x="1715877" y="3255290"/>
                  </a:cubicBezTo>
                  <a:close/>
                  <a:moveTo>
                    <a:pt x="1664563" y="3288974"/>
                  </a:moveTo>
                  <a:cubicBezTo>
                    <a:pt x="1678400" y="3287311"/>
                    <a:pt x="1681665" y="3275067"/>
                    <a:pt x="1687016" y="3264919"/>
                  </a:cubicBezTo>
                  <a:cubicBezTo>
                    <a:pt x="1671101" y="3244172"/>
                    <a:pt x="1652718" y="3266200"/>
                    <a:pt x="1664563" y="3288974"/>
                  </a:cubicBezTo>
                  <a:close/>
                  <a:moveTo>
                    <a:pt x="1743136" y="3272929"/>
                  </a:moveTo>
                  <a:cubicBezTo>
                    <a:pt x="1749110" y="3276817"/>
                    <a:pt x="1765476" y="3280306"/>
                    <a:pt x="1763978" y="3261707"/>
                  </a:cubicBezTo>
                  <a:cubicBezTo>
                    <a:pt x="1754938" y="3251047"/>
                    <a:pt x="1739326" y="3262746"/>
                    <a:pt x="1743136" y="3272929"/>
                  </a:cubicBezTo>
                  <a:close/>
                  <a:moveTo>
                    <a:pt x="1788033" y="3263308"/>
                  </a:moveTo>
                  <a:cubicBezTo>
                    <a:pt x="1788925" y="3266166"/>
                    <a:pt x="1788864" y="3269976"/>
                    <a:pt x="1791246" y="3271327"/>
                  </a:cubicBezTo>
                  <a:cubicBezTo>
                    <a:pt x="1792146" y="3267993"/>
                    <a:pt x="1793748" y="3267932"/>
                    <a:pt x="1796060" y="3269725"/>
                  </a:cubicBezTo>
                  <a:cubicBezTo>
                    <a:pt x="1796060" y="3265975"/>
                    <a:pt x="1796060" y="3262244"/>
                    <a:pt x="1796060" y="3258494"/>
                  </a:cubicBezTo>
                  <a:cubicBezTo>
                    <a:pt x="1791029" y="3257741"/>
                    <a:pt x="1791817" y="3262806"/>
                    <a:pt x="1788033" y="3263308"/>
                  </a:cubicBezTo>
                  <a:close/>
                  <a:moveTo>
                    <a:pt x="1791246" y="3274531"/>
                  </a:moveTo>
                  <a:cubicBezTo>
                    <a:pt x="1784751" y="3279241"/>
                    <a:pt x="1766437" y="3273336"/>
                    <a:pt x="1768793" y="3290576"/>
                  </a:cubicBezTo>
                  <a:cubicBezTo>
                    <a:pt x="1774360" y="3295702"/>
                    <a:pt x="1778664" y="3302093"/>
                    <a:pt x="1788033" y="3303400"/>
                  </a:cubicBezTo>
                  <a:cubicBezTo>
                    <a:pt x="1794086" y="3296880"/>
                    <a:pt x="1800242" y="3278401"/>
                    <a:pt x="1791246" y="3274531"/>
                  </a:cubicBezTo>
                  <a:close/>
                  <a:moveTo>
                    <a:pt x="1340635" y="3284151"/>
                  </a:moveTo>
                  <a:cubicBezTo>
                    <a:pt x="1340730" y="3285130"/>
                    <a:pt x="1340878" y="3286056"/>
                    <a:pt x="1342237" y="3285753"/>
                  </a:cubicBezTo>
                  <a:cubicBezTo>
                    <a:pt x="1339241" y="3267846"/>
                    <a:pt x="1319758" y="3300777"/>
                    <a:pt x="1321395" y="3317826"/>
                  </a:cubicBezTo>
                  <a:cubicBezTo>
                    <a:pt x="1332141" y="3311600"/>
                    <a:pt x="1340523" y="3295841"/>
                    <a:pt x="1340635" y="3284151"/>
                  </a:cubicBezTo>
                  <a:close/>
                  <a:moveTo>
                    <a:pt x="1244424" y="3324251"/>
                  </a:moveTo>
                  <a:cubicBezTo>
                    <a:pt x="1248009" y="3312354"/>
                    <a:pt x="1254590" y="3292810"/>
                    <a:pt x="1250840" y="3280947"/>
                  </a:cubicBezTo>
                  <a:cubicBezTo>
                    <a:pt x="1238865" y="3287242"/>
                    <a:pt x="1242225" y="3316718"/>
                    <a:pt x="1244424" y="3324251"/>
                  </a:cubicBezTo>
                  <a:close/>
                  <a:moveTo>
                    <a:pt x="1295738" y="3311419"/>
                  </a:moveTo>
                  <a:cubicBezTo>
                    <a:pt x="1302899" y="3302015"/>
                    <a:pt x="1311567" y="3294109"/>
                    <a:pt x="1314978" y="3280947"/>
                  </a:cubicBezTo>
                  <a:cubicBezTo>
                    <a:pt x="1301228" y="3282714"/>
                    <a:pt x="1295417" y="3300924"/>
                    <a:pt x="1295738" y="3311419"/>
                  </a:cubicBezTo>
                  <a:close/>
                  <a:moveTo>
                    <a:pt x="1685406" y="3296992"/>
                  </a:moveTo>
                  <a:cubicBezTo>
                    <a:pt x="1688930" y="3298811"/>
                    <a:pt x="1690731" y="3302344"/>
                    <a:pt x="1695026" y="3303400"/>
                  </a:cubicBezTo>
                  <a:cubicBezTo>
                    <a:pt x="1715505" y="3292299"/>
                    <a:pt x="1687423" y="3270608"/>
                    <a:pt x="1685406" y="3296992"/>
                  </a:cubicBezTo>
                  <a:close/>
                  <a:moveTo>
                    <a:pt x="1664563" y="3327455"/>
                  </a:moveTo>
                  <a:cubicBezTo>
                    <a:pt x="1667750" y="3329603"/>
                    <a:pt x="1672200" y="3330512"/>
                    <a:pt x="1675785" y="3332261"/>
                  </a:cubicBezTo>
                  <a:cubicBezTo>
                    <a:pt x="1680097" y="3327490"/>
                    <a:pt x="1686081" y="3324390"/>
                    <a:pt x="1685406" y="3314631"/>
                  </a:cubicBezTo>
                  <a:cubicBezTo>
                    <a:pt x="1675915" y="3305227"/>
                    <a:pt x="1664736" y="3314250"/>
                    <a:pt x="1664563" y="3327455"/>
                  </a:cubicBezTo>
                  <a:close/>
                  <a:moveTo>
                    <a:pt x="1340635" y="3343492"/>
                  </a:moveTo>
                  <a:cubicBezTo>
                    <a:pt x="1348004" y="3335352"/>
                    <a:pt x="1353693" y="3325541"/>
                    <a:pt x="1358274" y="3314631"/>
                  </a:cubicBezTo>
                  <a:cubicBezTo>
                    <a:pt x="1346878" y="3318727"/>
                    <a:pt x="1344783" y="3332122"/>
                    <a:pt x="1340635" y="3343492"/>
                  </a:cubicBezTo>
                  <a:close/>
                  <a:moveTo>
                    <a:pt x="1746340" y="3322640"/>
                  </a:moveTo>
                  <a:cubicBezTo>
                    <a:pt x="1744158" y="3329628"/>
                    <a:pt x="1750158" y="3328433"/>
                    <a:pt x="1751163" y="3332252"/>
                  </a:cubicBezTo>
                  <a:cubicBezTo>
                    <a:pt x="1756904" y="3330521"/>
                    <a:pt x="1761701" y="3327836"/>
                    <a:pt x="1762376" y="3321030"/>
                  </a:cubicBezTo>
                  <a:cubicBezTo>
                    <a:pt x="1755553" y="3320095"/>
                    <a:pt x="1751769" y="3322190"/>
                    <a:pt x="1746340" y="3322640"/>
                  </a:cubicBezTo>
                  <a:close/>
                  <a:moveTo>
                    <a:pt x="1266868" y="3353112"/>
                  </a:moveTo>
                  <a:cubicBezTo>
                    <a:pt x="1275839" y="3346998"/>
                    <a:pt x="1279329" y="3334685"/>
                    <a:pt x="1279701" y="3324251"/>
                  </a:cubicBezTo>
                  <a:cubicBezTo>
                    <a:pt x="1269284" y="3321818"/>
                    <a:pt x="1260928" y="3343457"/>
                    <a:pt x="1266868" y="3353112"/>
                  </a:cubicBezTo>
                  <a:close/>
                  <a:moveTo>
                    <a:pt x="1286118" y="3372353"/>
                  </a:moveTo>
                  <a:cubicBezTo>
                    <a:pt x="1300405" y="3360308"/>
                    <a:pt x="1308813" y="3339180"/>
                    <a:pt x="1310173" y="3322649"/>
                  </a:cubicBezTo>
                  <a:cubicBezTo>
                    <a:pt x="1292092" y="3330321"/>
                    <a:pt x="1281736" y="3355571"/>
                    <a:pt x="1286118" y="3372353"/>
                  </a:cubicBezTo>
                  <a:close/>
                  <a:moveTo>
                    <a:pt x="1332617" y="3394797"/>
                  </a:moveTo>
                  <a:cubicBezTo>
                    <a:pt x="1346489" y="3372327"/>
                    <a:pt x="1364136" y="3353623"/>
                    <a:pt x="1374310" y="3327455"/>
                  </a:cubicBezTo>
                  <a:cubicBezTo>
                    <a:pt x="1374129" y="3325490"/>
                    <a:pt x="1373834" y="3323654"/>
                    <a:pt x="1371098" y="3324251"/>
                  </a:cubicBezTo>
                  <a:cubicBezTo>
                    <a:pt x="1359772" y="3348193"/>
                    <a:pt x="1335829" y="3368075"/>
                    <a:pt x="1332617" y="3394797"/>
                  </a:cubicBezTo>
                  <a:close/>
                  <a:moveTo>
                    <a:pt x="1691831" y="3340288"/>
                  </a:moveTo>
                  <a:cubicBezTo>
                    <a:pt x="1694489" y="3342981"/>
                    <a:pt x="1701243" y="3341561"/>
                    <a:pt x="1706265" y="3341890"/>
                  </a:cubicBezTo>
                  <a:cubicBezTo>
                    <a:pt x="1705902" y="3338859"/>
                    <a:pt x="1708066" y="3338357"/>
                    <a:pt x="1707867" y="3335482"/>
                  </a:cubicBezTo>
                  <a:cubicBezTo>
                    <a:pt x="1704274" y="3333724"/>
                    <a:pt x="1699832" y="3332815"/>
                    <a:pt x="1696645" y="3330667"/>
                  </a:cubicBezTo>
                  <a:cubicBezTo>
                    <a:pt x="1695208" y="3334045"/>
                    <a:pt x="1691753" y="3335396"/>
                    <a:pt x="1691831" y="3340288"/>
                  </a:cubicBezTo>
                  <a:close/>
                  <a:moveTo>
                    <a:pt x="1651739" y="3343492"/>
                  </a:moveTo>
                  <a:cubicBezTo>
                    <a:pt x="1652995" y="3347587"/>
                    <a:pt x="1659705" y="3346202"/>
                    <a:pt x="1659757" y="3351510"/>
                  </a:cubicBezTo>
                  <a:cubicBezTo>
                    <a:pt x="1664546" y="3348289"/>
                    <a:pt x="1669776" y="3345501"/>
                    <a:pt x="1669378" y="3337075"/>
                  </a:cubicBezTo>
                  <a:cubicBezTo>
                    <a:pt x="1660467" y="3334954"/>
                    <a:pt x="1653445" y="3334919"/>
                    <a:pt x="1651739" y="3343492"/>
                  </a:cubicBezTo>
                  <a:close/>
                  <a:moveTo>
                    <a:pt x="1780023" y="3343492"/>
                  </a:moveTo>
                  <a:cubicBezTo>
                    <a:pt x="1784717" y="3343379"/>
                    <a:pt x="1789064" y="3342911"/>
                    <a:pt x="1788033" y="3337075"/>
                  </a:cubicBezTo>
                  <a:cubicBezTo>
                    <a:pt x="1782803" y="3336660"/>
                    <a:pt x="1780318" y="3338980"/>
                    <a:pt x="1780023" y="3343492"/>
                  </a:cubicBezTo>
                  <a:close/>
                  <a:moveTo>
                    <a:pt x="1746340" y="3346696"/>
                  </a:moveTo>
                  <a:cubicBezTo>
                    <a:pt x="1734027" y="3345795"/>
                    <a:pt x="1722596" y="3339768"/>
                    <a:pt x="1719081" y="3353112"/>
                  </a:cubicBezTo>
                  <a:cubicBezTo>
                    <a:pt x="1723289" y="3366551"/>
                    <a:pt x="1744331" y="3365356"/>
                    <a:pt x="1746340" y="3346696"/>
                  </a:cubicBezTo>
                  <a:close/>
                  <a:moveTo>
                    <a:pt x="1677396" y="3362724"/>
                  </a:moveTo>
                  <a:cubicBezTo>
                    <a:pt x="1687085" y="3370135"/>
                    <a:pt x="1695173" y="3361347"/>
                    <a:pt x="1696645" y="3351501"/>
                  </a:cubicBezTo>
                  <a:cubicBezTo>
                    <a:pt x="1689051" y="3343197"/>
                    <a:pt x="1675248" y="3348090"/>
                    <a:pt x="1677396" y="3362724"/>
                  </a:cubicBezTo>
                  <a:close/>
                  <a:moveTo>
                    <a:pt x="1765589" y="3386787"/>
                  </a:moveTo>
                  <a:cubicBezTo>
                    <a:pt x="1766922" y="3380613"/>
                    <a:pt x="1777443" y="3369798"/>
                    <a:pt x="1776820" y="3356316"/>
                  </a:cubicBezTo>
                  <a:cubicBezTo>
                    <a:pt x="1774923" y="3355536"/>
                    <a:pt x="1773183" y="3354610"/>
                    <a:pt x="1771996" y="3353112"/>
                  </a:cubicBezTo>
                  <a:cubicBezTo>
                    <a:pt x="1753786" y="3358957"/>
                    <a:pt x="1747474" y="3376691"/>
                    <a:pt x="1735117" y="3388389"/>
                  </a:cubicBezTo>
                  <a:cubicBezTo>
                    <a:pt x="1737022" y="3393974"/>
                    <a:pt x="1738053" y="3400416"/>
                    <a:pt x="1744729" y="3401222"/>
                  </a:cubicBezTo>
                  <a:cubicBezTo>
                    <a:pt x="1753050" y="3398026"/>
                    <a:pt x="1760532" y="3388207"/>
                    <a:pt x="1765589" y="3386787"/>
                  </a:cubicBezTo>
                  <a:close/>
                  <a:moveTo>
                    <a:pt x="1704655" y="3373954"/>
                  </a:moveTo>
                  <a:cubicBezTo>
                    <a:pt x="1711288" y="3375340"/>
                    <a:pt x="1714059" y="3380587"/>
                    <a:pt x="1720691" y="3381981"/>
                  </a:cubicBezTo>
                  <a:cubicBezTo>
                    <a:pt x="1723480" y="3376751"/>
                    <a:pt x="1728710" y="3373945"/>
                    <a:pt x="1730312" y="3367538"/>
                  </a:cubicBezTo>
                  <a:cubicBezTo>
                    <a:pt x="1721834" y="3359736"/>
                    <a:pt x="1706716" y="3357658"/>
                    <a:pt x="1704655" y="3373954"/>
                  </a:cubicBezTo>
                  <a:close/>
                  <a:moveTo>
                    <a:pt x="1260461" y="3410842"/>
                  </a:moveTo>
                  <a:cubicBezTo>
                    <a:pt x="1271302" y="3399672"/>
                    <a:pt x="1282022" y="3383713"/>
                    <a:pt x="1276497" y="3369149"/>
                  </a:cubicBezTo>
                  <a:cubicBezTo>
                    <a:pt x="1262591" y="3373279"/>
                    <a:pt x="1258625" y="3401283"/>
                    <a:pt x="1260461" y="3410842"/>
                  </a:cubicBezTo>
                  <a:close/>
                  <a:moveTo>
                    <a:pt x="1303756" y="3399611"/>
                  </a:moveTo>
                  <a:cubicBezTo>
                    <a:pt x="1313602" y="3396606"/>
                    <a:pt x="1317948" y="3379626"/>
                    <a:pt x="1316580" y="3370751"/>
                  </a:cubicBezTo>
                  <a:cubicBezTo>
                    <a:pt x="1309688" y="3380024"/>
                    <a:pt x="1305012" y="3389705"/>
                    <a:pt x="1303756" y="3399611"/>
                  </a:cubicBezTo>
                  <a:close/>
                  <a:moveTo>
                    <a:pt x="1662970" y="3385185"/>
                  </a:moveTo>
                  <a:cubicBezTo>
                    <a:pt x="1668650" y="3389307"/>
                    <a:pt x="1676565" y="3384562"/>
                    <a:pt x="1675785" y="3377158"/>
                  </a:cubicBezTo>
                  <a:cubicBezTo>
                    <a:pt x="1669482" y="3373945"/>
                    <a:pt x="1663082" y="3377669"/>
                    <a:pt x="1662970" y="3385185"/>
                  </a:cubicBezTo>
                  <a:close/>
                  <a:moveTo>
                    <a:pt x="1241220" y="3389991"/>
                  </a:moveTo>
                  <a:cubicBezTo>
                    <a:pt x="1245299" y="3389800"/>
                    <a:pt x="1247438" y="3387653"/>
                    <a:pt x="1247637" y="3383583"/>
                  </a:cubicBezTo>
                  <a:cubicBezTo>
                    <a:pt x="1246026" y="3381453"/>
                    <a:pt x="1246121" y="3377617"/>
                    <a:pt x="1242822" y="3377167"/>
                  </a:cubicBezTo>
                  <a:cubicBezTo>
                    <a:pt x="1240198" y="3381557"/>
                    <a:pt x="1246753" y="3385073"/>
                    <a:pt x="1241220" y="3389991"/>
                  </a:cubicBezTo>
                  <a:close/>
                  <a:moveTo>
                    <a:pt x="1682193" y="3402824"/>
                  </a:moveTo>
                  <a:cubicBezTo>
                    <a:pt x="1687501" y="3403932"/>
                    <a:pt x="1690558" y="3407301"/>
                    <a:pt x="1693424" y="3410842"/>
                  </a:cubicBezTo>
                  <a:cubicBezTo>
                    <a:pt x="1702507" y="3408694"/>
                    <a:pt x="1705044" y="3400009"/>
                    <a:pt x="1709461" y="3393195"/>
                  </a:cubicBezTo>
                  <a:cubicBezTo>
                    <a:pt x="1700377" y="3384709"/>
                    <a:pt x="1682029" y="3383644"/>
                    <a:pt x="1682193" y="3402824"/>
                  </a:cubicBezTo>
                  <a:close/>
                  <a:moveTo>
                    <a:pt x="1762376" y="3417250"/>
                  </a:moveTo>
                  <a:cubicBezTo>
                    <a:pt x="1750063" y="3422480"/>
                    <a:pt x="1723272" y="3433754"/>
                    <a:pt x="1736719" y="3449323"/>
                  </a:cubicBezTo>
                  <a:cubicBezTo>
                    <a:pt x="1745075" y="3442430"/>
                    <a:pt x="1749474" y="3444898"/>
                    <a:pt x="1759181" y="3444509"/>
                  </a:cubicBezTo>
                  <a:cubicBezTo>
                    <a:pt x="1766048" y="3427857"/>
                    <a:pt x="1775278" y="3413578"/>
                    <a:pt x="1776820" y="3391593"/>
                  </a:cubicBezTo>
                  <a:cubicBezTo>
                    <a:pt x="1765164" y="3392900"/>
                    <a:pt x="1757925" y="3404937"/>
                    <a:pt x="1762376" y="3417250"/>
                  </a:cubicBezTo>
                  <a:close/>
                  <a:moveTo>
                    <a:pt x="1642110" y="3402824"/>
                  </a:moveTo>
                  <a:cubicBezTo>
                    <a:pt x="1644916" y="3404287"/>
                    <a:pt x="1647678" y="3405802"/>
                    <a:pt x="1646925" y="3410842"/>
                  </a:cubicBezTo>
                  <a:cubicBezTo>
                    <a:pt x="1655125" y="3411024"/>
                    <a:pt x="1657783" y="3405664"/>
                    <a:pt x="1659749" y="3399611"/>
                  </a:cubicBezTo>
                  <a:cubicBezTo>
                    <a:pt x="1653713" y="3400295"/>
                    <a:pt x="1654077" y="3394597"/>
                    <a:pt x="1650128" y="3393195"/>
                  </a:cubicBezTo>
                  <a:cubicBezTo>
                    <a:pt x="1646977" y="3395922"/>
                    <a:pt x="1643288" y="3398113"/>
                    <a:pt x="1642110" y="3402824"/>
                  </a:cubicBezTo>
                  <a:close/>
                  <a:moveTo>
                    <a:pt x="1709461" y="3422064"/>
                  </a:moveTo>
                  <a:cubicBezTo>
                    <a:pt x="1712413" y="3426065"/>
                    <a:pt x="1713894" y="3431546"/>
                    <a:pt x="1720691" y="3431685"/>
                  </a:cubicBezTo>
                  <a:cubicBezTo>
                    <a:pt x="1747717" y="3416826"/>
                    <a:pt x="1719107" y="3388172"/>
                    <a:pt x="1709461" y="3422064"/>
                  </a:cubicBezTo>
                  <a:close/>
                  <a:moveTo>
                    <a:pt x="1247628" y="3422064"/>
                  </a:moveTo>
                  <a:cubicBezTo>
                    <a:pt x="1249083" y="3418973"/>
                    <a:pt x="1257543" y="3408522"/>
                    <a:pt x="1249230" y="3406028"/>
                  </a:cubicBezTo>
                  <a:cubicBezTo>
                    <a:pt x="1247654" y="3410028"/>
                    <a:pt x="1240216" y="3418964"/>
                    <a:pt x="1247628" y="3422064"/>
                  </a:cubicBezTo>
                  <a:close/>
                  <a:moveTo>
                    <a:pt x="1281303" y="3444517"/>
                  </a:moveTo>
                  <a:cubicBezTo>
                    <a:pt x="1287832" y="3436057"/>
                    <a:pt x="1297617" y="3422358"/>
                    <a:pt x="1292534" y="3407638"/>
                  </a:cubicBezTo>
                  <a:cubicBezTo>
                    <a:pt x="1284672" y="3414912"/>
                    <a:pt x="1275043" y="3433295"/>
                    <a:pt x="1281303" y="3444517"/>
                  </a:cubicBezTo>
                  <a:close/>
                  <a:moveTo>
                    <a:pt x="1322997" y="3444517"/>
                  </a:moveTo>
                  <a:cubicBezTo>
                    <a:pt x="1329664" y="3437114"/>
                    <a:pt x="1342090" y="3418955"/>
                    <a:pt x="1339033" y="3412453"/>
                  </a:cubicBezTo>
                  <a:cubicBezTo>
                    <a:pt x="1333795" y="3422186"/>
                    <a:pt x="1321698" y="3433572"/>
                    <a:pt x="1322997" y="3444517"/>
                  </a:cubicBezTo>
                  <a:close/>
                  <a:moveTo>
                    <a:pt x="1674175" y="3436499"/>
                  </a:moveTo>
                  <a:cubicBezTo>
                    <a:pt x="1680349" y="3434655"/>
                    <a:pt x="1683553" y="3429832"/>
                    <a:pt x="1685406" y="3423675"/>
                  </a:cubicBezTo>
                  <a:cubicBezTo>
                    <a:pt x="1676513" y="3399490"/>
                    <a:pt x="1651904" y="3427260"/>
                    <a:pt x="1674175" y="3436499"/>
                  </a:cubicBezTo>
                  <a:close/>
                  <a:moveTo>
                    <a:pt x="1383939" y="3430083"/>
                  </a:moveTo>
                  <a:cubicBezTo>
                    <a:pt x="1384294" y="3428836"/>
                    <a:pt x="1385281" y="3428221"/>
                    <a:pt x="1387143" y="3428481"/>
                  </a:cubicBezTo>
                  <a:cubicBezTo>
                    <a:pt x="1381662" y="3422194"/>
                    <a:pt x="1396833" y="3422064"/>
                    <a:pt x="1390356" y="3415656"/>
                  </a:cubicBezTo>
                  <a:cubicBezTo>
                    <a:pt x="1388303" y="3419562"/>
                    <a:pt x="1380276" y="3425796"/>
                    <a:pt x="1383939" y="3430083"/>
                  </a:cubicBezTo>
                  <a:close/>
                  <a:moveTo>
                    <a:pt x="1605231" y="3422064"/>
                  </a:moveTo>
                  <a:cubicBezTo>
                    <a:pt x="1607448" y="3429295"/>
                    <a:pt x="1598996" y="3430074"/>
                    <a:pt x="1603629" y="3434897"/>
                  </a:cubicBezTo>
                  <a:cubicBezTo>
                    <a:pt x="1610955" y="3434213"/>
                    <a:pt x="1612912" y="3428151"/>
                    <a:pt x="1613249" y="3420462"/>
                  </a:cubicBezTo>
                  <a:cubicBezTo>
                    <a:pt x="1609387" y="3419804"/>
                    <a:pt x="1609769" y="3423389"/>
                    <a:pt x="1605231" y="3422064"/>
                  </a:cubicBezTo>
                  <a:close/>
                  <a:moveTo>
                    <a:pt x="1289321" y="3474980"/>
                  </a:moveTo>
                  <a:cubicBezTo>
                    <a:pt x="1295417" y="3459151"/>
                    <a:pt x="1308917" y="3442205"/>
                    <a:pt x="1308562" y="3425268"/>
                  </a:cubicBezTo>
                  <a:cubicBezTo>
                    <a:pt x="1299903" y="3437703"/>
                    <a:pt x="1284230" y="3459394"/>
                    <a:pt x="1289321" y="3474980"/>
                  </a:cubicBezTo>
                  <a:close/>
                  <a:moveTo>
                    <a:pt x="1695034" y="3458952"/>
                  </a:moveTo>
                  <a:cubicBezTo>
                    <a:pt x="1702854" y="3455549"/>
                    <a:pt x="1707374" y="3448838"/>
                    <a:pt x="1711071" y="3441313"/>
                  </a:cubicBezTo>
                  <a:cubicBezTo>
                    <a:pt x="1706854" y="3440751"/>
                    <a:pt x="1702464" y="3439149"/>
                    <a:pt x="1696645" y="3436499"/>
                  </a:cubicBezTo>
                  <a:cubicBezTo>
                    <a:pt x="1689908" y="3441452"/>
                    <a:pt x="1684921" y="3453964"/>
                    <a:pt x="1695034" y="3458952"/>
                  </a:cubicBezTo>
                  <a:close/>
                  <a:moveTo>
                    <a:pt x="1371098" y="3489415"/>
                  </a:moveTo>
                  <a:cubicBezTo>
                    <a:pt x="1382693" y="3474816"/>
                    <a:pt x="1395084" y="3461013"/>
                    <a:pt x="1398365" y="3438101"/>
                  </a:cubicBezTo>
                  <a:cubicBezTo>
                    <a:pt x="1381939" y="3446803"/>
                    <a:pt x="1369410" y="3467931"/>
                    <a:pt x="1371098" y="3489415"/>
                  </a:cubicBezTo>
                  <a:close/>
                  <a:moveTo>
                    <a:pt x="1414402" y="3465369"/>
                  </a:moveTo>
                  <a:cubicBezTo>
                    <a:pt x="1420758" y="3457567"/>
                    <a:pt x="1422749" y="3454016"/>
                    <a:pt x="1424022" y="3442915"/>
                  </a:cubicBezTo>
                  <a:cubicBezTo>
                    <a:pt x="1421814" y="3442985"/>
                    <a:pt x="1420498" y="3442162"/>
                    <a:pt x="1419208" y="3441305"/>
                  </a:cubicBezTo>
                  <a:cubicBezTo>
                    <a:pt x="1414108" y="3444794"/>
                    <a:pt x="1409735" y="3457428"/>
                    <a:pt x="1414402" y="3465369"/>
                  </a:cubicBezTo>
                  <a:close/>
                  <a:moveTo>
                    <a:pt x="1303756" y="3527904"/>
                  </a:moveTo>
                  <a:cubicBezTo>
                    <a:pt x="1316727" y="3505374"/>
                    <a:pt x="1347407" y="3477465"/>
                    <a:pt x="1339033" y="3449331"/>
                  </a:cubicBezTo>
                  <a:cubicBezTo>
                    <a:pt x="1324235" y="3471456"/>
                    <a:pt x="1308908" y="3501468"/>
                    <a:pt x="1303756" y="3527904"/>
                  </a:cubicBezTo>
                  <a:close/>
                  <a:moveTo>
                    <a:pt x="1262063" y="3497433"/>
                  </a:moveTo>
                  <a:cubicBezTo>
                    <a:pt x="1260816" y="3497797"/>
                    <a:pt x="1258894" y="3497477"/>
                    <a:pt x="1258850" y="3499044"/>
                  </a:cubicBezTo>
                  <a:cubicBezTo>
                    <a:pt x="1269579" y="3506655"/>
                    <a:pt x="1265847" y="3530822"/>
                    <a:pt x="1279701" y="3539127"/>
                  </a:cubicBezTo>
                  <a:cubicBezTo>
                    <a:pt x="1285832" y="3530840"/>
                    <a:pt x="1288906" y="3519470"/>
                    <a:pt x="1292534" y="3508655"/>
                  </a:cubicBezTo>
                  <a:cubicBezTo>
                    <a:pt x="1288438" y="3509893"/>
                    <a:pt x="1285156" y="3511019"/>
                    <a:pt x="1282905" y="3507053"/>
                  </a:cubicBezTo>
                  <a:cubicBezTo>
                    <a:pt x="1282905" y="3500134"/>
                    <a:pt x="1285849" y="3494931"/>
                    <a:pt x="1286118" y="3484600"/>
                  </a:cubicBezTo>
                  <a:cubicBezTo>
                    <a:pt x="1264626" y="3490142"/>
                    <a:pt x="1269743" y="3460208"/>
                    <a:pt x="1265275" y="3450916"/>
                  </a:cubicBezTo>
                  <a:cubicBezTo>
                    <a:pt x="1252979" y="3460926"/>
                    <a:pt x="1252373" y="3483120"/>
                    <a:pt x="1262063" y="3497433"/>
                  </a:cubicBezTo>
                  <a:close/>
                  <a:moveTo>
                    <a:pt x="1707859" y="3471776"/>
                  </a:moveTo>
                  <a:cubicBezTo>
                    <a:pt x="1709660" y="3472114"/>
                    <a:pt x="1710353" y="3473560"/>
                    <a:pt x="1711063" y="3474980"/>
                  </a:cubicBezTo>
                  <a:cubicBezTo>
                    <a:pt x="1721523" y="3474097"/>
                    <a:pt x="1734659" y="3456121"/>
                    <a:pt x="1725497" y="3450925"/>
                  </a:cubicBezTo>
                  <a:cubicBezTo>
                    <a:pt x="1716881" y="3455142"/>
                    <a:pt x="1710638" y="3461723"/>
                    <a:pt x="1707859" y="3471776"/>
                  </a:cubicBezTo>
                  <a:close/>
                  <a:moveTo>
                    <a:pt x="1590796" y="3471776"/>
                  </a:moveTo>
                  <a:cubicBezTo>
                    <a:pt x="1601629" y="3473517"/>
                    <a:pt x="1600148" y="3462944"/>
                    <a:pt x="1600417" y="3454138"/>
                  </a:cubicBezTo>
                  <a:cubicBezTo>
                    <a:pt x="1590944" y="3453886"/>
                    <a:pt x="1588926" y="3465533"/>
                    <a:pt x="1590796" y="3471776"/>
                  </a:cubicBezTo>
                  <a:close/>
                  <a:moveTo>
                    <a:pt x="1440059" y="3463758"/>
                  </a:moveTo>
                  <a:cubicBezTo>
                    <a:pt x="1440050" y="3459471"/>
                    <a:pt x="1445124" y="3460277"/>
                    <a:pt x="1444865" y="3455731"/>
                  </a:cubicBezTo>
                  <a:cubicBezTo>
                    <a:pt x="1443263" y="3455731"/>
                    <a:pt x="1441661" y="3455731"/>
                    <a:pt x="1440059" y="3455731"/>
                  </a:cubicBezTo>
                  <a:cubicBezTo>
                    <a:pt x="1438985" y="3458934"/>
                    <a:pt x="1434526" y="3462598"/>
                    <a:pt x="1440059" y="3463758"/>
                  </a:cubicBezTo>
                  <a:close/>
                  <a:moveTo>
                    <a:pt x="1646925" y="3466970"/>
                  </a:moveTo>
                  <a:cubicBezTo>
                    <a:pt x="1641513" y="3440802"/>
                    <a:pt x="1608279" y="3478885"/>
                    <a:pt x="1630888" y="3494229"/>
                  </a:cubicBezTo>
                  <a:cubicBezTo>
                    <a:pt x="1636187" y="3484947"/>
                    <a:pt x="1649756" y="3480686"/>
                    <a:pt x="1646925" y="3466970"/>
                  </a:cubicBezTo>
                  <a:close/>
                  <a:moveTo>
                    <a:pt x="1669378" y="3471776"/>
                  </a:moveTo>
                  <a:cubicBezTo>
                    <a:pt x="1672486" y="3474010"/>
                    <a:pt x="1671759" y="3480072"/>
                    <a:pt x="1674183" y="3482998"/>
                  </a:cubicBezTo>
                  <a:cubicBezTo>
                    <a:pt x="1683795" y="3482089"/>
                    <a:pt x="1687778" y="3470832"/>
                    <a:pt x="1682202" y="3463758"/>
                  </a:cubicBezTo>
                  <a:cubicBezTo>
                    <a:pt x="1674166" y="3462675"/>
                    <a:pt x="1672590" y="3468035"/>
                    <a:pt x="1669378" y="3471776"/>
                  </a:cubicBezTo>
                  <a:close/>
                  <a:moveTo>
                    <a:pt x="1749561" y="3468572"/>
                  </a:moveTo>
                  <a:cubicBezTo>
                    <a:pt x="1740988" y="3465905"/>
                    <a:pt x="1730736" y="3475379"/>
                    <a:pt x="1727099" y="3482998"/>
                  </a:cubicBezTo>
                  <a:cubicBezTo>
                    <a:pt x="1738720" y="3508413"/>
                    <a:pt x="1707928" y="3524831"/>
                    <a:pt x="1712673" y="3542339"/>
                  </a:cubicBezTo>
                  <a:cubicBezTo>
                    <a:pt x="1727913" y="3521730"/>
                    <a:pt x="1745093" y="3494627"/>
                    <a:pt x="1749561" y="3468572"/>
                  </a:cubicBezTo>
                  <a:close/>
                  <a:moveTo>
                    <a:pt x="1465716" y="3500645"/>
                  </a:moveTo>
                  <a:cubicBezTo>
                    <a:pt x="1475994" y="3495415"/>
                    <a:pt x="1480073" y="3484003"/>
                    <a:pt x="1483354" y="3471776"/>
                  </a:cubicBezTo>
                  <a:cubicBezTo>
                    <a:pt x="1473154" y="3470676"/>
                    <a:pt x="1464477" y="3484955"/>
                    <a:pt x="1465716" y="3500645"/>
                  </a:cubicBezTo>
                  <a:close/>
                  <a:moveTo>
                    <a:pt x="1499391" y="3487813"/>
                  </a:moveTo>
                  <a:cubicBezTo>
                    <a:pt x="1505297" y="3487311"/>
                    <a:pt x="1514596" y="3474893"/>
                    <a:pt x="1507409" y="3471776"/>
                  </a:cubicBezTo>
                  <a:cubicBezTo>
                    <a:pt x="1504561" y="3479214"/>
                    <a:pt x="1498551" y="3480184"/>
                    <a:pt x="1499391" y="3487813"/>
                  </a:cubicBezTo>
                  <a:close/>
                  <a:moveTo>
                    <a:pt x="1523446" y="3516682"/>
                  </a:moveTo>
                  <a:cubicBezTo>
                    <a:pt x="1532287" y="3511617"/>
                    <a:pt x="1535586" y="3501027"/>
                    <a:pt x="1537881" y="3489423"/>
                  </a:cubicBezTo>
                  <a:cubicBezTo>
                    <a:pt x="1532564" y="3487925"/>
                    <a:pt x="1539076" y="3480981"/>
                    <a:pt x="1533066" y="3478192"/>
                  </a:cubicBezTo>
                  <a:cubicBezTo>
                    <a:pt x="1520407" y="3485656"/>
                    <a:pt x="1523039" y="3508802"/>
                    <a:pt x="1523446" y="3516682"/>
                  </a:cubicBezTo>
                  <a:close/>
                  <a:moveTo>
                    <a:pt x="1430439" y="3510266"/>
                  </a:moveTo>
                  <a:cubicBezTo>
                    <a:pt x="1437695" y="3504499"/>
                    <a:pt x="1451558" y="3488887"/>
                    <a:pt x="1446475" y="3481396"/>
                  </a:cubicBezTo>
                  <a:cubicBezTo>
                    <a:pt x="1438596" y="3488488"/>
                    <a:pt x="1435140" y="3500005"/>
                    <a:pt x="1430439" y="3510266"/>
                  </a:cubicBezTo>
                  <a:close/>
                  <a:moveTo>
                    <a:pt x="1683804" y="3507053"/>
                  </a:moveTo>
                  <a:cubicBezTo>
                    <a:pt x="1693744" y="3503607"/>
                    <a:pt x="1705850" y="3493848"/>
                    <a:pt x="1703053" y="3482998"/>
                  </a:cubicBezTo>
                  <a:cubicBezTo>
                    <a:pt x="1692731" y="3483319"/>
                    <a:pt x="1679587" y="3496610"/>
                    <a:pt x="1683804" y="3507053"/>
                  </a:cubicBezTo>
                  <a:close/>
                  <a:moveTo>
                    <a:pt x="1358274" y="3564783"/>
                  </a:moveTo>
                  <a:cubicBezTo>
                    <a:pt x="1371669" y="3541292"/>
                    <a:pt x="1390434" y="3523168"/>
                    <a:pt x="1393560" y="3489415"/>
                  </a:cubicBezTo>
                  <a:cubicBezTo>
                    <a:pt x="1393205" y="3488168"/>
                    <a:pt x="1392217" y="3487553"/>
                    <a:pt x="1390347" y="3487813"/>
                  </a:cubicBezTo>
                  <a:cubicBezTo>
                    <a:pt x="1376977" y="3509660"/>
                    <a:pt x="1354620" y="3536182"/>
                    <a:pt x="1358274" y="3564783"/>
                  </a:cubicBezTo>
                  <a:close/>
                  <a:moveTo>
                    <a:pt x="1605231" y="3529506"/>
                  </a:moveTo>
                  <a:cubicBezTo>
                    <a:pt x="1616808" y="3521748"/>
                    <a:pt x="1622393" y="3498403"/>
                    <a:pt x="1610037" y="3487813"/>
                  </a:cubicBezTo>
                  <a:cubicBezTo>
                    <a:pt x="1595282" y="3496160"/>
                    <a:pt x="1597421" y="3520614"/>
                    <a:pt x="1605231" y="3529506"/>
                  </a:cubicBezTo>
                  <a:close/>
                  <a:moveTo>
                    <a:pt x="1635702" y="3523090"/>
                  </a:moveTo>
                  <a:cubicBezTo>
                    <a:pt x="1652492" y="3518760"/>
                    <a:pt x="1658182" y="3509400"/>
                    <a:pt x="1661359" y="3494229"/>
                  </a:cubicBezTo>
                  <a:cubicBezTo>
                    <a:pt x="1650830" y="3484548"/>
                    <a:pt x="1636014" y="3507071"/>
                    <a:pt x="1635702" y="3523090"/>
                  </a:cubicBezTo>
                  <a:close/>
                  <a:moveTo>
                    <a:pt x="1699832" y="3523090"/>
                  </a:moveTo>
                  <a:cubicBezTo>
                    <a:pt x="1707149" y="3520051"/>
                    <a:pt x="1720804" y="3508724"/>
                    <a:pt x="1712664" y="3500645"/>
                  </a:cubicBezTo>
                  <a:cubicBezTo>
                    <a:pt x="1707304" y="3506283"/>
                    <a:pt x="1697364" y="3514838"/>
                    <a:pt x="1699832" y="3523090"/>
                  </a:cubicBezTo>
                  <a:close/>
                  <a:moveTo>
                    <a:pt x="1404782" y="3524701"/>
                  </a:moveTo>
                  <a:cubicBezTo>
                    <a:pt x="1406600" y="3521964"/>
                    <a:pt x="1415831" y="3512283"/>
                    <a:pt x="1407994" y="3510266"/>
                  </a:cubicBezTo>
                  <a:cubicBezTo>
                    <a:pt x="1408020" y="3515202"/>
                    <a:pt x="1399352" y="3519670"/>
                    <a:pt x="1404782" y="3524701"/>
                  </a:cubicBezTo>
                  <a:close/>
                  <a:moveTo>
                    <a:pt x="1459299" y="3561579"/>
                  </a:moveTo>
                  <a:cubicBezTo>
                    <a:pt x="1472738" y="3549881"/>
                    <a:pt x="1481432" y="3533463"/>
                    <a:pt x="1484956" y="3511859"/>
                  </a:cubicBezTo>
                  <a:cubicBezTo>
                    <a:pt x="1467084" y="3516674"/>
                    <a:pt x="1460875" y="3541802"/>
                    <a:pt x="1459299" y="3561579"/>
                  </a:cubicBezTo>
                  <a:close/>
                  <a:moveTo>
                    <a:pt x="1329413" y="3561579"/>
                  </a:moveTo>
                  <a:cubicBezTo>
                    <a:pt x="1337561" y="3548054"/>
                    <a:pt x="1351217" y="3534295"/>
                    <a:pt x="1348654" y="3515072"/>
                  </a:cubicBezTo>
                  <a:cubicBezTo>
                    <a:pt x="1334825" y="3524224"/>
                    <a:pt x="1329647" y="3547794"/>
                    <a:pt x="1329413" y="3561579"/>
                  </a:cubicBezTo>
                  <a:close/>
                  <a:moveTo>
                    <a:pt x="1645323" y="3556774"/>
                  </a:moveTo>
                  <a:cubicBezTo>
                    <a:pt x="1660866" y="3550409"/>
                    <a:pt x="1667083" y="3534711"/>
                    <a:pt x="1675785" y="3521497"/>
                  </a:cubicBezTo>
                  <a:cubicBezTo>
                    <a:pt x="1664148" y="3506975"/>
                    <a:pt x="1638629" y="3542833"/>
                    <a:pt x="1645323" y="3556774"/>
                  </a:cubicBezTo>
                  <a:close/>
                  <a:moveTo>
                    <a:pt x="1494585" y="3580820"/>
                  </a:moveTo>
                  <a:cubicBezTo>
                    <a:pt x="1507782" y="3565286"/>
                    <a:pt x="1515731" y="3531489"/>
                    <a:pt x="1504205" y="3516682"/>
                  </a:cubicBezTo>
                  <a:cubicBezTo>
                    <a:pt x="1494057" y="3533697"/>
                    <a:pt x="1488437" y="3564991"/>
                    <a:pt x="1494585" y="3580820"/>
                  </a:cubicBezTo>
                  <a:close/>
                  <a:moveTo>
                    <a:pt x="1417606" y="3585634"/>
                  </a:moveTo>
                  <a:cubicBezTo>
                    <a:pt x="1424689" y="3565112"/>
                    <a:pt x="1454130" y="3544279"/>
                    <a:pt x="1443263" y="3521497"/>
                  </a:cubicBezTo>
                  <a:cubicBezTo>
                    <a:pt x="1435288" y="3542382"/>
                    <a:pt x="1413666" y="3558168"/>
                    <a:pt x="1417606" y="3585634"/>
                  </a:cubicBezTo>
                  <a:close/>
                  <a:moveTo>
                    <a:pt x="1613249" y="3553561"/>
                  </a:moveTo>
                  <a:cubicBezTo>
                    <a:pt x="1620947" y="3550704"/>
                    <a:pt x="1628680" y="3542521"/>
                    <a:pt x="1624472" y="3532719"/>
                  </a:cubicBezTo>
                  <a:cubicBezTo>
                    <a:pt x="1615293" y="3533524"/>
                    <a:pt x="1609292" y="3544824"/>
                    <a:pt x="1613249" y="3553561"/>
                  </a:cubicBezTo>
                  <a:close/>
                  <a:moveTo>
                    <a:pt x="1669378" y="3556774"/>
                  </a:moveTo>
                  <a:cubicBezTo>
                    <a:pt x="1678037" y="3553648"/>
                    <a:pt x="1689709" y="3545049"/>
                    <a:pt x="1687016" y="3535922"/>
                  </a:cubicBezTo>
                  <a:cubicBezTo>
                    <a:pt x="1679898" y="3541620"/>
                    <a:pt x="1674894" y="3549457"/>
                    <a:pt x="1669378" y="3556774"/>
                  </a:cubicBezTo>
                  <a:close/>
                  <a:moveTo>
                    <a:pt x="1289321" y="3551959"/>
                  </a:moveTo>
                  <a:cubicBezTo>
                    <a:pt x="1293045" y="3550262"/>
                    <a:pt x="1297989" y="3541490"/>
                    <a:pt x="1295738" y="3539127"/>
                  </a:cubicBezTo>
                  <a:cubicBezTo>
                    <a:pt x="1294309" y="3544114"/>
                    <a:pt x="1290378" y="3546599"/>
                    <a:pt x="1289321" y="3551959"/>
                  </a:cubicBezTo>
                  <a:close/>
                  <a:moveTo>
                    <a:pt x="1523446" y="3592051"/>
                  </a:moveTo>
                  <a:cubicBezTo>
                    <a:pt x="1536738" y="3582024"/>
                    <a:pt x="1551839" y="3552747"/>
                    <a:pt x="1537881" y="3539127"/>
                  </a:cubicBezTo>
                  <a:cubicBezTo>
                    <a:pt x="1527966" y="3551682"/>
                    <a:pt x="1518865" y="3574698"/>
                    <a:pt x="1523446" y="3592051"/>
                  </a:cubicBezTo>
                  <a:close/>
                  <a:moveTo>
                    <a:pt x="1584380" y="3551959"/>
                  </a:moveTo>
                  <a:cubicBezTo>
                    <a:pt x="1590909" y="3551535"/>
                    <a:pt x="1591853" y="3545534"/>
                    <a:pt x="1594000" y="3540729"/>
                  </a:cubicBezTo>
                  <a:cubicBezTo>
                    <a:pt x="1591333" y="3540729"/>
                    <a:pt x="1588657" y="3540729"/>
                    <a:pt x="1585982" y="3540729"/>
                  </a:cubicBezTo>
                  <a:cubicBezTo>
                    <a:pt x="1584475" y="3544435"/>
                    <a:pt x="1585878" y="3545906"/>
                    <a:pt x="1584380" y="3551959"/>
                  </a:cubicBezTo>
                  <a:close/>
                  <a:moveTo>
                    <a:pt x="1653332" y="3601663"/>
                  </a:moveTo>
                  <a:cubicBezTo>
                    <a:pt x="1677491" y="3592146"/>
                    <a:pt x="1695961" y="3576941"/>
                    <a:pt x="1704655" y="3551959"/>
                  </a:cubicBezTo>
                  <a:cubicBezTo>
                    <a:pt x="1679171" y="3560142"/>
                    <a:pt x="1669984" y="3584639"/>
                    <a:pt x="1653332" y="3601663"/>
                  </a:cubicBezTo>
                  <a:close/>
                  <a:moveTo>
                    <a:pt x="1587593" y="3566385"/>
                  </a:moveTo>
                  <a:cubicBezTo>
                    <a:pt x="1587679" y="3571641"/>
                    <a:pt x="1592147" y="3572525"/>
                    <a:pt x="1590796" y="3579218"/>
                  </a:cubicBezTo>
                  <a:cubicBezTo>
                    <a:pt x="1598867" y="3578196"/>
                    <a:pt x="1602382" y="3572628"/>
                    <a:pt x="1605231" y="3566385"/>
                  </a:cubicBezTo>
                  <a:cubicBezTo>
                    <a:pt x="1604391" y="3564022"/>
                    <a:pt x="1602859" y="3562341"/>
                    <a:pt x="1602018" y="3559977"/>
                  </a:cubicBezTo>
                  <a:cubicBezTo>
                    <a:pt x="1593126" y="3558029"/>
                    <a:pt x="1592277" y="3564125"/>
                    <a:pt x="1587593" y="3566385"/>
                  </a:cubicBezTo>
                  <a:close/>
                  <a:moveTo>
                    <a:pt x="1621268" y="3579218"/>
                  </a:moveTo>
                  <a:cubicBezTo>
                    <a:pt x="1626965" y="3576724"/>
                    <a:pt x="1622238" y="3584665"/>
                    <a:pt x="1626082" y="3584033"/>
                  </a:cubicBezTo>
                  <a:cubicBezTo>
                    <a:pt x="1630923" y="3583253"/>
                    <a:pt x="1644084" y="3569243"/>
                    <a:pt x="1635711" y="3559977"/>
                  </a:cubicBezTo>
                  <a:cubicBezTo>
                    <a:pt x="1624506" y="3560003"/>
                    <a:pt x="1621337" y="3568057"/>
                    <a:pt x="1621268" y="3579218"/>
                  </a:cubicBezTo>
                  <a:close/>
                  <a:moveTo>
                    <a:pt x="1363088" y="3593644"/>
                  </a:moveTo>
                  <a:cubicBezTo>
                    <a:pt x="1359841" y="3600017"/>
                    <a:pt x="1349381" y="3608390"/>
                    <a:pt x="1359884" y="3611282"/>
                  </a:cubicBezTo>
                  <a:cubicBezTo>
                    <a:pt x="1362413" y="3593670"/>
                    <a:pt x="1379116" y="3580110"/>
                    <a:pt x="1379125" y="3561579"/>
                  </a:cubicBezTo>
                  <a:cubicBezTo>
                    <a:pt x="1371548" y="3569685"/>
                    <a:pt x="1368691" y="3582638"/>
                    <a:pt x="1363088" y="3593644"/>
                  </a:cubicBezTo>
                  <a:close/>
                  <a:moveTo>
                    <a:pt x="1313376" y="3585634"/>
                  </a:moveTo>
                  <a:cubicBezTo>
                    <a:pt x="1316693" y="3581954"/>
                    <a:pt x="1320563" y="3570447"/>
                    <a:pt x="1318191" y="3566385"/>
                  </a:cubicBezTo>
                  <a:cubicBezTo>
                    <a:pt x="1312415" y="3569044"/>
                    <a:pt x="1303037" y="3581227"/>
                    <a:pt x="1313376" y="3585634"/>
                  </a:cubicBezTo>
                  <a:close/>
                  <a:moveTo>
                    <a:pt x="1577972" y="3628930"/>
                  </a:moveTo>
                  <a:cubicBezTo>
                    <a:pt x="1583592" y="3626003"/>
                    <a:pt x="1594901" y="3628757"/>
                    <a:pt x="1594000" y="3619318"/>
                  </a:cubicBezTo>
                  <a:cubicBezTo>
                    <a:pt x="1592113" y="3619067"/>
                    <a:pt x="1589454" y="3619587"/>
                    <a:pt x="1589194" y="3617717"/>
                  </a:cubicBezTo>
                  <a:cubicBezTo>
                    <a:pt x="1590935" y="3603706"/>
                    <a:pt x="1575028" y="3590414"/>
                    <a:pt x="1574760" y="3571208"/>
                  </a:cubicBezTo>
                  <a:cubicBezTo>
                    <a:pt x="1572708" y="3571122"/>
                    <a:pt x="1572543" y="3569156"/>
                    <a:pt x="1569945" y="3569598"/>
                  </a:cubicBezTo>
                  <a:cubicBezTo>
                    <a:pt x="1554255" y="3584318"/>
                    <a:pt x="1565088" y="3613292"/>
                    <a:pt x="1577972" y="3628930"/>
                  </a:cubicBezTo>
                  <a:close/>
                  <a:moveTo>
                    <a:pt x="1460910" y="3633736"/>
                  </a:moveTo>
                  <a:cubicBezTo>
                    <a:pt x="1465187" y="3633736"/>
                    <a:pt x="1469465" y="3633736"/>
                    <a:pt x="1473734" y="3633736"/>
                  </a:cubicBezTo>
                  <a:cubicBezTo>
                    <a:pt x="1481008" y="3614798"/>
                    <a:pt x="1482705" y="3582569"/>
                    <a:pt x="1473734" y="3572802"/>
                  </a:cubicBezTo>
                  <a:cubicBezTo>
                    <a:pt x="1461170" y="3589444"/>
                    <a:pt x="1456321" y="3615907"/>
                    <a:pt x="1460910" y="3633736"/>
                  </a:cubicBezTo>
                  <a:close/>
                  <a:moveTo>
                    <a:pt x="1335829" y="3598459"/>
                  </a:moveTo>
                  <a:cubicBezTo>
                    <a:pt x="1346714" y="3596891"/>
                    <a:pt x="1345077" y="3581799"/>
                    <a:pt x="1343848" y="3576006"/>
                  </a:cubicBezTo>
                  <a:cubicBezTo>
                    <a:pt x="1333085" y="3578751"/>
                    <a:pt x="1327179" y="3593177"/>
                    <a:pt x="1335829" y="3598459"/>
                  </a:cubicBezTo>
                  <a:close/>
                  <a:moveTo>
                    <a:pt x="1414402" y="3628930"/>
                  </a:moveTo>
                  <a:cubicBezTo>
                    <a:pt x="1438275" y="3640091"/>
                    <a:pt x="1450684" y="3599429"/>
                    <a:pt x="1441661" y="3577616"/>
                  </a:cubicBezTo>
                  <a:cubicBezTo>
                    <a:pt x="1430110" y="3592250"/>
                    <a:pt x="1422507" y="3610841"/>
                    <a:pt x="1414402" y="3628930"/>
                  </a:cubicBezTo>
                  <a:close/>
                  <a:moveTo>
                    <a:pt x="1603629" y="3614504"/>
                  </a:moveTo>
                  <a:cubicBezTo>
                    <a:pt x="1598962" y="3617725"/>
                    <a:pt x="1604460" y="3624237"/>
                    <a:pt x="1606833" y="3625726"/>
                  </a:cubicBezTo>
                  <a:cubicBezTo>
                    <a:pt x="1628533" y="3619639"/>
                    <a:pt x="1614280" y="3605273"/>
                    <a:pt x="1618055" y="3592051"/>
                  </a:cubicBezTo>
                  <a:cubicBezTo>
                    <a:pt x="1611448" y="3593315"/>
                    <a:pt x="1615042" y="3584370"/>
                    <a:pt x="1608435" y="3585634"/>
                  </a:cubicBezTo>
                  <a:cubicBezTo>
                    <a:pt x="1598399" y="3589107"/>
                    <a:pt x="1592251" y="3607577"/>
                    <a:pt x="1603629" y="3614504"/>
                  </a:cubicBezTo>
                  <a:close/>
                  <a:moveTo>
                    <a:pt x="1401578" y="3606477"/>
                  </a:moveTo>
                  <a:cubicBezTo>
                    <a:pt x="1395248" y="3611975"/>
                    <a:pt x="1391247" y="3607421"/>
                    <a:pt x="1385541" y="3604875"/>
                  </a:cubicBezTo>
                  <a:cubicBezTo>
                    <a:pt x="1379636" y="3607585"/>
                    <a:pt x="1384442" y="3617889"/>
                    <a:pt x="1379125" y="3614495"/>
                  </a:cubicBezTo>
                  <a:cubicBezTo>
                    <a:pt x="1379186" y="3624583"/>
                    <a:pt x="1390711" y="3623215"/>
                    <a:pt x="1399976" y="3624107"/>
                  </a:cubicBezTo>
                  <a:cubicBezTo>
                    <a:pt x="1405674" y="3618063"/>
                    <a:pt x="1404028" y="3611075"/>
                    <a:pt x="1401578" y="3606477"/>
                  </a:cubicBezTo>
                  <a:close/>
                  <a:moveTo>
                    <a:pt x="1526650" y="3628930"/>
                  </a:moveTo>
                  <a:cubicBezTo>
                    <a:pt x="1539257" y="3632550"/>
                    <a:pt x="1557009" y="3635061"/>
                    <a:pt x="1558723" y="3617708"/>
                  </a:cubicBezTo>
                  <a:cubicBezTo>
                    <a:pt x="1559009" y="3598684"/>
                    <a:pt x="1526070" y="3602927"/>
                    <a:pt x="1526650" y="3628930"/>
                  </a:cubicBezTo>
                  <a:close/>
                  <a:moveTo>
                    <a:pt x="1489771" y="3630532"/>
                  </a:moveTo>
                  <a:cubicBezTo>
                    <a:pt x="1498568" y="3633917"/>
                    <a:pt x="1505738" y="3630549"/>
                    <a:pt x="1512224" y="3627320"/>
                  </a:cubicBezTo>
                  <a:cubicBezTo>
                    <a:pt x="1510786" y="3616461"/>
                    <a:pt x="1511150" y="3618254"/>
                    <a:pt x="1507409" y="3608079"/>
                  </a:cubicBezTo>
                  <a:cubicBezTo>
                    <a:pt x="1501434" y="3615465"/>
                    <a:pt x="1493624" y="3621015"/>
                    <a:pt x="1489771" y="363053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0E21F202-ABA5-15D8-C033-425166FD8639}"/>
                </a:ext>
              </a:extLst>
            </p:cNvPr>
            <p:cNvSpPr/>
            <p:nvPr/>
          </p:nvSpPr>
          <p:spPr>
            <a:xfrm>
              <a:off x="8897775" y="2559381"/>
              <a:ext cx="80674" cy="325251"/>
            </a:xfrm>
            <a:custGeom>
              <a:avLst/>
              <a:gdLst>
                <a:gd name="connsiteX0" fmla="*/ 45064 w 80674"/>
                <a:gd name="connsiteY0" fmla="*/ 0 h 325251"/>
                <a:gd name="connsiteX1" fmla="*/ 80333 w 80674"/>
                <a:gd name="connsiteY1" fmla="*/ 49712 h 325251"/>
                <a:gd name="connsiteX2" fmla="*/ 78731 w 80674"/>
                <a:gd name="connsiteY2" fmla="*/ 73767 h 325251"/>
                <a:gd name="connsiteX3" fmla="*/ 72315 w 80674"/>
                <a:gd name="connsiteY3" fmla="*/ 218088 h 325251"/>
                <a:gd name="connsiteX4" fmla="*/ 72315 w 80674"/>
                <a:gd name="connsiteY4" fmla="*/ 240541 h 325251"/>
                <a:gd name="connsiteX5" fmla="*/ 65907 w 80674"/>
                <a:gd name="connsiteY5" fmla="*/ 264596 h 325251"/>
                <a:gd name="connsiteX6" fmla="*/ 72315 w 80674"/>
                <a:gd name="connsiteY6" fmla="*/ 323928 h 325251"/>
                <a:gd name="connsiteX7" fmla="*/ 21001 w 80674"/>
                <a:gd name="connsiteY7" fmla="*/ 320724 h 325251"/>
                <a:gd name="connsiteX8" fmla="*/ 3362 w 80674"/>
                <a:gd name="connsiteY8" fmla="*/ 303086 h 325251"/>
                <a:gd name="connsiteX9" fmla="*/ 4973 w 80674"/>
                <a:gd name="connsiteY9" fmla="*/ 227717 h 325251"/>
                <a:gd name="connsiteX10" fmla="*/ 150 w 80674"/>
                <a:gd name="connsiteY10" fmla="*/ 160366 h 325251"/>
                <a:gd name="connsiteX11" fmla="*/ 14585 w 80674"/>
                <a:gd name="connsiteY11" fmla="*/ 44906 h 325251"/>
                <a:gd name="connsiteX12" fmla="*/ 45064 w 80674"/>
                <a:gd name="connsiteY12" fmla="*/ 0 h 32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74" h="325251">
                  <a:moveTo>
                    <a:pt x="45064" y="0"/>
                  </a:moveTo>
                  <a:cubicBezTo>
                    <a:pt x="66452" y="3282"/>
                    <a:pt x="76289" y="23120"/>
                    <a:pt x="80333" y="49712"/>
                  </a:cubicBezTo>
                  <a:cubicBezTo>
                    <a:pt x="81589" y="57938"/>
                    <a:pt x="78991" y="64302"/>
                    <a:pt x="78731" y="73767"/>
                  </a:cubicBezTo>
                  <a:cubicBezTo>
                    <a:pt x="77675" y="113486"/>
                    <a:pt x="71908" y="170229"/>
                    <a:pt x="72315" y="218088"/>
                  </a:cubicBezTo>
                  <a:cubicBezTo>
                    <a:pt x="72375" y="224816"/>
                    <a:pt x="72955" y="234012"/>
                    <a:pt x="72315" y="240541"/>
                  </a:cubicBezTo>
                  <a:cubicBezTo>
                    <a:pt x="71484" y="249001"/>
                    <a:pt x="66020" y="256811"/>
                    <a:pt x="65907" y="264596"/>
                  </a:cubicBezTo>
                  <a:cubicBezTo>
                    <a:pt x="65613" y="285508"/>
                    <a:pt x="72020" y="307363"/>
                    <a:pt x="72315" y="323928"/>
                  </a:cubicBezTo>
                  <a:cubicBezTo>
                    <a:pt x="49602" y="329721"/>
                    <a:pt x="36535" y="314230"/>
                    <a:pt x="21001" y="320724"/>
                  </a:cubicBezTo>
                  <a:cubicBezTo>
                    <a:pt x="12169" y="317797"/>
                    <a:pt x="12801" y="305406"/>
                    <a:pt x="3362" y="303086"/>
                  </a:cubicBezTo>
                  <a:cubicBezTo>
                    <a:pt x="-3747" y="279490"/>
                    <a:pt x="4324" y="255798"/>
                    <a:pt x="4973" y="227717"/>
                  </a:cubicBezTo>
                  <a:cubicBezTo>
                    <a:pt x="5493" y="204762"/>
                    <a:pt x="-1062" y="179823"/>
                    <a:pt x="150" y="160366"/>
                  </a:cubicBezTo>
                  <a:cubicBezTo>
                    <a:pt x="2704" y="119980"/>
                    <a:pt x="15147" y="78876"/>
                    <a:pt x="14585" y="44906"/>
                  </a:cubicBezTo>
                  <a:cubicBezTo>
                    <a:pt x="23581" y="34879"/>
                    <a:pt x="34752" y="13958"/>
                    <a:pt x="45064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AD5EF19E-3C60-1E7B-3C1F-7AC452BD0BEE}"/>
                </a:ext>
              </a:extLst>
            </p:cNvPr>
            <p:cNvSpPr/>
            <p:nvPr/>
          </p:nvSpPr>
          <p:spPr>
            <a:xfrm>
              <a:off x="7984380" y="2636352"/>
              <a:ext cx="106959" cy="174905"/>
            </a:xfrm>
            <a:custGeom>
              <a:avLst/>
              <a:gdLst>
                <a:gd name="connsiteX0" fmla="*/ 70071 w 106959"/>
                <a:gd name="connsiteY0" fmla="*/ 166774 h 174905"/>
                <a:gd name="connsiteX1" fmla="*/ 68461 w 106959"/>
                <a:gd name="connsiteY1" fmla="*/ 173190 h 174905"/>
                <a:gd name="connsiteX2" fmla="*/ 41202 w 106959"/>
                <a:gd name="connsiteY2" fmla="*/ 174792 h 174905"/>
                <a:gd name="connsiteX3" fmla="*/ 26776 w 106959"/>
                <a:gd name="connsiteY3" fmla="*/ 169978 h 174905"/>
                <a:gd name="connsiteX4" fmla="*/ 5933 w 106959"/>
                <a:gd name="connsiteY4" fmla="*/ 104238 h 174905"/>
                <a:gd name="connsiteX5" fmla="*/ 15554 w 106959"/>
                <a:gd name="connsiteY5" fmla="*/ 104238 h 174905"/>
                <a:gd name="connsiteX6" fmla="*/ 10739 w 106959"/>
                <a:gd name="connsiteY6" fmla="*/ 99424 h 174905"/>
                <a:gd name="connsiteX7" fmla="*/ 31590 w 106959"/>
                <a:gd name="connsiteY7" fmla="*/ 83387 h 174905"/>
                <a:gd name="connsiteX8" fmla="*/ 33192 w 106959"/>
                <a:gd name="connsiteY8" fmla="*/ 76971 h 174905"/>
                <a:gd name="connsiteX9" fmla="*/ 46025 w 106959"/>
                <a:gd name="connsiteY9" fmla="*/ 60934 h 174905"/>
                <a:gd name="connsiteX10" fmla="*/ 38007 w 106959"/>
                <a:gd name="connsiteY10" fmla="*/ 12833 h 174905"/>
                <a:gd name="connsiteX11" fmla="*/ 42821 w 106959"/>
                <a:gd name="connsiteY11" fmla="*/ 0 h 174905"/>
                <a:gd name="connsiteX12" fmla="*/ 55654 w 106959"/>
                <a:gd name="connsiteY12" fmla="*/ 0 h 174905"/>
                <a:gd name="connsiteX13" fmla="*/ 68478 w 106959"/>
                <a:gd name="connsiteY13" fmla="*/ 44897 h 174905"/>
                <a:gd name="connsiteX14" fmla="*/ 73292 w 106959"/>
                <a:gd name="connsiteY14" fmla="*/ 46508 h 174905"/>
                <a:gd name="connsiteX15" fmla="*/ 89329 w 106959"/>
                <a:gd name="connsiteY15" fmla="*/ 78581 h 174905"/>
                <a:gd name="connsiteX16" fmla="*/ 79709 w 106959"/>
                <a:gd name="connsiteY16" fmla="*/ 83396 h 174905"/>
                <a:gd name="connsiteX17" fmla="*/ 63672 w 106959"/>
                <a:gd name="connsiteY17" fmla="*/ 57739 h 174905"/>
                <a:gd name="connsiteX18" fmla="*/ 44432 w 106959"/>
                <a:gd name="connsiteY18" fmla="*/ 75377 h 174905"/>
                <a:gd name="connsiteX19" fmla="*/ 20377 w 106959"/>
                <a:gd name="connsiteY19" fmla="*/ 107451 h 174905"/>
                <a:gd name="connsiteX20" fmla="*/ 15562 w 106959"/>
                <a:gd name="connsiteY20" fmla="*/ 105849 h 174905"/>
                <a:gd name="connsiteX21" fmla="*/ 12350 w 106959"/>
                <a:gd name="connsiteY21" fmla="*/ 118673 h 174905"/>
                <a:gd name="connsiteX22" fmla="*/ 18766 w 106959"/>
                <a:gd name="connsiteY22" fmla="*/ 147542 h 174905"/>
                <a:gd name="connsiteX23" fmla="*/ 57247 w 106959"/>
                <a:gd name="connsiteY23" fmla="*/ 166783 h 174905"/>
                <a:gd name="connsiteX24" fmla="*/ 92524 w 106959"/>
                <a:gd name="connsiteY24" fmla="*/ 144330 h 174905"/>
                <a:gd name="connsiteX25" fmla="*/ 65265 w 106959"/>
                <a:gd name="connsiteY25" fmla="*/ 155552 h 174905"/>
                <a:gd name="connsiteX26" fmla="*/ 55645 w 106959"/>
                <a:gd name="connsiteY26" fmla="*/ 142728 h 174905"/>
                <a:gd name="connsiteX27" fmla="*/ 58849 w 106959"/>
                <a:gd name="connsiteY27" fmla="*/ 110654 h 174905"/>
                <a:gd name="connsiteX28" fmla="*/ 81302 w 106959"/>
                <a:gd name="connsiteY28" fmla="*/ 118673 h 174905"/>
                <a:gd name="connsiteX29" fmla="*/ 92524 w 106959"/>
                <a:gd name="connsiteY29" fmla="*/ 109053 h 174905"/>
                <a:gd name="connsiteX30" fmla="*/ 106959 w 106959"/>
                <a:gd name="connsiteY30" fmla="*/ 125089 h 174905"/>
                <a:gd name="connsiteX31" fmla="*/ 100543 w 106959"/>
                <a:gd name="connsiteY31" fmla="*/ 131506 h 174905"/>
                <a:gd name="connsiteX32" fmla="*/ 105348 w 106959"/>
                <a:gd name="connsiteY32" fmla="*/ 133108 h 174905"/>
                <a:gd name="connsiteX33" fmla="*/ 97330 w 106959"/>
                <a:gd name="connsiteY33" fmla="*/ 142736 h 174905"/>
                <a:gd name="connsiteX34" fmla="*/ 103747 w 106959"/>
                <a:gd name="connsiteY34" fmla="*/ 147551 h 174905"/>
                <a:gd name="connsiteX35" fmla="*/ 70071 w 106959"/>
                <a:gd name="connsiteY35" fmla="*/ 166774 h 174905"/>
                <a:gd name="connsiteX36" fmla="*/ 47618 w 106959"/>
                <a:gd name="connsiteY36" fmla="*/ 67350 h 174905"/>
                <a:gd name="connsiteX37" fmla="*/ 50822 w 106959"/>
                <a:gd name="connsiteY37" fmla="*/ 56128 h 174905"/>
                <a:gd name="connsiteX38" fmla="*/ 47618 w 106959"/>
                <a:gd name="connsiteY38" fmla="*/ 56128 h 174905"/>
                <a:gd name="connsiteX39" fmla="*/ 46008 w 106959"/>
                <a:gd name="connsiteY39" fmla="*/ 57739 h 174905"/>
                <a:gd name="connsiteX40" fmla="*/ 47618 w 106959"/>
                <a:gd name="connsiteY40" fmla="*/ 67350 h 17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6959" h="174905">
                  <a:moveTo>
                    <a:pt x="70071" y="166774"/>
                  </a:moveTo>
                  <a:cubicBezTo>
                    <a:pt x="67898" y="167268"/>
                    <a:pt x="68738" y="170792"/>
                    <a:pt x="68461" y="173190"/>
                  </a:cubicBezTo>
                  <a:cubicBezTo>
                    <a:pt x="58728" y="178395"/>
                    <a:pt x="46588" y="169597"/>
                    <a:pt x="41202" y="174792"/>
                  </a:cubicBezTo>
                  <a:cubicBezTo>
                    <a:pt x="39479" y="170108"/>
                    <a:pt x="34006" y="169164"/>
                    <a:pt x="26776" y="169978"/>
                  </a:cubicBezTo>
                  <a:cubicBezTo>
                    <a:pt x="5803" y="159128"/>
                    <a:pt x="-8692" y="128241"/>
                    <a:pt x="5933" y="104238"/>
                  </a:cubicBezTo>
                  <a:cubicBezTo>
                    <a:pt x="9137" y="104238"/>
                    <a:pt x="12341" y="104238"/>
                    <a:pt x="15554" y="104238"/>
                  </a:cubicBezTo>
                  <a:cubicBezTo>
                    <a:pt x="15372" y="101207"/>
                    <a:pt x="10254" y="103130"/>
                    <a:pt x="10739" y="99424"/>
                  </a:cubicBezTo>
                  <a:cubicBezTo>
                    <a:pt x="15147" y="91856"/>
                    <a:pt x="22810" y="81543"/>
                    <a:pt x="31590" y="83387"/>
                  </a:cubicBezTo>
                  <a:cubicBezTo>
                    <a:pt x="33781" y="83093"/>
                    <a:pt x="39375" y="75767"/>
                    <a:pt x="33192" y="76971"/>
                  </a:cubicBezTo>
                  <a:cubicBezTo>
                    <a:pt x="37756" y="71905"/>
                    <a:pt x="36517" y="61055"/>
                    <a:pt x="46025" y="60934"/>
                  </a:cubicBezTo>
                  <a:cubicBezTo>
                    <a:pt x="44189" y="48742"/>
                    <a:pt x="51870" y="23431"/>
                    <a:pt x="38007" y="12833"/>
                  </a:cubicBezTo>
                  <a:cubicBezTo>
                    <a:pt x="38223" y="7170"/>
                    <a:pt x="42596" y="5654"/>
                    <a:pt x="42821" y="0"/>
                  </a:cubicBezTo>
                  <a:cubicBezTo>
                    <a:pt x="47099" y="0"/>
                    <a:pt x="51376" y="0"/>
                    <a:pt x="55654" y="0"/>
                  </a:cubicBezTo>
                  <a:cubicBezTo>
                    <a:pt x="69387" y="8953"/>
                    <a:pt x="64625" y="27934"/>
                    <a:pt x="68478" y="44897"/>
                  </a:cubicBezTo>
                  <a:cubicBezTo>
                    <a:pt x="68738" y="46776"/>
                    <a:pt x="71396" y="46257"/>
                    <a:pt x="73292" y="46508"/>
                  </a:cubicBezTo>
                  <a:cubicBezTo>
                    <a:pt x="74158" y="61679"/>
                    <a:pt x="87277" y="64597"/>
                    <a:pt x="89329" y="78581"/>
                  </a:cubicBezTo>
                  <a:cubicBezTo>
                    <a:pt x="85943" y="80010"/>
                    <a:pt x="84584" y="83465"/>
                    <a:pt x="79709" y="83396"/>
                  </a:cubicBezTo>
                  <a:cubicBezTo>
                    <a:pt x="75830" y="73377"/>
                    <a:pt x="66720" y="68589"/>
                    <a:pt x="63672" y="57739"/>
                  </a:cubicBezTo>
                  <a:cubicBezTo>
                    <a:pt x="56052" y="56734"/>
                    <a:pt x="47584" y="70372"/>
                    <a:pt x="44432" y="75377"/>
                  </a:cubicBezTo>
                  <a:cubicBezTo>
                    <a:pt x="36968" y="87214"/>
                    <a:pt x="30863" y="96324"/>
                    <a:pt x="20377" y="107451"/>
                  </a:cubicBezTo>
                  <a:cubicBezTo>
                    <a:pt x="19087" y="106602"/>
                    <a:pt x="17770" y="105779"/>
                    <a:pt x="15562" y="105849"/>
                  </a:cubicBezTo>
                  <a:cubicBezTo>
                    <a:pt x="18238" y="111209"/>
                    <a:pt x="18809" y="113434"/>
                    <a:pt x="12350" y="118673"/>
                  </a:cubicBezTo>
                  <a:cubicBezTo>
                    <a:pt x="17407" y="127029"/>
                    <a:pt x="13640" y="138831"/>
                    <a:pt x="18766" y="147542"/>
                  </a:cubicBezTo>
                  <a:cubicBezTo>
                    <a:pt x="26940" y="161440"/>
                    <a:pt x="45618" y="160946"/>
                    <a:pt x="57247" y="166783"/>
                  </a:cubicBezTo>
                  <a:cubicBezTo>
                    <a:pt x="69708" y="157232"/>
                    <a:pt x="87312" y="158132"/>
                    <a:pt x="92524" y="144330"/>
                  </a:cubicBezTo>
                  <a:cubicBezTo>
                    <a:pt x="84463" y="137151"/>
                    <a:pt x="74713" y="153682"/>
                    <a:pt x="65265" y="155552"/>
                  </a:cubicBezTo>
                  <a:cubicBezTo>
                    <a:pt x="67768" y="151067"/>
                    <a:pt x="59092" y="146365"/>
                    <a:pt x="55645" y="142728"/>
                  </a:cubicBezTo>
                  <a:cubicBezTo>
                    <a:pt x="75258" y="141100"/>
                    <a:pt x="64867" y="118378"/>
                    <a:pt x="58849" y="110654"/>
                  </a:cubicBezTo>
                  <a:cubicBezTo>
                    <a:pt x="67274" y="112386"/>
                    <a:pt x="73959" y="115859"/>
                    <a:pt x="81302" y="118673"/>
                  </a:cubicBezTo>
                  <a:cubicBezTo>
                    <a:pt x="88420" y="118837"/>
                    <a:pt x="86870" y="110351"/>
                    <a:pt x="92524" y="109053"/>
                  </a:cubicBezTo>
                  <a:cubicBezTo>
                    <a:pt x="102413" y="112854"/>
                    <a:pt x="101183" y="118681"/>
                    <a:pt x="106959" y="125089"/>
                  </a:cubicBezTo>
                  <a:cubicBezTo>
                    <a:pt x="106448" y="128856"/>
                    <a:pt x="101997" y="128683"/>
                    <a:pt x="100543" y="131506"/>
                  </a:cubicBezTo>
                  <a:cubicBezTo>
                    <a:pt x="100716" y="137186"/>
                    <a:pt x="105842" y="128094"/>
                    <a:pt x="105348" y="133108"/>
                  </a:cubicBezTo>
                  <a:cubicBezTo>
                    <a:pt x="105885" y="139515"/>
                    <a:pt x="103114" y="142633"/>
                    <a:pt x="97330" y="142736"/>
                  </a:cubicBezTo>
                  <a:cubicBezTo>
                    <a:pt x="98949" y="148391"/>
                    <a:pt x="100101" y="145672"/>
                    <a:pt x="103747" y="147551"/>
                  </a:cubicBezTo>
                  <a:cubicBezTo>
                    <a:pt x="95044" y="150859"/>
                    <a:pt x="86991" y="171970"/>
                    <a:pt x="70071" y="166774"/>
                  </a:cubicBezTo>
                  <a:close/>
                  <a:moveTo>
                    <a:pt x="47618" y="67350"/>
                  </a:moveTo>
                  <a:cubicBezTo>
                    <a:pt x="50285" y="65212"/>
                    <a:pt x="48146" y="58267"/>
                    <a:pt x="50822" y="56128"/>
                  </a:cubicBezTo>
                  <a:cubicBezTo>
                    <a:pt x="49748" y="56128"/>
                    <a:pt x="48683" y="56128"/>
                    <a:pt x="47618" y="56128"/>
                  </a:cubicBezTo>
                  <a:cubicBezTo>
                    <a:pt x="46640" y="56223"/>
                    <a:pt x="45713" y="56371"/>
                    <a:pt x="46008" y="57739"/>
                  </a:cubicBezTo>
                  <a:cubicBezTo>
                    <a:pt x="50961" y="58293"/>
                    <a:pt x="41791" y="65896"/>
                    <a:pt x="47618" y="6735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3E98D216-0F72-B106-F73C-F7CBDC6F5C52}"/>
                </a:ext>
              </a:extLst>
            </p:cNvPr>
            <p:cNvSpPr/>
            <p:nvPr/>
          </p:nvSpPr>
          <p:spPr>
            <a:xfrm>
              <a:off x="9098383" y="2908016"/>
              <a:ext cx="422310" cy="207824"/>
            </a:xfrm>
            <a:custGeom>
              <a:avLst/>
              <a:gdLst>
                <a:gd name="connsiteX0" fmla="*/ 139515 w 422310"/>
                <a:gd name="connsiteY0" fmla="*/ 84329 h 207824"/>
                <a:gd name="connsiteX1" fmla="*/ 120266 w 422310"/>
                <a:gd name="connsiteY1" fmla="*/ 74708 h 207824"/>
                <a:gd name="connsiteX2" fmla="*/ 118664 w 422310"/>
                <a:gd name="connsiteY2" fmla="*/ 68301 h 207824"/>
                <a:gd name="connsiteX3" fmla="*/ 51322 w 422310"/>
                <a:gd name="connsiteY3" fmla="*/ 29811 h 207824"/>
                <a:gd name="connsiteX4" fmla="*/ 51322 w 422310"/>
                <a:gd name="connsiteY4" fmla="*/ 23395 h 207824"/>
                <a:gd name="connsiteX5" fmla="*/ 0 w 422310"/>
                <a:gd name="connsiteY5" fmla="*/ 4154 h 207824"/>
                <a:gd name="connsiteX6" fmla="*/ 24055 w 422310"/>
                <a:gd name="connsiteY6" fmla="*/ 4154 h 207824"/>
                <a:gd name="connsiteX7" fmla="*/ 83396 w 422310"/>
                <a:gd name="connsiteY7" fmla="*/ 8969 h 207824"/>
                <a:gd name="connsiteX8" fmla="*/ 158756 w 422310"/>
                <a:gd name="connsiteY8" fmla="*/ 29811 h 207824"/>
                <a:gd name="connsiteX9" fmla="*/ 221300 w 422310"/>
                <a:gd name="connsiteY9" fmla="*/ 53866 h 207824"/>
                <a:gd name="connsiteX10" fmla="*/ 413731 w 422310"/>
                <a:gd name="connsiteY10" fmla="*/ 101976 h 207824"/>
                <a:gd name="connsiteX11" fmla="*/ 420139 w 422310"/>
                <a:gd name="connsiteY11" fmla="*/ 109994 h 207824"/>
                <a:gd name="connsiteX12" fmla="*/ 416935 w 422310"/>
                <a:gd name="connsiteY12" fmla="*/ 180557 h 207824"/>
                <a:gd name="connsiteX13" fmla="*/ 362418 w 422310"/>
                <a:gd name="connsiteY13" fmla="*/ 207825 h 207824"/>
                <a:gd name="connsiteX14" fmla="*/ 349585 w 422310"/>
                <a:gd name="connsiteY14" fmla="*/ 203010 h 207824"/>
                <a:gd name="connsiteX15" fmla="*/ 335150 w 422310"/>
                <a:gd name="connsiteY15" fmla="*/ 206214 h 207824"/>
                <a:gd name="connsiteX16" fmla="*/ 210070 w 422310"/>
                <a:gd name="connsiteY16" fmla="*/ 119623 h 207824"/>
                <a:gd name="connsiteX17" fmla="*/ 142728 w 422310"/>
                <a:gd name="connsiteY17" fmla="*/ 84337 h 207824"/>
                <a:gd name="connsiteX18" fmla="*/ 139515 w 422310"/>
                <a:gd name="connsiteY18" fmla="*/ 84329 h 20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2310" h="207824">
                  <a:moveTo>
                    <a:pt x="139515" y="84329"/>
                  </a:moveTo>
                  <a:cubicBezTo>
                    <a:pt x="135870" y="78319"/>
                    <a:pt x="128492" y="71253"/>
                    <a:pt x="120266" y="74708"/>
                  </a:cubicBezTo>
                  <a:cubicBezTo>
                    <a:pt x="120474" y="71833"/>
                    <a:pt x="118300" y="71331"/>
                    <a:pt x="118664" y="68301"/>
                  </a:cubicBezTo>
                  <a:cubicBezTo>
                    <a:pt x="94973" y="56723"/>
                    <a:pt x="76131" y="40280"/>
                    <a:pt x="51322" y="29811"/>
                  </a:cubicBezTo>
                  <a:cubicBezTo>
                    <a:pt x="48638" y="26624"/>
                    <a:pt x="51461" y="27776"/>
                    <a:pt x="51322" y="23395"/>
                  </a:cubicBezTo>
                  <a:cubicBezTo>
                    <a:pt x="29415" y="18234"/>
                    <a:pt x="22739" y="7600"/>
                    <a:pt x="0" y="4154"/>
                  </a:cubicBezTo>
                  <a:cubicBezTo>
                    <a:pt x="5221" y="-4540"/>
                    <a:pt x="16409" y="2916"/>
                    <a:pt x="24055" y="4154"/>
                  </a:cubicBezTo>
                  <a:cubicBezTo>
                    <a:pt x="42741" y="7176"/>
                    <a:pt x="64813" y="6968"/>
                    <a:pt x="83396" y="8969"/>
                  </a:cubicBezTo>
                  <a:cubicBezTo>
                    <a:pt x="110975" y="11939"/>
                    <a:pt x="129376" y="33283"/>
                    <a:pt x="158756" y="29811"/>
                  </a:cubicBezTo>
                  <a:cubicBezTo>
                    <a:pt x="174948" y="42479"/>
                    <a:pt x="204987" y="41319"/>
                    <a:pt x="221300" y="53866"/>
                  </a:cubicBezTo>
                  <a:cubicBezTo>
                    <a:pt x="287577" y="64690"/>
                    <a:pt x="349871" y="86138"/>
                    <a:pt x="413731" y="101976"/>
                  </a:cubicBezTo>
                  <a:cubicBezTo>
                    <a:pt x="415957" y="104565"/>
                    <a:pt x="418277" y="107059"/>
                    <a:pt x="420139" y="109994"/>
                  </a:cubicBezTo>
                  <a:cubicBezTo>
                    <a:pt x="415792" y="124870"/>
                    <a:pt x="429335" y="160260"/>
                    <a:pt x="416935" y="180557"/>
                  </a:cubicBezTo>
                  <a:cubicBezTo>
                    <a:pt x="407852" y="195416"/>
                    <a:pt x="386464" y="204049"/>
                    <a:pt x="362418" y="207825"/>
                  </a:cubicBezTo>
                  <a:cubicBezTo>
                    <a:pt x="357309" y="207045"/>
                    <a:pt x="355707" y="202768"/>
                    <a:pt x="349585" y="203010"/>
                  </a:cubicBezTo>
                  <a:cubicBezTo>
                    <a:pt x="342216" y="201529"/>
                    <a:pt x="341835" y="207019"/>
                    <a:pt x="335150" y="206214"/>
                  </a:cubicBezTo>
                  <a:cubicBezTo>
                    <a:pt x="290738" y="180072"/>
                    <a:pt x="259123" y="141124"/>
                    <a:pt x="210070" y="119623"/>
                  </a:cubicBezTo>
                  <a:cubicBezTo>
                    <a:pt x="199081" y="98148"/>
                    <a:pt x="154123" y="87446"/>
                    <a:pt x="142728" y="84337"/>
                  </a:cubicBezTo>
                  <a:cubicBezTo>
                    <a:pt x="141784" y="84077"/>
                    <a:pt x="144858" y="78475"/>
                    <a:pt x="139515" y="8432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83573B6-3ED9-13C7-2182-D3319305EAD1}"/>
                </a:ext>
              </a:extLst>
            </p:cNvPr>
            <p:cNvSpPr/>
            <p:nvPr/>
          </p:nvSpPr>
          <p:spPr>
            <a:xfrm>
              <a:off x="8323844" y="2912204"/>
              <a:ext cx="659195" cy="1332582"/>
            </a:xfrm>
            <a:custGeom>
              <a:avLst/>
              <a:gdLst>
                <a:gd name="connsiteX0" fmla="*/ 625412 w 659195"/>
                <a:gd name="connsiteY0" fmla="*/ 9586 h 1332582"/>
                <a:gd name="connsiteX1" fmla="*/ 617393 w 659195"/>
                <a:gd name="connsiteY1" fmla="*/ 20817 h 1332582"/>
                <a:gd name="connsiteX2" fmla="*/ 625412 w 659195"/>
                <a:gd name="connsiteY2" fmla="*/ 67316 h 1332582"/>
                <a:gd name="connsiteX3" fmla="*/ 628616 w 659195"/>
                <a:gd name="connsiteY3" fmla="*/ 78547 h 1332582"/>
                <a:gd name="connsiteX4" fmla="*/ 623801 w 659195"/>
                <a:gd name="connsiteY4" fmla="*/ 94583 h 1332582"/>
                <a:gd name="connsiteX5" fmla="*/ 630217 w 659195"/>
                <a:gd name="connsiteY5" fmla="*/ 96185 h 1332582"/>
                <a:gd name="connsiteX6" fmla="*/ 625403 w 659195"/>
                <a:gd name="connsiteY6" fmla="*/ 97787 h 1332582"/>
                <a:gd name="connsiteX7" fmla="*/ 630217 w 659195"/>
                <a:gd name="connsiteY7" fmla="*/ 160332 h 1332582"/>
                <a:gd name="connsiteX8" fmla="*/ 631819 w 659195"/>
                <a:gd name="connsiteY8" fmla="*/ 195609 h 1332582"/>
                <a:gd name="connsiteX9" fmla="*/ 628616 w 659195"/>
                <a:gd name="connsiteY9" fmla="*/ 189192 h 1332582"/>
                <a:gd name="connsiteX10" fmla="*/ 631819 w 659195"/>
                <a:gd name="connsiteY10" fmla="*/ 314273 h 1332582"/>
                <a:gd name="connsiteX11" fmla="*/ 627005 w 659195"/>
                <a:gd name="connsiteY11" fmla="*/ 314273 h 1332582"/>
                <a:gd name="connsiteX12" fmla="*/ 620606 w 659195"/>
                <a:gd name="connsiteY12" fmla="*/ 434548 h 1332582"/>
                <a:gd name="connsiteX13" fmla="*/ 612570 w 659195"/>
                <a:gd name="connsiteY13" fmla="*/ 440964 h 1332582"/>
                <a:gd name="connsiteX14" fmla="*/ 618995 w 659195"/>
                <a:gd name="connsiteY14" fmla="*/ 455399 h 1332582"/>
                <a:gd name="connsiteX15" fmla="*/ 607764 w 659195"/>
                <a:gd name="connsiteY15" fmla="*/ 739235 h 1332582"/>
                <a:gd name="connsiteX16" fmla="*/ 593330 w 659195"/>
                <a:gd name="connsiteY16" fmla="*/ 800178 h 1332582"/>
                <a:gd name="connsiteX17" fmla="*/ 607764 w 659195"/>
                <a:gd name="connsiteY17" fmla="*/ 814613 h 1332582"/>
                <a:gd name="connsiteX18" fmla="*/ 614172 w 659195"/>
                <a:gd name="connsiteY18" fmla="*/ 930064 h 1332582"/>
                <a:gd name="connsiteX19" fmla="*/ 610968 w 659195"/>
                <a:gd name="connsiteY19" fmla="*/ 942897 h 1332582"/>
                <a:gd name="connsiteX20" fmla="*/ 617385 w 659195"/>
                <a:gd name="connsiteY20" fmla="*/ 952517 h 1332582"/>
                <a:gd name="connsiteX21" fmla="*/ 649458 w 659195"/>
                <a:gd name="connsiteY21" fmla="*/ 1185040 h 1332582"/>
                <a:gd name="connsiteX22" fmla="*/ 659070 w 659195"/>
                <a:gd name="connsiteY22" fmla="*/ 1204289 h 1332582"/>
                <a:gd name="connsiteX23" fmla="*/ 570868 w 659195"/>
                <a:gd name="connsiteY23" fmla="*/ 1207493 h 1332582"/>
                <a:gd name="connsiteX24" fmla="*/ 570868 w 659195"/>
                <a:gd name="connsiteY24" fmla="*/ 1202687 h 1332582"/>
                <a:gd name="connsiteX25" fmla="*/ 508332 w 659195"/>
                <a:gd name="connsiteY25" fmla="*/ 1207493 h 1332582"/>
                <a:gd name="connsiteX26" fmla="*/ 505120 w 659195"/>
                <a:gd name="connsiteY26" fmla="*/ 1202687 h 1332582"/>
                <a:gd name="connsiteX27" fmla="*/ 490693 w 659195"/>
                <a:gd name="connsiteY27" fmla="*/ 1207493 h 1332582"/>
                <a:gd name="connsiteX28" fmla="*/ 481073 w 659195"/>
                <a:gd name="connsiteY28" fmla="*/ 1201077 h 1332582"/>
                <a:gd name="connsiteX29" fmla="*/ 474657 w 659195"/>
                <a:gd name="connsiteY29" fmla="*/ 1210697 h 1332582"/>
                <a:gd name="connsiteX30" fmla="*/ 473046 w 659195"/>
                <a:gd name="connsiteY30" fmla="*/ 1204289 h 1332582"/>
                <a:gd name="connsiteX31" fmla="*/ 420139 w 659195"/>
                <a:gd name="connsiteY31" fmla="*/ 1209104 h 1332582"/>
                <a:gd name="connsiteX32" fmla="*/ 381650 w 659195"/>
                <a:gd name="connsiteY32" fmla="*/ 1217122 h 1332582"/>
                <a:gd name="connsiteX33" fmla="*/ 360807 w 659195"/>
                <a:gd name="connsiteY33" fmla="*/ 1220326 h 1332582"/>
                <a:gd name="connsiteX34" fmla="*/ 359205 w 659195"/>
                <a:gd name="connsiteY34" fmla="*/ 1217122 h 1332582"/>
                <a:gd name="connsiteX35" fmla="*/ 240541 w 659195"/>
                <a:gd name="connsiteY35" fmla="*/ 1241168 h 1332582"/>
                <a:gd name="connsiteX36" fmla="*/ 99424 w 659195"/>
                <a:gd name="connsiteY36" fmla="*/ 1287676 h 1332582"/>
                <a:gd name="connsiteX37" fmla="*/ 96220 w 659195"/>
                <a:gd name="connsiteY37" fmla="*/ 1292491 h 1332582"/>
                <a:gd name="connsiteX38" fmla="*/ 0 w 659195"/>
                <a:gd name="connsiteY38" fmla="*/ 1332582 h 1332582"/>
                <a:gd name="connsiteX39" fmla="*/ 11222 w 659195"/>
                <a:gd name="connsiteY39" fmla="*/ 1241168 h 1332582"/>
                <a:gd name="connsiteX40" fmla="*/ 20843 w 659195"/>
                <a:gd name="connsiteY40" fmla="*/ 1156188 h 1332582"/>
                <a:gd name="connsiteX41" fmla="*/ 28861 w 659195"/>
                <a:gd name="connsiteY41" fmla="*/ 1092041 h 1332582"/>
                <a:gd name="connsiteX42" fmla="*/ 35277 w 659195"/>
                <a:gd name="connsiteY42" fmla="*/ 1045533 h 1332582"/>
                <a:gd name="connsiteX43" fmla="*/ 32065 w 659195"/>
                <a:gd name="connsiteY43" fmla="*/ 1026293 h 1332582"/>
                <a:gd name="connsiteX44" fmla="*/ 38481 w 659195"/>
                <a:gd name="connsiteY44" fmla="*/ 1007052 h 1332582"/>
                <a:gd name="connsiteX45" fmla="*/ 38481 w 659195"/>
                <a:gd name="connsiteY45" fmla="*/ 981395 h 1332582"/>
                <a:gd name="connsiteX46" fmla="*/ 41685 w 659195"/>
                <a:gd name="connsiteY46" fmla="*/ 982997 h 1332582"/>
                <a:gd name="connsiteX47" fmla="*/ 40083 w 659195"/>
                <a:gd name="connsiteY47" fmla="*/ 962146 h 1332582"/>
                <a:gd name="connsiteX48" fmla="*/ 70546 w 659195"/>
                <a:gd name="connsiteY48" fmla="*/ 825843 h 1332582"/>
                <a:gd name="connsiteX49" fmla="*/ 86582 w 659195"/>
                <a:gd name="connsiteY49" fmla="*/ 813011 h 1332582"/>
                <a:gd name="connsiteX50" fmla="*/ 78564 w 659195"/>
                <a:gd name="connsiteY50" fmla="*/ 814621 h 1332582"/>
                <a:gd name="connsiteX51" fmla="*/ 80175 w 659195"/>
                <a:gd name="connsiteY51" fmla="*/ 787362 h 1332582"/>
                <a:gd name="connsiteX52" fmla="*/ 86591 w 659195"/>
                <a:gd name="connsiteY52" fmla="*/ 785760 h 1332582"/>
                <a:gd name="connsiteX53" fmla="*/ 115452 w 659195"/>
                <a:gd name="connsiteY53" fmla="*/ 702374 h 1332582"/>
                <a:gd name="connsiteX54" fmla="*/ 120257 w 659195"/>
                <a:gd name="connsiteY54" fmla="*/ 699170 h 1332582"/>
                <a:gd name="connsiteX55" fmla="*/ 126674 w 659195"/>
                <a:gd name="connsiteY55" fmla="*/ 670309 h 1332582"/>
                <a:gd name="connsiteX56" fmla="*/ 144312 w 659195"/>
                <a:gd name="connsiteY56" fmla="*/ 599746 h 1332582"/>
                <a:gd name="connsiteX57" fmla="*/ 152331 w 659195"/>
                <a:gd name="connsiteY57" fmla="*/ 582107 h 1332582"/>
                <a:gd name="connsiteX58" fmla="*/ 179589 w 659195"/>
                <a:gd name="connsiteY58" fmla="*/ 516350 h 1332582"/>
                <a:gd name="connsiteX59" fmla="*/ 190812 w 659195"/>
                <a:gd name="connsiteY59" fmla="*/ 492304 h 1332582"/>
                <a:gd name="connsiteX60" fmla="*/ 195626 w 659195"/>
                <a:gd name="connsiteY60" fmla="*/ 490693 h 1332582"/>
                <a:gd name="connsiteX61" fmla="*/ 205246 w 659195"/>
                <a:gd name="connsiteY61" fmla="*/ 466647 h 1332582"/>
                <a:gd name="connsiteX62" fmla="*/ 269393 w 659195"/>
                <a:gd name="connsiteY62" fmla="*/ 347974 h 1332582"/>
                <a:gd name="connsiteX63" fmla="*/ 299856 w 659195"/>
                <a:gd name="connsiteY63" fmla="*/ 306281 h 1332582"/>
                <a:gd name="connsiteX64" fmla="*/ 380030 w 659195"/>
                <a:gd name="connsiteY64" fmla="*/ 208468 h 1332582"/>
                <a:gd name="connsiteX65" fmla="*/ 394474 w 659195"/>
                <a:gd name="connsiteY65" fmla="*/ 190820 h 1332582"/>
                <a:gd name="connsiteX66" fmla="*/ 432946 w 659195"/>
                <a:gd name="connsiteY66" fmla="*/ 144312 h 1332582"/>
                <a:gd name="connsiteX67" fmla="*/ 458603 w 659195"/>
                <a:gd name="connsiteY67" fmla="*/ 120266 h 1332582"/>
                <a:gd name="connsiteX68" fmla="*/ 535582 w 659195"/>
                <a:gd name="connsiteY68" fmla="*/ 59323 h 1332582"/>
                <a:gd name="connsiteX69" fmla="*/ 585294 w 659195"/>
                <a:gd name="connsiteY69" fmla="*/ 11222 h 1332582"/>
                <a:gd name="connsiteX70" fmla="*/ 593312 w 659195"/>
                <a:gd name="connsiteY70" fmla="*/ 0 h 1332582"/>
                <a:gd name="connsiteX71" fmla="*/ 625412 w 659195"/>
                <a:gd name="connsiteY71" fmla="*/ 9586 h 1332582"/>
                <a:gd name="connsiteX72" fmla="*/ 575691 w 659195"/>
                <a:gd name="connsiteY72" fmla="*/ 78547 h 1332582"/>
                <a:gd name="connsiteX73" fmla="*/ 590126 w 659195"/>
                <a:gd name="connsiteY73" fmla="*/ 80149 h 1332582"/>
                <a:gd name="connsiteX74" fmla="*/ 575691 w 659195"/>
                <a:gd name="connsiteY74" fmla="*/ 62510 h 1332582"/>
                <a:gd name="connsiteX75" fmla="*/ 575691 w 659195"/>
                <a:gd name="connsiteY75" fmla="*/ 78547 h 1332582"/>
                <a:gd name="connsiteX76" fmla="*/ 561256 w 659195"/>
                <a:gd name="connsiteY76" fmla="*/ 187582 h 1332582"/>
                <a:gd name="connsiteX77" fmla="*/ 550034 w 659195"/>
                <a:gd name="connsiteY77" fmla="*/ 141074 h 1332582"/>
                <a:gd name="connsiteX78" fmla="*/ 561256 w 659195"/>
                <a:gd name="connsiteY78" fmla="*/ 187582 h 1332582"/>
                <a:gd name="connsiteX79" fmla="*/ 476267 w 659195"/>
                <a:gd name="connsiteY79" fmla="*/ 219664 h 1332582"/>
                <a:gd name="connsiteX80" fmla="*/ 484294 w 659195"/>
                <a:gd name="connsiteY80" fmla="*/ 224478 h 1332582"/>
                <a:gd name="connsiteX81" fmla="*/ 490711 w 659195"/>
                <a:gd name="connsiteY81" fmla="*/ 218062 h 1332582"/>
                <a:gd name="connsiteX82" fmla="*/ 490711 w 659195"/>
                <a:gd name="connsiteY82" fmla="*/ 182785 h 1332582"/>
                <a:gd name="connsiteX83" fmla="*/ 476267 w 659195"/>
                <a:gd name="connsiteY83" fmla="*/ 219664 h 1332582"/>
                <a:gd name="connsiteX84" fmla="*/ 559663 w 659195"/>
                <a:gd name="connsiteY84" fmla="*/ 352754 h 1332582"/>
                <a:gd name="connsiteX85" fmla="*/ 572496 w 659195"/>
                <a:gd name="connsiteY85" fmla="*/ 360772 h 1332582"/>
                <a:gd name="connsiteX86" fmla="*/ 534015 w 659195"/>
                <a:gd name="connsiteY86" fmla="*/ 288616 h 1332582"/>
                <a:gd name="connsiteX87" fmla="*/ 559663 w 659195"/>
                <a:gd name="connsiteY87" fmla="*/ 352754 h 1332582"/>
                <a:gd name="connsiteX88" fmla="*/ 463443 w 659195"/>
                <a:gd name="connsiteY88" fmla="*/ 336717 h 1332582"/>
                <a:gd name="connsiteX89" fmla="*/ 477869 w 659195"/>
                <a:gd name="connsiteY89" fmla="*/ 344736 h 1332582"/>
                <a:gd name="connsiteX90" fmla="*/ 458620 w 659195"/>
                <a:gd name="connsiteY90" fmla="*/ 291820 h 1332582"/>
                <a:gd name="connsiteX91" fmla="*/ 463443 w 659195"/>
                <a:gd name="connsiteY91" fmla="*/ 336717 h 1332582"/>
                <a:gd name="connsiteX92" fmla="*/ 360816 w 659195"/>
                <a:gd name="connsiteY92" fmla="*/ 331903 h 1332582"/>
                <a:gd name="connsiteX93" fmla="*/ 391287 w 659195"/>
                <a:gd name="connsiteY93" fmla="*/ 299830 h 1332582"/>
                <a:gd name="connsiteX94" fmla="*/ 360816 w 659195"/>
                <a:gd name="connsiteY94" fmla="*/ 331903 h 1332582"/>
                <a:gd name="connsiteX95" fmla="*/ 412129 w 659195"/>
                <a:gd name="connsiteY95" fmla="*/ 489066 h 1332582"/>
                <a:gd name="connsiteX96" fmla="*/ 424962 w 659195"/>
                <a:gd name="connsiteY96" fmla="*/ 490667 h 1332582"/>
                <a:gd name="connsiteX97" fmla="*/ 426564 w 659195"/>
                <a:gd name="connsiteY97" fmla="*/ 440956 h 1332582"/>
                <a:gd name="connsiteX98" fmla="*/ 413731 w 659195"/>
                <a:gd name="connsiteY98" fmla="*/ 408882 h 1332582"/>
                <a:gd name="connsiteX99" fmla="*/ 412129 w 659195"/>
                <a:gd name="connsiteY99" fmla="*/ 489066 h 1332582"/>
                <a:gd name="connsiteX100" fmla="*/ 529192 w 659195"/>
                <a:gd name="connsiteY100" fmla="*/ 481047 h 1332582"/>
                <a:gd name="connsiteX101" fmla="*/ 540414 w 659195"/>
                <a:gd name="connsiteY101" fmla="*/ 476233 h 1332582"/>
                <a:gd name="connsiteX102" fmla="*/ 524377 w 659195"/>
                <a:gd name="connsiteY102" fmla="*/ 424919 h 1332582"/>
                <a:gd name="connsiteX103" fmla="*/ 529192 w 659195"/>
                <a:gd name="connsiteY103" fmla="*/ 481047 h 1332582"/>
                <a:gd name="connsiteX104" fmla="*/ 271012 w 659195"/>
                <a:gd name="connsiteY104" fmla="*/ 455382 h 1332582"/>
                <a:gd name="connsiteX105" fmla="*/ 261392 w 659195"/>
                <a:gd name="connsiteY105" fmla="*/ 521130 h 1332582"/>
                <a:gd name="connsiteX106" fmla="*/ 288651 w 659195"/>
                <a:gd name="connsiteY106" fmla="*/ 458586 h 1332582"/>
                <a:gd name="connsiteX107" fmla="*/ 271012 w 659195"/>
                <a:gd name="connsiteY107" fmla="*/ 455382 h 1332582"/>
                <a:gd name="connsiteX108" fmla="*/ 299873 w 659195"/>
                <a:gd name="connsiteY108" fmla="*/ 553203 h 1332582"/>
                <a:gd name="connsiteX109" fmla="*/ 301475 w 659195"/>
                <a:gd name="connsiteY109" fmla="*/ 566036 h 1332582"/>
                <a:gd name="connsiteX110" fmla="*/ 315910 w 659195"/>
                <a:gd name="connsiteY110" fmla="*/ 569240 h 1332582"/>
                <a:gd name="connsiteX111" fmla="*/ 315910 w 659195"/>
                <a:gd name="connsiteY111" fmla="*/ 521130 h 1332582"/>
                <a:gd name="connsiteX112" fmla="*/ 299873 w 659195"/>
                <a:gd name="connsiteY112" fmla="*/ 553203 h 1332582"/>
                <a:gd name="connsiteX113" fmla="*/ 208468 w 659195"/>
                <a:gd name="connsiteY113" fmla="*/ 602915 h 1332582"/>
                <a:gd name="connsiteX114" fmla="*/ 197245 w 659195"/>
                <a:gd name="connsiteY114" fmla="*/ 564426 h 1332582"/>
                <a:gd name="connsiteX115" fmla="*/ 187625 w 659195"/>
                <a:gd name="connsiteY115" fmla="*/ 617341 h 1332582"/>
                <a:gd name="connsiteX116" fmla="*/ 182811 w 659195"/>
                <a:gd name="connsiteY116" fmla="*/ 620545 h 1332582"/>
                <a:gd name="connsiteX117" fmla="*/ 189227 w 659195"/>
                <a:gd name="connsiteY117" fmla="*/ 623758 h 1332582"/>
                <a:gd name="connsiteX118" fmla="*/ 208468 w 659195"/>
                <a:gd name="connsiteY118" fmla="*/ 602915 h 1332582"/>
                <a:gd name="connsiteX119" fmla="*/ 513155 w 659195"/>
                <a:gd name="connsiteY119" fmla="*/ 588480 h 1332582"/>
                <a:gd name="connsiteX120" fmla="*/ 513155 w 659195"/>
                <a:gd name="connsiteY120" fmla="*/ 593286 h 1332582"/>
                <a:gd name="connsiteX121" fmla="*/ 548432 w 659195"/>
                <a:gd name="connsiteY121" fmla="*/ 639794 h 1332582"/>
                <a:gd name="connsiteX122" fmla="*/ 558052 w 659195"/>
                <a:gd name="connsiteY122" fmla="*/ 641396 h 1332582"/>
                <a:gd name="connsiteX123" fmla="*/ 513155 w 659195"/>
                <a:gd name="connsiteY123" fmla="*/ 588480 h 1332582"/>
                <a:gd name="connsiteX124" fmla="*/ 418546 w 659195"/>
                <a:gd name="connsiteY124" fmla="*/ 660645 h 1332582"/>
                <a:gd name="connsiteX125" fmla="*/ 429768 w 659195"/>
                <a:gd name="connsiteY125" fmla="*/ 660645 h 1332582"/>
                <a:gd name="connsiteX126" fmla="*/ 410528 w 659195"/>
                <a:gd name="connsiteY126" fmla="*/ 601313 h 1332582"/>
                <a:gd name="connsiteX127" fmla="*/ 418546 w 659195"/>
                <a:gd name="connsiteY127" fmla="*/ 660645 h 1332582"/>
                <a:gd name="connsiteX128" fmla="*/ 341567 w 659195"/>
                <a:gd name="connsiteY128" fmla="*/ 667062 h 1332582"/>
                <a:gd name="connsiteX129" fmla="*/ 351187 w 659195"/>
                <a:gd name="connsiteY129" fmla="*/ 667062 h 1332582"/>
                <a:gd name="connsiteX130" fmla="*/ 330344 w 659195"/>
                <a:gd name="connsiteY130" fmla="*/ 622164 h 1332582"/>
                <a:gd name="connsiteX131" fmla="*/ 341567 w 659195"/>
                <a:gd name="connsiteY131" fmla="*/ 667062 h 1332582"/>
                <a:gd name="connsiteX132" fmla="*/ 240541 w 659195"/>
                <a:gd name="connsiteY132" fmla="*/ 700737 h 1332582"/>
                <a:gd name="connsiteX133" fmla="*/ 251763 w 659195"/>
                <a:gd name="connsiteY133" fmla="*/ 703941 h 1332582"/>
                <a:gd name="connsiteX134" fmla="*/ 245347 w 659195"/>
                <a:gd name="connsiteY134" fmla="*/ 659035 h 1332582"/>
                <a:gd name="connsiteX135" fmla="*/ 240541 w 659195"/>
                <a:gd name="connsiteY135" fmla="*/ 700737 h 1332582"/>
                <a:gd name="connsiteX136" fmla="*/ 471461 w 659195"/>
                <a:gd name="connsiteY136" fmla="*/ 702339 h 1332582"/>
                <a:gd name="connsiteX137" fmla="*/ 492304 w 659195"/>
                <a:gd name="connsiteY137" fmla="*/ 750449 h 1332582"/>
                <a:gd name="connsiteX138" fmla="*/ 505128 w 659195"/>
                <a:gd name="connsiteY138" fmla="*/ 753653 h 1332582"/>
                <a:gd name="connsiteX139" fmla="*/ 471461 w 659195"/>
                <a:gd name="connsiteY139" fmla="*/ 702339 h 1332582"/>
                <a:gd name="connsiteX140" fmla="*/ 157154 w 659195"/>
                <a:gd name="connsiteY140" fmla="*/ 793744 h 1332582"/>
                <a:gd name="connsiteX141" fmla="*/ 165172 w 659195"/>
                <a:gd name="connsiteY141" fmla="*/ 782522 h 1332582"/>
                <a:gd name="connsiteX142" fmla="*/ 177996 w 659195"/>
                <a:gd name="connsiteY142" fmla="*/ 731208 h 1332582"/>
                <a:gd name="connsiteX143" fmla="*/ 169978 w 659195"/>
                <a:gd name="connsiteY143" fmla="*/ 727996 h 1332582"/>
                <a:gd name="connsiteX144" fmla="*/ 149127 w 659195"/>
                <a:gd name="connsiteY144" fmla="*/ 787336 h 1332582"/>
                <a:gd name="connsiteX145" fmla="*/ 157154 w 659195"/>
                <a:gd name="connsiteY145" fmla="*/ 793744 h 1332582"/>
                <a:gd name="connsiteX146" fmla="*/ 426564 w 659195"/>
                <a:gd name="connsiteY146" fmla="*/ 740828 h 1332582"/>
                <a:gd name="connsiteX147" fmla="*/ 452221 w 659195"/>
                <a:gd name="connsiteY147" fmla="*/ 777708 h 1332582"/>
                <a:gd name="connsiteX148" fmla="*/ 426564 w 659195"/>
                <a:gd name="connsiteY148" fmla="*/ 740828 h 1332582"/>
                <a:gd name="connsiteX149" fmla="*/ 339964 w 659195"/>
                <a:gd name="connsiteY149" fmla="*/ 747236 h 1332582"/>
                <a:gd name="connsiteX150" fmla="*/ 354399 w 659195"/>
                <a:gd name="connsiteY150" fmla="*/ 785717 h 1332582"/>
                <a:gd name="connsiteX151" fmla="*/ 339964 w 659195"/>
                <a:gd name="connsiteY151" fmla="*/ 747236 h 1332582"/>
                <a:gd name="connsiteX152" fmla="*/ 251772 w 659195"/>
                <a:gd name="connsiteY152" fmla="*/ 827419 h 1332582"/>
                <a:gd name="connsiteX153" fmla="*/ 253374 w 659195"/>
                <a:gd name="connsiteY153" fmla="*/ 788938 h 1332582"/>
                <a:gd name="connsiteX154" fmla="*/ 242151 w 659195"/>
                <a:gd name="connsiteY154" fmla="*/ 788938 h 1332582"/>
                <a:gd name="connsiteX155" fmla="*/ 251772 w 659195"/>
                <a:gd name="connsiteY155" fmla="*/ 827419 h 1332582"/>
                <a:gd name="connsiteX156" fmla="*/ 479480 w 659195"/>
                <a:gd name="connsiteY156" fmla="*/ 848262 h 1332582"/>
                <a:gd name="connsiteX157" fmla="*/ 497118 w 659195"/>
                <a:gd name="connsiteY157" fmla="*/ 841846 h 1332582"/>
                <a:gd name="connsiteX158" fmla="*/ 509942 w 659195"/>
                <a:gd name="connsiteY158" fmla="*/ 870715 h 1332582"/>
                <a:gd name="connsiteX159" fmla="*/ 521165 w 659195"/>
                <a:gd name="connsiteY159" fmla="*/ 873919 h 1332582"/>
                <a:gd name="connsiteX160" fmla="*/ 479480 w 659195"/>
                <a:gd name="connsiteY160" fmla="*/ 848262 h 1332582"/>
                <a:gd name="connsiteX161" fmla="*/ 404111 w 659195"/>
                <a:gd name="connsiteY161" fmla="*/ 905992 h 1332582"/>
                <a:gd name="connsiteX162" fmla="*/ 420156 w 659195"/>
                <a:gd name="connsiteY162" fmla="*/ 902788 h 1332582"/>
                <a:gd name="connsiteX163" fmla="*/ 432980 w 659195"/>
                <a:gd name="connsiteY163" fmla="*/ 857882 h 1332582"/>
                <a:gd name="connsiteX164" fmla="*/ 423369 w 659195"/>
                <a:gd name="connsiteY164" fmla="*/ 854678 h 1332582"/>
                <a:gd name="connsiteX165" fmla="*/ 404111 w 659195"/>
                <a:gd name="connsiteY165" fmla="*/ 905992 h 1332582"/>
                <a:gd name="connsiteX166" fmla="*/ 285447 w 659195"/>
                <a:gd name="connsiteY166" fmla="*/ 910806 h 1332582"/>
                <a:gd name="connsiteX167" fmla="*/ 304688 w 659195"/>
                <a:gd name="connsiteY167" fmla="*/ 869113 h 1332582"/>
                <a:gd name="connsiteX168" fmla="*/ 293465 w 659195"/>
                <a:gd name="connsiteY168" fmla="*/ 865909 h 1332582"/>
                <a:gd name="connsiteX169" fmla="*/ 285447 w 659195"/>
                <a:gd name="connsiteY169" fmla="*/ 910806 h 1332582"/>
                <a:gd name="connsiteX170" fmla="*/ 157154 w 659195"/>
                <a:gd name="connsiteY170" fmla="*/ 912408 h 1332582"/>
                <a:gd name="connsiteX171" fmla="*/ 160358 w 659195"/>
                <a:gd name="connsiteY171" fmla="*/ 867511 h 1332582"/>
                <a:gd name="connsiteX172" fmla="*/ 157154 w 659195"/>
                <a:gd name="connsiteY172" fmla="*/ 912408 h 1332582"/>
                <a:gd name="connsiteX173" fmla="*/ 80183 w 659195"/>
                <a:gd name="connsiteY173" fmla="*/ 960518 h 1332582"/>
                <a:gd name="connsiteX174" fmla="*/ 86600 w 659195"/>
                <a:gd name="connsiteY174" fmla="*/ 897974 h 1332582"/>
                <a:gd name="connsiteX175" fmla="*/ 68961 w 659195"/>
                <a:gd name="connsiteY175" fmla="*/ 901178 h 1332582"/>
                <a:gd name="connsiteX176" fmla="*/ 60943 w 659195"/>
                <a:gd name="connsiteY176" fmla="*/ 955695 h 1332582"/>
                <a:gd name="connsiteX177" fmla="*/ 80183 w 659195"/>
                <a:gd name="connsiteY177" fmla="*/ 960518 h 1332582"/>
                <a:gd name="connsiteX178" fmla="*/ 210078 w 659195"/>
                <a:gd name="connsiteY178" fmla="*/ 1013434 h 1332582"/>
                <a:gd name="connsiteX179" fmla="*/ 224513 w 659195"/>
                <a:gd name="connsiteY179" fmla="*/ 1018240 h 1332582"/>
                <a:gd name="connsiteX180" fmla="*/ 237346 w 659195"/>
                <a:gd name="connsiteY180" fmla="*/ 970138 h 1332582"/>
                <a:gd name="connsiteX181" fmla="*/ 226124 w 659195"/>
                <a:gd name="connsiteY181" fmla="*/ 965333 h 1332582"/>
                <a:gd name="connsiteX182" fmla="*/ 210078 w 659195"/>
                <a:gd name="connsiteY182" fmla="*/ 1013434 h 1332582"/>
                <a:gd name="connsiteX183" fmla="*/ 506739 w 659195"/>
                <a:gd name="connsiteY183" fmla="*/ 976546 h 1332582"/>
                <a:gd name="connsiteX184" fmla="*/ 558052 w 659195"/>
                <a:gd name="connsiteY184" fmla="*/ 1016638 h 1332582"/>
                <a:gd name="connsiteX185" fmla="*/ 564460 w 659195"/>
                <a:gd name="connsiteY185" fmla="*/ 1011824 h 1332582"/>
                <a:gd name="connsiteX186" fmla="*/ 558052 w 659195"/>
                <a:gd name="connsiteY186" fmla="*/ 984565 h 1332582"/>
                <a:gd name="connsiteX187" fmla="*/ 546822 w 659195"/>
                <a:gd name="connsiteY187" fmla="*/ 987768 h 1332582"/>
                <a:gd name="connsiteX188" fmla="*/ 506739 w 659195"/>
                <a:gd name="connsiteY188" fmla="*/ 976546 h 1332582"/>
                <a:gd name="connsiteX189" fmla="*/ 444203 w 659195"/>
                <a:gd name="connsiteY189" fmla="*/ 1024656 h 1332582"/>
                <a:gd name="connsiteX190" fmla="*/ 420156 w 659195"/>
                <a:gd name="connsiteY190" fmla="*/ 981361 h 1332582"/>
                <a:gd name="connsiteX191" fmla="*/ 444203 w 659195"/>
                <a:gd name="connsiteY191" fmla="*/ 1024656 h 1332582"/>
                <a:gd name="connsiteX192" fmla="*/ 319122 w 659195"/>
                <a:gd name="connsiteY192" fmla="*/ 1005416 h 1332582"/>
                <a:gd name="connsiteX193" fmla="*/ 362418 w 659195"/>
                <a:gd name="connsiteY193" fmla="*/ 1056729 h 1332582"/>
                <a:gd name="connsiteX194" fmla="*/ 335159 w 659195"/>
                <a:gd name="connsiteY194" fmla="*/ 994185 h 1332582"/>
                <a:gd name="connsiteX195" fmla="*/ 319122 w 659195"/>
                <a:gd name="connsiteY195" fmla="*/ 1005416 h 1332582"/>
                <a:gd name="connsiteX196" fmla="*/ 101034 w 659195"/>
                <a:gd name="connsiteY196" fmla="*/ 1007026 h 1332582"/>
                <a:gd name="connsiteX197" fmla="*/ 75377 w 659195"/>
                <a:gd name="connsiteY197" fmla="*/ 1053534 h 1332582"/>
                <a:gd name="connsiteX198" fmla="*/ 109053 w 659195"/>
                <a:gd name="connsiteY198" fmla="*/ 1011841 h 1332582"/>
                <a:gd name="connsiteX199" fmla="*/ 101034 w 659195"/>
                <a:gd name="connsiteY199" fmla="*/ 1007026 h 1332582"/>
                <a:gd name="connsiteX200" fmla="*/ 142728 w 659195"/>
                <a:gd name="connsiteY200" fmla="*/ 1119274 h 1332582"/>
                <a:gd name="connsiteX201" fmla="*/ 155561 w 659195"/>
                <a:gd name="connsiteY201" fmla="*/ 1122478 h 1332582"/>
                <a:gd name="connsiteX202" fmla="*/ 152348 w 659195"/>
                <a:gd name="connsiteY202" fmla="*/ 1077581 h 1332582"/>
                <a:gd name="connsiteX203" fmla="*/ 141126 w 659195"/>
                <a:gd name="connsiteY203" fmla="*/ 1074377 h 1332582"/>
                <a:gd name="connsiteX204" fmla="*/ 142728 w 659195"/>
                <a:gd name="connsiteY204" fmla="*/ 1119274 h 1332582"/>
                <a:gd name="connsiteX205" fmla="*/ 540414 w 659195"/>
                <a:gd name="connsiteY205" fmla="*/ 1082386 h 1332582"/>
                <a:gd name="connsiteX206" fmla="*/ 540414 w 659195"/>
                <a:gd name="connsiteY206" fmla="*/ 1087201 h 1332582"/>
                <a:gd name="connsiteX207" fmla="*/ 577302 w 659195"/>
                <a:gd name="connsiteY207" fmla="*/ 1130496 h 1332582"/>
                <a:gd name="connsiteX208" fmla="*/ 540414 w 659195"/>
                <a:gd name="connsiteY208" fmla="*/ 1082386 h 1332582"/>
                <a:gd name="connsiteX209" fmla="*/ 229319 w 659195"/>
                <a:gd name="connsiteY209" fmla="*/ 1095219 h 1332582"/>
                <a:gd name="connsiteX210" fmla="*/ 243753 w 659195"/>
                <a:gd name="connsiteY210" fmla="*/ 1100025 h 1332582"/>
                <a:gd name="connsiteX211" fmla="*/ 253374 w 659195"/>
                <a:gd name="connsiteY211" fmla="*/ 1136913 h 1332582"/>
                <a:gd name="connsiteX212" fmla="*/ 267808 w 659195"/>
                <a:gd name="connsiteY212" fmla="*/ 1136913 h 1332582"/>
                <a:gd name="connsiteX213" fmla="*/ 248568 w 659195"/>
                <a:gd name="connsiteY213" fmla="*/ 1082386 h 1332582"/>
                <a:gd name="connsiteX214" fmla="*/ 229319 w 659195"/>
                <a:gd name="connsiteY214" fmla="*/ 1095219 h 1332582"/>
                <a:gd name="connsiteX215" fmla="*/ 468249 w 659195"/>
                <a:gd name="connsiteY215" fmla="*/ 1146533 h 1332582"/>
                <a:gd name="connsiteX216" fmla="*/ 481082 w 659195"/>
                <a:gd name="connsiteY216" fmla="*/ 1152941 h 1332582"/>
                <a:gd name="connsiteX217" fmla="*/ 484286 w 659195"/>
                <a:gd name="connsiteY217" fmla="*/ 1104839 h 1332582"/>
                <a:gd name="connsiteX218" fmla="*/ 473055 w 659195"/>
                <a:gd name="connsiteY218" fmla="*/ 1101627 h 1332582"/>
                <a:gd name="connsiteX219" fmla="*/ 468249 w 659195"/>
                <a:gd name="connsiteY219" fmla="*/ 1146533 h 1332582"/>
                <a:gd name="connsiteX220" fmla="*/ 323928 w 659195"/>
                <a:gd name="connsiteY220" fmla="*/ 1185014 h 1332582"/>
                <a:gd name="connsiteX221" fmla="*/ 328742 w 659195"/>
                <a:gd name="connsiteY221" fmla="*/ 1191430 h 1332582"/>
                <a:gd name="connsiteX222" fmla="*/ 336761 w 659195"/>
                <a:gd name="connsiteY222" fmla="*/ 1189828 h 1332582"/>
                <a:gd name="connsiteX223" fmla="*/ 356001 w 659195"/>
                <a:gd name="connsiteY223" fmla="*/ 1141727 h 1332582"/>
                <a:gd name="connsiteX224" fmla="*/ 354391 w 659195"/>
                <a:gd name="connsiteY224" fmla="*/ 1135311 h 1332582"/>
                <a:gd name="connsiteX225" fmla="*/ 323928 w 659195"/>
                <a:gd name="connsiteY225" fmla="*/ 1185014 h 1332582"/>
                <a:gd name="connsiteX226" fmla="*/ 65757 w 659195"/>
                <a:gd name="connsiteY226" fmla="*/ 1228318 h 1332582"/>
                <a:gd name="connsiteX227" fmla="*/ 62545 w 659195"/>
                <a:gd name="connsiteY227" fmla="*/ 1220300 h 1332582"/>
                <a:gd name="connsiteX228" fmla="*/ 65757 w 659195"/>
                <a:gd name="connsiteY228" fmla="*/ 1217096 h 1332582"/>
                <a:gd name="connsiteX229" fmla="*/ 67359 w 659195"/>
                <a:gd name="connsiteY229" fmla="*/ 1221910 h 1332582"/>
                <a:gd name="connsiteX230" fmla="*/ 76979 w 659195"/>
                <a:gd name="connsiteY230" fmla="*/ 1213892 h 1332582"/>
                <a:gd name="connsiteX231" fmla="*/ 89812 w 659195"/>
                <a:gd name="connsiteY231" fmla="*/ 1181819 h 1332582"/>
                <a:gd name="connsiteX232" fmla="*/ 86608 w 659195"/>
                <a:gd name="connsiteY232" fmla="*/ 1173801 h 1332582"/>
                <a:gd name="connsiteX233" fmla="*/ 65757 w 659195"/>
                <a:gd name="connsiteY233" fmla="*/ 1228318 h 1332582"/>
                <a:gd name="connsiteX234" fmla="*/ 153950 w 659195"/>
                <a:gd name="connsiteY234" fmla="*/ 1229920 h 1332582"/>
                <a:gd name="connsiteX235" fmla="*/ 166774 w 659195"/>
                <a:gd name="connsiteY235" fmla="*/ 1229920 h 1332582"/>
                <a:gd name="connsiteX236" fmla="*/ 166774 w 659195"/>
                <a:gd name="connsiteY236" fmla="*/ 1180199 h 1332582"/>
                <a:gd name="connsiteX237" fmla="*/ 153950 w 659195"/>
                <a:gd name="connsiteY237" fmla="*/ 1229920 h 133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</a:cxnLst>
              <a:rect l="l" t="t" r="r" b="b"/>
              <a:pathLst>
                <a:path w="659195" h="1332582">
                  <a:moveTo>
                    <a:pt x="625412" y="9586"/>
                  </a:moveTo>
                  <a:cubicBezTo>
                    <a:pt x="625204" y="15786"/>
                    <a:pt x="618909" y="15907"/>
                    <a:pt x="617393" y="20817"/>
                  </a:cubicBezTo>
                  <a:cubicBezTo>
                    <a:pt x="631482" y="33199"/>
                    <a:pt x="614354" y="56102"/>
                    <a:pt x="625412" y="67316"/>
                  </a:cubicBezTo>
                  <a:cubicBezTo>
                    <a:pt x="619506" y="62458"/>
                    <a:pt x="622459" y="80521"/>
                    <a:pt x="628616" y="78547"/>
                  </a:cubicBezTo>
                  <a:cubicBezTo>
                    <a:pt x="622312" y="79196"/>
                    <a:pt x="623732" y="87561"/>
                    <a:pt x="623801" y="94583"/>
                  </a:cubicBezTo>
                  <a:cubicBezTo>
                    <a:pt x="624303" y="96757"/>
                    <a:pt x="627819" y="95908"/>
                    <a:pt x="630217" y="96185"/>
                  </a:cubicBezTo>
                  <a:cubicBezTo>
                    <a:pt x="629317" y="99519"/>
                    <a:pt x="627715" y="99588"/>
                    <a:pt x="625403" y="97787"/>
                  </a:cubicBezTo>
                  <a:cubicBezTo>
                    <a:pt x="633620" y="111919"/>
                    <a:pt x="621515" y="139273"/>
                    <a:pt x="630217" y="160332"/>
                  </a:cubicBezTo>
                  <a:cubicBezTo>
                    <a:pt x="621203" y="173753"/>
                    <a:pt x="632737" y="185833"/>
                    <a:pt x="631819" y="195609"/>
                  </a:cubicBezTo>
                  <a:cubicBezTo>
                    <a:pt x="629663" y="194552"/>
                    <a:pt x="628841" y="192180"/>
                    <a:pt x="628616" y="189192"/>
                  </a:cubicBezTo>
                  <a:cubicBezTo>
                    <a:pt x="626892" y="230176"/>
                    <a:pt x="626061" y="277740"/>
                    <a:pt x="631819" y="314273"/>
                  </a:cubicBezTo>
                  <a:cubicBezTo>
                    <a:pt x="632088" y="321036"/>
                    <a:pt x="629360" y="314247"/>
                    <a:pt x="627005" y="314273"/>
                  </a:cubicBezTo>
                  <a:cubicBezTo>
                    <a:pt x="628737" y="360616"/>
                    <a:pt x="623862" y="397478"/>
                    <a:pt x="620606" y="434548"/>
                  </a:cubicBezTo>
                  <a:cubicBezTo>
                    <a:pt x="613626" y="438029"/>
                    <a:pt x="619549" y="440921"/>
                    <a:pt x="612570" y="440964"/>
                  </a:cubicBezTo>
                  <a:cubicBezTo>
                    <a:pt x="611445" y="449052"/>
                    <a:pt x="618493" y="448948"/>
                    <a:pt x="618995" y="455399"/>
                  </a:cubicBezTo>
                  <a:cubicBezTo>
                    <a:pt x="600465" y="548683"/>
                    <a:pt x="605054" y="652419"/>
                    <a:pt x="607764" y="739235"/>
                  </a:cubicBezTo>
                  <a:cubicBezTo>
                    <a:pt x="608474" y="761991"/>
                    <a:pt x="609687" y="783215"/>
                    <a:pt x="593330" y="800178"/>
                  </a:cubicBezTo>
                  <a:cubicBezTo>
                    <a:pt x="594585" y="808551"/>
                    <a:pt x="602655" y="810092"/>
                    <a:pt x="607764" y="814613"/>
                  </a:cubicBezTo>
                  <a:cubicBezTo>
                    <a:pt x="611626" y="847136"/>
                    <a:pt x="604361" y="894701"/>
                    <a:pt x="614172" y="930064"/>
                  </a:cubicBezTo>
                  <a:cubicBezTo>
                    <a:pt x="612189" y="936065"/>
                    <a:pt x="612085" y="939182"/>
                    <a:pt x="610968" y="942897"/>
                  </a:cubicBezTo>
                  <a:cubicBezTo>
                    <a:pt x="610682" y="948525"/>
                    <a:pt x="616380" y="948170"/>
                    <a:pt x="617385" y="952517"/>
                  </a:cubicBezTo>
                  <a:cubicBezTo>
                    <a:pt x="615246" y="1034311"/>
                    <a:pt x="643206" y="1107913"/>
                    <a:pt x="649458" y="1185040"/>
                  </a:cubicBezTo>
                  <a:cubicBezTo>
                    <a:pt x="651346" y="1192772"/>
                    <a:pt x="660360" y="1193379"/>
                    <a:pt x="659070" y="1204289"/>
                  </a:cubicBezTo>
                  <a:cubicBezTo>
                    <a:pt x="632105" y="1211935"/>
                    <a:pt x="594992" y="1199059"/>
                    <a:pt x="570868" y="1207493"/>
                  </a:cubicBezTo>
                  <a:cubicBezTo>
                    <a:pt x="568495" y="1206792"/>
                    <a:pt x="571500" y="1205441"/>
                    <a:pt x="570868" y="1202687"/>
                  </a:cubicBezTo>
                  <a:cubicBezTo>
                    <a:pt x="544207" y="1202739"/>
                    <a:pt x="526447" y="1203631"/>
                    <a:pt x="508332" y="1207493"/>
                  </a:cubicBezTo>
                  <a:cubicBezTo>
                    <a:pt x="504894" y="1208238"/>
                    <a:pt x="505267" y="1205207"/>
                    <a:pt x="505120" y="1202687"/>
                  </a:cubicBezTo>
                  <a:cubicBezTo>
                    <a:pt x="500262" y="1204246"/>
                    <a:pt x="496530" y="1206921"/>
                    <a:pt x="490693" y="1207493"/>
                  </a:cubicBezTo>
                  <a:cubicBezTo>
                    <a:pt x="486364" y="1206471"/>
                    <a:pt x="486182" y="1201310"/>
                    <a:pt x="481073" y="1201077"/>
                  </a:cubicBezTo>
                  <a:cubicBezTo>
                    <a:pt x="471877" y="1200107"/>
                    <a:pt x="482234" y="1209389"/>
                    <a:pt x="474657" y="1210697"/>
                  </a:cubicBezTo>
                  <a:cubicBezTo>
                    <a:pt x="468102" y="1211190"/>
                    <a:pt x="474925" y="1208480"/>
                    <a:pt x="473046" y="1204289"/>
                  </a:cubicBezTo>
                  <a:cubicBezTo>
                    <a:pt x="457780" y="1199726"/>
                    <a:pt x="433414" y="1203813"/>
                    <a:pt x="420139" y="1209104"/>
                  </a:cubicBezTo>
                  <a:cubicBezTo>
                    <a:pt x="410701" y="1202817"/>
                    <a:pt x="389356" y="1208177"/>
                    <a:pt x="381650" y="1217122"/>
                  </a:cubicBezTo>
                  <a:cubicBezTo>
                    <a:pt x="375276" y="1210645"/>
                    <a:pt x="367959" y="1218343"/>
                    <a:pt x="360807" y="1220326"/>
                  </a:cubicBezTo>
                  <a:cubicBezTo>
                    <a:pt x="358296" y="1219763"/>
                    <a:pt x="362210" y="1217503"/>
                    <a:pt x="359205" y="1217122"/>
                  </a:cubicBezTo>
                  <a:cubicBezTo>
                    <a:pt x="325132" y="1228682"/>
                    <a:pt x="283923" y="1233643"/>
                    <a:pt x="240541" y="1241168"/>
                  </a:cubicBezTo>
                  <a:cubicBezTo>
                    <a:pt x="196648" y="1254936"/>
                    <a:pt x="147724" y="1270419"/>
                    <a:pt x="99424" y="1287676"/>
                  </a:cubicBezTo>
                  <a:cubicBezTo>
                    <a:pt x="97449" y="1288386"/>
                    <a:pt x="96133" y="1289737"/>
                    <a:pt x="96220" y="1292491"/>
                  </a:cubicBezTo>
                  <a:cubicBezTo>
                    <a:pt x="57029" y="1297695"/>
                    <a:pt x="33199" y="1326711"/>
                    <a:pt x="0" y="1332582"/>
                  </a:cubicBezTo>
                  <a:cubicBezTo>
                    <a:pt x="4728" y="1299340"/>
                    <a:pt x="9664" y="1268141"/>
                    <a:pt x="11222" y="1241168"/>
                  </a:cubicBezTo>
                  <a:cubicBezTo>
                    <a:pt x="3654" y="1214455"/>
                    <a:pt x="16738" y="1183611"/>
                    <a:pt x="20843" y="1156188"/>
                  </a:cubicBezTo>
                  <a:cubicBezTo>
                    <a:pt x="24289" y="1133163"/>
                    <a:pt x="21223" y="1110113"/>
                    <a:pt x="28861" y="1092041"/>
                  </a:cubicBezTo>
                  <a:cubicBezTo>
                    <a:pt x="22773" y="1077754"/>
                    <a:pt x="34273" y="1062159"/>
                    <a:pt x="35277" y="1045533"/>
                  </a:cubicBezTo>
                  <a:cubicBezTo>
                    <a:pt x="35675" y="1038978"/>
                    <a:pt x="31831" y="1032337"/>
                    <a:pt x="32065" y="1026293"/>
                  </a:cubicBezTo>
                  <a:cubicBezTo>
                    <a:pt x="32316" y="1020075"/>
                    <a:pt x="37658" y="1013555"/>
                    <a:pt x="38481" y="1007052"/>
                  </a:cubicBezTo>
                  <a:cubicBezTo>
                    <a:pt x="39087" y="1002255"/>
                    <a:pt x="35303" y="988219"/>
                    <a:pt x="38481" y="981395"/>
                  </a:cubicBezTo>
                  <a:cubicBezTo>
                    <a:pt x="38472" y="981421"/>
                    <a:pt x="41633" y="983309"/>
                    <a:pt x="41685" y="982997"/>
                  </a:cubicBezTo>
                  <a:cubicBezTo>
                    <a:pt x="43373" y="973161"/>
                    <a:pt x="42941" y="969377"/>
                    <a:pt x="40083" y="962146"/>
                  </a:cubicBezTo>
                  <a:cubicBezTo>
                    <a:pt x="53453" y="913093"/>
                    <a:pt x="66753" y="866056"/>
                    <a:pt x="70546" y="825843"/>
                  </a:cubicBezTo>
                  <a:cubicBezTo>
                    <a:pt x="73412" y="819089"/>
                    <a:pt x="87249" y="823298"/>
                    <a:pt x="86582" y="813011"/>
                  </a:cubicBezTo>
                  <a:cubicBezTo>
                    <a:pt x="84175" y="807711"/>
                    <a:pt x="82660" y="816344"/>
                    <a:pt x="78564" y="814621"/>
                  </a:cubicBezTo>
                  <a:cubicBezTo>
                    <a:pt x="84253" y="805858"/>
                    <a:pt x="71083" y="796732"/>
                    <a:pt x="80175" y="787362"/>
                  </a:cubicBezTo>
                  <a:cubicBezTo>
                    <a:pt x="81032" y="786479"/>
                    <a:pt x="86019" y="786592"/>
                    <a:pt x="86591" y="785760"/>
                  </a:cubicBezTo>
                  <a:cubicBezTo>
                    <a:pt x="100575" y="765256"/>
                    <a:pt x="109234" y="732256"/>
                    <a:pt x="115452" y="702374"/>
                  </a:cubicBezTo>
                  <a:cubicBezTo>
                    <a:pt x="117080" y="701334"/>
                    <a:pt x="117114" y="698685"/>
                    <a:pt x="120257" y="699170"/>
                  </a:cubicBezTo>
                  <a:cubicBezTo>
                    <a:pt x="121167" y="686458"/>
                    <a:pt x="119790" y="678682"/>
                    <a:pt x="126674" y="670309"/>
                  </a:cubicBezTo>
                  <a:cubicBezTo>
                    <a:pt x="124977" y="639803"/>
                    <a:pt x="140528" y="622866"/>
                    <a:pt x="144312" y="599746"/>
                  </a:cubicBezTo>
                  <a:cubicBezTo>
                    <a:pt x="150651" y="597529"/>
                    <a:pt x="152998" y="591329"/>
                    <a:pt x="152331" y="582107"/>
                  </a:cubicBezTo>
                  <a:cubicBezTo>
                    <a:pt x="161475" y="560243"/>
                    <a:pt x="174680" y="542449"/>
                    <a:pt x="179589" y="516350"/>
                  </a:cubicBezTo>
                  <a:cubicBezTo>
                    <a:pt x="185071" y="510072"/>
                    <a:pt x="190569" y="503820"/>
                    <a:pt x="190812" y="492304"/>
                  </a:cubicBezTo>
                  <a:cubicBezTo>
                    <a:pt x="192102" y="491447"/>
                    <a:pt x="193418" y="490633"/>
                    <a:pt x="195626" y="490693"/>
                  </a:cubicBezTo>
                  <a:cubicBezTo>
                    <a:pt x="197349" y="483125"/>
                    <a:pt x="197003" y="471505"/>
                    <a:pt x="205246" y="466647"/>
                  </a:cubicBezTo>
                  <a:cubicBezTo>
                    <a:pt x="214642" y="415100"/>
                    <a:pt x="252707" y="392240"/>
                    <a:pt x="269393" y="347974"/>
                  </a:cubicBezTo>
                  <a:cubicBezTo>
                    <a:pt x="281923" y="335418"/>
                    <a:pt x="295275" y="313251"/>
                    <a:pt x="299856" y="306281"/>
                  </a:cubicBezTo>
                  <a:cubicBezTo>
                    <a:pt x="328699" y="276502"/>
                    <a:pt x="364184" y="246022"/>
                    <a:pt x="380030" y="208468"/>
                  </a:cubicBezTo>
                  <a:cubicBezTo>
                    <a:pt x="386706" y="210987"/>
                    <a:pt x="389876" y="191660"/>
                    <a:pt x="394474" y="190820"/>
                  </a:cubicBezTo>
                  <a:cubicBezTo>
                    <a:pt x="399219" y="189954"/>
                    <a:pt x="421854" y="153889"/>
                    <a:pt x="432946" y="144312"/>
                  </a:cubicBezTo>
                  <a:cubicBezTo>
                    <a:pt x="442124" y="136389"/>
                    <a:pt x="454204" y="132830"/>
                    <a:pt x="458603" y="120266"/>
                  </a:cubicBezTo>
                  <a:cubicBezTo>
                    <a:pt x="490668" y="106351"/>
                    <a:pt x="506340" y="76053"/>
                    <a:pt x="535582" y="59323"/>
                  </a:cubicBezTo>
                  <a:cubicBezTo>
                    <a:pt x="547688" y="38819"/>
                    <a:pt x="563802" y="22332"/>
                    <a:pt x="585294" y="11222"/>
                  </a:cubicBezTo>
                  <a:cubicBezTo>
                    <a:pt x="585918" y="5429"/>
                    <a:pt x="590472" y="3568"/>
                    <a:pt x="593312" y="0"/>
                  </a:cubicBezTo>
                  <a:cubicBezTo>
                    <a:pt x="604535" y="1507"/>
                    <a:pt x="619757" y="-970"/>
                    <a:pt x="625412" y="9586"/>
                  </a:cubicBezTo>
                  <a:close/>
                  <a:moveTo>
                    <a:pt x="575691" y="78547"/>
                  </a:moveTo>
                  <a:cubicBezTo>
                    <a:pt x="579847" y="79759"/>
                    <a:pt x="586299" y="83500"/>
                    <a:pt x="590126" y="80149"/>
                  </a:cubicBezTo>
                  <a:cubicBezTo>
                    <a:pt x="590221" y="69368"/>
                    <a:pt x="585484" y="63402"/>
                    <a:pt x="575691" y="62510"/>
                  </a:cubicBezTo>
                  <a:cubicBezTo>
                    <a:pt x="575691" y="67853"/>
                    <a:pt x="575691" y="73195"/>
                    <a:pt x="575691" y="78547"/>
                  </a:cubicBezTo>
                  <a:close/>
                  <a:moveTo>
                    <a:pt x="561256" y="187582"/>
                  </a:moveTo>
                  <a:cubicBezTo>
                    <a:pt x="567638" y="173797"/>
                    <a:pt x="565932" y="143005"/>
                    <a:pt x="550034" y="141074"/>
                  </a:cubicBezTo>
                  <a:cubicBezTo>
                    <a:pt x="547514" y="152036"/>
                    <a:pt x="546016" y="184300"/>
                    <a:pt x="561256" y="187582"/>
                  </a:cubicBezTo>
                  <a:close/>
                  <a:moveTo>
                    <a:pt x="476267" y="219664"/>
                  </a:moveTo>
                  <a:cubicBezTo>
                    <a:pt x="479619" y="220599"/>
                    <a:pt x="481463" y="223032"/>
                    <a:pt x="484294" y="224478"/>
                  </a:cubicBezTo>
                  <a:cubicBezTo>
                    <a:pt x="484493" y="220391"/>
                    <a:pt x="486632" y="218261"/>
                    <a:pt x="490711" y="218062"/>
                  </a:cubicBezTo>
                  <a:cubicBezTo>
                    <a:pt x="487204" y="203870"/>
                    <a:pt x="489611" y="196267"/>
                    <a:pt x="490711" y="182785"/>
                  </a:cubicBezTo>
                  <a:cubicBezTo>
                    <a:pt x="470968" y="177823"/>
                    <a:pt x="480649" y="205151"/>
                    <a:pt x="476267" y="219664"/>
                  </a:cubicBezTo>
                  <a:close/>
                  <a:moveTo>
                    <a:pt x="559663" y="352754"/>
                  </a:moveTo>
                  <a:cubicBezTo>
                    <a:pt x="564988" y="354382"/>
                    <a:pt x="564685" y="361630"/>
                    <a:pt x="572496" y="360772"/>
                  </a:cubicBezTo>
                  <a:cubicBezTo>
                    <a:pt x="578090" y="330812"/>
                    <a:pt x="570149" y="287456"/>
                    <a:pt x="534015" y="288616"/>
                  </a:cubicBezTo>
                  <a:cubicBezTo>
                    <a:pt x="547081" y="305458"/>
                    <a:pt x="560754" y="321729"/>
                    <a:pt x="559663" y="352754"/>
                  </a:cubicBezTo>
                  <a:close/>
                  <a:moveTo>
                    <a:pt x="463443" y="336717"/>
                  </a:moveTo>
                  <a:cubicBezTo>
                    <a:pt x="467132" y="340510"/>
                    <a:pt x="470959" y="344164"/>
                    <a:pt x="477869" y="344736"/>
                  </a:cubicBezTo>
                  <a:cubicBezTo>
                    <a:pt x="485533" y="326664"/>
                    <a:pt x="484164" y="290850"/>
                    <a:pt x="458620" y="291820"/>
                  </a:cubicBezTo>
                  <a:cubicBezTo>
                    <a:pt x="464153" y="301960"/>
                    <a:pt x="474674" y="324898"/>
                    <a:pt x="463443" y="336717"/>
                  </a:cubicBezTo>
                  <a:close/>
                  <a:moveTo>
                    <a:pt x="360816" y="331903"/>
                  </a:moveTo>
                  <a:cubicBezTo>
                    <a:pt x="382308" y="332544"/>
                    <a:pt x="383225" y="312619"/>
                    <a:pt x="391287" y="299830"/>
                  </a:cubicBezTo>
                  <a:cubicBezTo>
                    <a:pt x="376974" y="294374"/>
                    <a:pt x="359777" y="317053"/>
                    <a:pt x="360816" y="331903"/>
                  </a:cubicBezTo>
                  <a:close/>
                  <a:moveTo>
                    <a:pt x="412129" y="489066"/>
                  </a:moveTo>
                  <a:cubicBezTo>
                    <a:pt x="418139" y="489992"/>
                    <a:pt x="416979" y="490261"/>
                    <a:pt x="424962" y="490667"/>
                  </a:cubicBezTo>
                  <a:cubicBezTo>
                    <a:pt x="429742" y="477341"/>
                    <a:pt x="426833" y="452100"/>
                    <a:pt x="426564" y="440956"/>
                  </a:cubicBezTo>
                  <a:cubicBezTo>
                    <a:pt x="426183" y="425014"/>
                    <a:pt x="433751" y="410519"/>
                    <a:pt x="413731" y="408882"/>
                  </a:cubicBezTo>
                  <a:cubicBezTo>
                    <a:pt x="416650" y="429811"/>
                    <a:pt x="412060" y="458430"/>
                    <a:pt x="412129" y="489066"/>
                  </a:cubicBezTo>
                  <a:close/>
                  <a:moveTo>
                    <a:pt x="529192" y="481047"/>
                  </a:moveTo>
                  <a:cubicBezTo>
                    <a:pt x="533712" y="480233"/>
                    <a:pt x="535998" y="477168"/>
                    <a:pt x="540414" y="476233"/>
                  </a:cubicBezTo>
                  <a:cubicBezTo>
                    <a:pt x="541635" y="455944"/>
                    <a:pt x="544094" y="431249"/>
                    <a:pt x="524377" y="424919"/>
                  </a:cubicBezTo>
                  <a:cubicBezTo>
                    <a:pt x="526369" y="443242"/>
                    <a:pt x="528664" y="461253"/>
                    <a:pt x="529192" y="481047"/>
                  </a:cubicBezTo>
                  <a:close/>
                  <a:moveTo>
                    <a:pt x="271012" y="455382"/>
                  </a:moveTo>
                  <a:cubicBezTo>
                    <a:pt x="278520" y="480051"/>
                    <a:pt x="228990" y="510791"/>
                    <a:pt x="261392" y="521130"/>
                  </a:cubicBezTo>
                  <a:cubicBezTo>
                    <a:pt x="268120" y="497924"/>
                    <a:pt x="290547" y="490416"/>
                    <a:pt x="288651" y="458586"/>
                  </a:cubicBezTo>
                  <a:cubicBezTo>
                    <a:pt x="281914" y="455009"/>
                    <a:pt x="281039" y="453589"/>
                    <a:pt x="271012" y="455382"/>
                  </a:cubicBezTo>
                  <a:close/>
                  <a:moveTo>
                    <a:pt x="299873" y="553203"/>
                  </a:moveTo>
                  <a:cubicBezTo>
                    <a:pt x="303493" y="554398"/>
                    <a:pt x="300496" y="562200"/>
                    <a:pt x="301475" y="566036"/>
                  </a:cubicBezTo>
                  <a:cubicBezTo>
                    <a:pt x="305770" y="567621"/>
                    <a:pt x="309935" y="569335"/>
                    <a:pt x="315910" y="569240"/>
                  </a:cubicBezTo>
                  <a:cubicBezTo>
                    <a:pt x="322040" y="556416"/>
                    <a:pt x="339558" y="526949"/>
                    <a:pt x="315910" y="521130"/>
                  </a:cubicBezTo>
                  <a:cubicBezTo>
                    <a:pt x="315970" y="537219"/>
                    <a:pt x="312983" y="550285"/>
                    <a:pt x="299873" y="553203"/>
                  </a:cubicBezTo>
                  <a:close/>
                  <a:moveTo>
                    <a:pt x="208468" y="602915"/>
                  </a:moveTo>
                  <a:cubicBezTo>
                    <a:pt x="210026" y="584394"/>
                    <a:pt x="218945" y="561784"/>
                    <a:pt x="197245" y="564426"/>
                  </a:cubicBezTo>
                  <a:cubicBezTo>
                    <a:pt x="200908" y="586904"/>
                    <a:pt x="184491" y="597945"/>
                    <a:pt x="187625" y="617341"/>
                  </a:cubicBezTo>
                  <a:cubicBezTo>
                    <a:pt x="185279" y="615047"/>
                    <a:pt x="182542" y="616112"/>
                    <a:pt x="182811" y="620545"/>
                  </a:cubicBezTo>
                  <a:cubicBezTo>
                    <a:pt x="188777" y="617835"/>
                    <a:pt x="185954" y="620883"/>
                    <a:pt x="189227" y="623758"/>
                  </a:cubicBezTo>
                  <a:cubicBezTo>
                    <a:pt x="205610" y="622840"/>
                    <a:pt x="202363" y="614718"/>
                    <a:pt x="208468" y="602915"/>
                  </a:cubicBezTo>
                  <a:close/>
                  <a:moveTo>
                    <a:pt x="513155" y="588480"/>
                  </a:moveTo>
                  <a:cubicBezTo>
                    <a:pt x="513155" y="590082"/>
                    <a:pt x="513155" y="591693"/>
                    <a:pt x="513155" y="593286"/>
                  </a:cubicBezTo>
                  <a:cubicBezTo>
                    <a:pt x="537643" y="596066"/>
                    <a:pt x="541488" y="619489"/>
                    <a:pt x="548432" y="639794"/>
                  </a:cubicBezTo>
                  <a:cubicBezTo>
                    <a:pt x="553333" y="638634"/>
                    <a:pt x="553152" y="642565"/>
                    <a:pt x="558052" y="641396"/>
                  </a:cubicBezTo>
                  <a:cubicBezTo>
                    <a:pt x="565335" y="614882"/>
                    <a:pt x="547177" y="578921"/>
                    <a:pt x="513155" y="588480"/>
                  </a:cubicBezTo>
                  <a:close/>
                  <a:moveTo>
                    <a:pt x="418546" y="660645"/>
                  </a:moveTo>
                  <a:cubicBezTo>
                    <a:pt x="424417" y="661000"/>
                    <a:pt x="424694" y="662845"/>
                    <a:pt x="429768" y="660645"/>
                  </a:cubicBezTo>
                  <a:cubicBezTo>
                    <a:pt x="430842" y="645319"/>
                    <a:pt x="429985" y="606535"/>
                    <a:pt x="410528" y="601313"/>
                  </a:cubicBezTo>
                  <a:cubicBezTo>
                    <a:pt x="408995" y="619012"/>
                    <a:pt x="413091" y="644609"/>
                    <a:pt x="418546" y="660645"/>
                  </a:cubicBezTo>
                  <a:close/>
                  <a:moveTo>
                    <a:pt x="341567" y="667062"/>
                  </a:moveTo>
                  <a:cubicBezTo>
                    <a:pt x="344779" y="667062"/>
                    <a:pt x="347983" y="667062"/>
                    <a:pt x="351187" y="667062"/>
                  </a:cubicBezTo>
                  <a:cubicBezTo>
                    <a:pt x="352278" y="650090"/>
                    <a:pt x="349117" y="624511"/>
                    <a:pt x="330344" y="622164"/>
                  </a:cubicBezTo>
                  <a:cubicBezTo>
                    <a:pt x="334752" y="636461"/>
                    <a:pt x="336120" y="653796"/>
                    <a:pt x="341567" y="667062"/>
                  </a:cubicBezTo>
                  <a:close/>
                  <a:moveTo>
                    <a:pt x="240541" y="700737"/>
                  </a:moveTo>
                  <a:cubicBezTo>
                    <a:pt x="246827" y="695299"/>
                    <a:pt x="249009" y="703976"/>
                    <a:pt x="251763" y="703941"/>
                  </a:cubicBezTo>
                  <a:cubicBezTo>
                    <a:pt x="256465" y="692883"/>
                    <a:pt x="262899" y="660264"/>
                    <a:pt x="245347" y="659035"/>
                  </a:cubicBezTo>
                  <a:cubicBezTo>
                    <a:pt x="244559" y="672690"/>
                    <a:pt x="239164" y="690242"/>
                    <a:pt x="240541" y="700737"/>
                  </a:cubicBezTo>
                  <a:close/>
                  <a:moveTo>
                    <a:pt x="471461" y="702339"/>
                  </a:moveTo>
                  <a:cubicBezTo>
                    <a:pt x="478917" y="717865"/>
                    <a:pt x="489724" y="730048"/>
                    <a:pt x="492304" y="750449"/>
                  </a:cubicBezTo>
                  <a:cubicBezTo>
                    <a:pt x="497162" y="750942"/>
                    <a:pt x="498028" y="755419"/>
                    <a:pt x="505128" y="753653"/>
                  </a:cubicBezTo>
                  <a:cubicBezTo>
                    <a:pt x="505379" y="732421"/>
                    <a:pt x="498080" y="696710"/>
                    <a:pt x="471461" y="702339"/>
                  </a:cubicBezTo>
                  <a:close/>
                  <a:moveTo>
                    <a:pt x="157154" y="793744"/>
                  </a:moveTo>
                  <a:cubicBezTo>
                    <a:pt x="162297" y="792463"/>
                    <a:pt x="156877" y="780643"/>
                    <a:pt x="165172" y="782522"/>
                  </a:cubicBezTo>
                  <a:cubicBezTo>
                    <a:pt x="166341" y="766234"/>
                    <a:pt x="180603" y="753549"/>
                    <a:pt x="177996" y="731208"/>
                  </a:cubicBezTo>
                  <a:cubicBezTo>
                    <a:pt x="173061" y="732395"/>
                    <a:pt x="174922" y="726801"/>
                    <a:pt x="169978" y="727996"/>
                  </a:cubicBezTo>
                  <a:cubicBezTo>
                    <a:pt x="157604" y="744812"/>
                    <a:pt x="158998" y="771335"/>
                    <a:pt x="149127" y="787336"/>
                  </a:cubicBezTo>
                  <a:cubicBezTo>
                    <a:pt x="152764" y="788506"/>
                    <a:pt x="152651" y="793441"/>
                    <a:pt x="157154" y="793744"/>
                  </a:cubicBezTo>
                  <a:close/>
                  <a:moveTo>
                    <a:pt x="426564" y="740828"/>
                  </a:moveTo>
                  <a:cubicBezTo>
                    <a:pt x="434158" y="754077"/>
                    <a:pt x="431587" y="777500"/>
                    <a:pt x="452221" y="777708"/>
                  </a:cubicBezTo>
                  <a:cubicBezTo>
                    <a:pt x="456092" y="760233"/>
                    <a:pt x="441492" y="739504"/>
                    <a:pt x="426564" y="740828"/>
                  </a:cubicBezTo>
                  <a:close/>
                  <a:moveTo>
                    <a:pt x="339964" y="747236"/>
                  </a:moveTo>
                  <a:cubicBezTo>
                    <a:pt x="342805" y="755644"/>
                    <a:pt x="338952" y="784583"/>
                    <a:pt x="354399" y="785717"/>
                  </a:cubicBezTo>
                  <a:cubicBezTo>
                    <a:pt x="365440" y="773040"/>
                    <a:pt x="358131" y="740118"/>
                    <a:pt x="339964" y="747236"/>
                  </a:cubicBezTo>
                  <a:close/>
                  <a:moveTo>
                    <a:pt x="251772" y="827419"/>
                  </a:moveTo>
                  <a:cubicBezTo>
                    <a:pt x="256067" y="816128"/>
                    <a:pt x="264137" y="797147"/>
                    <a:pt x="253374" y="788938"/>
                  </a:cubicBezTo>
                  <a:cubicBezTo>
                    <a:pt x="249633" y="788938"/>
                    <a:pt x="245892" y="788938"/>
                    <a:pt x="242151" y="788938"/>
                  </a:cubicBezTo>
                  <a:cubicBezTo>
                    <a:pt x="244758" y="807391"/>
                    <a:pt x="231033" y="825229"/>
                    <a:pt x="251772" y="827419"/>
                  </a:cubicBezTo>
                  <a:close/>
                  <a:moveTo>
                    <a:pt x="479480" y="848262"/>
                  </a:moveTo>
                  <a:cubicBezTo>
                    <a:pt x="487983" y="848747"/>
                    <a:pt x="487161" y="839906"/>
                    <a:pt x="497118" y="841846"/>
                  </a:cubicBezTo>
                  <a:cubicBezTo>
                    <a:pt x="504141" y="848729"/>
                    <a:pt x="508973" y="857787"/>
                    <a:pt x="509942" y="870715"/>
                  </a:cubicBezTo>
                  <a:cubicBezTo>
                    <a:pt x="516601" y="868879"/>
                    <a:pt x="516194" y="874092"/>
                    <a:pt x="521165" y="873919"/>
                  </a:cubicBezTo>
                  <a:cubicBezTo>
                    <a:pt x="532231" y="842270"/>
                    <a:pt x="487360" y="806309"/>
                    <a:pt x="479480" y="848262"/>
                  </a:cubicBezTo>
                  <a:close/>
                  <a:moveTo>
                    <a:pt x="404111" y="905992"/>
                  </a:moveTo>
                  <a:cubicBezTo>
                    <a:pt x="408683" y="909395"/>
                    <a:pt x="410666" y="899489"/>
                    <a:pt x="420156" y="902788"/>
                  </a:cubicBezTo>
                  <a:cubicBezTo>
                    <a:pt x="421680" y="885063"/>
                    <a:pt x="431318" y="875460"/>
                    <a:pt x="432980" y="857882"/>
                  </a:cubicBezTo>
                  <a:cubicBezTo>
                    <a:pt x="427932" y="858661"/>
                    <a:pt x="429353" y="852964"/>
                    <a:pt x="423369" y="854678"/>
                  </a:cubicBezTo>
                  <a:cubicBezTo>
                    <a:pt x="420131" y="874966"/>
                    <a:pt x="407246" y="885600"/>
                    <a:pt x="404111" y="905992"/>
                  </a:cubicBezTo>
                  <a:close/>
                  <a:moveTo>
                    <a:pt x="285447" y="910806"/>
                  </a:moveTo>
                  <a:cubicBezTo>
                    <a:pt x="300306" y="905360"/>
                    <a:pt x="304913" y="889644"/>
                    <a:pt x="304688" y="869113"/>
                  </a:cubicBezTo>
                  <a:cubicBezTo>
                    <a:pt x="300661" y="865017"/>
                    <a:pt x="299319" y="868186"/>
                    <a:pt x="293465" y="865909"/>
                  </a:cubicBezTo>
                  <a:cubicBezTo>
                    <a:pt x="299683" y="883349"/>
                    <a:pt x="272631" y="896987"/>
                    <a:pt x="285447" y="910806"/>
                  </a:cubicBezTo>
                  <a:close/>
                  <a:moveTo>
                    <a:pt x="157154" y="912408"/>
                  </a:moveTo>
                  <a:cubicBezTo>
                    <a:pt x="164185" y="903767"/>
                    <a:pt x="171233" y="874637"/>
                    <a:pt x="160358" y="867511"/>
                  </a:cubicBezTo>
                  <a:cubicBezTo>
                    <a:pt x="151387" y="876880"/>
                    <a:pt x="140338" y="914443"/>
                    <a:pt x="157154" y="912408"/>
                  </a:cubicBezTo>
                  <a:close/>
                  <a:moveTo>
                    <a:pt x="80183" y="960518"/>
                  </a:moveTo>
                  <a:cubicBezTo>
                    <a:pt x="83578" y="940845"/>
                    <a:pt x="101156" y="920591"/>
                    <a:pt x="86600" y="897974"/>
                  </a:cubicBezTo>
                  <a:cubicBezTo>
                    <a:pt x="79603" y="897930"/>
                    <a:pt x="71749" y="897021"/>
                    <a:pt x="68961" y="901178"/>
                  </a:cubicBezTo>
                  <a:cubicBezTo>
                    <a:pt x="73524" y="923198"/>
                    <a:pt x="70268" y="937554"/>
                    <a:pt x="60943" y="955695"/>
                  </a:cubicBezTo>
                  <a:cubicBezTo>
                    <a:pt x="64753" y="966822"/>
                    <a:pt x="78919" y="961670"/>
                    <a:pt x="80183" y="960518"/>
                  </a:cubicBezTo>
                  <a:close/>
                  <a:moveTo>
                    <a:pt x="210078" y="1013434"/>
                  </a:moveTo>
                  <a:cubicBezTo>
                    <a:pt x="212936" y="1016993"/>
                    <a:pt x="217092" y="1019253"/>
                    <a:pt x="224513" y="1018240"/>
                  </a:cubicBezTo>
                  <a:cubicBezTo>
                    <a:pt x="230185" y="1000723"/>
                    <a:pt x="231155" y="984270"/>
                    <a:pt x="237346" y="970138"/>
                  </a:cubicBezTo>
                  <a:cubicBezTo>
                    <a:pt x="232575" y="969576"/>
                    <a:pt x="233259" y="963540"/>
                    <a:pt x="226124" y="965333"/>
                  </a:cubicBezTo>
                  <a:cubicBezTo>
                    <a:pt x="226504" y="981439"/>
                    <a:pt x="214131" y="996635"/>
                    <a:pt x="210078" y="1013434"/>
                  </a:cubicBezTo>
                  <a:close/>
                  <a:moveTo>
                    <a:pt x="506739" y="976546"/>
                  </a:moveTo>
                  <a:cubicBezTo>
                    <a:pt x="530352" y="983404"/>
                    <a:pt x="534275" y="1009944"/>
                    <a:pt x="558052" y="1016638"/>
                  </a:cubicBezTo>
                  <a:cubicBezTo>
                    <a:pt x="561317" y="1016162"/>
                    <a:pt x="561196" y="1012300"/>
                    <a:pt x="564460" y="1011824"/>
                  </a:cubicBezTo>
                  <a:cubicBezTo>
                    <a:pt x="561655" y="1003416"/>
                    <a:pt x="561984" y="991856"/>
                    <a:pt x="558052" y="984565"/>
                  </a:cubicBezTo>
                  <a:cubicBezTo>
                    <a:pt x="553082" y="984400"/>
                    <a:pt x="553481" y="989613"/>
                    <a:pt x="546822" y="987768"/>
                  </a:cubicBezTo>
                  <a:cubicBezTo>
                    <a:pt x="539721" y="979300"/>
                    <a:pt x="517658" y="956154"/>
                    <a:pt x="506739" y="976546"/>
                  </a:cubicBezTo>
                  <a:close/>
                  <a:moveTo>
                    <a:pt x="444203" y="1024656"/>
                  </a:moveTo>
                  <a:cubicBezTo>
                    <a:pt x="454810" y="1014447"/>
                    <a:pt x="439561" y="982106"/>
                    <a:pt x="420156" y="981361"/>
                  </a:cubicBezTo>
                  <a:cubicBezTo>
                    <a:pt x="421204" y="996713"/>
                    <a:pt x="435007" y="1012196"/>
                    <a:pt x="444203" y="1024656"/>
                  </a:cubicBezTo>
                  <a:close/>
                  <a:moveTo>
                    <a:pt x="319122" y="1005416"/>
                  </a:moveTo>
                  <a:cubicBezTo>
                    <a:pt x="344848" y="1011217"/>
                    <a:pt x="336302" y="1051309"/>
                    <a:pt x="362418" y="1056729"/>
                  </a:cubicBezTo>
                  <a:cubicBezTo>
                    <a:pt x="370999" y="1035878"/>
                    <a:pt x="346710" y="1010507"/>
                    <a:pt x="335159" y="994185"/>
                  </a:cubicBezTo>
                  <a:cubicBezTo>
                    <a:pt x="325712" y="993838"/>
                    <a:pt x="319659" y="996860"/>
                    <a:pt x="319122" y="1005416"/>
                  </a:cubicBezTo>
                  <a:close/>
                  <a:moveTo>
                    <a:pt x="101034" y="1007026"/>
                  </a:moveTo>
                  <a:cubicBezTo>
                    <a:pt x="90410" y="1021392"/>
                    <a:pt x="81049" y="1038632"/>
                    <a:pt x="75377" y="1053534"/>
                  </a:cubicBezTo>
                  <a:cubicBezTo>
                    <a:pt x="96185" y="1055067"/>
                    <a:pt x="95155" y="1022396"/>
                    <a:pt x="109053" y="1011841"/>
                  </a:cubicBezTo>
                  <a:cubicBezTo>
                    <a:pt x="107581" y="1009018"/>
                    <a:pt x="106065" y="1006256"/>
                    <a:pt x="101034" y="1007026"/>
                  </a:cubicBezTo>
                  <a:close/>
                  <a:moveTo>
                    <a:pt x="142728" y="1119274"/>
                  </a:moveTo>
                  <a:cubicBezTo>
                    <a:pt x="147828" y="1119517"/>
                    <a:pt x="149785" y="1122911"/>
                    <a:pt x="155561" y="1122478"/>
                  </a:cubicBezTo>
                  <a:cubicBezTo>
                    <a:pt x="158747" y="1107757"/>
                    <a:pt x="153768" y="1094535"/>
                    <a:pt x="152348" y="1077581"/>
                  </a:cubicBezTo>
                  <a:cubicBezTo>
                    <a:pt x="147811" y="1077312"/>
                    <a:pt x="145672" y="1074645"/>
                    <a:pt x="141126" y="1074377"/>
                  </a:cubicBezTo>
                  <a:cubicBezTo>
                    <a:pt x="139974" y="1086941"/>
                    <a:pt x="138537" y="1105307"/>
                    <a:pt x="142728" y="1119274"/>
                  </a:cubicBezTo>
                  <a:close/>
                  <a:moveTo>
                    <a:pt x="540414" y="1082386"/>
                  </a:moveTo>
                  <a:cubicBezTo>
                    <a:pt x="540414" y="1083997"/>
                    <a:pt x="540414" y="1085590"/>
                    <a:pt x="540414" y="1087201"/>
                  </a:cubicBezTo>
                  <a:cubicBezTo>
                    <a:pt x="556113" y="1097748"/>
                    <a:pt x="551792" y="1134878"/>
                    <a:pt x="577302" y="1130496"/>
                  </a:cubicBezTo>
                  <a:cubicBezTo>
                    <a:pt x="570972" y="1109195"/>
                    <a:pt x="567006" y="1080793"/>
                    <a:pt x="540414" y="1082386"/>
                  </a:cubicBezTo>
                  <a:close/>
                  <a:moveTo>
                    <a:pt x="229319" y="1095219"/>
                  </a:moveTo>
                  <a:cubicBezTo>
                    <a:pt x="230349" y="1100605"/>
                    <a:pt x="237008" y="1100354"/>
                    <a:pt x="243753" y="1100025"/>
                  </a:cubicBezTo>
                  <a:cubicBezTo>
                    <a:pt x="247736" y="1111542"/>
                    <a:pt x="249503" y="1125275"/>
                    <a:pt x="253374" y="1136913"/>
                  </a:cubicBezTo>
                  <a:cubicBezTo>
                    <a:pt x="260405" y="1141208"/>
                    <a:pt x="261963" y="1133804"/>
                    <a:pt x="267808" y="1136913"/>
                  </a:cubicBezTo>
                  <a:cubicBezTo>
                    <a:pt x="267107" y="1118495"/>
                    <a:pt x="260855" y="1094293"/>
                    <a:pt x="248568" y="1082386"/>
                  </a:cubicBezTo>
                  <a:cubicBezTo>
                    <a:pt x="236774" y="1081287"/>
                    <a:pt x="231328" y="1086534"/>
                    <a:pt x="229319" y="1095219"/>
                  </a:cubicBezTo>
                  <a:close/>
                  <a:moveTo>
                    <a:pt x="468249" y="1146533"/>
                  </a:moveTo>
                  <a:cubicBezTo>
                    <a:pt x="471799" y="1149399"/>
                    <a:pt x="474917" y="1152698"/>
                    <a:pt x="481082" y="1152941"/>
                  </a:cubicBezTo>
                  <a:cubicBezTo>
                    <a:pt x="489039" y="1137606"/>
                    <a:pt x="483576" y="1119014"/>
                    <a:pt x="484286" y="1104839"/>
                  </a:cubicBezTo>
                  <a:cubicBezTo>
                    <a:pt x="481246" y="1103064"/>
                    <a:pt x="476709" y="1102796"/>
                    <a:pt x="473055" y="1101627"/>
                  </a:cubicBezTo>
                  <a:cubicBezTo>
                    <a:pt x="472925" y="1112823"/>
                    <a:pt x="470760" y="1132704"/>
                    <a:pt x="468249" y="1146533"/>
                  </a:cubicBezTo>
                  <a:close/>
                  <a:moveTo>
                    <a:pt x="323928" y="1185014"/>
                  </a:moveTo>
                  <a:cubicBezTo>
                    <a:pt x="328154" y="1184529"/>
                    <a:pt x="329193" y="1187239"/>
                    <a:pt x="328742" y="1191430"/>
                  </a:cubicBezTo>
                  <a:cubicBezTo>
                    <a:pt x="332604" y="1192080"/>
                    <a:pt x="332232" y="1188504"/>
                    <a:pt x="336761" y="1189828"/>
                  </a:cubicBezTo>
                  <a:cubicBezTo>
                    <a:pt x="339211" y="1169835"/>
                    <a:pt x="344277" y="1152447"/>
                    <a:pt x="356001" y="1141727"/>
                  </a:cubicBezTo>
                  <a:cubicBezTo>
                    <a:pt x="353629" y="1141424"/>
                    <a:pt x="354529" y="1137848"/>
                    <a:pt x="354391" y="1135311"/>
                  </a:cubicBezTo>
                  <a:cubicBezTo>
                    <a:pt x="329686" y="1138601"/>
                    <a:pt x="330968" y="1168267"/>
                    <a:pt x="323928" y="1185014"/>
                  </a:cubicBezTo>
                  <a:close/>
                  <a:moveTo>
                    <a:pt x="65757" y="1228318"/>
                  </a:moveTo>
                  <a:cubicBezTo>
                    <a:pt x="66952" y="1223382"/>
                    <a:pt x="61350" y="1225236"/>
                    <a:pt x="62545" y="1220300"/>
                  </a:cubicBezTo>
                  <a:cubicBezTo>
                    <a:pt x="69567" y="1221469"/>
                    <a:pt x="61254" y="1217113"/>
                    <a:pt x="65757" y="1217096"/>
                  </a:cubicBezTo>
                  <a:cubicBezTo>
                    <a:pt x="69091" y="1217988"/>
                    <a:pt x="69151" y="1219598"/>
                    <a:pt x="67359" y="1221910"/>
                  </a:cubicBezTo>
                  <a:cubicBezTo>
                    <a:pt x="74053" y="1222724"/>
                    <a:pt x="70719" y="1213511"/>
                    <a:pt x="76979" y="1213892"/>
                  </a:cubicBezTo>
                  <a:cubicBezTo>
                    <a:pt x="73802" y="1201406"/>
                    <a:pt x="83578" y="1190036"/>
                    <a:pt x="89812" y="1181819"/>
                  </a:cubicBezTo>
                  <a:cubicBezTo>
                    <a:pt x="91007" y="1176883"/>
                    <a:pt x="85413" y="1178736"/>
                    <a:pt x="86608" y="1173801"/>
                  </a:cubicBezTo>
                  <a:cubicBezTo>
                    <a:pt x="70927" y="1182841"/>
                    <a:pt x="55280" y="1212576"/>
                    <a:pt x="65757" y="1228318"/>
                  </a:cubicBezTo>
                  <a:close/>
                  <a:moveTo>
                    <a:pt x="153950" y="1229920"/>
                  </a:moveTo>
                  <a:cubicBezTo>
                    <a:pt x="159726" y="1229357"/>
                    <a:pt x="161674" y="1227461"/>
                    <a:pt x="166774" y="1229920"/>
                  </a:cubicBezTo>
                  <a:cubicBezTo>
                    <a:pt x="178074" y="1217771"/>
                    <a:pt x="182837" y="1187906"/>
                    <a:pt x="166774" y="1180199"/>
                  </a:cubicBezTo>
                  <a:cubicBezTo>
                    <a:pt x="160133" y="1194409"/>
                    <a:pt x="161483" y="1216602"/>
                    <a:pt x="153950" y="122992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70AB394-C997-9461-8C91-19848592B6CB}"/>
                </a:ext>
              </a:extLst>
            </p:cNvPr>
            <p:cNvSpPr/>
            <p:nvPr/>
          </p:nvSpPr>
          <p:spPr>
            <a:xfrm>
              <a:off x="7687211" y="2916816"/>
              <a:ext cx="733186" cy="197404"/>
            </a:xfrm>
            <a:custGeom>
              <a:avLst/>
              <a:gdLst>
                <a:gd name="connsiteX0" fmla="*/ 599755 w 733186"/>
                <a:gd name="connsiteY0" fmla="*/ 14594 h 197404"/>
                <a:gd name="connsiteX1" fmla="*/ 601357 w 733186"/>
                <a:gd name="connsiteY1" fmla="*/ 16205 h 197404"/>
                <a:gd name="connsiteX2" fmla="*/ 570885 w 733186"/>
                <a:gd name="connsiteY2" fmla="*/ 22621 h 197404"/>
                <a:gd name="connsiteX3" fmla="*/ 562867 w 733186"/>
                <a:gd name="connsiteY3" fmla="*/ 25825 h 197404"/>
                <a:gd name="connsiteX4" fmla="*/ 503535 w 733186"/>
                <a:gd name="connsiteY4" fmla="*/ 35445 h 197404"/>
                <a:gd name="connsiteX5" fmla="*/ 445805 w 733186"/>
                <a:gd name="connsiteY5" fmla="*/ 45065 h 197404"/>
                <a:gd name="connsiteX6" fmla="*/ 372038 w 733186"/>
                <a:gd name="connsiteY6" fmla="*/ 61102 h 197404"/>
                <a:gd name="connsiteX7" fmla="*/ 372038 w 733186"/>
                <a:gd name="connsiteY7" fmla="*/ 57898 h 197404"/>
                <a:gd name="connsiteX8" fmla="*/ 338363 w 733186"/>
                <a:gd name="connsiteY8" fmla="*/ 62704 h 197404"/>
                <a:gd name="connsiteX9" fmla="*/ 335159 w 733186"/>
                <a:gd name="connsiteY9" fmla="*/ 65908 h 197404"/>
                <a:gd name="connsiteX10" fmla="*/ 298280 w 733186"/>
                <a:gd name="connsiteY10" fmla="*/ 73935 h 197404"/>
                <a:gd name="connsiteX11" fmla="*/ 259790 w 733186"/>
                <a:gd name="connsiteY11" fmla="*/ 78741 h 197404"/>
                <a:gd name="connsiteX12" fmla="*/ 240550 w 733186"/>
                <a:gd name="connsiteY12" fmla="*/ 85157 h 197404"/>
                <a:gd name="connsiteX13" fmla="*/ 235735 w 733186"/>
                <a:gd name="connsiteY13" fmla="*/ 91565 h 197404"/>
                <a:gd name="connsiteX14" fmla="*/ 187625 w 733186"/>
                <a:gd name="connsiteY14" fmla="*/ 107601 h 197404"/>
                <a:gd name="connsiteX15" fmla="*/ 186023 w 733186"/>
                <a:gd name="connsiteY15" fmla="*/ 104398 h 197404"/>
                <a:gd name="connsiteX16" fmla="*/ 184421 w 733186"/>
                <a:gd name="connsiteY16" fmla="*/ 110814 h 197404"/>
                <a:gd name="connsiteX17" fmla="*/ 112257 w 733186"/>
                <a:gd name="connsiteY17" fmla="*/ 138073 h 197404"/>
                <a:gd name="connsiteX18" fmla="*/ 73767 w 733186"/>
                <a:gd name="connsiteY18" fmla="*/ 163730 h 197404"/>
                <a:gd name="connsiteX19" fmla="*/ 70563 w 733186"/>
                <a:gd name="connsiteY19" fmla="*/ 160526 h 197404"/>
                <a:gd name="connsiteX20" fmla="*/ 64147 w 733186"/>
                <a:gd name="connsiteY20" fmla="*/ 168544 h 197404"/>
                <a:gd name="connsiteX21" fmla="*/ 0 w 733186"/>
                <a:gd name="connsiteY21" fmla="*/ 197405 h 197404"/>
                <a:gd name="connsiteX22" fmla="*/ 230921 w 733186"/>
                <a:gd name="connsiteY22" fmla="*/ 77139 h 197404"/>
                <a:gd name="connsiteX23" fmla="*/ 293457 w 733186"/>
                <a:gd name="connsiteY23" fmla="*/ 64315 h 197404"/>
                <a:gd name="connsiteX24" fmla="*/ 295059 w 733186"/>
                <a:gd name="connsiteY24" fmla="*/ 59500 h 197404"/>
                <a:gd name="connsiteX25" fmla="*/ 303077 w 733186"/>
                <a:gd name="connsiteY25" fmla="*/ 61102 h 197404"/>
                <a:gd name="connsiteX26" fmla="*/ 368817 w 733186"/>
                <a:gd name="connsiteY26" fmla="*/ 53084 h 197404"/>
                <a:gd name="connsiteX27" fmla="*/ 514748 w 733186"/>
                <a:gd name="connsiteY27" fmla="*/ 24214 h 197404"/>
                <a:gd name="connsiteX28" fmla="*/ 558044 w 733186"/>
                <a:gd name="connsiteY28" fmla="*/ 14594 h 197404"/>
                <a:gd name="connsiteX29" fmla="*/ 635014 w 733186"/>
                <a:gd name="connsiteY29" fmla="*/ 1770 h 197404"/>
                <a:gd name="connsiteX30" fmla="*/ 718402 w 733186"/>
                <a:gd name="connsiteY30" fmla="*/ 1770 h 197404"/>
                <a:gd name="connsiteX31" fmla="*/ 729624 w 733186"/>
                <a:gd name="connsiteY31" fmla="*/ 168 h 197404"/>
                <a:gd name="connsiteX32" fmla="*/ 732836 w 733186"/>
                <a:gd name="connsiteY32" fmla="*/ 6584 h 197404"/>
                <a:gd name="connsiteX33" fmla="*/ 721614 w 733186"/>
                <a:gd name="connsiteY33" fmla="*/ 6584 h 197404"/>
                <a:gd name="connsiteX34" fmla="*/ 657468 w 733186"/>
                <a:gd name="connsiteY34" fmla="*/ 8186 h 197404"/>
                <a:gd name="connsiteX35" fmla="*/ 630209 w 733186"/>
                <a:gd name="connsiteY35" fmla="*/ 9797 h 197404"/>
                <a:gd name="connsiteX36" fmla="*/ 599755 w 733186"/>
                <a:gd name="connsiteY36" fmla="*/ 14594 h 19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33186" h="197404">
                  <a:moveTo>
                    <a:pt x="599755" y="14594"/>
                  </a:moveTo>
                  <a:cubicBezTo>
                    <a:pt x="597287" y="15443"/>
                    <a:pt x="599651" y="16265"/>
                    <a:pt x="601357" y="16205"/>
                  </a:cubicBezTo>
                  <a:cubicBezTo>
                    <a:pt x="593477" y="22084"/>
                    <a:pt x="575094" y="20171"/>
                    <a:pt x="570885" y="22621"/>
                  </a:cubicBezTo>
                  <a:cubicBezTo>
                    <a:pt x="569197" y="23599"/>
                    <a:pt x="565283" y="25504"/>
                    <a:pt x="562867" y="25825"/>
                  </a:cubicBezTo>
                  <a:cubicBezTo>
                    <a:pt x="548822" y="27738"/>
                    <a:pt x="525598" y="32380"/>
                    <a:pt x="503535" y="35445"/>
                  </a:cubicBezTo>
                  <a:cubicBezTo>
                    <a:pt x="479549" y="38787"/>
                    <a:pt x="466353" y="40961"/>
                    <a:pt x="445805" y="45065"/>
                  </a:cubicBezTo>
                  <a:cubicBezTo>
                    <a:pt x="423525" y="49525"/>
                    <a:pt x="396552" y="51828"/>
                    <a:pt x="372038" y="61102"/>
                  </a:cubicBezTo>
                  <a:cubicBezTo>
                    <a:pt x="369709" y="60392"/>
                    <a:pt x="372202" y="59691"/>
                    <a:pt x="372038" y="57898"/>
                  </a:cubicBezTo>
                  <a:cubicBezTo>
                    <a:pt x="363058" y="61379"/>
                    <a:pt x="347100" y="64055"/>
                    <a:pt x="338363" y="62704"/>
                  </a:cubicBezTo>
                  <a:cubicBezTo>
                    <a:pt x="336622" y="63102"/>
                    <a:pt x="337280" y="65890"/>
                    <a:pt x="335159" y="65908"/>
                  </a:cubicBezTo>
                  <a:cubicBezTo>
                    <a:pt x="319737" y="65232"/>
                    <a:pt x="310186" y="67726"/>
                    <a:pt x="298280" y="73935"/>
                  </a:cubicBezTo>
                  <a:cubicBezTo>
                    <a:pt x="285014" y="71121"/>
                    <a:pt x="267670" y="80022"/>
                    <a:pt x="259790" y="78741"/>
                  </a:cubicBezTo>
                  <a:cubicBezTo>
                    <a:pt x="258344" y="84187"/>
                    <a:pt x="240818" y="89036"/>
                    <a:pt x="240550" y="85157"/>
                  </a:cubicBezTo>
                  <a:cubicBezTo>
                    <a:pt x="237259" y="85599"/>
                    <a:pt x="237346" y="89435"/>
                    <a:pt x="235735" y="91565"/>
                  </a:cubicBezTo>
                  <a:cubicBezTo>
                    <a:pt x="218625" y="92387"/>
                    <a:pt x="199151" y="99964"/>
                    <a:pt x="187625" y="107601"/>
                  </a:cubicBezTo>
                  <a:cubicBezTo>
                    <a:pt x="185105" y="107030"/>
                    <a:pt x="189028" y="104778"/>
                    <a:pt x="186023" y="104398"/>
                  </a:cubicBezTo>
                  <a:cubicBezTo>
                    <a:pt x="183841" y="104891"/>
                    <a:pt x="184690" y="108407"/>
                    <a:pt x="184421" y="110814"/>
                  </a:cubicBezTo>
                  <a:cubicBezTo>
                    <a:pt x="155742" y="118901"/>
                    <a:pt x="139048" y="136098"/>
                    <a:pt x="112257" y="138073"/>
                  </a:cubicBezTo>
                  <a:cubicBezTo>
                    <a:pt x="104126" y="143372"/>
                    <a:pt x="86348" y="150152"/>
                    <a:pt x="73767" y="163730"/>
                  </a:cubicBezTo>
                  <a:cubicBezTo>
                    <a:pt x="72026" y="163331"/>
                    <a:pt x="72684" y="160543"/>
                    <a:pt x="70563" y="160526"/>
                  </a:cubicBezTo>
                  <a:cubicBezTo>
                    <a:pt x="66476" y="166881"/>
                    <a:pt x="64614" y="162006"/>
                    <a:pt x="64147" y="168544"/>
                  </a:cubicBezTo>
                  <a:cubicBezTo>
                    <a:pt x="38195" y="172008"/>
                    <a:pt x="27804" y="194279"/>
                    <a:pt x="0" y="197405"/>
                  </a:cubicBezTo>
                  <a:cubicBezTo>
                    <a:pt x="69195" y="148135"/>
                    <a:pt x="151456" y="118139"/>
                    <a:pt x="230921" y="77139"/>
                  </a:cubicBezTo>
                  <a:cubicBezTo>
                    <a:pt x="252257" y="78593"/>
                    <a:pt x="273688" y="66107"/>
                    <a:pt x="293457" y="64315"/>
                  </a:cubicBezTo>
                  <a:cubicBezTo>
                    <a:pt x="295336" y="64055"/>
                    <a:pt x="294807" y="61388"/>
                    <a:pt x="295059" y="59500"/>
                  </a:cubicBezTo>
                  <a:cubicBezTo>
                    <a:pt x="299587" y="58175"/>
                    <a:pt x="299215" y="61760"/>
                    <a:pt x="303077" y="61102"/>
                  </a:cubicBezTo>
                  <a:cubicBezTo>
                    <a:pt x="316542" y="53950"/>
                    <a:pt x="349810" y="53941"/>
                    <a:pt x="368817" y="53084"/>
                  </a:cubicBezTo>
                  <a:cubicBezTo>
                    <a:pt x="413203" y="37194"/>
                    <a:pt x="469089" y="31696"/>
                    <a:pt x="514748" y="24214"/>
                  </a:cubicBezTo>
                  <a:cubicBezTo>
                    <a:pt x="530742" y="21599"/>
                    <a:pt x="542336" y="12706"/>
                    <a:pt x="558044" y="14594"/>
                  </a:cubicBezTo>
                  <a:cubicBezTo>
                    <a:pt x="586428" y="18023"/>
                    <a:pt x="609046" y="6567"/>
                    <a:pt x="635014" y="1770"/>
                  </a:cubicBezTo>
                  <a:cubicBezTo>
                    <a:pt x="661555" y="-3131"/>
                    <a:pt x="688848" y="3935"/>
                    <a:pt x="718402" y="1770"/>
                  </a:cubicBezTo>
                  <a:cubicBezTo>
                    <a:pt x="721943" y="1510"/>
                    <a:pt x="725658" y="-213"/>
                    <a:pt x="729624" y="168"/>
                  </a:cubicBezTo>
                  <a:cubicBezTo>
                    <a:pt x="727641" y="5355"/>
                    <a:pt x="734819" y="1389"/>
                    <a:pt x="732836" y="6584"/>
                  </a:cubicBezTo>
                  <a:cubicBezTo>
                    <a:pt x="730291" y="7043"/>
                    <a:pt x="720099" y="12195"/>
                    <a:pt x="721614" y="6584"/>
                  </a:cubicBezTo>
                  <a:cubicBezTo>
                    <a:pt x="707283" y="12550"/>
                    <a:pt x="679739" y="6255"/>
                    <a:pt x="657468" y="8186"/>
                  </a:cubicBezTo>
                  <a:cubicBezTo>
                    <a:pt x="646765" y="9121"/>
                    <a:pt x="637820" y="15330"/>
                    <a:pt x="630209" y="9797"/>
                  </a:cubicBezTo>
                  <a:cubicBezTo>
                    <a:pt x="622156" y="12871"/>
                    <a:pt x="608050" y="21798"/>
                    <a:pt x="599755" y="1459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5F64E20A-67ED-7B47-77F5-BD7EE6177C08}"/>
                </a:ext>
              </a:extLst>
            </p:cNvPr>
            <p:cNvSpPr/>
            <p:nvPr/>
          </p:nvSpPr>
          <p:spPr>
            <a:xfrm>
              <a:off x="8423268" y="2915197"/>
              <a:ext cx="22453" cy="8203"/>
            </a:xfrm>
            <a:custGeom>
              <a:avLst/>
              <a:gdLst>
                <a:gd name="connsiteX0" fmla="*/ 22453 w 22453"/>
                <a:gd name="connsiteY0" fmla="*/ 1787 h 8203"/>
                <a:gd name="connsiteX1" fmla="*/ 0 w 22453"/>
                <a:gd name="connsiteY1" fmla="*/ 8203 h 8203"/>
                <a:gd name="connsiteX2" fmla="*/ 4814 w 22453"/>
                <a:gd name="connsiteY2" fmla="*/ 185 h 8203"/>
                <a:gd name="connsiteX3" fmla="*/ 3204 w 22453"/>
                <a:gd name="connsiteY3" fmla="*/ 5000 h 8203"/>
                <a:gd name="connsiteX4" fmla="*/ 22453 w 22453"/>
                <a:gd name="connsiteY4" fmla="*/ 1787 h 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3" h="8203">
                  <a:moveTo>
                    <a:pt x="22453" y="1787"/>
                  </a:moveTo>
                  <a:cubicBezTo>
                    <a:pt x="16755" y="8758"/>
                    <a:pt x="9923" y="5043"/>
                    <a:pt x="0" y="8203"/>
                  </a:cubicBezTo>
                  <a:cubicBezTo>
                    <a:pt x="3178" y="7104"/>
                    <a:pt x="-1004" y="-1347"/>
                    <a:pt x="4814" y="185"/>
                  </a:cubicBezTo>
                  <a:cubicBezTo>
                    <a:pt x="5265" y="2774"/>
                    <a:pt x="3299" y="2947"/>
                    <a:pt x="3204" y="5000"/>
                  </a:cubicBezTo>
                  <a:cubicBezTo>
                    <a:pt x="11283" y="3683"/>
                    <a:pt x="14305" y="2289"/>
                    <a:pt x="22453" y="178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973BFFEB-7C18-B062-8B23-B8B155087C3F}"/>
                </a:ext>
              </a:extLst>
            </p:cNvPr>
            <p:cNvSpPr/>
            <p:nvPr/>
          </p:nvSpPr>
          <p:spPr>
            <a:xfrm>
              <a:off x="7464945" y="2941030"/>
              <a:ext cx="91966" cy="179766"/>
            </a:xfrm>
            <a:custGeom>
              <a:avLst/>
              <a:gdLst>
                <a:gd name="connsiteX0" fmla="*/ 21834 w 91966"/>
                <a:gd name="connsiteY0" fmla="*/ 86600 h 179766"/>
                <a:gd name="connsiteX1" fmla="*/ 25046 w 91966"/>
                <a:gd name="connsiteY1" fmla="*/ 89803 h 179766"/>
                <a:gd name="connsiteX2" fmla="*/ 23436 w 91966"/>
                <a:gd name="connsiteY2" fmla="*/ 81785 h 179766"/>
                <a:gd name="connsiteX3" fmla="*/ 34658 w 91966"/>
                <a:gd name="connsiteY3" fmla="*/ 76971 h 179766"/>
                <a:gd name="connsiteX4" fmla="*/ 44278 w 91966"/>
                <a:gd name="connsiteY4" fmla="*/ 54526 h 179766"/>
                <a:gd name="connsiteX5" fmla="*/ 34658 w 91966"/>
                <a:gd name="connsiteY5" fmla="*/ 0 h 179766"/>
                <a:gd name="connsiteX6" fmla="*/ 45880 w 91966"/>
                <a:gd name="connsiteY6" fmla="*/ 0 h 179766"/>
                <a:gd name="connsiteX7" fmla="*/ 60315 w 91966"/>
                <a:gd name="connsiteY7" fmla="*/ 24055 h 179766"/>
                <a:gd name="connsiteX8" fmla="*/ 89176 w 91966"/>
                <a:gd name="connsiteY8" fmla="*/ 107442 h 179766"/>
                <a:gd name="connsiteX9" fmla="*/ 89176 w 91966"/>
                <a:gd name="connsiteY9" fmla="*/ 145923 h 179766"/>
                <a:gd name="connsiteX10" fmla="*/ 66723 w 91966"/>
                <a:gd name="connsiteY10" fmla="*/ 166774 h 179766"/>
                <a:gd name="connsiteX11" fmla="*/ 63519 w 91966"/>
                <a:gd name="connsiteY11" fmla="*/ 174792 h 179766"/>
                <a:gd name="connsiteX12" fmla="*/ 61917 w 91966"/>
                <a:gd name="connsiteY12" fmla="*/ 169978 h 179766"/>
                <a:gd name="connsiteX13" fmla="*/ 53907 w 91966"/>
                <a:gd name="connsiteY13" fmla="*/ 179598 h 179766"/>
                <a:gd name="connsiteX14" fmla="*/ 13816 w 91966"/>
                <a:gd name="connsiteY14" fmla="*/ 94609 h 179766"/>
                <a:gd name="connsiteX15" fmla="*/ 13816 w 91966"/>
                <a:gd name="connsiteY15" fmla="*/ 101026 h 179766"/>
                <a:gd name="connsiteX16" fmla="*/ 21834 w 91966"/>
                <a:gd name="connsiteY16" fmla="*/ 86600 h 179766"/>
                <a:gd name="connsiteX17" fmla="*/ 55509 w 91966"/>
                <a:gd name="connsiteY17" fmla="*/ 72156 h 179766"/>
                <a:gd name="connsiteX18" fmla="*/ 31454 w 91966"/>
                <a:gd name="connsiteY18" fmla="*/ 97813 h 179766"/>
                <a:gd name="connsiteX19" fmla="*/ 17028 w 91966"/>
                <a:gd name="connsiteY19" fmla="*/ 141117 h 179766"/>
                <a:gd name="connsiteX20" fmla="*/ 49101 w 91966"/>
                <a:gd name="connsiteY20" fmla="*/ 110655 h 179766"/>
                <a:gd name="connsiteX21" fmla="*/ 60324 w 91966"/>
                <a:gd name="connsiteY21" fmla="*/ 107451 h 179766"/>
                <a:gd name="connsiteX22" fmla="*/ 53916 w 91966"/>
                <a:gd name="connsiteY22" fmla="*/ 112256 h 179766"/>
                <a:gd name="connsiteX23" fmla="*/ 61926 w 91966"/>
                <a:gd name="connsiteY23" fmla="*/ 109044 h 179766"/>
                <a:gd name="connsiteX24" fmla="*/ 77962 w 91966"/>
                <a:gd name="connsiteY24" fmla="*/ 126683 h 179766"/>
                <a:gd name="connsiteX25" fmla="*/ 55509 w 91966"/>
                <a:gd name="connsiteY25" fmla="*/ 72156 h 179766"/>
                <a:gd name="connsiteX26" fmla="*/ 34658 w 91966"/>
                <a:gd name="connsiteY26" fmla="*/ 161968 h 179766"/>
                <a:gd name="connsiteX27" fmla="*/ 49093 w 91966"/>
                <a:gd name="connsiteY27" fmla="*/ 165172 h 179766"/>
                <a:gd name="connsiteX28" fmla="*/ 34658 w 91966"/>
                <a:gd name="connsiteY28" fmla="*/ 161968 h 179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1966" h="179766">
                  <a:moveTo>
                    <a:pt x="21834" y="86600"/>
                  </a:moveTo>
                  <a:cubicBezTo>
                    <a:pt x="26337" y="86617"/>
                    <a:pt x="18015" y="90973"/>
                    <a:pt x="25046" y="89803"/>
                  </a:cubicBezTo>
                  <a:cubicBezTo>
                    <a:pt x="30346" y="87396"/>
                    <a:pt x="21713" y="85881"/>
                    <a:pt x="23436" y="81785"/>
                  </a:cubicBezTo>
                  <a:cubicBezTo>
                    <a:pt x="28649" y="81621"/>
                    <a:pt x="29116" y="71897"/>
                    <a:pt x="34658" y="76971"/>
                  </a:cubicBezTo>
                  <a:cubicBezTo>
                    <a:pt x="31229" y="67948"/>
                    <a:pt x="40434" y="61237"/>
                    <a:pt x="44278" y="54526"/>
                  </a:cubicBezTo>
                  <a:cubicBezTo>
                    <a:pt x="42010" y="36663"/>
                    <a:pt x="27731" y="16721"/>
                    <a:pt x="34658" y="0"/>
                  </a:cubicBezTo>
                  <a:cubicBezTo>
                    <a:pt x="38399" y="0"/>
                    <a:pt x="42140" y="0"/>
                    <a:pt x="45880" y="0"/>
                  </a:cubicBezTo>
                  <a:cubicBezTo>
                    <a:pt x="53717" y="4996"/>
                    <a:pt x="45343" y="26202"/>
                    <a:pt x="60315" y="24055"/>
                  </a:cubicBezTo>
                  <a:cubicBezTo>
                    <a:pt x="60237" y="56224"/>
                    <a:pt x="74481" y="82010"/>
                    <a:pt x="89176" y="107442"/>
                  </a:cubicBezTo>
                  <a:cubicBezTo>
                    <a:pt x="88362" y="120552"/>
                    <a:pt x="95843" y="133064"/>
                    <a:pt x="89176" y="145923"/>
                  </a:cubicBezTo>
                  <a:cubicBezTo>
                    <a:pt x="84976" y="154028"/>
                    <a:pt x="74455" y="165432"/>
                    <a:pt x="66723" y="166774"/>
                  </a:cubicBezTo>
                  <a:cubicBezTo>
                    <a:pt x="63216" y="167008"/>
                    <a:pt x="63285" y="170809"/>
                    <a:pt x="63519" y="174792"/>
                  </a:cubicBezTo>
                  <a:cubicBezTo>
                    <a:pt x="57371" y="175087"/>
                    <a:pt x="62939" y="173476"/>
                    <a:pt x="61917" y="169978"/>
                  </a:cubicBezTo>
                  <a:cubicBezTo>
                    <a:pt x="57050" y="170991"/>
                    <a:pt x="57518" y="177330"/>
                    <a:pt x="53907" y="179598"/>
                  </a:cubicBezTo>
                  <a:cubicBezTo>
                    <a:pt x="1113" y="183304"/>
                    <a:pt x="-14257" y="124804"/>
                    <a:pt x="13816" y="94609"/>
                  </a:cubicBezTo>
                  <a:cubicBezTo>
                    <a:pt x="18622" y="95666"/>
                    <a:pt x="12283" y="98038"/>
                    <a:pt x="13816" y="101026"/>
                  </a:cubicBezTo>
                  <a:cubicBezTo>
                    <a:pt x="22111" y="98861"/>
                    <a:pt x="14352" y="90089"/>
                    <a:pt x="21834" y="86600"/>
                  </a:cubicBezTo>
                  <a:close/>
                  <a:moveTo>
                    <a:pt x="55509" y="72156"/>
                  </a:moveTo>
                  <a:cubicBezTo>
                    <a:pt x="42053" y="72910"/>
                    <a:pt x="37074" y="89319"/>
                    <a:pt x="31454" y="97813"/>
                  </a:cubicBezTo>
                  <a:cubicBezTo>
                    <a:pt x="18180" y="117902"/>
                    <a:pt x="7027" y="121037"/>
                    <a:pt x="17028" y="141117"/>
                  </a:cubicBezTo>
                  <a:cubicBezTo>
                    <a:pt x="41568" y="144988"/>
                    <a:pt x="54687" y="131921"/>
                    <a:pt x="49101" y="110655"/>
                  </a:cubicBezTo>
                  <a:cubicBezTo>
                    <a:pt x="52392" y="110083"/>
                    <a:pt x="55578" y="101268"/>
                    <a:pt x="60324" y="107451"/>
                  </a:cubicBezTo>
                  <a:cubicBezTo>
                    <a:pt x="56133" y="107000"/>
                    <a:pt x="53431" y="108031"/>
                    <a:pt x="53916" y="112256"/>
                  </a:cubicBezTo>
                  <a:cubicBezTo>
                    <a:pt x="57899" y="112508"/>
                    <a:pt x="58878" y="109745"/>
                    <a:pt x="61926" y="109044"/>
                  </a:cubicBezTo>
                  <a:cubicBezTo>
                    <a:pt x="66627" y="114846"/>
                    <a:pt x="70758" y="128605"/>
                    <a:pt x="77962" y="126683"/>
                  </a:cubicBezTo>
                  <a:cubicBezTo>
                    <a:pt x="73962" y="105018"/>
                    <a:pt x="62991" y="90340"/>
                    <a:pt x="55509" y="72156"/>
                  </a:cubicBezTo>
                  <a:close/>
                  <a:moveTo>
                    <a:pt x="34658" y="161968"/>
                  </a:moveTo>
                  <a:cubicBezTo>
                    <a:pt x="37065" y="165328"/>
                    <a:pt x="45136" y="168324"/>
                    <a:pt x="49093" y="165172"/>
                  </a:cubicBezTo>
                  <a:cubicBezTo>
                    <a:pt x="49534" y="159145"/>
                    <a:pt x="35870" y="156453"/>
                    <a:pt x="34658" y="16196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E9C482A9-21B9-2024-0AF6-E29E4701240A}"/>
                </a:ext>
              </a:extLst>
            </p:cNvPr>
            <p:cNvSpPr/>
            <p:nvPr/>
          </p:nvSpPr>
          <p:spPr>
            <a:xfrm>
              <a:off x="10306260" y="2977918"/>
              <a:ext cx="87835" cy="123069"/>
            </a:xfrm>
            <a:custGeom>
              <a:avLst/>
              <a:gdLst>
                <a:gd name="connsiteX0" fmla="*/ 87835 w 87835"/>
                <a:gd name="connsiteY0" fmla="*/ 86591 h 123069"/>
                <a:gd name="connsiteX1" fmla="*/ 71781 w 87835"/>
                <a:gd name="connsiteY1" fmla="*/ 73767 h 123069"/>
                <a:gd name="connsiteX2" fmla="*/ 70179 w 87835"/>
                <a:gd name="connsiteY2" fmla="*/ 88193 h 123069"/>
                <a:gd name="connsiteX3" fmla="*/ 1227 w 87835"/>
                <a:gd name="connsiteY3" fmla="*/ 75369 h 123069"/>
                <a:gd name="connsiteX4" fmla="*/ 42912 w 87835"/>
                <a:gd name="connsiteY4" fmla="*/ 0 h 123069"/>
                <a:gd name="connsiteX5" fmla="*/ 58957 w 87835"/>
                <a:gd name="connsiteY5" fmla="*/ 22453 h 123069"/>
                <a:gd name="connsiteX6" fmla="*/ 87835 w 87835"/>
                <a:gd name="connsiteY6" fmla="*/ 86591 h 12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35" h="123069">
                  <a:moveTo>
                    <a:pt x="87835" y="86591"/>
                  </a:moveTo>
                  <a:cubicBezTo>
                    <a:pt x="79903" y="90695"/>
                    <a:pt x="81237" y="73316"/>
                    <a:pt x="71781" y="73767"/>
                  </a:cubicBezTo>
                  <a:cubicBezTo>
                    <a:pt x="65295" y="75490"/>
                    <a:pt x="72283" y="81404"/>
                    <a:pt x="70179" y="88193"/>
                  </a:cubicBezTo>
                  <a:cubicBezTo>
                    <a:pt x="58533" y="141715"/>
                    <a:pt x="-9943" y="130648"/>
                    <a:pt x="1227" y="75369"/>
                  </a:cubicBezTo>
                  <a:cubicBezTo>
                    <a:pt x="6890" y="47287"/>
                    <a:pt x="32521" y="26514"/>
                    <a:pt x="42912" y="0"/>
                  </a:cubicBezTo>
                  <a:cubicBezTo>
                    <a:pt x="52186" y="2511"/>
                    <a:pt x="53311" y="21639"/>
                    <a:pt x="58957" y="22453"/>
                  </a:cubicBezTo>
                  <a:cubicBezTo>
                    <a:pt x="64828" y="41373"/>
                    <a:pt x="84337" y="59999"/>
                    <a:pt x="87835" y="86591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28B66C36-215B-4FA4-0A7D-3F33C84768C0}"/>
                </a:ext>
              </a:extLst>
            </p:cNvPr>
            <p:cNvSpPr/>
            <p:nvPr/>
          </p:nvSpPr>
          <p:spPr>
            <a:xfrm>
              <a:off x="8962206" y="3109415"/>
              <a:ext cx="253309" cy="129865"/>
            </a:xfrm>
            <a:custGeom>
              <a:avLst/>
              <a:gdLst>
                <a:gd name="connsiteX0" fmla="*/ 240415 w 253309"/>
                <a:gd name="connsiteY0" fmla="*/ 97813 h 129865"/>
                <a:gd name="connsiteX1" fmla="*/ 235592 w 253309"/>
                <a:gd name="connsiteY1" fmla="*/ 101017 h 129865"/>
                <a:gd name="connsiteX2" fmla="*/ 189101 w 253309"/>
                <a:gd name="connsiteY2" fmla="*/ 126674 h 129865"/>
                <a:gd name="connsiteX3" fmla="*/ 25522 w 253309"/>
                <a:gd name="connsiteY3" fmla="*/ 118664 h 129865"/>
                <a:gd name="connsiteX4" fmla="*/ 7883 w 253309"/>
                <a:gd name="connsiteY4" fmla="*/ 107433 h 129865"/>
                <a:gd name="connsiteX5" fmla="*/ 1476 w 253309"/>
                <a:gd name="connsiteY5" fmla="*/ 99424 h 129865"/>
                <a:gd name="connsiteX6" fmla="*/ 1476 w 253309"/>
                <a:gd name="connsiteY6" fmla="*/ 0 h 129865"/>
                <a:gd name="connsiteX7" fmla="*/ 83252 w 253309"/>
                <a:gd name="connsiteY7" fmla="*/ 20843 h 129865"/>
                <a:gd name="connsiteX8" fmla="*/ 91271 w 253309"/>
                <a:gd name="connsiteY8" fmla="*/ 35277 h 129865"/>
                <a:gd name="connsiteX9" fmla="*/ 192296 w 253309"/>
                <a:gd name="connsiteY9" fmla="*/ 9620 h 129865"/>
                <a:gd name="connsiteX10" fmla="*/ 253239 w 253309"/>
                <a:gd name="connsiteY10" fmla="*/ 88202 h 129865"/>
                <a:gd name="connsiteX11" fmla="*/ 245212 w 253309"/>
                <a:gd name="connsiteY11" fmla="*/ 99424 h 129865"/>
                <a:gd name="connsiteX12" fmla="*/ 250035 w 253309"/>
                <a:gd name="connsiteY12" fmla="*/ 99424 h 129865"/>
                <a:gd name="connsiteX13" fmla="*/ 248425 w 253309"/>
                <a:gd name="connsiteY13" fmla="*/ 101026 h 129865"/>
                <a:gd name="connsiteX14" fmla="*/ 240415 w 253309"/>
                <a:gd name="connsiteY14" fmla="*/ 97813 h 12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309" h="129865">
                  <a:moveTo>
                    <a:pt x="240415" y="97813"/>
                  </a:moveTo>
                  <a:cubicBezTo>
                    <a:pt x="241610" y="102515"/>
                    <a:pt x="240276" y="97475"/>
                    <a:pt x="235592" y="101017"/>
                  </a:cubicBezTo>
                  <a:cubicBezTo>
                    <a:pt x="223157" y="110447"/>
                    <a:pt x="209614" y="123132"/>
                    <a:pt x="189101" y="126674"/>
                  </a:cubicBezTo>
                  <a:cubicBezTo>
                    <a:pt x="138532" y="135394"/>
                    <a:pt x="73494" y="124059"/>
                    <a:pt x="25522" y="118664"/>
                  </a:cubicBezTo>
                  <a:cubicBezTo>
                    <a:pt x="22266" y="108879"/>
                    <a:pt x="16352" y="110040"/>
                    <a:pt x="7883" y="107433"/>
                  </a:cubicBezTo>
                  <a:cubicBezTo>
                    <a:pt x="6360" y="104152"/>
                    <a:pt x="5901" y="99805"/>
                    <a:pt x="1476" y="99424"/>
                  </a:cubicBezTo>
                  <a:cubicBezTo>
                    <a:pt x="4151" y="73213"/>
                    <a:pt x="-2914" y="27804"/>
                    <a:pt x="1476" y="0"/>
                  </a:cubicBezTo>
                  <a:cubicBezTo>
                    <a:pt x="23487" y="13517"/>
                    <a:pt x="48711" y="24046"/>
                    <a:pt x="83252" y="20843"/>
                  </a:cubicBezTo>
                  <a:cubicBezTo>
                    <a:pt x="84118" y="27458"/>
                    <a:pt x="86231" y="32827"/>
                    <a:pt x="91271" y="35277"/>
                  </a:cubicBezTo>
                  <a:cubicBezTo>
                    <a:pt x="133423" y="34498"/>
                    <a:pt x="163583" y="14366"/>
                    <a:pt x="192296" y="9620"/>
                  </a:cubicBezTo>
                  <a:cubicBezTo>
                    <a:pt x="213277" y="35147"/>
                    <a:pt x="235444" y="59479"/>
                    <a:pt x="253239" y="88202"/>
                  </a:cubicBezTo>
                  <a:cubicBezTo>
                    <a:pt x="254140" y="95527"/>
                    <a:pt x="246104" y="93891"/>
                    <a:pt x="245212" y="99424"/>
                  </a:cubicBezTo>
                  <a:cubicBezTo>
                    <a:pt x="246823" y="99424"/>
                    <a:pt x="248425" y="99424"/>
                    <a:pt x="250035" y="99424"/>
                  </a:cubicBezTo>
                  <a:cubicBezTo>
                    <a:pt x="250330" y="100792"/>
                    <a:pt x="249403" y="100939"/>
                    <a:pt x="248425" y="101026"/>
                  </a:cubicBezTo>
                  <a:cubicBezTo>
                    <a:pt x="247256" y="104611"/>
                    <a:pt x="243601" y="97484"/>
                    <a:pt x="240415" y="9781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E1572B4F-EE5D-3EB5-538A-B9B8622F2872}"/>
                </a:ext>
              </a:extLst>
            </p:cNvPr>
            <p:cNvSpPr/>
            <p:nvPr/>
          </p:nvSpPr>
          <p:spPr>
            <a:xfrm>
              <a:off x="8368711" y="3128647"/>
              <a:ext cx="9668" cy="9628"/>
            </a:xfrm>
            <a:custGeom>
              <a:avLst/>
              <a:gdLst>
                <a:gd name="connsiteX0" fmla="*/ 8058 w 9668"/>
                <a:gd name="connsiteY0" fmla="*/ 0 h 9628"/>
                <a:gd name="connsiteX1" fmla="*/ 8058 w 9668"/>
                <a:gd name="connsiteY1" fmla="*/ 1611 h 9628"/>
                <a:gd name="connsiteX2" fmla="*/ 9669 w 9668"/>
                <a:gd name="connsiteY2" fmla="*/ 4814 h 9628"/>
                <a:gd name="connsiteX3" fmla="*/ 4854 w 9668"/>
                <a:gd name="connsiteY3" fmla="*/ 9629 h 9628"/>
                <a:gd name="connsiteX4" fmla="*/ 40 w 9668"/>
                <a:gd name="connsiteY4" fmla="*/ 3221 h 9628"/>
                <a:gd name="connsiteX5" fmla="*/ 8058 w 9668"/>
                <a:gd name="connsiteY5" fmla="*/ 0 h 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68" h="9628">
                  <a:moveTo>
                    <a:pt x="8058" y="0"/>
                  </a:moveTo>
                  <a:cubicBezTo>
                    <a:pt x="9885" y="303"/>
                    <a:pt x="8950" y="1619"/>
                    <a:pt x="8058" y="1611"/>
                  </a:cubicBezTo>
                  <a:cubicBezTo>
                    <a:pt x="7798" y="3472"/>
                    <a:pt x="8413" y="4468"/>
                    <a:pt x="9669" y="4814"/>
                  </a:cubicBezTo>
                  <a:cubicBezTo>
                    <a:pt x="9530" y="7932"/>
                    <a:pt x="2802" y="1437"/>
                    <a:pt x="4854" y="9629"/>
                  </a:cubicBezTo>
                  <a:cubicBezTo>
                    <a:pt x="1555" y="9187"/>
                    <a:pt x="3348" y="3663"/>
                    <a:pt x="40" y="3221"/>
                  </a:cubicBezTo>
                  <a:cubicBezTo>
                    <a:pt x="-688" y="-1256"/>
                    <a:pt x="8777" y="4468"/>
                    <a:pt x="805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BFAE713F-031B-2CC8-6BA1-DCB9BB45B00B}"/>
                </a:ext>
              </a:extLst>
            </p:cNvPr>
            <p:cNvSpPr/>
            <p:nvPr/>
          </p:nvSpPr>
          <p:spPr>
            <a:xfrm>
              <a:off x="8359130" y="3134957"/>
              <a:ext cx="9628" cy="6522"/>
            </a:xfrm>
            <a:custGeom>
              <a:avLst/>
              <a:gdLst>
                <a:gd name="connsiteX0" fmla="*/ 0 w 9628"/>
                <a:gd name="connsiteY0" fmla="*/ 3319 h 6522"/>
                <a:gd name="connsiteX1" fmla="*/ 6416 w 9628"/>
                <a:gd name="connsiteY1" fmla="*/ 115 h 6522"/>
                <a:gd name="connsiteX2" fmla="*/ 6416 w 9628"/>
                <a:gd name="connsiteY2" fmla="*/ 3319 h 6522"/>
                <a:gd name="connsiteX3" fmla="*/ 8018 w 9628"/>
                <a:gd name="connsiteY3" fmla="*/ 1717 h 6522"/>
                <a:gd name="connsiteX4" fmla="*/ 9629 w 9628"/>
                <a:gd name="connsiteY4" fmla="*/ 4921 h 6522"/>
                <a:gd name="connsiteX5" fmla="*/ 8018 w 9628"/>
                <a:gd name="connsiteY5" fmla="*/ 6523 h 6522"/>
                <a:gd name="connsiteX6" fmla="*/ 0 w 9628"/>
                <a:gd name="connsiteY6" fmla="*/ 3319 h 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8" h="6522">
                  <a:moveTo>
                    <a:pt x="0" y="3319"/>
                  </a:moveTo>
                  <a:cubicBezTo>
                    <a:pt x="381" y="496"/>
                    <a:pt x="2762" y="-335"/>
                    <a:pt x="6416" y="115"/>
                  </a:cubicBezTo>
                  <a:cubicBezTo>
                    <a:pt x="6416" y="1189"/>
                    <a:pt x="6416" y="2254"/>
                    <a:pt x="6416" y="3319"/>
                  </a:cubicBezTo>
                  <a:cubicBezTo>
                    <a:pt x="7776" y="3613"/>
                    <a:pt x="7932" y="2695"/>
                    <a:pt x="8018" y="1717"/>
                  </a:cubicBezTo>
                  <a:cubicBezTo>
                    <a:pt x="9586" y="1760"/>
                    <a:pt x="9265" y="3683"/>
                    <a:pt x="9629" y="4921"/>
                  </a:cubicBezTo>
                  <a:cubicBezTo>
                    <a:pt x="8261" y="4626"/>
                    <a:pt x="8113" y="5544"/>
                    <a:pt x="8018" y="6523"/>
                  </a:cubicBezTo>
                  <a:cubicBezTo>
                    <a:pt x="4814" y="3509"/>
                    <a:pt x="5481" y="704"/>
                    <a:pt x="0" y="331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2310FB77-E4D2-F307-65B6-BD4B670D73A0}"/>
                </a:ext>
              </a:extLst>
            </p:cNvPr>
            <p:cNvSpPr/>
            <p:nvPr/>
          </p:nvSpPr>
          <p:spPr>
            <a:xfrm>
              <a:off x="8332084" y="3155888"/>
              <a:ext cx="11009" cy="6362"/>
            </a:xfrm>
            <a:custGeom>
              <a:avLst/>
              <a:gdLst>
                <a:gd name="connsiteX0" fmla="*/ 11010 w 11009"/>
                <a:gd name="connsiteY0" fmla="*/ 27 h 6362"/>
                <a:gd name="connsiteX1" fmla="*/ 9408 w 11009"/>
                <a:gd name="connsiteY1" fmla="*/ 4841 h 6362"/>
                <a:gd name="connsiteX2" fmla="*/ 1390 w 11009"/>
                <a:gd name="connsiteY2" fmla="*/ 4841 h 6362"/>
                <a:gd name="connsiteX3" fmla="*/ 1390 w 11009"/>
                <a:gd name="connsiteY3" fmla="*/ 1637 h 6362"/>
                <a:gd name="connsiteX4" fmla="*/ 11010 w 11009"/>
                <a:gd name="connsiteY4" fmla="*/ 27 h 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" h="6362">
                  <a:moveTo>
                    <a:pt x="11010" y="27"/>
                  </a:moveTo>
                  <a:cubicBezTo>
                    <a:pt x="10161" y="1317"/>
                    <a:pt x="9339" y="2625"/>
                    <a:pt x="9408" y="4841"/>
                  </a:cubicBezTo>
                  <a:cubicBezTo>
                    <a:pt x="4706" y="4417"/>
                    <a:pt x="3451" y="2633"/>
                    <a:pt x="1390" y="4841"/>
                  </a:cubicBezTo>
                  <a:cubicBezTo>
                    <a:pt x="-463" y="9422"/>
                    <a:pt x="-463" y="2252"/>
                    <a:pt x="1390" y="1637"/>
                  </a:cubicBezTo>
                  <a:cubicBezTo>
                    <a:pt x="4775" y="5170"/>
                    <a:pt x="6126" y="-432"/>
                    <a:pt x="11010" y="2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B0A35CF3-73C1-0FAE-7CBF-8071B102F32D}"/>
                </a:ext>
              </a:extLst>
            </p:cNvPr>
            <p:cNvSpPr/>
            <p:nvPr/>
          </p:nvSpPr>
          <p:spPr>
            <a:xfrm>
              <a:off x="8609291" y="3179032"/>
              <a:ext cx="9620" cy="7384"/>
            </a:xfrm>
            <a:custGeom>
              <a:avLst/>
              <a:gdLst>
                <a:gd name="connsiteX0" fmla="*/ 0 w 9620"/>
                <a:gd name="connsiteY0" fmla="*/ 937 h 7384"/>
                <a:gd name="connsiteX1" fmla="*/ 9620 w 9620"/>
                <a:gd name="connsiteY1" fmla="*/ 4150 h 7384"/>
                <a:gd name="connsiteX2" fmla="*/ 0 w 9620"/>
                <a:gd name="connsiteY2" fmla="*/ 937 h 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20" h="7384">
                  <a:moveTo>
                    <a:pt x="0" y="937"/>
                  </a:moveTo>
                  <a:cubicBezTo>
                    <a:pt x="1282" y="-2284"/>
                    <a:pt x="6598" y="3803"/>
                    <a:pt x="9620" y="4150"/>
                  </a:cubicBezTo>
                  <a:cubicBezTo>
                    <a:pt x="6737" y="11796"/>
                    <a:pt x="1767" y="3873"/>
                    <a:pt x="0" y="93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833127CB-C5A3-852B-841A-89B7637B6B72}"/>
                </a:ext>
              </a:extLst>
            </p:cNvPr>
            <p:cNvSpPr/>
            <p:nvPr/>
          </p:nvSpPr>
          <p:spPr>
            <a:xfrm>
              <a:off x="9736610" y="3189590"/>
              <a:ext cx="261383" cy="275817"/>
            </a:xfrm>
            <a:custGeom>
              <a:avLst/>
              <a:gdLst>
                <a:gd name="connsiteX0" fmla="*/ 72165 w 261383"/>
                <a:gd name="connsiteY0" fmla="*/ 275818 h 275817"/>
                <a:gd name="connsiteX1" fmla="*/ 0 w 261383"/>
                <a:gd name="connsiteY1" fmla="*/ 192431 h 275817"/>
                <a:gd name="connsiteX2" fmla="*/ 54526 w 261383"/>
                <a:gd name="connsiteY2" fmla="*/ 168385 h 275817"/>
                <a:gd name="connsiteX3" fmla="*/ 123479 w 261383"/>
                <a:gd name="connsiteY3" fmla="*/ 80183 h 275817"/>
                <a:gd name="connsiteX4" fmla="*/ 152348 w 261383"/>
                <a:gd name="connsiteY4" fmla="*/ 22453 h 275817"/>
                <a:gd name="connsiteX5" fmla="*/ 152348 w 261383"/>
                <a:gd name="connsiteY5" fmla="*/ 9629 h 275817"/>
                <a:gd name="connsiteX6" fmla="*/ 161960 w 261383"/>
                <a:gd name="connsiteY6" fmla="*/ 0 h 275817"/>
                <a:gd name="connsiteX7" fmla="*/ 222902 w 261383"/>
                <a:gd name="connsiteY7" fmla="*/ 27259 h 275817"/>
                <a:gd name="connsiteX8" fmla="*/ 261383 w 261383"/>
                <a:gd name="connsiteY8" fmla="*/ 48110 h 275817"/>
                <a:gd name="connsiteX9" fmla="*/ 256569 w 261383"/>
                <a:gd name="connsiteY9" fmla="*/ 83387 h 275817"/>
                <a:gd name="connsiteX10" fmla="*/ 258171 w 261383"/>
                <a:gd name="connsiteY10" fmla="*/ 81785 h 275817"/>
                <a:gd name="connsiteX11" fmla="*/ 259781 w 261383"/>
                <a:gd name="connsiteY11" fmla="*/ 83387 h 275817"/>
                <a:gd name="connsiteX12" fmla="*/ 253374 w 261383"/>
                <a:gd name="connsiteY12" fmla="*/ 89803 h 275817"/>
                <a:gd name="connsiteX13" fmla="*/ 248559 w 261383"/>
                <a:gd name="connsiteY13" fmla="*/ 109044 h 275817"/>
                <a:gd name="connsiteX14" fmla="*/ 232523 w 261383"/>
                <a:gd name="connsiteY14" fmla="*/ 133099 h 275817"/>
                <a:gd name="connsiteX15" fmla="*/ 190829 w 261383"/>
                <a:gd name="connsiteY15" fmla="*/ 208468 h 275817"/>
                <a:gd name="connsiteX16" fmla="*/ 72165 w 261383"/>
                <a:gd name="connsiteY16" fmla="*/ 275818 h 27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383" h="275817">
                  <a:moveTo>
                    <a:pt x="72165" y="275818"/>
                  </a:moveTo>
                  <a:cubicBezTo>
                    <a:pt x="46794" y="249339"/>
                    <a:pt x="22505" y="221777"/>
                    <a:pt x="0" y="192431"/>
                  </a:cubicBezTo>
                  <a:cubicBezTo>
                    <a:pt x="8737" y="174792"/>
                    <a:pt x="37710" y="179235"/>
                    <a:pt x="54526" y="168385"/>
                  </a:cubicBezTo>
                  <a:cubicBezTo>
                    <a:pt x="83759" y="149491"/>
                    <a:pt x="105485" y="110897"/>
                    <a:pt x="123479" y="80183"/>
                  </a:cubicBezTo>
                  <a:cubicBezTo>
                    <a:pt x="139740" y="67567"/>
                    <a:pt x="139290" y="38265"/>
                    <a:pt x="152348" y="22453"/>
                  </a:cubicBezTo>
                  <a:cubicBezTo>
                    <a:pt x="152582" y="15145"/>
                    <a:pt x="153673" y="16158"/>
                    <a:pt x="152348" y="9629"/>
                  </a:cubicBezTo>
                  <a:cubicBezTo>
                    <a:pt x="156279" y="7144"/>
                    <a:pt x="157535" y="1983"/>
                    <a:pt x="161960" y="0"/>
                  </a:cubicBezTo>
                  <a:cubicBezTo>
                    <a:pt x="184577" y="5724"/>
                    <a:pt x="201999" y="25172"/>
                    <a:pt x="222902" y="27259"/>
                  </a:cubicBezTo>
                  <a:cubicBezTo>
                    <a:pt x="231960" y="37979"/>
                    <a:pt x="246767" y="42949"/>
                    <a:pt x="261383" y="48110"/>
                  </a:cubicBezTo>
                  <a:cubicBezTo>
                    <a:pt x="258266" y="64415"/>
                    <a:pt x="265453" y="69048"/>
                    <a:pt x="256569" y="83387"/>
                  </a:cubicBezTo>
                  <a:cubicBezTo>
                    <a:pt x="257937" y="83681"/>
                    <a:pt x="258084" y="82764"/>
                    <a:pt x="258171" y="81785"/>
                  </a:cubicBezTo>
                  <a:cubicBezTo>
                    <a:pt x="259539" y="81491"/>
                    <a:pt x="259695" y="82409"/>
                    <a:pt x="259781" y="83387"/>
                  </a:cubicBezTo>
                  <a:cubicBezTo>
                    <a:pt x="258924" y="86288"/>
                    <a:pt x="255348" y="86652"/>
                    <a:pt x="253374" y="89803"/>
                  </a:cubicBezTo>
                  <a:cubicBezTo>
                    <a:pt x="250274" y="94748"/>
                    <a:pt x="251044" y="104152"/>
                    <a:pt x="248559" y="109044"/>
                  </a:cubicBezTo>
                  <a:cubicBezTo>
                    <a:pt x="244992" y="116101"/>
                    <a:pt x="237623" y="123271"/>
                    <a:pt x="232523" y="133099"/>
                  </a:cubicBezTo>
                  <a:cubicBezTo>
                    <a:pt x="220781" y="155725"/>
                    <a:pt x="206242" y="189123"/>
                    <a:pt x="190829" y="208468"/>
                  </a:cubicBezTo>
                  <a:cubicBezTo>
                    <a:pt x="163977" y="242169"/>
                    <a:pt x="127358" y="269627"/>
                    <a:pt x="72165" y="27581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07B0E44-F804-2AF9-CC8D-EC0B4BC3B0C6}"/>
                </a:ext>
              </a:extLst>
            </p:cNvPr>
            <p:cNvSpPr/>
            <p:nvPr/>
          </p:nvSpPr>
          <p:spPr>
            <a:xfrm>
              <a:off x="9834449" y="3261754"/>
              <a:ext cx="312688" cy="352770"/>
            </a:xfrm>
            <a:custGeom>
              <a:avLst/>
              <a:gdLst>
                <a:gd name="connsiteX0" fmla="*/ 200441 w 312688"/>
                <a:gd name="connsiteY0" fmla="*/ 0 h 352770"/>
                <a:gd name="connsiteX1" fmla="*/ 295050 w 312688"/>
                <a:gd name="connsiteY1" fmla="*/ 73767 h 352770"/>
                <a:gd name="connsiteX2" fmla="*/ 309485 w 312688"/>
                <a:gd name="connsiteY2" fmla="*/ 76979 h 352770"/>
                <a:gd name="connsiteX3" fmla="*/ 312688 w 312688"/>
                <a:gd name="connsiteY3" fmla="*/ 97830 h 352770"/>
                <a:gd name="connsiteX4" fmla="*/ 296652 w 312688"/>
                <a:gd name="connsiteY4" fmla="*/ 123487 h 352770"/>
                <a:gd name="connsiteX5" fmla="*/ 270995 w 312688"/>
                <a:gd name="connsiteY5" fmla="*/ 189236 h 352770"/>
                <a:gd name="connsiteX6" fmla="*/ 203645 w 312688"/>
                <a:gd name="connsiteY6" fmla="*/ 280641 h 352770"/>
                <a:gd name="connsiteX7" fmla="*/ 160340 w 312688"/>
                <a:gd name="connsiteY7" fmla="*/ 325547 h 352770"/>
                <a:gd name="connsiteX8" fmla="*/ 102619 w 312688"/>
                <a:gd name="connsiteY8" fmla="*/ 351204 h 352770"/>
                <a:gd name="connsiteX9" fmla="*/ 64129 w 312688"/>
                <a:gd name="connsiteY9" fmla="*/ 323945 h 352770"/>
                <a:gd name="connsiteX10" fmla="*/ 0 w 312688"/>
                <a:gd name="connsiteY10" fmla="*/ 234142 h 352770"/>
                <a:gd name="connsiteX11" fmla="*/ 182802 w 312688"/>
                <a:gd name="connsiteY11" fmla="*/ 62553 h 352770"/>
                <a:gd name="connsiteX12" fmla="*/ 200441 w 312688"/>
                <a:gd name="connsiteY12" fmla="*/ 0 h 35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2688" h="352770">
                  <a:moveTo>
                    <a:pt x="200441" y="0"/>
                  </a:moveTo>
                  <a:cubicBezTo>
                    <a:pt x="241242" y="15950"/>
                    <a:pt x="276580" y="44993"/>
                    <a:pt x="295050" y="73767"/>
                  </a:cubicBezTo>
                  <a:cubicBezTo>
                    <a:pt x="303137" y="74875"/>
                    <a:pt x="303042" y="74243"/>
                    <a:pt x="309485" y="76979"/>
                  </a:cubicBezTo>
                  <a:cubicBezTo>
                    <a:pt x="314931" y="86348"/>
                    <a:pt x="307554" y="89812"/>
                    <a:pt x="312688" y="97830"/>
                  </a:cubicBezTo>
                  <a:cubicBezTo>
                    <a:pt x="307207" y="106247"/>
                    <a:pt x="303908" y="116846"/>
                    <a:pt x="296652" y="123487"/>
                  </a:cubicBezTo>
                  <a:cubicBezTo>
                    <a:pt x="293933" y="151240"/>
                    <a:pt x="285690" y="173459"/>
                    <a:pt x="270995" y="189236"/>
                  </a:cubicBezTo>
                  <a:cubicBezTo>
                    <a:pt x="255426" y="224894"/>
                    <a:pt x="230869" y="252066"/>
                    <a:pt x="203645" y="280641"/>
                  </a:cubicBezTo>
                  <a:cubicBezTo>
                    <a:pt x="188162" y="296886"/>
                    <a:pt x="172913" y="316031"/>
                    <a:pt x="160340" y="325547"/>
                  </a:cubicBezTo>
                  <a:cubicBezTo>
                    <a:pt x="149066" y="334085"/>
                    <a:pt x="119651" y="346372"/>
                    <a:pt x="102619" y="351204"/>
                  </a:cubicBezTo>
                  <a:cubicBezTo>
                    <a:pt x="79205" y="357846"/>
                    <a:pt x="76191" y="342346"/>
                    <a:pt x="64129" y="323945"/>
                  </a:cubicBezTo>
                  <a:cubicBezTo>
                    <a:pt x="43001" y="291673"/>
                    <a:pt x="18504" y="266440"/>
                    <a:pt x="0" y="234142"/>
                  </a:cubicBezTo>
                  <a:cubicBezTo>
                    <a:pt x="86712" y="211481"/>
                    <a:pt x="158028" y="137229"/>
                    <a:pt x="182802" y="62553"/>
                  </a:cubicBezTo>
                  <a:cubicBezTo>
                    <a:pt x="187989" y="46880"/>
                    <a:pt x="186153" y="21206"/>
                    <a:pt x="20044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40A805AF-6731-E73B-9D5D-FE468E990713}"/>
                </a:ext>
              </a:extLst>
            </p:cNvPr>
            <p:cNvSpPr/>
            <p:nvPr/>
          </p:nvSpPr>
          <p:spPr>
            <a:xfrm>
              <a:off x="8172712" y="3268162"/>
              <a:ext cx="22848" cy="22530"/>
            </a:xfrm>
            <a:custGeom>
              <a:avLst/>
              <a:gdLst>
                <a:gd name="connsiteX0" fmla="*/ 404 w 22848"/>
                <a:gd name="connsiteY0" fmla="*/ 22453 h 22530"/>
                <a:gd name="connsiteX1" fmla="*/ 10024 w 22848"/>
                <a:gd name="connsiteY1" fmla="*/ 11231 h 22530"/>
                <a:gd name="connsiteX2" fmla="*/ 8422 w 22848"/>
                <a:gd name="connsiteY2" fmla="*/ 6416 h 22530"/>
                <a:gd name="connsiteX3" fmla="*/ 19644 w 22848"/>
                <a:gd name="connsiteY3" fmla="*/ 0 h 22530"/>
                <a:gd name="connsiteX4" fmla="*/ 14830 w 22848"/>
                <a:gd name="connsiteY4" fmla="*/ 6416 h 22530"/>
                <a:gd name="connsiteX5" fmla="*/ 22848 w 22848"/>
                <a:gd name="connsiteY5" fmla="*/ 6416 h 22530"/>
                <a:gd name="connsiteX6" fmla="*/ 404 w 22848"/>
                <a:gd name="connsiteY6" fmla="*/ 22453 h 2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48" h="22530">
                  <a:moveTo>
                    <a:pt x="404" y="22453"/>
                  </a:moveTo>
                  <a:cubicBezTo>
                    <a:pt x="-1692" y="19734"/>
                    <a:pt x="4794" y="11950"/>
                    <a:pt x="10024" y="11231"/>
                  </a:cubicBezTo>
                  <a:cubicBezTo>
                    <a:pt x="9176" y="9941"/>
                    <a:pt x="8353" y="8633"/>
                    <a:pt x="8422" y="6416"/>
                  </a:cubicBezTo>
                  <a:cubicBezTo>
                    <a:pt x="12578" y="4693"/>
                    <a:pt x="14380" y="623"/>
                    <a:pt x="19644" y="0"/>
                  </a:cubicBezTo>
                  <a:cubicBezTo>
                    <a:pt x="22173" y="6278"/>
                    <a:pt x="15479" y="3325"/>
                    <a:pt x="14830" y="6416"/>
                  </a:cubicBezTo>
                  <a:cubicBezTo>
                    <a:pt x="16189" y="11118"/>
                    <a:pt x="18865" y="4330"/>
                    <a:pt x="22848" y="6416"/>
                  </a:cubicBezTo>
                  <a:cubicBezTo>
                    <a:pt x="17306" y="10296"/>
                    <a:pt x="11037" y="23665"/>
                    <a:pt x="404" y="2245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5204D4C9-CE51-C38D-1FD3-EA755B4899ED}"/>
                </a:ext>
              </a:extLst>
            </p:cNvPr>
            <p:cNvSpPr/>
            <p:nvPr/>
          </p:nvSpPr>
          <p:spPr>
            <a:xfrm>
              <a:off x="8160283" y="3287403"/>
              <a:ext cx="8542" cy="9628"/>
            </a:xfrm>
            <a:custGeom>
              <a:avLst/>
              <a:gdLst>
                <a:gd name="connsiteX0" fmla="*/ 8018 w 8542"/>
                <a:gd name="connsiteY0" fmla="*/ 0 h 9628"/>
                <a:gd name="connsiteX1" fmla="*/ 0 w 8542"/>
                <a:gd name="connsiteY1" fmla="*/ 9629 h 9628"/>
                <a:gd name="connsiteX2" fmla="*/ 8018 w 8542"/>
                <a:gd name="connsiteY2" fmla="*/ 0 h 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42" h="9628">
                  <a:moveTo>
                    <a:pt x="8018" y="0"/>
                  </a:moveTo>
                  <a:cubicBezTo>
                    <a:pt x="10348" y="1922"/>
                    <a:pt x="4416" y="9144"/>
                    <a:pt x="0" y="9629"/>
                  </a:cubicBezTo>
                  <a:cubicBezTo>
                    <a:pt x="2286" y="6035"/>
                    <a:pt x="5152" y="3022"/>
                    <a:pt x="801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890A40F-79F7-B3F5-4A1C-5DACB633571D}"/>
                </a:ext>
              </a:extLst>
            </p:cNvPr>
            <p:cNvSpPr/>
            <p:nvPr/>
          </p:nvSpPr>
          <p:spPr>
            <a:xfrm>
              <a:off x="8073675" y="3301825"/>
              <a:ext cx="88201" cy="81874"/>
            </a:xfrm>
            <a:custGeom>
              <a:avLst/>
              <a:gdLst>
                <a:gd name="connsiteX0" fmla="*/ 46517 w 88201"/>
                <a:gd name="connsiteY0" fmla="*/ 25678 h 81874"/>
                <a:gd name="connsiteX1" fmla="*/ 46517 w 88201"/>
                <a:gd name="connsiteY1" fmla="*/ 27280 h 81874"/>
                <a:gd name="connsiteX2" fmla="*/ 57739 w 88201"/>
                <a:gd name="connsiteY2" fmla="*/ 20873 h 81874"/>
                <a:gd name="connsiteX3" fmla="*/ 64155 w 88201"/>
                <a:gd name="connsiteY3" fmla="*/ 22474 h 81874"/>
                <a:gd name="connsiteX4" fmla="*/ 65757 w 88201"/>
                <a:gd name="connsiteY4" fmla="*/ 19271 h 81874"/>
                <a:gd name="connsiteX5" fmla="*/ 78581 w 88201"/>
                <a:gd name="connsiteY5" fmla="*/ 30 h 81874"/>
                <a:gd name="connsiteX6" fmla="*/ 88202 w 88201"/>
                <a:gd name="connsiteY6" fmla="*/ 3234 h 81874"/>
                <a:gd name="connsiteX7" fmla="*/ 27259 w 88201"/>
                <a:gd name="connsiteY7" fmla="*/ 57760 h 81874"/>
                <a:gd name="connsiteX8" fmla="*/ 11222 w 88201"/>
                <a:gd name="connsiteY8" fmla="*/ 81806 h 81874"/>
                <a:gd name="connsiteX9" fmla="*/ 0 w 88201"/>
                <a:gd name="connsiteY9" fmla="*/ 81806 h 81874"/>
                <a:gd name="connsiteX10" fmla="*/ 33675 w 88201"/>
                <a:gd name="connsiteY10" fmla="*/ 38502 h 81874"/>
                <a:gd name="connsiteX11" fmla="*/ 36888 w 88201"/>
                <a:gd name="connsiteY11" fmla="*/ 43317 h 81874"/>
                <a:gd name="connsiteX12" fmla="*/ 46517 w 88201"/>
                <a:gd name="connsiteY12" fmla="*/ 25678 h 8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201" h="81874">
                  <a:moveTo>
                    <a:pt x="46517" y="25678"/>
                  </a:moveTo>
                  <a:cubicBezTo>
                    <a:pt x="48335" y="25981"/>
                    <a:pt x="47409" y="27289"/>
                    <a:pt x="46517" y="27280"/>
                  </a:cubicBezTo>
                  <a:cubicBezTo>
                    <a:pt x="51115" y="29021"/>
                    <a:pt x="55288" y="26596"/>
                    <a:pt x="57739" y="20873"/>
                  </a:cubicBezTo>
                  <a:cubicBezTo>
                    <a:pt x="64129" y="21401"/>
                    <a:pt x="56007" y="25280"/>
                    <a:pt x="64155" y="22474"/>
                  </a:cubicBezTo>
                  <a:cubicBezTo>
                    <a:pt x="62068" y="19929"/>
                    <a:pt x="62042" y="16032"/>
                    <a:pt x="65757" y="19271"/>
                  </a:cubicBezTo>
                  <a:cubicBezTo>
                    <a:pt x="63463" y="6282"/>
                    <a:pt x="75654" y="7789"/>
                    <a:pt x="78581" y="30"/>
                  </a:cubicBezTo>
                  <a:cubicBezTo>
                    <a:pt x="83275" y="-386"/>
                    <a:pt x="83508" y="3658"/>
                    <a:pt x="88202" y="3234"/>
                  </a:cubicBezTo>
                  <a:cubicBezTo>
                    <a:pt x="69784" y="23314"/>
                    <a:pt x="47824" y="39845"/>
                    <a:pt x="27259" y="57760"/>
                  </a:cubicBezTo>
                  <a:cubicBezTo>
                    <a:pt x="28047" y="66411"/>
                    <a:pt x="15266" y="72888"/>
                    <a:pt x="11222" y="81806"/>
                  </a:cubicBezTo>
                  <a:cubicBezTo>
                    <a:pt x="7378" y="76654"/>
                    <a:pt x="6321" y="82560"/>
                    <a:pt x="0" y="81806"/>
                  </a:cubicBezTo>
                  <a:cubicBezTo>
                    <a:pt x="5481" y="65900"/>
                    <a:pt x="23683" y="54608"/>
                    <a:pt x="33675" y="38502"/>
                  </a:cubicBezTo>
                  <a:cubicBezTo>
                    <a:pt x="37104" y="37758"/>
                    <a:pt x="36732" y="40797"/>
                    <a:pt x="36888" y="43317"/>
                  </a:cubicBezTo>
                  <a:cubicBezTo>
                    <a:pt x="39278" y="36606"/>
                    <a:pt x="44317" y="32571"/>
                    <a:pt x="46517" y="2567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73E7E13-C0A1-3185-66FE-C90F6499E5E0}"/>
                </a:ext>
              </a:extLst>
            </p:cNvPr>
            <p:cNvSpPr/>
            <p:nvPr/>
          </p:nvSpPr>
          <p:spPr>
            <a:xfrm>
              <a:off x="10015632" y="3494277"/>
              <a:ext cx="350145" cy="339964"/>
            </a:xfrm>
            <a:custGeom>
              <a:avLst/>
              <a:gdLst>
                <a:gd name="connsiteX0" fmla="*/ 293474 w 350145"/>
                <a:gd name="connsiteY0" fmla="*/ 0 h 339964"/>
                <a:gd name="connsiteX1" fmla="*/ 346390 w 350145"/>
                <a:gd name="connsiteY1" fmla="*/ 52907 h 339964"/>
                <a:gd name="connsiteX2" fmla="*/ 344779 w 350145"/>
                <a:gd name="connsiteY2" fmla="*/ 105831 h 339964"/>
                <a:gd name="connsiteX3" fmla="*/ 325530 w 350145"/>
                <a:gd name="connsiteY3" fmla="*/ 147525 h 339964"/>
                <a:gd name="connsiteX4" fmla="*/ 303077 w 350145"/>
                <a:gd name="connsiteY4" fmla="*/ 177996 h 339964"/>
                <a:gd name="connsiteX5" fmla="*/ 229318 w 350145"/>
                <a:gd name="connsiteY5" fmla="*/ 256569 h 339964"/>
                <a:gd name="connsiteX6" fmla="*/ 83387 w 350145"/>
                <a:gd name="connsiteY6" fmla="*/ 328734 h 339964"/>
                <a:gd name="connsiteX7" fmla="*/ 73767 w 350145"/>
                <a:gd name="connsiteY7" fmla="*/ 335150 h 339964"/>
                <a:gd name="connsiteX8" fmla="*/ 36888 w 350145"/>
                <a:gd name="connsiteY8" fmla="*/ 339964 h 339964"/>
                <a:gd name="connsiteX9" fmla="*/ 0 w 350145"/>
                <a:gd name="connsiteY9" fmla="*/ 269410 h 339964"/>
                <a:gd name="connsiteX10" fmla="*/ 48118 w 350145"/>
                <a:gd name="connsiteY10" fmla="*/ 256577 h 339964"/>
                <a:gd name="connsiteX11" fmla="*/ 56137 w 350145"/>
                <a:gd name="connsiteY11" fmla="*/ 256577 h 339964"/>
                <a:gd name="connsiteX12" fmla="*/ 174801 w 350145"/>
                <a:gd name="connsiteY12" fmla="*/ 174801 h 339964"/>
                <a:gd name="connsiteX13" fmla="*/ 200458 w 350145"/>
                <a:gd name="connsiteY13" fmla="*/ 141117 h 339964"/>
                <a:gd name="connsiteX14" fmla="*/ 245364 w 350145"/>
                <a:gd name="connsiteY14" fmla="*/ 81785 h 339964"/>
                <a:gd name="connsiteX15" fmla="*/ 277428 w 350145"/>
                <a:gd name="connsiteY15" fmla="*/ 35277 h 339964"/>
                <a:gd name="connsiteX16" fmla="*/ 293474 w 350145"/>
                <a:gd name="connsiteY16" fmla="*/ 0 h 33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0145" h="339964">
                  <a:moveTo>
                    <a:pt x="293474" y="0"/>
                  </a:moveTo>
                  <a:cubicBezTo>
                    <a:pt x="313840" y="14902"/>
                    <a:pt x="327080" y="36948"/>
                    <a:pt x="346390" y="52907"/>
                  </a:cubicBezTo>
                  <a:cubicBezTo>
                    <a:pt x="353585" y="71671"/>
                    <a:pt x="348961" y="92713"/>
                    <a:pt x="344779" y="105831"/>
                  </a:cubicBezTo>
                  <a:cubicBezTo>
                    <a:pt x="334648" y="118889"/>
                    <a:pt x="327859" y="129522"/>
                    <a:pt x="325530" y="147525"/>
                  </a:cubicBezTo>
                  <a:cubicBezTo>
                    <a:pt x="315719" y="155353"/>
                    <a:pt x="314385" y="171649"/>
                    <a:pt x="303077" y="177996"/>
                  </a:cubicBezTo>
                  <a:cubicBezTo>
                    <a:pt x="289187" y="211628"/>
                    <a:pt x="260829" y="234202"/>
                    <a:pt x="229318" y="256569"/>
                  </a:cubicBezTo>
                  <a:cubicBezTo>
                    <a:pt x="190413" y="284183"/>
                    <a:pt x="140788" y="318014"/>
                    <a:pt x="83387" y="328734"/>
                  </a:cubicBezTo>
                  <a:cubicBezTo>
                    <a:pt x="79759" y="330448"/>
                    <a:pt x="76338" y="332371"/>
                    <a:pt x="73767" y="335150"/>
                  </a:cubicBezTo>
                  <a:cubicBezTo>
                    <a:pt x="60605" y="333600"/>
                    <a:pt x="46681" y="332405"/>
                    <a:pt x="36888" y="339964"/>
                  </a:cubicBezTo>
                  <a:cubicBezTo>
                    <a:pt x="21405" y="320655"/>
                    <a:pt x="4970" y="293881"/>
                    <a:pt x="0" y="269410"/>
                  </a:cubicBezTo>
                  <a:cubicBezTo>
                    <a:pt x="20435" y="267583"/>
                    <a:pt x="33788" y="266553"/>
                    <a:pt x="48118" y="256577"/>
                  </a:cubicBezTo>
                  <a:cubicBezTo>
                    <a:pt x="51167" y="253573"/>
                    <a:pt x="51019" y="257530"/>
                    <a:pt x="56137" y="256577"/>
                  </a:cubicBezTo>
                  <a:cubicBezTo>
                    <a:pt x="101285" y="239380"/>
                    <a:pt x="141533" y="206658"/>
                    <a:pt x="174801" y="174801"/>
                  </a:cubicBezTo>
                  <a:cubicBezTo>
                    <a:pt x="185521" y="164514"/>
                    <a:pt x="190976" y="154054"/>
                    <a:pt x="200458" y="141117"/>
                  </a:cubicBezTo>
                  <a:cubicBezTo>
                    <a:pt x="214927" y="121366"/>
                    <a:pt x="240367" y="111234"/>
                    <a:pt x="245364" y="81785"/>
                  </a:cubicBezTo>
                  <a:cubicBezTo>
                    <a:pt x="258422" y="68658"/>
                    <a:pt x="266198" y="50231"/>
                    <a:pt x="277428" y="35277"/>
                  </a:cubicBezTo>
                  <a:cubicBezTo>
                    <a:pt x="278191" y="18929"/>
                    <a:pt x="285248" y="8884"/>
                    <a:pt x="293474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F68D0ED0-6DC0-0A8A-113C-F277D853E65B}"/>
                </a:ext>
              </a:extLst>
            </p:cNvPr>
            <p:cNvSpPr/>
            <p:nvPr/>
          </p:nvSpPr>
          <p:spPr>
            <a:xfrm>
              <a:off x="7772217" y="3614560"/>
              <a:ext cx="567663" cy="437768"/>
            </a:xfrm>
            <a:custGeom>
              <a:avLst/>
              <a:gdLst>
                <a:gd name="connsiteX0" fmla="*/ 392872 w 567663"/>
                <a:gd name="connsiteY0" fmla="*/ 211663 h 437768"/>
                <a:gd name="connsiteX1" fmla="*/ 474657 w 567663"/>
                <a:gd name="connsiteY1" fmla="*/ 238922 h 437768"/>
                <a:gd name="connsiteX2" fmla="*/ 501916 w 567663"/>
                <a:gd name="connsiteY2" fmla="*/ 246940 h 437768"/>
                <a:gd name="connsiteX3" fmla="*/ 522758 w 567663"/>
                <a:gd name="connsiteY3" fmla="*/ 261375 h 437768"/>
                <a:gd name="connsiteX4" fmla="*/ 524369 w 567663"/>
                <a:gd name="connsiteY4" fmla="*/ 256560 h 437768"/>
                <a:gd name="connsiteX5" fmla="*/ 567664 w 567663"/>
                <a:gd name="connsiteY5" fmla="*/ 266180 h 437768"/>
                <a:gd name="connsiteX6" fmla="*/ 538803 w 567663"/>
                <a:gd name="connsiteY6" fmla="*/ 432955 h 437768"/>
                <a:gd name="connsiteX7" fmla="*/ 532387 w 567663"/>
                <a:gd name="connsiteY7" fmla="*/ 437769 h 437768"/>
                <a:gd name="connsiteX8" fmla="*/ 530785 w 567663"/>
                <a:gd name="connsiteY8" fmla="*/ 423343 h 437768"/>
                <a:gd name="connsiteX9" fmla="*/ 522767 w 567663"/>
                <a:gd name="connsiteY9" fmla="*/ 426547 h 437768"/>
                <a:gd name="connsiteX10" fmla="*/ 514748 w 567663"/>
                <a:gd name="connsiteY10" fmla="*/ 416926 h 437768"/>
                <a:gd name="connsiteX11" fmla="*/ 505128 w 567663"/>
                <a:gd name="connsiteY11" fmla="*/ 421741 h 437768"/>
                <a:gd name="connsiteX12" fmla="*/ 503526 w 567663"/>
                <a:gd name="connsiteY12" fmla="*/ 413723 h 437768"/>
                <a:gd name="connsiteX13" fmla="*/ 291855 w 567663"/>
                <a:gd name="connsiteY13" fmla="*/ 322317 h 437768"/>
                <a:gd name="connsiteX14" fmla="*/ 271004 w 567663"/>
                <a:gd name="connsiteY14" fmla="*/ 312697 h 437768"/>
                <a:gd name="connsiteX15" fmla="*/ 227708 w 567663"/>
                <a:gd name="connsiteY15" fmla="*/ 290244 h 437768"/>
                <a:gd name="connsiteX16" fmla="*/ 190829 w 567663"/>
                <a:gd name="connsiteY16" fmla="*/ 264587 h 437768"/>
                <a:gd name="connsiteX17" fmla="*/ 89803 w 567663"/>
                <a:gd name="connsiteY17" fmla="*/ 197237 h 437768"/>
                <a:gd name="connsiteX18" fmla="*/ 16037 w 567663"/>
                <a:gd name="connsiteY18" fmla="*/ 147534 h 437768"/>
                <a:gd name="connsiteX19" fmla="*/ 16037 w 567663"/>
                <a:gd name="connsiteY19" fmla="*/ 136303 h 437768"/>
                <a:gd name="connsiteX20" fmla="*/ 0 w 567663"/>
                <a:gd name="connsiteY20" fmla="*/ 126683 h 437768"/>
                <a:gd name="connsiteX21" fmla="*/ 102628 w 567663"/>
                <a:gd name="connsiteY21" fmla="*/ 0 h 437768"/>
                <a:gd name="connsiteX22" fmla="*/ 150738 w 567663"/>
                <a:gd name="connsiteY22" fmla="*/ 65748 h 437768"/>
                <a:gd name="connsiteX23" fmla="*/ 206866 w 567663"/>
                <a:gd name="connsiteY23" fmla="*/ 120266 h 437768"/>
                <a:gd name="connsiteX24" fmla="*/ 232523 w 567663"/>
                <a:gd name="connsiteY24" fmla="*/ 133090 h 437768"/>
                <a:gd name="connsiteX25" fmla="*/ 323928 w 567663"/>
                <a:gd name="connsiteY25" fmla="*/ 182802 h 437768"/>
                <a:gd name="connsiteX26" fmla="*/ 339965 w 567663"/>
                <a:gd name="connsiteY26" fmla="*/ 190820 h 437768"/>
                <a:gd name="connsiteX27" fmla="*/ 375242 w 567663"/>
                <a:gd name="connsiteY27" fmla="*/ 208459 h 437768"/>
                <a:gd name="connsiteX28" fmla="*/ 376844 w 567663"/>
                <a:gd name="connsiteY28" fmla="*/ 206857 h 437768"/>
                <a:gd name="connsiteX29" fmla="*/ 392872 w 567663"/>
                <a:gd name="connsiteY29" fmla="*/ 211663 h 43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7663" h="437768">
                  <a:moveTo>
                    <a:pt x="392872" y="211663"/>
                  </a:moveTo>
                  <a:cubicBezTo>
                    <a:pt x="413775" y="229362"/>
                    <a:pt x="445935" y="234228"/>
                    <a:pt x="474657" y="238922"/>
                  </a:cubicBezTo>
                  <a:cubicBezTo>
                    <a:pt x="479532" y="244420"/>
                    <a:pt x="492850" y="251122"/>
                    <a:pt x="501916" y="246940"/>
                  </a:cubicBezTo>
                  <a:cubicBezTo>
                    <a:pt x="504331" y="256248"/>
                    <a:pt x="517329" y="247901"/>
                    <a:pt x="522758" y="261375"/>
                  </a:cubicBezTo>
                  <a:cubicBezTo>
                    <a:pt x="528906" y="261669"/>
                    <a:pt x="523338" y="260058"/>
                    <a:pt x="524369" y="256560"/>
                  </a:cubicBezTo>
                  <a:cubicBezTo>
                    <a:pt x="539158" y="270276"/>
                    <a:pt x="544258" y="262119"/>
                    <a:pt x="567664" y="266180"/>
                  </a:cubicBezTo>
                  <a:cubicBezTo>
                    <a:pt x="555325" y="319997"/>
                    <a:pt x="567006" y="391053"/>
                    <a:pt x="538803" y="432955"/>
                  </a:cubicBezTo>
                  <a:cubicBezTo>
                    <a:pt x="536587" y="436254"/>
                    <a:pt x="531175" y="429275"/>
                    <a:pt x="532387" y="437769"/>
                  </a:cubicBezTo>
                  <a:cubicBezTo>
                    <a:pt x="528257" y="434124"/>
                    <a:pt x="532197" y="428530"/>
                    <a:pt x="530785" y="423343"/>
                  </a:cubicBezTo>
                  <a:cubicBezTo>
                    <a:pt x="530828" y="420970"/>
                    <a:pt x="522715" y="423637"/>
                    <a:pt x="522767" y="426547"/>
                  </a:cubicBezTo>
                  <a:cubicBezTo>
                    <a:pt x="522758" y="420676"/>
                    <a:pt x="516212" y="421351"/>
                    <a:pt x="514748" y="416926"/>
                  </a:cubicBezTo>
                  <a:cubicBezTo>
                    <a:pt x="509856" y="416840"/>
                    <a:pt x="510904" y="422702"/>
                    <a:pt x="505128" y="421741"/>
                  </a:cubicBezTo>
                  <a:cubicBezTo>
                    <a:pt x="506453" y="417212"/>
                    <a:pt x="502868" y="417585"/>
                    <a:pt x="503526" y="413723"/>
                  </a:cubicBezTo>
                  <a:cubicBezTo>
                    <a:pt x="427889" y="382714"/>
                    <a:pt x="370064" y="351143"/>
                    <a:pt x="291855" y="322317"/>
                  </a:cubicBezTo>
                  <a:cubicBezTo>
                    <a:pt x="287291" y="318992"/>
                    <a:pt x="281568" y="313269"/>
                    <a:pt x="271004" y="312697"/>
                  </a:cubicBezTo>
                  <a:cubicBezTo>
                    <a:pt x="261877" y="299916"/>
                    <a:pt x="243459" y="296418"/>
                    <a:pt x="227708" y="290244"/>
                  </a:cubicBezTo>
                  <a:cubicBezTo>
                    <a:pt x="217464" y="276363"/>
                    <a:pt x="200259" y="279273"/>
                    <a:pt x="190829" y="264587"/>
                  </a:cubicBezTo>
                  <a:cubicBezTo>
                    <a:pt x="153751" y="250144"/>
                    <a:pt x="120405" y="222963"/>
                    <a:pt x="89803" y="197237"/>
                  </a:cubicBezTo>
                  <a:cubicBezTo>
                    <a:pt x="61203" y="184681"/>
                    <a:pt x="41287" y="163440"/>
                    <a:pt x="16037" y="147534"/>
                  </a:cubicBezTo>
                  <a:cubicBezTo>
                    <a:pt x="16920" y="141135"/>
                    <a:pt x="16920" y="142702"/>
                    <a:pt x="16037" y="136303"/>
                  </a:cubicBezTo>
                  <a:cubicBezTo>
                    <a:pt x="11924" y="131861"/>
                    <a:pt x="5576" y="129661"/>
                    <a:pt x="0" y="126683"/>
                  </a:cubicBezTo>
                  <a:cubicBezTo>
                    <a:pt x="28211" y="78460"/>
                    <a:pt x="65385" y="39200"/>
                    <a:pt x="102628" y="0"/>
                  </a:cubicBezTo>
                  <a:cubicBezTo>
                    <a:pt x="96964" y="32515"/>
                    <a:pt x="123938" y="55487"/>
                    <a:pt x="150738" y="65748"/>
                  </a:cubicBezTo>
                  <a:cubicBezTo>
                    <a:pt x="167008" y="86357"/>
                    <a:pt x="191253" y="98991"/>
                    <a:pt x="206866" y="120266"/>
                  </a:cubicBezTo>
                  <a:cubicBezTo>
                    <a:pt x="217040" y="122916"/>
                    <a:pt x="221707" y="131081"/>
                    <a:pt x="232523" y="133090"/>
                  </a:cubicBezTo>
                  <a:cubicBezTo>
                    <a:pt x="257825" y="154825"/>
                    <a:pt x="292201" y="167493"/>
                    <a:pt x="323928" y="182802"/>
                  </a:cubicBezTo>
                  <a:cubicBezTo>
                    <a:pt x="328076" y="186673"/>
                    <a:pt x="331739" y="191020"/>
                    <a:pt x="339965" y="190820"/>
                  </a:cubicBezTo>
                  <a:cubicBezTo>
                    <a:pt x="348494" y="200475"/>
                    <a:pt x="363846" y="206311"/>
                    <a:pt x="375242" y="208459"/>
                  </a:cubicBezTo>
                  <a:cubicBezTo>
                    <a:pt x="376610" y="208753"/>
                    <a:pt x="376757" y="207836"/>
                    <a:pt x="376844" y="206857"/>
                  </a:cubicBezTo>
                  <a:cubicBezTo>
                    <a:pt x="376480" y="210884"/>
                    <a:pt x="386845" y="216339"/>
                    <a:pt x="392872" y="21166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5A4ACC08-BF61-5283-E399-0DA9AF12C021}"/>
                </a:ext>
              </a:extLst>
            </p:cNvPr>
            <p:cNvSpPr/>
            <p:nvPr/>
          </p:nvSpPr>
          <p:spPr>
            <a:xfrm>
              <a:off x="8472980" y="3640023"/>
              <a:ext cx="29186" cy="65917"/>
            </a:xfrm>
            <a:custGeom>
              <a:avLst/>
              <a:gdLst>
                <a:gd name="connsiteX0" fmla="*/ 0 w 29186"/>
                <a:gd name="connsiteY0" fmla="*/ 59509 h 65917"/>
                <a:gd name="connsiteX1" fmla="*/ 20851 w 29186"/>
                <a:gd name="connsiteY1" fmla="*/ 168 h 65917"/>
                <a:gd name="connsiteX2" fmla="*/ 28870 w 29186"/>
                <a:gd name="connsiteY2" fmla="*/ 3381 h 65917"/>
                <a:gd name="connsiteX3" fmla="*/ 16045 w 29186"/>
                <a:gd name="connsiteY3" fmla="*/ 54695 h 65917"/>
                <a:gd name="connsiteX4" fmla="*/ 8027 w 29186"/>
                <a:gd name="connsiteY4" fmla="*/ 65917 h 65917"/>
                <a:gd name="connsiteX5" fmla="*/ 0 w 29186"/>
                <a:gd name="connsiteY5" fmla="*/ 59509 h 6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186" h="65917">
                  <a:moveTo>
                    <a:pt x="0" y="59509"/>
                  </a:moveTo>
                  <a:cubicBezTo>
                    <a:pt x="9871" y="43507"/>
                    <a:pt x="8477" y="16985"/>
                    <a:pt x="20851" y="168"/>
                  </a:cubicBezTo>
                  <a:cubicBezTo>
                    <a:pt x="25787" y="-1026"/>
                    <a:pt x="23934" y="4567"/>
                    <a:pt x="28870" y="3381"/>
                  </a:cubicBezTo>
                  <a:cubicBezTo>
                    <a:pt x="31476" y="25722"/>
                    <a:pt x="17206" y="38398"/>
                    <a:pt x="16045" y="54695"/>
                  </a:cubicBezTo>
                  <a:cubicBezTo>
                    <a:pt x="7759" y="52816"/>
                    <a:pt x="13170" y="64644"/>
                    <a:pt x="8027" y="65917"/>
                  </a:cubicBezTo>
                  <a:cubicBezTo>
                    <a:pt x="3516" y="65623"/>
                    <a:pt x="3628" y="60687"/>
                    <a:pt x="0" y="5950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DC3CFE12-6F9F-8DB7-492A-6250294AA6F4}"/>
                </a:ext>
              </a:extLst>
            </p:cNvPr>
            <p:cNvSpPr/>
            <p:nvPr/>
          </p:nvSpPr>
          <p:spPr>
            <a:xfrm>
              <a:off x="8945283" y="3673884"/>
              <a:ext cx="589292" cy="211662"/>
            </a:xfrm>
            <a:custGeom>
              <a:avLst/>
              <a:gdLst>
                <a:gd name="connsiteX0" fmla="*/ 537970 w 589292"/>
                <a:gd name="connsiteY0" fmla="*/ 155543 h 211662"/>
                <a:gd name="connsiteX1" fmla="*/ 539572 w 589292"/>
                <a:gd name="connsiteY1" fmla="*/ 150729 h 211662"/>
                <a:gd name="connsiteX2" fmla="*/ 497879 w 589292"/>
                <a:gd name="connsiteY2" fmla="*/ 168367 h 211662"/>
                <a:gd name="connsiteX3" fmla="*/ 483444 w 589292"/>
                <a:gd name="connsiteY3" fmla="*/ 177996 h 211662"/>
                <a:gd name="connsiteX4" fmla="*/ 443361 w 589292"/>
                <a:gd name="connsiteY4" fmla="*/ 186015 h 211662"/>
                <a:gd name="connsiteX5" fmla="*/ 414492 w 589292"/>
                <a:gd name="connsiteY5" fmla="*/ 197237 h 211662"/>
                <a:gd name="connsiteX6" fmla="*/ 356762 w 589292"/>
                <a:gd name="connsiteY6" fmla="*/ 200440 h 211662"/>
                <a:gd name="connsiteX7" fmla="*/ 351947 w 589292"/>
                <a:gd name="connsiteY7" fmla="*/ 205255 h 211662"/>
                <a:gd name="connsiteX8" fmla="*/ 335911 w 589292"/>
                <a:gd name="connsiteY8" fmla="*/ 203653 h 211662"/>
                <a:gd name="connsiteX9" fmla="*/ 321485 w 589292"/>
                <a:gd name="connsiteY9" fmla="*/ 206857 h 211662"/>
                <a:gd name="connsiteX10" fmla="*/ 321485 w 589292"/>
                <a:gd name="connsiteY10" fmla="*/ 202042 h 211662"/>
                <a:gd name="connsiteX11" fmla="*/ 287809 w 589292"/>
                <a:gd name="connsiteY11" fmla="*/ 205246 h 211662"/>
                <a:gd name="connsiteX12" fmla="*/ 231681 w 589292"/>
                <a:gd name="connsiteY12" fmla="*/ 208459 h 211662"/>
                <a:gd name="connsiteX13" fmla="*/ 198006 w 589292"/>
                <a:gd name="connsiteY13" fmla="*/ 211663 h 211662"/>
                <a:gd name="connsiteX14" fmla="*/ 149896 w 589292"/>
                <a:gd name="connsiteY14" fmla="*/ 198839 h 211662"/>
                <a:gd name="connsiteX15" fmla="*/ 29621 w 589292"/>
                <a:gd name="connsiteY15" fmla="*/ 179589 h 211662"/>
                <a:gd name="connsiteX16" fmla="*/ 23205 w 589292"/>
                <a:gd name="connsiteY16" fmla="*/ 181191 h 211662"/>
                <a:gd name="connsiteX17" fmla="*/ 5566 w 589292"/>
                <a:gd name="connsiteY17" fmla="*/ 169969 h 211662"/>
                <a:gd name="connsiteX18" fmla="*/ 2362 w 589292"/>
                <a:gd name="connsiteY18" fmla="*/ 56119 h 211662"/>
                <a:gd name="connsiteX19" fmla="*/ 103388 w 589292"/>
                <a:gd name="connsiteY19" fmla="*/ 64138 h 211662"/>
                <a:gd name="connsiteX20" fmla="*/ 226875 w 589292"/>
                <a:gd name="connsiteY20" fmla="*/ 72156 h 211662"/>
                <a:gd name="connsiteX21" fmla="*/ 295828 w 589292"/>
                <a:gd name="connsiteY21" fmla="*/ 73758 h 211662"/>
                <a:gd name="connsiteX22" fmla="*/ 396844 w 589292"/>
                <a:gd name="connsiteY22" fmla="*/ 57721 h 211662"/>
                <a:gd name="connsiteX23" fmla="*/ 446565 w 589292"/>
                <a:gd name="connsiteY23" fmla="*/ 44889 h 211662"/>
                <a:gd name="connsiteX24" fmla="*/ 467408 w 589292"/>
                <a:gd name="connsiteY24" fmla="*/ 41685 h 211662"/>
                <a:gd name="connsiteX25" fmla="*/ 470611 w 589292"/>
                <a:gd name="connsiteY25" fmla="*/ 33667 h 211662"/>
                <a:gd name="connsiteX26" fmla="*/ 528342 w 589292"/>
                <a:gd name="connsiteY26" fmla="*/ 11222 h 211662"/>
                <a:gd name="connsiteX27" fmla="*/ 536360 w 589292"/>
                <a:gd name="connsiteY27" fmla="*/ 12824 h 211662"/>
                <a:gd name="connsiteX28" fmla="*/ 555609 w 589292"/>
                <a:gd name="connsiteY28" fmla="*/ 0 h 211662"/>
                <a:gd name="connsiteX29" fmla="*/ 581266 w 589292"/>
                <a:gd name="connsiteY29" fmla="*/ 113850 h 211662"/>
                <a:gd name="connsiteX30" fmla="*/ 589293 w 589292"/>
                <a:gd name="connsiteY30" fmla="*/ 113850 h 211662"/>
                <a:gd name="connsiteX31" fmla="*/ 579673 w 589292"/>
                <a:gd name="connsiteY31" fmla="*/ 137896 h 211662"/>
                <a:gd name="connsiteX32" fmla="*/ 558830 w 589292"/>
                <a:gd name="connsiteY32" fmla="*/ 147516 h 211662"/>
                <a:gd name="connsiteX33" fmla="*/ 537970 w 589292"/>
                <a:gd name="connsiteY33" fmla="*/ 155543 h 21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89292" h="211662">
                  <a:moveTo>
                    <a:pt x="537970" y="155543"/>
                  </a:moveTo>
                  <a:cubicBezTo>
                    <a:pt x="538819" y="154253"/>
                    <a:pt x="539633" y="152937"/>
                    <a:pt x="539572" y="150729"/>
                  </a:cubicBezTo>
                  <a:cubicBezTo>
                    <a:pt x="527346" y="160236"/>
                    <a:pt x="512920" y="162670"/>
                    <a:pt x="497879" y="168367"/>
                  </a:cubicBezTo>
                  <a:cubicBezTo>
                    <a:pt x="492580" y="170385"/>
                    <a:pt x="488856" y="175641"/>
                    <a:pt x="483444" y="177996"/>
                  </a:cubicBezTo>
                  <a:cubicBezTo>
                    <a:pt x="471114" y="183356"/>
                    <a:pt x="456090" y="184092"/>
                    <a:pt x="443361" y="186015"/>
                  </a:cubicBezTo>
                  <a:cubicBezTo>
                    <a:pt x="433576" y="187486"/>
                    <a:pt x="421679" y="186378"/>
                    <a:pt x="414492" y="197237"/>
                  </a:cubicBezTo>
                  <a:cubicBezTo>
                    <a:pt x="406292" y="189071"/>
                    <a:pt x="373586" y="207732"/>
                    <a:pt x="356762" y="200440"/>
                  </a:cubicBezTo>
                  <a:cubicBezTo>
                    <a:pt x="352449" y="199332"/>
                    <a:pt x="353662" y="203757"/>
                    <a:pt x="351947" y="205255"/>
                  </a:cubicBezTo>
                  <a:cubicBezTo>
                    <a:pt x="351939" y="197869"/>
                    <a:pt x="333348" y="200449"/>
                    <a:pt x="335911" y="203653"/>
                  </a:cubicBezTo>
                  <a:cubicBezTo>
                    <a:pt x="329243" y="203618"/>
                    <a:pt x="325953" y="200467"/>
                    <a:pt x="321485" y="206857"/>
                  </a:cubicBezTo>
                  <a:cubicBezTo>
                    <a:pt x="318627" y="205679"/>
                    <a:pt x="321260" y="203939"/>
                    <a:pt x="321485" y="202042"/>
                  </a:cubicBezTo>
                  <a:cubicBezTo>
                    <a:pt x="308236" y="206788"/>
                    <a:pt x="295369" y="200458"/>
                    <a:pt x="287809" y="205246"/>
                  </a:cubicBezTo>
                  <a:cubicBezTo>
                    <a:pt x="268552" y="197245"/>
                    <a:pt x="248809" y="207463"/>
                    <a:pt x="231681" y="208459"/>
                  </a:cubicBezTo>
                  <a:cubicBezTo>
                    <a:pt x="220173" y="209126"/>
                    <a:pt x="207254" y="203229"/>
                    <a:pt x="198006" y="211663"/>
                  </a:cubicBezTo>
                  <a:cubicBezTo>
                    <a:pt x="191711" y="199583"/>
                    <a:pt x="162928" y="207506"/>
                    <a:pt x="149896" y="198839"/>
                  </a:cubicBezTo>
                  <a:cubicBezTo>
                    <a:pt x="96210" y="191426"/>
                    <a:pt x="73332" y="198310"/>
                    <a:pt x="29621" y="179589"/>
                  </a:cubicBezTo>
                  <a:cubicBezTo>
                    <a:pt x="26261" y="178905"/>
                    <a:pt x="25378" y="180689"/>
                    <a:pt x="23205" y="181191"/>
                  </a:cubicBezTo>
                  <a:cubicBezTo>
                    <a:pt x="15896" y="178879"/>
                    <a:pt x="12918" y="172229"/>
                    <a:pt x="5566" y="169969"/>
                  </a:cubicBezTo>
                  <a:cubicBezTo>
                    <a:pt x="1072" y="138797"/>
                    <a:pt x="-2573" y="93016"/>
                    <a:pt x="2362" y="56119"/>
                  </a:cubicBezTo>
                  <a:cubicBezTo>
                    <a:pt x="25837" y="62908"/>
                    <a:pt x="72241" y="64008"/>
                    <a:pt x="103388" y="64138"/>
                  </a:cubicBezTo>
                  <a:cubicBezTo>
                    <a:pt x="142501" y="71056"/>
                    <a:pt x="185468" y="72070"/>
                    <a:pt x="226875" y="72156"/>
                  </a:cubicBezTo>
                  <a:cubicBezTo>
                    <a:pt x="249103" y="72199"/>
                    <a:pt x="272379" y="75741"/>
                    <a:pt x="295828" y="73758"/>
                  </a:cubicBezTo>
                  <a:cubicBezTo>
                    <a:pt x="328983" y="70953"/>
                    <a:pt x="364295" y="60605"/>
                    <a:pt x="396844" y="57721"/>
                  </a:cubicBezTo>
                  <a:cubicBezTo>
                    <a:pt x="417600" y="55877"/>
                    <a:pt x="433048" y="56596"/>
                    <a:pt x="446565" y="44889"/>
                  </a:cubicBezTo>
                  <a:cubicBezTo>
                    <a:pt x="455112" y="45426"/>
                    <a:pt x="460593" y="42897"/>
                    <a:pt x="467408" y="41685"/>
                  </a:cubicBezTo>
                  <a:cubicBezTo>
                    <a:pt x="470906" y="41451"/>
                    <a:pt x="470845" y="37650"/>
                    <a:pt x="470611" y="33667"/>
                  </a:cubicBezTo>
                  <a:cubicBezTo>
                    <a:pt x="491921" y="28246"/>
                    <a:pt x="516634" y="26245"/>
                    <a:pt x="528342" y="11222"/>
                  </a:cubicBezTo>
                  <a:cubicBezTo>
                    <a:pt x="532082" y="13612"/>
                    <a:pt x="535251" y="10677"/>
                    <a:pt x="536360" y="12824"/>
                  </a:cubicBezTo>
                  <a:cubicBezTo>
                    <a:pt x="543504" y="9282"/>
                    <a:pt x="547582" y="2667"/>
                    <a:pt x="555609" y="0"/>
                  </a:cubicBezTo>
                  <a:cubicBezTo>
                    <a:pt x="565532" y="38611"/>
                    <a:pt x="586583" y="72546"/>
                    <a:pt x="581266" y="113850"/>
                  </a:cubicBezTo>
                  <a:cubicBezTo>
                    <a:pt x="582539" y="116144"/>
                    <a:pt x="584478" y="109970"/>
                    <a:pt x="589293" y="113850"/>
                  </a:cubicBezTo>
                  <a:cubicBezTo>
                    <a:pt x="589267" y="122699"/>
                    <a:pt x="578227" y="126180"/>
                    <a:pt x="579673" y="137896"/>
                  </a:cubicBezTo>
                  <a:cubicBezTo>
                    <a:pt x="572979" y="135090"/>
                    <a:pt x="562251" y="135792"/>
                    <a:pt x="558830" y="147516"/>
                  </a:cubicBezTo>
                  <a:cubicBezTo>
                    <a:pt x="545175" y="147066"/>
                    <a:pt x="545495" y="151075"/>
                    <a:pt x="537970" y="155543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7A1BA62F-21F1-E75B-E357-6874B37A7EB3}"/>
                </a:ext>
              </a:extLst>
            </p:cNvPr>
            <p:cNvSpPr/>
            <p:nvPr/>
          </p:nvSpPr>
          <p:spPr>
            <a:xfrm>
              <a:off x="7183686" y="3680292"/>
              <a:ext cx="46524" cy="35285"/>
            </a:xfrm>
            <a:custGeom>
              <a:avLst/>
              <a:gdLst>
                <a:gd name="connsiteX0" fmla="*/ 11239 w 46524"/>
                <a:gd name="connsiteY0" fmla="*/ 33675 h 35285"/>
                <a:gd name="connsiteX1" fmla="*/ 16 w 46524"/>
                <a:gd name="connsiteY1" fmla="*/ 25657 h 35285"/>
                <a:gd name="connsiteX2" fmla="*/ 43312 w 46524"/>
                <a:gd name="connsiteY2" fmla="*/ 0 h 35285"/>
                <a:gd name="connsiteX3" fmla="*/ 46524 w 46524"/>
                <a:gd name="connsiteY3" fmla="*/ 4814 h 35285"/>
                <a:gd name="connsiteX4" fmla="*/ 11247 w 46524"/>
                <a:gd name="connsiteY4" fmla="*/ 35286 h 35285"/>
                <a:gd name="connsiteX5" fmla="*/ 11239 w 46524"/>
                <a:gd name="connsiteY5" fmla="*/ 33675 h 3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24" h="35285">
                  <a:moveTo>
                    <a:pt x="11239" y="33675"/>
                  </a:moveTo>
                  <a:cubicBezTo>
                    <a:pt x="11135" y="27363"/>
                    <a:pt x="-495" y="32584"/>
                    <a:pt x="16" y="25657"/>
                  </a:cubicBezTo>
                  <a:cubicBezTo>
                    <a:pt x="9463" y="12114"/>
                    <a:pt x="26470" y="6139"/>
                    <a:pt x="43312" y="0"/>
                  </a:cubicBezTo>
                  <a:cubicBezTo>
                    <a:pt x="42429" y="3550"/>
                    <a:pt x="46377" y="2277"/>
                    <a:pt x="46524" y="4814"/>
                  </a:cubicBezTo>
                  <a:cubicBezTo>
                    <a:pt x="40108" y="20306"/>
                    <a:pt x="21058" y="23172"/>
                    <a:pt x="11247" y="35286"/>
                  </a:cubicBezTo>
                  <a:cubicBezTo>
                    <a:pt x="9411" y="34974"/>
                    <a:pt x="10338" y="33667"/>
                    <a:pt x="11239" y="3367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0F76FF18-CB19-A477-8C47-190B96E603F7}"/>
                </a:ext>
              </a:extLst>
            </p:cNvPr>
            <p:cNvSpPr/>
            <p:nvPr/>
          </p:nvSpPr>
          <p:spPr>
            <a:xfrm>
              <a:off x="7619583" y="3813382"/>
              <a:ext cx="22739" cy="28950"/>
            </a:xfrm>
            <a:custGeom>
              <a:avLst/>
              <a:gdLst>
                <a:gd name="connsiteX0" fmla="*/ 3499 w 22739"/>
                <a:gd name="connsiteY0" fmla="*/ 20851 h 28950"/>
                <a:gd name="connsiteX1" fmla="*/ 286 w 22739"/>
                <a:gd name="connsiteY1" fmla="*/ 25657 h 28950"/>
                <a:gd name="connsiteX2" fmla="*/ 13119 w 22739"/>
                <a:gd name="connsiteY2" fmla="*/ 0 h 28950"/>
                <a:gd name="connsiteX3" fmla="*/ 22740 w 22739"/>
                <a:gd name="connsiteY3" fmla="*/ 4814 h 28950"/>
                <a:gd name="connsiteX4" fmla="*/ 14721 w 22739"/>
                <a:gd name="connsiteY4" fmla="*/ 27267 h 28950"/>
                <a:gd name="connsiteX5" fmla="*/ 6703 w 22739"/>
                <a:gd name="connsiteY5" fmla="*/ 28870 h 28950"/>
                <a:gd name="connsiteX6" fmla="*/ 3490 w 22739"/>
                <a:gd name="connsiteY6" fmla="*/ 27267 h 28950"/>
                <a:gd name="connsiteX7" fmla="*/ 3499 w 22739"/>
                <a:gd name="connsiteY7" fmla="*/ 20851 h 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9" h="28950">
                  <a:moveTo>
                    <a:pt x="3499" y="20851"/>
                  </a:moveTo>
                  <a:cubicBezTo>
                    <a:pt x="1525" y="21553"/>
                    <a:pt x="209" y="22903"/>
                    <a:pt x="286" y="25657"/>
                  </a:cubicBezTo>
                  <a:cubicBezTo>
                    <a:pt x="-2173" y="16755"/>
                    <a:pt x="11976" y="10651"/>
                    <a:pt x="13119" y="0"/>
                  </a:cubicBezTo>
                  <a:cubicBezTo>
                    <a:pt x="18237" y="3273"/>
                    <a:pt x="16652" y="3957"/>
                    <a:pt x="22740" y="4814"/>
                  </a:cubicBezTo>
                  <a:cubicBezTo>
                    <a:pt x="21839" y="14071"/>
                    <a:pt x="13613" y="16002"/>
                    <a:pt x="14721" y="27267"/>
                  </a:cubicBezTo>
                  <a:cubicBezTo>
                    <a:pt x="10192" y="25943"/>
                    <a:pt x="10565" y="29528"/>
                    <a:pt x="6703" y="28870"/>
                  </a:cubicBezTo>
                  <a:cubicBezTo>
                    <a:pt x="7586" y="25587"/>
                    <a:pt x="3638" y="25051"/>
                    <a:pt x="3490" y="27267"/>
                  </a:cubicBezTo>
                  <a:cubicBezTo>
                    <a:pt x="-640" y="26878"/>
                    <a:pt x="5698" y="24505"/>
                    <a:pt x="3499" y="20851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519762B6-56A1-103B-E820-6ACD9EF9926A}"/>
                </a:ext>
              </a:extLst>
            </p:cNvPr>
            <p:cNvSpPr/>
            <p:nvPr/>
          </p:nvSpPr>
          <p:spPr>
            <a:xfrm>
              <a:off x="7668654" y="3874747"/>
              <a:ext cx="20167" cy="25234"/>
            </a:xfrm>
            <a:custGeom>
              <a:avLst/>
              <a:gdLst>
                <a:gd name="connsiteX0" fmla="*/ 10556 w 20167"/>
                <a:gd name="connsiteY0" fmla="*/ 10800 h 25234"/>
                <a:gd name="connsiteX1" fmla="*/ 8945 w 20167"/>
                <a:gd name="connsiteY1" fmla="*/ 1180 h 25234"/>
                <a:gd name="connsiteX2" fmla="*/ 20167 w 20167"/>
                <a:gd name="connsiteY2" fmla="*/ 2791 h 25234"/>
                <a:gd name="connsiteX3" fmla="*/ 10547 w 20167"/>
                <a:gd name="connsiteY3" fmla="*/ 25235 h 25234"/>
                <a:gd name="connsiteX4" fmla="*/ 927 w 20167"/>
                <a:gd name="connsiteY4" fmla="*/ 10800 h 25234"/>
                <a:gd name="connsiteX5" fmla="*/ 5741 w 20167"/>
                <a:gd name="connsiteY5" fmla="*/ 17217 h 25234"/>
                <a:gd name="connsiteX6" fmla="*/ 10556 w 20167"/>
                <a:gd name="connsiteY6" fmla="*/ 10800 h 2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7" h="25234">
                  <a:moveTo>
                    <a:pt x="10556" y="10800"/>
                  </a:moveTo>
                  <a:cubicBezTo>
                    <a:pt x="10590" y="7025"/>
                    <a:pt x="7793" y="6081"/>
                    <a:pt x="8945" y="1180"/>
                  </a:cubicBezTo>
                  <a:cubicBezTo>
                    <a:pt x="12764" y="-361"/>
                    <a:pt x="16011" y="-907"/>
                    <a:pt x="20167" y="2791"/>
                  </a:cubicBezTo>
                  <a:cubicBezTo>
                    <a:pt x="19050" y="12350"/>
                    <a:pt x="14201" y="18204"/>
                    <a:pt x="10547" y="25235"/>
                  </a:cubicBezTo>
                  <a:cubicBezTo>
                    <a:pt x="8018" y="19373"/>
                    <a:pt x="-3273" y="18671"/>
                    <a:pt x="927" y="10800"/>
                  </a:cubicBezTo>
                  <a:cubicBezTo>
                    <a:pt x="4217" y="11251"/>
                    <a:pt x="4130" y="15087"/>
                    <a:pt x="5741" y="17217"/>
                  </a:cubicBezTo>
                  <a:cubicBezTo>
                    <a:pt x="9361" y="12004"/>
                    <a:pt x="3507" y="11242"/>
                    <a:pt x="10556" y="1080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07F15B08-0A43-60D9-10FA-898F0209D14D}"/>
                </a:ext>
              </a:extLst>
            </p:cNvPr>
            <p:cNvSpPr/>
            <p:nvPr/>
          </p:nvSpPr>
          <p:spPr>
            <a:xfrm>
              <a:off x="8386196" y="4085996"/>
              <a:ext cx="27620" cy="54517"/>
            </a:xfrm>
            <a:custGeom>
              <a:avLst/>
              <a:gdLst>
                <a:gd name="connsiteX0" fmla="*/ 24249 w 27620"/>
                <a:gd name="connsiteY0" fmla="*/ 0 h 54517"/>
                <a:gd name="connsiteX1" fmla="*/ 27452 w 27620"/>
                <a:gd name="connsiteY1" fmla="*/ 8018 h 54517"/>
                <a:gd name="connsiteX2" fmla="*/ 14620 w 27620"/>
                <a:gd name="connsiteY2" fmla="*/ 40092 h 54517"/>
                <a:gd name="connsiteX3" fmla="*/ 4999 w 27620"/>
                <a:gd name="connsiteY3" fmla="*/ 48110 h 54517"/>
                <a:gd name="connsiteX4" fmla="*/ 3397 w 27620"/>
                <a:gd name="connsiteY4" fmla="*/ 43295 h 54517"/>
                <a:gd name="connsiteX5" fmla="*/ 185 w 27620"/>
                <a:gd name="connsiteY5" fmla="*/ 46499 h 54517"/>
                <a:gd name="connsiteX6" fmla="*/ 3397 w 27620"/>
                <a:gd name="connsiteY6" fmla="*/ 54518 h 54517"/>
                <a:gd name="connsiteX7" fmla="*/ 24249 w 27620"/>
                <a:gd name="connsiteY7" fmla="*/ 0 h 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20" h="54517">
                  <a:moveTo>
                    <a:pt x="24249" y="0"/>
                  </a:moveTo>
                  <a:cubicBezTo>
                    <a:pt x="23054" y="4936"/>
                    <a:pt x="28647" y="3083"/>
                    <a:pt x="27452" y="8018"/>
                  </a:cubicBezTo>
                  <a:cubicBezTo>
                    <a:pt x="21227" y="16236"/>
                    <a:pt x="11450" y="27605"/>
                    <a:pt x="14620" y="40092"/>
                  </a:cubicBezTo>
                  <a:cubicBezTo>
                    <a:pt x="8359" y="39711"/>
                    <a:pt x="11693" y="48924"/>
                    <a:pt x="4999" y="48110"/>
                  </a:cubicBezTo>
                  <a:cubicBezTo>
                    <a:pt x="6792" y="45798"/>
                    <a:pt x="6731" y="44196"/>
                    <a:pt x="3397" y="43295"/>
                  </a:cubicBezTo>
                  <a:cubicBezTo>
                    <a:pt x="-1105" y="43313"/>
                    <a:pt x="7207" y="47668"/>
                    <a:pt x="185" y="46499"/>
                  </a:cubicBezTo>
                  <a:cubicBezTo>
                    <a:pt x="-1010" y="51435"/>
                    <a:pt x="4584" y="49591"/>
                    <a:pt x="3397" y="54518"/>
                  </a:cubicBezTo>
                  <a:cubicBezTo>
                    <a:pt x="-7071" y="38784"/>
                    <a:pt x="8576" y="9049"/>
                    <a:pt x="24249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01C8DB2C-6647-021B-C890-D3D3D6EF0AEB}"/>
                </a:ext>
              </a:extLst>
            </p:cNvPr>
            <p:cNvSpPr/>
            <p:nvPr/>
          </p:nvSpPr>
          <p:spPr>
            <a:xfrm>
              <a:off x="7517225" y="4217502"/>
              <a:ext cx="585710" cy="649727"/>
            </a:xfrm>
            <a:custGeom>
              <a:avLst/>
              <a:gdLst>
                <a:gd name="connsiteX0" fmla="*/ 68978 w 585710"/>
                <a:gd name="connsiteY0" fmla="*/ 25648 h 649727"/>
                <a:gd name="connsiteX1" fmla="*/ 72182 w 585710"/>
                <a:gd name="connsiteY1" fmla="*/ 27259 h 649727"/>
                <a:gd name="connsiteX2" fmla="*/ 113875 w 585710"/>
                <a:gd name="connsiteY2" fmla="*/ 8018 h 649727"/>
                <a:gd name="connsiteX3" fmla="*/ 141134 w 585710"/>
                <a:gd name="connsiteY3" fmla="*/ 0 h 649727"/>
                <a:gd name="connsiteX4" fmla="*/ 195660 w 585710"/>
                <a:gd name="connsiteY4" fmla="*/ 3204 h 649727"/>
                <a:gd name="connsiteX5" fmla="*/ 237345 w 585710"/>
                <a:gd name="connsiteY5" fmla="*/ 12833 h 649727"/>
                <a:gd name="connsiteX6" fmla="*/ 336769 w 585710"/>
                <a:gd name="connsiteY6" fmla="*/ 65748 h 649727"/>
                <a:gd name="connsiteX7" fmla="*/ 349593 w 585710"/>
                <a:gd name="connsiteY7" fmla="*/ 67350 h 649727"/>
                <a:gd name="connsiteX8" fmla="*/ 402517 w 585710"/>
                <a:gd name="connsiteY8" fmla="*/ 105840 h 649727"/>
                <a:gd name="connsiteX9" fmla="*/ 463451 w 585710"/>
                <a:gd name="connsiteY9" fmla="*/ 195635 h 649727"/>
                <a:gd name="connsiteX10" fmla="*/ 487506 w 585710"/>
                <a:gd name="connsiteY10" fmla="*/ 237320 h 649727"/>
                <a:gd name="connsiteX11" fmla="*/ 501941 w 585710"/>
                <a:gd name="connsiteY11" fmla="*/ 279013 h 649727"/>
                <a:gd name="connsiteX12" fmla="*/ 508357 w 585710"/>
                <a:gd name="connsiteY12" fmla="*/ 296660 h 649727"/>
                <a:gd name="connsiteX13" fmla="*/ 519588 w 585710"/>
                <a:gd name="connsiteY13" fmla="*/ 381641 h 649727"/>
                <a:gd name="connsiteX14" fmla="*/ 559671 w 585710"/>
                <a:gd name="connsiteY14" fmla="*/ 508323 h 649727"/>
                <a:gd name="connsiteX15" fmla="*/ 564486 w 585710"/>
                <a:gd name="connsiteY15" fmla="*/ 601330 h 649727"/>
                <a:gd name="connsiteX16" fmla="*/ 500339 w 585710"/>
                <a:gd name="connsiteY16" fmla="*/ 617376 h 649727"/>
                <a:gd name="connsiteX17" fmla="*/ 444219 w 585710"/>
                <a:gd name="connsiteY17" fmla="*/ 585303 h 649727"/>
                <a:gd name="connsiteX18" fmla="*/ 407332 w 585710"/>
                <a:gd name="connsiteY18" fmla="*/ 625385 h 649727"/>
                <a:gd name="connsiteX19" fmla="*/ 348000 w 585710"/>
                <a:gd name="connsiteY19" fmla="*/ 641422 h 649727"/>
                <a:gd name="connsiteX20" fmla="*/ 307908 w 585710"/>
                <a:gd name="connsiteY20" fmla="*/ 575674 h 649727"/>
                <a:gd name="connsiteX21" fmla="*/ 309519 w 585710"/>
                <a:gd name="connsiteY21" fmla="*/ 566053 h 649727"/>
                <a:gd name="connsiteX22" fmla="*/ 304704 w 585710"/>
                <a:gd name="connsiteY22" fmla="*/ 559646 h 649727"/>
                <a:gd name="connsiteX23" fmla="*/ 288668 w 585710"/>
                <a:gd name="connsiteY23" fmla="*/ 561247 h 649727"/>
                <a:gd name="connsiteX24" fmla="*/ 238956 w 585710"/>
                <a:gd name="connsiteY24" fmla="*/ 473055 h 649727"/>
                <a:gd name="connsiteX25" fmla="*/ 267816 w 585710"/>
                <a:gd name="connsiteY25" fmla="*/ 429750 h 649727"/>
                <a:gd name="connsiteX26" fmla="*/ 283853 w 585710"/>
                <a:gd name="connsiteY26" fmla="*/ 426547 h 649727"/>
                <a:gd name="connsiteX27" fmla="*/ 331963 w 585710"/>
                <a:gd name="connsiteY27" fmla="*/ 413714 h 649727"/>
                <a:gd name="connsiteX28" fmla="*/ 330361 w 585710"/>
                <a:gd name="connsiteY28" fmla="*/ 424945 h 649727"/>
                <a:gd name="connsiteX29" fmla="*/ 288668 w 585710"/>
                <a:gd name="connsiteY29" fmla="*/ 437777 h 649727"/>
                <a:gd name="connsiteX30" fmla="*/ 285464 w 585710"/>
                <a:gd name="connsiteY30" fmla="*/ 436176 h 649727"/>
                <a:gd name="connsiteX31" fmla="*/ 291880 w 585710"/>
                <a:gd name="connsiteY31" fmla="*/ 543609 h 649727"/>
                <a:gd name="connsiteX32" fmla="*/ 333574 w 585710"/>
                <a:gd name="connsiteY32" fmla="*/ 519563 h 649727"/>
                <a:gd name="connsiteX33" fmla="*/ 344796 w 585710"/>
                <a:gd name="connsiteY33" fmla="*/ 529174 h 649727"/>
                <a:gd name="connsiteX34" fmla="*/ 328759 w 585710"/>
                <a:gd name="connsiteY34" fmla="*/ 588524 h 649727"/>
                <a:gd name="connsiteX35" fmla="*/ 364036 w 585710"/>
                <a:gd name="connsiteY35" fmla="*/ 631811 h 649727"/>
                <a:gd name="connsiteX36" fmla="*/ 424970 w 585710"/>
                <a:gd name="connsiteY36" fmla="*/ 575691 h 649727"/>
                <a:gd name="connsiteX37" fmla="*/ 423368 w 585710"/>
                <a:gd name="connsiteY37" fmla="*/ 532395 h 649727"/>
                <a:gd name="connsiteX38" fmla="*/ 519588 w 585710"/>
                <a:gd name="connsiteY38" fmla="*/ 599737 h 649727"/>
                <a:gd name="connsiteX39" fmla="*/ 546847 w 585710"/>
                <a:gd name="connsiteY39" fmla="*/ 514757 h 649727"/>
                <a:gd name="connsiteX40" fmla="*/ 516384 w 585710"/>
                <a:gd name="connsiteY40" fmla="*/ 505137 h 649727"/>
                <a:gd name="connsiteX41" fmla="*/ 516384 w 585710"/>
                <a:gd name="connsiteY41" fmla="*/ 490702 h 649727"/>
                <a:gd name="connsiteX42" fmla="*/ 538829 w 585710"/>
                <a:gd name="connsiteY42" fmla="*/ 492304 h 649727"/>
                <a:gd name="connsiteX43" fmla="*/ 559680 w 585710"/>
                <a:gd name="connsiteY43" fmla="*/ 408917 h 649727"/>
                <a:gd name="connsiteX44" fmla="*/ 530810 w 585710"/>
                <a:gd name="connsiteY44" fmla="*/ 399296 h 649727"/>
                <a:gd name="connsiteX45" fmla="*/ 522792 w 585710"/>
                <a:gd name="connsiteY45" fmla="*/ 444203 h 649727"/>
                <a:gd name="connsiteX46" fmla="*/ 519588 w 585710"/>
                <a:gd name="connsiteY46" fmla="*/ 445813 h 649727"/>
                <a:gd name="connsiteX47" fmla="*/ 501941 w 585710"/>
                <a:gd name="connsiteY47" fmla="*/ 404120 h 649727"/>
                <a:gd name="connsiteX48" fmla="*/ 471470 w 585710"/>
                <a:gd name="connsiteY48" fmla="*/ 466656 h 649727"/>
                <a:gd name="connsiteX49" fmla="*/ 468266 w 585710"/>
                <a:gd name="connsiteY49" fmla="*/ 410545 h 649727"/>
                <a:gd name="connsiteX50" fmla="*/ 466655 w 585710"/>
                <a:gd name="connsiteY50" fmla="*/ 407332 h 649727"/>
                <a:gd name="connsiteX51" fmla="*/ 447415 w 585710"/>
                <a:gd name="connsiteY51" fmla="*/ 407332 h 649727"/>
                <a:gd name="connsiteX52" fmla="*/ 439396 w 585710"/>
                <a:gd name="connsiteY52" fmla="*/ 391296 h 649727"/>
                <a:gd name="connsiteX53" fmla="*/ 404119 w 585710"/>
                <a:gd name="connsiteY53" fmla="*/ 423360 h 649727"/>
                <a:gd name="connsiteX54" fmla="*/ 413740 w 585710"/>
                <a:gd name="connsiteY54" fmla="*/ 442609 h 649727"/>
                <a:gd name="connsiteX55" fmla="*/ 400915 w 585710"/>
                <a:gd name="connsiteY55" fmla="*/ 465062 h 649727"/>
                <a:gd name="connsiteX56" fmla="*/ 347991 w 585710"/>
                <a:gd name="connsiteY56" fmla="*/ 420165 h 649727"/>
                <a:gd name="connsiteX57" fmla="*/ 367232 w 585710"/>
                <a:gd name="connsiteY57" fmla="*/ 410553 h 649727"/>
                <a:gd name="connsiteX58" fmla="*/ 328751 w 585710"/>
                <a:gd name="connsiteY58" fmla="*/ 307926 h 649727"/>
                <a:gd name="connsiteX59" fmla="*/ 250178 w 585710"/>
                <a:gd name="connsiteY59" fmla="*/ 208502 h 649727"/>
                <a:gd name="connsiteX60" fmla="*/ 219707 w 585710"/>
                <a:gd name="connsiteY60" fmla="*/ 192457 h 649727"/>
                <a:gd name="connsiteX61" fmla="*/ 221317 w 585710"/>
                <a:gd name="connsiteY61" fmla="*/ 184430 h 649727"/>
                <a:gd name="connsiteX62" fmla="*/ 222919 w 585710"/>
                <a:gd name="connsiteY62" fmla="*/ 189253 h 649727"/>
                <a:gd name="connsiteX63" fmla="*/ 258196 w 585710"/>
                <a:gd name="connsiteY63" fmla="*/ 211697 h 649727"/>
                <a:gd name="connsiteX64" fmla="*/ 312723 w 585710"/>
                <a:gd name="connsiteY64" fmla="*/ 266224 h 649727"/>
                <a:gd name="connsiteX65" fmla="*/ 327149 w 585710"/>
                <a:gd name="connsiteY65" fmla="*/ 279056 h 649727"/>
                <a:gd name="connsiteX66" fmla="*/ 349593 w 585710"/>
                <a:gd name="connsiteY66" fmla="*/ 317537 h 649727"/>
                <a:gd name="connsiteX67" fmla="*/ 375250 w 585710"/>
                <a:gd name="connsiteY67" fmla="*/ 376878 h 649727"/>
                <a:gd name="connsiteX68" fmla="*/ 378454 w 585710"/>
                <a:gd name="connsiteY68" fmla="*/ 426590 h 649727"/>
                <a:gd name="connsiteX69" fmla="*/ 380064 w 585710"/>
                <a:gd name="connsiteY69" fmla="*/ 429794 h 649727"/>
                <a:gd name="connsiteX70" fmla="*/ 388083 w 585710"/>
                <a:gd name="connsiteY70" fmla="*/ 428183 h 649727"/>
                <a:gd name="connsiteX71" fmla="*/ 408925 w 585710"/>
                <a:gd name="connsiteY71" fmla="*/ 380073 h 649727"/>
                <a:gd name="connsiteX72" fmla="*/ 386481 w 585710"/>
                <a:gd name="connsiteY72" fmla="*/ 307917 h 649727"/>
                <a:gd name="connsiteX73" fmla="*/ 381666 w 585710"/>
                <a:gd name="connsiteY73" fmla="*/ 306307 h 649727"/>
                <a:gd name="connsiteX74" fmla="*/ 365630 w 585710"/>
                <a:gd name="connsiteY74" fmla="*/ 279048 h 649727"/>
                <a:gd name="connsiteX75" fmla="*/ 327149 w 585710"/>
                <a:gd name="connsiteY75" fmla="*/ 218114 h 649727"/>
                <a:gd name="connsiteX76" fmla="*/ 290261 w 585710"/>
                <a:gd name="connsiteY76" fmla="*/ 184430 h 649727"/>
                <a:gd name="connsiteX77" fmla="*/ 238947 w 585710"/>
                <a:gd name="connsiteY77" fmla="*/ 150763 h 649727"/>
                <a:gd name="connsiteX78" fmla="*/ 194041 w 585710"/>
                <a:gd name="connsiteY78" fmla="*/ 133116 h 649727"/>
                <a:gd name="connsiteX79" fmla="*/ 113858 w 585710"/>
                <a:gd name="connsiteY79" fmla="*/ 139532 h 649727"/>
                <a:gd name="connsiteX80" fmla="*/ 91414 w 585710"/>
                <a:gd name="connsiteY80" fmla="*/ 150755 h 649727"/>
                <a:gd name="connsiteX81" fmla="*/ 70562 w 585710"/>
                <a:gd name="connsiteY81" fmla="*/ 176412 h 649727"/>
                <a:gd name="connsiteX82" fmla="*/ 78581 w 585710"/>
                <a:gd name="connsiteY82" fmla="*/ 165189 h 649727"/>
                <a:gd name="connsiteX83" fmla="*/ 72164 w 585710"/>
                <a:gd name="connsiteY83" fmla="*/ 161986 h 649727"/>
                <a:gd name="connsiteX84" fmla="*/ 83387 w 585710"/>
                <a:gd name="connsiteY84" fmla="*/ 158773 h 649727"/>
                <a:gd name="connsiteX85" fmla="*/ 81776 w 585710"/>
                <a:gd name="connsiteY85" fmla="*/ 152365 h 649727"/>
                <a:gd name="connsiteX86" fmla="*/ 91405 w 585710"/>
                <a:gd name="connsiteY86" fmla="*/ 150763 h 649727"/>
                <a:gd name="connsiteX87" fmla="*/ 101025 w 585710"/>
                <a:gd name="connsiteY87" fmla="*/ 136329 h 649727"/>
                <a:gd name="connsiteX88" fmla="*/ 81776 w 585710"/>
                <a:gd name="connsiteY88" fmla="*/ 150763 h 649727"/>
                <a:gd name="connsiteX89" fmla="*/ 99423 w 585710"/>
                <a:gd name="connsiteY89" fmla="*/ 131523 h 649727"/>
                <a:gd name="connsiteX90" fmla="*/ 109043 w 585710"/>
                <a:gd name="connsiteY90" fmla="*/ 137931 h 649727"/>
                <a:gd name="connsiteX91" fmla="*/ 115460 w 585710"/>
                <a:gd name="connsiteY91" fmla="*/ 128310 h 649727"/>
                <a:gd name="connsiteX92" fmla="*/ 104238 w 585710"/>
                <a:gd name="connsiteY92" fmla="*/ 133125 h 649727"/>
                <a:gd name="connsiteX93" fmla="*/ 125080 w 585710"/>
                <a:gd name="connsiteY93" fmla="*/ 121903 h 649727"/>
                <a:gd name="connsiteX94" fmla="*/ 118664 w 585710"/>
                <a:gd name="connsiteY94" fmla="*/ 131523 h 649727"/>
                <a:gd name="connsiteX95" fmla="*/ 137904 w 585710"/>
                <a:gd name="connsiteY95" fmla="*/ 120301 h 649727"/>
                <a:gd name="connsiteX96" fmla="*/ 153941 w 585710"/>
                <a:gd name="connsiteY96" fmla="*/ 118690 h 649727"/>
                <a:gd name="connsiteX97" fmla="*/ 153941 w 585710"/>
                <a:gd name="connsiteY97" fmla="*/ 123505 h 649727"/>
                <a:gd name="connsiteX98" fmla="*/ 176394 w 585710"/>
                <a:gd name="connsiteY98" fmla="*/ 123505 h 649727"/>
                <a:gd name="connsiteX99" fmla="*/ 267799 w 585710"/>
                <a:gd name="connsiteY99" fmla="*/ 150763 h 649727"/>
                <a:gd name="connsiteX100" fmla="*/ 303076 w 585710"/>
                <a:gd name="connsiteY100" fmla="*/ 174810 h 649727"/>
                <a:gd name="connsiteX101" fmla="*/ 333548 w 585710"/>
                <a:gd name="connsiteY101" fmla="*/ 202069 h 649727"/>
                <a:gd name="connsiteX102" fmla="*/ 364019 w 585710"/>
                <a:gd name="connsiteY102" fmla="*/ 234150 h 649727"/>
                <a:gd name="connsiteX103" fmla="*/ 412129 w 585710"/>
                <a:gd name="connsiteY103" fmla="*/ 327149 h 649727"/>
                <a:gd name="connsiteX104" fmla="*/ 429767 w 585710"/>
                <a:gd name="connsiteY104" fmla="*/ 376861 h 649727"/>
                <a:gd name="connsiteX105" fmla="*/ 444202 w 585710"/>
                <a:gd name="connsiteY105" fmla="*/ 367241 h 649727"/>
                <a:gd name="connsiteX106" fmla="*/ 442592 w 585710"/>
                <a:gd name="connsiteY106" fmla="*/ 348000 h 649727"/>
                <a:gd name="connsiteX107" fmla="*/ 432971 w 585710"/>
                <a:gd name="connsiteY107" fmla="*/ 319131 h 649727"/>
                <a:gd name="connsiteX108" fmla="*/ 392880 w 585710"/>
                <a:gd name="connsiteY108" fmla="*/ 221309 h 649727"/>
                <a:gd name="connsiteX109" fmla="*/ 320724 w 585710"/>
                <a:gd name="connsiteY109" fmla="*/ 142736 h 649727"/>
                <a:gd name="connsiteX110" fmla="*/ 320724 w 585710"/>
                <a:gd name="connsiteY110" fmla="*/ 133107 h 649727"/>
                <a:gd name="connsiteX111" fmla="*/ 314316 w 585710"/>
                <a:gd name="connsiteY111" fmla="*/ 136320 h 649727"/>
                <a:gd name="connsiteX112" fmla="*/ 134709 w 585710"/>
                <a:gd name="connsiteY112" fmla="*/ 99432 h 649727"/>
                <a:gd name="connsiteX113" fmla="*/ 176402 w 585710"/>
                <a:gd name="connsiteY113" fmla="*/ 86599 h 649727"/>
                <a:gd name="connsiteX114" fmla="*/ 195652 w 585710"/>
                <a:gd name="connsiteY114" fmla="*/ 85006 h 649727"/>
                <a:gd name="connsiteX115" fmla="*/ 195652 w 585710"/>
                <a:gd name="connsiteY115" fmla="*/ 91414 h 649727"/>
                <a:gd name="connsiteX116" fmla="*/ 203670 w 585710"/>
                <a:gd name="connsiteY116" fmla="*/ 86599 h 649727"/>
                <a:gd name="connsiteX117" fmla="*/ 263002 w 585710"/>
                <a:gd name="connsiteY117" fmla="*/ 102636 h 649727"/>
                <a:gd name="connsiteX118" fmla="*/ 288659 w 585710"/>
                <a:gd name="connsiteY118" fmla="*/ 105849 h 649727"/>
                <a:gd name="connsiteX119" fmla="*/ 336769 w 585710"/>
                <a:gd name="connsiteY119" fmla="*/ 137913 h 649727"/>
                <a:gd name="connsiteX120" fmla="*/ 372046 w 585710"/>
                <a:gd name="connsiteY120" fmla="*/ 178005 h 649727"/>
                <a:gd name="connsiteX121" fmla="*/ 404119 w 585710"/>
                <a:gd name="connsiteY121" fmla="*/ 211671 h 649727"/>
                <a:gd name="connsiteX122" fmla="*/ 429776 w 585710"/>
                <a:gd name="connsiteY122" fmla="*/ 251763 h 649727"/>
                <a:gd name="connsiteX123" fmla="*/ 452229 w 585710"/>
                <a:gd name="connsiteY123" fmla="*/ 325530 h 649727"/>
                <a:gd name="connsiteX124" fmla="*/ 458645 w 585710"/>
                <a:gd name="connsiteY124" fmla="*/ 370444 h 649727"/>
                <a:gd name="connsiteX125" fmla="*/ 481090 w 585710"/>
                <a:gd name="connsiteY125" fmla="*/ 397695 h 649727"/>
                <a:gd name="connsiteX126" fmla="*/ 500339 w 585710"/>
                <a:gd name="connsiteY126" fmla="*/ 380056 h 649727"/>
                <a:gd name="connsiteX127" fmla="*/ 370444 w 585710"/>
                <a:gd name="connsiteY127" fmla="*/ 101034 h 649727"/>
                <a:gd name="connsiteX128" fmla="*/ 356018 w 585710"/>
                <a:gd name="connsiteY128" fmla="*/ 91405 h 649727"/>
                <a:gd name="connsiteX129" fmla="*/ 304696 w 585710"/>
                <a:gd name="connsiteY129" fmla="*/ 64146 h 649727"/>
                <a:gd name="connsiteX130" fmla="*/ 293473 w 585710"/>
                <a:gd name="connsiteY130" fmla="*/ 51314 h 649727"/>
                <a:gd name="connsiteX131" fmla="*/ 263002 w 585710"/>
                <a:gd name="connsiteY131" fmla="*/ 38489 h 649727"/>
                <a:gd name="connsiteX132" fmla="*/ 219707 w 585710"/>
                <a:gd name="connsiteY132" fmla="*/ 17638 h 649727"/>
                <a:gd name="connsiteX133" fmla="*/ 101042 w 585710"/>
                <a:gd name="connsiteY133" fmla="*/ 24046 h 649727"/>
                <a:gd name="connsiteX134" fmla="*/ 17 w 585710"/>
                <a:gd name="connsiteY134" fmla="*/ 68952 h 649727"/>
                <a:gd name="connsiteX135" fmla="*/ 20859 w 585710"/>
                <a:gd name="connsiteY135" fmla="*/ 46499 h 649727"/>
                <a:gd name="connsiteX136" fmla="*/ 28878 w 585710"/>
                <a:gd name="connsiteY136" fmla="*/ 46499 h 649727"/>
                <a:gd name="connsiteX137" fmla="*/ 24063 w 585710"/>
                <a:gd name="connsiteY137" fmla="*/ 41685 h 649727"/>
                <a:gd name="connsiteX138" fmla="*/ 51322 w 585710"/>
                <a:gd name="connsiteY138" fmla="*/ 28861 h 649727"/>
                <a:gd name="connsiteX139" fmla="*/ 44914 w 585710"/>
                <a:gd name="connsiteY139" fmla="*/ 36870 h 649727"/>
                <a:gd name="connsiteX140" fmla="*/ 60951 w 585710"/>
                <a:gd name="connsiteY140" fmla="*/ 27250 h 649727"/>
                <a:gd name="connsiteX141" fmla="*/ 67359 w 585710"/>
                <a:gd name="connsiteY141" fmla="*/ 32065 h 649727"/>
                <a:gd name="connsiteX142" fmla="*/ 68978 w 585710"/>
                <a:gd name="connsiteY142" fmla="*/ 25648 h 64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585710" h="649727">
                  <a:moveTo>
                    <a:pt x="68978" y="25648"/>
                  </a:moveTo>
                  <a:cubicBezTo>
                    <a:pt x="64025" y="23570"/>
                    <a:pt x="73584" y="23535"/>
                    <a:pt x="72182" y="27259"/>
                  </a:cubicBezTo>
                  <a:cubicBezTo>
                    <a:pt x="90599" y="16435"/>
                    <a:pt x="98046" y="19206"/>
                    <a:pt x="113875" y="8018"/>
                  </a:cubicBezTo>
                  <a:cubicBezTo>
                    <a:pt x="125712" y="10079"/>
                    <a:pt x="133098" y="7464"/>
                    <a:pt x="141134" y="0"/>
                  </a:cubicBezTo>
                  <a:cubicBezTo>
                    <a:pt x="157664" y="5689"/>
                    <a:pt x="183944" y="10235"/>
                    <a:pt x="195660" y="3204"/>
                  </a:cubicBezTo>
                  <a:cubicBezTo>
                    <a:pt x="211108" y="4788"/>
                    <a:pt x="223300" y="17370"/>
                    <a:pt x="237345" y="12833"/>
                  </a:cubicBezTo>
                  <a:cubicBezTo>
                    <a:pt x="275281" y="24877"/>
                    <a:pt x="312956" y="44819"/>
                    <a:pt x="336769" y="65748"/>
                  </a:cubicBezTo>
                  <a:cubicBezTo>
                    <a:pt x="342813" y="64519"/>
                    <a:pt x="344432" y="67705"/>
                    <a:pt x="349593" y="67350"/>
                  </a:cubicBezTo>
                  <a:cubicBezTo>
                    <a:pt x="364504" y="82911"/>
                    <a:pt x="384913" y="92973"/>
                    <a:pt x="402517" y="105840"/>
                  </a:cubicBezTo>
                  <a:cubicBezTo>
                    <a:pt x="421351" y="139489"/>
                    <a:pt x="449190" y="162834"/>
                    <a:pt x="463451" y="195635"/>
                  </a:cubicBezTo>
                  <a:cubicBezTo>
                    <a:pt x="476856" y="205766"/>
                    <a:pt x="475184" y="224279"/>
                    <a:pt x="487506" y="237320"/>
                  </a:cubicBezTo>
                  <a:cubicBezTo>
                    <a:pt x="487801" y="255140"/>
                    <a:pt x="495568" y="267116"/>
                    <a:pt x="501941" y="279013"/>
                  </a:cubicBezTo>
                  <a:cubicBezTo>
                    <a:pt x="498780" y="285836"/>
                    <a:pt x="504876" y="291742"/>
                    <a:pt x="508357" y="296660"/>
                  </a:cubicBezTo>
                  <a:cubicBezTo>
                    <a:pt x="511163" y="327539"/>
                    <a:pt x="522342" y="351169"/>
                    <a:pt x="519588" y="381641"/>
                  </a:cubicBezTo>
                  <a:cubicBezTo>
                    <a:pt x="584505" y="377580"/>
                    <a:pt x="608786" y="472561"/>
                    <a:pt x="559671" y="508323"/>
                  </a:cubicBezTo>
                  <a:cubicBezTo>
                    <a:pt x="572261" y="540232"/>
                    <a:pt x="565559" y="568201"/>
                    <a:pt x="564486" y="601330"/>
                  </a:cubicBezTo>
                  <a:cubicBezTo>
                    <a:pt x="549133" y="613843"/>
                    <a:pt x="523156" y="618943"/>
                    <a:pt x="500339" y="617376"/>
                  </a:cubicBezTo>
                  <a:cubicBezTo>
                    <a:pt x="474405" y="615583"/>
                    <a:pt x="457494" y="596464"/>
                    <a:pt x="444219" y="585303"/>
                  </a:cubicBezTo>
                  <a:cubicBezTo>
                    <a:pt x="434989" y="599148"/>
                    <a:pt x="421065" y="612059"/>
                    <a:pt x="407332" y="625385"/>
                  </a:cubicBezTo>
                  <a:cubicBezTo>
                    <a:pt x="392395" y="639898"/>
                    <a:pt x="377493" y="661875"/>
                    <a:pt x="348000" y="641422"/>
                  </a:cubicBezTo>
                  <a:cubicBezTo>
                    <a:pt x="328655" y="628009"/>
                    <a:pt x="317026" y="597832"/>
                    <a:pt x="307908" y="575674"/>
                  </a:cubicBezTo>
                  <a:cubicBezTo>
                    <a:pt x="306748" y="570773"/>
                    <a:pt x="310670" y="570954"/>
                    <a:pt x="309519" y="566053"/>
                  </a:cubicBezTo>
                  <a:cubicBezTo>
                    <a:pt x="309042" y="562780"/>
                    <a:pt x="305180" y="562910"/>
                    <a:pt x="304704" y="559646"/>
                  </a:cubicBezTo>
                  <a:cubicBezTo>
                    <a:pt x="299275" y="560096"/>
                    <a:pt x="295500" y="562191"/>
                    <a:pt x="288668" y="561247"/>
                  </a:cubicBezTo>
                  <a:cubicBezTo>
                    <a:pt x="245372" y="552666"/>
                    <a:pt x="224937" y="515372"/>
                    <a:pt x="238956" y="473055"/>
                  </a:cubicBezTo>
                  <a:cubicBezTo>
                    <a:pt x="243528" y="459235"/>
                    <a:pt x="256352" y="437371"/>
                    <a:pt x="267816" y="429750"/>
                  </a:cubicBezTo>
                  <a:cubicBezTo>
                    <a:pt x="272709" y="426495"/>
                    <a:pt x="278580" y="428244"/>
                    <a:pt x="283853" y="426547"/>
                  </a:cubicBezTo>
                  <a:cubicBezTo>
                    <a:pt x="299327" y="421559"/>
                    <a:pt x="313987" y="411211"/>
                    <a:pt x="331963" y="413714"/>
                  </a:cubicBezTo>
                  <a:cubicBezTo>
                    <a:pt x="327954" y="417567"/>
                    <a:pt x="330439" y="417966"/>
                    <a:pt x="330361" y="424945"/>
                  </a:cubicBezTo>
                  <a:cubicBezTo>
                    <a:pt x="316887" y="425161"/>
                    <a:pt x="303648" y="431708"/>
                    <a:pt x="288668" y="437777"/>
                  </a:cubicBezTo>
                  <a:cubicBezTo>
                    <a:pt x="290971" y="433110"/>
                    <a:pt x="289897" y="435968"/>
                    <a:pt x="285464" y="436176"/>
                  </a:cubicBezTo>
                  <a:cubicBezTo>
                    <a:pt x="239839" y="458412"/>
                    <a:pt x="236739" y="542466"/>
                    <a:pt x="291880" y="543609"/>
                  </a:cubicBezTo>
                  <a:cubicBezTo>
                    <a:pt x="313277" y="544059"/>
                    <a:pt x="321996" y="531963"/>
                    <a:pt x="333574" y="519563"/>
                  </a:cubicBezTo>
                  <a:cubicBezTo>
                    <a:pt x="338960" y="521121"/>
                    <a:pt x="341566" y="525460"/>
                    <a:pt x="344796" y="529174"/>
                  </a:cubicBezTo>
                  <a:cubicBezTo>
                    <a:pt x="334085" y="546995"/>
                    <a:pt x="320126" y="563897"/>
                    <a:pt x="328759" y="588524"/>
                  </a:cubicBezTo>
                  <a:cubicBezTo>
                    <a:pt x="333193" y="601175"/>
                    <a:pt x="353022" y="630165"/>
                    <a:pt x="364036" y="631811"/>
                  </a:cubicBezTo>
                  <a:cubicBezTo>
                    <a:pt x="380870" y="634330"/>
                    <a:pt x="420667" y="602404"/>
                    <a:pt x="424970" y="575691"/>
                  </a:cubicBezTo>
                  <a:cubicBezTo>
                    <a:pt x="427923" y="557386"/>
                    <a:pt x="421325" y="545306"/>
                    <a:pt x="423368" y="532395"/>
                  </a:cubicBezTo>
                  <a:cubicBezTo>
                    <a:pt x="456108" y="549090"/>
                    <a:pt x="455121" y="606578"/>
                    <a:pt x="519588" y="599737"/>
                  </a:cubicBezTo>
                  <a:cubicBezTo>
                    <a:pt x="560511" y="595399"/>
                    <a:pt x="561325" y="548086"/>
                    <a:pt x="546847" y="514757"/>
                  </a:cubicBezTo>
                  <a:cubicBezTo>
                    <a:pt x="535166" y="513484"/>
                    <a:pt x="525667" y="503717"/>
                    <a:pt x="516384" y="505137"/>
                  </a:cubicBezTo>
                  <a:cubicBezTo>
                    <a:pt x="517190" y="497811"/>
                    <a:pt x="513596" y="496053"/>
                    <a:pt x="516384" y="490702"/>
                  </a:cubicBezTo>
                  <a:cubicBezTo>
                    <a:pt x="523104" y="487654"/>
                    <a:pt x="532308" y="490434"/>
                    <a:pt x="538829" y="492304"/>
                  </a:cubicBezTo>
                  <a:cubicBezTo>
                    <a:pt x="571439" y="491230"/>
                    <a:pt x="583856" y="430262"/>
                    <a:pt x="559680" y="408917"/>
                  </a:cubicBezTo>
                  <a:cubicBezTo>
                    <a:pt x="554121" y="404007"/>
                    <a:pt x="538803" y="396413"/>
                    <a:pt x="530810" y="399296"/>
                  </a:cubicBezTo>
                  <a:cubicBezTo>
                    <a:pt x="515839" y="404708"/>
                    <a:pt x="527598" y="432037"/>
                    <a:pt x="522792" y="444203"/>
                  </a:cubicBezTo>
                  <a:cubicBezTo>
                    <a:pt x="520930" y="443943"/>
                    <a:pt x="519935" y="444558"/>
                    <a:pt x="519588" y="445813"/>
                  </a:cubicBezTo>
                  <a:cubicBezTo>
                    <a:pt x="498694" y="446930"/>
                    <a:pt x="511492" y="414337"/>
                    <a:pt x="501941" y="404120"/>
                  </a:cubicBezTo>
                  <a:cubicBezTo>
                    <a:pt x="472604" y="410216"/>
                    <a:pt x="486424" y="453052"/>
                    <a:pt x="471470" y="466656"/>
                  </a:cubicBezTo>
                  <a:cubicBezTo>
                    <a:pt x="450904" y="454187"/>
                    <a:pt x="463096" y="431326"/>
                    <a:pt x="468266" y="410545"/>
                  </a:cubicBezTo>
                  <a:cubicBezTo>
                    <a:pt x="467954" y="409246"/>
                    <a:pt x="466655" y="408943"/>
                    <a:pt x="466655" y="407332"/>
                  </a:cubicBezTo>
                  <a:cubicBezTo>
                    <a:pt x="457745" y="406882"/>
                    <a:pt x="454766" y="409904"/>
                    <a:pt x="447415" y="407332"/>
                  </a:cubicBezTo>
                  <a:cubicBezTo>
                    <a:pt x="445224" y="401513"/>
                    <a:pt x="443024" y="395694"/>
                    <a:pt x="439396" y="391296"/>
                  </a:cubicBezTo>
                  <a:cubicBezTo>
                    <a:pt x="424451" y="398803"/>
                    <a:pt x="411073" y="407852"/>
                    <a:pt x="404119" y="423360"/>
                  </a:cubicBezTo>
                  <a:cubicBezTo>
                    <a:pt x="407280" y="429828"/>
                    <a:pt x="411670" y="435067"/>
                    <a:pt x="413740" y="442609"/>
                  </a:cubicBezTo>
                  <a:cubicBezTo>
                    <a:pt x="409462" y="450099"/>
                    <a:pt x="402621" y="455009"/>
                    <a:pt x="400915" y="465062"/>
                  </a:cubicBezTo>
                  <a:cubicBezTo>
                    <a:pt x="391408" y="441960"/>
                    <a:pt x="355109" y="445657"/>
                    <a:pt x="347991" y="420165"/>
                  </a:cubicBezTo>
                  <a:cubicBezTo>
                    <a:pt x="354788" y="423144"/>
                    <a:pt x="365300" y="417611"/>
                    <a:pt x="367232" y="410553"/>
                  </a:cubicBezTo>
                  <a:cubicBezTo>
                    <a:pt x="361231" y="368003"/>
                    <a:pt x="340241" y="340926"/>
                    <a:pt x="328751" y="307926"/>
                  </a:cubicBezTo>
                  <a:cubicBezTo>
                    <a:pt x="301968" y="276727"/>
                    <a:pt x="267955" y="238307"/>
                    <a:pt x="250178" y="208502"/>
                  </a:cubicBezTo>
                  <a:cubicBezTo>
                    <a:pt x="235691" y="207480"/>
                    <a:pt x="230063" y="197600"/>
                    <a:pt x="219707" y="192457"/>
                  </a:cubicBezTo>
                  <a:cubicBezTo>
                    <a:pt x="223560" y="191452"/>
                    <a:pt x="222157" y="191487"/>
                    <a:pt x="221317" y="184430"/>
                  </a:cubicBezTo>
                  <a:cubicBezTo>
                    <a:pt x="224651" y="185330"/>
                    <a:pt x="224712" y="186932"/>
                    <a:pt x="222919" y="189253"/>
                  </a:cubicBezTo>
                  <a:cubicBezTo>
                    <a:pt x="235778" y="189677"/>
                    <a:pt x="254880" y="193643"/>
                    <a:pt x="258196" y="211697"/>
                  </a:cubicBezTo>
                  <a:cubicBezTo>
                    <a:pt x="282372" y="222833"/>
                    <a:pt x="297335" y="248343"/>
                    <a:pt x="312723" y="266224"/>
                  </a:cubicBezTo>
                  <a:cubicBezTo>
                    <a:pt x="317130" y="271350"/>
                    <a:pt x="323382" y="273991"/>
                    <a:pt x="327149" y="279056"/>
                  </a:cubicBezTo>
                  <a:cubicBezTo>
                    <a:pt x="336457" y="291595"/>
                    <a:pt x="342016" y="305406"/>
                    <a:pt x="349593" y="317537"/>
                  </a:cubicBezTo>
                  <a:cubicBezTo>
                    <a:pt x="360451" y="334925"/>
                    <a:pt x="369310" y="354642"/>
                    <a:pt x="375250" y="376878"/>
                  </a:cubicBezTo>
                  <a:cubicBezTo>
                    <a:pt x="382333" y="386672"/>
                    <a:pt x="385710" y="410242"/>
                    <a:pt x="378454" y="426590"/>
                  </a:cubicBezTo>
                  <a:cubicBezTo>
                    <a:pt x="378765" y="427889"/>
                    <a:pt x="380064" y="428192"/>
                    <a:pt x="380064" y="429794"/>
                  </a:cubicBezTo>
                  <a:cubicBezTo>
                    <a:pt x="383779" y="430313"/>
                    <a:pt x="386221" y="429543"/>
                    <a:pt x="388083" y="428183"/>
                  </a:cubicBezTo>
                  <a:cubicBezTo>
                    <a:pt x="385442" y="407505"/>
                    <a:pt x="408813" y="401860"/>
                    <a:pt x="408925" y="380073"/>
                  </a:cubicBezTo>
                  <a:cubicBezTo>
                    <a:pt x="409072" y="354486"/>
                    <a:pt x="388334" y="331063"/>
                    <a:pt x="386481" y="307917"/>
                  </a:cubicBezTo>
                  <a:cubicBezTo>
                    <a:pt x="386221" y="306029"/>
                    <a:pt x="383554" y="306566"/>
                    <a:pt x="381666" y="306307"/>
                  </a:cubicBezTo>
                  <a:cubicBezTo>
                    <a:pt x="379631" y="293898"/>
                    <a:pt x="372947" y="286165"/>
                    <a:pt x="365630" y="279048"/>
                  </a:cubicBezTo>
                  <a:cubicBezTo>
                    <a:pt x="359326" y="252213"/>
                    <a:pt x="341410" y="236991"/>
                    <a:pt x="327149" y="218114"/>
                  </a:cubicBezTo>
                  <a:cubicBezTo>
                    <a:pt x="312272" y="213013"/>
                    <a:pt x="304713" y="195063"/>
                    <a:pt x="290261" y="184430"/>
                  </a:cubicBezTo>
                  <a:cubicBezTo>
                    <a:pt x="276121" y="174030"/>
                    <a:pt x="252602" y="162020"/>
                    <a:pt x="238947" y="150763"/>
                  </a:cubicBezTo>
                  <a:cubicBezTo>
                    <a:pt x="228418" y="142078"/>
                    <a:pt x="204986" y="147040"/>
                    <a:pt x="194041" y="133116"/>
                  </a:cubicBezTo>
                  <a:cubicBezTo>
                    <a:pt x="161111" y="133047"/>
                    <a:pt x="139324" y="129375"/>
                    <a:pt x="113858" y="139532"/>
                  </a:cubicBezTo>
                  <a:cubicBezTo>
                    <a:pt x="108671" y="144217"/>
                    <a:pt x="96159" y="156019"/>
                    <a:pt x="91414" y="150755"/>
                  </a:cubicBezTo>
                  <a:cubicBezTo>
                    <a:pt x="90418" y="160159"/>
                    <a:pt x="78139" y="168618"/>
                    <a:pt x="70562" y="176412"/>
                  </a:cubicBezTo>
                  <a:cubicBezTo>
                    <a:pt x="67194" y="172939"/>
                    <a:pt x="77299" y="169337"/>
                    <a:pt x="78581" y="165189"/>
                  </a:cubicBezTo>
                  <a:cubicBezTo>
                    <a:pt x="77524" y="163042"/>
                    <a:pt x="75152" y="162202"/>
                    <a:pt x="72164" y="161986"/>
                  </a:cubicBezTo>
                  <a:cubicBezTo>
                    <a:pt x="73420" y="158219"/>
                    <a:pt x="79923" y="155491"/>
                    <a:pt x="83387" y="158773"/>
                  </a:cubicBezTo>
                  <a:cubicBezTo>
                    <a:pt x="82139" y="157353"/>
                    <a:pt x="81663" y="155154"/>
                    <a:pt x="81776" y="152365"/>
                  </a:cubicBezTo>
                  <a:cubicBezTo>
                    <a:pt x="86789" y="153603"/>
                    <a:pt x="94617" y="143152"/>
                    <a:pt x="91405" y="150763"/>
                  </a:cubicBezTo>
                  <a:cubicBezTo>
                    <a:pt x="96271" y="147612"/>
                    <a:pt x="96618" y="139939"/>
                    <a:pt x="101025" y="136329"/>
                  </a:cubicBezTo>
                  <a:cubicBezTo>
                    <a:pt x="94860" y="136571"/>
                    <a:pt x="86019" y="147265"/>
                    <a:pt x="81776" y="150763"/>
                  </a:cubicBezTo>
                  <a:cubicBezTo>
                    <a:pt x="79022" y="142095"/>
                    <a:pt x="96574" y="139931"/>
                    <a:pt x="99423" y="131523"/>
                  </a:cubicBezTo>
                  <a:cubicBezTo>
                    <a:pt x="104281" y="132008"/>
                    <a:pt x="103926" y="137705"/>
                    <a:pt x="109043" y="137931"/>
                  </a:cubicBezTo>
                  <a:cubicBezTo>
                    <a:pt x="111970" y="135515"/>
                    <a:pt x="112819" y="131012"/>
                    <a:pt x="115460" y="128310"/>
                  </a:cubicBezTo>
                  <a:cubicBezTo>
                    <a:pt x="111044" y="129246"/>
                    <a:pt x="108758" y="132302"/>
                    <a:pt x="104238" y="133125"/>
                  </a:cubicBezTo>
                  <a:cubicBezTo>
                    <a:pt x="106549" y="124751"/>
                    <a:pt x="119097" y="126613"/>
                    <a:pt x="125080" y="121903"/>
                  </a:cubicBezTo>
                  <a:cubicBezTo>
                    <a:pt x="124621" y="128258"/>
                    <a:pt x="124465" y="128544"/>
                    <a:pt x="118664" y="131523"/>
                  </a:cubicBezTo>
                  <a:cubicBezTo>
                    <a:pt x="124465" y="134527"/>
                    <a:pt x="135774" y="128492"/>
                    <a:pt x="137904" y="120301"/>
                  </a:cubicBezTo>
                  <a:cubicBezTo>
                    <a:pt x="142632" y="124007"/>
                    <a:pt x="149784" y="123920"/>
                    <a:pt x="153941" y="118690"/>
                  </a:cubicBezTo>
                  <a:cubicBezTo>
                    <a:pt x="156322" y="119392"/>
                    <a:pt x="153309" y="120742"/>
                    <a:pt x="153941" y="123505"/>
                  </a:cubicBezTo>
                  <a:cubicBezTo>
                    <a:pt x="167293" y="123392"/>
                    <a:pt x="172731" y="114542"/>
                    <a:pt x="176394" y="123505"/>
                  </a:cubicBezTo>
                  <a:cubicBezTo>
                    <a:pt x="209056" y="121825"/>
                    <a:pt x="237207" y="141212"/>
                    <a:pt x="267799" y="150763"/>
                  </a:cubicBezTo>
                  <a:cubicBezTo>
                    <a:pt x="276805" y="161076"/>
                    <a:pt x="290425" y="173242"/>
                    <a:pt x="303076" y="174810"/>
                  </a:cubicBezTo>
                  <a:cubicBezTo>
                    <a:pt x="312298" y="186473"/>
                    <a:pt x="320377" y="198345"/>
                    <a:pt x="333548" y="202069"/>
                  </a:cubicBezTo>
                  <a:cubicBezTo>
                    <a:pt x="341973" y="214503"/>
                    <a:pt x="350476" y="226833"/>
                    <a:pt x="364019" y="234150"/>
                  </a:cubicBezTo>
                  <a:cubicBezTo>
                    <a:pt x="377293" y="267393"/>
                    <a:pt x="399876" y="298020"/>
                    <a:pt x="412129" y="327149"/>
                  </a:cubicBezTo>
                  <a:cubicBezTo>
                    <a:pt x="418199" y="343541"/>
                    <a:pt x="420459" y="363725"/>
                    <a:pt x="429767" y="376861"/>
                  </a:cubicBezTo>
                  <a:cubicBezTo>
                    <a:pt x="437526" y="376601"/>
                    <a:pt x="440323" y="371371"/>
                    <a:pt x="444202" y="367241"/>
                  </a:cubicBezTo>
                  <a:cubicBezTo>
                    <a:pt x="442929" y="361889"/>
                    <a:pt x="439344" y="352815"/>
                    <a:pt x="442592" y="348000"/>
                  </a:cubicBezTo>
                  <a:cubicBezTo>
                    <a:pt x="436270" y="339497"/>
                    <a:pt x="440678" y="327781"/>
                    <a:pt x="432971" y="319131"/>
                  </a:cubicBezTo>
                  <a:cubicBezTo>
                    <a:pt x="429967" y="277203"/>
                    <a:pt x="404647" y="249131"/>
                    <a:pt x="392880" y="221309"/>
                  </a:cubicBezTo>
                  <a:cubicBezTo>
                    <a:pt x="367162" y="196786"/>
                    <a:pt x="344190" y="169519"/>
                    <a:pt x="320724" y="142736"/>
                  </a:cubicBezTo>
                  <a:cubicBezTo>
                    <a:pt x="321226" y="138978"/>
                    <a:pt x="323867" y="136112"/>
                    <a:pt x="320724" y="133107"/>
                  </a:cubicBezTo>
                  <a:cubicBezTo>
                    <a:pt x="315537" y="131133"/>
                    <a:pt x="319503" y="138303"/>
                    <a:pt x="314316" y="136320"/>
                  </a:cubicBezTo>
                  <a:cubicBezTo>
                    <a:pt x="259703" y="105519"/>
                    <a:pt x="207064" y="89214"/>
                    <a:pt x="134709" y="99432"/>
                  </a:cubicBezTo>
                  <a:cubicBezTo>
                    <a:pt x="130656" y="81785"/>
                    <a:pt x="157716" y="86755"/>
                    <a:pt x="176402" y="86599"/>
                  </a:cubicBezTo>
                  <a:cubicBezTo>
                    <a:pt x="182230" y="86556"/>
                    <a:pt x="189495" y="82720"/>
                    <a:pt x="195652" y="85006"/>
                  </a:cubicBezTo>
                  <a:cubicBezTo>
                    <a:pt x="197505" y="87379"/>
                    <a:pt x="197505" y="89041"/>
                    <a:pt x="195652" y="91414"/>
                  </a:cubicBezTo>
                  <a:cubicBezTo>
                    <a:pt x="201626" y="93111"/>
                    <a:pt x="200821" y="88037"/>
                    <a:pt x="203670" y="86599"/>
                  </a:cubicBezTo>
                  <a:cubicBezTo>
                    <a:pt x="227846" y="87864"/>
                    <a:pt x="245277" y="89604"/>
                    <a:pt x="263002" y="102636"/>
                  </a:cubicBezTo>
                  <a:cubicBezTo>
                    <a:pt x="277177" y="101502"/>
                    <a:pt x="276354" y="107087"/>
                    <a:pt x="288659" y="105849"/>
                  </a:cubicBezTo>
                  <a:cubicBezTo>
                    <a:pt x="302669" y="118560"/>
                    <a:pt x="318827" y="129133"/>
                    <a:pt x="336769" y="137913"/>
                  </a:cubicBezTo>
                  <a:cubicBezTo>
                    <a:pt x="342224" y="153500"/>
                    <a:pt x="364054" y="167605"/>
                    <a:pt x="372046" y="178005"/>
                  </a:cubicBezTo>
                  <a:cubicBezTo>
                    <a:pt x="379649" y="187876"/>
                    <a:pt x="393183" y="196250"/>
                    <a:pt x="404119" y="211671"/>
                  </a:cubicBezTo>
                  <a:cubicBezTo>
                    <a:pt x="412839" y="223976"/>
                    <a:pt x="425620" y="244992"/>
                    <a:pt x="429776" y="251763"/>
                  </a:cubicBezTo>
                  <a:cubicBezTo>
                    <a:pt x="441102" y="270224"/>
                    <a:pt x="444921" y="299232"/>
                    <a:pt x="452229" y="325530"/>
                  </a:cubicBezTo>
                  <a:cubicBezTo>
                    <a:pt x="455589" y="337618"/>
                    <a:pt x="463841" y="353048"/>
                    <a:pt x="458645" y="370444"/>
                  </a:cubicBezTo>
                  <a:cubicBezTo>
                    <a:pt x="465911" y="379744"/>
                    <a:pt x="471158" y="391070"/>
                    <a:pt x="481090" y="397695"/>
                  </a:cubicBezTo>
                  <a:cubicBezTo>
                    <a:pt x="487887" y="392196"/>
                    <a:pt x="495256" y="387278"/>
                    <a:pt x="500339" y="380056"/>
                  </a:cubicBezTo>
                  <a:cubicBezTo>
                    <a:pt x="492719" y="260638"/>
                    <a:pt x="438288" y="169865"/>
                    <a:pt x="370444" y="101034"/>
                  </a:cubicBezTo>
                  <a:cubicBezTo>
                    <a:pt x="362755" y="102922"/>
                    <a:pt x="360962" y="94878"/>
                    <a:pt x="356018" y="91405"/>
                  </a:cubicBezTo>
                  <a:cubicBezTo>
                    <a:pt x="341462" y="81214"/>
                    <a:pt x="320559" y="75602"/>
                    <a:pt x="304696" y="64146"/>
                  </a:cubicBezTo>
                  <a:cubicBezTo>
                    <a:pt x="300167" y="60873"/>
                    <a:pt x="297915" y="54717"/>
                    <a:pt x="293473" y="51314"/>
                  </a:cubicBezTo>
                  <a:cubicBezTo>
                    <a:pt x="285429" y="45166"/>
                    <a:pt x="274068" y="43001"/>
                    <a:pt x="263002" y="38489"/>
                  </a:cubicBezTo>
                  <a:cubicBezTo>
                    <a:pt x="246524" y="31770"/>
                    <a:pt x="232176" y="20375"/>
                    <a:pt x="219707" y="17638"/>
                  </a:cubicBezTo>
                  <a:cubicBezTo>
                    <a:pt x="180264" y="8971"/>
                    <a:pt x="132016" y="14417"/>
                    <a:pt x="101042" y="24046"/>
                  </a:cubicBezTo>
                  <a:cubicBezTo>
                    <a:pt x="59938" y="36844"/>
                    <a:pt x="29553" y="56232"/>
                    <a:pt x="17" y="68952"/>
                  </a:cubicBezTo>
                  <a:cubicBezTo>
                    <a:pt x="-771" y="51928"/>
                    <a:pt x="26574" y="57453"/>
                    <a:pt x="20859" y="46499"/>
                  </a:cubicBezTo>
                  <a:cubicBezTo>
                    <a:pt x="22028" y="42525"/>
                    <a:pt x="25691" y="51790"/>
                    <a:pt x="28878" y="46499"/>
                  </a:cubicBezTo>
                  <a:cubicBezTo>
                    <a:pt x="29510" y="42655"/>
                    <a:pt x="21578" y="47391"/>
                    <a:pt x="24063" y="41685"/>
                  </a:cubicBezTo>
                  <a:cubicBezTo>
                    <a:pt x="31709" y="42282"/>
                    <a:pt x="38030" y="32723"/>
                    <a:pt x="51322" y="28861"/>
                  </a:cubicBezTo>
                  <a:cubicBezTo>
                    <a:pt x="51036" y="33381"/>
                    <a:pt x="43702" y="30852"/>
                    <a:pt x="44914" y="36870"/>
                  </a:cubicBezTo>
                  <a:cubicBezTo>
                    <a:pt x="50283" y="39364"/>
                    <a:pt x="59946" y="34264"/>
                    <a:pt x="60951" y="27250"/>
                  </a:cubicBezTo>
                  <a:cubicBezTo>
                    <a:pt x="64969" y="26973"/>
                    <a:pt x="64839" y="30835"/>
                    <a:pt x="67359" y="32065"/>
                  </a:cubicBezTo>
                  <a:cubicBezTo>
                    <a:pt x="69956" y="32749"/>
                    <a:pt x="72744" y="26090"/>
                    <a:pt x="68978" y="2564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65A4012-5929-6001-C56E-AC8013400C75}"/>
                </a:ext>
              </a:extLst>
            </p:cNvPr>
            <p:cNvSpPr/>
            <p:nvPr/>
          </p:nvSpPr>
          <p:spPr>
            <a:xfrm>
              <a:off x="7500617" y="4283774"/>
              <a:ext cx="15022" cy="15509"/>
            </a:xfrm>
            <a:custGeom>
              <a:avLst/>
              <a:gdLst>
                <a:gd name="connsiteX0" fmla="*/ 13420 w 15022"/>
                <a:gd name="connsiteY0" fmla="*/ 1069 h 15509"/>
                <a:gd name="connsiteX1" fmla="*/ 587 w 15022"/>
                <a:gd name="connsiteY1" fmla="*/ 15504 h 15509"/>
                <a:gd name="connsiteX2" fmla="*/ 15022 w 15022"/>
                <a:gd name="connsiteY2" fmla="*/ 1069 h 15509"/>
                <a:gd name="connsiteX3" fmla="*/ 13420 w 15022"/>
                <a:gd name="connsiteY3" fmla="*/ 1069 h 1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2" h="15509">
                  <a:moveTo>
                    <a:pt x="13420" y="1069"/>
                  </a:moveTo>
                  <a:cubicBezTo>
                    <a:pt x="10468" y="6628"/>
                    <a:pt x="10615" y="13832"/>
                    <a:pt x="587" y="15504"/>
                  </a:cubicBezTo>
                  <a:cubicBezTo>
                    <a:pt x="-2504" y="15902"/>
                    <a:pt x="7238" y="-4871"/>
                    <a:pt x="15022" y="1069"/>
                  </a:cubicBezTo>
                  <a:cubicBezTo>
                    <a:pt x="14719" y="2887"/>
                    <a:pt x="13412" y="1961"/>
                    <a:pt x="13420" y="106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7B512805-D2A1-7CE8-67B8-2EB1E74FA262}"/>
                </a:ext>
              </a:extLst>
            </p:cNvPr>
            <p:cNvSpPr/>
            <p:nvPr/>
          </p:nvSpPr>
          <p:spPr>
            <a:xfrm>
              <a:off x="7196504" y="4305703"/>
              <a:ext cx="469261" cy="348288"/>
            </a:xfrm>
            <a:custGeom>
              <a:avLst/>
              <a:gdLst>
                <a:gd name="connsiteX0" fmla="*/ 126705 w 469261"/>
                <a:gd name="connsiteY0" fmla="*/ 109035 h 348288"/>
                <a:gd name="connsiteX1" fmla="*/ 128307 w 469261"/>
                <a:gd name="connsiteY1" fmla="*/ 109035 h 348288"/>
                <a:gd name="connsiteX2" fmla="*/ 166796 w 469261"/>
                <a:gd name="connsiteY2" fmla="*/ 78573 h 348288"/>
                <a:gd name="connsiteX3" fmla="*/ 214906 w 469261"/>
                <a:gd name="connsiteY3" fmla="*/ 84989 h 348288"/>
                <a:gd name="connsiteX4" fmla="*/ 224526 w 469261"/>
                <a:gd name="connsiteY4" fmla="*/ 89803 h 348288"/>
                <a:gd name="connsiteX5" fmla="*/ 269424 w 469261"/>
                <a:gd name="connsiteY5" fmla="*/ 49712 h 348288"/>
                <a:gd name="connsiteX6" fmla="*/ 277442 w 469261"/>
                <a:gd name="connsiteY6" fmla="*/ 35277 h 348288"/>
                <a:gd name="connsiteX7" fmla="*/ 272628 w 469261"/>
                <a:gd name="connsiteY7" fmla="*/ 33675 h 348288"/>
                <a:gd name="connsiteX8" fmla="*/ 283850 w 469261"/>
                <a:gd name="connsiteY8" fmla="*/ 0 h 348288"/>
                <a:gd name="connsiteX9" fmla="*/ 291868 w 469261"/>
                <a:gd name="connsiteY9" fmla="*/ 6417 h 348288"/>
                <a:gd name="connsiteX10" fmla="*/ 280646 w 469261"/>
                <a:gd name="connsiteY10" fmla="*/ 11231 h 348288"/>
                <a:gd name="connsiteX11" fmla="*/ 280646 w 469261"/>
                <a:gd name="connsiteY11" fmla="*/ 43304 h 348288"/>
                <a:gd name="connsiteX12" fmla="*/ 317534 w 469261"/>
                <a:gd name="connsiteY12" fmla="*/ 80183 h 348288"/>
                <a:gd name="connsiteX13" fmla="*/ 323950 w 469261"/>
                <a:gd name="connsiteY13" fmla="*/ 81785 h 348288"/>
                <a:gd name="connsiteX14" fmla="*/ 338385 w 469261"/>
                <a:gd name="connsiteY14" fmla="*/ 112257 h 348288"/>
                <a:gd name="connsiteX15" fmla="*/ 380078 w 469261"/>
                <a:gd name="connsiteY15" fmla="*/ 91405 h 348288"/>
                <a:gd name="connsiteX16" fmla="*/ 388097 w 469261"/>
                <a:gd name="connsiteY16" fmla="*/ 96211 h 348288"/>
                <a:gd name="connsiteX17" fmla="*/ 389707 w 469261"/>
                <a:gd name="connsiteY17" fmla="*/ 89803 h 348288"/>
                <a:gd name="connsiteX18" fmla="*/ 392911 w 469261"/>
                <a:gd name="connsiteY18" fmla="*/ 99424 h 348288"/>
                <a:gd name="connsiteX19" fmla="*/ 420170 w 469261"/>
                <a:gd name="connsiteY19" fmla="*/ 96211 h 348288"/>
                <a:gd name="connsiteX20" fmla="*/ 423374 w 469261"/>
                <a:gd name="connsiteY20" fmla="*/ 101034 h 348288"/>
                <a:gd name="connsiteX21" fmla="*/ 434596 w 469261"/>
                <a:gd name="connsiteY21" fmla="*/ 94618 h 348288"/>
                <a:gd name="connsiteX22" fmla="*/ 442614 w 469261"/>
                <a:gd name="connsiteY22" fmla="*/ 97822 h 348288"/>
                <a:gd name="connsiteX23" fmla="*/ 463457 w 469261"/>
                <a:gd name="connsiteY23" fmla="*/ 94618 h 348288"/>
                <a:gd name="connsiteX24" fmla="*/ 449022 w 469261"/>
                <a:gd name="connsiteY24" fmla="*/ 104238 h 348288"/>
                <a:gd name="connsiteX25" fmla="*/ 429781 w 469261"/>
                <a:gd name="connsiteY25" fmla="*/ 227717 h 348288"/>
                <a:gd name="connsiteX26" fmla="*/ 375255 w 469261"/>
                <a:gd name="connsiteY26" fmla="*/ 246957 h 348288"/>
                <a:gd name="connsiteX27" fmla="*/ 381672 w 469261"/>
                <a:gd name="connsiteY27" fmla="*/ 267808 h 348288"/>
                <a:gd name="connsiteX28" fmla="*/ 373653 w 469261"/>
                <a:gd name="connsiteY28" fmla="*/ 295067 h 348288"/>
                <a:gd name="connsiteX29" fmla="*/ 359219 w 469261"/>
                <a:gd name="connsiteY29" fmla="*/ 323937 h 348288"/>
                <a:gd name="connsiteX30" fmla="*/ 274230 w 469261"/>
                <a:gd name="connsiteY30" fmla="*/ 347983 h 348288"/>
                <a:gd name="connsiteX31" fmla="*/ 219712 w 469261"/>
                <a:gd name="connsiteY31" fmla="*/ 317503 h 348288"/>
                <a:gd name="connsiteX32" fmla="*/ 149158 w 469261"/>
                <a:gd name="connsiteY32" fmla="*/ 344762 h 348288"/>
                <a:gd name="connsiteX33" fmla="*/ 94640 w 469261"/>
                <a:gd name="connsiteY33" fmla="*/ 242134 h 348288"/>
                <a:gd name="connsiteX34" fmla="*/ 52946 w 469261"/>
                <a:gd name="connsiteY34" fmla="*/ 243736 h 348288"/>
                <a:gd name="connsiteX35" fmla="*/ 22 w 469261"/>
                <a:gd name="connsiteY35" fmla="*/ 186006 h 348288"/>
                <a:gd name="connsiteX36" fmla="*/ 22475 w 469261"/>
                <a:gd name="connsiteY36" fmla="*/ 137896 h 348288"/>
                <a:gd name="connsiteX37" fmla="*/ 40114 w 469261"/>
                <a:gd name="connsiteY37" fmla="*/ 125063 h 348288"/>
                <a:gd name="connsiteX38" fmla="*/ 28892 w 469261"/>
                <a:gd name="connsiteY38" fmla="*/ 128267 h 348288"/>
                <a:gd name="connsiteX39" fmla="*/ 43326 w 469261"/>
                <a:gd name="connsiteY39" fmla="*/ 115443 h 348288"/>
                <a:gd name="connsiteX40" fmla="*/ 41724 w 469261"/>
                <a:gd name="connsiteY40" fmla="*/ 120266 h 348288"/>
                <a:gd name="connsiteX41" fmla="*/ 57761 w 469261"/>
                <a:gd name="connsiteY41" fmla="*/ 117054 h 348288"/>
                <a:gd name="connsiteX42" fmla="*/ 17669 w 469261"/>
                <a:gd name="connsiteY42" fmla="*/ 176386 h 348288"/>
                <a:gd name="connsiteX43" fmla="*/ 44928 w 469261"/>
                <a:gd name="connsiteY43" fmla="*/ 222894 h 348288"/>
                <a:gd name="connsiteX44" fmla="*/ 65771 w 469261"/>
                <a:gd name="connsiteY44" fmla="*/ 229302 h 348288"/>
                <a:gd name="connsiteX45" fmla="*/ 121899 w 469261"/>
                <a:gd name="connsiteY45" fmla="*/ 216477 h 348288"/>
                <a:gd name="connsiteX46" fmla="*/ 107464 w 469261"/>
                <a:gd name="connsiteY46" fmla="*/ 264587 h 348288"/>
                <a:gd name="connsiteX47" fmla="*/ 133121 w 469261"/>
                <a:gd name="connsiteY47" fmla="*/ 323937 h 348288"/>
                <a:gd name="connsiteX48" fmla="*/ 202073 w 469261"/>
                <a:gd name="connsiteY48" fmla="*/ 295067 h 348288"/>
                <a:gd name="connsiteX49" fmla="*/ 211694 w 469261"/>
                <a:gd name="connsiteY49" fmla="*/ 258180 h 348288"/>
                <a:gd name="connsiteX50" fmla="*/ 237350 w 469261"/>
                <a:gd name="connsiteY50" fmla="*/ 307891 h 348288"/>
                <a:gd name="connsiteX51" fmla="*/ 275840 w 469261"/>
                <a:gd name="connsiteY51" fmla="*/ 327132 h 348288"/>
                <a:gd name="connsiteX52" fmla="*/ 349607 w 469261"/>
                <a:gd name="connsiteY52" fmla="*/ 304679 h 348288"/>
                <a:gd name="connsiteX53" fmla="*/ 364042 w 469261"/>
                <a:gd name="connsiteY53" fmla="*/ 261392 h 348288"/>
                <a:gd name="connsiteX54" fmla="*/ 322348 w 469261"/>
                <a:gd name="connsiteY54" fmla="*/ 216477 h 348288"/>
                <a:gd name="connsiteX55" fmla="*/ 327154 w 469261"/>
                <a:gd name="connsiteY55" fmla="*/ 210070 h 348288"/>
                <a:gd name="connsiteX56" fmla="*/ 380070 w 469261"/>
                <a:gd name="connsiteY56" fmla="*/ 222902 h 348288"/>
                <a:gd name="connsiteX57" fmla="*/ 421763 w 469261"/>
                <a:gd name="connsiteY57" fmla="*/ 206866 h 348288"/>
                <a:gd name="connsiteX58" fmla="*/ 436198 w 469261"/>
                <a:gd name="connsiteY58" fmla="*/ 177996 h 348288"/>
                <a:gd name="connsiteX59" fmla="*/ 457049 w 469261"/>
                <a:gd name="connsiteY59" fmla="*/ 142719 h 348288"/>
                <a:gd name="connsiteX60" fmla="*/ 426578 w 469261"/>
                <a:gd name="connsiteY60" fmla="*/ 113850 h 348288"/>
                <a:gd name="connsiteX61" fmla="*/ 426578 w 469261"/>
                <a:gd name="connsiteY61" fmla="*/ 107442 h 348288"/>
                <a:gd name="connsiteX62" fmla="*/ 359227 w 469261"/>
                <a:gd name="connsiteY62" fmla="*/ 118673 h 348288"/>
                <a:gd name="connsiteX63" fmla="*/ 322348 w 469261"/>
                <a:gd name="connsiteY63" fmla="*/ 160358 h 348288"/>
                <a:gd name="connsiteX64" fmla="*/ 283858 w 469261"/>
                <a:gd name="connsiteY64" fmla="*/ 64147 h 348288"/>
                <a:gd name="connsiteX65" fmla="*/ 240563 w 469261"/>
                <a:gd name="connsiteY65" fmla="*/ 113850 h 348288"/>
                <a:gd name="connsiteX66" fmla="*/ 243775 w 469261"/>
                <a:gd name="connsiteY66" fmla="*/ 165172 h 348288"/>
                <a:gd name="connsiteX67" fmla="*/ 222924 w 469261"/>
                <a:gd name="connsiteY67" fmla="*/ 115460 h 348288"/>
                <a:gd name="connsiteX68" fmla="*/ 155574 w 469261"/>
                <a:gd name="connsiteY68" fmla="*/ 123479 h 348288"/>
                <a:gd name="connsiteX69" fmla="*/ 174814 w 469261"/>
                <a:gd name="connsiteY69" fmla="*/ 137913 h 348288"/>
                <a:gd name="connsiteX70" fmla="*/ 182833 w 469261"/>
                <a:gd name="connsiteY70" fmla="*/ 145940 h 348288"/>
                <a:gd name="connsiteX71" fmla="*/ 160380 w 469261"/>
                <a:gd name="connsiteY71" fmla="*/ 157163 h 348288"/>
                <a:gd name="connsiteX72" fmla="*/ 126705 w 469261"/>
                <a:gd name="connsiteY72" fmla="*/ 109035 h 34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69261" h="348288">
                  <a:moveTo>
                    <a:pt x="126705" y="109035"/>
                  </a:moveTo>
                  <a:cubicBezTo>
                    <a:pt x="127008" y="107208"/>
                    <a:pt x="128315" y="108135"/>
                    <a:pt x="128307" y="109035"/>
                  </a:cubicBezTo>
                  <a:cubicBezTo>
                    <a:pt x="146655" y="110672"/>
                    <a:pt x="154829" y="88617"/>
                    <a:pt x="166796" y="78573"/>
                  </a:cubicBezTo>
                  <a:cubicBezTo>
                    <a:pt x="179412" y="76477"/>
                    <a:pt x="201536" y="80227"/>
                    <a:pt x="214906" y="84989"/>
                  </a:cubicBezTo>
                  <a:cubicBezTo>
                    <a:pt x="219166" y="86505"/>
                    <a:pt x="220214" y="90315"/>
                    <a:pt x="224526" y="89803"/>
                  </a:cubicBezTo>
                  <a:cubicBezTo>
                    <a:pt x="240944" y="87847"/>
                    <a:pt x="248192" y="52725"/>
                    <a:pt x="269424" y="49712"/>
                  </a:cubicBezTo>
                  <a:cubicBezTo>
                    <a:pt x="270108" y="42915"/>
                    <a:pt x="275658" y="40983"/>
                    <a:pt x="277442" y="35277"/>
                  </a:cubicBezTo>
                  <a:cubicBezTo>
                    <a:pt x="277728" y="29129"/>
                    <a:pt x="276126" y="34697"/>
                    <a:pt x="272628" y="33675"/>
                  </a:cubicBezTo>
                  <a:cubicBezTo>
                    <a:pt x="272905" y="18981"/>
                    <a:pt x="281018" y="12123"/>
                    <a:pt x="283850" y="0"/>
                  </a:cubicBezTo>
                  <a:cubicBezTo>
                    <a:pt x="286248" y="2416"/>
                    <a:pt x="292994" y="485"/>
                    <a:pt x="291868" y="6417"/>
                  </a:cubicBezTo>
                  <a:cubicBezTo>
                    <a:pt x="293176" y="13067"/>
                    <a:pt x="281979" y="7222"/>
                    <a:pt x="280646" y="11231"/>
                  </a:cubicBezTo>
                  <a:cubicBezTo>
                    <a:pt x="284560" y="19700"/>
                    <a:pt x="283555" y="35476"/>
                    <a:pt x="280646" y="43304"/>
                  </a:cubicBezTo>
                  <a:cubicBezTo>
                    <a:pt x="290214" y="58319"/>
                    <a:pt x="311723" y="61393"/>
                    <a:pt x="317534" y="80183"/>
                  </a:cubicBezTo>
                  <a:cubicBezTo>
                    <a:pt x="318027" y="82357"/>
                    <a:pt x="321543" y="81508"/>
                    <a:pt x="323950" y="81785"/>
                  </a:cubicBezTo>
                  <a:cubicBezTo>
                    <a:pt x="321119" y="93449"/>
                    <a:pt x="332730" y="103797"/>
                    <a:pt x="338385" y="112257"/>
                  </a:cubicBezTo>
                  <a:cubicBezTo>
                    <a:pt x="348369" y="101389"/>
                    <a:pt x="370597" y="102775"/>
                    <a:pt x="380078" y="91405"/>
                  </a:cubicBezTo>
                  <a:cubicBezTo>
                    <a:pt x="384616" y="91154"/>
                    <a:pt x="383819" y="96220"/>
                    <a:pt x="388097" y="96211"/>
                  </a:cubicBezTo>
                  <a:cubicBezTo>
                    <a:pt x="393716" y="95778"/>
                    <a:pt x="385196" y="89120"/>
                    <a:pt x="389707" y="89803"/>
                  </a:cubicBezTo>
                  <a:cubicBezTo>
                    <a:pt x="397353" y="90011"/>
                    <a:pt x="391837" y="93432"/>
                    <a:pt x="392911" y="99424"/>
                  </a:cubicBezTo>
                  <a:cubicBezTo>
                    <a:pt x="403553" y="100021"/>
                    <a:pt x="412039" y="93380"/>
                    <a:pt x="420170" y="96211"/>
                  </a:cubicBezTo>
                  <a:cubicBezTo>
                    <a:pt x="419451" y="95969"/>
                    <a:pt x="423235" y="101034"/>
                    <a:pt x="423374" y="101034"/>
                  </a:cubicBezTo>
                  <a:cubicBezTo>
                    <a:pt x="422430" y="101052"/>
                    <a:pt x="429755" y="94029"/>
                    <a:pt x="434596" y="94618"/>
                  </a:cubicBezTo>
                  <a:cubicBezTo>
                    <a:pt x="438891" y="95137"/>
                    <a:pt x="438925" y="98376"/>
                    <a:pt x="442614" y="97822"/>
                  </a:cubicBezTo>
                  <a:cubicBezTo>
                    <a:pt x="447974" y="97025"/>
                    <a:pt x="456382" y="87215"/>
                    <a:pt x="463457" y="94618"/>
                  </a:cubicBezTo>
                  <a:cubicBezTo>
                    <a:pt x="460054" y="99225"/>
                    <a:pt x="451568" y="98766"/>
                    <a:pt x="449022" y="104238"/>
                  </a:cubicBezTo>
                  <a:cubicBezTo>
                    <a:pt x="498465" y="138416"/>
                    <a:pt x="443489" y="190587"/>
                    <a:pt x="429781" y="227717"/>
                  </a:cubicBezTo>
                  <a:cubicBezTo>
                    <a:pt x="417806" y="240325"/>
                    <a:pt x="382944" y="230063"/>
                    <a:pt x="375255" y="246957"/>
                  </a:cubicBezTo>
                  <a:cubicBezTo>
                    <a:pt x="376684" y="254621"/>
                    <a:pt x="379143" y="261245"/>
                    <a:pt x="381672" y="267808"/>
                  </a:cubicBezTo>
                  <a:cubicBezTo>
                    <a:pt x="377740" y="268250"/>
                    <a:pt x="378139" y="286884"/>
                    <a:pt x="373653" y="295067"/>
                  </a:cubicBezTo>
                  <a:cubicBezTo>
                    <a:pt x="369895" y="301925"/>
                    <a:pt x="360751" y="310844"/>
                    <a:pt x="359219" y="323937"/>
                  </a:cubicBezTo>
                  <a:cubicBezTo>
                    <a:pt x="335112" y="332379"/>
                    <a:pt x="306242" y="350884"/>
                    <a:pt x="274230" y="347983"/>
                  </a:cubicBezTo>
                  <a:cubicBezTo>
                    <a:pt x="250001" y="345784"/>
                    <a:pt x="235238" y="330292"/>
                    <a:pt x="219712" y="317503"/>
                  </a:cubicBezTo>
                  <a:cubicBezTo>
                    <a:pt x="199528" y="330725"/>
                    <a:pt x="176278" y="346165"/>
                    <a:pt x="149158" y="344762"/>
                  </a:cubicBezTo>
                  <a:cubicBezTo>
                    <a:pt x="111430" y="342814"/>
                    <a:pt x="80785" y="283256"/>
                    <a:pt x="94640" y="242134"/>
                  </a:cubicBezTo>
                  <a:cubicBezTo>
                    <a:pt x="80049" y="243182"/>
                    <a:pt x="65641" y="247650"/>
                    <a:pt x="52946" y="243736"/>
                  </a:cubicBezTo>
                  <a:cubicBezTo>
                    <a:pt x="38633" y="239320"/>
                    <a:pt x="767" y="207238"/>
                    <a:pt x="22" y="186006"/>
                  </a:cubicBezTo>
                  <a:cubicBezTo>
                    <a:pt x="-679" y="165995"/>
                    <a:pt x="15496" y="154686"/>
                    <a:pt x="22475" y="137896"/>
                  </a:cubicBezTo>
                  <a:cubicBezTo>
                    <a:pt x="31593" y="133160"/>
                    <a:pt x="31048" y="134666"/>
                    <a:pt x="40114" y="125063"/>
                  </a:cubicBezTo>
                  <a:cubicBezTo>
                    <a:pt x="36269" y="119790"/>
                    <a:pt x="35386" y="130900"/>
                    <a:pt x="28892" y="128267"/>
                  </a:cubicBezTo>
                  <a:cubicBezTo>
                    <a:pt x="33663" y="123964"/>
                    <a:pt x="35039" y="116248"/>
                    <a:pt x="43326" y="115443"/>
                  </a:cubicBezTo>
                  <a:cubicBezTo>
                    <a:pt x="43776" y="118032"/>
                    <a:pt x="41811" y="118205"/>
                    <a:pt x="41724" y="120266"/>
                  </a:cubicBezTo>
                  <a:cubicBezTo>
                    <a:pt x="48227" y="115599"/>
                    <a:pt x="49422" y="113417"/>
                    <a:pt x="57761" y="117054"/>
                  </a:cubicBezTo>
                  <a:cubicBezTo>
                    <a:pt x="45603" y="130467"/>
                    <a:pt x="21878" y="156124"/>
                    <a:pt x="17669" y="176386"/>
                  </a:cubicBezTo>
                  <a:cubicBezTo>
                    <a:pt x="13201" y="197895"/>
                    <a:pt x="37178" y="205203"/>
                    <a:pt x="44928" y="222894"/>
                  </a:cubicBezTo>
                  <a:cubicBezTo>
                    <a:pt x="52548" y="221439"/>
                    <a:pt x="57137" y="228998"/>
                    <a:pt x="65771" y="229302"/>
                  </a:cubicBezTo>
                  <a:cubicBezTo>
                    <a:pt x="83011" y="229916"/>
                    <a:pt x="102199" y="217465"/>
                    <a:pt x="121899" y="216477"/>
                  </a:cubicBezTo>
                  <a:cubicBezTo>
                    <a:pt x="126904" y="231856"/>
                    <a:pt x="111586" y="248325"/>
                    <a:pt x="107464" y="264587"/>
                  </a:cubicBezTo>
                  <a:cubicBezTo>
                    <a:pt x="109326" y="291058"/>
                    <a:pt x="121985" y="306731"/>
                    <a:pt x="133121" y="323937"/>
                  </a:cubicBezTo>
                  <a:cubicBezTo>
                    <a:pt x="159202" y="331600"/>
                    <a:pt x="198670" y="319676"/>
                    <a:pt x="202073" y="295067"/>
                  </a:cubicBezTo>
                  <a:cubicBezTo>
                    <a:pt x="204151" y="280087"/>
                    <a:pt x="197233" y="265167"/>
                    <a:pt x="211694" y="258180"/>
                  </a:cubicBezTo>
                  <a:cubicBezTo>
                    <a:pt x="230423" y="270051"/>
                    <a:pt x="226267" y="293266"/>
                    <a:pt x="237350" y="307891"/>
                  </a:cubicBezTo>
                  <a:cubicBezTo>
                    <a:pt x="245343" y="318438"/>
                    <a:pt x="259656" y="326586"/>
                    <a:pt x="275840" y="327132"/>
                  </a:cubicBezTo>
                  <a:cubicBezTo>
                    <a:pt x="298466" y="327911"/>
                    <a:pt x="335934" y="321530"/>
                    <a:pt x="349607" y="304679"/>
                  </a:cubicBezTo>
                  <a:cubicBezTo>
                    <a:pt x="356101" y="296669"/>
                    <a:pt x="365297" y="273316"/>
                    <a:pt x="364042" y="261392"/>
                  </a:cubicBezTo>
                  <a:cubicBezTo>
                    <a:pt x="361427" y="236670"/>
                    <a:pt x="333735" y="235614"/>
                    <a:pt x="322348" y="216477"/>
                  </a:cubicBezTo>
                  <a:cubicBezTo>
                    <a:pt x="325639" y="216027"/>
                    <a:pt x="325543" y="212200"/>
                    <a:pt x="327154" y="210070"/>
                  </a:cubicBezTo>
                  <a:cubicBezTo>
                    <a:pt x="347823" y="212771"/>
                    <a:pt x="360154" y="222123"/>
                    <a:pt x="380070" y="222902"/>
                  </a:cubicBezTo>
                  <a:cubicBezTo>
                    <a:pt x="393136" y="223413"/>
                    <a:pt x="414524" y="218556"/>
                    <a:pt x="421763" y="206866"/>
                  </a:cubicBezTo>
                  <a:cubicBezTo>
                    <a:pt x="426655" y="198960"/>
                    <a:pt x="430492" y="187322"/>
                    <a:pt x="436198" y="177996"/>
                  </a:cubicBezTo>
                  <a:cubicBezTo>
                    <a:pt x="443619" y="165882"/>
                    <a:pt x="456322" y="156401"/>
                    <a:pt x="457049" y="142719"/>
                  </a:cubicBezTo>
                  <a:cubicBezTo>
                    <a:pt x="457872" y="127046"/>
                    <a:pt x="444285" y="115131"/>
                    <a:pt x="426578" y="113850"/>
                  </a:cubicBezTo>
                  <a:cubicBezTo>
                    <a:pt x="423902" y="110672"/>
                    <a:pt x="426725" y="111824"/>
                    <a:pt x="426578" y="107442"/>
                  </a:cubicBezTo>
                  <a:cubicBezTo>
                    <a:pt x="400479" y="112724"/>
                    <a:pt x="385551" y="108169"/>
                    <a:pt x="359227" y="118673"/>
                  </a:cubicBezTo>
                  <a:cubicBezTo>
                    <a:pt x="340073" y="127921"/>
                    <a:pt x="349997" y="190517"/>
                    <a:pt x="322348" y="160358"/>
                  </a:cubicBezTo>
                  <a:cubicBezTo>
                    <a:pt x="331804" y="117798"/>
                    <a:pt x="309160" y="82348"/>
                    <a:pt x="283858" y="64147"/>
                  </a:cubicBezTo>
                  <a:cubicBezTo>
                    <a:pt x="260591" y="71654"/>
                    <a:pt x="241498" y="90185"/>
                    <a:pt x="240563" y="113850"/>
                  </a:cubicBezTo>
                  <a:cubicBezTo>
                    <a:pt x="239870" y="131393"/>
                    <a:pt x="257838" y="150599"/>
                    <a:pt x="243775" y="165172"/>
                  </a:cubicBezTo>
                  <a:cubicBezTo>
                    <a:pt x="223738" y="161458"/>
                    <a:pt x="217261" y="135316"/>
                    <a:pt x="222924" y="115460"/>
                  </a:cubicBezTo>
                  <a:cubicBezTo>
                    <a:pt x="211261" y="85405"/>
                    <a:pt x="152517" y="90107"/>
                    <a:pt x="155574" y="123479"/>
                  </a:cubicBezTo>
                  <a:cubicBezTo>
                    <a:pt x="156379" y="132294"/>
                    <a:pt x="164233" y="141022"/>
                    <a:pt x="174814" y="137913"/>
                  </a:cubicBezTo>
                  <a:cubicBezTo>
                    <a:pt x="174191" y="143481"/>
                    <a:pt x="178477" y="147776"/>
                    <a:pt x="182833" y="145940"/>
                  </a:cubicBezTo>
                  <a:cubicBezTo>
                    <a:pt x="177005" y="151326"/>
                    <a:pt x="169515" y="155076"/>
                    <a:pt x="160380" y="157163"/>
                  </a:cubicBezTo>
                  <a:cubicBezTo>
                    <a:pt x="143070" y="147187"/>
                    <a:pt x="137312" y="125687"/>
                    <a:pt x="126705" y="10903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03FAB813-D4C7-83F9-5E8E-604ED17EFA2D}"/>
                </a:ext>
              </a:extLst>
            </p:cNvPr>
            <p:cNvSpPr/>
            <p:nvPr/>
          </p:nvSpPr>
          <p:spPr>
            <a:xfrm>
              <a:off x="7576565" y="4307296"/>
              <a:ext cx="62548" cy="33666"/>
            </a:xfrm>
            <a:custGeom>
              <a:avLst/>
              <a:gdLst>
                <a:gd name="connsiteX0" fmla="*/ 41702 w 62548"/>
                <a:gd name="connsiteY0" fmla="*/ 3204 h 33666"/>
                <a:gd name="connsiteX1" fmla="*/ 51322 w 62548"/>
                <a:gd name="connsiteY1" fmla="*/ 8010 h 33666"/>
                <a:gd name="connsiteX2" fmla="*/ 62545 w 62548"/>
                <a:gd name="connsiteY2" fmla="*/ 0 h 33666"/>
                <a:gd name="connsiteX3" fmla="*/ 59332 w 62548"/>
                <a:gd name="connsiteY3" fmla="*/ 11222 h 33666"/>
                <a:gd name="connsiteX4" fmla="*/ 33675 w 62548"/>
                <a:gd name="connsiteY4" fmla="*/ 16037 h 33666"/>
                <a:gd name="connsiteX5" fmla="*/ 24055 w 62548"/>
                <a:gd name="connsiteY5" fmla="*/ 19240 h 33666"/>
                <a:gd name="connsiteX6" fmla="*/ 16037 w 62548"/>
                <a:gd name="connsiteY6" fmla="*/ 25657 h 33666"/>
                <a:gd name="connsiteX7" fmla="*/ 17639 w 62548"/>
                <a:gd name="connsiteY7" fmla="*/ 20842 h 33666"/>
                <a:gd name="connsiteX8" fmla="*/ 1602 w 62548"/>
                <a:gd name="connsiteY8" fmla="*/ 33667 h 33666"/>
                <a:gd name="connsiteX9" fmla="*/ 11222 w 62548"/>
                <a:gd name="connsiteY9" fmla="*/ 22436 h 33666"/>
                <a:gd name="connsiteX10" fmla="*/ 0 w 62548"/>
                <a:gd name="connsiteY10" fmla="*/ 25648 h 33666"/>
                <a:gd name="connsiteX11" fmla="*/ 25657 w 62548"/>
                <a:gd name="connsiteY11" fmla="*/ 11222 h 33666"/>
                <a:gd name="connsiteX12" fmla="*/ 32073 w 62548"/>
                <a:gd name="connsiteY12" fmla="*/ 9611 h 33666"/>
                <a:gd name="connsiteX13" fmla="*/ 36879 w 62548"/>
                <a:gd name="connsiteY13" fmla="*/ 12815 h 33666"/>
                <a:gd name="connsiteX14" fmla="*/ 38481 w 62548"/>
                <a:gd name="connsiteY14" fmla="*/ 6399 h 33666"/>
                <a:gd name="connsiteX15" fmla="*/ 46499 w 62548"/>
                <a:gd name="connsiteY15" fmla="*/ 6399 h 33666"/>
                <a:gd name="connsiteX16" fmla="*/ 41702 w 62548"/>
                <a:gd name="connsiteY16" fmla="*/ 3204 h 3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548" h="33666">
                  <a:moveTo>
                    <a:pt x="41702" y="3204"/>
                  </a:moveTo>
                  <a:cubicBezTo>
                    <a:pt x="43910" y="-433"/>
                    <a:pt x="49695" y="5776"/>
                    <a:pt x="51322" y="8010"/>
                  </a:cubicBezTo>
                  <a:cubicBezTo>
                    <a:pt x="53989" y="4269"/>
                    <a:pt x="58016" y="1879"/>
                    <a:pt x="62545" y="0"/>
                  </a:cubicBezTo>
                  <a:cubicBezTo>
                    <a:pt x="62709" y="4979"/>
                    <a:pt x="57496" y="4572"/>
                    <a:pt x="59332" y="11222"/>
                  </a:cubicBezTo>
                  <a:cubicBezTo>
                    <a:pt x="50578" y="12357"/>
                    <a:pt x="40403" y="22765"/>
                    <a:pt x="33675" y="16037"/>
                  </a:cubicBezTo>
                  <a:cubicBezTo>
                    <a:pt x="31718" y="17422"/>
                    <a:pt x="22869" y="24930"/>
                    <a:pt x="24055" y="19240"/>
                  </a:cubicBezTo>
                  <a:cubicBezTo>
                    <a:pt x="19007" y="18998"/>
                    <a:pt x="23380" y="28185"/>
                    <a:pt x="16037" y="25657"/>
                  </a:cubicBezTo>
                  <a:cubicBezTo>
                    <a:pt x="17240" y="22626"/>
                    <a:pt x="20825" y="24540"/>
                    <a:pt x="17639" y="20842"/>
                  </a:cubicBezTo>
                  <a:cubicBezTo>
                    <a:pt x="14296" y="27120"/>
                    <a:pt x="8243" y="30696"/>
                    <a:pt x="1602" y="33667"/>
                  </a:cubicBezTo>
                  <a:cubicBezTo>
                    <a:pt x="1463" y="26583"/>
                    <a:pt x="7360" y="25527"/>
                    <a:pt x="11222" y="22436"/>
                  </a:cubicBezTo>
                  <a:cubicBezTo>
                    <a:pt x="6261" y="16045"/>
                    <a:pt x="6209" y="27986"/>
                    <a:pt x="0" y="25648"/>
                  </a:cubicBezTo>
                  <a:cubicBezTo>
                    <a:pt x="5507" y="13777"/>
                    <a:pt x="22730" y="21882"/>
                    <a:pt x="25657" y="11222"/>
                  </a:cubicBezTo>
                  <a:cubicBezTo>
                    <a:pt x="28411" y="13404"/>
                    <a:pt x="31969" y="16400"/>
                    <a:pt x="32073" y="9611"/>
                  </a:cubicBezTo>
                  <a:cubicBezTo>
                    <a:pt x="33363" y="10988"/>
                    <a:pt x="36463" y="10564"/>
                    <a:pt x="36879" y="12815"/>
                  </a:cubicBezTo>
                  <a:cubicBezTo>
                    <a:pt x="41546" y="11421"/>
                    <a:pt x="38689" y="10417"/>
                    <a:pt x="38481" y="6399"/>
                  </a:cubicBezTo>
                  <a:cubicBezTo>
                    <a:pt x="41157" y="6399"/>
                    <a:pt x="43832" y="6399"/>
                    <a:pt x="46499" y="6399"/>
                  </a:cubicBezTo>
                  <a:cubicBezTo>
                    <a:pt x="45339" y="4918"/>
                    <a:pt x="43599" y="3983"/>
                    <a:pt x="41702" y="320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28CB13B8-41F9-80C5-0479-4B6D5292D5F6}"/>
                </a:ext>
              </a:extLst>
            </p:cNvPr>
            <p:cNvSpPr/>
            <p:nvPr/>
          </p:nvSpPr>
          <p:spPr>
            <a:xfrm>
              <a:off x="7550640" y="4347388"/>
              <a:ext cx="14711" cy="9620"/>
            </a:xfrm>
            <a:custGeom>
              <a:avLst/>
              <a:gdLst>
                <a:gd name="connsiteX0" fmla="*/ 14712 w 14711"/>
                <a:gd name="connsiteY0" fmla="*/ 0 h 9620"/>
                <a:gd name="connsiteX1" fmla="*/ 1879 w 14711"/>
                <a:gd name="connsiteY1" fmla="*/ 9620 h 9620"/>
                <a:gd name="connsiteX2" fmla="*/ 1879 w 14711"/>
                <a:gd name="connsiteY2" fmla="*/ 3204 h 9620"/>
                <a:gd name="connsiteX3" fmla="*/ 14712 w 14711"/>
                <a:gd name="connsiteY3" fmla="*/ 0 h 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1" h="9620">
                  <a:moveTo>
                    <a:pt x="14712" y="0"/>
                  </a:moveTo>
                  <a:cubicBezTo>
                    <a:pt x="11646" y="7620"/>
                    <a:pt x="3178" y="2667"/>
                    <a:pt x="1879" y="9620"/>
                  </a:cubicBezTo>
                  <a:cubicBezTo>
                    <a:pt x="-2104" y="9378"/>
                    <a:pt x="1411" y="4191"/>
                    <a:pt x="1879" y="3204"/>
                  </a:cubicBezTo>
                  <a:cubicBezTo>
                    <a:pt x="8624" y="7369"/>
                    <a:pt x="8616" y="641"/>
                    <a:pt x="14712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77993875-2495-10CC-5158-3F906AD59856}"/>
                </a:ext>
              </a:extLst>
            </p:cNvPr>
            <p:cNvSpPr/>
            <p:nvPr/>
          </p:nvSpPr>
          <p:spPr>
            <a:xfrm>
              <a:off x="8283112" y="4445184"/>
              <a:ext cx="428166" cy="426686"/>
            </a:xfrm>
            <a:custGeom>
              <a:avLst/>
              <a:gdLst>
                <a:gd name="connsiteX0" fmla="*/ 394482 w 428166"/>
                <a:gd name="connsiteY0" fmla="*/ 101043 h 426686"/>
                <a:gd name="connsiteX1" fmla="*/ 404102 w 428166"/>
                <a:gd name="connsiteY1" fmla="*/ 101043 h 426686"/>
                <a:gd name="connsiteX2" fmla="*/ 347983 w 428166"/>
                <a:gd name="connsiteY2" fmla="*/ 173216 h 426686"/>
                <a:gd name="connsiteX3" fmla="*/ 349585 w 428166"/>
                <a:gd name="connsiteY3" fmla="*/ 214902 h 426686"/>
                <a:gd name="connsiteX4" fmla="*/ 362418 w 428166"/>
                <a:gd name="connsiteY4" fmla="*/ 224522 h 426686"/>
                <a:gd name="connsiteX5" fmla="*/ 376844 w 428166"/>
                <a:gd name="connsiteY5" fmla="*/ 221309 h 426686"/>
                <a:gd name="connsiteX6" fmla="*/ 383269 w 428166"/>
                <a:gd name="connsiteY6" fmla="*/ 237346 h 426686"/>
                <a:gd name="connsiteX7" fmla="*/ 388075 w 428166"/>
                <a:gd name="connsiteY7" fmla="*/ 235735 h 426686"/>
                <a:gd name="connsiteX8" fmla="*/ 428166 w 428166"/>
                <a:gd name="connsiteY8" fmla="*/ 261410 h 426686"/>
                <a:gd name="connsiteX9" fmla="*/ 428166 w 428166"/>
                <a:gd name="connsiteY9" fmla="*/ 269410 h 426686"/>
                <a:gd name="connsiteX10" fmla="*/ 322326 w 428166"/>
                <a:gd name="connsiteY10" fmla="*/ 315918 h 426686"/>
                <a:gd name="connsiteX11" fmla="*/ 325539 w 428166"/>
                <a:gd name="connsiteY11" fmla="*/ 381675 h 426686"/>
                <a:gd name="connsiteX12" fmla="*/ 325539 w 428166"/>
                <a:gd name="connsiteY12" fmla="*/ 404120 h 426686"/>
                <a:gd name="connsiteX13" fmla="*/ 259790 w 428166"/>
                <a:gd name="connsiteY13" fmla="*/ 354417 h 426686"/>
                <a:gd name="connsiteX14" fmla="*/ 211680 w 428166"/>
                <a:gd name="connsiteY14" fmla="*/ 362435 h 426686"/>
                <a:gd name="connsiteX15" fmla="*/ 144330 w 428166"/>
                <a:gd name="connsiteY15" fmla="*/ 426582 h 426686"/>
                <a:gd name="connsiteX16" fmla="*/ 141117 w 428166"/>
                <a:gd name="connsiteY16" fmla="*/ 343186 h 426686"/>
                <a:gd name="connsiteX17" fmla="*/ 113859 w 428166"/>
                <a:gd name="connsiteY17" fmla="*/ 320742 h 426686"/>
                <a:gd name="connsiteX18" fmla="*/ 36879 w 428166"/>
                <a:gd name="connsiteY18" fmla="*/ 341575 h 426686"/>
                <a:gd name="connsiteX19" fmla="*/ 32065 w 428166"/>
                <a:gd name="connsiteY19" fmla="*/ 335167 h 426686"/>
                <a:gd name="connsiteX20" fmla="*/ 35277 w 428166"/>
                <a:gd name="connsiteY20" fmla="*/ 320742 h 426686"/>
                <a:gd name="connsiteX21" fmla="*/ 59332 w 428166"/>
                <a:gd name="connsiteY21" fmla="*/ 288677 h 426686"/>
                <a:gd name="connsiteX22" fmla="*/ 75369 w 428166"/>
                <a:gd name="connsiteY22" fmla="*/ 266215 h 426686"/>
                <a:gd name="connsiteX23" fmla="*/ 54526 w 428166"/>
                <a:gd name="connsiteY23" fmla="*/ 238956 h 426686"/>
                <a:gd name="connsiteX24" fmla="*/ 0 w 428166"/>
                <a:gd name="connsiteY24" fmla="*/ 192448 h 426686"/>
                <a:gd name="connsiteX25" fmla="*/ 84989 w 428166"/>
                <a:gd name="connsiteY25" fmla="*/ 161986 h 426686"/>
                <a:gd name="connsiteX26" fmla="*/ 41685 w 428166"/>
                <a:gd name="connsiteY26" fmla="*/ 83405 h 426686"/>
                <a:gd name="connsiteX27" fmla="*/ 112239 w 428166"/>
                <a:gd name="connsiteY27" fmla="*/ 99441 h 426686"/>
                <a:gd name="connsiteX28" fmla="*/ 115452 w 428166"/>
                <a:gd name="connsiteY28" fmla="*/ 117080 h 426686"/>
                <a:gd name="connsiteX29" fmla="*/ 110637 w 428166"/>
                <a:gd name="connsiteY29" fmla="*/ 118682 h 426686"/>
                <a:gd name="connsiteX30" fmla="*/ 67342 w 428166"/>
                <a:gd name="connsiteY30" fmla="*/ 107459 h 426686"/>
                <a:gd name="connsiteX31" fmla="*/ 89795 w 428166"/>
                <a:gd name="connsiteY31" fmla="*/ 142737 h 426686"/>
                <a:gd name="connsiteX32" fmla="*/ 112239 w 428166"/>
                <a:gd name="connsiteY32" fmla="*/ 126700 h 426686"/>
                <a:gd name="connsiteX33" fmla="*/ 141100 w 428166"/>
                <a:gd name="connsiteY33" fmla="*/ 107451 h 426686"/>
                <a:gd name="connsiteX34" fmla="*/ 139498 w 428166"/>
                <a:gd name="connsiteY34" fmla="*/ 49721 h 426686"/>
                <a:gd name="connsiteX35" fmla="*/ 142711 w 428166"/>
                <a:gd name="connsiteY35" fmla="*/ 19249 h 426686"/>
                <a:gd name="connsiteX36" fmla="*/ 208459 w 428166"/>
                <a:gd name="connsiteY36" fmla="*/ 73767 h 426686"/>
                <a:gd name="connsiteX37" fmla="*/ 229302 w 428166"/>
                <a:gd name="connsiteY37" fmla="*/ 62545 h 426686"/>
                <a:gd name="connsiteX38" fmla="*/ 224487 w 428166"/>
                <a:gd name="connsiteY38" fmla="*/ 60934 h 426686"/>
                <a:gd name="connsiteX39" fmla="*/ 283819 w 428166"/>
                <a:gd name="connsiteY39" fmla="*/ 0 h 426686"/>
                <a:gd name="connsiteX40" fmla="*/ 293439 w 428166"/>
                <a:gd name="connsiteY40" fmla="*/ 8019 h 426686"/>
                <a:gd name="connsiteX41" fmla="*/ 311078 w 428166"/>
                <a:gd name="connsiteY41" fmla="*/ 110646 h 426686"/>
                <a:gd name="connsiteX42" fmla="*/ 388049 w 428166"/>
                <a:gd name="connsiteY42" fmla="*/ 92999 h 426686"/>
                <a:gd name="connsiteX43" fmla="*/ 392863 w 428166"/>
                <a:gd name="connsiteY43" fmla="*/ 96211 h 426686"/>
                <a:gd name="connsiteX44" fmla="*/ 400881 w 428166"/>
                <a:gd name="connsiteY44" fmla="*/ 91405 h 426686"/>
                <a:gd name="connsiteX45" fmla="*/ 394482 w 428166"/>
                <a:gd name="connsiteY45" fmla="*/ 101043 h 426686"/>
                <a:gd name="connsiteX46" fmla="*/ 245356 w 428166"/>
                <a:gd name="connsiteY46" fmla="*/ 75386 h 426686"/>
                <a:gd name="connsiteX47" fmla="*/ 271012 w 428166"/>
                <a:gd name="connsiteY47" fmla="*/ 86608 h 426686"/>
                <a:gd name="connsiteX48" fmla="*/ 274225 w 428166"/>
                <a:gd name="connsiteY48" fmla="*/ 85006 h 426686"/>
                <a:gd name="connsiteX49" fmla="*/ 274225 w 428166"/>
                <a:gd name="connsiteY49" fmla="*/ 41702 h 426686"/>
                <a:gd name="connsiteX50" fmla="*/ 245356 w 428166"/>
                <a:gd name="connsiteY50" fmla="*/ 75386 h 426686"/>
                <a:gd name="connsiteX51" fmla="*/ 158765 w 428166"/>
                <a:gd name="connsiteY51" fmla="*/ 93016 h 426686"/>
                <a:gd name="connsiteX52" fmla="*/ 187625 w 428166"/>
                <a:gd name="connsiteY52" fmla="*/ 73776 h 426686"/>
                <a:gd name="connsiteX53" fmla="*/ 160367 w 428166"/>
                <a:gd name="connsiteY53" fmla="*/ 48119 h 426686"/>
                <a:gd name="connsiteX54" fmla="*/ 158765 w 428166"/>
                <a:gd name="connsiteY54" fmla="*/ 93016 h 426686"/>
                <a:gd name="connsiteX55" fmla="*/ 203662 w 428166"/>
                <a:gd name="connsiteY55" fmla="*/ 112274 h 426686"/>
                <a:gd name="connsiteX56" fmla="*/ 203662 w 428166"/>
                <a:gd name="connsiteY56" fmla="*/ 113876 h 426686"/>
                <a:gd name="connsiteX57" fmla="*/ 153950 w 428166"/>
                <a:gd name="connsiteY57" fmla="*/ 131514 h 426686"/>
                <a:gd name="connsiteX58" fmla="*/ 157163 w 428166"/>
                <a:gd name="connsiteY58" fmla="*/ 125107 h 426686"/>
                <a:gd name="connsiteX59" fmla="*/ 149144 w 428166"/>
                <a:gd name="connsiteY59" fmla="*/ 123496 h 426686"/>
                <a:gd name="connsiteX60" fmla="*/ 149144 w 428166"/>
                <a:gd name="connsiteY60" fmla="*/ 129904 h 426686"/>
                <a:gd name="connsiteX61" fmla="*/ 139524 w 428166"/>
                <a:gd name="connsiteY61" fmla="*/ 126709 h 426686"/>
                <a:gd name="connsiteX62" fmla="*/ 91414 w 428166"/>
                <a:gd name="connsiteY62" fmla="*/ 261410 h 426686"/>
                <a:gd name="connsiteX63" fmla="*/ 96229 w 428166"/>
                <a:gd name="connsiteY63" fmla="*/ 264605 h 426686"/>
                <a:gd name="connsiteX64" fmla="*/ 123487 w 428166"/>
                <a:gd name="connsiteY64" fmla="*/ 312723 h 426686"/>
                <a:gd name="connsiteX65" fmla="*/ 153959 w 428166"/>
                <a:gd name="connsiteY65" fmla="*/ 330362 h 426686"/>
                <a:gd name="connsiteX66" fmla="*/ 160375 w 428166"/>
                <a:gd name="connsiteY66" fmla="*/ 333557 h 426686"/>
                <a:gd name="connsiteX67" fmla="*/ 195652 w 428166"/>
                <a:gd name="connsiteY67" fmla="*/ 346390 h 426686"/>
                <a:gd name="connsiteX68" fmla="*/ 218105 w 428166"/>
                <a:gd name="connsiteY68" fmla="*/ 333557 h 426686"/>
                <a:gd name="connsiteX69" fmla="*/ 229327 w 428166"/>
                <a:gd name="connsiteY69" fmla="*/ 343177 h 426686"/>
                <a:gd name="connsiteX70" fmla="*/ 335167 w 428166"/>
                <a:gd name="connsiteY70" fmla="*/ 272623 h 426686"/>
                <a:gd name="connsiteX71" fmla="*/ 309511 w 428166"/>
                <a:gd name="connsiteY71" fmla="*/ 121886 h 426686"/>
                <a:gd name="connsiteX72" fmla="*/ 222920 w 428166"/>
                <a:gd name="connsiteY72" fmla="*/ 88210 h 426686"/>
                <a:gd name="connsiteX73" fmla="*/ 203662 w 428166"/>
                <a:gd name="connsiteY73" fmla="*/ 112274 h 426686"/>
                <a:gd name="connsiteX74" fmla="*/ 330345 w 428166"/>
                <a:gd name="connsiteY74" fmla="*/ 129904 h 426686"/>
                <a:gd name="connsiteX75" fmla="*/ 344779 w 428166"/>
                <a:gd name="connsiteY75" fmla="*/ 150755 h 426686"/>
                <a:gd name="connsiteX76" fmla="*/ 372038 w 428166"/>
                <a:gd name="connsiteY76" fmla="*/ 117080 h 426686"/>
                <a:gd name="connsiteX77" fmla="*/ 330345 w 428166"/>
                <a:gd name="connsiteY77" fmla="*/ 129904 h 426686"/>
                <a:gd name="connsiteX78" fmla="*/ 70563 w 428166"/>
                <a:gd name="connsiteY78" fmla="*/ 203671 h 426686"/>
                <a:gd name="connsiteX79" fmla="*/ 72174 w 428166"/>
                <a:gd name="connsiteY79" fmla="*/ 195652 h 426686"/>
                <a:gd name="connsiteX80" fmla="*/ 38498 w 428166"/>
                <a:gd name="connsiteY80" fmla="*/ 202060 h 426686"/>
                <a:gd name="connsiteX81" fmla="*/ 59341 w 428166"/>
                <a:gd name="connsiteY81" fmla="*/ 216486 h 426686"/>
                <a:gd name="connsiteX82" fmla="*/ 78581 w 428166"/>
                <a:gd name="connsiteY82" fmla="*/ 203671 h 426686"/>
                <a:gd name="connsiteX83" fmla="*/ 70563 w 428166"/>
                <a:gd name="connsiteY83" fmla="*/ 203671 h 426686"/>
                <a:gd name="connsiteX84" fmla="*/ 349594 w 428166"/>
                <a:gd name="connsiteY84" fmla="*/ 277446 h 426686"/>
                <a:gd name="connsiteX85" fmla="*/ 391296 w 428166"/>
                <a:gd name="connsiteY85" fmla="*/ 256595 h 426686"/>
                <a:gd name="connsiteX86" fmla="*/ 352806 w 428166"/>
                <a:gd name="connsiteY86" fmla="*/ 238956 h 426686"/>
                <a:gd name="connsiteX87" fmla="*/ 349594 w 428166"/>
                <a:gd name="connsiteY87" fmla="*/ 277446 h 426686"/>
                <a:gd name="connsiteX88" fmla="*/ 60943 w 428166"/>
                <a:gd name="connsiteY88" fmla="*/ 317520 h 426686"/>
                <a:gd name="connsiteX89" fmla="*/ 94618 w 428166"/>
                <a:gd name="connsiteY89" fmla="*/ 303094 h 426686"/>
                <a:gd name="connsiteX90" fmla="*/ 81794 w 428166"/>
                <a:gd name="connsiteY90" fmla="*/ 288668 h 426686"/>
                <a:gd name="connsiteX91" fmla="*/ 60943 w 428166"/>
                <a:gd name="connsiteY91" fmla="*/ 317520 h 426686"/>
                <a:gd name="connsiteX92" fmla="*/ 309502 w 428166"/>
                <a:gd name="connsiteY92" fmla="*/ 365639 h 426686"/>
                <a:gd name="connsiteX93" fmla="*/ 303086 w 428166"/>
                <a:gd name="connsiteY93" fmla="*/ 335159 h 426686"/>
                <a:gd name="connsiteX94" fmla="*/ 285438 w 428166"/>
                <a:gd name="connsiteY94" fmla="*/ 351196 h 426686"/>
                <a:gd name="connsiteX95" fmla="*/ 303086 w 428166"/>
                <a:gd name="connsiteY95" fmla="*/ 370445 h 426686"/>
                <a:gd name="connsiteX96" fmla="*/ 309502 w 428166"/>
                <a:gd name="connsiteY96" fmla="*/ 365639 h 426686"/>
                <a:gd name="connsiteX97" fmla="*/ 176403 w 428166"/>
                <a:gd name="connsiteY97" fmla="*/ 370445 h 426686"/>
                <a:gd name="connsiteX98" fmla="*/ 184421 w 428166"/>
                <a:gd name="connsiteY98" fmla="*/ 359214 h 426686"/>
                <a:gd name="connsiteX99" fmla="*/ 174801 w 428166"/>
                <a:gd name="connsiteY99" fmla="*/ 357603 h 426686"/>
                <a:gd name="connsiteX100" fmla="*/ 176403 w 428166"/>
                <a:gd name="connsiteY100" fmla="*/ 370445 h 426686"/>
                <a:gd name="connsiteX101" fmla="*/ 173199 w 428166"/>
                <a:gd name="connsiteY101" fmla="*/ 383277 h 426686"/>
                <a:gd name="connsiteX102" fmla="*/ 158765 w 428166"/>
                <a:gd name="connsiteY102" fmla="*/ 392880 h 426686"/>
                <a:gd name="connsiteX103" fmla="*/ 173199 w 428166"/>
                <a:gd name="connsiteY103" fmla="*/ 383277 h 42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428166" h="426686">
                  <a:moveTo>
                    <a:pt x="394482" y="101043"/>
                  </a:moveTo>
                  <a:cubicBezTo>
                    <a:pt x="395868" y="106412"/>
                    <a:pt x="403748" y="91786"/>
                    <a:pt x="404102" y="101043"/>
                  </a:cubicBezTo>
                  <a:cubicBezTo>
                    <a:pt x="387269" y="126968"/>
                    <a:pt x="367769" y="150235"/>
                    <a:pt x="347983" y="173216"/>
                  </a:cubicBezTo>
                  <a:cubicBezTo>
                    <a:pt x="350771" y="187019"/>
                    <a:pt x="351611" y="201411"/>
                    <a:pt x="349585" y="214902"/>
                  </a:cubicBezTo>
                  <a:cubicBezTo>
                    <a:pt x="352113" y="222123"/>
                    <a:pt x="365466" y="219820"/>
                    <a:pt x="362418" y="224522"/>
                  </a:cubicBezTo>
                  <a:cubicBezTo>
                    <a:pt x="367899" y="224115"/>
                    <a:pt x="370124" y="220461"/>
                    <a:pt x="376844" y="221309"/>
                  </a:cubicBezTo>
                  <a:cubicBezTo>
                    <a:pt x="378974" y="226262"/>
                    <a:pt x="383849" y="234774"/>
                    <a:pt x="383269" y="237346"/>
                  </a:cubicBezTo>
                  <a:cubicBezTo>
                    <a:pt x="385538" y="237484"/>
                    <a:pt x="387797" y="237614"/>
                    <a:pt x="388075" y="235735"/>
                  </a:cubicBezTo>
                  <a:cubicBezTo>
                    <a:pt x="395365" y="245087"/>
                    <a:pt x="418208" y="247070"/>
                    <a:pt x="428166" y="261410"/>
                  </a:cubicBezTo>
                  <a:cubicBezTo>
                    <a:pt x="428166" y="264068"/>
                    <a:pt x="428166" y="266735"/>
                    <a:pt x="428166" y="269410"/>
                  </a:cubicBezTo>
                  <a:cubicBezTo>
                    <a:pt x="390136" y="282165"/>
                    <a:pt x="347100" y="289924"/>
                    <a:pt x="322326" y="315918"/>
                  </a:cubicBezTo>
                  <a:cubicBezTo>
                    <a:pt x="326136" y="333696"/>
                    <a:pt x="323634" y="360469"/>
                    <a:pt x="325539" y="381675"/>
                  </a:cubicBezTo>
                  <a:cubicBezTo>
                    <a:pt x="326275" y="389858"/>
                    <a:pt x="333306" y="398604"/>
                    <a:pt x="325539" y="404120"/>
                  </a:cubicBezTo>
                  <a:cubicBezTo>
                    <a:pt x="296591" y="394578"/>
                    <a:pt x="283473" y="369215"/>
                    <a:pt x="259790" y="354417"/>
                  </a:cubicBezTo>
                  <a:cubicBezTo>
                    <a:pt x="240567" y="359266"/>
                    <a:pt x="225448" y="356954"/>
                    <a:pt x="211680" y="362435"/>
                  </a:cubicBezTo>
                  <a:cubicBezTo>
                    <a:pt x="180967" y="374679"/>
                    <a:pt x="183148" y="429405"/>
                    <a:pt x="144330" y="426582"/>
                  </a:cubicBezTo>
                  <a:cubicBezTo>
                    <a:pt x="137541" y="393807"/>
                    <a:pt x="145940" y="374930"/>
                    <a:pt x="141117" y="343186"/>
                  </a:cubicBezTo>
                  <a:cubicBezTo>
                    <a:pt x="133731" y="333999"/>
                    <a:pt x="119747" y="331418"/>
                    <a:pt x="113859" y="320742"/>
                  </a:cubicBezTo>
                  <a:cubicBezTo>
                    <a:pt x="91423" y="333678"/>
                    <a:pt x="64623" y="333193"/>
                    <a:pt x="36879" y="341575"/>
                  </a:cubicBezTo>
                  <a:cubicBezTo>
                    <a:pt x="35268" y="339445"/>
                    <a:pt x="35364" y="335618"/>
                    <a:pt x="32065" y="335167"/>
                  </a:cubicBezTo>
                  <a:cubicBezTo>
                    <a:pt x="37607" y="331245"/>
                    <a:pt x="35753" y="329453"/>
                    <a:pt x="35277" y="320742"/>
                  </a:cubicBezTo>
                  <a:cubicBezTo>
                    <a:pt x="42291" y="314247"/>
                    <a:pt x="53583" y="296081"/>
                    <a:pt x="59332" y="288677"/>
                  </a:cubicBezTo>
                  <a:cubicBezTo>
                    <a:pt x="66277" y="279698"/>
                    <a:pt x="74702" y="272493"/>
                    <a:pt x="75369" y="266215"/>
                  </a:cubicBezTo>
                  <a:cubicBezTo>
                    <a:pt x="76287" y="257556"/>
                    <a:pt x="70528" y="238922"/>
                    <a:pt x="54526" y="238956"/>
                  </a:cubicBezTo>
                  <a:cubicBezTo>
                    <a:pt x="49816" y="209983"/>
                    <a:pt x="4858" y="221266"/>
                    <a:pt x="0" y="192448"/>
                  </a:cubicBezTo>
                  <a:cubicBezTo>
                    <a:pt x="23051" y="171597"/>
                    <a:pt x="73152" y="197626"/>
                    <a:pt x="84989" y="161986"/>
                  </a:cubicBezTo>
                  <a:cubicBezTo>
                    <a:pt x="67376" y="139758"/>
                    <a:pt x="42378" y="117305"/>
                    <a:pt x="41685" y="83405"/>
                  </a:cubicBezTo>
                  <a:cubicBezTo>
                    <a:pt x="64943" y="81647"/>
                    <a:pt x="91007" y="90418"/>
                    <a:pt x="112239" y="99441"/>
                  </a:cubicBezTo>
                  <a:cubicBezTo>
                    <a:pt x="114352" y="105416"/>
                    <a:pt x="116993" y="110715"/>
                    <a:pt x="115452" y="117080"/>
                  </a:cubicBezTo>
                  <a:cubicBezTo>
                    <a:pt x="114950" y="113711"/>
                    <a:pt x="112698" y="112854"/>
                    <a:pt x="110637" y="118682"/>
                  </a:cubicBezTo>
                  <a:cubicBezTo>
                    <a:pt x="98159" y="114430"/>
                    <a:pt x="79976" y="91345"/>
                    <a:pt x="67342" y="107459"/>
                  </a:cubicBezTo>
                  <a:cubicBezTo>
                    <a:pt x="75256" y="118794"/>
                    <a:pt x="78694" y="134606"/>
                    <a:pt x="89795" y="142737"/>
                  </a:cubicBezTo>
                  <a:cubicBezTo>
                    <a:pt x="98688" y="144607"/>
                    <a:pt x="118630" y="142226"/>
                    <a:pt x="112239" y="126700"/>
                  </a:cubicBezTo>
                  <a:cubicBezTo>
                    <a:pt x="118188" y="116603"/>
                    <a:pt x="132510" y="114898"/>
                    <a:pt x="141100" y="107451"/>
                  </a:cubicBezTo>
                  <a:cubicBezTo>
                    <a:pt x="141871" y="88150"/>
                    <a:pt x="150807" y="65013"/>
                    <a:pt x="139498" y="49721"/>
                  </a:cubicBezTo>
                  <a:cubicBezTo>
                    <a:pt x="147430" y="40698"/>
                    <a:pt x="138468" y="31355"/>
                    <a:pt x="142711" y="19249"/>
                  </a:cubicBezTo>
                  <a:cubicBezTo>
                    <a:pt x="176083" y="13794"/>
                    <a:pt x="189175" y="54613"/>
                    <a:pt x="208459" y="73767"/>
                  </a:cubicBezTo>
                  <a:cubicBezTo>
                    <a:pt x="216399" y="73897"/>
                    <a:pt x="228600" y="73862"/>
                    <a:pt x="229302" y="62545"/>
                  </a:cubicBezTo>
                  <a:cubicBezTo>
                    <a:pt x="229042" y="60666"/>
                    <a:pt x="226383" y="61194"/>
                    <a:pt x="224487" y="60934"/>
                  </a:cubicBezTo>
                  <a:cubicBezTo>
                    <a:pt x="252205" y="48560"/>
                    <a:pt x="258933" y="15205"/>
                    <a:pt x="283819" y="0"/>
                  </a:cubicBezTo>
                  <a:cubicBezTo>
                    <a:pt x="288339" y="1360"/>
                    <a:pt x="290080" y="5507"/>
                    <a:pt x="293439" y="8019"/>
                  </a:cubicBezTo>
                  <a:cubicBezTo>
                    <a:pt x="291647" y="44058"/>
                    <a:pt x="282208" y="89544"/>
                    <a:pt x="311078" y="110646"/>
                  </a:cubicBezTo>
                  <a:cubicBezTo>
                    <a:pt x="337419" y="109693"/>
                    <a:pt x="363708" y="101874"/>
                    <a:pt x="388049" y="92999"/>
                  </a:cubicBezTo>
                  <a:cubicBezTo>
                    <a:pt x="391599" y="92115"/>
                    <a:pt x="390335" y="96064"/>
                    <a:pt x="392863" y="96211"/>
                  </a:cubicBezTo>
                  <a:cubicBezTo>
                    <a:pt x="395054" y="95060"/>
                    <a:pt x="403072" y="86721"/>
                    <a:pt x="400881" y="91405"/>
                  </a:cubicBezTo>
                  <a:cubicBezTo>
                    <a:pt x="397652" y="93510"/>
                    <a:pt x="397071" y="98289"/>
                    <a:pt x="394482" y="101043"/>
                  </a:cubicBezTo>
                  <a:close/>
                  <a:moveTo>
                    <a:pt x="245356" y="75386"/>
                  </a:moveTo>
                  <a:cubicBezTo>
                    <a:pt x="255010" y="79569"/>
                    <a:pt x="260466" y="81413"/>
                    <a:pt x="271012" y="86608"/>
                  </a:cubicBezTo>
                  <a:cubicBezTo>
                    <a:pt x="271367" y="85353"/>
                    <a:pt x="272354" y="84747"/>
                    <a:pt x="274225" y="85006"/>
                  </a:cubicBezTo>
                  <a:cubicBezTo>
                    <a:pt x="277922" y="70069"/>
                    <a:pt x="272692" y="60285"/>
                    <a:pt x="274225" y="41702"/>
                  </a:cubicBezTo>
                  <a:cubicBezTo>
                    <a:pt x="261124" y="43192"/>
                    <a:pt x="251555" y="61696"/>
                    <a:pt x="245356" y="75386"/>
                  </a:cubicBezTo>
                  <a:close/>
                  <a:moveTo>
                    <a:pt x="158765" y="93016"/>
                  </a:moveTo>
                  <a:cubicBezTo>
                    <a:pt x="172004" y="90228"/>
                    <a:pt x="180923" y="83101"/>
                    <a:pt x="187625" y="73776"/>
                  </a:cubicBezTo>
                  <a:cubicBezTo>
                    <a:pt x="176957" y="66796"/>
                    <a:pt x="175035" y="51089"/>
                    <a:pt x="160367" y="48119"/>
                  </a:cubicBezTo>
                  <a:cubicBezTo>
                    <a:pt x="159873" y="61514"/>
                    <a:pt x="161977" y="83006"/>
                    <a:pt x="158765" y="93016"/>
                  </a:cubicBezTo>
                  <a:close/>
                  <a:moveTo>
                    <a:pt x="203662" y="112274"/>
                  </a:moveTo>
                  <a:cubicBezTo>
                    <a:pt x="204407" y="111746"/>
                    <a:pt x="200701" y="110577"/>
                    <a:pt x="203662" y="113876"/>
                  </a:cubicBezTo>
                  <a:cubicBezTo>
                    <a:pt x="184179" y="97891"/>
                    <a:pt x="166887" y="127401"/>
                    <a:pt x="153950" y="131514"/>
                  </a:cubicBezTo>
                  <a:cubicBezTo>
                    <a:pt x="153967" y="128337"/>
                    <a:pt x="158323" y="129479"/>
                    <a:pt x="157163" y="125107"/>
                  </a:cubicBezTo>
                  <a:cubicBezTo>
                    <a:pt x="152123" y="126882"/>
                    <a:pt x="152928" y="125851"/>
                    <a:pt x="149144" y="123496"/>
                  </a:cubicBezTo>
                  <a:cubicBezTo>
                    <a:pt x="146945" y="127150"/>
                    <a:pt x="153283" y="129523"/>
                    <a:pt x="149144" y="129904"/>
                  </a:cubicBezTo>
                  <a:cubicBezTo>
                    <a:pt x="144096" y="130683"/>
                    <a:pt x="145516" y="124986"/>
                    <a:pt x="139524" y="126709"/>
                  </a:cubicBezTo>
                  <a:cubicBezTo>
                    <a:pt x="96445" y="154851"/>
                    <a:pt x="68589" y="206987"/>
                    <a:pt x="91414" y="261410"/>
                  </a:cubicBezTo>
                  <a:cubicBezTo>
                    <a:pt x="93588" y="265297"/>
                    <a:pt x="94618" y="262405"/>
                    <a:pt x="96229" y="264605"/>
                  </a:cubicBezTo>
                  <a:cubicBezTo>
                    <a:pt x="97155" y="280295"/>
                    <a:pt x="113564" y="302705"/>
                    <a:pt x="123487" y="312723"/>
                  </a:cubicBezTo>
                  <a:cubicBezTo>
                    <a:pt x="131090" y="320386"/>
                    <a:pt x="146581" y="324950"/>
                    <a:pt x="153959" y="330362"/>
                  </a:cubicBezTo>
                  <a:cubicBezTo>
                    <a:pt x="158297" y="333522"/>
                    <a:pt x="157041" y="332189"/>
                    <a:pt x="160375" y="333557"/>
                  </a:cubicBezTo>
                  <a:cubicBezTo>
                    <a:pt x="170974" y="337921"/>
                    <a:pt x="182282" y="347697"/>
                    <a:pt x="195652" y="346390"/>
                  </a:cubicBezTo>
                  <a:cubicBezTo>
                    <a:pt x="203099" y="342077"/>
                    <a:pt x="207974" y="335194"/>
                    <a:pt x="218105" y="333557"/>
                  </a:cubicBezTo>
                  <a:cubicBezTo>
                    <a:pt x="222703" y="335904"/>
                    <a:pt x="226106" y="339462"/>
                    <a:pt x="229327" y="343177"/>
                  </a:cubicBezTo>
                  <a:cubicBezTo>
                    <a:pt x="282425" y="337479"/>
                    <a:pt x="311632" y="307900"/>
                    <a:pt x="335167" y="272623"/>
                  </a:cubicBezTo>
                  <a:cubicBezTo>
                    <a:pt x="335272" y="225777"/>
                    <a:pt x="344476" y="154981"/>
                    <a:pt x="309511" y="121886"/>
                  </a:cubicBezTo>
                  <a:cubicBezTo>
                    <a:pt x="284979" y="112733"/>
                    <a:pt x="262076" y="88072"/>
                    <a:pt x="222920" y="88210"/>
                  </a:cubicBezTo>
                  <a:cubicBezTo>
                    <a:pt x="213213" y="94696"/>
                    <a:pt x="210693" y="107278"/>
                    <a:pt x="203662" y="112274"/>
                  </a:cubicBezTo>
                  <a:close/>
                  <a:moveTo>
                    <a:pt x="330345" y="129904"/>
                  </a:moveTo>
                  <a:cubicBezTo>
                    <a:pt x="335523" y="136502"/>
                    <a:pt x="335306" y="148477"/>
                    <a:pt x="344779" y="150755"/>
                  </a:cubicBezTo>
                  <a:cubicBezTo>
                    <a:pt x="355716" y="141377"/>
                    <a:pt x="365189" y="130545"/>
                    <a:pt x="372038" y="117080"/>
                  </a:cubicBezTo>
                  <a:cubicBezTo>
                    <a:pt x="356989" y="113988"/>
                    <a:pt x="338683" y="120994"/>
                    <a:pt x="330345" y="129904"/>
                  </a:cubicBezTo>
                  <a:close/>
                  <a:moveTo>
                    <a:pt x="70563" y="203671"/>
                  </a:moveTo>
                  <a:cubicBezTo>
                    <a:pt x="69905" y="199800"/>
                    <a:pt x="73490" y="200190"/>
                    <a:pt x="72174" y="195652"/>
                  </a:cubicBezTo>
                  <a:cubicBezTo>
                    <a:pt x="58622" y="193349"/>
                    <a:pt x="43460" y="190041"/>
                    <a:pt x="38498" y="202060"/>
                  </a:cubicBezTo>
                  <a:cubicBezTo>
                    <a:pt x="43685" y="208641"/>
                    <a:pt x="54449" y="209619"/>
                    <a:pt x="59341" y="216486"/>
                  </a:cubicBezTo>
                  <a:cubicBezTo>
                    <a:pt x="69342" y="214495"/>
                    <a:pt x="72693" y="205593"/>
                    <a:pt x="78581" y="203671"/>
                  </a:cubicBezTo>
                  <a:cubicBezTo>
                    <a:pt x="74598" y="201592"/>
                    <a:pt x="71931" y="208373"/>
                    <a:pt x="70563" y="203671"/>
                  </a:cubicBezTo>
                  <a:close/>
                  <a:moveTo>
                    <a:pt x="349594" y="277446"/>
                  </a:moveTo>
                  <a:cubicBezTo>
                    <a:pt x="365899" y="272900"/>
                    <a:pt x="383970" y="270120"/>
                    <a:pt x="391296" y="256595"/>
                  </a:cubicBezTo>
                  <a:cubicBezTo>
                    <a:pt x="377433" y="251737"/>
                    <a:pt x="369821" y="240645"/>
                    <a:pt x="352806" y="238956"/>
                  </a:cubicBezTo>
                  <a:cubicBezTo>
                    <a:pt x="347715" y="249876"/>
                    <a:pt x="351369" y="263418"/>
                    <a:pt x="349594" y="277446"/>
                  </a:cubicBezTo>
                  <a:close/>
                  <a:moveTo>
                    <a:pt x="60943" y="317520"/>
                  </a:moveTo>
                  <a:cubicBezTo>
                    <a:pt x="75914" y="316455"/>
                    <a:pt x="90782" y="315286"/>
                    <a:pt x="94618" y="303094"/>
                  </a:cubicBezTo>
                  <a:cubicBezTo>
                    <a:pt x="90141" y="298496"/>
                    <a:pt x="87500" y="292037"/>
                    <a:pt x="81794" y="288668"/>
                  </a:cubicBezTo>
                  <a:cubicBezTo>
                    <a:pt x="73490" y="296929"/>
                    <a:pt x="63281" y="303302"/>
                    <a:pt x="60943" y="317520"/>
                  </a:cubicBezTo>
                  <a:close/>
                  <a:moveTo>
                    <a:pt x="309502" y="365639"/>
                  </a:moveTo>
                  <a:cubicBezTo>
                    <a:pt x="308229" y="354616"/>
                    <a:pt x="313321" y="337228"/>
                    <a:pt x="303086" y="335159"/>
                  </a:cubicBezTo>
                  <a:cubicBezTo>
                    <a:pt x="297899" y="341194"/>
                    <a:pt x="285993" y="340519"/>
                    <a:pt x="285438" y="351196"/>
                  </a:cubicBezTo>
                  <a:cubicBezTo>
                    <a:pt x="288426" y="360513"/>
                    <a:pt x="298133" y="363102"/>
                    <a:pt x="303086" y="370445"/>
                  </a:cubicBezTo>
                  <a:cubicBezTo>
                    <a:pt x="304480" y="368089"/>
                    <a:pt x="305484" y="365370"/>
                    <a:pt x="309502" y="365639"/>
                  </a:cubicBezTo>
                  <a:close/>
                  <a:moveTo>
                    <a:pt x="176403" y="370445"/>
                  </a:moveTo>
                  <a:cubicBezTo>
                    <a:pt x="179070" y="366704"/>
                    <a:pt x="185357" y="366574"/>
                    <a:pt x="184421" y="359214"/>
                  </a:cubicBezTo>
                  <a:cubicBezTo>
                    <a:pt x="179521" y="360383"/>
                    <a:pt x="179702" y="356460"/>
                    <a:pt x="174801" y="357603"/>
                  </a:cubicBezTo>
                  <a:cubicBezTo>
                    <a:pt x="174758" y="361664"/>
                    <a:pt x="168350" y="367345"/>
                    <a:pt x="176403" y="370445"/>
                  </a:cubicBezTo>
                  <a:close/>
                  <a:moveTo>
                    <a:pt x="173199" y="383277"/>
                  </a:moveTo>
                  <a:cubicBezTo>
                    <a:pt x="177425" y="362981"/>
                    <a:pt x="148443" y="364591"/>
                    <a:pt x="158765" y="392880"/>
                  </a:cubicBezTo>
                  <a:cubicBezTo>
                    <a:pt x="166748" y="392984"/>
                    <a:pt x="172377" y="387200"/>
                    <a:pt x="173199" y="38327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456E1BB4-73B3-21E3-07E2-6C5B269D448E}"/>
                </a:ext>
              </a:extLst>
            </p:cNvPr>
            <p:cNvSpPr/>
            <p:nvPr/>
          </p:nvSpPr>
          <p:spPr>
            <a:xfrm>
              <a:off x="7682246" y="4389082"/>
              <a:ext cx="51463" cy="15163"/>
            </a:xfrm>
            <a:custGeom>
              <a:avLst/>
              <a:gdLst>
                <a:gd name="connsiteX0" fmla="*/ 1769 w 51463"/>
                <a:gd name="connsiteY0" fmla="*/ 11222 h 15163"/>
                <a:gd name="connsiteX1" fmla="*/ 159 w 51463"/>
                <a:gd name="connsiteY1" fmla="*/ 3204 h 15163"/>
                <a:gd name="connsiteX2" fmla="*/ 21001 w 51463"/>
                <a:gd name="connsiteY2" fmla="*/ 0 h 15163"/>
                <a:gd name="connsiteX3" fmla="*/ 37038 w 51463"/>
                <a:gd name="connsiteY3" fmla="*/ 0 h 15163"/>
                <a:gd name="connsiteX4" fmla="*/ 48260 w 51463"/>
                <a:gd name="connsiteY4" fmla="*/ 3204 h 15163"/>
                <a:gd name="connsiteX5" fmla="*/ 51464 w 51463"/>
                <a:gd name="connsiteY5" fmla="*/ 14426 h 15163"/>
                <a:gd name="connsiteX6" fmla="*/ 1769 w 51463"/>
                <a:gd name="connsiteY6" fmla="*/ 11222 h 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3" h="15163">
                  <a:moveTo>
                    <a:pt x="1769" y="11222"/>
                  </a:moveTo>
                  <a:cubicBezTo>
                    <a:pt x="419" y="9352"/>
                    <a:pt x="-352" y="6927"/>
                    <a:pt x="159" y="3204"/>
                  </a:cubicBezTo>
                  <a:cubicBezTo>
                    <a:pt x="7761" y="-4009"/>
                    <a:pt x="14654" y="6797"/>
                    <a:pt x="21001" y="0"/>
                  </a:cubicBezTo>
                  <a:cubicBezTo>
                    <a:pt x="23573" y="3853"/>
                    <a:pt x="36362" y="8269"/>
                    <a:pt x="37038" y="0"/>
                  </a:cubicBezTo>
                  <a:cubicBezTo>
                    <a:pt x="38908" y="5905"/>
                    <a:pt x="42008" y="4485"/>
                    <a:pt x="48260" y="3204"/>
                  </a:cubicBezTo>
                  <a:cubicBezTo>
                    <a:pt x="53118" y="6477"/>
                    <a:pt x="48009" y="9759"/>
                    <a:pt x="51464" y="14426"/>
                  </a:cubicBezTo>
                  <a:cubicBezTo>
                    <a:pt x="46511" y="17569"/>
                    <a:pt x="13987" y="9542"/>
                    <a:pt x="1769" y="11222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45F3CA51-FFC1-3347-DF97-CE348062D7B8}"/>
                </a:ext>
              </a:extLst>
            </p:cNvPr>
            <p:cNvSpPr/>
            <p:nvPr/>
          </p:nvSpPr>
          <p:spPr>
            <a:xfrm>
              <a:off x="9540822" y="4425960"/>
              <a:ext cx="70724" cy="17771"/>
            </a:xfrm>
            <a:custGeom>
              <a:avLst/>
              <a:gdLst>
                <a:gd name="connsiteX0" fmla="*/ 57883 w 70724"/>
                <a:gd name="connsiteY0" fmla="*/ 6417 h 17771"/>
                <a:gd name="connsiteX1" fmla="*/ 57883 w 70724"/>
                <a:gd name="connsiteY1" fmla="*/ 1602 h 17771"/>
                <a:gd name="connsiteX2" fmla="*/ 70708 w 70724"/>
                <a:gd name="connsiteY2" fmla="*/ 8010 h 17771"/>
                <a:gd name="connsiteX3" fmla="*/ 61096 w 70724"/>
                <a:gd name="connsiteY3" fmla="*/ 12824 h 17771"/>
                <a:gd name="connsiteX4" fmla="*/ 65910 w 70724"/>
                <a:gd name="connsiteY4" fmla="*/ 11222 h 17771"/>
                <a:gd name="connsiteX5" fmla="*/ 41856 w 70724"/>
                <a:gd name="connsiteY5" fmla="*/ 9612 h 17771"/>
                <a:gd name="connsiteX6" fmla="*/ 22615 w 70724"/>
                <a:gd name="connsiteY6" fmla="*/ 17630 h 17771"/>
                <a:gd name="connsiteX7" fmla="*/ 16199 w 70724"/>
                <a:gd name="connsiteY7" fmla="*/ 12816 h 17771"/>
                <a:gd name="connsiteX8" fmla="*/ 17801 w 70724"/>
                <a:gd name="connsiteY8" fmla="*/ 17630 h 17771"/>
                <a:gd name="connsiteX9" fmla="*/ 171 w 70724"/>
                <a:gd name="connsiteY9" fmla="*/ 16028 h 17771"/>
                <a:gd name="connsiteX10" fmla="*/ 3375 w 70724"/>
                <a:gd name="connsiteY10" fmla="*/ 8001 h 17771"/>
                <a:gd name="connsiteX11" fmla="*/ 25828 w 70724"/>
                <a:gd name="connsiteY11" fmla="*/ 1593 h 17771"/>
                <a:gd name="connsiteX12" fmla="*/ 22624 w 70724"/>
                <a:gd name="connsiteY12" fmla="*/ 6408 h 17771"/>
                <a:gd name="connsiteX13" fmla="*/ 51485 w 70724"/>
                <a:gd name="connsiteY13" fmla="*/ 0 h 17771"/>
                <a:gd name="connsiteX14" fmla="*/ 57883 w 70724"/>
                <a:gd name="connsiteY14" fmla="*/ 6417 h 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724" h="17771">
                  <a:moveTo>
                    <a:pt x="57883" y="6417"/>
                  </a:moveTo>
                  <a:cubicBezTo>
                    <a:pt x="60256" y="5715"/>
                    <a:pt x="57243" y="4364"/>
                    <a:pt x="57883" y="1602"/>
                  </a:cubicBezTo>
                  <a:cubicBezTo>
                    <a:pt x="64932" y="3022"/>
                    <a:pt x="65556" y="8391"/>
                    <a:pt x="70708" y="8010"/>
                  </a:cubicBezTo>
                  <a:cubicBezTo>
                    <a:pt x="71097" y="13413"/>
                    <a:pt x="64750" y="16297"/>
                    <a:pt x="61096" y="12824"/>
                  </a:cubicBezTo>
                  <a:cubicBezTo>
                    <a:pt x="61347" y="10945"/>
                    <a:pt x="64023" y="11473"/>
                    <a:pt x="65910" y="11222"/>
                  </a:cubicBezTo>
                  <a:cubicBezTo>
                    <a:pt x="61399" y="4702"/>
                    <a:pt x="48791" y="17163"/>
                    <a:pt x="41856" y="9612"/>
                  </a:cubicBezTo>
                  <a:cubicBezTo>
                    <a:pt x="41093" y="20548"/>
                    <a:pt x="21039" y="7542"/>
                    <a:pt x="22615" y="17630"/>
                  </a:cubicBezTo>
                  <a:cubicBezTo>
                    <a:pt x="18589" y="17907"/>
                    <a:pt x="18727" y="14036"/>
                    <a:pt x="16199" y="12816"/>
                  </a:cubicBezTo>
                  <a:cubicBezTo>
                    <a:pt x="12943" y="12322"/>
                    <a:pt x="16528" y="17448"/>
                    <a:pt x="17801" y="17630"/>
                  </a:cubicBezTo>
                  <a:cubicBezTo>
                    <a:pt x="10951" y="17102"/>
                    <a:pt x="8700" y="19059"/>
                    <a:pt x="171" y="16028"/>
                  </a:cubicBezTo>
                  <a:cubicBezTo>
                    <a:pt x="-1033" y="11092"/>
                    <a:pt x="4570" y="12954"/>
                    <a:pt x="3375" y="8001"/>
                  </a:cubicBezTo>
                  <a:cubicBezTo>
                    <a:pt x="11679" y="12495"/>
                    <a:pt x="16216" y="970"/>
                    <a:pt x="25828" y="1593"/>
                  </a:cubicBezTo>
                  <a:cubicBezTo>
                    <a:pt x="25265" y="3697"/>
                    <a:pt x="23005" y="4113"/>
                    <a:pt x="22624" y="6408"/>
                  </a:cubicBezTo>
                  <a:cubicBezTo>
                    <a:pt x="28737" y="-970"/>
                    <a:pt x="44012" y="2087"/>
                    <a:pt x="51485" y="0"/>
                  </a:cubicBezTo>
                  <a:cubicBezTo>
                    <a:pt x="49865" y="2607"/>
                    <a:pt x="52385" y="3611"/>
                    <a:pt x="57883" y="641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BCBB561-3267-BE69-448D-D1C9EB2D3211}"/>
                </a:ext>
              </a:extLst>
            </p:cNvPr>
            <p:cNvSpPr/>
            <p:nvPr/>
          </p:nvSpPr>
          <p:spPr>
            <a:xfrm>
              <a:off x="8366347" y="4533402"/>
              <a:ext cx="253094" cy="258297"/>
            </a:xfrm>
            <a:custGeom>
              <a:avLst/>
              <a:gdLst>
                <a:gd name="connsiteX0" fmla="*/ 139676 w 253094"/>
                <a:gd name="connsiteY0" fmla="*/ 1 h 258297"/>
                <a:gd name="connsiteX1" fmla="*/ 226267 w 253094"/>
                <a:gd name="connsiteY1" fmla="*/ 33676 h 258297"/>
                <a:gd name="connsiteX2" fmla="*/ 251924 w 253094"/>
                <a:gd name="connsiteY2" fmla="*/ 184413 h 258297"/>
                <a:gd name="connsiteX3" fmla="*/ 146084 w 253094"/>
                <a:gd name="connsiteY3" fmla="*/ 254968 h 258297"/>
                <a:gd name="connsiteX4" fmla="*/ 134862 w 253094"/>
                <a:gd name="connsiteY4" fmla="*/ 245347 h 258297"/>
                <a:gd name="connsiteX5" fmla="*/ 112409 w 253094"/>
                <a:gd name="connsiteY5" fmla="*/ 258180 h 258297"/>
                <a:gd name="connsiteX6" fmla="*/ 77132 w 253094"/>
                <a:gd name="connsiteY6" fmla="*/ 245347 h 258297"/>
                <a:gd name="connsiteX7" fmla="*/ 70715 w 253094"/>
                <a:gd name="connsiteY7" fmla="*/ 242152 h 258297"/>
                <a:gd name="connsiteX8" fmla="*/ 40244 w 253094"/>
                <a:gd name="connsiteY8" fmla="*/ 224513 h 258297"/>
                <a:gd name="connsiteX9" fmla="*/ 12985 w 253094"/>
                <a:gd name="connsiteY9" fmla="*/ 176395 h 258297"/>
                <a:gd name="connsiteX10" fmla="*/ 8171 w 253094"/>
                <a:gd name="connsiteY10" fmla="*/ 173200 h 258297"/>
                <a:gd name="connsiteX11" fmla="*/ 56281 w 253094"/>
                <a:gd name="connsiteY11" fmla="*/ 38499 h 258297"/>
                <a:gd name="connsiteX12" fmla="*/ 65901 w 253094"/>
                <a:gd name="connsiteY12" fmla="*/ 41694 h 258297"/>
                <a:gd name="connsiteX13" fmla="*/ 65901 w 253094"/>
                <a:gd name="connsiteY13" fmla="*/ 35286 h 258297"/>
                <a:gd name="connsiteX14" fmla="*/ 73919 w 253094"/>
                <a:gd name="connsiteY14" fmla="*/ 36897 h 258297"/>
                <a:gd name="connsiteX15" fmla="*/ 70707 w 253094"/>
                <a:gd name="connsiteY15" fmla="*/ 43305 h 258297"/>
                <a:gd name="connsiteX16" fmla="*/ 120419 w 253094"/>
                <a:gd name="connsiteY16" fmla="*/ 25666 h 258297"/>
                <a:gd name="connsiteX17" fmla="*/ 120419 w 253094"/>
                <a:gd name="connsiteY17" fmla="*/ 24064 h 258297"/>
                <a:gd name="connsiteX18" fmla="*/ 139676 w 253094"/>
                <a:gd name="connsiteY18" fmla="*/ 1 h 258297"/>
                <a:gd name="connsiteX19" fmla="*/ 173352 w 253094"/>
                <a:gd name="connsiteY19" fmla="*/ 99416 h 258297"/>
                <a:gd name="connsiteX20" fmla="*/ 194203 w 253094"/>
                <a:gd name="connsiteY20" fmla="*/ 107434 h 258297"/>
                <a:gd name="connsiteX21" fmla="*/ 173352 w 253094"/>
                <a:gd name="connsiteY21" fmla="*/ 99416 h 258297"/>
                <a:gd name="connsiteX22" fmla="*/ 37040 w 253094"/>
                <a:gd name="connsiteY22" fmla="*/ 117063 h 258297"/>
                <a:gd name="connsiteX23" fmla="*/ 61095 w 253094"/>
                <a:gd name="connsiteY23" fmla="*/ 107443 h 258297"/>
                <a:gd name="connsiteX24" fmla="*/ 37040 w 253094"/>
                <a:gd name="connsiteY24" fmla="*/ 117063 h 258297"/>
                <a:gd name="connsiteX25" fmla="*/ 99585 w 253094"/>
                <a:gd name="connsiteY25" fmla="*/ 113842 h 258297"/>
                <a:gd name="connsiteX26" fmla="*/ 123640 w 253094"/>
                <a:gd name="connsiteY26" fmla="*/ 165155 h 258297"/>
                <a:gd name="connsiteX27" fmla="*/ 112417 w 253094"/>
                <a:gd name="connsiteY27" fmla="*/ 113842 h 258297"/>
                <a:gd name="connsiteX28" fmla="*/ 99585 w 253094"/>
                <a:gd name="connsiteY28" fmla="*/ 113842 h 258297"/>
                <a:gd name="connsiteX29" fmla="*/ 187778 w 253094"/>
                <a:gd name="connsiteY29" fmla="*/ 168368 h 258297"/>
                <a:gd name="connsiteX30" fmla="*/ 179759 w 253094"/>
                <a:gd name="connsiteY30" fmla="*/ 163562 h 258297"/>
                <a:gd name="connsiteX31" fmla="*/ 171741 w 253094"/>
                <a:gd name="connsiteY31" fmla="*/ 169970 h 258297"/>
                <a:gd name="connsiteX32" fmla="*/ 77132 w 253094"/>
                <a:gd name="connsiteY32" fmla="*/ 198839 h 258297"/>
                <a:gd name="connsiteX33" fmla="*/ 70715 w 253094"/>
                <a:gd name="connsiteY33" fmla="*/ 211655 h 258297"/>
                <a:gd name="connsiteX34" fmla="*/ 187778 w 253094"/>
                <a:gd name="connsiteY34" fmla="*/ 168368 h 25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3094" h="258297">
                  <a:moveTo>
                    <a:pt x="139676" y="1"/>
                  </a:moveTo>
                  <a:cubicBezTo>
                    <a:pt x="178842" y="-147"/>
                    <a:pt x="201745" y="24523"/>
                    <a:pt x="226267" y="33676"/>
                  </a:cubicBezTo>
                  <a:cubicBezTo>
                    <a:pt x="261233" y="66762"/>
                    <a:pt x="252028" y="137568"/>
                    <a:pt x="251924" y="184413"/>
                  </a:cubicBezTo>
                  <a:cubicBezTo>
                    <a:pt x="228397" y="219690"/>
                    <a:pt x="199182" y="249270"/>
                    <a:pt x="146084" y="254968"/>
                  </a:cubicBezTo>
                  <a:cubicBezTo>
                    <a:pt x="142863" y="251244"/>
                    <a:pt x="139451" y="247694"/>
                    <a:pt x="134862" y="245347"/>
                  </a:cubicBezTo>
                  <a:cubicBezTo>
                    <a:pt x="124739" y="246984"/>
                    <a:pt x="119864" y="253868"/>
                    <a:pt x="112409" y="258180"/>
                  </a:cubicBezTo>
                  <a:cubicBezTo>
                    <a:pt x="99039" y="259479"/>
                    <a:pt x="87731" y="249711"/>
                    <a:pt x="77132" y="245347"/>
                  </a:cubicBezTo>
                  <a:cubicBezTo>
                    <a:pt x="73798" y="243979"/>
                    <a:pt x="75053" y="245313"/>
                    <a:pt x="70715" y="242152"/>
                  </a:cubicBezTo>
                  <a:cubicBezTo>
                    <a:pt x="63338" y="236740"/>
                    <a:pt x="47847" y="232177"/>
                    <a:pt x="40244" y="224513"/>
                  </a:cubicBezTo>
                  <a:cubicBezTo>
                    <a:pt x="30329" y="214504"/>
                    <a:pt x="13920" y="192094"/>
                    <a:pt x="12985" y="176395"/>
                  </a:cubicBezTo>
                  <a:cubicBezTo>
                    <a:pt x="11374" y="174196"/>
                    <a:pt x="10335" y="177088"/>
                    <a:pt x="8171" y="173200"/>
                  </a:cubicBezTo>
                  <a:cubicBezTo>
                    <a:pt x="-14655" y="118777"/>
                    <a:pt x="13210" y="66641"/>
                    <a:pt x="56281" y="38499"/>
                  </a:cubicBezTo>
                  <a:cubicBezTo>
                    <a:pt x="62273" y="36776"/>
                    <a:pt x="60853" y="42473"/>
                    <a:pt x="65901" y="41694"/>
                  </a:cubicBezTo>
                  <a:cubicBezTo>
                    <a:pt x="70040" y="41313"/>
                    <a:pt x="63702" y="38940"/>
                    <a:pt x="65901" y="35286"/>
                  </a:cubicBezTo>
                  <a:cubicBezTo>
                    <a:pt x="69685" y="37642"/>
                    <a:pt x="68888" y="38672"/>
                    <a:pt x="73919" y="36897"/>
                  </a:cubicBezTo>
                  <a:cubicBezTo>
                    <a:pt x="75088" y="41270"/>
                    <a:pt x="70733" y="40127"/>
                    <a:pt x="70707" y="43305"/>
                  </a:cubicBezTo>
                  <a:cubicBezTo>
                    <a:pt x="83652" y="39192"/>
                    <a:pt x="100936" y="9681"/>
                    <a:pt x="120419" y="25666"/>
                  </a:cubicBezTo>
                  <a:cubicBezTo>
                    <a:pt x="117457" y="22367"/>
                    <a:pt x="121163" y="23536"/>
                    <a:pt x="120419" y="24064"/>
                  </a:cubicBezTo>
                  <a:cubicBezTo>
                    <a:pt x="127458" y="19059"/>
                    <a:pt x="129978" y="6478"/>
                    <a:pt x="139676" y="1"/>
                  </a:cubicBezTo>
                  <a:close/>
                  <a:moveTo>
                    <a:pt x="173352" y="99416"/>
                  </a:moveTo>
                  <a:cubicBezTo>
                    <a:pt x="173620" y="108802"/>
                    <a:pt x="185647" y="111218"/>
                    <a:pt x="194203" y="107434"/>
                  </a:cubicBezTo>
                  <a:cubicBezTo>
                    <a:pt x="204369" y="90367"/>
                    <a:pt x="177430" y="78599"/>
                    <a:pt x="173352" y="99416"/>
                  </a:cubicBezTo>
                  <a:close/>
                  <a:moveTo>
                    <a:pt x="37040" y="117063"/>
                  </a:moveTo>
                  <a:cubicBezTo>
                    <a:pt x="47292" y="121271"/>
                    <a:pt x="58541" y="115911"/>
                    <a:pt x="61095" y="107443"/>
                  </a:cubicBezTo>
                  <a:cubicBezTo>
                    <a:pt x="57216" y="93181"/>
                    <a:pt x="27212" y="93095"/>
                    <a:pt x="37040" y="117063"/>
                  </a:cubicBezTo>
                  <a:close/>
                  <a:moveTo>
                    <a:pt x="99585" y="113842"/>
                  </a:moveTo>
                  <a:cubicBezTo>
                    <a:pt x="95428" y="131653"/>
                    <a:pt x="96909" y="186786"/>
                    <a:pt x="123640" y="165155"/>
                  </a:cubicBezTo>
                  <a:cubicBezTo>
                    <a:pt x="114695" y="152686"/>
                    <a:pt x="112721" y="130329"/>
                    <a:pt x="112417" y="113842"/>
                  </a:cubicBezTo>
                  <a:cubicBezTo>
                    <a:pt x="106027" y="112681"/>
                    <a:pt x="105966" y="112681"/>
                    <a:pt x="99585" y="113842"/>
                  </a:cubicBezTo>
                  <a:close/>
                  <a:moveTo>
                    <a:pt x="187778" y="168368"/>
                  </a:moveTo>
                  <a:cubicBezTo>
                    <a:pt x="184946" y="166930"/>
                    <a:pt x="183093" y="164497"/>
                    <a:pt x="179759" y="163562"/>
                  </a:cubicBezTo>
                  <a:cubicBezTo>
                    <a:pt x="177170" y="165779"/>
                    <a:pt x="174685" y="168091"/>
                    <a:pt x="171741" y="169970"/>
                  </a:cubicBezTo>
                  <a:cubicBezTo>
                    <a:pt x="173308" y="221518"/>
                    <a:pt x="98286" y="240801"/>
                    <a:pt x="77132" y="198839"/>
                  </a:cubicBezTo>
                  <a:cubicBezTo>
                    <a:pt x="75755" y="203879"/>
                    <a:pt x="71062" y="205602"/>
                    <a:pt x="70715" y="211655"/>
                  </a:cubicBezTo>
                  <a:cubicBezTo>
                    <a:pt x="98502" y="265055"/>
                    <a:pt x="196298" y="232151"/>
                    <a:pt x="187778" y="168368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8491784E-9F96-BC2F-2393-DB03E63274C0}"/>
                </a:ext>
              </a:extLst>
            </p:cNvPr>
            <p:cNvSpPr/>
            <p:nvPr/>
          </p:nvSpPr>
          <p:spPr>
            <a:xfrm>
              <a:off x="10296212" y="4543034"/>
              <a:ext cx="458681" cy="266186"/>
            </a:xfrm>
            <a:custGeom>
              <a:avLst/>
              <a:gdLst>
                <a:gd name="connsiteX0" fmla="*/ 317563 w 458681"/>
                <a:gd name="connsiteY0" fmla="*/ 189216 h 266186"/>
                <a:gd name="connsiteX1" fmla="*/ 296721 w 458681"/>
                <a:gd name="connsiteY1" fmla="*/ 157142 h 266186"/>
                <a:gd name="connsiteX2" fmla="*/ 298323 w 458681"/>
                <a:gd name="connsiteY2" fmla="*/ 145920 h 266186"/>
                <a:gd name="connsiteX3" fmla="*/ 301527 w 458681"/>
                <a:gd name="connsiteY3" fmla="*/ 144310 h 266186"/>
                <a:gd name="connsiteX4" fmla="*/ 421802 w 458681"/>
                <a:gd name="connsiteY4" fmla="*/ 68941 h 266186"/>
                <a:gd name="connsiteX5" fmla="*/ 389737 w 458681"/>
                <a:gd name="connsiteY5" fmla="*/ 94598 h 266186"/>
                <a:gd name="connsiteX6" fmla="*/ 274277 w 458681"/>
                <a:gd name="connsiteY6" fmla="*/ 91394 h 266186"/>
                <a:gd name="connsiteX7" fmla="*/ 218149 w 458681"/>
                <a:gd name="connsiteY7" fmla="*/ 36868 h 266186"/>
                <a:gd name="connsiteX8" fmla="*/ 206918 w 458681"/>
                <a:gd name="connsiteY8" fmla="*/ 94598 h 266186"/>
                <a:gd name="connsiteX9" fmla="*/ 162020 w 458681"/>
                <a:gd name="connsiteY9" fmla="*/ 75357 h 266186"/>
                <a:gd name="connsiteX10" fmla="*/ 157206 w 458681"/>
                <a:gd name="connsiteY10" fmla="*/ 99404 h 266186"/>
                <a:gd name="connsiteX11" fmla="*/ 136355 w 458681"/>
                <a:gd name="connsiteY11" fmla="*/ 67330 h 266186"/>
                <a:gd name="connsiteX12" fmla="*/ 190881 w 458681"/>
                <a:gd name="connsiteY12" fmla="*/ 57719 h 266186"/>
                <a:gd name="connsiteX13" fmla="*/ 227760 w 458681"/>
                <a:gd name="connsiteY13" fmla="*/ 12813 h 266186"/>
                <a:gd name="connsiteX14" fmla="*/ 290305 w 458681"/>
                <a:gd name="connsiteY14" fmla="*/ 89783 h 266186"/>
                <a:gd name="connsiteX15" fmla="*/ 383312 w 458681"/>
                <a:gd name="connsiteY15" fmla="*/ 75357 h 266186"/>
                <a:gd name="connsiteX16" fmla="*/ 418598 w 458681"/>
                <a:gd name="connsiteY16" fmla="*/ 35257 h 266186"/>
                <a:gd name="connsiteX17" fmla="*/ 433024 w 458681"/>
                <a:gd name="connsiteY17" fmla="*/ 14415 h 266186"/>
                <a:gd name="connsiteX18" fmla="*/ 437838 w 458681"/>
                <a:gd name="connsiteY18" fmla="*/ 16017 h 266186"/>
                <a:gd name="connsiteX19" fmla="*/ 458680 w 458681"/>
                <a:gd name="connsiteY19" fmla="*/ 6396 h 266186"/>
                <a:gd name="connsiteX20" fmla="*/ 449069 w 458681"/>
                <a:gd name="connsiteY20" fmla="*/ 12813 h 266186"/>
                <a:gd name="connsiteX21" fmla="*/ 431422 w 458681"/>
                <a:gd name="connsiteY21" fmla="*/ 84978 h 266186"/>
                <a:gd name="connsiteX22" fmla="*/ 330396 w 458681"/>
                <a:gd name="connsiteY22" fmla="*/ 168356 h 266186"/>
                <a:gd name="connsiteX23" fmla="*/ 253425 w 458681"/>
                <a:gd name="connsiteY23" fmla="*/ 226095 h 266186"/>
                <a:gd name="connsiteX24" fmla="*/ 243814 w 458681"/>
                <a:gd name="connsiteY24" fmla="*/ 248539 h 266186"/>
                <a:gd name="connsiteX25" fmla="*/ 141178 w 458681"/>
                <a:gd name="connsiteY25" fmla="*/ 224493 h 266186"/>
                <a:gd name="connsiteX26" fmla="*/ 89864 w 458681"/>
                <a:gd name="connsiteY26" fmla="*/ 266186 h 266186"/>
                <a:gd name="connsiteX27" fmla="*/ 16106 w 458681"/>
                <a:gd name="connsiteY27" fmla="*/ 245344 h 266186"/>
                <a:gd name="connsiteX28" fmla="*/ 1671 w 458681"/>
                <a:gd name="connsiteY28" fmla="*/ 214873 h 266186"/>
                <a:gd name="connsiteX29" fmla="*/ 60 w 458681"/>
                <a:gd name="connsiteY29" fmla="*/ 200447 h 266186"/>
                <a:gd name="connsiteX30" fmla="*/ 32134 w 458681"/>
                <a:gd name="connsiteY30" fmla="*/ 142708 h 266186"/>
                <a:gd name="connsiteX31" fmla="*/ 20903 w 458681"/>
                <a:gd name="connsiteY31" fmla="*/ 134689 h 266186"/>
                <a:gd name="connsiteX32" fmla="*/ 9681 w 458681"/>
                <a:gd name="connsiteY32" fmla="*/ 67339 h 266186"/>
                <a:gd name="connsiteX33" fmla="*/ 9681 w 458681"/>
                <a:gd name="connsiteY33" fmla="*/ 73756 h 266186"/>
                <a:gd name="connsiteX34" fmla="*/ 14495 w 458681"/>
                <a:gd name="connsiteY34" fmla="*/ 70551 h 266186"/>
                <a:gd name="connsiteX35" fmla="*/ 27328 w 458681"/>
                <a:gd name="connsiteY35" fmla="*/ 121865 h 266186"/>
                <a:gd name="connsiteX36" fmla="*/ 61003 w 458681"/>
                <a:gd name="connsiteY36" fmla="*/ 139504 h 266186"/>
                <a:gd name="connsiteX37" fmla="*/ 27328 w 458681"/>
                <a:gd name="connsiteY37" fmla="*/ 168365 h 266186"/>
                <a:gd name="connsiteX38" fmla="*/ 28930 w 458681"/>
                <a:gd name="connsiteY38" fmla="*/ 235724 h 266186"/>
                <a:gd name="connsiteX39" fmla="*/ 81837 w 458681"/>
                <a:gd name="connsiteY39" fmla="*/ 248539 h 266186"/>
                <a:gd name="connsiteX40" fmla="*/ 141178 w 458681"/>
                <a:gd name="connsiteY40" fmla="*/ 189207 h 266186"/>
                <a:gd name="connsiteX41" fmla="*/ 154002 w 458681"/>
                <a:gd name="connsiteY41" fmla="*/ 211651 h 266186"/>
                <a:gd name="connsiteX42" fmla="*/ 229370 w 458681"/>
                <a:gd name="connsiteY42" fmla="*/ 237308 h 266186"/>
                <a:gd name="connsiteX43" fmla="*/ 238991 w 458681"/>
                <a:gd name="connsiteY43" fmla="*/ 203633 h 266186"/>
                <a:gd name="connsiteX44" fmla="*/ 232583 w 458681"/>
                <a:gd name="connsiteY44" fmla="*/ 166754 h 266186"/>
                <a:gd name="connsiteX45" fmla="*/ 271064 w 458681"/>
                <a:gd name="connsiteY45" fmla="*/ 219670 h 266186"/>
                <a:gd name="connsiteX46" fmla="*/ 317563 w 458681"/>
                <a:gd name="connsiteY46" fmla="*/ 189216 h 26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58681" h="266186">
                  <a:moveTo>
                    <a:pt x="317563" y="189216"/>
                  </a:moveTo>
                  <a:cubicBezTo>
                    <a:pt x="312697" y="176444"/>
                    <a:pt x="307857" y="163645"/>
                    <a:pt x="296721" y="157142"/>
                  </a:cubicBezTo>
                  <a:cubicBezTo>
                    <a:pt x="296738" y="152882"/>
                    <a:pt x="296115" y="147981"/>
                    <a:pt x="298323" y="145920"/>
                  </a:cubicBezTo>
                  <a:cubicBezTo>
                    <a:pt x="300185" y="146171"/>
                    <a:pt x="301172" y="145565"/>
                    <a:pt x="301527" y="144310"/>
                  </a:cubicBezTo>
                  <a:cubicBezTo>
                    <a:pt x="357733" y="166338"/>
                    <a:pt x="407341" y="120999"/>
                    <a:pt x="421802" y="68941"/>
                  </a:cubicBezTo>
                  <a:cubicBezTo>
                    <a:pt x="408553" y="74933"/>
                    <a:pt x="399617" y="85255"/>
                    <a:pt x="389737" y="94598"/>
                  </a:cubicBezTo>
                  <a:cubicBezTo>
                    <a:pt x="356088" y="103378"/>
                    <a:pt x="292729" y="128394"/>
                    <a:pt x="274277" y="91394"/>
                  </a:cubicBezTo>
                  <a:cubicBezTo>
                    <a:pt x="271298" y="59529"/>
                    <a:pt x="252880" y="16475"/>
                    <a:pt x="218149" y="36868"/>
                  </a:cubicBezTo>
                  <a:cubicBezTo>
                    <a:pt x="206026" y="49856"/>
                    <a:pt x="218798" y="84986"/>
                    <a:pt x="206918" y="94598"/>
                  </a:cubicBezTo>
                  <a:cubicBezTo>
                    <a:pt x="193981" y="87090"/>
                    <a:pt x="184595" y="63044"/>
                    <a:pt x="162020" y="75357"/>
                  </a:cubicBezTo>
                  <a:cubicBezTo>
                    <a:pt x="158582" y="83376"/>
                    <a:pt x="164350" y="93204"/>
                    <a:pt x="157206" y="99404"/>
                  </a:cubicBezTo>
                  <a:cubicBezTo>
                    <a:pt x="143325" y="96702"/>
                    <a:pt x="138736" y="76189"/>
                    <a:pt x="136355" y="67330"/>
                  </a:cubicBezTo>
                  <a:cubicBezTo>
                    <a:pt x="150989" y="55952"/>
                    <a:pt x="172203" y="54385"/>
                    <a:pt x="190881" y="57719"/>
                  </a:cubicBezTo>
                  <a:cubicBezTo>
                    <a:pt x="200588" y="40262"/>
                    <a:pt x="206597" y="15012"/>
                    <a:pt x="227760" y="12813"/>
                  </a:cubicBezTo>
                  <a:cubicBezTo>
                    <a:pt x="267773" y="8639"/>
                    <a:pt x="281853" y="57935"/>
                    <a:pt x="290305" y="89783"/>
                  </a:cubicBezTo>
                  <a:cubicBezTo>
                    <a:pt x="315702" y="101898"/>
                    <a:pt x="353429" y="87324"/>
                    <a:pt x="383312" y="75357"/>
                  </a:cubicBezTo>
                  <a:cubicBezTo>
                    <a:pt x="398820" y="67270"/>
                    <a:pt x="406371" y="49129"/>
                    <a:pt x="418598" y="35257"/>
                  </a:cubicBezTo>
                  <a:cubicBezTo>
                    <a:pt x="423992" y="29135"/>
                    <a:pt x="435024" y="25299"/>
                    <a:pt x="433024" y="14415"/>
                  </a:cubicBezTo>
                  <a:cubicBezTo>
                    <a:pt x="435613" y="13965"/>
                    <a:pt x="435786" y="15930"/>
                    <a:pt x="437838" y="16017"/>
                  </a:cubicBezTo>
                  <a:cubicBezTo>
                    <a:pt x="430963" y="6128"/>
                    <a:pt x="458915" y="-8575"/>
                    <a:pt x="458680" y="6396"/>
                  </a:cubicBezTo>
                  <a:cubicBezTo>
                    <a:pt x="452766" y="-1735"/>
                    <a:pt x="456949" y="11670"/>
                    <a:pt x="449069" y="12813"/>
                  </a:cubicBezTo>
                  <a:cubicBezTo>
                    <a:pt x="457183" y="22675"/>
                    <a:pt x="450039" y="73816"/>
                    <a:pt x="431422" y="84978"/>
                  </a:cubicBezTo>
                  <a:cubicBezTo>
                    <a:pt x="416823" y="131841"/>
                    <a:pt x="384576" y="161057"/>
                    <a:pt x="330396" y="168356"/>
                  </a:cubicBezTo>
                  <a:cubicBezTo>
                    <a:pt x="337505" y="210587"/>
                    <a:pt x="297240" y="262082"/>
                    <a:pt x="253425" y="226095"/>
                  </a:cubicBezTo>
                  <a:cubicBezTo>
                    <a:pt x="246723" y="230069"/>
                    <a:pt x="245399" y="239447"/>
                    <a:pt x="243814" y="248539"/>
                  </a:cubicBezTo>
                  <a:cubicBezTo>
                    <a:pt x="211931" y="275460"/>
                    <a:pt x="156487" y="255267"/>
                    <a:pt x="141178" y="224493"/>
                  </a:cubicBezTo>
                  <a:cubicBezTo>
                    <a:pt x="124466" y="238772"/>
                    <a:pt x="110395" y="255709"/>
                    <a:pt x="89864" y="266186"/>
                  </a:cubicBezTo>
                  <a:cubicBezTo>
                    <a:pt x="64458" y="257545"/>
                    <a:pt x="31961" y="262446"/>
                    <a:pt x="16106" y="245344"/>
                  </a:cubicBezTo>
                  <a:cubicBezTo>
                    <a:pt x="7888" y="236468"/>
                    <a:pt x="10261" y="225073"/>
                    <a:pt x="1671" y="214873"/>
                  </a:cubicBezTo>
                  <a:cubicBezTo>
                    <a:pt x="1714" y="206603"/>
                    <a:pt x="4018" y="205382"/>
                    <a:pt x="60" y="200447"/>
                  </a:cubicBezTo>
                  <a:cubicBezTo>
                    <a:pt x="-1186" y="169248"/>
                    <a:pt x="17119" y="157636"/>
                    <a:pt x="32134" y="142708"/>
                  </a:cubicBezTo>
                  <a:cubicBezTo>
                    <a:pt x="31753" y="136681"/>
                    <a:pt x="25561" y="136456"/>
                    <a:pt x="20903" y="134689"/>
                  </a:cubicBezTo>
                  <a:cubicBezTo>
                    <a:pt x="6165" y="122047"/>
                    <a:pt x="-4659" y="80579"/>
                    <a:pt x="9681" y="67339"/>
                  </a:cubicBezTo>
                  <a:cubicBezTo>
                    <a:pt x="14487" y="68395"/>
                    <a:pt x="8148" y="70768"/>
                    <a:pt x="9681" y="73756"/>
                  </a:cubicBezTo>
                  <a:cubicBezTo>
                    <a:pt x="12902" y="74292"/>
                    <a:pt x="14703" y="73426"/>
                    <a:pt x="14495" y="70551"/>
                  </a:cubicBezTo>
                  <a:cubicBezTo>
                    <a:pt x="16210" y="85107"/>
                    <a:pt x="16547" y="102504"/>
                    <a:pt x="27328" y="121865"/>
                  </a:cubicBezTo>
                  <a:cubicBezTo>
                    <a:pt x="40395" y="125918"/>
                    <a:pt x="51686" y="131719"/>
                    <a:pt x="61003" y="139504"/>
                  </a:cubicBezTo>
                  <a:cubicBezTo>
                    <a:pt x="57332" y="155835"/>
                    <a:pt x="39200" y="157472"/>
                    <a:pt x="27328" y="168365"/>
                  </a:cubicBezTo>
                  <a:cubicBezTo>
                    <a:pt x="7057" y="186973"/>
                    <a:pt x="14946" y="218319"/>
                    <a:pt x="28930" y="235724"/>
                  </a:cubicBezTo>
                  <a:cubicBezTo>
                    <a:pt x="45062" y="238832"/>
                    <a:pt x="63246" y="250557"/>
                    <a:pt x="81837" y="248539"/>
                  </a:cubicBezTo>
                  <a:cubicBezTo>
                    <a:pt x="111027" y="245396"/>
                    <a:pt x="128077" y="213175"/>
                    <a:pt x="141178" y="189207"/>
                  </a:cubicBezTo>
                  <a:cubicBezTo>
                    <a:pt x="154833" y="183544"/>
                    <a:pt x="150504" y="198827"/>
                    <a:pt x="154002" y="211651"/>
                  </a:cubicBezTo>
                  <a:cubicBezTo>
                    <a:pt x="162029" y="240980"/>
                    <a:pt x="200016" y="254072"/>
                    <a:pt x="229370" y="237308"/>
                  </a:cubicBezTo>
                  <a:cubicBezTo>
                    <a:pt x="231388" y="224839"/>
                    <a:pt x="239208" y="215938"/>
                    <a:pt x="238991" y="203633"/>
                  </a:cubicBezTo>
                  <a:cubicBezTo>
                    <a:pt x="238766" y="190341"/>
                    <a:pt x="225388" y="178357"/>
                    <a:pt x="232583" y="166754"/>
                  </a:cubicBezTo>
                  <a:cubicBezTo>
                    <a:pt x="257954" y="171854"/>
                    <a:pt x="252161" y="208110"/>
                    <a:pt x="271064" y="219670"/>
                  </a:cubicBezTo>
                  <a:cubicBezTo>
                    <a:pt x="302115" y="226320"/>
                    <a:pt x="308817" y="205235"/>
                    <a:pt x="317563" y="18921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94EA5E2A-F0D4-1DAB-4B69-1278F8484CC3}"/>
                </a:ext>
              </a:extLst>
            </p:cNvPr>
            <p:cNvSpPr/>
            <p:nvPr/>
          </p:nvSpPr>
          <p:spPr>
            <a:xfrm>
              <a:off x="8321610" y="4638600"/>
              <a:ext cx="40082" cy="23069"/>
            </a:xfrm>
            <a:custGeom>
              <a:avLst/>
              <a:gdLst>
                <a:gd name="connsiteX0" fmla="*/ 40083 w 40082"/>
                <a:gd name="connsiteY0" fmla="*/ 10254 h 23069"/>
                <a:gd name="connsiteX1" fmla="*/ 20842 w 40082"/>
                <a:gd name="connsiteY1" fmla="*/ 23069 h 23069"/>
                <a:gd name="connsiteX2" fmla="*/ 0 w 40082"/>
                <a:gd name="connsiteY2" fmla="*/ 8643 h 23069"/>
                <a:gd name="connsiteX3" fmla="*/ 33675 w 40082"/>
                <a:gd name="connsiteY3" fmla="*/ 2235 h 23069"/>
                <a:gd name="connsiteX4" fmla="*/ 32065 w 40082"/>
                <a:gd name="connsiteY4" fmla="*/ 10254 h 23069"/>
                <a:gd name="connsiteX5" fmla="*/ 40083 w 40082"/>
                <a:gd name="connsiteY5" fmla="*/ 10254 h 2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82" h="23069">
                  <a:moveTo>
                    <a:pt x="40083" y="10254"/>
                  </a:moveTo>
                  <a:cubicBezTo>
                    <a:pt x="34186" y="12185"/>
                    <a:pt x="30844" y="21078"/>
                    <a:pt x="20842" y="23069"/>
                  </a:cubicBezTo>
                  <a:cubicBezTo>
                    <a:pt x="15950" y="16203"/>
                    <a:pt x="5187" y="15224"/>
                    <a:pt x="0" y="8643"/>
                  </a:cubicBezTo>
                  <a:cubicBezTo>
                    <a:pt x="4962" y="-3384"/>
                    <a:pt x="20124" y="-68"/>
                    <a:pt x="33675" y="2235"/>
                  </a:cubicBezTo>
                  <a:cubicBezTo>
                    <a:pt x="35000" y="6764"/>
                    <a:pt x="31415" y="6383"/>
                    <a:pt x="32065" y="10254"/>
                  </a:cubicBezTo>
                  <a:cubicBezTo>
                    <a:pt x="33433" y="14956"/>
                    <a:pt x="36100" y="8176"/>
                    <a:pt x="40083" y="1025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C1997D6F-AC64-93F9-BCC2-DB92BA360088}"/>
                </a:ext>
              </a:extLst>
            </p:cNvPr>
            <p:cNvSpPr/>
            <p:nvPr/>
          </p:nvSpPr>
          <p:spPr>
            <a:xfrm>
              <a:off x="10362013" y="4579675"/>
              <a:ext cx="19373" cy="13068"/>
            </a:xfrm>
            <a:custGeom>
              <a:avLst/>
              <a:gdLst>
                <a:gd name="connsiteX0" fmla="*/ 16028 w 19373"/>
                <a:gd name="connsiteY0" fmla="*/ 3439 h 13068"/>
                <a:gd name="connsiteX1" fmla="*/ 17630 w 19373"/>
                <a:gd name="connsiteY1" fmla="*/ 11458 h 13068"/>
                <a:gd name="connsiteX2" fmla="*/ 0 w 19373"/>
                <a:gd name="connsiteY2" fmla="*/ 13068 h 13068"/>
                <a:gd name="connsiteX3" fmla="*/ 16028 w 19373"/>
                <a:gd name="connsiteY3" fmla="*/ 236 h 13068"/>
                <a:gd name="connsiteX4" fmla="*/ 12833 w 19373"/>
                <a:gd name="connsiteY4" fmla="*/ 5050 h 13068"/>
                <a:gd name="connsiteX5" fmla="*/ 16028 w 19373"/>
                <a:gd name="connsiteY5" fmla="*/ 8263 h 13068"/>
                <a:gd name="connsiteX6" fmla="*/ 16028 w 19373"/>
                <a:gd name="connsiteY6" fmla="*/ 3439 h 1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73" h="13068">
                  <a:moveTo>
                    <a:pt x="16028" y="3439"/>
                  </a:moveTo>
                  <a:cubicBezTo>
                    <a:pt x="22756" y="2851"/>
                    <a:pt x="17180" y="8661"/>
                    <a:pt x="17630" y="11458"/>
                  </a:cubicBezTo>
                  <a:cubicBezTo>
                    <a:pt x="8642" y="10696"/>
                    <a:pt x="6763" y="9899"/>
                    <a:pt x="0" y="13068"/>
                  </a:cubicBezTo>
                  <a:cubicBezTo>
                    <a:pt x="2477" y="5933"/>
                    <a:pt x="4762" y="-1418"/>
                    <a:pt x="16028" y="236"/>
                  </a:cubicBezTo>
                  <a:cubicBezTo>
                    <a:pt x="15465" y="2340"/>
                    <a:pt x="13214" y="2755"/>
                    <a:pt x="12833" y="5050"/>
                  </a:cubicBezTo>
                  <a:cubicBezTo>
                    <a:pt x="13534" y="6479"/>
                    <a:pt x="14244" y="7916"/>
                    <a:pt x="16028" y="8263"/>
                  </a:cubicBezTo>
                  <a:cubicBezTo>
                    <a:pt x="18418" y="7552"/>
                    <a:pt x="15404" y="6202"/>
                    <a:pt x="16028" y="343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17CDB092-0901-5B80-38A6-555AEF9822B2}"/>
                </a:ext>
              </a:extLst>
            </p:cNvPr>
            <p:cNvSpPr/>
            <p:nvPr/>
          </p:nvSpPr>
          <p:spPr>
            <a:xfrm>
              <a:off x="10310644" y="4581513"/>
              <a:ext cx="47346" cy="35336"/>
            </a:xfrm>
            <a:custGeom>
              <a:avLst/>
              <a:gdLst>
                <a:gd name="connsiteX0" fmla="*/ 43359 w 47346"/>
                <a:gd name="connsiteY0" fmla="*/ 9620 h 35336"/>
                <a:gd name="connsiteX1" fmla="*/ 46555 w 47346"/>
                <a:gd name="connsiteY1" fmla="*/ 6416 h 35336"/>
                <a:gd name="connsiteX2" fmla="*/ 33731 w 47346"/>
                <a:gd name="connsiteY2" fmla="*/ 14426 h 35336"/>
                <a:gd name="connsiteX3" fmla="*/ 30526 w 47346"/>
                <a:gd name="connsiteY3" fmla="*/ 9620 h 35336"/>
                <a:gd name="connsiteX4" fmla="*/ 33731 w 47346"/>
                <a:gd name="connsiteY4" fmla="*/ 14426 h 35336"/>
                <a:gd name="connsiteX5" fmla="*/ 8074 w 47346"/>
                <a:gd name="connsiteY5" fmla="*/ 35277 h 35336"/>
                <a:gd name="connsiteX6" fmla="*/ 55 w 47346"/>
                <a:gd name="connsiteY6" fmla="*/ 28861 h 35336"/>
                <a:gd name="connsiteX7" fmla="*/ 16092 w 47346"/>
                <a:gd name="connsiteY7" fmla="*/ 8018 h 35336"/>
                <a:gd name="connsiteX8" fmla="*/ 32137 w 47346"/>
                <a:gd name="connsiteY8" fmla="*/ 0 h 35336"/>
                <a:gd name="connsiteX9" fmla="*/ 33739 w 47346"/>
                <a:gd name="connsiteY9" fmla="*/ 6416 h 35336"/>
                <a:gd name="connsiteX10" fmla="*/ 41766 w 47346"/>
                <a:gd name="connsiteY10" fmla="*/ 3204 h 35336"/>
                <a:gd name="connsiteX11" fmla="*/ 43359 w 47346"/>
                <a:gd name="connsiteY11" fmla="*/ 9620 h 3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46" h="35336">
                  <a:moveTo>
                    <a:pt x="43359" y="9620"/>
                  </a:moveTo>
                  <a:cubicBezTo>
                    <a:pt x="47853" y="9603"/>
                    <a:pt x="39541" y="5239"/>
                    <a:pt x="46555" y="6416"/>
                  </a:cubicBezTo>
                  <a:cubicBezTo>
                    <a:pt x="50365" y="11785"/>
                    <a:pt x="39506" y="13577"/>
                    <a:pt x="33731" y="14426"/>
                  </a:cubicBezTo>
                  <a:cubicBezTo>
                    <a:pt x="33800" y="11690"/>
                    <a:pt x="32536" y="10278"/>
                    <a:pt x="30526" y="9620"/>
                  </a:cubicBezTo>
                  <a:cubicBezTo>
                    <a:pt x="26717" y="10096"/>
                    <a:pt x="32310" y="13958"/>
                    <a:pt x="33731" y="14426"/>
                  </a:cubicBezTo>
                  <a:cubicBezTo>
                    <a:pt x="23114" y="18331"/>
                    <a:pt x="14525" y="23838"/>
                    <a:pt x="8074" y="35277"/>
                  </a:cubicBezTo>
                  <a:cubicBezTo>
                    <a:pt x="3172" y="36308"/>
                    <a:pt x="3995" y="23492"/>
                    <a:pt x="55" y="28861"/>
                  </a:cubicBezTo>
                  <a:cubicBezTo>
                    <a:pt x="-1010" y="23778"/>
                    <a:pt x="13641" y="18721"/>
                    <a:pt x="16092" y="8018"/>
                  </a:cubicBezTo>
                  <a:cubicBezTo>
                    <a:pt x="21729" y="2061"/>
                    <a:pt x="29236" y="7750"/>
                    <a:pt x="32137" y="0"/>
                  </a:cubicBezTo>
                  <a:cubicBezTo>
                    <a:pt x="34311" y="494"/>
                    <a:pt x="33462" y="4009"/>
                    <a:pt x="33739" y="6416"/>
                  </a:cubicBezTo>
                  <a:cubicBezTo>
                    <a:pt x="37471" y="5715"/>
                    <a:pt x="38034" y="-667"/>
                    <a:pt x="41766" y="3204"/>
                  </a:cubicBezTo>
                  <a:cubicBezTo>
                    <a:pt x="44546" y="6477"/>
                    <a:pt x="40554" y="6347"/>
                    <a:pt x="43359" y="962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54E168B7-2CE9-204D-8A60-D76D2548AACA}"/>
                </a:ext>
              </a:extLst>
            </p:cNvPr>
            <p:cNvSpPr/>
            <p:nvPr/>
          </p:nvSpPr>
          <p:spPr>
            <a:xfrm>
              <a:off x="10384418" y="4584711"/>
              <a:ext cx="28917" cy="12829"/>
            </a:xfrm>
            <a:custGeom>
              <a:avLst/>
              <a:gdLst>
                <a:gd name="connsiteX0" fmla="*/ 12881 w 28917"/>
                <a:gd name="connsiteY0" fmla="*/ 11227 h 12829"/>
                <a:gd name="connsiteX1" fmla="*/ 6464 w 28917"/>
                <a:gd name="connsiteY1" fmla="*/ 4820 h 12829"/>
                <a:gd name="connsiteX2" fmla="*/ 9677 w 28917"/>
                <a:gd name="connsiteY2" fmla="*/ 9634 h 12829"/>
                <a:gd name="connsiteX3" fmla="*/ 56 w 28917"/>
                <a:gd name="connsiteY3" fmla="*/ 4820 h 12829"/>
                <a:gd name="connsiteX4" fmla="*/ 1658 w 28917"/>
                <a:gd name="connsiteY4" fmla="*/ 6422 h 12829"/>
                <a:gd name="connsiteX5" fmla="*/ 28917 w 28917"/>
                <a:gd name="connsiteY5" fmla="*/ 12829 h 12829"/>
                <a:gd name="connsiteX6" fmla="*/ 24094 w 28917"/>
                <a:gd name="connsiteY6" fmla="*/ 11219 h 12829"/>
                <a:gd name="connsiteX7" fmla="*/ 12881 w 28917"/>
                <a:gd name="connsiteY7" fmla="*/ 11227 h 1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17" h="12829">
                  <a:moveTo>
                    <a:pt x="12881" y="11227"/>
                  </a:moveTo>
                  <a:cubicBezTo>
                    <a:pt x="13625" y="6214"/>
                    <a:pt x="11486" y="4075"/>
                    <a:pt x="6464" y="4820"/>
                  </a:cubicBezTo>
                  <a:cubicBezTo>
                    <a:pt x="7503" y="6448"/>
                    <a:pt x="10153" y="6474"/>
                    <a:pt x="9677" y="9634"/>
                  </a:cubicBezTo>
                  <a:cubicBezTo>
                    <a:pt x="5763" y="8742"/>
                    <a:pt x="6247" y="3434"/>
                    <a:pt x="56" y="4820"/>
                  </a:cubicBezTo>
                  <a:cubicBezTo>
                    <a:pt x="-238" y="6188"/>
                    <a:pt x="671" y="6335"/>
                    <a:pt x="1658" y="6422"/>
                  </a:cubicBezTo>
                  <a:cubicBezTo>
                    <a:pt x="-4827" y="-532"/>
                    <a:pt x="28441" y="-5874"/>
                    <a:pt x="28917" y="12829"/>
                  </a:cubicBezTo>
                  <a:cubicBezTo>
                    <a:pt x="27627" y="11981"/>
                    <a:pt x="26311" y="11158"/>
                    <a:pt x="24094" y="11219"/>
                  </a:cubicBezTo>
                  <a:cubicBezTo>
                    <a:pt x="26570" y="4612"/>
                    <a:pt x="20405" y="15947"/>
                    <a:pt x="12881" y="11227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066E95D4-F813-7948-E886-D67056DDD2B3}"/>
                </a:ext>
              </a:extLst>
            </p:cNvPr>
            <p:cNvSpPr/>
            <p:nvPr/>
          </p:nvSpPr>
          <p:spPr>
            <a:xfrm>
              <a:off x="7850656" y="4632818"/>
              <a:ext cx="7991" cy="9513"/>
            </a:xfrm>
            <a:custGeom>
              <a:avLst/>
              <a:gdLst>
                <a:gd name="connsiteX0" fmla="*/ 6550 w 7991"/>
                <a:gd name="connsiteY0" fmla="*/ 0 h 9513"/>
                <a:gd name="connsiteX1" fmla="*/ 4948 w 7991"/>
                <a:gd name="connsiteY1" fmla="*/ 8018 h 9513"/>
                <a:gd name="connsiteX2" fmla="*/ 134 w 7991"/>
                <a:gd name="connsiteY2" fmla="*/ 1611 h 9513"/>
                <a:gd name="connsiteX3" fmla="*/ 6550 w 7991"/>
                <a:gd name="connsiteY3" fmla="*/ 0 h 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91" h="9513">
                  <a:moveTo>
                    <a:pt x="6550" y="0"/>
                  </a:moveTo>
                  <a:cubicBezTo>
                    <a:pt x="12196" y="1723"/>
                    <a:pt x="-975" y="6018"/>
                    <a:pt x="4948" y="8018"/>
                  </a:cubicBezTo>
                  <a:cubicBezTo>
                    <a:pt x="2732" y="12668"/>
                    <a:pt x="-723" y="5326"/>
                    <a:pt x="134" y="1611"/>
                  </a:cubicBezTo>
                  <a:cubicBezTo>
                    <a:pt x="2671" y="1472"/>
                    <a:pt x="6247" y="2390"/>
                    <a:pt x="6550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4CA613B-C98E-9537-A7A6-21EFDF96BF6D}"/>
                </a:ext>
              </a:extLst>
            </p:cNvPr>
            <p:cNvSpPr/>
            <p:nvPr/>
          </p:nvSpPr>
          <p:spPr>
            <a:xfrm>
              <a:off x="10443795" y="5005312"/>
              <a:ext cx="22519" cy="20748"/>
            </a:xfrm>
            <a:custGeom>
              <a:avLst/>
              <a:gdLst>
                <a:gd name="connsiteX0" fmla="*/ 3 w 22519"/>
                <a:gd name="connsiteY0" fmla="*/ 4358 h 20748"/>
                <a:gd name="connsiteX1" fmla="*/ 22456 w 22519"/>
                <a:gd name="connsiteY1" fmla="*/ 4358 h 20748"/>
                <a:gd name="connsiteX2" fmla="*/ 14438 w 22519"/>
                <a:gd name="connsiteY2" fmla="*/ 20394 h 20748"/>
                <a:gd name="connsiteX3" fmla="*/ 4817 w 22519"/>
                <a:gd name="connsiteY3" fmla="*/ 18784 h 20748"/>
                <a:gd name="connsiteX4" fmla="*/ 3 w 22519"/>
                <a:gd name="connsiteY4" fmla="*/ 4358 h 2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9" h="20748">
                  <a:moveTo>
                    <a:pt x="3" y="4358"/>
                  </a:moveTo>
                  <a:cubicBezTo>
                    <a:pt x="5302" y="-1453"/>
                    <a:pt x="17165" y="-1453"/>
                    <a:pt x="22456" y="4358"/>
                  </a:cubicBezTo>
                  <a:cubicBezTo>
                    <a:pt x="23149" y="13077"/>
                    <a:pt x="18075" y="16013"/>
                    <a:pt x="14438" y="20394"/>
                  </a:cubicBezTo>
                  <a:cubicBezTo>
                    <a:pt x="9554" y="22420"/>
                    <a:pt x="6272" y="14913"/>
                    <a:pt x="4817" y="18784"/>
                  </a:cubicBezTo>
                  <a:cubicBezTo>
                    <a:pt x="5242" y="15511"/>
                    <a:pt x="-144" y="11822"/>
                    <a:pt x="3" y="435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A3596A4D-9695-73F0-9CBF-2A9B45A6A3B1}"/>
                </a:ext>
              </a:extLst>
            </p:cNvPr>
            <p:cNvSpPr/>
            <p:nvPr/>
          </p:nvSpPr>
          <p:spPr>
            <a:xfrm>
              <a:off x="6716821" y="4491889"/>
              <a:ext cx="32251" cy="17768"/>
            </a:xfrm>
            <a:custGeom>
              <a:avLst/>
              <a:gdLst>
                <a:gd name="connsiteX0" fmla="*/ 27259 w 32251"/>
                <a:gd name="connsiteY0" fmla="*/ 443 h 17768"/>
                <a:gd name="connsiteX1" fmla="*/ 32073 w 32251"/>
                <a:gd name="connsiteY1" fmla="*/ 13268 h 17768"/>
                <a:gd name="connsiteX2" fmla="*/ 0 w 32251"/>
                <a:gd name="connsiteY2" fmla="*/ 3656 h 17768"/>
                <a:gd name="connsiteX3" fmla="*/ 27259 w 32251"/>
                <a:gd name="connsiteY3" fmla="*/ 443 h 1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51" h="17768">
                  <a:moveTo>
                    <a:pt x="27259" y="443"/>
                  </a:moveTo>
                  <a:cubicBezTo>
                    <a:pt x="29302" y="4279"/>
                    <a:pt x="33121" y="6349"/>
                    <a:pt x="32073" y="13268"/>
                  </a:cubicBezTo>
                  <a:cubicBezTo>
                    <a:pt x="21786" y="22212"/>
                    <a:pt x="1541" y="17216"/>
                    <a:pt x="0" y="3656"/>
                  </a:cubicBezTo>
                  <a:cubicBezTo>
                    <a:pt x="5074" y="-4284"/>
                    <a:pt x="18072" y="3682"/>
                    <a:pt x="27259" y="443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3914E1B0-3ECB-19BA-52C6-32B796B43BD8}"/>
                </a:ext>
              </a:extLst>
            </p:cNvPr>
            <p:cNvSpPr/>
            <p:nvPr/>
          </p:nvSpPr>
          <p:spPr>
            <a:xfrm>
              <a:off x="6548183" y="4498749"/>
              <a:ext cx="27529" cy="20182"/>
            </a:xfrm>
            <a:custGeom>
              <a:avLst/>
              <a:gdLst>
                <a:gd name="connsiteX0" fmla="*/ 1864 w 27529"/>
                <a:gd name="connsiteY0" fmla="*/ 0 h 20182"/>
                <a:gd name="connsiteX1" fmla="*/ 27529 w 27529"/>
                <a:gd name="connsiteY1" fmla="*/ 9612 h 20182"/>
                <a:gd name="connsiteX2" fmla="*/ 1864 w 27529"/>
                <a:gd name="connsiteY2" fmla="*/ 17639 h 20182"/>
                <a:gd name="connsiteX3" fmla="*/ 1864 w 27529"/>
                <a:gd name="connsiteY3" fmla="*/ 0 h 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9" h="20182">
                  <a:moveTo>
                    <a:pt x="1864" y="0"/>
                  </a:moveTo>
                  <a:cubicBezTo>
                    <a:pt x="16125" y="918"/>
                    <a:pt x="20775" y="1507"/>
                    <a:pt x="27529" y="9612"/>
                  </a:cubicBezTo>
                  <a:cubicBezTo>
                    <a:pt x="27477" y="23570"/>
                    <a:pt x="12489" y="20747"/>
                    <a:pt x="1864" y="17639"/>
                  </a:cubicBezTo>
                  <a:cubicBezTo>
                    <a:pt x="-621" y="14348"/>
                    <a:pt x="-621" y="3282"/>
                    <a:pt x="1864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E7A5E0B6-5E59-92E0-4EC8-2891B25233BB}"/>
                </a:ext>
              </a:extLst>
            </p:cNvPr>
            <p:cNvSpPr/>
            <p:nvPr/>
          </p:nvSpPr>
          <p:spPr>
            <a:xfrm>
              <a:off x="6651006" y="4529220"/>
              <a:ext cx="11286" cy="20842"/>
            </a:xfrm>
            <a:custGeom>
              <a:avLst/>
              <a:gdLst>
                <a:gd name="connsiteX0" fmla="*/ 1668 w 11286"/>
                <a:gd name="connsiteY0" fmla="*/ 0 h 20842"/>
                <a:gd name="connsiteX1" fmla="*/ 9687 w 11286"/>
                <a:gd name="connsiteY1" fmla="*/ 20842 h 20842"/>
                <a:gd name="connsiteX2" fmla="*/ 67 w 11286"/>
                <a:gd name="connsiteY2" fmla="*/ 12824 h 20842"/>
                <a:gd name="connsiteX3" fmla="*/ 1668 w 11286"/>
                <a:gd name="connsiteY3" fmla="*/ 0 h 2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86" h="20842">
                  <a:moveTo>
                    <a:pt x="1668" y="0"/>
                  </a:moveTo>
                  <a:cubicBezTo>
                    <a:pt x="9358" y="1974"/>
                    <a:pt x="13878" y="11880"/>
                    <a:pt x="9687" y="20842"/>
                  </a:cubicBezTo>
                  <a:cubicBezTo>
                    <a:pt x="4413" y="20245"/>
                    <a:pt x="6457" y="12313"/>
                    <a:pt x="67" y="12824"/>
                  </a:cubicBezTo>
                  <a:cubicBezTo>
                    <a:pt x="257" y="8200"/>
                    <a:pt x="-799" y="2329"/>
                    <a:pt x="1668" y="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302AB520-6665-E9F0-9BCC-9FF34D12B138}"/>
                </a:ext>
              </a:extLst>
            </p:cNvPr>
            <p:cNvSpPr/>
            <p:nvPr/>
          </p:nvSpPr>
          <p:spPr>
            <a:xfrm>
              <a:off x="6566848" y="4575930"/>
              <a:ext cx="21688" cy="19706"/>
            </a:xfrm>
            <a:custGeom>
              <a:avLst/>
              <a:gdLst>
                <a:gd name="connsiteX0" fmla="*/ 21688 w 21688"/>
                <a:gd name="connsiteY0" fmla="*/ 7808 h 19706"/>
                <a:gd name="connsiteX1" fmla="*/ 2431 w 21688"/>
                <a:gd name="connsiteY1" fmla="*/ 1392 h 19706"/>
                <a:gd name="connsiteX2" fmla="*/ 21688 w 21688"/>
                <a:gd name="connsiteY2" fmla="*/ 7808 h 1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88" h="19706">
                  <a:moveTo>
                    <a:pt x="21688" y="7808"/>
                  </a:moveTo>
                  <a:cubicBezTo>
                    <a:pt x="21628" y="27300"/>
                    <a:pt x="-8627" y="21204"/>
                    <a:pt x="2431" y="1392"/>
                  </a:cubicBezTo>
                  <a:cubicBezTo>
                    <a:pt x="9670" y="-2955"/>
                    <a:pt x="17549" y="3920"/>
                    <a:pt x="21688" y="780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7B909A96-3248-8216-E532-3BE92E09F1CF}"/>
                </a:ext>
              </a:extLst>
            </p:cNvPr>
            <p:cNvSpPr/>
            <p:nvPr/>
          </p:nvSpPr>
          <p:spPr>
            <a:xfrm>
              <a:off x="6756803" y="4593049"/>
              <a:ext cx="17826" cy="17947"/>
            </a:xfrm>
            <a:custGeom>
              <a:avLst/>
              <a:gdLst>
                <a:gd name="connsiteX0" fmla="*/ 1712 w 17826"/>
                <a:gd name="connsiteY0" fmla="*/ 309 h 17947"/>
                <a:gd name="connsiteX1" fmla="*/ 17748 w 17826"/>
                <a:gd name="connsiteY1" fmla="*/ 9930 h 17947"/>
                <a:gd name="connsiteX2" fmla="*/ 12934 w 17826"/>
                <a:gd name="connsiteY2" fmla="*/ 17948 h 17947"/>
                <a:gd name="connsiteX3" fmla="*/ 110 w 17826"/>
                <a:gd name="connsiteY3" fmla="*/ 11540 h 17947"/>
                <a:gd name="connsiteX4" fmla="*/ 1712 w 17826"/>
                <a:gd name="connsiteY4" fmla="*/ 309 h 1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6" h="17947">
                  <a:moveTo>
                    <a:pt x="1712" y="309"/>
                  </a:moveTo>
                  <a:cubicBezTo>
                    <a:pt x="12345" y="-1760"/>
                    <a:pt x="11990" y="7133"/>
                    <a:pt x="17748" y="9930"/>
                  </a:cubicBezTo>
                  <a:cubicBezTo>
                    <a:pt x="18510" y="14961"/>
                    <a:pt x="13436" y="14164"/>
                    <a:pt x="12934" y="17948"/>
                  </a:cubicBezTo>
                  <a:cubicBezTo>
                    <a:pt x="7271" y="17195"/>
                    <a:pt x="4154" y="13895"/>
                    <a:pt x="110" y="11540"/>
                  </a:cubicBezTo>
                  <a:cubicBezTo>
                    <a:pt x="-670" y="6475"/>
                    <a:pt x="3002" y="5868"/>
                    <a:pt x="1712" y="30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D65F570A-6DF2-CDA8-70E5-A150544887D1}"/>
                </a:ext>
              </a:extLst>
            </p:cNvPr>
            <p:cNvSpPr/>
            <p:nvPr/>
          </p:nvSpPr>
          <p:spPr>
            <a:xfrm>
              <a:off x="6678666" y="4627547"/>
              <a:ext cx="15795" cy="17132"/>
            </a:xfrm>
            <a:custGeom>
              <a:avLst/>
              <a:gdLst>
                <a:gd name="connsiteX0" fmla="*/ 15702 w 15795"/>
                <a:gd name="connsiteY0" fmla="*/ 1088 h 17132"/>
                <a:gd name="connsiteX1" fmla="*/ 9294 w 15795"/>
                <a:gd name="connsiteY1" fmla="*/ 17133 h 17132"/>
                <a:gd name="connsiteX2" fmla="*/ 15702 w 15795"/>
                <a:gd name="connsiteY2" fmla="*/ 1088 h 1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95" h="17132">
                  <a:moveTo>
                    <a:pt x="15702" y="1088"/>
                  </a:moveTo>
                  <a:cubicBezTo>
                    <a:pt x="16308" y="9167"/>
                    <a:pt x="13961" y="14302"/>
                    <a:pt x="9294" y="17133"/>
                  </a:cubicBezTo>
                  <a:cubicBezTo>
                    <a:pt x="-5453" y="16908"/>
                    <a:pt x="-2162" y="-5069"/>
                    <a:pt x="15702" y="108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27378B7-8CCD-90DB-3362-F4FD7F7D7FD9}"/>
                </a:ext>
              </a:extLst>
            </p:cNvPr>
            <p:cNvSpPr/>
            <p:nvPr/>
          </p:nvSpPr>
          <p:spPr>
            <a:xfrm>
              <a:off x="6769737" y="4693490"/>
              <a:ext cx="14612" cy="15328"/>
            </a:xfrm>
            <a:custGeom>
              <a:avLst/>
              <a:gdLst>
                <a:gd name="connsiteX0" fmla="*/ 14443 w 14612"/>
                <a:gd name="connsiteY0" fmla="*/ 2496 h 15328"/>
                <a:gd name="connsiteX1" fmla="*/ 9620 w 14612"/>
                <a:gd name="connsiteY1" fmla="*/ 15328 h 15328"/>
                <a:gd name="connsiteX2" fmla="*/ 0 w 14612"/>
                <a:gd name="connsiteY2" fmla="*/ 7310 h 15328"/>
                <a:gd name="connsiteX3" fmla="*/ 14443 w 14612"/>
                <a:gd name="connsiteY3" fmla="*/ 2496 h 1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12" h="15328">
                  <a:moveTo>
                    <a:pt x="14443" y="2496"/>
                  </a:moveTo>
                  <a:cubicBezTo>
                    <a:pt x="14989" y="8929"/>
                    <a:pt x="14417" y="14220"/>
                    <a:pt x="9620" y="15328"/>
                  </a:cubicBezTo>
                  <a:cubicBezTo>
                    <a:pt x="4433" y="14636"/>
                    <a:pt x="3264" y="9934"/>
                    <a:pt x="0" y="7310"/>
                  </a:cubicBezTo>
                  <a:cubicBezTo>
                    <a:pt x="926" y="-968"/>
                    <a:pt x="8572" y="-1678"/>
                    <a:pt x="14443" y="2496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F0E7DAAB-7E7F-0738-5DA4-036E47C7B638}"/>
                </a:ext>
              </a:extLst>
            </p:cNvPr>
            <p:cNvSpPr/>
            <p:nvPr/>
          </p:nvSpPr>
          <p:spPr>
            <a:xfrm>
              <a:off x="6456980" y="4206923"/>
              <a:ext cx="458698" cy="266177"/>
            </a:xfrm>
            <a:custGeom>
              <a:avLst/>
              <a:gdLst>
                <a:gd name="connsiteX0" fmla="*/ 317571 w 458698"/>
                <a:gd name="connsiteY0" fmla="*/ 189198 h 266177"/>
                <a:gd name="connsiteX1" fmla="*/ 296729 w 458698"/>
                <a:gd name="connsiteY1" fmla="*/ 157125 h 266177"/>
                <a:gd name="connsiteX2" fmla="*/ 298339 w 458698"/>
                <a:gd name="connsiteY2" fmla="*/ 145903 h 266177"/>
                <a:gd name="connsiteX3" fmla="*/ 301543 w 458698"/>
                <a:gd name="connsiteY3" fmla="*/ 144292 h 266177"/>
                <a:gd name="connsiteX4" fmla="*/ 421818 w 458698"/>
                <a:gd name="connsiteY4" fmla="*/ 68923 h 266177"/>
                <a:gd name="connsiteX5" fmla="*/ 389753 w 458698"/>
                <a:gd name="connsiteY5" fmla="*/ 94580 h 266177"/>
                <a:gd name="connsiteX6" fmla="*/ 274293 w 458698"/>
                <a:gd name="connsiteY6" fmla="*/ 91377 h 266177"/>
                <a:gd name="connsiteX7" fmla="*/ 218165 w 458698"/>
                <a:gd name="connsiteY7" fmla="*/ 36850 h 266177"/>
                <a:gd name="connsiteX8" fmla="*/ 206934 w 458698"/>
                <a:gd name="connsiteY8" fmla="*/ 94580 h 266177"/>
                <a:gd name="connsiteX9" fmla="*/ 162037 w 458698"/>
                <a:gd name="connsiteY9" fmla="*/ 75340 h 266177"/>
                <a:gd name="connsiteX10" fmla="*/ 157222 w 458698"/>
                <a:gd name="connsiteY10" fmla="*/ 99386 h 266177"/>
                <a:gd name="connsiteX11" fmla="*/ 136371 w 458698"/>
                <a:gd name="connsiteY11" fmla="*/ 67313 h 266177"/>
                <a:gd name="connsiteX12" fmla="*/ 190897 w 458698"/>
                <a:gd name="connsiteY12" fmla="*/ 57701 h 266177"/>
                <a:gd name="connsiteX13" fmla="*/ 227776 w 458698"/>
                <a:gd name="connsiteY13" fmla="*/ 12804 h 266177"/>
                <a:gd name="connsiteX14" fmla="*/ 290321 w 458698"/>
                <a:gd name="connsiteY14" fmla="*/ 89775 h 266177"/>
                <a:gd name="connsiteX15" fmla="*/ 383328 w 458698"/>
                <a:gd name="connsiteY15" fmla="*/ 75349 h 266177"/>
                <a:gd name="connsiteX16" fmla="*/ 418614 w 458698"/>
                <a:gd name="connsiteY16" fmla="*/ 35248 h 266177"/>
                <a:gd name="connsiteX17" fmla="*/ 433040 w 458698"/>
                <a:gd name="connsiteY17" fmla="*/ 14406 h 266177"/>
                <a:gd name="connsiteX18" fmla="*/ 437855 w 458698"/>
                <a:gd name="connsiteY18" fmla="*/ 16017 h 266177"/>
                <a:gd name="connsiteX19" fmla="*/ 458697 w 458698"/>
                <a:gd name="connsiteY19" fmla="*/ 6396 h 266177"/>
                <a:gd name="connsiteX20" fmla="*/ 449085 w 458698"/>
                <a:gd name="connsiteY20" fmla="*/ 12813 h 266177"/>
                <a:gd name="connsiteX21" fmla="*/ 431438 w 458698"/>
                <a:gd name="connsiteY21" fmla="*/ 84977 h 266177"/>
                <a:gd name="connsiteX22" fmla="*/ 330413 w 458698"/>
                <a:gd name="connsiteY22" fmla="*/ 168356 h 266177"/>
                <a:gd name="connsiteX23" fmla="*/ 253442 w 458698"/>
                <a:gd name="connsiteY23" fmla="*/ 226095 h 266177"/>
                <a:gd name="connsiteX24" fmla="*/ 243830 w 458698"/>
                <a:gd name="connsiteY24" fmla="*/ 248539 h 266177"/>
                <a:gd name="connsiteX25" fmla="*/ 141185 w 458698"/>
                <a:gd name="connsiteY25" fmla="*/ 224493 h 266177"/>
                <a:gd name="connsiteX26" fmla="*/ 89872 w 458698"/>
                <a:gd name="connsiteY26" fmla="*/ 266178 h 266177"/>
                <a:gd name="connsiteX27" fmla="*/ 16105 w 458698"/>
                <a:gd name="connsiteY27" fmla="*/ 245335 h 266177"/>
                <a:gd name="connsiteX28" fmla="*/ 1670 w 458698"/>
                <a:gd name="connsiteY28" fmla="*/ 214864 h 266177"/>
                <a:gd name="connsiteX29" fmla="*/ 60 w 458698"/>
                <a:gd name="connsiteY29" fmla="*/ 200438 h 266177"/>
                <a:gd name="connsiteX30" fmla="*/ 32133 w 458698"/>
                <a:gd name="connsiteY30" fmla="*/ 142699 h 266177"/>
                <a:gd name="connsiteX31" fmla="*/ 20902 w 458698"/>
                <a:gd name="connsiteY31" fmla="*/ 134681 h 266177"/>
                <a:gd name="connsiteX32" fmla="*/ 9680 w 458698"/>
                <a:gd name="connsiteY32" fmla="*/ 67330 h 266177"/>
                <a:gd name="connsiteX33" fmla="*/ 9680 w 458698"/>
                <a:gd name="connsiteY33" fmla="*/ 73747 h 266177"/>
                <a:gd name="connsiteX34" fmla="*/ 14494 w 458698"/>
                <a:gd name="connsiteY34" fmla="*/ 70543 h 266177"/>
                <a:gd name="connsiteX35" fmla="*/ 27327 w 458698"/>
                <a:gd name="connsiteY35" fmla="*/ 121857 h 266177"/>
                <a:gd name="connsiteX36" fmla="*/ 61002 w 458698"/>
                <a:gd name="connsiteY36" fmla="*/ 139495 h 266177"/>
                <a:gd name="connsiteX37" fmla="*/ 27327 w 458698"/>
                <a:gd name="connsiteY37" fmla="*/ 168356 h 266177"/>
                <a:gd name="connsiteX38" fmla="*/ 28929 w 458698"/>
                <a:gd name="connsiteY38" fmla="*/ 235715 h 266177"/>
                <a:gd name="connsiteX39" fmla="*/ 81836 w 458698"/>
                <a:gd name="connsiteY39" fmla="*/ 248530 h 266177"/>
                <a:gd name="connsiteX40" fmla="*/ 141168 w 458698"/>
                <a:gd name="connsiteY40" fmla="*/ 189207 h 266177"/>
                <a:gd name="connsiteX41" fmla="*/ 154001 w 458698"/>
                <a:gd name="connsiteY41" fmla="*/ 211651 h 266177"/>
                <a:gd name="connsiteX42" fmla="*/ 229370 w 458698"/>
                <a:gd name="connsiteY42" fmla="*/ 237308 h 266177"/>
                <a:gd name="connsiteX43" fmla="*/ 238990 w 458698"/>
                <a:gd name="connsiteY43" fmla="*/ 203633 h 266177"/>
                <a:gd name="connsiteX44" fmla="*/ 232582 w 458698"/>
                <a:gd name="connsiteY44" fmla="*/ 166754 h 266177"/>
                <a:gd name="connsiteX45" fmla="*/ 271063 w 458698"/>
                <a:gd name="connsiteY45" fmla="*/ 219670 h 266177"/>
                <a:gd name="connsiteX46" fmla="*/ 317571 w 458698"/>
                <a:gd name="connsiteY46" fmla="*/ 189198 h 26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58698" h="266177">
                  <a:moveTo>
                    <a:pt x="317571" y="189198"/>
                  </a:moveTo>
                  <a:cubicBezTo>
                    <a:pt x="312705" y="176426"/>
                    <a:pt x="307864" y="163628"/>
                    <a:pt x="296729" y="157125"/>
                  </a:cubicBezTo>
                  <a:cubicBezTo>
                    <a:pt x="296746" y="152865"/>
                    <a:pt x="296123" y="147964"/>
                    <a:pt x="298339" y="145903"/>
                  </a:cubicBezTo>
                  <a:cubicBezTo>
                    <a:pt x="300201" y="146154"/>
                    <a:pt x="301188" y="145548"/>
                    <a:pt x="301543" y="144292"/>
                  </a:cubicBezTo>
                  <a:cubicBezTo>
                    <a:pt x="357749" y="166321"/>
                    <a:pt x="407357" y="120982"/>
                    <a:pt x="421818" y="68923"/>
                  </a:cubicBezTo>
                  <a:cubicBezTo>
                    <a:pt x="408570" y="74916"/>
                    <a:pt x="399633" y="85237"/>
                    <a:pt x="389753" y="94580"/>
                  </a:cubicBezTo>
                  <a:cubicBezTo>
                    <a:pt x="356104" y="103361"/>
                    <a:pt x="292746" y="128377"/>
                    <a:pt x="274293" y="91377"/>
                  </a:cubicBezTo>
                  <a:cubicBezTo>
                    <a:pt x="271314" y="59511"/>
                    <a:pt x="252896" y="16458"/>
                    <a:pt x="218165" y="36850"/>
                  </a:cubicBezTo>
                  <a:cubicBezTo>
                    <a:pt x="206051" y="49839"/>
                    <a:pt x="218814" y="84969"/>
                    <a:pt x="206934" y="94580"/>
                  </a:cubicBezTo>
                  <a:cubicBezTo>
                    <a:pt x="193997" y="87073"/>
                    <a:pt x="184611" y="63027"/>
                    <a:pt x="162037" y="75340"/>
                  </a:cubicBezTo>
                  <a:cubicBezTo>
                    <a:pt x="158599" y="83358"/>
                    <a:pt x="164366" y="93186"/>
                    <a:pt x="157222" y="99386"/>
                  </a:cubicBezTo>
                  <a:cubicBezTo>
                    <a:pt x="143333" y="96685"/>
                    <a:pt x="138752" y="76171"/>
                    <a:pt x="136371" y="67313"/>
                  </a:cubicBezTo>
                  <a:cubicBezTo>
                    <a:pt x="150996" y="55935"/>
                    <a:pt x="172220" y="54368"/>
                    <a:pt x="190897" y="57701"/>
                  </a:cubicBezTo>
                  <a:cubicBezTo>
                    <a:pt x="200604" y="40245"/>
                    <a:pt x="206605" y="14995"/>
                    <a:pt x="227776" y="12804"/>
                  </a:cubicBezTo>
                  <a:cubicBezTo>
                    <a:pt x="267790" y="8622"/>
                    <a:pt x="281870" y="57926"/>
                    <a:pt x="290321" y="89775"/>
                  </a:cubicBezTo>
                  <a:cubicBezTo>
                    <a:pt x="315718" y="101889"/>
                    <a:pt x="353446" y="87316"/>
                    <a:pt x="383328" y="75349"/>
                  </a:cubicBezTo>
                  <a:cubicBezTo>
                    <a:pt x="398837" y="67261"/>
                    <a:pt x="406387" y="49120"/>
                    <a:pt x="418614" y="35248"/>
                  </a:cubicBezTo>
                  <a:cubicBezTo>
                    <a:pt x="424009" y="29126"/>
                    <a:pt x="435032" y="25290"/>
                    <a:pt x="433040" y="14406"/>
                  </a:cubicBezTo>
                  <a:cubicBezTo>
                    <a:pt x="435629" y="13956"/>
                    <a:pt x="435802" y="15921"/>
                    <a:pt x="437855" y="16017"/>
                  </a:cubicBezTo>
                  <a:cubicBezTo>
                    <a:pt x="430979" y="6128"/>
                    <a:pt x="458931" y="-8575"/>
                    <a:pt x="458697" y="6396"/>
                  </a:cubicBezTo>
                  <a:cubicBezTo>
                    <a:pt x="452783" y="-1726"/>
                    <a:pt x="456965" y="11670"/>
                    <a:pt x="449085" y="12813"/>
                  </a:cubicBezTo>
                  <a:cubicBezTo>
                    <a:pt x="457199" y="22675"/>
                    <a:pt x="450055" y="73816"/>
                    <a:pt x="431438" y="84977"/>
                  </a:cubicBezTo>
                  <a:cubicBezTo>
                    <a:pt x="416830" y="131841"/>
                    <a:pt x="384593" y="161056"/>
                    <a:pt x="330413" y="168356"/>
                  </a:cubicBezTo>
                  <a:cubicBezTo>
                    <a:pt x="337522" y="210586"/>
                    <a:pt x="297257" y="262082"/>
                    <a:pt x="253442" y="226095"/>
                  </a:cubicBezTo>
                  <a:cubicBezTo>
                    <a:pt x="246740" y="230069"/>
                    <a:pt x="245415" y="239447"/>
                    <a:pt x="243830" y="248539"/>
                  </a:cubicBezTo>
                  <a:cubicBezTo>
                    <a:pt x="211948" y="275460"/>
                    <a:pt x="156503" y="255267"/>
                    <a:pt x="141185" y="224493"/>
                  </a:cubicBezTo>
                  <a:cubicBezTo>
                    <a:pt x="124473" y="238772"/>
                    <a:pt x="110402" y="255709"/>
                    <a:pt x="89872" y="266178"/>
                  </a:cubicBezTo>
                  <a:cubicBezTo>
                    <a:pt x="64466" y="257536"/>
                    <a:pt x="31968" y="262437"/>
                    <a:pt x="16105" y="245335"/>
                  </a:cubicBezTo>
                  <a:cubicBezTo>
                    <a:pt x="7887" y="236468"/>
                    <a:pt x="10260" y="225064"/>
                    <a:pt x="1670" y="214864"/>
                  </a:cubicBezTo>
                  <a:cubicBezTo>
                    <a:pt x="1714" y="206594"/>
                    <a:pt x="4017" y="205374"/>
                    <a:pt x="60" y="200438"/>
                  </a:cubicBezTo>
                  <a:cubicBezTo>
                    <a:pt x="-1179" y="169248"/>
                    <a:pt x="17118" y="157627"/>
                    <a:pt x="32133" y="142699"/>
                  </a:cubicBezTo>
                  <a:cubicBezTo>
                    <a:pt x="31752" y="136672"/>
                    <a:pt x="25561" y="136447"/>
                    <a:pt x="20902" y="134681"/>
                  </a:cubicBezTo>
                  <a:cubicBezTo>
                    <a:pt x="6164" y="122038"/>
                    <a:pt x="-4660" y="80570"/>
                    <a:pt x="9680" y="67330"/>
                  </a:cubicBezTo>
                  <a:cubicBezTo>
                    <a:pt x="14486" y="68387"/>
                    <a:pt x="8147" y="70750"/>
                    <a:pt x="9680" y="73747"/>
                  </a:cubicBezTo>
                  <a:cubicBezTo>
                    <a:pt x="12901" y="74284"/>
                    <a:pt x="14702" y="73418"/>
                    <a:pt x="14494" y="70543"/>
                  </a:cubicBezTo>
                  <a:cubicBezTo>
                    <a:pt x="16209" y="85099"/>
                    <a:pt x="16547" y="102495"/>
                    <a:pt x="27327" y="121857"/>
                  </a:cubicBezTo>
                  <a:cubicBezTo>
                    <a:pt x="40394" y="125909"/>
                    <a:pt x="51685" y="131711"/>
                    <a:pt x="61002" y="139495"/>
                  </a:cubicBezTo>
                  <a:cubicBezTo>
                    <a:pt x="57331" y="155826"/>
                    <a:pt x="39190" y="157463"/>
                    <a:pt x="27327" y="168356"/>
                  </a:cubicBezTo>
                  <a:cubicBezTo>
                    <a:pt x="7056" y="186973"/>
                    <a:pt x="14945" y="218310"/>
                    <a:pt x="28929" y="235715"/>
                  </a:cubicBezTo>
                  <a:cubicBezTo>
                    <a:pt x="45061" y="238823"/>
                    <a:pt x="63245" y="250548"/>
                    <a:pt x="81836" y="248530"/>
                  </a:cubicBezTo>
                  <a:cubicBezTo>
                    <a:pt x="111026" y="245387"/>
                    <a:pt x="128076" y="213167"/>
                    <a:pt x="141168" y="189207"/>
                  </a:cubicBezTo>
                  <a:cubicBezTo>
                    <a:pt x="154824" y="183544"/>
                    <a:pt x="150494" y="198827"/>
                    <a:pt x="154001" y="211651"/>
                  </a:cubicBezTo>
                  <a:cubicBezTo>
                    <a:pt x="162028" y="240980"/>
                    <a:pt x="200015" y="254081"/>
                    <a:pt x="229370" y="237308"/>
                  </a:cubicBezTo>
                  <a:cubicBezTo>
                    <a:pt x="231387" y="224848"/>
                    <a:pt x="239206" y="215938"/>
                    <a:pt x="238990" y="203633"/>
                  </a:cubicBezTo>
                  <a:cubicBezTo>
                    <a:pt x="238765" y="190341"/>
                    <a:pt x="225386" y="178357"/>
                    <a:pt x="232582" y="166754"/>
                  </a:cubicBezTo>
                  <a:cubicBezTo>
                    <a:pt x="257953" y="171854"/>
                    <a:pt x="252160" y="208110"/>
                    <a:pt x="271063" y="219670"/>
                  </a:cubicBezTo>
                  <a:cubicBezTo>
                    <a:pt x="302115" y="226303"/>
                    <a:pt x="308826" y="205218"/>
                    <a:pt x="317571" y="18919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F874B348-5D8A-6B2A-F619-C1A5F636C428}"/>
                </a:ext>
              </a:extLst>
            </p:cNvPr>
            <p:cNvSpPr/>
            <p:nvPr/>
          </p:nvSpPr>
          <p:spPr>
            <a:xfrm>
              <a:off x="6522797" y="4243546"/>
              <a:ext cx="19365" cy="13068"/>
            </a:xfrm>
            <a:custGeom>
              <a:avLst/>
              <a:gdLst>
                <a:gd name="connsiteX0" fmla="*/ 16019 w 19365"/>
                <a:gd name="connsiteY0" fmla="*/ 3440 h 13068"/>
                <a:gd name="connsiteX1" fmla="*/ 17630 w 19365"/>
                <a:gd name="connsiteY1" fmla="*/ 11458 h 13068"/>
                <a:gd name="connsiteX2" fmla="*/ 0 w 19365"/>
                <a:gd name="connsiteY2" fmla="*/ 13068 h 13068"/>
                <a:gd name="connsiteX3" fmla="*/ 16028 w 19365"/>
                <a:gd name="connsiteY3" fmla="*/ 235 h 13068"/>
                <a:gd name="connsiteX4" fmla="*/ 12833 w 19365"/>
                <a:gd name="connsiteY4" fmla="*/ 5050 h 13068"/>
                <a:gd name="connsiteX5" fmla="*/ 16028 w 19365"/>
                <a:gd name="connsiteY5" fmla="*/ 8262 h 13068"/>
                <a:gd name="connsiteX6" fmla="*/ 16019 w 19365"/>
                <a:gd name="connsiteY6" fmla="*/ 3440 h 1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5" h="13068">
                  <a:moveTo>
                    <a:pt x="16019" y="3440"/>
                  </a:moveTo>
                  <a:cubicBezTo>
                    <a:pt x="22747" y="2851"/>
                    <a:pt x="17171" y="8670"/>
                    <a:pt x="17630" y="11458"/>
                  </a:cubicBezTo>
                  <a:cubicBezTo>
                    <a:pt x="8642" y="10696"/>
                    <a:pt x="6763" y="9899"/>
                    <a:pt x="0" y="13068"/>
                  </a:cubicBezTo>
                  <a:cubicBezTo>
                    <a:pt x="2476" y="5933"/>
                    <a:pt x="4762" y="-1418"/>
                    <a:pt x="16028" y="235"/>
                  </a:cubicBezTo>
                  <a:cubicBezTo>
                    <a:pt x="15474" y="2340"/>
                    <a:pt x="13214" y="2755"/>
                    <a:pt x="12833" y="5050"/>
                  </a:cubicBezTo>
                  <a:cubicBezTo>
                    <a:pt x="13534" y="6479"/>
                    <a:pt x="14244" y="7916"/>
                    <a:pt x="16028" y="8262"/>
                  </a:cubicBezTo>
                  <a:cubicBezTo>
                    <a:pt x="18401" y="7544"/>
                    <a:pt x="15396" y="6193"/>
                    <a:pt x="16019" y="344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E26AA734-8D63-A4B7-CCDA-EC4CDB106D5E}"/>
                </a:ext>
              </a:extLst>
            </p:cNvPr>
            <p:cNvSpPr/>
            <p:nvPr/>
          </p:nvSpPr>
          <p:spPr>
            <a:xfrm>
              <a:off x="6471419" y="4245384"/>
              <a:ext cx="47344" cy="35336"/>
            </a:xfrm>
            <a:custGeom>
              <a:avLst/>
              <a:gdLst>
                <a:gd name="connsiteX0" fmla="*/ 43359 w 47344"/>
                <a:gd name="connsiteY0" fmla="*/ 9620 h 35336"/>
                <a:gd name="connsiteX1" fmla="*/ 46555 w 47344"/>
                <a:gd name="connsiteY1" fmla="*/ 6416 h 35336"/>
                <a:gd name="connsiteX2" fmla="*/ 33730 w 47344"/>
                <a:gd name="connsiteY2" fmla="*/ 14426 h 35336"/>
                <a:gd name="connsiteX3" fmla="*/ 30527 w 47344"/>
                <a:gd name="connsiteY3" fmla="*/ 9620 h 35336"/>
                <a:gd name="connsiteX4" fmla="*/ 33730 w 47344"/>
                <a:gd name="connsiteY4" fmla="*/ 14426 h 35336"/>
                <a:gd name="connsiteX5" fmla="*/ 8074 w 47344"/>
                <a:gd name="connsiteY5" fmla="*/ 35277 h 35336"/>
                <a:gd name="connsiteX6" fmla="*/ 55 w 47344"/>
                <a:gd name="connsiteY6" fmla="*/ 28861 h 35336"/>
                <a:gd name="connsiteX7" fmla="*/ 16092 w 47344"/>
                <a:gd name="connsiteY7" fmla="*/ 8018 h 35336"/>
                <a:gd name="connsiteX8" fmla="*/ 32137 w 47344"/>
                <a:gd name="connsiteY8" fmla="*/ 0 h 35336"/>
                <a:gd name="connsiteX9" fmla="*/ 33739 w 47344"/>
                <a:gd name="connsiteY9" fmla="*/ 6416 h 35336"/>
                <a:gd name="connsiteX10" fmla="*/ 41766 w 47344"/>
                <a:gd name="connsiteY10" fmla="*/ 3204 h 35336"/>
                <a:gd name="connsiteX11" fmla="*/ 43359 w 47344"/>
                <a:gd name="connsiteY11" fmla="*/ 9620 h 3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44" h="35336">
                  <a:moveTo>
                    <a:pt x="43359" y="9620"/>
                  </a:moveTo>
                  <a:cubicBezTo>
                    <a:pt x="47853" y="9603"/>
                    <a:pt x="39541" y="5239"/>
                    <a:pt x="46555" y="6416"/>
                  </a:cubicBezTo>
                  <a:cubicBezTo>
                    <a:pt x="50356" y="11785"/>
                    <a:pt x="39506" y="13577"/>
                    <a:pt x="33730" y="14426"/>
                  </a:cubicBezTo>
                  <a:cubicBezTo>
                    <a:pt x="33800" y="11690"/>
                    <a:pt x="32536" y="10278"/>
                    <a:pt x="30527" y="9620"/>
                  </a:cubicBezTo>
                  <a:cubicBezTo>
                    <a:pt x="26717" y="10096"/>
                    <a:pt x="32310" y="13958"/>
                    <a:pt x="33730" y="14426"/>
                  </a:cubicBezTo>
                  <a:cubicBezTo>
                    <a:pt x="23114" y="18331"/>
                    <a:pt x="14525" y="23838"/>
                    <a:pt x="8074" y="35277"/>
                  </a:cubicBezTo>
                  <a:cubicBezTo>
                    <a:pt x="3173" y="36308"/>
                    <a:pt x="3995" y="23492"/>
                    <a:pt x="55" y="28861"/>
                  </a:cubicBezTo>
                  <a:cubicBezTo>
                    <a:pt x="-1010" y="23778"/>
                    <a:pt x="13641" y="18721"/>
                    <a:pt x="16092" y="8018"/>
                  </a:cubicBezTo>
                  <a:cubicBezTo>
                    <a:pt x="21729" y="2061"/>
                    <a:pt x="29236" y="7750"/>
                    <a:pt x="32137" y="0"/>
                  </a:cubicBezTo>
                  <a:cubicBezTo>
                    <a:pt x="34311" y="493"/>
                    <a:pt x="33462" y="4009"/>
                    <a:pt x="33739" y="6416"/>
                  </a:cubicBezTo>
                  <a:cubicBezTo>
                    <a:pt x="37471" y="5715"/>
                    <a:pt x="38034" y="-667"/>
                    <a:pt x="41766" y="3204"/>
                  </a:cubicBezTo>
                  <a:cubicBezTo>
                    <a:pt x="44537" y="6468"/>
                    <a:pt x="40545" y="6347"/>
                    <a:pt x="43359" y="9620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0DAFF39-AAC9-B5BF-15AC-E37BC48EE5C7}"/>
                </a:ext>
              </a:extLst>
            </p:cNvPr>
            <p:cNvSpPr/>
            <p:nvPr/>
          </p:nvSpPr>
          <p:spPr>
            <a:xfrm>
              <a:off x="6545194" y="4248583"/>
              <a:ext cx="28917" cy="12829"/>
            </a:xfrm>
            <a:custGeom>
              <a:avLst/>
              <a:gdLst>
                <a:gd name="connsiteX0" fmla="*/ 12880 w 28917"/>
                <a:gd name="connsiteY0" fmla="*/ 11219 h 12829"/>
                <a:gd name="connsiteX1" fmla="*/ 6464 w 28917"/>
                <a:gd name="connsiteY1" fmla="*/ 4811 h 12829"/>
                <a:gd name="connsiteX2" fmla="*/ 9677 w 28917"/>
                <a:gd name="connsiteY2" fmla="*/ 9626 h 12829"/>
                <a:gd name="connsiteX3" fmla="*/ 56 w 28917"/>
                <a:gd name="connsiteY3" fmla="*/ 4811 h 12829"/>
                <a:gd name="connsiteX4" fmla="*/ 1658 w 28917"/>
                <a:gd name="connsiteY4" fmla="*/ 6422 h 12829"/>
                <a:gd name="connsiteX5" fmla="*/ 28917 w 28917"/>
                <a:gd name="connsiteY5" fmla="*/ 12829 h 12829"/>
                <a:gd name="connsiteX6" fmla="*/ 24094 w 28917"/>
                <a:gd name="connsiteY6" fmla="*/ 11219 h 12829"/>
                <a:gd name="connsiteX7" fmla="*/ 12880 w 28917"/>
                <a:gd name="connsiteY7" fmla="*/ 11219 h 1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17" h="12829">
                  <a:moveTo>
                    <a:pt x="12880" y="11219"/>
                  </a:moveTo>
                  <a:cubicBezTo>
                    <a:pt x="13625" y="6205"/>
                    <a:pt x="11486" y="4066"/>
                    <a:pt x="6464" y="4811"/>
                  </a:cubicBezTo>
                  <a:cubicBezTo>
                    <a:pt x="7503" y="6439"/>
                    <a:pt x="10153" y="6465"/>
                    <a:pt x="9677" y="9626"/>
                  </a:cubicBezTo>
                  <a:cubicBezTo>
                    <a:pt x="5763" y="8734"/>
                    <a:pt x="6248" y="3426"/>
                    <a:pt x="56" y="4811"/>
                  </a:cubicBezTo>
                  <a:cubicBezTo>
                    <a:pt x="-238" y="6179"/>
                    <a:pt x="671" y="6326"/>
                    <a:pt x="1658" y="6422"/>
                  </a:cubicBezTo>
                  <a:cubicBezTo>
                    <a:pt x="-4827" y="-532"/>
                    <a:pt x="28441" y="-5874"/>
                    <a:pt x="28917" y="12829"/>
                  </a:cubicBezTo>
                  <a:cubicBezTo>
                    <a:pt x="27627" y="11981"/>
                    <a:pt x="26311" y="11158"/>
                    <a:pt x="24094" y="11219"/>
                  </a:cubicBezTo>
                  <a:cubicBezTo>
                    <a:pt x="26570" y="4612"/>
                    <a:pt x="20405" y="15938"/>
                    <a:pt x="12880" y="11219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88F8BAFB-3F7D-60C4-F719-65F93E7A54A2}"/>
                </a:ext>
              </a:extLst>
            </p:cNvPr>
            <p:cNvSpPr/>
            <p:nvPr/>
          </p:nvSpPr>
          <p:spPr>
            <a:xfrm>
              <a:off x="6604570" y="4669184"/>
              <a:ext cx="22520" cy="20748"/>
            </a:xfrm>
            <a:custGeom>
              <a:avLst/>
              <a:gdLst>
                <a:gd name="connsiteX0" fmla="*/ 3 w 22520"/>
                <a:gd name="connsiteY0" fmla="*/ 4358 h 20748"/>
                <a:gd name="connsiteX1" fmla="*/ 22456 w 22520"/>
                <a:gd name="connsiteY1" fmla="*/ 4358 h 20748"/>
                <a:gd name="connsiteX2" fmla="*/ 14438 w 22520"/>
                <a:gd name="connsiteY2" fmla="*/ 20394 h 20748"/>
                <a:gd name="connsiteX3" fmla="*/ 4818 w 22520"/>
                <a:gd name="connsiteY3" fmla="*/ 18792 h 20748"/>
                <a:gd name="connsiteX4" fmla="*/ 3 w 22520"/>
                <a:gd name="connsiteY4" fmla="*/ 4358 h 2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20" h="20748">
                  <a:moveTo>
                    <a:pt x="3" y="4358"/>
                  </a:moveTo>
                  <a:cubicBezTo>
                    <a:pt x="5303" y="-1453"/>
                    <a:pt x="17157" y="-1453"/>
                    <a:pt x="22456" y="4358"/>
                  </a:cubicBezTo>
                  <a:cubicBezTo>
                    <a:pt x="23149" y="13077"/>
                    <a:pt x="18075" y="16013"/>
                    <a:pt x="14438" y="20394"/>
                  </a:cubicBezTo>
                  <a:cubicBezTo>
                    <a:pt x="9554" y="22420"/>
                    <a:pt x="6272" y="14913"/>
                    <a:pt x="4818" y="18792"/>
                  </a:cubicBezTo>
                  <a:cubicBezTo>
                    <a:pt x="5233" y="15510"/>
                    <a:pt x="-153" y="11822"/>
                    <a:pt x="3" y="435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4EF76D0D-296A-5971-F471-AFCD775B081A}"/>
                </a:ext>
              </a:extLst>
            </p:cNvPr>
            <p:cNvSpPr/>
            <p:nvPr/>
          </p:nvSpPr>
          <p:spPr>
            <a:xfrm>
              <a:off x="8418462" y="5726809"/>
              <a:ext cx="52915" cy="75029"/>
            </a:xfrm>
            <a:custGeom>
              <a:avLst/>
              <a:gdLst>
                <a:gd name="connsiteX0" fmla="*/ 52916 w 52915"/>
                <a:gd name="connsiteY0" fmla="*/ 4475 h 75029"/>
                <a:gd name="connsiteX1" fmla="*/ 0 w 52915"/>
                <a:gd name="connsiteY1" fmla="*/ 75030 h 75029"/>
                <a:gd name="connsiteX2" fmla="*/ 27259 w 52915"/>
                <a:gd name="connsiteY2" fmla="*/ 26920 h 75029"/>
                <a:gd name="connsiteX3" fmla="*/ 25648 w 52915"/>
                <a:gd name="connsiteY3" fmla="*/ 22114 h 75029"/>
                <a:gd name="connsiteX4" fmla="*/ 20843 w 52915"/>
                <a:gd name="connsiteY4" fmla="*/ 22114 h 75029"/>
                <a:gd name="connsiteX5" fmla="*/ 24046 w 52915"/>
                <a:gd name="connsiteY5" fmla="*/ 18901 h 75029"/>
                <a:gd name="connsiteX6" fmla="*/ 17638 w 52915"/>
                <a:gd name="connsiteY6" fmla="*/ 17291 h 75029"/>
                <a:gd name="connsiteX7" fmla="*/ 52916 w 52915"/>
                <a:gd name="connsiteY7" fmla="*/ 4475 h 7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915" h="75029">
                  <a:moveTo>
                    <a:pt x="52916" y="4475"/>
                  </a:moveTo>
                  <a:cubicBezTo>
                    <a:pt x="41139" y="35527"/>
                    <a:pt x="21855" y="52273"/>
                    <a:pt x="0" y="75030"/>
                  </a:cubicBezTo>
                  <a:cubicBezTo>
                    <a:pt x="3429" y="53339"/>
                    <a:pt x="15543" y="40324"/>
                    <a:pt x="27259" y="26920"/>
                  </a:cubicBezTo>
                  <a:cubicBezTo>
                    <a:pt x="26410" y="25638"/>
                    <a:pt x="25588" y="24313"/>
                    <a:pt x="25648" y="22114"/>
                  </a:cubicBezTo>
                  <a:cubicBezTo>
                    <a:pt x="24947" y="19732"/>
                    <a:pt x="23596" y="22738"/>
                    <a:pt x="20843" y="22114"/>
                  </a:cubicBezTo>
                  <a:cubicBezTo>
                    <a:pt x="21552" y="20685"/>
                    <a:pt x="22254" y="19239"/>
                    <a:pt x="24046" y="18901"/>
                  </a:cubicBezTo>
                  <a:cubicBezTo>
                    <a:pt x="22964" y="14857"/>
                    <a:pt x="18721" y="16061"/>
                    <a:pt x="17638" y="17291"/>
                  </a:cubicBezTo>
                  <a:cubicBezTo>
                    <a:pt x="18833" y="1956"/>
                    <a:pt x="40490" y="-5362"/>
                    <a:pt x="52916" y="4475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663BB48D-D607-806E-73B5-AC0EDD743EFF}"/>
                </a:ext>
              </a:extLst>
            </p:cNvPr>
            <p:cNvSpPr/>
            <p:nvPr/>
          </p:nvSpPr>
          <p:spPr>
            <a:xfrm>
              <a:off x="8297624" y="5824291"/>
              <a:ext cx="9704" cy="43304"/>
            </a:xfrm>
            <a:custGeom>
              <a:avLst/>
              <a:gdLst>
                <a:gd name="connsiteX0" fmla="*/ 8582 w 9704"/>
                <a:gd name="connsiteY0" fmla="*/ 0 h 43304"/>
                <a:gd name="connsiteX1" fmla="*/ 2166 w 9704"/>
                <a:gd name="connsiteY1" fmla="*/ 43304 h 43304"/>
                <a:gd name="connsiteX2" fmla="*/ 8582 w 9704"/>
                <a:gd name="connsiteY2" fmla="*/ 0 h 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4" h="43304">
                  <a:moveTo>
                    <a:pt x="8582" y="0"/>
                  </a:moveTo>
                  <a:cubicBezTo>
                    <a:pt x="12340" y="11863"/>
                    <a:pt x="5750" y="31407"/>
                    <a:pt x="2166" y="43304"/>
                  </a:cubicBezTo>
                  <a:cubicBezTo>
                    <a:pt x="-25" y="35771"/>
                    <a:pt x="-3385" y="6295"/>
                    <a:pt x="858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AD40A543-FD6A-8B7F-2B96-7CA54AFC15FB}"/>
                </a:ext>
              </a:extLst>
            </p:cNvPr>
            <p:cNvSpPr/>
            <p:nvPr/>
          </p:nvSpPr>
          <p:spPr>
            <a:xfrm>
              <a:off x="8351099" y="5824291"/>
              <a:ext cx="19253" cy="30471"/>
            </a:xfrm>
            <a:custGeom>
              <a:avLst/>
              <a:gdLst>
                <a:gd name="connsiteX0" fmla="*/ 19253 w 19253"/>
                <a:gd name="connsiteY0" fmla="*/ 0 h 30471"/>
                <a:gd name="connsiteX1" fmla="*/ 13 w 19253"/>
                <a:gd name="connsiteY1" fmla="*/ 30472 h 30471"/>
                <a:gd name="connsiteX2" fmla="*/ 19253 w 19253"/>
                <a:gd name="connsiteY2" fmla="*/ 0 h 3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" h="30471">
                  <a:moveTo>
                    <a:pt x="19253" y="0"/>
                  </a:moveTo>
                  <a:cubicBezTo>
                    <a:pt x="15833" y="13162"/>
                    <a:pt x="7174" y="21068"/>
                    <a:pt x="13" y="30472"/>
                  </a:cubicBezTo>
                  <a:cubicBezTo>
                    <a:pt x="-308" y="19977"/>
                    <a:pt x="5502" y="1767"/>
                    <a:pt x="1925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92E0A630-4C0C-79A7-9D34-AF5D003B7E40}"/>
                </a:ext>
              </a:extLst>
            </p:cNvPr>
            <p:cNvSpPr/>
            <p:nvPr/>
          </p:nvSpPr>
          <p:spPr>
            <a:xfrm>
              <a:off x="8774455" y="5887902"/>
              <a:ext cx="27258" cy="17552"/>
            </a:xfrm>
            <a:custGeom>
              <a:avLst/>
              <a:gdLst>
                <a:gd name="connsiteX0" fmla="*/ 0 w 27258"/>
                <a:gd name="connsiteY0" fmla="*/ 8554 h 17552"/>
                <a:gd name="connsiteX1" fmla="*/ 27259 w 27258"/>
                <a:gd name="connsiteY1" fmla="*/ 2138 h 17552"/>
                <a:gd name="connsiteX2" fmla="*/ 0 w 27258"/>
                <a:gd name="connsiteY2" fmla="*/ 8554 h 1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58" h="17552">
                  <a:moveTo>
                    <a:pt x="0" y="8554"/>
                  </a:moveTo>
                  <a:cubicBezTo>
                    <a:pt x="3516" y="-4790"/>
                    <a:pt x="14954" y="1229"/>
                    <a:pt x="27259" y="2138"/>
                  </a:cubicBezTo>
                  <a:cubicBezTo>
                    <a:pt x="25250" y="20798"/>
                    <a:pt x="4208" y="21993"/>
                    <a:pt x="0" y="855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3485ADA2-2635-6480-6277-FA2C6D2FCBDD}"/>
                </a:ext>
              </a:extLst>
            </p:cNvPr>
            <p:cNvSpPr/>
            <p:nvPr/>
          </p:nvSpPr>
          <p:spPr>
            <a:xfrm>
              <a:off x="8790500" y="5896456"/>
              <a:ext cx="41728" cy="48110"/>
            </a:xfrm>
            <a:custGeom>
              <a:avLst/>
              <a:gdLst>
                <a:gd name="connsiteX0" fmla="*/ 9612 w 41728"/>
                <a:gd name="connsiteY0" fmla="*/ 48110 h 48110"/>
                <a:gd name="connsiteX1" fmla="*/ 0 w 41728"/>
                <a:gd name="connsiteY1" fmla="*/ 35277 h 48110"/>
                <a:gd name="connsiteX2" fmla="*/ 36879 w 41728"/>
                <a:gd name="connsiteY2" fmla="*/ 0 h 48110"/>
                <a:gd name="connsiteX3" fmla="*/ 41702 w 41728"/>
                <a:gd name="connsiteY3" fmla="*/ 3204 h 48110"/>
                <a:gd name="connsiteX4" fmla="*/ 30471 w 41728"/>
                <a:gd name="connsiteY4" fmla="*/ 33676 h 48110"/>
                <a:gd name="connsiteX5" fmla="*/ 9612 w 41728"/>
                <a:gd name="connsiteY5" fmla="*/ 48110 h 4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28" h="48110">
                  <a:moveTo>
                    <a:pt x="9612" y="48110"/>
                  </a:moveTo>
                  <a:cubicBezTo>
                    <a:pt x="2927" y="47305"/>
                    <a:pt x="1896" y="40863"/>
                    <a:pt x="0" y="35277"/>
                  </a:cubicBezTo>
                  <a:cubicBezTo>
                    <a:pt x="12357" y="23570"/>
                    <a:pt x="18669" y="5845"/>
                    <a:pt x="36879" y="0"/>
                  </a:cubicBezTo>
                  <a:cubicBezTo>
                    <a:pt x="38065" y="1498"/>
                    <a:pt x="39806" y="2425"/>
                    <a:pt x="41702" y="3204"/>
                  </a:cubicBezTo>
                  <a:cubicBezTo>
                    <a:pt x="42326" y="16686"/>
                    <a:pt x="31805" y="27501"/>
                    <a:pt x="30471" y="33676"/>
                  </a:cubicBezTo>
                  <a:cubicBezTo>
                    <a:pt x="25406" y="35096"/>
                    <a:pt x="17924" y="44915"/>
                    <a:pt x="9612" y="4811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4DF52220-795C-03E8-8F8A-DD0136F89EDB}"/>
                </a:ext>
              </a:extLst>
            </p:cNvPr>
            <p:cNvSpPr/>
            <p:nvPr/>
          </p:nvSpPr>
          <p:spPr>
            <a:xfrm>
              <a:off x="8315414" y="5912493"/>
              <a:ext cx="17957" cy="41693"/>
            </a:xfrm>
            <a:custGeom>
              <a:avLst/>
              <a:gdLst>
                <a:gd name="connsiteX0" fmla="*/ 16457 w 17957"/>
                <a:gd name="connsiteY0" fmla="*/ 0 h 41693"/>
                <a:gd name="connsiteX1" fmla="*/ 421 w 17957"/>
                <a:gd name="connsiteY1" fmla="*/ 41694 h 41693"/>
                <a:gd name="connsiteX2" fmla="*/ 16457 w 17957"/>
                <a:gd name="connsiteY2" fmla="*/ 0 h 4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57" h="41693">
                  <a:moveTo>
                    <a:pt x="16457" y="0"/>
                  </a:moveTo>
                  <a:cubicBezTo>
                    <a:pt x="21982" y="14573"/>
                    <a:pt x="11262" y="30523"/>
                    <a:pt x="421" y="41694"/>
                  </a:cubicBezTo>
                  <a:cubicBezTo>
                    <a:pt x="-1415" y="32134"/>
                    <a:pt x="2551" y="4130"/>
                    <a:pt x="1645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94AB75ED-BB3C-1F43-1352-F5866573872A}"/>
                </a:ext>
              </a:extLst>
            </p:cNvPr>
            <p:cNvSpPr/>
            <p:nvPr/>
          </p:nvSpPr>
          <p:spPr>
            <a:xfrm>
              <a:off x="8438364" y="5959001"/>
              <a:ext cx="8997" cy="14426"/>
            </a:xfrm>
            <a:custGeom>
              <a:avLst/>
              <a:gdLst>
                <a:gd name="connsiteX0" fmla="*/ 7357 w 8997"/>
                <a:gd name="connsiteY0" fmla="*/ 0 h 14426"/>
                <a:gd name="connsiteX1" fmla="*/ 4145 w 8997"/>
                <a:gd name="connsiteY1" fmla="*/ 12824 h 14426"/>
                <a:gd name="connsiteX2" fmla="*/ 941 w 8997"/>
                <a:gd name="connsiteY2" fmla="*/ 14426 h 14426"/>
                <a:gd name="connsiteX3" fmla="*/ 7357 w 8997"/>
                <a:gd name="connsiteY3" fmla="*/ 0 h 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7" h="14426">
                  <a:moveTo>
                    <a:pt x="7357" y="0"/>
                  </a:moveTo>
                  <a:cubicBezTo>
                    <a:pt x="13834" y="6408"/>
                    <a:pt x="-1336" y="6546"/>
                    <a:pt x="4145" y="12824"/>
                  </a:cubicBezTo>
                  <a:cubicBezTo>
                    <a:pt x="2283" y="12564"/>
                    <a:pt x="1296" y="13179"/>
                    <a:pt x="941" y="14426"/>
                  </a:cubicBezTo>
                  <a:cubicBezTo>
                    <a:pt x="-2713" y="10140"/>
                    <a:pt x="5314" y="3905"/>
                    <a:pt x="7357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7058190-575D-87E4-B326-3ACB8D95E3C6}"/>
                </a:ext>
              </a:extLst>
            </p:cNvPr>
            <p:cNvSpPr/>
            <p:nvPr/>
          </p:nvSpPr>
          <p:spPr>
            <a:xfrm>
              <a:off x="8384787" y="6058416"/>
              <a:ext cx="19556" cy="46507"/>
            </a:xfrm>
            <a:custGeom>
              <a:avLst/>
              <a:gdLst>
                <a:gd name="connsiteX0" fmla="*/ 19241 w 19556"/>
                <a:gd name="connsiteY0" fmla="*/ 0 h 46507"/>
                <a:gd name="connsiteX1" fmla="*/ 0 w 19556"/>
                <a:gd name="connsiteY1" fmla="*/ 46508 h 46507"/>
                <a:gd name="connsiteX2" fmla="*/ 19241 w 19556"/>
                <a:gd name="connsiteY2" fmla="*/ 0 h 4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56" h="46507">
                  <a:moveTo>
                    <a:pt x="19241" y="0"/>
                  </a:moveTo>
                  <a:cubicBezTo>
                    <a:pt x="21804" y="19223"/>
                    <a:pt x="8148" y="32991"/>
                    <a:pt x="0" y="46508"/>
                  </a:cubicBezTo>
                  <a:cubicBezTo>
                    <a:pt x="234" y="32723"/>
                    <a:pt x="5412" y="9153"/>
                    <a:pt x="1924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5C88522D-F72F-0F67-F596-C30C7AE60FD3}"/>
                </a:ext>
              </a:extLst>
            </p:cNvPr>
            <p:cNvSpPr/>
            <p:nvPr/>
          </p:nvSpPr>
          <p:spPr>
            <a:xfrm>
              <a:off x="8344695" y="6082462"/>
              <a:ext cx="6985" cy="12832"/>
            </a:xfrm>
            <a:custGeom>
              <a:avLst/>
              <a:gdLst>
                <a:gd name="connsiteX0" fmla="*/ 6416 w 6985"/>
                <a:gd name="connsiteY0" fmla="*/ 0 h 12832"/>
                <a:gd name="connsiteX1" fmla="*/ 0 w 6985"/>
                <a:gd name="connsiteY1" fmla="*/ 12833 h 12832"/>
                <a:gd name="connsiteX2" fmla="*/ 6416 w 6985"/>
                <a:gd name="connsiteY2" fmla="*/ 0 h 1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5" h="12832">
                  <a:moveTo>
                    <a:pt x="6416" y="0"/>
                  </a:moveTo>
                  <a:cubicBezTo>
                    <a:pt x="8677" y="2364"/>
                    <a:pt x="3724" y="11136"/>
                    <a:pt x="0" y="12833"/>
                  </a:cubicBezTo>
                  <a:cubicBezTo>
                    <a:pt x="1056" y="7482"/>
                    <a:pt x="4988" y="4997"/>
                    <a:pt x="6416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F1C03415-30CC-F21C-1D70-8AAF313D184D}"/>
                </a:ext>
              </a:extLst>
            </p:cNvPr>
            <p:cNvSpPr/>
            <p:nvPr/>
          </p:nvSpPr>
          <p:spPr>
            <a:xfrm>
              <a:off x="9456995" y="2780681"/>
              <a:ext cx="90561" cy="161699"/>
            </a:xfrm>
            <a:custGeom>
              <a:avLst/>
              <a:gdLst>
                <a:gd name="connsiteX0" fmla="*/ 26258 w 90561"/>
                <a:gd name="connsiteY0" fmla="*/ 78573 h 161699"/>
                <a:gd name="connsiteX1" fmla="*/ 37480 w 90561"/>
                <a:gd name="connsiteY1" fmla="*/ 51314 h 161699"/>
                <a:gd name="connsiteX2" fmla="*/ 31064 w 90561"/>
                <a:gd name="connsiteY2" fmla="*/ 0 h 161699"/>
                <a:gd name="connsiteX3" fmla="*/ 40684 w 90561"/>
                <a:gd name="connsiteY3" fmla="*/ 27259 h 161699"/>
                <a:gd name="connsiteX4" fmla="*/ 90396 w 90561"/>
                <a:gd name="connsiteY4" fmla="*/ 117062 h 161699"/>
                <a:gd name="connsiteX5" fmla="*/ 71147 w 90561"/>
                <a:gd name="connsiteY5" fmla="*/ 158756 h 161699"/>
                <a:gd name="connsiteX6" fmla="*/ 593 w 90561"/>
                <a:gd name="connsiteY6" fmla="*/ 129886 h 161699"/>
                <a:gd name="connsiteX7" fmla="*/ 16638 w 90561"/>
                <a:gd name="connsiteY7" fmla="*/ 81776 h 161699"/>
                <a:gd name="connsiteX8" fmla="*/ 26258 w 90561"/>
                <a:gd name="connsiteY8" fmla="*/ 78573 h 161699"/>
                <a:gd name="connsiteX9" fmla="*/ 45499 w 90561"/>
                <a:gd name="connsiteY9" fmla="*/ 137905 h 161699"/>
                <a:gd name="connsiteX10" fmla="*/ 74359 w 90561"/>
                <a:gd name="connsiteY10" fmla="*/ 104230 h 161699"/>
                <a:gd name="connsiteX11" fmla="*/ 42286 w 90561"/>
                <a:gd name="connsiteY11" fmla="*/ 62536 h 161699"/>
                <a:gd name="connsiteX12" fmla="*/ 16629 w 90561"/>
                <a:gd name="connsiteY12" fmla="*/ 136303 h 161699"/>
                <a:gd name="connsiteX13" fmla="*/ 45499 w 90561"/>
                <a:gd name="connsiteY13" fmla="*/ 137905 h 16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561" h="161699">
                  <a:moveTo>
                    <a:pt x="26258" y="78573"/>
                  </a:moveTo>
                  <a:cubicBezTo>
                    <a:pt x="21608" y="72745"/>
                    <a:pt x="34294" y="59661"/>
                    <a:pt x="37480" y="51314"/>
                  </a:cubicBezTo>
                  <a:cubicBezTo>
                    <a:pt x="29497" y="38957"/>
                    <a:pt x="25106" y="17258"/>
                    <a:pt x="31064" y="0"/>
                  </a:cubicBezTo>
                  <a:cubicBezTo>
                    <a:pt x="45118" y="7966"/>
                    <a:pt x="38554" y="16409"/>
                    <a:pt x="40684" y="27259"/>
                  </a:cubicBezTo>
                  <a:cubicBezTo>
                    <a:pt x="47854" y="63757"/>
                    <a:pt x="87097" y="84097"/>
                    <a:pt x="90396" y="117062"/>
                  </a:cubicBezTo>
                  <a:cubicBezTo>
                    <a:pt x="92180" y="134857"/>
                    <a:pt x="79104" y="144996"/>
                    <a:pt x="71147" y="158756"/>
                  </a:cubicBezTo>
                  <a:cubicBezTo>
                    <a:pt x="40598" y="166107"/>
                    <a:pt x="5883" y="160825"/>
                    <a:pt x="593" y="129886"/>
                  </a:cubicBezTo>
                  <a:cubicBezTo>
                    <a:pt x="-2958" y="109044"/>
                    <a:pt x="10343" y="97614"/>
                    <a:pt x="16638" y="81776"/>
                  </a:cubicBezTo>
                  <a:cubicBezTo>
                    <a:pt x="25176" y="86877"/>
                    <a:pt x="16023" y="73464"/>
                    <a:pt x="26258" y="78573"/>
                  </a:cubicBezTo>
                  <a:close/>
                  <a:moveTo>
                    <a:pt x="45499" y="137905"/>
                  </a:moveTo>
                  <a:cubicBezTo>
                    <a:pt x="59076" y="135896"/>
                    <a:pt x="73494" y="115019"/>
                    <a:pt x="74359" y="104230"/>
                  </a:cubicBezTo>
                  <a:cubicBezTo>
                    <a:pt x="75771" y="86435"/>
                    <a:pt x="57526" y="70121"/>
                    <a:pt x="42286" y="62536"/>
                  </a:cubicBezTo>
                  <a:cubicBezTo>
                    <a:pt x="31341" y="83664"/>
                    <a:pt x="6135" y="104004"/>
                    <a:pt x="16629" y="136303"/>
                  </a:cubicBezTo>
                  <a:cubicBezTo>
                    <a:pt x="27107" y="132276"/>
                    <a:pt x="36277" y="139264"/>
                    <a:pt x="45499" y="137905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0D0B4127-9BA1-9341-02E5-98BAD011726F}"/>
                </a:ext>
              </a:extLst>
            </p:cNvPr>
            <p:cNvSpPr/>
            <p:nvPr/>
          </p:nvSpPr>
          <p:spPr>
            <a:xfrm>
              <a:off x="8953274" y="2916982"/>
              <a:ext cx="175580" cy="179707"/>
            </a:xfrm>
            <a:custGeom>
              <a:avLst/>
              <a:gdLst>
                <a:gd name="connsiteX0" fmla="*/ 175580 w 175580"/>
                <a:gd name="connsiteY0" fmla="*/ 157156 h 179707"/>
                <a:gd name="connsiteX1" fmla="*/ 162756 w 175580"/>
                <a:gd name="connsiteY1" fmla="*/ 174795 h 179707"/>
                <a:gd name="connsiteX2" fmla="*/ 72961 w 175580"/>
                <a:gd name="connsiteY2" fmla="*/ 176406 h 179707"/>
                <a:gd name="connsiteX3" fmla="*/ 8815 w 175580"/>
                <a:gd name="connsiteY3" fmla="*/ 150749 h 179707"/>
                <a:gd name="connsiteX4" fmla="*/ 7204 w 175580"/>
                <a:gd name="connsiteY4" fmla="*/ 99435 h 179707"/>
                <a:gd name="connsiteX5" fmla="*/ 5593 w 175580"/>
                <a:gd name="connsiteY5" fmla="*/ 25668 h 179707"/>
                <a:gd name="connsiteX6" fmla="*/ 7204 w 175580"/>
                <a:gd name="connsiteY6" fmla="*/ 11 h 179707"/>
                <a:gd name="connsiteX7" fmla="*/ 103424 w 175580"/>
                <a:gd name="connsiteY7" fmla="*/ 43307 h 179707"/>
                <a:gd name="connsiteX8" fmla="*/ 149914 w 175580"/>
                <a:gd name="connsiteY8" fmla="*/ 113861 h 179707"/>
                <a:gd name="connsiteX9" fmla="*/ 175580 w 175580"/>
                <a:gd name="connsiteY9" fmla="*/ 157156 h 17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580" h="179707">
                  <a:moveTo>
                    <a:pt x="175580" y="157156"/>
                  </a:moveTo>
                  <a:cubicBezTo>
                    <a:pt x="173779" y="165512"/>
                    <a:pt x="163449" y="165322"/>
                    <a:pt x="162756" y="174795"/>
                  </a:cubicBezTo>
                  <a:cubicBezTo>
                    <a:pt x="136874" y="179765"/>
                    <a:pt x="100341" y="182043"/>
                    <a:pt x="72961" y="176406"/>
                  </a:cubicBezTo>
                  <a:cubicBezTo>
                    <a:pt x="45131" y="170665"/>
                    <a:pt x="17231" y="174483"/>
                    <a:pt x="8815" y="150749"/>
                  </a:cubicBezTo>
                  <a:cubicBezTo>
                    <a:pt x="4139" y="137552"/>
                    <a:pt x="9464" y="117550"/>
                    <a:pt x="7204" y="99435"/>
                  </a:cubicBezTo>
                  <a:cubicBezTo>
                    <a:pt x="3775" y="71890"/>
                    <a:pt x="-6192" y="52442"/>
                    <a:pt x="5593" y="25668"/>
                  </a:cubicBezTo>
                  <a:cubicBezTo>
                    <a:pt x="1861" y="13199"/>
                    <a:pt x="5117" y="13329"/>
                    <a:pt x="7204" y="11"/>
                  </a:cubicBezTo>
                  <a:cubicBezTo>
                    <a:pt x="54162" y="-448"/>
                    <a:pt x="87041" y="13182"/>
                    <a:pt x="103424" y="43307"/>
                  </a:cubicBezTo>
                  <a:cubicBezTo>
                    <a:pt x="123920" y="62305"/>
                    <a:pt x="142043" y="86905"/>
                    <a:pt x="149914" y="113861"/>
                  </a:cubicBezTo>
                  <a:cubicBezTo>
                    <a:pt x="157128" y="129638"/>
                    <a:pt x="168047" y="141691"/>
                    <a:pt x="175580" y="1571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C04D5B7A-115A-6C16-9790-7A36C8AAF969}"/>
                </a:ext>
              </a:extLst>
            </p:cNvPr>
            <p:cNvSpPr/>
            <p:nvPr/>
          </p:nvSpPr>
          <p:spPr>
            <a:xfrm>
              <a:off x="8193958" y="3240903"/>
              <a:ext cx="43295" cy="28869"/>
            </a:xfrm>
            <a:custGeom>
              <a:avLst/>
              <a:gdLst>
                <a:gd name="connsiteX0" fmla="*/ 12824 w 43295"/>
                <a:gd name="connsiteY0" fmla="*/ 17638 h 28869"/>
                <a:gd name="connsiteX1" fmla="*/ 14435 w 43295"/>
                <a:gd name="connsiteY1" fmla="*/ 11222 h 28869"/>
                <a:gd name="connsiteX2" fmla="*/ 19249 w 43295"/>
                <a:gd name="connsiteY2" fmla="*/ 8018 h 28869"/>
                <a:gd name="connsiteX3" fmla="*/ 43295 w 43295"/>
                <a:gd name="connsiteY3" fmla="*/ 0 h 28869"/>
                <a:gd name="connsiteX4" fmla="*/ 0 w 43295"/>
                <a:gd name="connsiteY4" fmla="*/ 28869 h 28869"/>
                <a:gd name="connsiteX5" fmla="*/ 1602 w 43295"/>
                <a:gd name="connsiteY5" fmla="*/ 19249 h 28869"/>
                <a:gd name="connsiteX6" fmla="*/ 12824 w 43295"/>
                <a:gd name="connsiteY6" fmla="*/ 17638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95" h="28869">
                  <a:moveTo>
                    <a:pt x="12824" y="17638"/>
                  </a:moveTo>
                  <a:cubicBezTo>
                    <a:pt x="16192" y="17188"/>
                    <a:pt x="10503" y="13352"/>
                    <a:pt x="14435" y="11222"/>
                  </a:cubicBezTo>
                  <a:cubicBezTo>
                    <a:pt x="18660" y="11638"/>
                    <a:pt x="19691" y="14530"/>
                    <a:pt x="19249" y="8018"/>
                  </a:cubicBezTo>
                  <a:cubicBezTo>
                    <a:pt x="30558" y="11569"/>
                    <a:pt x="34255" y="320"/>
                    <a:pt x="43295" y="0"/>
                  </a:cubicBezTo>
                  <a:cubicBezTo>
                    <a:pt x="31407" y="11196"/>
                    <a:pt x="13967" y="25077"/>
                    <a:pt x="0" y="28869"/>
                  </a:cubicBezTo>
                  <a:cubicBezTo>
                    <a:pt x="2251" y="22713"/>
                    <a:pt x="6105" y="25406"/>
                    <a:pt x="1602" y="19249"/>
                  </a:cubicBezTo>
                  <a:cubicBezTo>
                    <a:pt x="5983" y="17664"/>
                    <a:pt x="8685" y="10997"/>
                    <a:pt x="12824" y="17638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6AC77C8A-E8A5-DC49-3DD5-0DF674609568}"/>
                </a:ext>
              </a:extLst>
            </p:cNvPr>
            <p:cNvSpPr/>
            <p:nvPr/>
          </p:nvSpPr>
          <p:spPr>
            <a:xfrm>
              <a:off x="8943716" y="3534360"/>
              <a:ext cx="545945" cy="192677"/>
            </a:xfrm>
            <a:custGeom>
              <a:avLst/>
              <a:gdLst>
                <a:gd name="connsiteX0" fmla="*/ 504252 w 545945"/>
                <a:gd name="connsiteY0" fmla="*/ 0 h 192677"/>
                <a:gd name="connsiteX1" fmla="*/ 545945 w 545945"/>
                <a:gd name="connsiteY1" fmla="*/ 113850 h 192677"/>
                <a:gd name="connsiteX2" fmla="*/ 509066 w 545945"/>
                <a:gd name="connsiteY2" fmla="*/ 134701 h 192677"/>
                <a:gd name="connsiteX3" fmla="*/ 452938 w 545945"/>
                <a:gd name="connsiteY3" fmla="*/ 152339 h 192677"/>
                <a:gd name="connsiteX4" fmla="*/ 398412 w 545945"/>
                <a:gd name="connsiteY4" fmla="*/ 166783 h 192677"/>
                <a:gd name="connsiteX5" fmla="*/ 377569 w 545945"/>
                <a:gd name="connsiteY5" fmla="*/ 176403 h 192677"/>
                <a:gd name="connsiteX6" fmla="*/ 279756 w 545945"/>
                <a:gd name="connsiteY6" fmla="*/ 189227 h 192677"/>
                <a:gd name="connsiteX7" fmla="*/ 40817 w 545945"/>
                <a:gd name="connsiteY7" fmla="*/ 176403 h 192677"/>
                <a:gd name="connsiteX8" fmla="*/ 2336 w 545945"/>
                <a:gd name="connsiteY8" fmla="*/ 147534 h 192677"/>
                <a:gd name="connsiteX9" fmla="*/ 734 w 545945"/>
                <a:gd name="connsiteY9" fmla="*/ 41702 h 192677"/>
                <a:gd name="connsiteX10" fmla="*/ 88927 w 545945"/>
                <a:gd name="connsiteY10" fmla="*/ 51322 h 192677"/>
                <a:gd name="connsiteX11" fmla="*/ 130612 w 545945"/>
                <a:gd name="connsiteY11" fmla="*/ 59332 h 192677"/>
                <a:gd name="connsiteX12" fmla="*/ 169093 w 545945"/>
                <a:gd name="connsiteY12" fmla="*/ 59332 h 192677"/>
                <a:gd name="connsiteX13" fmla="*/ 348700 w 545945"/>
                <a:gd name="connsiteY13" fmla="*/ 52924 h 192677"/>
                <a:gd name="connsiteX14" fmla="*/ 464160 w 545945"/>
                <a:gd name="connsiteY14" fmla="*/ 32082 h 192677"/>
                <a:gd name="connsiteX15" fmla="*/ 504252 w 545945"/>
                <a:gd name="connsiteY15" fmla="*/ 0 h 19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945" h="192677">
                  <a:moveTo>
                    <a:pt x="504252" y="0"/>
                  </a:moveTo>
                  <a:cubicBezTo>
                    <a:pt x="523553" y="32550"/>
                    <a:pt x="533927" y="74026"/>
                    <a:pt x="545945" y="113850"/>
                  </a:cubicBezTo>
                  <a:cubicBezTo>
                    <a:pt x="535269" y="120067"/>
                    <a:pt x="516608" y="121366"/>
                    <a:pt x="509066" y="134701"/>
                  </a:cubicBezTo>
                  <a:cubicBezTo>
                    <a:pt x="489618" y="138952"/>
                    <a:pt x="471685" y="146685"/>
                    <a:pt x="452938" y="152339"/>
                  </a:cubicBezTo>
                  <a:cubicBezTo>
                    <a:pt x="435022" y="157742"/>
                    <a:pt x="416960" y="161579"/>
                    <a:pt x="398412" y="166783"/>
                  </a:cubicBezTo>
                  <a:cubicBezTo>
                    <a:pt x="391199" y="168800"/>
                    <a:pt x="384903" y="174394"/>
                    <a:pt x="377569" y="176403"/>
                  </a:cubicBezTo>
                  <a:cubicBezTo>
                    <a:pt x="348423" y="184378"/>
                    <a:pt x="313128" y="186248"/>
                    <a:pt x="279756" y="189227"/>
                  </a:cubicBezTo>
                  <a:cubicBezTo>
                    <a:pt x="196880" y="196622"/>
                    <a:pt x="111752" y="192033"/>
                    <a:pt x="40817" y="176403"/>
                  </a:cubicBezTo>
                  <a:cubicBezTo>
                    <a:pt x="28911" y="166575"/>
                    <a:pt x="16944" y="157898"/>
                    <a:pt x="2336" y="147534"/>
                  </a:cubicBezTo>
                  <a:cubicBezTo>
                    <a:pt x="3245" y="111849"/>
                    <a:pt x="-1838" y="76520"/>
                    <a:pt x="734" y="41702"/>
                  </a:cubicBezTo>
                  <a:cubicBezTo>
                    <a:pt x="25084" y="50413"/>
                    <a:pt x="56828" y="49279"/>
                    <a:pt x="88927" y="51322"/>
                  </a:cubicBezTo>
                  <a:cubicBezTo>
                    <a:pt x="103249" y="52231"/>
                    <a:pt x="117251" y="58302"/>
                    <a:pt x="130612" y="59332"/>
                  </a:cubicBezTo>
                  <a:cubicBezTo>
                    <a:pt x="142440" y="60258"/>
                    <a:pt x="155784" y="58622"/>
                    <a:pt x="169093" y="59332"/>
                  </a:cubicBezTo>
                  <a:cubicBezTo>
                    <a:pt x="221506" y="62138"/>
                    <a:pt x="288710" y="58986"/>
                    <a:pt x="348700" y="52924"/>
                  </a:cubicBezTo>
                  <a:cubicBezTo>
                    <a:pt x="389640" y="48777"/>
                    <a:pt x="427688" y="34870"/>
                    <a:pt x="464160" y="32082"/>
                  </a:cubicBezTo>
                  <a:cubicBezTo>
                    <a:pt x="474819" y="31251"/>
                    <a:pt x="507612" y="13664"/>
                    <a:pt x="504252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F912BF0E-9C2B-8993-CF04-CC54ADCEDE87}"/>
                </a:ext>
              </a:extLst>
            </p:cNvPr>
            <p:cNvSpPr/>
            <p:nvPr/>
          </p:nvSpPr>
          <p:spPr>
            <a:xfrm>
              <a:off x="9053503" y="2920061"/>
              <a:ext cx="1100209" cy="1336469"/>
            </a:xfrm>
            <a:custGeom>
              <a:avLst/>
              <a:gdLst>
                <a:gd name="connsiteX0" fmla="*/ 1100051 w 1100209"/>
                <a:gd name="connsiteY0" fmla="*/ 1189990 h 1336469"/>
                <a:gd name="connsiteX1" fmla="*/ 902814 w 1100209"/>
                <a:gd name="connsiteY1" fmla="*/ 1207628 h 1336469"/>
                <a:gd name="connsiteX2" fmla="*/ 853102 w 1100209"/>
                <a:gd name="connsiteY2" fmla="*/ 1217257 h 1336469"/>
                <a:gd name="connsiteX3" fmla="*/ 779335 w 1100209"/>
                <a:gd name="connsiteY3" fmla="*/ 1234896 h 1336469"/>
                <a:gd name="connsiteX4" fmla="*/ 734421 w 1100209"/>
                <a:gd name="connsiteY4" fmla="*/ 1250932 h 1336469"/>
                <a:gd name="connsiteX5" fmla="*/ 703949 w 1100209"/>
                <a:gd name="connsiteY5" fmla="*/ 1265367 h 1336469"/>
                <a:gd name="connsiteX6" fmla="*/ 586896 w 1100209"/>
                <a:gd name="connsiteY6" fmla="*/ 1319893 h 1336469"/>
                <a:gd name="connsiteX7" fmla="*/ 580479 w 1100209"/>
                <a:gd name="connsiteY7" fmla="*/ 1329513 h 1336469"/>
                <a:gd name="connsiteX8" fmla="*/ 554822 w 1100209"/>
                <a:gd name="connsiteY8" fmla="*/ 1335930 h 1336469"/>
                <a:gd name="connsiteX9" fmla="*/ 542007 w 1100209"/>
                <a:gd name="connsiteY9" fmla="*/ 1116232 h 1336469"/>
                <a:gd name="connsiteX10" fmla="*/ 546813 w 1100209"/>
                <a:gd name="connsiteY10" fmla="*/ 1087371 h 1336469"/>
                <a:gd name="connsiteX11" fmla="*/ 540405 w 1100209"/>
                <a:gd name="connsiteY11" fmla="*/ 1074538 h 1336469"/>
                <a:gd name="connsiteX12" fmla="*/ 543609 w 1100209"/>
                <a:gd name="connsiteY12" fmla="*/ 1069724 h 1336469"/>
                <a:gd name="connsiteX13" fmla="*/ 537193 w 1100209"/>
                <a:gd name="connsiteY13" fmla="*/ 1056891 h 1336469"/>
                <a:gd name="connsiteX14" fmla="*/ 533989 w 1100209"/>
                <a:gd name="connsiteY14" fmla="*/ 1031234 h 1336469"/>
                <a:gd name="connsiteX15" fmla="*/ 521165 w 1100209"/>
                <a:gd name="connsiteY15" fmla="*/ 1003975 h 1336469"/>
                <a:gd name="connsiteX16" fmla="*/ 524368 w 1100209"/>
                <a:gd name="connsiteY16" fmla="*/ 1000762 h 1336469"/>
                <a:gd name="connsiteX17" fmla="*/ 516350 w 1100209"/>
                <a:gd name="connsiteY17" fmla="*/ 981522 h 1336469"/>
                <a:gd name="connsiteX18" fmla="*/ 497101 w 1100209"/>
                <a:gd name="connsiteY18" fmla="*/ 848423 h 1336469"/>
                <a:gd name="connsiteX19" fmla="*/ 501924 w 1100209"/>
                <a:gd name="connsiteY19" fmla="*/ 838803 h 1336469"/>
                <a:gd name="connsiteX20" fmla="*/ 495499 w 1100209"/>
                <a:gd name="connsiteY20" fmla="*/ 816350 h 1336469"/>
                <a:gd name="connsiteX21" fmla="*/ 476259 w 1100209"/>
                <a:gd name="connsiteY21" fmla="*/ 773046 h 1336469"/>
                <a:gd name="connsiteX22" fmla="*/ 479471 w 1100209"/>
                <a:gd name="connsiteY22" fmla="*/ 765036 h 1336469"/>
                <a:gd name="connsiteX23" fmla="*/ 473055 w 1100209"/>
                <a:gd name="connsiteY23" fmla="*/ 766638 h 1336469"/>
                <a:gd name="connsiteX24" fmla="*/ 473055 w 1100209"/>
                <a:gd name="connsiteY24" fmla="*/ 726555 h 1336469"/>
                <a:gd name="connsiteX25" fmla="*/ 449008 w 1100209"/>
                <a:gd name="connsiteY25" fmla="*/ 680047 h 1336469"/>
                <a:gd name="connsiteX26" fmla="*/ 439388 w 1100209"/>
                <a:gd name="connsiteY26" fmla="*/ 668825 h 1336469"/>
                <a:gd name="connsiteX27" fmla="*/ 437777 w 1100209"/>
                <a:gd name="connsiteY27" fmla="*/ 652788 h 1336469"/>
                <a:gd name="connsiteX28" fmla="*/ 391270 w 1100209"/>
                <a:gd name="connsiteY28" fmla="*/ 550161 h 1336469"/>
                <a:gd name="connsiteX29" fmla="*/ 293456 w 1100209"/>
                <a:gd name="connsiteY29" fmla="*/ 410645 h 1336469"/>
                <a:gd name="connsiteX30" fmla="*/ 232523 w 1100209"/>
                <a:gd name="connsiteY30" fmla="*/ 333675 h 1336469"/>
                <a:gd name="connsiteX31" fmla="*/ 147534 w 1100209"/>
                <a:gd name="connsiteY31" fmla="*/ 216621 h 1336469"/>
                <a:gd name="connsiteX32" fmla="*/ 11231 w 1100209"/>
                <a:gd name="connsiteY32" fmla="*/ 22580 h 1336469"/>
                <a:gd name="connsiteX33" fmla="*/ 14435 w 1100209"/>
                <a:gd name="connsiteY33" fmla="*/ 17765 h 1336469"/>
                <a:gd name="connsiteX34" fmla="*/ 9620 w 1100209"/>
                <a:gd name="connsiteY34" fmla="*/ 19376 h 1336469"/>
                <a:gd name="connsiteX35" fmla="*/ 0 w 1100209"/>
                <a:gd name="connsiteY35" fmla="*/ 3339 h 1336469"/>
                <a:gd name="connsiteX36" fmla="*/ 78572 w 1100209"/>
                <a:gd name="connsiteY36" fmla="*/ 20978 h 1336469"/>
                <a:gd name="connsiteX37" fmla="*/ 160358 w 1100209"/>
                <a:gd name="connsiteY37" fmla="*/ 72291 h 1336469"/>
                <a:gd name="connsiteX38" fmla="*/ 179607 w 1100209"/>
                <a:gd name="connsiteY38" fmla="*/ 75504 h 1336469"/>
                <a:gd name="connsiteX39" fmla="*/ 229310 w 1100209"/>
                <a:gd name="connsiteY39" fmla="*/ 101161 h 1336469"/>
                <a:gd name="connsiteX40" fmla="*/ 238930 w 1100209"/>
                <a:gd name="connsiteY40" fmla="*/ 115587 h 1336469"/>
                <a:gd name="connsiteX41" fmla="*/ 299864 w 1100209"/>
                <a:gd name="connsiteY41" fmla="*/ 149262 h 1336469"/>
                <a:gd name="connsiteX42" fmla="*/ 352780 w 1100209"/>
                <a:gd name="connsiteY42" fmla="*/ 190956 h 1336469"/>
                <a:gd name="connsiteX43" fmla="*/ 412112 w 1100209"/>
                <a:gd name="connsiteY43" fmla="*/ 239057 h 1336469"/>
                <a:gd name="connsiteX44" fmla="*/ 445796 w 1100209"/>
                <a:gd name="connsiteY44" fmla="*/ 271130 h 1336469"/>
                <a:gd name="connsiteX45" fmla="*/ 455416 w 1100209"/>
                <a:gd name="connsiteY45" fmla="*/ 274334 h 1336469"/>
                <a:gd name="connsiteX46" fmla="*/ 473055 w 1100209"/>
                <a:gd name="connsiteY46" fmla="*/ 287167 h 1336469"/>
                <a:gd name="connsiteX47" fmla="*/ 474657 w 1100209"/>
                <a:gd name="connsiteY47" fmla="*/ 293583 h 1336469"/>
                <a:gd name="connsiteX48" fmla="*/ 588506 w 1100209"/>
                <a:gd name="connsiteY48" fmla="*/ 384988 h 1336469"/>
                <a:gd name="connsiteX49" fmla="*/ 607756 w 1100209"/>
                <a:gd name="connsiteY49" fmla="*/ 404229 h 1336469"/>
                <a:gd name="connsiteX50" fmla="*/ 609357 w 1100209"/>
                <a:gd name="connsiteY50" fmla="*/ 412256 h 1336469"/>
                <a:gd name="connsiteX51" fmla="*/ 785752 w 1100209"/>
                <a:gd name="connsiteY51" fmla="*/ 601474 h 1336469"/>
                <a:gd name="connsiteX52" fmla="*/ 846686 w 1100209"/>
                <a:gd name="connsiteY52" fmla="*/ 691278 h 1336469"/>
                <a:gd name="connsiteX53" fmla="*/ 914036 w 1100209"/>
                <a:gd name="connsiteY53" fmla="*/ 793906 h 1336469"/>
                <a:gd name="connsiteX54" fmla="*/ 946110 w 1100209"/>
                <a:gd name="connsiteY54" fmla="*/ 845219 h 1336469"/>
                <a:gd name="connsiteX55" fmla="*/ 1016664 w 1100209"/>
                <a:gd name="connsiteY55" fmla="*/ 986336 h 1336469"/>
                <a:gd name="connsiteX56" fmla="*/ 1026275 w 1100209"/>
                <a:gd name="connsiteY56" fmla="*/ 995957 h 1336469"/>
                <a:gd name="connsiteX57" fmla="*/ 1080802 w 1100209"/>
                <a:gd name="connsiteY57" fmla="*/ 1119435 h 1336469"/>
                <a:gd name="connsiteX58" fmla="*/ 1100051 w 1100209"/>
                <a:gd name="connsiteY58" fmla="*/ 1189990 h 1336469"/>
                <a:gd name="connsiteX59" fmla="*/ 112230 w 1100209"/>
                <a:gd name="connsiteY59" fmla="*/ 101152 h 1336469"/>
                <a:gd name="connsiteX60" fmla="*/ 142693 w 1100209"/>
                <a:gd name="connsiteY60" fmla="*/ 101152 h 1336469"/>
                <a:gd name="connsiteX61" fmla="*/ 112230 w 1100209"/>
                <a:gd name="connsiteY61" fmla="*/ 101152 h 1336469"/>
                <a:gd name="connsiteX62" fmla="*/ 171562 w 1100209"/>
                <a:gd name="connsiteY62" fmla="*/ 152466 h 1336469"/>
                <a:gd name="connsiteX63" fmla="*/ 218070 w 1100209"/>
                <a:gd name="connsiteY63" fmla="*/ 157280 h 1336469"/>
                <a:gd name="connsiteX64" fmla="*/ 171562 w 1100209"/>
                <a:gd name="connsiteY64" fmla="*/ 152466 h 1336469"/>
                <a:gd name="connsiteX65" fmla="*/ 291837 w 1100209"/>
                <a:gd name="connsiteY65" fmla="*/ 210196 h 1336469"/>
                <a:gd name="connsiteX66" fmla="*/ 291837 w 1100209"/>
                <a:gd name="connsiteY66" fmla="*/ 174919 h 1336469"/>
                <a:gd name="connsiteX67" fmla="*/ 291837 w 1100209"/>
                <a:gd name="connsiteY67" fmla="*/ 210196 h 1336469"/>
                <a:gd name="connsiteX68" fmla="*/ 221274 w 1100209"/>
                <a:gd name="connsiteY68" fmla="*/ 269528 h 1336469"/>
                <a:gd name="connsiteX69" fmla="*/ 250144 w 1100209"/>
                <a:gd name="connsiteY69" fmla="*/ 287175 h 1336469"/>
                <a:gd name="connsiteX70" fmla="*/ 262977 w 1100209"/>
                <a:gd name="connsiteY70" fmla="*/ 277555 h 1336469"/>
                <a:gd name="connsiteX71" fmla="*/ 261366 w 1100209"/>
                <a:gd name="connsiteY71" fmla="*/ 269528 h 1336469"/>
                <a:gd name="connsiteX72" fmla="*/ 221274 w 1100209"/>
                <a:gd name="connsiteY72" fmla="*/ 269528 h 1336469"/>
                <a:gd name="connsiteX73" fmla="*/ 341549 w 1100209"/>
                <a:gd name="connsiteY73" fmla="*/ 293583 h 1336469"/>
                <a:gd name="connsiteX74" fmla="*/ 341549 w 1100209"/>
                <a:gd name="connsiteY74" fmla="*/ 263112 h 1336469"/>
                <a:gd name="connsiteX75" fmla="*/ 341549 w 1100209"/>
                <a:gd name="connsiteY75" fmla="*/ 293583 h 1336469"/>
                <a:gd name="connsiteX76" fmla="*/ 399279 w 1100209"/>
                <a:gd name="connsiteY76" fmla="*/ 312824 h 1336469"/>
                <a:gd name="connsiteX77" fmla="*/ 400873 w 1100209"/>
                <a:gd name="connsiteY77" fmla="*/ 282361 h 1336469"/>
                <a:gd name="connsiteX78" fmla="*/ 399279 w 1100209"/>
                <a:gd name="connsiteY78" fmla="*/ 312824 h 1336469"/>
                <a:gd name="connsiteX79" fmla="*/ 402483 w 1100209"/>
                <a:gd name="connsiteY79" fmla="*/ 341693 h 1336469"/>
                <a:gd name="connsiteX80" fmla="*/ 412095 w 1100209"/>
                <a:gd name="connsiteY80" fmla="*/ 391405 h 1336469"/>
                <a:gd name="connsiteX81" fmla="*/ 424936 w 1100209"/>
                <a:gd name="connsiteY81" fmla="*/ 389794 h 1336469"/>
                <a:gd name="connsiteX82" fmla="*/ 415316 w 1100209"/>
                <a:gd name="connsiteY82" fmla="*/ 343286 h 1336469"/>
                <a:gd name="connsiteX83" fmla="*/ 402483 w 1100209"/>
                <a:gd name="connsiteY83" fmla="*/ 341693 h 1336469"/>
                <a:gd name="connsiteX84" fmla="*/ 498694 w 1100209"/>
                <a:gd name="connsiteY84" fmla="*/ 368952 h 1336469"/>
                <a:gd name="connsiteX85" fmla="*/ 495482 w 1100209"/>
                <a:gd name="connsiteY85" fmla="*/ 346507 h 1336469"/>
                <a:gd name="connsiteX86" fmla="*/ 498694 w 1100209"/>
                <a:gd name="connsiteY86" fmla="*/ 368952 h 1336469"/>
                <a:gd name="connsiteX87" fmla="*/ 293439 w 1100209"/>
                <a:gd name="connsiteY87" fmla="*/ 365748 h 1336469"/>
                <a:gd name="connsiteX88" fmla="*/ 338345 w 1100209"/>
                <a:gd name="connsiteY88" fmla="*/ 368952 h 1336469"/>
                <a:gd name="connsiteX89" fmla="*/ 293439 w 1100209"/>
                <a:gd name="connsiteY89" fmla="*/ 365748 h 1336469"/>
                <a:gd name="connsiteX90" fmla="*/ 471444 w 1100209"/>
                <a:gd name="connsiteY90" fmla="*/ 449135 h 1336469"/>
                <a:gd name="connsiteX91" fmla="*/ 516341 w 1100209"/>
                <a:gd name="connsiteY91" fmla="*/ 469986 h 1336469"/>
                <a:gd name="connsiteX92" fmla="*/ 471444 w 1100209"/>
                <a:gd name="connsiteY92" fmla="*/ 449135 h 1336469"/>
                <a:gd name="connsiteX93" fmla="*/ 569257 w 1100209"/>
                <a:gd name="connsiteY93" fmla="*/ 447524 h 1336469"/>
                <a:gd name="connsiteX94" fmla="*/ 599720 w 1100209"/>
                <a:gd name="connsiteY94" fmla="*/ 481208 h 1336469"/>
                <a:gd name="connsiteX95" fmla="*/ 588489 w 1100209"/>
                <a:gd name="connsiteY95" fmla="*/ 445922 h 1336469"/>
                <a:gd name="connsiteX96" fmla="*/ 569257 w 1100209"/>
                <a:gd name="connsiteY96" fmla="*/ 447524 h 1336469"/>
                <a:gd name="connsiteX97" fmla="*/ 389659 w 1100209"/>
                <a:gd name="connsiteY97" fmla="*/ 473190 h 1336469"/>
                <a:gd name="connsiteX98" fmla="*/ 432955 w 1100209"/>
                <a:gd name="connsiteY98" fmla="*/ 487625 h 1336469"/>
                <a:gd name="connsiteX99" fmla="*/ 389659 w 1100209"/>
                <a:gd name="connsiteY99" fmla="*/ 473190 h 1336469"/>
                <a:gd name="connsiteX100" fmla="*/ 687930 w 1100209"/>
                <a:gd name="connsiteY100" fmla="*/ 556569 h 1336469"/>
                <a:gd name="connsiteX101" fmla="*/ 683107 w 1100209"/>
                <a:gd name="connsiteY101" fmla="*/ 521291 h 1336469"/>
                <a:gd name="connsiteX102" fmla="*/ 671876 w 1100209"/>
                <a:gd name="connsiteY102" fmla="*/ 519689 h 1336469"/>
                <a:gd name="connsiteX103" fmla="*/ 687930 w 1100209"/>
                <a:gd name="connsiteY103" fmla="*/ 556569 h 1336469"/>
                <a:gd name="connsiteX104" fmla="*/ 562849 w 1100209"/>
                <a:gd name="connsiteY104" fmla="*/ 574216 h 1336469"/>
                <a:gd name="connsiteX105" fmla="*/ 570868 w 1100209"/>
                <a:gd name="connsiteY105" fmla="*/ 566189 h 1336469"/>
                <a:gd name="connsiteX106" fmla="*/ 554831 w 1100209"/>
                <a:gd name="connsiteY106" fmla="*/ 534115 h 1336469"/>
                <a:gd name="connsiteX107" fmla="*/ 562849 w 1100209"/>
                <a:gd name="connsiteY107" fmla="*/ 574216 h 1336469"/>
                <a:gd name="connsiteX108" fmla="*/ 617359 w 1100209"/>
                <a:gd name="connsiteY108" fmla="*/ 553364 h 1336469"/>
                <a:gd name="connsiteX109" fmla="*/ 633404 w 1100209"/>
                <a:gd name="connsiteY109" fmla="*/ 587040 h 1336469"/>
                <a:gd name="connsiteX110" fmla="*/ 649440 w 1100209"/>
                <a:gd name="connsiteY110" fmla="*/ 583836 h 1336469"/>
                <a:gd name="connsiteX111" fmla="*/ 617359 w 1100209"/>
                <a:gd name="connsiteY111" fmla="*/ 553364 h 1336469"/>
                <a:gd name="connsiteX112" fmla="*/ 465019 w 1100209"/>
                <a:gd name="connsiteY112" fmla="*/ 562985 h 1336469"/>
                <a:gd name="connsiteX113" fmla="*/ 500305 w 1100209"/>
                <a:gd name="connsiteY113" fmla="*/ 571003 h 1336469"/>
                <a:gd name="connsiteX114" fmla="*/ 465019 w 1100209"/>
                <a:gd name="connsiteY114" fmla="*/ 562985 h 1336469"/>
                <a:gd name="connsiteX115" fmla="*/ 665468 w 1100209"/>
                <a:gd name="connsiteY115" fmla="*/ 684853 h 1336469"/>
                <a:gd name="connsiteX116" fmla="*/ 646228 w 1100209"/>
                <a:gd name="connsiteY116" fmla="*/ 638353 h 1336469"/>
                <a:gd name="connsiteX117" fmla="*/ 665468 w 1100209"/>
                <a:gd name="connsiteY117" fmla="*/ 684853 h 1336469"/>
                <a:gd name="connsiteX118" fmla="*/ 761688 w 1100209"/>
                <a:gd name="connsiteY118" fmla="*/ 694482 h 1336469"/>
                <a:gd name="connsiteX119" fmla="*/ 760078 w 1100209"/>
                <a:gd name="connsiteY119" fmla="*/ 659205 h 1336469"/>
                <a:gd name="connsiteX120" fmla="*/ 761688 w 1100209"/>
                <a:gd name="connsiteY120" fmla="*/ 694482 h 1336469"/>
                <a:gd name="connsiteX121" fmla="*/ 498694 w 1100209"/>
                <a:gd name="connsiteY121" fmla="*/ 668825 h 1336469"/>
                <a:gd name="connsiteX122" fmla="*/ 501907 w 1100209"/>
                <a:gd name="connsiteY122" fmla="*/ 683260 h 1336469"/>
                <a:gd name="connsiteX123" fmla="*/ 533971 w 1100209"/>
                <a:gd name="connsiteY123" fmla="*/ 665621 h 1336469"/>
                <a:gd name="connsiteX124" fmla="*/ 498694 w 1100209"/>
                <a:gd name="connsiteY124" fmla="*/ 668825 h 1336469"/>
                <a:gd name="connsiteX125" fmla="*/ 602932 w 1100209"/>
                <a:gd name="connsiteY125" fmla="*/ 686463 h 1336469"/>
                <a:gd name="connsiteX126" fmla="*/ 631793 w 1100209"/>
                <a:gd name="connsiteY126" fmla="*/ 713722 h 1336469"/>
                <a:gd name="connsiteX127" fmla="*/ 614155 w 1100209"/>
                <a:gd name="connsiteY127" fmla="*/ 684853 h 1336469"/>
                <a:gd name="connsiteX128" fmla="*/ 602932 w 1100209"/>
                <a:gd name="connsiteY128" fmla="*/ 686463 h 1336469"/>
                <a:gd name="connsiteX129" fmla="*/ 513129 w 1100209"/>
                <a:gd name="connsiteY129" fmla="*/ 712120 h 1336469"/>
                <a:gd name="connsiteX130" fmla="*/ 516333 w 1100209"/>
                <a:gd name="connsiteY130" fmla="*/ 724953 h 1336469"/>
                <a:gd name="connsiteX131" fmla="*/ 564451 w 1100209"/>
                <a:gd name="connsiteY131" fmla="*/ 726555 h 1336469"/>
                <a:gd name="connsiteX132" fmla="*/ 513129 w 1100209"/>
                <a:gd name="connsiteY132" fmla="*/ 712120 h 1336469"/>
                <a:gd name="connsiteX133" fmla="*/ 745652 w 1100209"/>
                <a:gd name="connsiteY133" fmla="*/ 793906 h 1336469"/>
                <a:gd name="connsiteX134" fmla="*/ 745652 w 1100209"/>
                <a:gd name="connsiteY134" fmla="*/ 753823 h 1336469"/>
                <a:gd name="connsiteX135" fmla="*/ 745652 w 1100209"/>
                <a:gd name="connsiteY135" fmla="*/ 793906 h 1336469"/>
                <a:gd name="connsiteX136" fmla="*/ 821020 w 1100209"/>
                <a:gd name="connsiteY136" fmla="*/ 806738 h 1336469"/>
                <a:gd name="connsiteX137" fmla="*/ 817808 w 1100209"/>
                <a:gd name="connsiteY137" fmla="*/ 769850 h 1336469"/>
                <a:gd name="connsiteX138" fmla="*/ 821020 w 1100209"/>
                <a:gd name="connsiteY138" fmla="*/ 806738 h 1336469"/>
                <a:gd name="connsiteX139" fmla="*/ 599720 w 1100209"/>
                <a:gd name="connsiteY139" fmla="*/ 832387 h 1336469"/>
                <a:gd name="connsiteX140" fmla="*/ 638201 w 1100209"/>
                <a:gd name="connsiteY140" fmla="*/ 861247 h 1336469"/>
                <a:gd name="connsiteX141" fmla="*/ 610942 w 1100209"/>
                <a:gd name="connsiteY141" fmla="*/ 822766 h 1336469"/>
                <a:gd name="connsiteX142" fmla="*/ 599720 w 1100209"/>
                <a:gd name="connsiteY142" fmla="*/ 832387 h 1336469"/>
                <a:gd name="connsiteX143" fmla="*/ 817808 w 1100209"/>
                <a:gd name="connsiteY143" fmla="*/ 910968 h 1336469"/>
                <a:gd name="connsiteX144" fmla="*/ 822631 w 1100209"/>
                <a:gd name="connsiteY144" fmla="*/ 874080 h 1336469"/>
                <a:gd name="connsiteX145" fmla="*/ 817808 w 1100209"/>
                <a:gd name="connsiteY145" fmla="*/ 910968 h 1336469"/>
                <a:gd name="connsiteX146" fmla="*/ 912426 w 1100209"/>
                <a:gd name="connsiteY146" fmla="*/ 933421 h 1336469"/>
                <a:gd name="connsiteX147" fmla="*/ 909222 w 1100209"/>
                <a:gd name="connsiteY147" fmla="*/ 891719 h 1336469"/>
                <a:gd name="connsiteX148" fmla="*/ 912426 w 1100209"/>
                <a:gd name="connsiteY148" fmla="*/ 933421 h 1336469"/>
                <a:gd name="connsiteX149" fmla="*/ 744041 w 1100209"/>
                <a:gd name="connsiteY149" fmla="*/ 951059 h 1336469"/>
                <a:gd name="connsiteX150" fmla="*/ 724800 w 1100209"/>
                <a:gd name="connsiteY150" fmla="*/ 902949 h 1336469"/>
                <a:gd name="connsiteX151" fmla="*/ 716782 w 1100209"/>
                <a:gd name="connsiteY151" fmla="*/ 899746 h 1336469"/>
                <a:gd name="connsiteX152" fmla="*/ 744041 w 1100209"/>
                <a:gd name="connsiteY152" fmla="*/ 951059 h 1336469"/>
                <a:gd name="connsiteX153" fmla="*/ 594923 w 1100209"/>
                <a:gd name="connsiteY153" fmla="*/ 920588 h 1336469"/>
                <a:gd name="connsiteX154" fmla="*/ 651034 w 1100209"/>
                <a:gd name="connsiteY154" fmla="*/ 939828 h 1336469"/>
                <a:gd name="connsiteX155" fmla="*/ 596516 w 1100209"/>
                <a:gd name="connsiteY155" fmla="*/ 914171 h 1336469"/>
                <a:gd name="connsiteX156" fmla="*/ 594923 w 1100209"/>
                <a:gd name="connsiteY156" fmla="*/ 920588 h 1336469"/>
                <a:gd name="connsiteX157" fmla="*/ 886769 w 1100209"/>
                <a:gd name="connsiteY157" fmla="*/ 1074529 h 1336469"/>
                <a:gd name="connsiteX158" fmla="*/ 893185 w 1100209"/>
                <a:gd name="connsiteY158" fmla="*/ 1060095 h 1336469"/>
                <a:gd name="connsiteX159" fmla="*/ 873936 w 1100209"/>
                <a:gd name="connsiteY159" fmla="*/ 1026411 h 1336469"/>
                <a:gd name="connsiteX160" fmla="*/ 886769 w 1100209"/>
                <a:gd name="connsiteY160" fmla="*/ 1074529 h 1336469"/>
                <a:gd name="connsiteX161" fmla="*/ 729615 w 1100209"/>
                <a:gd name="connsiteY161" fmla="*/ 1053687 h 1336469"/>
                <a:gd name="connsiteX162" fmla="*/ 744041 w 1100209"/>
                <a:gd name="connsiteY162" fmla="*/ 1077742 h 1336469"/>
                <a:gd name="connsiteX163" fmla="*/ 729615 w 1100209"/>
                <a:gd name="connsiteY163" fmla="*/ 1053687 h 1336469"/>
                <a:gd name="connsiteX164" fmla="*/ 667079 w 1100209"/>
                <a:gd name="connsiteY164" fmla="*/ 1079344 h 1336469"/>
                <a:gd name="connsiteX165" fmla="*/ 633404 w 1100209"/>
                <a:gd name="connsiteY165" fmla="*/ 1060103 h 1336469"/>
                <a:gd name="connsiteX166" fmla="*/ 667079 w 1100209"/>
                <a:gd name="connsiteY166" fmla="*/ 1079344 h 1336469"/>
                <a:gd name="connsiteX167" fmla="*/ 991007 w 1100209"/>
                <a:gd name="connsiteY167" fmla="*/ 1108213 h 1336469"/>
                <a:gd name="connsiteX168" fmla="*/ 989405 w 1100209"/>
                <a:gd name="connsiteY168" fmla="*/ 1066520 h 1336469"/>
                <a:gd name="connsiteX169" fmla="*/ 991007 w 1100209"/>
                <a:gd name="connsiteY169" fmla="*/ 1108213 h 1336469"/>
                <a:gd name="connsiteX170" fmla="*/ 583692 w 1100209"/>
                <a:gd name="connsiteY170" fmla="*/ 1113019 h 1336469"/>
                <a:gd name="connsiteX171" fmla="*/ 590100 w 1100209"/>
                <a:gd name="connsiteY171" fmla="*/ 1114612 h 1336469"/>
                <a:gd name="connsiteX172" fmla="*/ 591710 w 1100209"/>
                <a:gd name="connsiteY172" fmla="*/ 1106603 h 1336469"/>
                <a:gd name="connsiteX173" fmla="*/ 583692 w 1100209"/>
                <a:gd name="connsiteY173" fmla="*/ 1113019 h 1336469"/>
                <a:gd name="connsiteX174" fmla="*/ 787337 w 1100209"/>
                <a:gd name="connsiteY174" fmla="*/ 1173953 h 1336469"/>
                <a:gd name="connsiteX175" fmla="*/ 790549 w 1100209"/>
                <a:gd name="connsiteY175" fmla="*/ 1175564 h 1336469"/>
                <a:gd name="connsiteX176" fmla="*/ 796957 w 1100209"/>
                <a:gd name="connsiteY176" fmla="*/ 1135472 h 1336469"/>
                <a:gd name="connsiteX177" fmla="*/ 787337 w 1100209"/>
                <a:gd name="connsiteY177" fmla="*/ 1173953 h 1336469"/>
                <a:gd name="connsiteX178" fmla="*/ 918842 w 1100209"/>
                <a:gd name="connsiteY178" fmla="*/ 1157916 h 1336469"/>
                <a:gd name="connsiteX179" fmla="*/ 926869 w 1100209"/>
                <a:gd name="connsiteY179" fmla="*/ 1159527 h 1336469"/>
                <a:gd name="connsiteX180" fmla="*/ 930064 w 1100209"/>
                <a:gd name="connsiteY180" fmla="*/ 1140278 h 1336469"/>
                <a:gd name="connsiteX181" fmla="*/ 922046 w 1100209"/>
                <a:gd name="connsiteY181" fmla="*/ 1138676 h 1336469"/>
                <a:gd name="connsiteX182" fmla="*/ 918842 w 1100209"/>
                <a:gd name="connsiteY182" fmla="*/ 1157916 h 1336469"/>
                <a:gd name="connsiteX183" fmla="*/ 601330 w 1100209"/>
                <a:gd name="connsiteY183" fmla="*/ 1193194 h 1336469"/>
                <a:gd name="connsiteX184" fmla="*/ 609349 w 1100209"/>
                <a:gd name="connsiteY184" fmla="*/ 1215646 h 1336469"/>
                <a:gd name="connsiteX185" fmla="*/ 662265 w 1100209"/>
                <a:gd name="connsiteY185" fmla="*/ 1209230 h 1336469"/>
                <a:gd name="connsiteX186" fmla="*/ 601330 w 1100209"/>
                <a:gd name="connsiteY186" fmla="*/ 1193194 h 133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</a:cxnLst>
              <a:rect l="l" t="t" r="r" b="b"/>
              <a:pathLst>
                <a:path w="1100209" h="1336469">
                  <a:moveTo>
                    <a:pt x="1100051" y="1189990"/>
                  </a:moveTo>
                  <a:cubicBezTo>
                    <a:pt x="1031687" y="1199575"/>
                    <a:pt x="970563" y="1195038"/>
                    <a:pt x="902814" y="1207628"/>
                  </a:cubicBezTo>
                  <a:cubicBezTo>
                    <a:pt x="886630" y="1210633"/>
                    <a:pt x="869503" y="1214789"/>
                    <a:pt x="853102" y="1217257"/>
                  </a:cubicBezTo>
                  <a:cubicBezTo>
                    <a:pt x="828303" y="1220972"/>
                    <a:pt x="807798" y="1228072"/>
                    <a:pt x="779335" y="1234896"/>
                  </a:cubicBezTo>
                  <a:cubicBezTo>
                    <a:pt x="764996" y="1238333"/>
                    <a:pt x="750587" y="1245330"/>
                    <a:pt x="734421" y="1250932"/>
                  </a:cubicBezTo>
                  <a:cubicBezTo>
                    <a:pt x="721519" y="1255418"/>
                    <a:pt x="711855" y="1252915"/>
                    <a:pt x="703949" y="1265367"/>
                  </a:cubicBezTo>
                  <a:cubicBezTo>
                    <a:pt x="661295" y="1277005"/>
                    <a:pt x="624294" y="1298237"/>
                    <a:pt x="586896" y="1319893"/>
                  </a:cubicBezTo>
                  <a:cubicBezTo>
                    <a:pt x="582437" y="1320776"/>
                    <a:pt x="582402" y="1326093"/>
                    <a:pt x="580479" y="1329513"/>
                  </a:cubicBezTo>
                  <a:cubicBezTo>
                    <a:pt x="572236" y="1326041"/>
                    <a:pt x="568140" y="1339246"/>
                    <a:pt x="554822" y="1335930"/>
                  </a:cubicBezTo>
                  <a:cubicBezTo>
                    <a:pt x="544258" y="1259782"/>
                    <a:pt x="557992" y="1181287"/>
                    <a:pt x="542007" y="1116232"/>
                  </a:cubicBezTo>
                  <a:cubicBezTo>
                    <a:pt x="544137" y="1106750"/>
                    <a:pt x="548077" y="1096463"/>
                    <a:pt x="546813" y="1087371"/>
                  </a:cubicBezTo>
                  <a:cubicBezTo>
                    <a:pt x="546406" y="1084435"/>
                    <a:pt x="540189" y="1078790"/>
                    <a:pt x="540405" y="1074538"/>
                  </a:cubicBezTo>
                  <a:cubicBezTo>
                    <a:pt x="540500" y="1072607"/>
                    <a:pt x="544033" y="1071793"/>
                    <a:pt x="543609" y="1069724"/>
                  </a:cubicBezTo>
                  <a:cubicBezTo>
                    <a:pt x="542761" y="1065602"/>
                    <a:pt x="538284" y="1060735"/>
                    <a:pt x="537193" y="1056891"/>
                  </a:cubicBezTo>
                  <a:cubicBezTo>
                    <a:pt x="535071" y="1049392"/>
                    <a:pt x="536127" y="1038810"/>
                    <a:pt x="533989" y="1031234"/>
                  </a:cubicBezTo>
                  <a:cubicBezTo>
                    <a:pt x="531166" y="1021215"/>
                    <a:pt x="522031" y="1014755"/>
                    <a:pt x="521165" y="1003975"/>
                  </a:cubicBezTo>
                  <a:cubicBezTo>
                    <a:pt x="521026" y="1002304"/>
                    <a:pt x="524862" y="1002806"/>
                    <a:pt x="524368" y="1000762"/>
                  </a:cubicBezTo>
                  <a:cubicBezTo>
                    <a:pt x="522697" y="993775"/>
                    <a:pt x="518160" y="988138"/>
                    <a:pt x="516350" y="981522"/>
                  </a:cubicBezTo>
                  <a:cubicBezTo>
                    <a:pt x="505483" y="941803"/>
                    <a:pt x="521658" y="889614"/>
                    <a:pt x="497101" y="848423"/>
                  </a:cubicBezTo>
                  <a:cubicBezTo>
                    <a:pt x="498538" y="845046"/>
                    <a:pt x="499595" y="841288"/>
                    <a:pt x="501924" y="838803"/>
                  </a:cubicBezTo>
                  <a:cubicBezTo>
                    <a:pt x="494330" y="835218"/>
                    <a:pt x="494287" y="825563"/>
                    <a:pt x="495499" y="816350"/>
                  </a:cubicBezTo>
                  <a:cubicBezTo>
                    <a:pt x="483965" y="804253"/>
                    <a:pt x="487455" y="782527"/>
                    <a:pt x="476259" y="773046"/>
                  </a:cubicBezTo>
                  <a:cubicBezTo>
                    <a:pt x="474890" y="767937"/>
                    <a:pt x="478787" y="768093"/>
                    <a:pt x="479471" y="765036"/>
                  </a:cubicBezTo>
                  <a:cubicBezTo>
                    <a:pt x="476588" y="764828"/>
                    <a:pt x="476085" y="767001"/>
                    <a:pt x="473055" y="766638"/>
                  </a:cubicBezTo>
                  <a:cubicBezTo>
                    <a:pt x="475800" y="754048"/>
                    <a:pt x="462447" y="739284"/>
                    <a:pt x="473055" y="726555"/>
                  </a:cubicBezTo>
                  <a:cubicBezTo>
                    <a:pt x="463417" y="711315"/>
                    <a:pt x="445138" y="699980"/>
                    <a:pt x="449008" y="680047"/>
                  </a:cubicBezTo>
                  <a:cubicBezTo>
                    <a:pt x="446471" y="675631"/>
                    <a:pt x="443545" y="671604"/>
                    <a:pt x="439388" y="668825"/>
                  </a:cubicBezTo>
                  <a:cubicBezTo>
                    <a:pt x="439916" y="662417"/>
                    <a:pt x="436522" y="659923"/>
                    <a:pt x="437777" y="652788"/>
                  </a:cubicBezTo>
                  <a:cubicBezTo>
                    <a:pt x="422667" y="618187"/>
                    <a:pt x="410051" y="581091"/>
                    <a:pt x="391270" y="550161"/>
                  </a:cubicBezTo>
                  <a:cubicBezTo>
                    <a:pt x="358408" y="503912"/>
                    <a:pt x="330968" y="452244"/>
                    <a:pt x="293456" y="410645"/>
                  </a:cubicBezTo>
                  <a:cubicBezTo>
                    <a:pt x="277766" y="380373"/>
                    <a:pt x="254317" y="357842"/>
                    <a:pt x="232523" y="333675"/>
                  </a:cubicBezTo>
                  <a:cubicBezTo>
                    <a:pt x="206095" y="292752"/>
                    <a:pt x="172264" y="259224"/>
                    <a:pt x="147534" y="216621"/>
                  </a:cubicBezTo>
                  <a:cubicBezTo>
                    <a:pt x="91578" y="162459"/>
                    <a:pt x="71636" y="72283"/>
                    <a:pt x="11231" y="22580"/>
                  </a:cubicBezTo>
                  <a:cubicBezTo>
                    <a:pt x="12261" y="20943"/>
                    <a:pt x="14920" y="20917"/>
                    <a:pt x="14435" y="17765"/>
                  </a:cubicBezTo>
                  <a:cubicBezTo>
                    <a:pt x="12945" y="16787"/>
                    <a:pt x="8520" y="14033"/>
                    <a:pt x="9620" y="19376"/>
                  </a:cubicBezTo>
                  <a:cubicBezTo>
                    <a:pt x="6442" y="12838"/>
                    <a:pt x="4520" y="10699"/>
                    <a:pt x="0" y="3339"/>
                  </a:cubicBezTo>
                  <a:cubicBezTo>
                    <a:pt x="29172" y="-9373"/>
                    <a:pt x="46923" y="18103"/>
                    <a:pt x="78572" y="20978"/>
                  </a:cubicBezTo>
                  <a:cubicBezTo>
                    <a:pt x="101926" y="41993"/>
                    <a:pt x="136814" y="51475"/>
                    <a:pt x="160358" y="72291"/>
                  </a:cubicBezTo>
                  <a:cubicBezTo>
                    <a:pt x="168116" y="67728"/>
                    <a:pt x="171485" y="80422"/>
                    <a:pt x="179607" y="75504"/>
                  </a:cubicBezTo>
                  <a:cubicBezTo>
                    <a:pt x="183598" y="85531"/>
                    <a:pt x="212797" y="93471"/>
                    <a:pt x="229310" y="101161"/>
                  </a:cubicBezTo>
                  <a:cubicBezTo>
                    <a:pt x="229596" y="108893"/>
                    <a:pt x="238584" y="107915"/>
                    <a:pt x="238930" y="115587"/>
                  </a:cubicBezTo>
                  <a:cubicBezTo>
                    <a:pt x="261877" y="117301"/>
                    <a:pt x="279922" y="144448"/>
                    <a:pt x="299864" y="149262"/>
                  </a:cubicBezTo>
                  <a:cubicBezTo>
                    <a:pt x="312065" y="168598"/>
                    <a:pt x="333193" y="179015"/>
                    <a:pt x="352780" y="190956"/>
                  </a:cubicBezTo>
                  <a:cubicBezTo>
                    <a:pt x="370306" y="209244"/>
                    <a:pt x="388178" y="227177"/>
                    <a:pt x="412112" y="239057"/>
                  </a:cubicBezTo>
                  <a:cubicBezTo>
                    <a:pt x="420364" y="252721"/>
                    <a:pt x="436972" y="258029"/>
                    <a:pt x="445796" y="271130"/>
                  </a:cubicBezTo>
                  <a:cubicBezTo>
                    <a:pt x="450489" y="270715"/>
                    <a:pt x="450723" y="274758"/>
                    <a:pt x="455416" y="274334"/>
                  </a:cubicBezTo>
                  <a:cubicBezTo>
                    <a:pt x="459391" y="280525"/>
                    <a:pt x="464690" y="285374"/>
                    <a:pt x="473055" y="287167"/>
                  </a:cubicBezTo>
                  <a:cubicBezTo>
                    <a:pt x="472379" y="290518"/>
                    <a:pt x="474155" y="291418"/>
                    <a:pt x="474657" y="293583"/>
                  </a:cubicBezTo>
                  <a:cubicBezTo>
                    <a:pt x="517294" y="319379"/>
                    <a:pt x="545263" y="359825"/>
                    <a:pt x="588506" y="384988"/>
                  </a:cubicBezTo>
                  <a:cubicBezTo>
                    <a:pt x="592195" y="394141"/>
                    <a:pt x="599521" y="399648"/>
                    <a:pt x="607756" y="404229"/>
                  </a:cubicBezTo>
                  <a:cubicBezTo>
                    <a:pt x="606431" y="408758"/>
                    <a:pt x="610024" y="408385"/>
                    <a:pt x="609357" y="412256"/>
                  </a:cubicBezTo>
                  <a:cubicBezTo>
                    <a:pt x="677002" y="466488"/>
                    <a:pt x="724125" y="541233"/>
                    <a:pt x="785752" y="601474"/>
                  </a:cubicBezTo>
                  <a:cubicBezTo>
                    <a:pt x="798957" y="632128"/>
                    <a:pt x="825740" y="663023"/>
                    <a:pt x="846686" y="691278"/>
                  </a:cubicBezTo>
                  <a:cubicBezTo>
                    <a:pt x="866463" y="728157"/>
                    <a:pt x="886518" y="764767"/>
                    <a:pt x="914036" y="793906"/>
                  </a:cubicBezTo>
                  <a:cubicBezTo>
                    <a:pt x="923154" y="812592"/>
                    <a:pt x="930870" y="832663"/>
                    <a:pt x="946110" y="845219"/>
                  </a:cubicBezTo>
                  <a:cubicBezTo>
                    <a:pt x="965792" y="898516"/>
                    <a:pt x="995025" y="933854"/>
                    <a:pt x="1016664" y="986336"/>
                  </a:cubicBezTo>
                  <a:cubicBezTo>
                    <a:pt x="1018569" y="990848"/>
                    <a:pt x="1023530" y="992302"/>
                    <a:pt x="1026275" y="995957"/>
                  </a:cubicBezTo>
                  <a:cubicBezTo>
                    <a:pt x="1040398" y="1041175"/>
                    <a:pt x="1064592" y="1076322"/>
                    <a:pt x="1080802" y="1119435"/>
                  </a:cubicBezTo>
                  <a:cubicBezTo>
                    <a:pt x="1080152" y="1143404"/>
                    <a:pt x="1102285" y="1169372"/>
                    <a:pt x="1100051" y="1189990"/>
                  </a:cubicBezTo>
                  <a:close/>
                  <a:moveTo>
                    <a:pt x="112230" y="101152"/>
                  </a:moveTo>
                  <a:cubicBezTo>
                    <a:pt x="120716" y="106469"/>
                    <a:pt x="137549" y="114253"/>
                    <a:pt x="142693" y="101152"/>
                  </a:cubicBezTo>
                  <a:cubicBezTo>
                    <a:pt x="130726" y="99897"/>
                    <a:pt x="115677" y="81150"/>
                    <a:pt x="112230" y="101152"/>
                  </a:cubicBezTo>
                  <a:close/>
                  <a:moveTo>
                    <a:pt x="171562" y="152466"/>
                  </a:moveTo>
                  <a:cubicBezTo>
                    <a:pt x="178403" y="162536"/>
                    <a:pt x="212970" y="179517"/>
                    <a:pt x="218070" y="157280"/>
                  </a:cubicBezTo>
                  <a:cubicBezTo>
                    <a:pt x="202874" y="156709"/>
                    <a:pt x="178351" y="131572"/>
                    <a:pt x="171562" y="152466"/>
                  </a:cubicBezTo>
                  <a:close/>
                  <a:moveTo>
                    <a:pt x="291837" y="210196"/>
                  </a:moveTo>
                  <a:cubicBezTo>
                    <a:pt x="296773" y="199874"/>
                    <a:pt x="290382" y="187085"/>
                    <a:pt x="291837" y="174919"/>
                  </a:cubicBezTo>
                  <a:cubicBezTo>
                    <a:pt x="264016" y="151297"/>
                    <a:pt x="271038" y="218924"/>
                    <a:pt x="291837" y="210196"/>
                  </a:cubicBezTo>
                  <a:close/>
                  <a:moveTo>
                    <a:pt x="221274" y="269528"/>
                  </a:moveTo>
                  <a:cubicBezTo>
                    <a:pt x="225777" y="280534"/>
                    <a:pt x="244325" y="277477"/>
                    <a:pt x="250144" y="287175"/>
                  </a:cubicBezTo>
                  <a:cubicBezTo>
                    <a:pt x="255928" y="285487"/>
                    <a:pt x="259019" y="281088"/>
                    <a:pt x="262977" y="277555"/>
                  </a:cubicBezTo>
                  <a:cubicBezTo>
                    <a:pt x="259496" y="277815"/>
                    <a:pt x="262249" y="271866"/>
                    <a:pt x="261366" y="269528"/>
                  </a:cubicBezTo>
                  <a:cubicBezTo>
                    <a:pt x="250057" y="270801"/>
                    <a:pt x="226721" y="245863"/>
                    <a:pt x="221274" y="269528"/>
                  </a:cubicBezTo>
                  <a:close/>
                  <a:moveTo>
                    <a:pt x="341549" y="293583"/>
                  </a:moveTo>
                  <a:cubicBezTo>
                    <a:pt x="343818" y="287020"/>
                    <a:pt x="340103" y="274057"/>
                    <a:pt x="341549" y="263112"/>
                  </a:cubicBezTo>
                  <a:cubicBezTo>
                    <a:pt x="316265" y="243880"/>
                    <a:pt x="319027" y="306399"/>
                    <a:pt x="341549" y="293583"/>
                  </a:cubicBezTo>
                  <a:close/>
                  <a:moveTo>
                    <a:pt x="399279" y="312824"/>
                  </a:moveTo>
                  <a:cubicBezTo>
                    <a:pt x="406510" y="305931"/>
                    <a:pt x="398751" y="293990"/>
                    <a:pt x="400873" y="282361"/>
                  </a:cubicBezTo>
                  <a:cubicBezTo>
                    <a:pt x="379381" y="265536"/>
                    <a:pt x="380680" y="315465"/>
                    <a:pt x="399279" y="312824"/>
                  </a:cubicBezTo>
                  <a:close/>
                  <a:moveTo>
                    <a:pt x="402483" y="341693"/>
                  </a:moveTo>
                  <a:cubicBezTo>
                    <a:pt x="397790" y="360319"/>
                    <a:pt x="405566" y="376078"/>
                    <a:pt x="412095" y="391405"/>
                  </a:cubicBezTo>
                  <a:cubicBezTo>
                    <a:pt x="416710" y="391214"/>
                    <a:pt x="422598" y="392280"/>
                    <a:pt x="424936" y="389794"/>
                  </a:cubicBezTo>
                  <a:cubicBezTo>
                    <a:pt x="421507" y="374944"/>
                    <a:pt x="417680" y="358518"/>
                    <a:pt x="415316" y="343286"/>
                  </a:cubicBezTo>
                  <a:cubicBezTo>
                    <a:pt x="412978" y="340818"/>
                    <a:pt x="407098" y="341884"/>
                    <a:pt x="402483" y="341693"/>
                  </a:cubicBezTo>
                  <a:close/>
                  <a:moveTo>
                    <a:pt x="498694" y="368952"/>
                  </a:moveTo>
                  <a:cubicBezTo>
                    <a:pt x="502946" y="361817"/>
                    <a:pt x="495776" y="354231"/>
                    <a:pt x="495482" y="346507"/>
                  </a:cubicBezTo>
                  <a:cubicBezTo>
                    <a:pt x="475124" y="332817"/>
                    <a:pt x="476336" y="371195"/>
                    <a:pt x="498694" y="368952"/>
                  </a:cubicBezTo>
                  <a:close/>
                  <a:moveTo>
                    <a:pt x="293439" y="365748"/>
                  </a:moveTo>
                  <a:cubicBezTo>
                    <a:pt x="299457" y="377031"/>
                    <a:pt x="332492" y="385707"/>
                    <a:pt x="338345" y="368952"/>
                  </a:cubicBezTo>
                  <a:cubicBezTo>
                    <a:pt x="326889" y="362120"/>
                    <a:pt x="299284" y="346005"/>
                    <a:pt x="293439" y="365748"/>
                  </a:cubicBezTo>
                  <a:close/>
                  <a:moveTo>
                    <a:pt x="471444" y="449135"/>
                  </a:moveTo>
                  <a:cubicBezTo>
                    <a:pt x="478432" y="462219"/>
                    <a:pt x="503206" y="488274"/>
                    <a:pt x="516341" y="469986"/>
                  </a:cubicBezTo>
                  <a:cubicBezTo>
                    <a:pt x="498434" y="466445"/>
                    <a:pt x="488295" y="424353"/>
                    <a:pt x="471444" y="449135"/>
                  </a:cubicBezTo>
                  <a:close/>
                  <a:moveTo>
                    <a:pt x="569257" y="447524"/>
                  </a:moveTo>
                  <a:cubicBezTo>
                    <a:pt x="576661" y="460989"/>
                    <a:pt x="579613" y="500154"/>
                    <a:pt x="599720" y="481208"/>
                  </a:cubicBezTo>
                  <a:cubicBezTo>
                    <a:pt x="596265" y="469155"/>
                    <a:pt x="587874" y="462054"/>
                    <a:pt x="588489" y="445922"/>
                  </a:cubicBezTo>
                  <a:cubicBezTo>
                    <a:pt x="580601" y="441368"/>
                    <a:pt x="574946" y="440701"/>
                    <a:pt x="569257" y="447524"/>
                  </a:cubicBezTo>
                  <a:close/>
                  <a:moveTo>
                    <a:pt x="389659" y="473190"/>
                  </a:moveTo>
                  <a:cubicBezTo>
                    <a:pt x="400561" y="482039"/>
                    <a:pt x="416242" y="493989"/>
                    <a:pt x="432955" y="487625"/>
                  </a:cubicBezTo>
                  <a:cubicBezTo>
                    <a:pt x="430383" y="472835"/>
                    <a:pt x="389382" y="450971"/>
                    <a:pt x="389659" y="473190"/>
                  </a:cubicBezTo>
                  <a:close/>
                  <a:moveTo>
                    <a:pt x="687930" y="556569"/>
                  </a:moveTo>
                  <a:cubicBezTo>
                    <a:pt x="683332" y="547797"/>
                    <a:pt x="686190" y="531570"/>
                    <a:pt x="683107" y="521291"/>
                  </a:cubicBezTo>
                  <a:cubicBezTo>
                    <a:pt x="677548" y="522573"/>
                    <a:pt x="676942" y="518901"/>
                    <a:pt x="671876" y="519689"/>
                  </a:cubicBezTo>
                  <a:cubicBezTo>
                    <a:pt x="668698" y="530669"/>
                    <a:pt x="668967" y="557962"/>
                    <a:pt x="687930" y="556569"/>
                  </a:cubicBezTo>
                  <a:close/>
                  <a:moveTo>
                    <a:pt x="562849" y="574216"/>
                  </a:moveTo>
                  <a:cubicBezTo>
                    <a:pt x="565239" y="571272"/>
                    <a:pt x="569534" y="570215"/>
                    <a:pt x="570868" y="566189"/>
                  </a:cubicBezTo>
                  <a:cubicBezTo>
                    <a:pt x="563412" y="558196"/>
                    <a:pt x="552684" y="546559"/>
                    <a:pt x="554831" y="534115"/>
                  </a:cubicBezTo>
                  <a:cubicBezTo>
                    <a:pt x="525468" y="522252"/>
                    <a:pt x="547047" y="573324"/>
                    <a:pt x="562849" y="574216"/>
                  </a:cubicBezTo>
                  <a:close/>
                  <a:moveTo>
                    <a:pt x="617359" y="553364"/>
                  </a:moveTo>
                  <a:cubicBezTo>
                    <a:pt x="609314" y="566414"/>
                    <a:pt x="627697" y="577385"/>
                    <a:pt x="633404" y="587040"/>
                  </a:cubicBezTo>
                  <a:cubicBezTo>
                    <a:pt x="638279" y="585498"/>
                    <a:pt x="649665" y="590477"/>
                    <a:pt x="649440" y="583836"/>
                  </a:cubicBezTo>
                  <a:cubicBezTo>
                    <a:pt x="634131" y="578285"/>
                    <a:pt x="633404" y="558170"/>
                    <a:pt x="617359" y="553364"/>
                  </a:cubicBezTo>
                  <a:close/>
                  <a:moveTo>
                    <a:pt x="465019" y="562985"/>
                  </a:moveTo>
                  <a:cubicBezTo>
                    <a:pt x="464465" y="572839"/>
                    <a:pt x="489948" y="585490"/>
                    <a:pt x="500305" y="571003"/>
                  </a:cubicBezTo>
                  <a:cubicBezTo>
                    <a:pt x="496209" y="561011"/>
                    <a:pt x="465911" y="547364"/>
                    <a:pt x="465019" y="562985"/>
                  </a:cubicBezTo>
                  <a:close/>
                  <a:moveTo>
                    <a:pt x="665468" y="684853"/>
                  </a:moveTo>
                  <a:cubicBezTo>
                    <a:pt x="660256" y="674427"/>
                    <a:pt x="663979" y="641557"/>
                    <a:pt x="646228" y="638353"/>
                  </a:cubicBezTo>
                  <a:cubicBezTo>
                    <a:pt x="639959" y="654511"/>
                    <a:pt x="645267" y="684706"/>
                    <a:pt x="665468" y="684853"/>
                  </a:cubicBezTo>
                  <a:close/>
                  <a:moveTo>
                    <a:pt x="761688" y="694482"/>
                  </a:moveTo>
                  <a:cubicBezTo>
                    <a:pt x="757125" y="683164"/>
                    <a:pt x="756614" y="671951"/>
                    <a:pt x="760078" y="659205"/>
                  </a:cubicBezTo>
                  <a:cubicBezTo>
                    <a:pt x="735685" y="642995"/>
                    <a:pt x="736508" y="707592"/>
                    <a:pt x="761688" y="694482"/>
                  </a:cubicBezTo>
                  <a:close/>
                  <a:moveTo>
                    <a:pt x="498694" y="668825"/>
                  </a:moveTo>
                  <a:cubicBezTo>
                    <a:pt x="498183" y="675215"/>
                    <a:pt x="498608" y="680671"/>
                    <a:pt x="501907" y="683260"/>
                  </a:cubicBezTo>
                  <a:cubicBezTo>
                    <a:pt x="518004" y="682792"/>
                    <a:pt x="528975" y="677190"/>
                    <a:pt x="533971" y="665621"/>
                  </a:cubicBezTo>
                  <a:cubicBezTo>
                    <a:pt x="525711" y="664132"/>
                    <a:pt x="508765" y="666851"/>
                    <a:pt x="498694" y="668825"/>
                  </a:cubicBezTo>
                  <a:close/>
                  <a:moveTo>
                    <a:pt x="602932" y="686463"/>
                  </a:moveTo>
                  <a:cubicBezTo>
                    <a:pt x="603980" y="703193"/>
                    <a:pt x="617644" y="715393"/>
                    <a:pt x="631793" y="713722"/>
                  </a:cubicBezTo>
                  <a:cubicBezTo>
                    <a:pt x="626572" y="703453"/>
                    <a:pt x="618597" y="695919"/>
                    <a:pt x="614155" y="684853"/>
                  </a:cubicBezTo>
                  <a:cubicBezTo>
                    <a:pt x="609894" y="684879"/>
                    <a:pt x="605002" y="684255"/>
                    <a:pt x="602932" y="686463"/>
                  </a:cubicBezTo>
                  <a:close/>
                  <a:moveTo>
                    <a:pt x="513129" y="712120"/>
                  </a:moveTo>
                  <a:cubicBezTo>
                    <a:pt x="508990" y="716736"/>
                    <a:pt x="514333" y="721585"/>
                    <a:pt x="516333" y="724953"/>
                  </a:cubicBezTo>
                  <a:cubicBezTo>
                    <a:pt x="533868" y="720987"/>
                    <a:pt x="550753" y="738756"/>
                    <a:pt x="564451" y="726555"/>
                  </a:cubicBezTo>
                  <a:cubicBezTo>
                    <a:pt x="553324" y="716718"/>
                    <a:pt x="533158" y="707739"/>
                    <a:pt x="513129" y="712120"/>
                  </a:cubicBezTo>
                  <a:close/>
                  <a:moveTo>
                    <a:pt x="745652" y="793906"/>
                  </a:moveTo>
                  <a:cubicBezTo>
                    <a:pt x="740370" y="780657"/>
                    <a:pt x="740846" y="766396"/>
                    <a:pt x="745652" y="753823"/>
                  </a:cubicBezTo>
                  <a:cubicBezTo>
                    <a:pt x="725779" y="736253"/>
                    <a:pt x="721484" y="797222"/>
                    <a:pt x="745652" y="793906"/>
                  </a:cubicBezTo>
                  <a:close/>
                  <a:moveTo>
                    <a:pt x="821020" y="806738"/>
                  </a:moveTo>
                  <a:cubicBezTo>
                    <a:pt x="822111" y="798356"/>
                    <a:pt x="819410" y="780804"/>
                    <a:pt x="817808" y="769850"/>
                  </a:cubicBezTo>
                  <a:cubicBezTo>
                    <a:pt x="801927" y="765599"/>
                    <a:pt x="802585" y="808903"/>
                    <a:pt x="821020" y="806738"/>
                  </a:cubicBezTo>
                  <a:close/>
                  <a:moveTo>
                    <a:pt x="599720" y="832387"/>
                  </a:moveTo>
                  <a:cubicBezTo>
                    <a:pt x="612864" y="841695"/>
                    <a:pt x="615454" y="861550"/>
                    <a:pt x="638201" y="861247"/>
                  </a:cubicBezTo>
                  <a:cubicBezTo>
                    <a:pt x="633716" y="850103"/>
                    <a:pt x="618805" y="835859"/>
                    <a:pt x="610942" y="822766"/>
                  </a:cubicBezTo>
                  <a:cubicBezTo>
                    <a:pt x="602759" y="821528"/>
                    <a:pt x="597694" y="823416"/>
                    <a:pt x="599720" y="832387"/>
                  </a:cubicBezTo>
                  <a:close/>
                  <a:moveTo>
                    <a:pt x="817808" y="910968"/>
                  </a:moveTo>
                  <a:cubicBezTo>
                    <a:pt x="820232" y="897347"/>
                    <a:pt x="822501" y="891407"/>
                    <a:pt x="822631" y="874080"/>
                  </a:cubicBezTo>
                  <a:cubicBezTo>
                    <a:pt x="805399" y="873890"/>
                    <a:pt x="802568" y="909331"/>
                    <a:pt x="817808" y="910968"/>
                  </a:cubicBezTo>
                  <a:close/>
                  <a:moveTo>
                    <a:pt x="912426" y="933421"/>
                  </a:moveTo>
                  <a:cubicBezTo>
                    <a:pt x="909663" y="921220"/>
                    <a:pt x="908564" y="907357"/>
                    <a:pt x="909222" y="891719"/>
                  </a:cubicBezTo>
                  <a:cubicBezTo>
                    <a:pt x="891107" y="879812"/>
                    <a:pt x="893488" y="938227"/>
                    <a:pt x="912426" y="933421"/>
                  </a:cubicBezTo>
                  <a:close/>
                  <a:moveTo>
                    <a:pt x="744041" y="951059"/>
                  </a:moveTo>
                  <a:cubicBezTo>
                    <a:pt x="745695" y="933239"/>
                    <a:pt x="726281" y="922961"/>
                    <a:pt x="724800" y="902949"/>
                  </a:cubicBezTo>
                  <a:cubicBezTo>
                    <a:pt x="719865" y="904144"/>
                    <a:pt x="721727" y="898551"/>
                    <a:pt x="716782" y="899746"/>
                  </a:cubicBezTo>
                  <a:cubicBezTo>
                    <a:pt x="710366" y="920112"/>
                    <a:pt x="728836" y="941794"/>
                    <a:pt x="744041" y="951059"/>
                  </a:cubicBezTo>
                  <a:close/>
                  <a:moveTo>
                    <a:pt x="594923" y="920588"/>
                  </a:moveTo>
                  <a:cubicBezTo>
                    <a:pt x="607799" y="931152"/>
                    <a:pt x="628503" y="949449"/>
                    <a:pt x="651034" y="939828"/>
                  </a:cubicBezTo>
                  <a:cubicBezTo>
                    <a:pt x="637456" y="926693"/>
                    <a:pt x="618060" y="919350"/>
                    <a:pt x="596516" y="914171"/>
                  </a:cubicBezTo>
                  <a:cubicBezTo>
                    <a:pt x="596871" y="917202"/>
                    <a:pt x="594706" y="917713"/>
                    <a:pt x="594923" y="920588"/>
                  </a:cubicBezTo>
                  <a:close/>
                  <a:moveTo>
                    <a:pt x="886769" y="1074529"/>
                  </a:moveTo>
                  <a:cubicBezTo>
                    <a:pt x="889635" y="1070451"/>
                    <a:pt x="894701" y="1068563"/>
                    <a:pt x="893185" y="1060095"/>
                  </a:cubicBezTo>
                  <a:cubicBezTo>
                    <a:pt x="879616" y="1056016"/>
                    <a:pt x="884517" y="1033485"/>
                    <a:pt x="873936" y="1026411"/>
                  </a:cubicBezTo>
                  <a:cubicBezTo>
                    <a:pt x="864679" y="1038906"/>
                    <a:pt x="870940" y="1070252"/>
                    <a:pt x="886769" y="1074529"/>
                  </a:cubicBezTo>
                  <a:close/>
                  <a:moveTo>
                    <a:pt x="729615" y="1053687"/>
                  </a:moveTo>
                  <a:cubicBezTo>
                    <a:pt x="720809" y="1064381"/>
                    <a:pt x="733633" y="1076114"/>
                    <a:pt x="744041" y="1077742"/>
                  </a:cubicBezTo>
                  <a:cubicBezTo>
                    <a:pt x="744439" y="1070555"/>
                    <a:pt x="741426" y="1053912"/>
                    <a:pt x="729615" y="1053687"/>
                  </a:cubicBezTo>
                  <a:close/>
                  <a:moveTo>
                    <a:pt x="667079" y="1079344"/>
                  </a:moveTo>
                  <a:cubicBezTo>
                    <a:pt x="655355" y="1073421"/>
                    <a:pt x="648687" y="1062458"/>
                    <a:pt x="633404" y="1060103"/>
                  </a:cubicBezTo>
                  <a:cubicBezTo>
                    <a:pt x="627325" y="1075785"/>
                    <a:pt x="655701" y="1086375"/>
                    <a:pt x="667079" y="1079344"/>
                  </a:cubicBezTo>
                  <a:close/>
                  <a:moveTo>
                    <a:pt x="991007" y="1108213"/>
                  </a:moveTo>
                  <a:cubicBezTo>
                    <a:pt x="990072" y="1093614"/>
                    <a:pt x="1007918" y="1069879"/>
                    <a:pt x="989405" y="1066520"/>
                  </a:cubicBezTo>
                  <a:cubicBezTo>
                    <a:pt x="983768" y="1076036"/>
                    <a:pt x="970268" y="1104620"/>
                    <a:pt x="991007" y="1108213"/>
                  </a:cubicBezTo>
                  <a:close/>
                  <a:moveTo>
                    <a:pt x="583692" y="1113019"/>
                  </a:moveTo>
                  <a:cubicBezTo>
                    <a:pt x="586723" y="1112655"/>
                    <a:pt x="587225" y="1114820"/>
                    <a:pt x="590100" y="1114612"/>
                  </a:cubicBezTo>
                  <a:cubicBezTo>
                    <a:pt x="588376" y="1110516"/>
                    <a:pt x="597010" y="1109001"/>
                    <a:pt x="591710" y="1106603"/>
                  </a:cubicBezTo>
                  <a:cubicBezTo>
                    <a:pt x="590446" y="1110153"/>
                    <a:pt x="581778" y="1106300"/>
                    <a:pt x="583692" y="1113019"/>
                  </a:cubicBezTo>
                  <a:close/>
                  <a:moveTo>
                    <a:pt x="787337" y="1173953"/>
                  </a:moveTo>
                  <a:cubicBezTo>
                    <a:pt x="788592" y="1174317"/>
                    <a:pt x="790497" y="1173996"/>
                    <a:pt x="790549" y="1175564"/>
                  </a:cubicBezTo>
                  <a:cubicBezTo>
                    <a:pt x="806802" y="1168454"/>
                    <a:pt x="796039" y="1150140"/>
                    <a:pt x="796957" y="1135472"/>
                  </a:cubicBezTo>
                  <a:cubicBezTo>
                    <a:pt x="777708" y="1131714"/>
                    <a:pt x="790999" y="1161415"/>
                    <a:pt x="787337" y="1173953"/>
                  </a:cubicBezTo>
                  <a:close/>
                  <a:moveTo>
                    <a:pt x="918842" y="1157916"/>
                  </a:moveTo>
                  <a:cubicBezTo>
                    <a:pt x="922566" y="1157406"/>
                    <a:pt x="924999" y="1158176"/>
                    <a:pt x="926869" y="1159527"/>
                  </a:cubicBezTo>
                  <a:cubicBezTo>
                    <a:pt x="932662" y="1154288"/>
                    <a:pt x="930315" y="1150080"/>
                    <a:pt x="930064" y="1140278"/>
                  </a:cubicBezTo>
                  <a:cubicBezTo>
                    <a:pt x="926202" y="1140936"/>
                    <a:pt x="926583" y="1137351"/>
                    <a:pt x="922046" y="1138676"/>
                  </a:cubicBezTo>
                  <a:cubicBezTo>
                    <a:pt x="918245" y="1142347"/>
                    <a:pt x="922643" y="1154236"/>
                    <a:pt x="918842" y="1157916"/>
                  </a:cubicBezTo>
                  <a:close/>
                  <a:moveTo>
                    <a:pt x="601330" y="1193194"/>
                  </a:moveTo>
                  <a:cubicBezTo>
                    <a:pt x="605089" y="1199601"/>
                    <a:pt x="604578" y="1210252"/>
                    <a:pt x="609349" y="1215646"/>
                  </a:cubicBezTo>
                  <a:cubicBezTo>
                    <a:pt x="617090" y="1201021"/>
                    <a:pt x="649423" y="1226999"/>
                    <a:pt x="662265" y="1209230"/>
                  </a:cubicBezTo>
                  <a:cubicBezTo>
                    <a:pt x="647683" y="1198822"/>
                    <a:pt x="618605" y="1195713"/>
                    <a:pt x="601330" y="1193194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F8910213-FADA-E72D-4AE9-7107ABC21A8B}"/>
                </a:ext>
              </a:extLst>
            </p:cNvPr>
            <p:cNvSpPr/>
            <p:nvPr/>
          </p:nvSpPr>
          <p:spPr>
            <a:xfrm>
              <a:off x="7135497" y="3826857"/>
              <a:ext cx="17734" cy="28227"/>
            </a:xfrm>
            <a:custGeom>
              <a:avLst/>
              <a:gdLst>
                <a:gd name="connsiteX0" fmla="*/ 17734 w 17734"/>
                <a:gd name="connsiteY0" fmla="*/ 5774 h 28227"/>
                <a:gd name="connsiteX1" fmla="*/ 8114 w 17734"/>
                <a:gd name="connsiteY1" fmla="*/ 28228 h 28227"/>
                <a:gd name="connsiteX2" fmla="*/ 17734 w 17734"/>
                <a:gd name="connsiteY2" fmla="*/ 5774 h 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34" h="28227">
                  <a:moveTo>
                    <a:pt x="17734" y="5774"/>
                  </a:moveTo>
                  <a:cubicBezTo>
                    <a:pt x="13491" y="12225"/>
                    <a:pt x="13249" y="22668"/>
                    <a:pt x="8114" y="28228"/>
                  </a:cubicBezTo>
                  <a:cubicBezTo>
                    <a:pt x="-10295" y="23006"/>
                    <a:pt x="6884" y="-14020"/>
                    <a:pt x="17734" y="5774"/>
                  </a:cubicBez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D3DA672F-08A5-997B-7F90-BBCB582ACB3D}"/>
                </a:ext>
              </a:extLst>
            </p:cNvPr>
            <p:cNvSpPr/>
            <p:nvPr/>
          </p:nvSpPr>
          <p:spPr>
            <a:xfrm>
              <a:off x="8984383" y="4033080"/>
              <a:ext cx="598285" cy="238924"/>
            </a:xfrm>
            <a:custGeom>
              <a:avLst/>
              <a:gdLst>
                <a:gd name="connsiteX0" fmla="*/ 590268 w 598285"/>
                <a:gd name="connsiteY0" fmla="*/ 0 h 238924"/>
                <a:gd name="connsiteX1" fmla="*/ 598286 w 598285"/>
                <a:gd name="connsiteY1" fmla="*/ 235726 h 238924"/>
                <a:gd name="connsiteX2" fmla="*/ 559805 w 598285"/>
                <a:gd name="connsiteY2" fmla="*/ 224504 h 238924"/>
                <a:gd name="connsiteX3" fmla="*/ 538962 w 598285"/>
                <a:gd name="connsiteY3" fmla="*/ 221300 h 238924"/>
                <a:gd name="connsiteX4" fmla="*/ 521324 w 598285"/>
                <a:gd name="connsiteY4" fmla="*/ 206866 h 238924"/>
                <a:gd name="connsiteX5" fmla="*/ 474816 w 598285"/>
                <a:gd name="connsiteY5" fmla="*/ 194033 h 238924"/>
                <a:gd name="connsiteX6" fmla="*/ 410678 w 598285"/>
                <a:gd name="connsiteY6" fmla="*/ 171588 h 238924"/>
                <a:gd name="connsiteX7" fmla="*/ 410678 w 598285"/>
                <a:gd name="connsiteY7" fmla="*/ 166774 h 238924"/>
                <a:gd name="connsiteX8" fmla="*/ 258339 w 598285"/>
                <a:gd name="connsiteY8" fmla="*/ 128293 h 238924"/>
                <a:gd name="connsiteX9" fmla="*/ 126842 w 598285"/>
                <a:gd name="connsiteY9" fmla="*/ 104238 h 238924"/>
                <a:gd name="connsiteX10" fmla="*/ 51473 w 598285"/>
                <a:gd name="connsiteY10" fmla="*/ 91405 h 238924"/>
                <a:gd name="connsiteX11" fmla="*/ 12992 w 598285"/>
                <a:gd name="connsiteY11" fmla="*/ 83387 h 238924"/>
                <a:gd name="connsiteX12" fmla="*/ 17806 w 598285"/>
                <a:gd name="connsiteY12" fmla="*/ 65748 h 238924"/>
                <a:gd name="connsiteX13" fmla="*/ 168 w 598285"/>
                <a:gd name="connsiteY13" fmla="*/ 24055 h 238924"/>
                <a:gd name="connsiteX14" fmla="*/ 51481 w 598285"/>
                <a:gd name="connsiteY14" fmla="*/ 33675 h 238924"/>
                <a:gd name="connsiteX15" fmla="*/ 97981 w 598285"/>
                <a:gd name="connsiteY15" fmla="*/ 46508 h 238924"/>
                <a:gd name="connsiteX16" fmla="*/ 99591 w 598285"/>
                <a:gd name="connsiteY16" fmla="*/ 40092 h 238924"/>
                <a:gd name="connsiteX17" fmla="*/ 231097 w 598285"/>
                <a:gd name="connsiteY17" fmla="*/ 48110 h 238924"/>
                <a:gd name="connsiteX18" fmla="*/ 295235 w 598285"/>
                <a:gd name="connsiteY18" fmla="*/ 52924 h 238924"/>
                <a:gd name="connsiteX19" fmla="*/ 336920 w 598285"/>
                <a:gd name="connsiteY19" fmla="*/ 49721 h 238924"/>
                <a:gd name="connsiteX20" fmla="*/ 393048 w 598285"/>
                <a:gd name="connsiteY20" fmla="*/ 46516 h 238924"/>
                <a:gd name="connsiteX21" fmla="*/ 401066 w 598285"/>
                <a:gd name="connsiteY21" fmla="*/ 52924 h 238924"/>
                <a:gd name="connsiteX22" fmla="*/ 474825 w 598285"/>
                <a:gd name="connsiteY22" fmla="*/ 35286 h 238924"/>
                <a:gd name="connsiteX23" fmla="*/ 482843 w 598285"/>
                <a:gd name="connsiteY23" fmla="*/ 38490 h 238924"/>
                <a:gd name="connsiteX24" fmla="*/ 514916 w 598285"/>
                <a:gd name="connsiteY24" fmla="*/ 24055 h 238924"/>
                <a:gd name="connsiteX25" fmla="*/ 526147 w 598285"/>
                <a:gd name="connsiteY25" fmla="*/ 20851 h 238924"/>
                <a:gd name="connsiteX26" fmla="*/ 590268 w 598285"/>
                <a:gd name="connsiteY26" fmla="*/ 0 h 238924"/>
                <a:gd name="connsiteX27" fmla="*/ 174934 w 598285"/>
                <a:gd name="connsiteY27" fmla="*/ 52916 h 238924"/>
                <a:gd name="connsiteX28" fmla="*/ 181342 w 598285"/>
                <a:gd name="connsiteY28" fmla="*/ 52916 h 238924"/>
                <a:gd name="connsiteX29" fmla="*/ 174934 w 598285"/>
                <a:gd name="connsiteY29" fmla="*/ 52916 h 2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98285" h="238924">
                  <a:moveTo>
                    <a:pt x="590268" y="0"/>
                  </a:moveTo>
                  <a:cubicBezTo>
                    <a:pt x="601793" y="83430"/>
                    <a:pt x="592952" y="168359"/>
                    <a:pt x="598286" y="235726"/>
                  </a:cubicBezTo>
                  <a:cubicBezTo>
                    <a:pt x="581531" y="245736"/>
                    <a:pt x="572161" y="229501"/>
                    <a:pt x="559805" y="224504"/>
                  </a:cubicBezTo>
                  <a:cubicBezTo>
                    <a:pt x="553466" y="221950"/>
                    <a:pt x="545526" y="224089"/>
                    <a:pt x="538962" y="221300"/>
                  </a:cubicBezTo>
                  <a:cubicBezTo>
                    <a:pt x="532416" y="218521"/>
                    <a:pt x="527965" y="210425"/>
                    <a:pt x="521324" y="206866"/>
                  </a:cubicBezTo>
                  <a:cubicBezTo>
                    <a:pt x="507426" y="199445"/>
                    <a:pt x="491727" y="198146"/>
                    <a:pt x="474816" y="194033"/>
                  </a:cubicBezTo>
                  <a:cubicBezTo>
                    <a:pt x="457671" y="183218"/>
                    <a:pt x="432915" y="172021"/>
                    <a:pt x="410678" y="171588"/>
                  </a:cubicBezTo>
                  <a:cubicBezTo>
                    <a:pt x="410678" y="169986"/>
                    <a:pt x="410678" y="168376"/>
                    <a:pt x="410678" y="166774"/>
                  </a:cubicBezTo>
                  <a:cubicBezTo>
                    <a:pt x="359858" y="152945"/>
                    <a:pt x="298335" y="150348"/>
                    <a:pt x="258339" y="128293"/>
                  </a:cubicBezTo>
                  <a:cubicBezTo>
                    <a:pt x="217069" y="119392"/>
                    <a:pt x="164136" y="117539"/>
                    <a:pt x="126842" y="104238"/>
                  </a:cubicBezTo>
                  <a:cubicBezTo>
                    <a:pt x="99522" y="104602"/>
                    <a:pt x="76298" y="93527"/>
                    <a:pt x="51473" y="91405"/>
                  </a:cubicBezTo>
                  <a:cubicBezTo>
                    <a:pt x="38198" y="90280"/>
                    <a:pt x="23192" y="94436"/>
                    <a:pt x="12992" y="83387"/>
                  </a:cubicBezTo>
                  <a:cubicBezTo>
                    <a:pt x="11927" y="74841"/>
                    <a:pt x="13667" y="69099"/>
                    <a:pt x="17806" y="65748"/>
                  </a:cubicBezTo>
                  <a:cubicBezTo>
                    <a:pt x="14654" y="47911"/>
                    <a:pt x="-1832" y="43356"/>
                    <a:pt x="168" y="24055"/>
                  </a:cubicBezTo>
                  <a:cubicBezTo>
                    <a:pt x="17538" y="28540"/>
                    <a:pt x="34155" y="31943"/>
                    <a:pt x="51481" y="33675"/>
                  </a:cubicBezTo>
                  <a:cubicBezTo>
                    <a:pt x="67968" y="35329"/>
                    <a:pt x="87928" y="34983"/>
                    <a:pt x="97981" y="46508"/>
                  </a:cubicBezTo>
                  <a:cubicBezTo>
                    <a:pt x="100163" y="46006"/>
                    <a:pt x="99314" y="42490"/>
                    <a:pt x="99591" y="40092"/>
                  </a:cubicBezTo>
                  <a:cubicBezTo>
                    <a:pt x="139735" y="39563"/>
                    <a:pt x="183541" y="52638"/>
                    <a:pt x="231097" y="48110"/>
                  </a:cubicBezTo>
                  <a:cubicBezTo>
                    <a:pt x="252217" y="46110"/>
                    <a:pt x="272981" y="51461"/>
                    <a:pt x="295235" y="52924"/>
                  </a:cubicBezTo>
                  <a:cubicBezTo>
                    <a:pt x="308293" y="53782"/>
                    <a:pt x="322096" y="50500"/>
                    <a:pt x="336920" y="49721"/>
                  </a:cubicBezTo>
                  <a:cubicBezTo>
                    <a:pt x="358109" y="48612"/>
                    <a:pt x="382718" y="53704"/>
                    <a:pt x="393048" y="46516"/>
                  </a:cubicBezTo>
                  <a:cubicBezTo>
                    <a:pt x="394563" y="49807"/>
                    <a:pt x="401309" y="47876"/>
                    <a:pt x="401066" y="52924"/>
                  </a:cubicBezTo>
                  <a:cubicBezTo>
                    <a:pt x="425433" y="49114"/>
                    <a:pt x="451159" y="35442"/>
                    <a:pt x="474825" y="35286"/>
                  </a:cubicBezTo>
                  <a:cubicBezTo>
                    <a:pt x="476634" y="35277"/>
                    <a:pt x="481050" y="38775"/>
                    <a:pt x="482843" y="38490"/>
                  </a:cubicBezTo>
                  <a:cubicBezTo>
                    <a:pt x="493286" y="36853"/>
                    <a:pt x="506335" y="30177"/>
                    <a:pt x="514916" y="24055"/>
                  </a:cubicBezTo>
                  <a:cubicBezTo>
                    <a:pt x="515721" y="28324"/>
                    <a:pt x="527385" y="27908"/>
                    <a:pt x="526147" y="20851"/>
                  </a:cubicBezTo>
                  <a:cubicBezTo>
                    <a:pt x="544712" y="23284"/>
                    <a:pt x="571677" y="10928"/>
                    <a:pt x="590268" y="0"/>
                  </a:cubicBezTo>
                  <a:close/>
                  <a:moveTo>
                    <a:pt x="174934" y="52916"/>
                  </a:moveTo>
                  <a:cubicBezTo>
                    <a:pt x="177073" y="52916"/>
                    <a:pt x="179212" y="52916"/>
                    <a:pt x="181342" y="52916"/>
                  </a:cubicBezTo>
                  <a:cubicBezTo>
                    <a:pt x="182615" y="46742"/>
                    <a:pt x="173679" y="46742"/>
                    <a:pt x="174934" y="5291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3A122E6F-8F43-3824-98BB-3323DADB33D9}"/>
                </a:ext>
              </a:extLst>
            </p:cNvPr>
            <p:cNvSpPr/>
            <p:nvPr/>
          </p:nvSpPr>
          <p:spPr>
            <a:xfrm>
              <a:off x="8846620" y="5617425"/>
              <a:ext cx="24152" cy="34042"/>
            </a:xfrm>
            <a:custGeom>
              <a:avLst/>
              <a:gdLst>
                <a:gd name="connsiteX0" fmla="*/ 22453 w 24152"/>
                <a:gd name="connsiteY0" fmla="*/ 0 h 34042"/>
                <a:gd name="connsiteX1" fmla="*/ 22453 w 24152"/>
                <a:gd name="connsiteY1" fmla="*/ 32074 h 34042"/>
                <a:gd name="connsiteX2" fmla="*/ 0 w 24152"/>
                <a:gd name="connsiteY2" fmla="*/ 20843 h 34042"/>
                <a:gd name="connsiteX3" fmla="*/ 22453 w 24152"/>
                <a:gd name="connsiteY3" fmla="*/ 0 h 3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52" h="34042">
                  <a:moveTo>
                    <a:pt x="22453" y="0"/>
                  </a:moveTo>
                  <a:cubicBezTo>
                    <a:pt x="27640" y="10954"/>
                    <a:pt x="18963" y="22522"/>
                    <a:pt x="22453" y="32074"/>
                  </a:cubicBezTo>
                  <a:cubicBezTo>
                    <a:pt x="9490" y="38689"/>
                    <a:pt x="8174" y="27017"/>
                    <a:pt x="0" y="20843"/>
                  </a:cubicBezTo>
                  <a:cubicBezTo>
                    <a:pt x="1498" y="7923"/>
                    <a:pt x="11716" y="3697"/>
                    <a:pt x="22453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FEBE2C20-4097-867A-317D-F65C5FE74DB3}"/>
              </a:ext>
            </a:extLst>
          </p:cNvPr>
          <p:cNvGrpSpPr/>
          <p:nvPr/>
        </p:nvGrpSpPr>
        <p:grpSpPr>
          <a:xfrm>
            <a:off x="1631828" y="4004732"/>
            <a:ext cx="1205596" cy="1799817"/>
            <a:chOff x="2672777" y="8673"/>
            <a:chExt cx="2023071" cy="302021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D71749F-E2EC-53F8-805E-4E4800378FD7}"/>
                </a:ext>
              </a:extLst>
            </p:cNvPr>
            <p:cNvSpPr/>
            <p:nvPr/>
          </p:nvSpPr>
          <p:spPr>
            <a:xfrm>
              <a:off x="2672777" y="229251"/>
              <a:ext cx="631980" cy="350213"/>
            </a:xfrm>
            <a:custGeom>
              <a:avLst/>
              <a:gdLst>
                <a:gd name="connsiteX0" fmla="*/ 631978 w 631980"/>
                <a:gd name="connsiteY0" fmla="*/ 350212 h 350213"/>
                <a:gd name="connsiteX1" fmla="*/ 165056 w 631980"/>
                <a:gd name="connsiteY1" fmla="*/ -2 h 350213"/>
                <a:gd name="connsiteX2" fmla="*/ -2 w 631980"/>
                <a:gd name="connsiteY2" fmla="*/ 237364 h 35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980" h="350213">
                  <a:moveTo>
                    <a:pt x="631978" y="350212"/>
                  </a:moveTo>
                  <a:lnTo>
                    <a:pt x="165056" y="-2"/>
                  </a:lnTo>
                  <a:lnTo>
                    <a:pt x="-2" y="23736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0851C2A-F796-C7BB-A926-3FCBA9C5F44A}"/>
                </a:ext>
              </a:extLst>
            </p:cNvPr>
            <p:cNvSpPr/>
            <p:nvPr/>
          </p:nvSpPr>
          <p:spPr>
            <a:xfrm>
              <a:off x="4114135" y="8673"/>
              <a:ext cx="581713" cy="484982"/>
            </a:xfrm>
            <a:custGeom>
              <a:avLst/>
              <a:gdLst>
                <a:gd name="connsiteX0" fmla="*/ -2 w 581713"/>
                <a:gd name="connsiteY0" fmla="*/ 484980 h 484982"/>
                <a:gd name="connsiteX1" fmla="*/ 311232 w 581713"/>
                <a:gd name="connsiteY1" fmla="*/ -2 h 484982"/>
                <a:gd name="connsiteX2" fmla="*/ 581712 w 581713"/>
                <a:gd name="connsiteY2" fmla="*/ 125243 h 48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1713" h="484982">
                  <a:moveTo>
                    <a:pt x="-2" y="484980"/>
                  </a:moveTo>
                  <a:lnTo>
                    <a:pt x="311232" y="-2"/>
                  </a:lnTo>
                  <a:lnTo>
                    <a:pt x="581712" y="12524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6AC9817-BA3E-1421-9B1C-EFEF39B09F0D}"/>
                </a:ext>
              </a:extLst>
            </p:cNvPr>
            <p:cNvSpPr/>
            <p:nvPr/>
          </p:nvSpPr>
          <p:spPr>
            <a:xfrm>
              <a:off x="4077384" y="1540106"/>
              <a:ext cx="505571" cy="492728"/>
            </a:xfrm>
            <a:custGeom>
              <a:avLst/>
              <a:gdLst>
                <a:gd name="connsiteX0" fmla="*/ -2 w 505571"/>
                <a:gd name="connsiteY0" fmla="*/ -2 h 492728"/>
                <a:gd name="connsiteX1" fmla="*/ 404403 w 505571"/>
                <a:gd name="connsiteY1" fmla="*/ 444085 h 492728"/>
                <a:gd name="connsiteX2" fmla="*/ 505569 w 505571"/>
                <a:gd name="connsiteY2" fmla="*/ 492726 h 4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571" h="492728">
                  <a:moveTo>
                    <a:pt x="-2" y="-2"/>
                  </a:moveTo>
                  <a:lnTo>
                    <a:pt x="404403" y="444085"/>
                  </a:lnTo>
                  <a:lnTo>
                    <a:pt x="505569" y="49272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5862AA5-70E8-19B8-DB77-2041766F2EB9}"/>
                </a:ext>
              </a:extLst>
            </p:cNvPr>
            <p:cNvSpPr/>
            <p:nvPr/>
          </p:nvSpPr>
          <p:spPr>
            <a:xfrm>
              <a:off x="2812541" y="1662391"/>
              <a:ext cx="513565" cy="531931"/>
            </a:xfrm>
            <a:custGeom>
              <a:avLst/>
              <a:gdLst>
                <a:gd name="connsiteX0" fmla="*/ 513564 w 513565"/>
                <a:gd name="connsiteY0" fmla="*/ -2 h 531931"/>
                <a:gd name="connsiteX1" fmla="*/ 101165 w 513565"/>
                <a:gd name="connsiteY1" fmla="*/ 450213 h 531931"/>
                <a:gd name="connsiteX2" fmla="*/ -2 w 513565"/>
                <a:gd name="connsiteY2" fmla="*/ 531929 h 53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565" h="531931">
                  <a:moveTo>
                    <a:pt x="513564" y="-2"/>
                  </a:moveTo>
                  <a:lnTo>
                    <a:pt x="101165" y="450213"/>
                  </a:lnTo>
                  <a:lnTo>
                    <a:pt x="-2" y="5319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2B3B1C2-2EBF-3F36-D10A-22AC80CF5DDB}"/>
                </a:ext>
              </a:extLst>
            </p:cNvPr>
            <p:cNvSpPr/>
            <p:nvPr/>
          </p:nvSpPr>
          <p:spPr>
            <a:xfrm>
              <a:off x="3596583" y="2419801"/>
              <a:ext cx="1772" cy="68635"/>
            </a:xfrm>
            <a:custGeom>
              <a:avLst/>
              <a:gdLst>
                <a:gd name="connsiteX0" fmla="*/ -2 w 1772"/>
                <a:gd name="connsiteY0" fmla="*/ 68634 h 68635"/>
                <a:gd name="connsiteX1" fmla="*/ 1770 w 1772"/>
                <a:gd name="connsiteY1" fmla="*/ -2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2" h="68635">
                  <a:moveTo>
                    <a:pt x="-2" y="68634"/>
                  </a:moveTo>
                  <a:lnTo>
                    <a:pt x="1770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403DAEC-B7C7-565E-004C-F3A5B8B2C56B}"/>
                </a:ext>
              </a:extLst>
            </p:cNvPr>
            <p:cNvSpPr/>
            <p:nvPr/>
          </p:nvSpPr>
          <p:spPr>
            <a:xfrm>
              <a:off x="3668571" y="2424073"/>
              <a:ext cx="1941" cy="66308"/>
            </a:xfrm>
            <a:custGeom>
              <a:avLst/>
              <a:gdLst>
                <a:gd name="connsiteX0" fmla="*/ 1940 w 1941"/>
                <a:gd name="connsiteY0" fmla="*/ 66307 h 66308"/>
                <a:gd name="connsiteX1" fmla="*/ -2 w 1941"/>
                <a:gd name="connsiteY1" fmla="*/ -2 h 6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1" h="66308">
                  <a:moveTo>
                    <a:pt x="1940" y="66307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E6BEDFF-6F49-33F3-2777-354271A989DC}"/>
                </a:ext>
              </a:extLst>
            </p:cNvPr>
            <p:cNvSpPr/>
            <p:nvPr/>
          </p:nvSpPr>
          <p:spPr>
            <a:xfrm>
              <a:off x="3748252" y="2418793"/>
              <a:ext cx="11751" cy="71588"/>
            </a:xfrm>
            <a:custGeom>
              <a:avLst/>
              <a:gdLst>
                <a:gd name="connsiteX0" fmla="*/ 11750 w 11751"/>
                <a:gd name="connsiteY0" fmla="*/ 71586 h 71588"/>
                <a:gd name="connsiteX1" fmla="*/ -2 w 11751"/>
                <a:gd name="connsiteY1" fmla="*/ -2 h 7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51" h="71588">
                  <a:moveTo>
                    <a:pt x="11750" y="71586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315ECAC-422C-F512-0982-864C3F3E2317}"/>
                </a:ext>
              </a:extLst>
            </p:cNvPr>
            <p:cNvSpPr/>
            <p:nvPr/>
          </p:nvSpPr>
          <p:spPr>
            <a:xfrm>
              <a:off x="3841069" y="2398746"/>
              <a:ext cx="18159" cy="76073"/>
            </a:xfrm>
            <a:custGeom>
              <a:avLst/>
              <a:gdLst>
                <a:gd name="connsiteX0" fmla="*/ 18158 w 18159"/>
                <a:gd name="connsiteY0" fmla="*/ 76071 h 76073"/>
                <a:gd name="connsiteX1" fmla="*/ -2 w 18159"/>
                <a:gd name="connsiteY1" fmla="*/ -2 h 7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59" h="76073">
                  <a:moveTo>
                    <a:pt x="18158" y="76071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8ED0C7-9CD9-1186-079E-5BCC71B5530A}"/>
                </a:ext>
              </a:extLst>
            </p:cNvPr>
            <p:cNvSpPr/>
            <p:nvPr/>
          </p:nvSpPr>
          <p:spPr>
            <a:xfrm>
              <a:off x="3921363" y="2367563"/>
              <a:ext cx="25411" cy="76122"/>
            </a:xfrm>
            <a:custGeom>
              <a:avLst/>
              <a:gdLst>
                <a:gd name="connsiteX0" fmla="*/ 25410 w 25411"/>
                <a:gd name="connsiteY0" fmla="*/ 76120 h 76122"/>
                <a:gd name="connsiteX1" fmla="*/ -2 w 25411"/>
                <a:gd name="connsiteY1" fmla="*/ -2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11" h="76122">
                  <a:moveTo>
                    <a:pt x="25410" y="76120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CA1A5FE-EC53-AEF2-A0E7-05FBD85F0D02}"/>
                </a:ext>
              </a:extLst>
            </p:cNvPr>
            <p:cNvSpPr/>
            <p:nvPr/>
          </p:nvSpPr>
          <p:spPr>
            <a:xfrm>
              <a:off x="4126735" y="1862598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4345514-04C1-98D2-D068-940CD648FDE8}"/>
                </a:ext>
              </a:extLst>
            </p:cNvPr>
            <p:cNvSpPr/>
            <p:nvPr/>
          </p:nvSpPr>
          <p:spPr>
            <a:xfrm>
              <a:off x="3121880" y="2005602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40960D-9EB3-8A3D-A1F1-5B629871F6DB}"/>
                </a:ext>
              </a:extLst>
            </p:cNvPr>
            <p:cNvSpPr/>
            <p:nvPr/>
          </p:nvSpPr>
          <p:spPr>
            <a:xfrm>
              <a:off x="3176352" y="828498"/>
              <a:ext cx="1021393" cy="887200"/>
            </a:xfrm>
            <a:custGeom>
              <a:avLst/>
              <a:gdLst>
                <a:gd name="connsiteX0" fmla="*/ 245134 w 1021393"/>
                <a:gd name="connsiteY0" fmla="*/ 492239 h 887200"/>
                <a:gd name="connsiteX1" fmla="*/ -2 w 1021393"/>
                <a:gd name="connsiteY1" fmla="*/ 62256 h 887200"/>
                <a:gd name="connsiteX2" fmla="*/ 1021392 w 1021393"/>
                <a:gd name="connsiteY2" fmla="*/ -2 h 887200"/>
                <a:gd name="connsiteX3" fmla="*/ 1015554 w 1021393"/>
                <a:gd name="connsiteY3" fmla="*/ -2 h 887200"/>
                <a:gd name="connsiteX4" fmla="*/ 824894 w 1021393"/>
                <a:gd name="connsiteY4" fmla="*/ 459164 h 887200"/>
                <a:gd name="connsiteX5" fmla="*/ 976643 w 1021393"/>
                <a:gd name="connsiteY5" fmla="*/ 597301 h 887200"/>
                <a:gd name="connsiteX6" fmla="*/ 809330 w 1021393"/>
                <a:gd name="connsiteY6" fmla="*/ 850233 h 887200"/>
                <a:gd name="connsiteX7" fmla="*/ 180931 w 1021393"/>
                <a:gd name="connsiteY7" fmla="*/ 887198 h 887200"/>
                <a:gd name="connsiteX8" fmla="*/ 60308 w 1021393"/>
                <a:gd name="connsiteY8" fmla="*/ 680965 h 8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393" h="887200">
                  <a:moveTo>
                    <a:pt x="245134" y="492239"/>
                  </a:moveTo>
                  <a:lnTo>
                    <a:pt x="-2" y="62256"/>
                  </a:lnTo>
                  <a:lnTo>
                    <a:pt x="1021392" y="-2"/>
                  </a:lnTo>
                  <a:lnTo>
                    <a:pt x="1015554" y="-2"/>
                  </a:lnTo>
                  <a:lnTo>
                    <a:pt x="824894" y="459164"/>
                  </a:lnTo>
                  <a:lnTo>
                    <a:pt x="976643" y="597301"/>
                  </a:lnTo>
                  <a:lnTo>
                    <a:pt x="809330" y="850233"/>
                  </a:lnTo>
                  <a:lnTo>
                    <a:pt x="180931" y="887198"/>
                  </a:lnTo>
                  <a:lnTo>
                    <a:pt x="60308" y="680965"/>
                  </a:lnTo>
                  <a:close/>
                </a:path>
              </a:pathLst>
            </a:custGeom>
            <a:solidFill>
              <a:srgbClr val="ED2F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31429D6-2773-30E3-7AF5-3C44E65C27D1}"/>
                </a:ext>
              </a:extLst>
            </p:cNvPr>
            <p:cNvSpPr/>
            <p:nvPr/>
          </p:nvSpPr>
          <p:spPr>
            <a:xfrm>
              <a:off x="4396188" y="1896642"/>
              <a:ext cx="235405" cy="247091"/>
            </a:xfrm>
            <a:custGeom>
              <a:avLst/>
              <a:gdLst>
                <a:gd name="connsiteX0" fmla="*/ -2 w 235405"/>
                <a:gd name="connsiteY0" fmla="*/ 247090 h 247091"/>
                <a:gd name="connsiteX1" fmla="*/ 85600 w 235405"/>
                <a:gd name="connsiteY1" fmla="*/ 87549 h 247091"/>
                <a:gd name="connsiteX2" fmla="*/ 235404 w 235405"/>
                <a:gd name="connsiteY2" fmla="*/ -2 h 24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405" h="247091">
                  <a:moveTo>
                    <a:pt x="-2" y="247090"/>
                  </a:moveTo>
                  <a:lnTo>
                    <a:pt x="85600" y="87549"/>
                  </a:lnTo>
                  <a:lnTo>
                    <a:pt x="235404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2EEDBA7-2F51-B0E5-D46A-0E64BB0814D9}"/>
                </a:ext>
              </a:extLst>
            </p:cNvPr>
            <p:cNvSpPr/>
            <p:nvPr/>
          </p:nvSpPr>
          <p:spPr>
            <a:xfrm>
              <a:off x="4481789" y="1974465"/>
              <a:ext cx="142022" cy="142030"/>
            </a:xfrm>
            <a:custGeom>
              <a:avLst/>
              <a:gdLst>
                <a:gd name="connsiteX0" fmla="*/ 142020 w 142022"/>
                <a:gd name="connsiteY0" fmla="*/ -2 h 142030"/>
                <a:gd name="connsiteX1" fmla="*/ -2 w 142022"/>
                <a:gd name="connsiteY1" fmla="*/ 9726 h 142030"/>
                <a:gd name="connsiteX2" fmla="*/ 15563 w 142022"/>
                <a:gd name="connsiteY2" fmla="*/ 142028 h 14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022" h="142030">
                  <a:moveTo>
                    <a:pt x="142020" y="-2"/>
                  </a:moveTo>
                  <a:lnTo>
                    <a:pt x="-2" y="9726"/>
                  </a:lnTo>
                  <a:lnTo>
                    <a:pt x="15563" y="14202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9EDCFEA-818D-6779-623C-DFC4B6B6DEE5}"/>
                </a:ext>
              </a:extLst>
            </p:cNvPr>
            <p:cNvSpPr/>
            <p:nvPr/>
          </p:nvSpPr>
          <p:spPr>
            <a:xfrm>
              <a:off x="2791141" y="2052289"/>
              <a:ext cx="227623" cy="182891"/>
            </a:xfrm>
            <a:custGeom>
              <a:avLst/>
              <a:gdLst>
                <a:gd name="connsiteX0" fmla="*/ 227622 w 227623"/>
                <a:gd name="connsiteY0" fmla="*/ 182889 h 182891"/>
                <a:gd name="connsiteX1" fmla="*/ 122565 w 227623"/>
                <a:gd name="connsiteY1" fmla="*/ 60315 h 182891"/>
                <a:gd name="connsiteX2" fmla="*/ -2 w 227623"/>
                <a:gd name="connsiteY2" fmla="*/ -2 h 18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623" h="182891">
                  <a:moveTo>
                    <a:pt x="227622" y="182889"/>
                  </a:moveTo>
                  <a:lnTo>
                    <a:pt x="122565" y="60315"/>
                  </a:ln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0600093-8287-7F78-1293-2E296092597C}"/>
                </a:ext>
              </a:extLst>
            </p:cNvPr>
            <p:cNvSpPr/>
            <p:nvPr/>
          </p:nvSpPr>
          <p:spPr>
            <a:xfrm>
              <a:off x="2767795" y="2112606"/>
              <a:ext cx="145912" cy="118681"/>
            </a:xfrm>
            <a:custGeom>
              <a:avLst/>
              <a:gdLst>
                <a:gd name="connsiteX0" fmla="*/ -2 w 145912"/>
                <a:gd name="connsiteY0" fmla="*/ 1943 h 118681"/>
                <a:gd name="connsiteX1" fmla="*/ 145910 w 145912"/>
                <a:gd name="connsiteY1" fmla="*/ -2 h 118681"/>
                <a:gd name="connsiteX2" fmla="*/ 142018 w 145912"/>
                <a:gd name="connsiteY2" fmla="*/ 118680 h 11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912" h="118681">
                  <a:moveTo>
                    <a:pt x="-2" y="1943"/>
                  </a:moveTo>
                  <a:lnTo>
                    <a:pt x="145910" y="-2"/>
                  </a:lnTo>
                  <a:lnTo>
                    <a:pt x="142018" y="1186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A8FC37D-7601-00B8-EBD4-B0FD9ED14F55}"/>
                </a:ext>
              </a:extLst>
            </p:cNvPr>
            <p:cNvSpPr/>
            <p:nvPr/>
          </p:nvSpPr>
          <p:spPr>
            <a:xfrm>
              <a:off x="3189971" y="1597598"/>
              <a:ext cx="981639" cy="831991"/>
            </a:xfrm>
            <a:custGeom>
              <a:avLst/>
              <a:gdLst>
                <a:gd name="connsiteX0" fmla="*/ 964971 w 981639"/>
                <a:gd name="connsiteY0" fmla="*/ 260132 h 831991"/>
                <a:gd name="connsiteX1" fmla="*/ -2 w 981639"/>
                <a:gd name="connsiteY1" fmla="*/ 398271 h 831991"/>
                <a:gd name="connsiteX2" fmla="*/ 964971 w 981639"/>
                <a:gd name="connsiteY2" fmla="*/ 260132 h 83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639" h="831991">
                  <a:moveTo>
                    <a:pt x="964971" y="260132"/>
                  </a:moveTo>
                  <a:cubicBezTo>
                    <a:pt x="1128175" y="923731"/>
                    <a:pt x="39988" y="1061224"/>
                    <a:pt x="-2" y="398271"/>
                  </a:cubicBezTo>
                  <a:cubicBezTo>
                    <a:pt x="86639" y="-19836"/>
                    <a:pt x="833646" y="-174964"/>
                    <a:pt x="964971" y="26013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EB06134-97CD-3724-B13B-8E2CAA192C18}"/>
                </a:ext>
              </a:extLst>
            </p:cNvPr>
            <p:cNvSpPr/>
            <p:nvPr/>
          </p:nvSpPr>
          <p:spPr>
            <a:xfrm>
              <a:off x="3625765" y="2174869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28213C4-DB4D-3611-7B60-5A37C5C05B08}"/>
                </a:ext>
              </a:extLst>
            </p:cNvPr>
            <p:cNvSpPr/>
            <p:nvPr/>
          </p:nvSpPr>
          <p:spPr>
            <a:xfrm>
              <a:off x="3754170" y="2161251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4D2CAF6-62D7-759F-F94C-4E0965E34A39}"/>
                </a:ext>
              </a:extLst>
            </p:cNvPr>
            <p:cNvSpPr/>
            <p:nvPr/>
          </p:nvSpPr>
          <p:spPr>
            <a:xfrm>
              <a:off x="3407868" y="1746604"/>
              <a:ext cx="595327" cy="350442"/>
            </a:xfrm>
            <a:custGeom>
              <a:avLst/>
              <a:gdLst>
                <a:gd name="connsiteX0" fmla="*/ -2 w 595327"/>
                <a:gd name="connsiteY0" fmla="*/ 350441 h 350442"/>
                <a:gd name="connsiteX1" fmla="*/ 595326 w 595327"/>
                <a:gd name="connsiteY1" fmla="*/ 334875 h 35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5327" h="350442">
                  <a:moveTo>
                    <a:pt x="-2" y="350441"/>
                  </a:moveTo>
                  <a:cubicBezTo>
                    <a:pt x="45909" y="-116474"/>
                    <a:pt x="542015" y="-111937"/>
                    <a:pt x="595326" y="33487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765CDD9-6D3C-E7B2-B6C3-091737BAB0FF}"/>
                </a:ext>
              </a:extLst>
            </p:cNvPr>
            <p:cNvSpPr/>
            <p:nvPr/>
          </p:nvSpPr>
          <p:spPr>
            <a:xfrm>
              <a:off x="3421487" y="1320739"/>
              <a:ext cx="177321" cy="297214"/>
            </a:xfrm>
            <a:custGeom>
              <a:avLst/>
              <a:gdLst>
                <a:gd name="connsiteX0" fmla="*/ -2 w 177321"/>
                <a:gd name="connsiteY0" fmla="*/ -2 h 297214"/>
                <a:gd name="connsiteX1" fmla="*/ 177320 w 177321"/>
                <a:gd name="connsiteY1" fmla="*/ 297212 h 29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321" h="297214">
                  <a:moveTo>
                    <a:pt x="-2" y="-2"/>
                  </a:moveTo>
                  <a:lnTo>
                    <a:pt x="177320" y="297212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D8624E1-B422-BA35-213A-57C286884A9B}"/>
                </a:ext>
              </a:extLst>
            </p:cNvPr>
            <p:cNvSpPr/>
            <p:nvPr/>
          </p:nvSpPr>
          <p:spPr>
            <a:xfrm>
              <a:off x="3845345" y="1287664"/>
              <a:ext cx="155902" cy="314112"/>
            </a:xfrm>
            <a:custGeom>
              <a:avLst/>
              <a:gdLst>
                <a:gd name="connsiteX0" fmla="*/ 155901 w 155902"/>
                <a:gd name="connsiteY0" fmla="*/ -2 h 314112"/>
                <a:gd name="connsiteX1" fmla="*/ -2 w 155902"/>
                <a:gd name="connsiteY1" fmla="*/ 314111 h 31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902" h="314112">
                  <a:moveTo>
                    <a:pt x="155901" y="-2"/>
                  </a:moveTo>
                  <a:lnTo>
                    <a:pt x="-2" y="314111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CDB6A6E-15A5-9E8E-5D68-A78D32340444}"/>
                </a:ext>
              </a:extLst>
            </p:cNvPr>
            <p:cNvSpPr/>
            <p:nvPr/>
          </p:nvSpPr>
          <p:spPr>
            <a:xfrm>
              <a:off x="3199698" y="2322735"/>
              <a:ext cx="336571" cy="264604"/>
            </a:xfrm>
            <a:custGeom>
              <a:avLst/>
              <a:gdLst>
                <a:gd name="connsiteX0" fmla="*/ -2 w 336571"/>
                <a:gd name="connsiteY0" fmla="*/ 118683 h 264604"/>
                <a:gd name="connsiteX1" fmla="*/ 93385 w 336571"/>
                <a:gd name="connsiteY1" fmla="*/ -2 h 264604"/>
                <a:gd name="connsiteX2" fmla="*/ 165367 w 336571"/>
                <a:gd name="connsiteY2" fmla="*/ 145921 h 264604"/>
                <a:gd name="connsiteX3" fmla="*/ 336570 w 336571"/>
                <a:gd name="connsiteY3" fmla="*/ 112845 h 264604"/>
                <a:gd name="connsiteX4" fmla="*/ 252916 w 336571"/>
                <a:gd name="connsiteY4" fmla="*/ 264603 h 264604"/>
                <a:gd name="connsiteX5" fmla="*/ 180928 w 336571"/>
                <a:gd name="connsiteY5" fmla="*/ 130356 h 2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571" h="264604">
                  <a:moveTo>
                    <a:pt x="-2" y="118683"/>
                  </a:moveTo>
                  <a:lnTo>
                    <a:pt x="93385" y="-2"/>
                  </a:lnTo>
                  <a:lnTo>
                    <a:pt x="165367" y="145921"/>
                  </a:lnTo>
                  <a:lnTo>
                    <a:pt x="336570" y="112845"/>
                  </a:lnTo>
                  <a:lnTo>
                    <a:pt x="252916" y="264603"/>
                  </a:lnTo>
                  <a:lnTo>
                    <a:pt x="180928" y="130356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45A5CA6-29A9-7468-88B7-C22AA2E6EC71}"/>
                </a:ext>
              </a:extLst>
            </p:cNvPr>
            <p:cNvSpPr/>
            <p:nvPr/>
          </p:nvSpPr>
          <p:spPr>
            <a:xfrm>
              <a:off x="3946775" y="2142679"/>
              <a:ext cx="357970" cy="320140"/>
            </a:xfrm>
            <a:custGeom>
              <a:avLst/>
              <a:gdLst>
                <a:gd name="connsiteX0" fmla="*/ 206220 w 357970"/>
                <a:gd name="connsiteY0" fmla="*/ 160599 h 320140"/>
                <a:gd name="connsiteX1" fmla="*/ 196813 w 357970"/>
                <a:gd name="connsiteY1" fmla="*/ -2 h 320140"/>
                <a:gd name="connsiteX2" fmla="*/ 357969 w 357970"/>
                <a:gd name="connsiteY2" fmla="*/ 65265 h 320140"/>
                <a:gd name="connsiteX3" fmla="*/ 352134 w 357970"/>
                <a:gd name="connsiteY3" fmla="*/ 65265 h 320140"/>
                <a:gd name="connsiteX4" fmla="*/ 147858 w 357970"/>
                <a:gd name="connsiteY4" fmla="*/ 162547 h 320140"/>
                <a:gd name="connsiteX5" fmla="*/ 155640 w 357970"/>
                <a:gd name="connsiteY5" fmla="*/ 320139 h 320140"/>
                <a:gd name="connsiteX6" fmla="*/ -2 w 357970"/>
                <a:gd name="connsiteY6" fmla="*/ 230643 h 32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970" h="320140">
                  <a:moveTo>
                    <a:pt x="206220" y="160599"/>
                  </a:moveTo>
                  <a:lnTo>
                    <a:pt x="196813" y="-2"/>
                  </a:lnTo>
                  <a:lnTo>
                    <a:pt x="357969" y="65265"/>
                  </a:lnTo>
                  <a:lnTo>
                    <a:pt x="352134" y="65265"/>
                  </a:lnTo>
                  <a:lnTo>
                    <a:pt x="147858" y="162547"/>
                  </a:lnTo>
                  <a:lnTo>
                    <a:pt x="155640" y="320139"/>
                  </a:lnTo>
                  <a:lnTo>
                    <a:pt x="-2" y="230643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4999D45-8309-C10C-E4A4-F34734D6FCEC}"/>
                </a:ext>
              </a:extLst>
            </p:cNvPr>
            <p:cNvSpPr/>
            <p:nvPr/>
          </p:nvSpPr>
          <p:spPr>
            <a:xfrm>
              <a:off x="3290130" y="2490702"/>
              <a:ext cx="200858" cy="538184"/>
            </a:xfrm>
            <a:custGeom>
              <a:avLst/>
              <a:gdLst>
                <a:gd name="connsiteX0" fmla="*/ 200856 w 200858"/>
                <a:gd name="connsiteY0" fmla="*/ 435067 h 538184"/>
                <a:gd name="connsiteX1" fmla="*/ 63922 w 200858"/>
                <a:gd name="connsiteY1" fmla="*/ -2 h 538184"/>
                <a:gd name="connsiteX2" fmla="*/ 63922 w 200858"/>
                <a:gd name="connsiteY2" fmla="*/ -2 h 538184"/>
                <a:gd name="connsiteX3" fmla="*/ 80234 w 200858"/>
                <a:gd name="connsiteY3" fmla="*/ 538183 h 53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58" h="538184">
                  <a:moveTo>
                    <a:pt x="200856" y="435067"/>
                  </a:moveTo>
                  <a:cubicBezTo>
                    <a:pt x="90091" y="323270"/>
                    <a:pt x="44446" y="178245"/>
                    <a:pt x="63922" y="-2"/>
                  </a:cubicBezTo>
                  <a:moveTo>
                    <a:pt x="63922" y="-2"/>
                  </a:moveTo>
                  <a:cubicBezTo>
                    <a:pt x="-26440" y="192252"/>
                    <a:pt x="-21000" y="371646"/>
                    <a:pt x="80234" y="538183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CBCCE06-2E5E-2CBF-9505-5950A5F87795}"/>
                </a:ext>
              </a:extLst>
            </p:cNvPr>
            <p:cNvSpPr/>
            <p:nvPr/>
          </p:nvSpPr>
          <p:spPr>
            <a:xfrm>
              <a:off x="3211434" y="2475479"/>
              <a:ext cx="132153" cy="512550"/>
            </a:xfrm>
            <a:custGeom>
              <a:avLst/>
              <a:gdLst>
                <a:gd name="connsiteX0" fmla="*/ 132152 w 132153"/>
                <a:gd name="connsiteY0" fmla="*/ -2 h 512550"/>
                <a:gd name="connsiteX1" fmla="*/ 9128 w 132153"/>
                <a:gd name="connsiteY1" fmla="*/ 512548 h 51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153" h="512550">
                  <a:moveTo>
                    <a:pt x="132152" y="-2"/>
                  </a:moveTo>
                  <a:cubicBezTo>
                    <a:pt x="20892" y="124899"/>
                    <a:pt x="-20116" y="295748"/>
                    <a:pt x="9128" y="512548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B12CE73-BE3D-9E52-7FBF-ADF395466540}"/>
                </a:ext>
              </a:extLst>
            </p:cNvPr>
            <p:cNvSpPr/>
            <p:nvPr/>
          </p:nvSpPr>
          <p:spPr>
            <a:xfrm>
              <a:off x="3144181" y="2478576"/>
              <a:ext cx="190808" cy="429683"/>
            </a:xfrm>
            <a:custGeom>
              <a:avLst/>
              <a:gdLst>
                <a:gd name="connsiteX0" fmla="*/ 504 w 190808"/>
                <a:gd name="connsiteY0" fmla="*/ 429682 h 429683"/>
                <a:gd name="connsiteX1" fmla="*/ 190807 w 190808"/>
                <a:gd name="connsiteY1" fmla="*/ -2 h 4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808" h="429683">
                  <a:moveTo>
                    <a:pt x="504" y="429682"/>
                  </a:moveTo>
                  <a:cubicBezTo>
                    <a:pt x="-6380" y="193940"/>
                    <a:pt x="57054" y="50710"/>
                    <a:pt x="190807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DDCCA67-F678-45C5-DF17-082973844584}"/>
                </a:ext>
              </a:extLst>
            </p:cNvPr>
            <p:cNvSpPr/>
            <p:nvPr/>
          </p:nvSpPr>
          <p:spPr>
            <a:xfrm>
              <a:off x="4150189" y="2341826"/>
              <a:ext cx="151217" cy="516489"/>
            </a:xfrm>
            <a:custGeom>
              <a:avLst/>
              <a:gdLst>
                <a:gd name="connsiteX0" fmla="*/ 145259 w 151217"/>
                <a:gd name="connsiteY0" fmla="*/ 516487 h 516489"/>
                <a:gd name="connsiteX1" fmla="*/ -2 w 151217"/>
                <a:gd name="connsiteY1" fmla="*/ -2 h 51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217" h="516489">
                  <a:moveTo>
                    <a:pt x="145259" y="516487"/>
                  </a:moveTo>
                  <a:cubicBezTo>
                    <a:pt x="169238" y="317759"/>
                    <a:pt x="120817" y="145594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8C5877B-D3D2-5D2D-C51B-6A20343AB3A0}"/>
                </a:ext>
              </a:extLst>
            </p:cNvPr>
            <p:cNvSpPr/>
            <p:nvPr/>
          </p:nvSpPr>
          <p:spPr>
            <a:xfrm>
              <a:off x="4165309" y="2327843"/>
              <a:ext cx="449203" cy="359260"/>
            </a:xfrm>
            <a:custGeom>
              <a:avLst/>
              <a:gdLst>
                <a:gd name="connsiteX0" fmla="*/ 449201 w 449203"/>
                <a:gd name="connsiteY0" fmla="*/ 263921 h 359260"/>
                <a:gd name="connsiteX1" fmla="*/ -2 w 449203"/>
                <a:gd name="connsiteY1" fmla="*/ -2 h 359260"/>
                <a:gd name="connsiteX2" fmla="*/ -2 w 449203"/>
                <a:gd name="connsiteY2" fmla="*/ -2 h 359260"/>
                <a:gd name="connsiteX3" fmla="*/ 316906 w 449203"/>
                <a:gd name="connsiteY3" fmla="*/ 359259 h 359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203" h="359260">
                  <a:moveTo>
                    <a:pt x="449201" y="263921"/>
                  </a:moveTo>
                  <a:cubicBezTo>
                    <a:pt x="310646" y="169639"/>
                    <a:pt x="160911" y="81665"/>
                    <a:pt x="-2" y="-2"/>
                  </a:cubicBezTo>
                  <a:moveTo>
                    <a:pt x="-2" y="-2"/>
                  </a:moveTo>
                  <a:cubicBezTo>
                    <a:pt x="115523" y="103849"/>
                    <a:pt x="221158" y="223603"/>
                    <a:pt x="316906" y="359259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97EC21A-DF17-7175-DF16-B3A33A2E4423}"/>
                </a:ext>
              </a:extLst>
            </p:cNvPr>
            <p:cNvSpPr/>
            <p:nvPr/>
          </p:nvSpPr>
          <p:spPr>
            <a:xfrm>
              <a:off x="4165309" y="2327844"/>
              <a:ext cx="490059" cy="122086"/>
            </a:xfrm>
            <a:custGeom>
              <a:avLst/>
              <a:gdLst>
                <a:gd name="connsiteX0" fmla="*/ 490057 w 490059"/>
                <a:gd name="connsiteY0" fmla="*/ 121893 h 122086"/>
                <a:gd name="connsiteX1" fmla="*/ -2 w 490059"/>
                <a:gd name="connsiteY1" fmla="*/ -2 h 1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059" h="122086">
                  <a:moveTo>
                    <a:pt x="490057" y="121893"/>
                  </a:moveTo>
                  <a:cubicBezTo>
                    <a:pt x="320060" y="125239"/>
                    <a:pt x="156706" y="84607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8CBCCC0-B04C-0523-EAC1-D4E791AE1F27}"/>
                </a:ext>
              </a:extLst>
            </p:cNvPr>
            <p:cNvSpPr/>
            <p:nvPr/>
          </p:nvSpPr>
          <p:spPr>
            <a:xfrm>
              <a:off x="3234720" y="449108"/>
              <a:ext cx="955243" cy="426703"/>
            </a:xfrm>
            <a:custGeom>
              <a:avLst/>
              <a:gdLst>
                <a:gd name="connsiteX0" fmla="*/ -2 w 955243"/>
                <a:gd name="connsiteY0" fmla="*/ 210124 h 426703"/>
                <a:gd name="connsiteX1" fmla="*/ 140075 w 955243"/>
                <a:gd name="connsiteY1" fmla="*/ 50584 h 426703"/>
                <a:gd name="connsiteX2" fmla="*/ 536957 w 955243"/>
                <a:gd name="connsiteY2" fmla="*/ 229582 h 426703"/>
                <a:gd name="connsiteX3" fmla="*/ 688706 w 955243"/>
                <a:gd name="connsiteY3" fmla="*/ -2 h 426703"/>
                <a:gd name="connsiteX4" fmla="*/ 955241 w 955243"/>
                <a:gd name="connsiteY4" fmla="*/ 62260 h 426703"/>
                <a:gd name="connsiteX5" fmla="*/ 772363 w 955243"/>
                <a:gd name="connsiteY5" fmla="*/ 387178 h 426703"/>
                <a:gd name="connsiteX6" fmla="*/ 186806 w 955243"/>
                <a:gd name="connsiteY6" fmla="*/ 426701 h 426703"/>
                <a:gd name="connsiteX7" fmla="*/ 5836 w 955243"/>
                <a:gd name="connsiteY7" fmla="*/ 214017 h 42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243" h="426703">
                  <a:moveTo>
                    <a:pt x="-2" y="210124"/>
                  </a:moveTo>
                  <a:lnTo>
                    <a:pt x="140075" y="50584"/>
                  </a:lnTo>
                  <a:lnTo>
                    <a:pt x="536957" y="229582"/>
                  </a:lnTo>
                  <a:lnTo>
                    <a:pt x="688706" y="-2"/>
                  </a:lnTo>
                  <a:lnTo>
                    <a:pt x="955241" y="62260"/>
                  </a:lnTo>
                  <a:lnTo>
                    <a:pt x="772363" y="387178"/>
                  </a:lnTo>
                  <a:lnTo>
                    <a:pt x="186806" y="426701"/>
                  </a:lnTo>
                  <a:lnTo>
                    <a:pt x="5836" y="214017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C6E33EA-82FB-6A67-AB87-738477F8BAA0}"/>
                </a:ext>
              </a:extLst>
            </p:cNvPr>
            <p:cNvSpPr/>
            <p:nvPr/>
          </p:nvSpPr>
          <p:spPr>
            <a:xfrm>
              <a:off x="3330050" y="2402506"/>
              <a:ext cx="101163" cy="101172"/>
            </a:xfrm>
            <a:custGeom>
              <a:avLst/>
              <a:gdLst>
                <a:gd name="connsiteX0" fmla="*/ 101162 w 101163"/>
                <a:gd name="connsiteY0" fmla="*/ 50584 h 101172"/>
                <a:gd name="connsiteX1" fmla="*/ 50580 w 101163"/>
                <a:gd name="connsiteY1" fmla="*/ 101171 h 101172"/>
                <a:gd name="connsiteX2" fmla="*/ -2 w 101163"/>
                <a:gd name="connsiteY2" fmla="*/ 50584 h 101172"/>
                <a:gd name="connsiteX3" fmla="*/ 50580 w 101163"/>
                <a:gd name="connsiteY3" fmla="*/ -2 h 101172"/>
                <a:gd name="connsiteX4" fmla="*/ 101162 w 101163"/>
                <a:gd name="connsiteY4" fmla="*/ 50584 h 10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63" h="101172">
                  <a:moveTo>
                    <a:pt x="101162" y="50584"/>
                  </a:moveTo>
                  <a:cubicBezTo>
                    <a:pt x="101162" y="78523"/>
                    <a:pt x="78515" y="101171"/>
                    <a:pt x="50580" y="101171"/>
                  </a:cubicBezTo>
                  <a:cubicBezTo>
                    <a:pt x="22644" y="101171"/>
                    <a:pt x="-2" y="78523"/>
                    <a:pt x="-2" y="50584"/>
                  </a:cubicBezTo>
                  <a:cubicBezTo>
                    <a:pt x="-2" y="22646"/>
                    <a:pt x="22644" y="-2"/>
                    <a:pt x="50580" y="-2"/>
                  </a:cubicBezTo>
                  <a:cubicBezTo>
                    <a:pt x="78515" y="-2"/>
                    <a:pt x="101162" y="22646"/>
                    <a:pt x="101162" y="50584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393D78-6A23-BDAE-A69E-0772F7164D18}"/>
                </a:ext>
              </a:extLst>
            </p:cNvPr>
            <p:cNvSpPr/>
            <p:nvPr/>
          </p:nvSpPr>
          <p:spPr>
            <a:xfrm>
              <a:off x="4071288" y="2256584"/>
              <a:ext cx="110891" cy="103118"/>
            </a:xfrm>
            <a:custGeom>
              <a:avLst/>
              <a:gdLst>
                <a:gd name="connsiteX0" fmla="*/ 110890 w 110891"/>
                <a:gd name="connsiteY0" fmla="*/ 51557 h 103118"/>
                <a:gd name="connsiteX1" fmla="*/ 55444 w 110891"/>
                <a:gd name="connsiteY1" fmla="*/ 103117 h 103118"/>
                <a:gd name="connsiteX2" fmla="*/ -2 w 110891"/>
                <a:gd name="connsiteY2" fmla="*/ 51557 h 103118"/>
                <a:gd name="connsiteX3" fmla="*/ 55444 w 110891"/>
                <a:gd name="connsiteY3" fmla="*/ -2 h 103118"/>
                <a:gd name="connsiteX4" fmla="*/ 110890 w 110891"/>
                <a:gd name="connsiteY4" fmla="*/ 51557 h 10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103118">
                  <a:moveTo>
                    <a:pt x="110890" y="51557"/>
                  </a:moveTo>
                  <a:cubicBezTo>
                    <a:pt x="110890" y="80033"/>
                    <a:pt x="86066" y="103117"/>
                    <a:pt x="55444" y="103117"/>
                  </a:cubicBezTo>
                  <a:cubicBezTo>
                    <a:pt x="24822" y="103117"/>
                    <a:pt x="-2" y="80033"/>
                    <a:pt x="-2" y="51557"/>
                  </a:cubicBezTo>
                  <a:cubicBezTo>
                    <a:pt x="-2" y="23082"/>
                    <a:pt x="24822" y="-2"/>
                    <a:pt x="55444" y="-2"/>
                  </a:cubicBezTo>
                  <a:cubicBezTo>
                    <a:pt x="86066" y="-2"/>
                    <a:pt x="110890" y="23082"/>
                    <a:pt x="110890" y="51557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B45B295C-E63F-694F-A2E8-16CEC47E9805}"/>
              </a:ext>
            </a:extLst>
          </p:cNvPr>
          <p:cNvGrpSpPr/>
          <p:nvPr/>
        </p:nvGrpSpPr>
        <p:grpSpPr>
          <a:xfrm>
            <a:off x="8354809" y="4149854"/>
            <a:ext cx="1080949" cy="1426612"/>
            <a:chOff x="5083905" y="3950103"/>
            <a:chExt cx="1813904" cy="239395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26D0D8-BB25-6148-E710-A74B513D9BA5}"/>
                </a:ext>
              </a:extLst>
            </p:cNvPr>
            <p:cNvSpPr/>
            <p:nvPr/>
          </p:nvSpPr>
          <p:spPr>
            <a:xfrm>
              <a:off x="5398298" y="5922950"/>
              <a:ext cx="516054" cy="327430"/>
            </a:xfrm>
            <a:custGeom>
              <a:avLst/>
              <a:gdLst>
                <a:gd name="connsiteX0" fmla="*/ 21682 w 516054"/>
                <a:gd name="connsiteY0" fmla="*/ 25 h 327430"/>
                <a:gd name="connsiteX1" fmla="*/ -1 w 516054"/>
                <a:gd name="connsiteY1" fmla="*/ 327455 h 327430"/>
                <a:gd name="connsiteX2" fmla="*/ 498707 w 516054"/>
                <a:gd name="connsiteY2" fmla="*/ 149643 h 327430"/>
                <a:gd name="connsiteX3" fmla="*/ 516053 w 516054"/>
                <a:gd name="connsiteY3" fmla="*/ 299265 h 32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054" h="327430">
                  <a:moveTo>
                    <a:pt x="21682" y="25"/>
                  </a:moveTo>
                  <a:lnTo>
                    <a:pt x="-1" y="327455"/>
                  </a:lnTo>
                  <a:lnTo>
                    <a:pt x="498707" y="149643"/>
                  </a:lnTo>
                  <a:lnTo>
                    <a:pt x="516053" y="29926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C6C48F2-CE46-0D8A-A575-8E475EC57178}"/>
                </a:ext>
              </a:extLst>
            </p:cNvPr>
            <p:cNvSpPr/>
            <p:nvPr/>
          </p:nvSpPr>
          <p:spPr>
            <a:xfrm>
              <a:off x="5779915" y="5991244"/>
              <a:ext cx="509547" cy="352810"/>
            </a:xfrm>
            <a:custGeom>
              <a:avLst/>
              <a:gdLst>
                <a:gd name="connsiteX0" fmla="*/ -1 w 509547"/>
                <a:gd name="connsiteY0" fmla="*/ 25 h 352810"/>
                <a:gd name="connsiteX1" fmla="*/ 15178 w 509547"/>
                <a:gd name="connsiteY1" fmla="*/ 338303 h 352810"/>
                <a:gd name="connsiteX2" fmla="*/ 509547 w 509547"/>
                <a:gd name="connsiteY2" fmla="*/ 145310 h 352810"/>
                <a:gd name="connsiteX3" fmla="*/ 509547 w 509547"/>
                <a:gd name="connsiteY3" fmla="*/ 352835 h 35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547" h="352810">
                  <a:moveTo>
                    <a:pt x="-1" y="25"/>
                  </a:moveTo>
                  <a:lnTo>
                    <a:pt x="15178" y="338303"/>
                  </a:lnTo>
                  <a:lnTo>
                    <a:pt x="509547" y="145310"/>
                  </a:lnTo>
                  <a:lnTo>
                    <a:pt x="509547" y="35283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4DC36C3-FF9D-5B00-1276-D2A5147669EE}"/>
                </a:ext>
              </a:extLst>
            </p:cNvPr>
            <p:cNvSpPr/>
            <p:nvPr/>
          </p:nvSpPr>
          <p:spPr>
            <a:xfrm>
              <a:off x="5287714" y="5602024"/>
              <a:ext cx="639645" cy="414166"/>
            </a:xfrm>
            <a:custGeom>
              <a:avLst/>
              <a:gdLst>
                <a:gd name="connsiteX0" fmla="*/ 375115 w 639645"/>
                <a:gd name="connsiteY0" fmla="*/ 414191 h 414166"/>
                <a:gd name="connsiteX1" fmla="*/ 323075 w 639645"/>
                <a:gd name="connsiteY1" fmla="*/ 186507 h 414166"/>
                <a:gd name="connsiteX2" fmla="*/ 264531 w 639645"/>
                <a:gd name="connsiteY2" fmla="*/ 372991 h 414166"/>
                <a:gd name="connsiteX3" fmla="*/ -1 w 639645"/>
                <a:gd name="connsiteY3" fmla="*/ 338299 h 414166"/>
                <a:gd name="connsiteX4" fmla="*/ 97572 w 639645"/>
                <a:gd name="connsiteY4" fmla="*/ 25 h 414166"/>
                <a:gd name="connsiteX5" fmla="*/ 639645 w 639645"/>
                <a:gd name="connsiteY5" fmla="*/ 108444 h 414166"/>
                <a:gd name="connsiteX6" fmla="*/ 628805 w 639645"/>
                <a:gd name="connsiteY6" fmla="*/ 403350 h 41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645" h="414166">
                  <a:moveTo>
                    <a:pt x="375115" y="414191"/>
                  </a:moveTo>
                  <a:lnTo>
                    <a:pt x="323075" y="186507"/>
                  </a:lnTo>
                  <a:lnTo>
                    <a:pt x="264531" y="372991"/>
                  </a:lnTo>
                  <a:lnTo>
                    <a:pt x="-1" y="338299"/>
                  </a:lnTo>
                  <a:lnTo>
                    <a:pt x="97572" y="25"/>
                  </a:lnTo>
                  <a:lnTo>
                    <a:pt x="639645" y="108444"/>
                  </a:lnTo>
                  <a:lnTo>
                    <a:pt x="628805" y="403350"/>
                  </a:lnTo>
                  <a:close/>
                </a:path>
              </a:pathLst>
            </a:custGeom>
            <a:solidFill>
              <a:srgbClr val="8B4F8B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3842E38-386A-9E8C-49DD-36737F392712}"/>
                </a:ext>
              </a:extLst>
            </p:cNvPr>
            <p:cNvSpPr/>
            <p:nvPr/>
          </p:nvSpPr>
          <p:spPr>
            <a:xfrm>
              <a:off x="5203150" y="4808386"/>
              <a:ext cx="1103163" cy="958438"/>
            </a:xfrm>
            <a:custGeom>
              <a:avLst/>
              <a:gdLst>
                <a:gd name="connsiteX0" fmla="*/ 199483 w 1103163"/>
                <a:gd name="connsiteY0" fmla="*/ 97602 h 958438"/>
                <a:gd name="connsiteX1" fmla="*/ 340422 w 1103163"/>
                <a:gd name="connsiteY1" fmla="*/ 290591 h 958438"/>
                <a:gd name="connsiteX2" fmla="*/ -1 w 1103163"/>
                <a:gd name="connsiteY2" fmla="*/ 771979 h 958438"/>
                <a:gd name="connsiteX3" fmla="*/ 971394 w 1103163"/>
                <a:gd name="connsiteY3" fmla="*/ 958463 h 958438"/>
                <a:gd name="connsiteX4" fmla="*/ 977899 w 1103163"/>
                <a:gd name="connsiteY4" fmla="*/ 943285 h 958438"/>
                <a:gd name="connsiteX5" fmla="*/ 856474 w 1103163"/>
                <a:gd name="connsiteY5" fmla="*/ 399014 h 958438"/>
                <a:gd name="connsiteX6" fmla="*/ 1101492 w 1103163"/>
                <a:gd name="connsiteY6" fmla="*/ 316614 h 958438"/>
                <a:gd name="connsiteX7" fmla="*/ 982234 w 1103163"/>
                <a:gd name="connsiteY7" fmla="*/ 101941 h 958438"/>
                <a:gd name="connsiteX8" fmla="*/ 542073 w 1103163"/>
                <a:gd name="connsiteY8" fmla="*/ 25 h 958438"/>
                <a:gd name="connsiteX9" fmla="*/ 490034 w 1103163"/>
                <a:gd name="connsiteY9" fmla="*/ 97603 h 958438"/>
                <a:gd name="connsiteX10" fmla="*/ 199482 w 1103163"/>
                <a:gd name="connsiteY10" fmla="*/ 97603 h 95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163" h="958438">
                  <a:moveTo>
                    <a:pt x="199483" y="97602"/>
                  </a:moveTo>
                  <a:cubicBezTo>
                    <a:pt x="132539" y="228704"/>
                    <a:pt x="179519" y="293034"/>
                    <a:pt x="340422" y="290591"/>
                  </a:cubicBezTo>
                  <a:lnTo>
                    <a:pt x="-1" y="771979"/>
                  </a:lnTo>
                  <a:lnTo>
                    <a:pt x="971394" y="958463"/>
                  </a:lnTo>
                  <a:cubicBezTo>
                    <a:pt x="976016" y="950677"/>
                    <a:pt x="975323" y="952489"/>
                    <a:pt x="977899" y="943285"/>
                  </a:cubicBezTo>
                  <a:lnTo>
                    <a:pt x="856474" y="399014"/>
                  </a:lnTo>
                  <a:cubicBezTo>
                    <a:pt x="998143" y="420996"/>
                    <a:pt x="1079815" y="393529"/>
                    <a:pt x="1101492" y="316614"/>
                  </a:cubicBezTo>
                  <a:cubicBezTo>
                    <a:pt x="1112082" y="259915"/>
                    <a:pt x="1072329" y="188357"/>
                    <a:pt x="982234" y="101941"/>
                  </a:cubicBezTo>
                  <a:cubicBezTo>
                    <a:pt x="807213" y="110982"/>
                    <a:pt x="660493" y="77012"/>
                    <a:pt x="542073" y="25"/>
                  </a:cubicBezTo>
                  <a:lnTo>
                    <a:pt x="490034" y="97603"/>
                  </a:lnTo>
                  <a:cubicBezTo>
                    <a:pt x="401006" y="39712"/>
                    <a:pt x="304156" y="39712"/>
                    <a:pt x="199482" y="97603"/>
                  </a:cubicBezTo>
                  <a:close/>
                </a:path>
              </a:pathLst>
            </a:custGeom>
            <a:solidFill>
              <a:srgbClr val="A8CF45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1F1E107-78E0-31CB-BFE6-D12AB067C72B}"/>
                </a:ext>
              </a:extLst>
            </p:cNvPr>
            <p:cNvSpPr/>
            <p:nvPr/>
          </p:nvSpPr>
          <p:spPr>
            <a:xfrm>
              <a:off x="5512156" y="4244601"/>
              <a:ext cx="144168" cy="87057"/>
            </a:xfrm>
            <a:custGeom>
              <a:avLst/>
              <a:gdLst>
                <a:gd name="connsiteX0" fmla="*/ 144168 w 144168"/>
                <a:gd name="connsiteY0" fmla="*/ 43553 h 87057"/>
                <a:gd name="connsiteX1" fmla="*/ 72083 w 144168"/>
                <a:gd name="connsiteY1" fmla="*/ 87083 h 87057"/>
                <a:gd name="connsiteX2" fmla="*/ -1 w 144168"/>
                <a:gd name="connsiteY2" fmla="*/ 43553 h 87057"/>
                <a:gd name="connsiteX3" fmla="*/ 72083 w 144168"/>
                <a:gd name="connsiteY3" fmla="*/ 25 h 87057"/>
                <a:gd name="connsiteX4" fmla="*/ 144168 w 144168"/>
                <a:gd name="connsiteY4" fmla="*/ 43553 h 8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68" h="87057">
                  <a:moveTo>
                    <a:pt x="144168" y="43553"/>
                  </a:moveTo>
                  <a:cubicBezTo>
                    <a:pt x="144168" y="67594"/>
                    <a:pt x="111894" y="87083"/>
                    <a:pt x="72083" y="87083"/>
                  </a:cubicBezTo>
                  <a:cubicBezTo>
                    <a:pt x="32272" y="87083"/>
                    <a:pt x="-1" y="67594"/>
                    <a:pt x="-1" y="43553"/>
                  </a:cubicBezTo>
                  <a:cubicBezTo>
                    <a:pt x="-1" y="19513"/>
                    <a:pt x="32272" y="25"/>
                    <a:pt x="72083" y="25"/>
                  </a:cubicBezTo>
                  <a:cubicBezTo>
                    <a:pt x="111894" y="25"/>
                    <a:pt x="144168" y="19513"/>
                    <a:pt x="144168" y="43553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A6670EC-B33E-9E05-2700-7432A061DF84}"/>
                </a:ext>
              </a:extLst>
            </p:cNvPr>
            <p:cNvSpPr/>
            <p:nvPr/>
          </p:nvSpPr>
          <p:spPr>
            <a:xfrm>
              <a:off x="6473770" y="4589379"/>
              <a:ext cx="86733" cy="88901"/>
            </a:xfrm>
            <a:custGeom>
              <a:avLst/>
              <a:gdLst>
                <a:gd name="connsiteX0" fmla="*/ 86732 w 86733"/>
                <a:gd name="connsiteY0" fmla="*/ 44476 h 88901"/>
                <a:gd name="connsiteX1" fmla="*/ 43365 w 86733"/>
                <a:gd name="connsiteY1" fmla="*/ 88926 h 88901"/>
                <a:gd name="connsiteX2" fmla="*/ -1 w 86733"/>
                <a:gd name="connsiteY2" fmla="*/ 44476 h 88901"/>
                <a:gd name="connsiteX3" fmla="*/ 43365 w 86733"/>
                <a:gd name="connsiteY3" fmla="*/ 25 h 88901"/>
                <a:gd name="connsiteX4" fmla="*/ 86732 w 86733"/>
                <a:gd name="connsiteY4" fmla="*/ 44476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33" h="88901">
                  <a:moveTo>
                    <a:pt x="86732" y="44476"/>
                  </a:moveTo>
                  <a:cubicBezTo>
                    <a:pt x="86732" y="69025"/>
                    <a:pt x="67316" y="88926"/>
                    <a:pt x="43365" y="88926"/>
                  </a:cubicBezTo>
                  <a:cubicBezTo>
                    <a:pt x="19415" y="88926"/>
                    <a:pt x="-1" y="69025"/>
                    <a:pt x="-1" y="44476"/>
                  </a:cubicBezTo>
                  <a:cubicBezTo>
                    <a:pt x="-1" y="19926"/>
                    <a:pt x="19415" y="25"/>
                    <a:pt x="43365" y="25"/>
                  </a:cubicBezTo>
                  <a:cubicBezTo>
                    <a:pt x="67316" y="25"/>
                    <a:pt x="86732" y="19926"/>
                    <a:pt x="86732" y="44476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37516BF-0CEB-7CEF-705D-4992A137156F}"/>
                </a:ext>
              </a:extLst>
            </p:cNvPr>
            <p:cNvSpPr/>
            <p:nvPr/>
          </p:nvSpPr>
          <p:spPr>
            <a:xfrm>
              <a:off x="5536903" y="4064251"/>
              <a:ext cx="979160" cy="872555"/>
            </a:xfrm>
            <a:custGeom>
              <a:avLst/>
              <a:gdLst>
                <a:gd name="connsiteX0" fmla="*/ 947707 w 979160"/>
                <a:gd name="connsiteY0" fmla="*/ 323488 h 872555"/>
                <a:gd name="connsiteX1" fmla="*/ 965055 w 979160"/>
                <a:gd name="connsiteY1" fmla="*/ 605381 h 872555"/>
                <a:gd name="connsiteX2" fmla="*/ 373109 w 979160"/>
                <a:gd name="connsiteY2" fmla="*/ 850412 h 872555"/>
                <a:gd name="connsiteX3" fmla="*/ 24017 w 979160"/>
                <a:gd name="connsiteY3" fmla="*/ 275782 h 872555"/>
                <a:gd name="connsiteX4" fmla="*/ 529227 w 979160"/>
                <a:gd name="connsiteY4" fmla="*/ 9067 h 872555"/>
                <a:gd name="connsiteX5" fmla="*/ 947708 w 979160"/>
                <a:gd name="connsiteY5" fmla="*/ 323488 h 87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0" h="872555">
                  <a:moveTo>
                    <a:pt x="947707" y="323488"/>
                  </a:moveTo>
                  <a:cubicBezTo>
                    <a:pt x="982717" y="410644"/>
                    <a:pt x="988500" y="504608"/>
                    <a:pt x="965055" y="605381"/>
                  </a:cubicBezTo>
                  <a:cubicBezTo>
                    <a:pt x="855924" y="834822"/>
                    <a:pt x="658607" y="916499"/>
                    <a:pt x="373109" y="850412"/>
                  </a:cubicBezTo>
                  <a:cubicBezTo>
                    <a:pt x="61259" y="759140"/>
                    <a:pt x="-55105" y="567598"/>
                    <a:pt x="24017" y="275782"/>
                  </a:cubicBezTo>
                  <a:cubicBezTo>
                    <a:pt x="144129" y="58654"/>
                    <a:pt x="312533" y="-30250"/>
                    <a:pt x="529227" y="9067"/>
                  </a:cubicBezTo>
                  <a:cubicBezTo>
                    <a:pt x="697505" y="63752"/>
                    <a:pt x="836999" y="168558"/>
                    <a:pt x="947708" y="32348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5BE5FBE-8B93-4F90-56C1-ACE46913B319}"/>
                </a:ext>
              </a:extLst>
            </p:cNvPr>
            <p:cNvSpPr/>
            <p:nvPr/>
          </p:nvSpPr>
          <p:spPr>
            <a:xfrm>
              <a:off x="6293809" y="4778031"/>
              <a:ext cx="604001" cy="273219"/>
            </a:xfrm>
            <a:custGeom>
              <a:avLst/>
              <a:gdLst>
                <a:gd name="connsiteX0" fmla="*/ -1 w 604001"/>
                <a:gd name="connsiteY0" fmla="*/ 273244 h 273219"/>
                <a:gd name="connsiteX1" fmla="*/ 604000 w 604001"/>
                <a:gd name="connsiteY1" fmla="*/ 25 h 27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001" h="273219">
                  <a:moveTo>
                    <a:pt x="-1" y="273244"/>
                  </a:moveTo>
                  <a:lnTo>
                    <a:pt x="60400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742A065-92AC-D251-B34A-DF333A05E83D}"/>
                </a:ext>
              </a:extLst>
            </p:cNvPr>
            <p:cNvSpPr/>
            <p:nvPr/>
          </p:nvSpPr>
          <p:spPr>
            <a:xfrm>
              <a:off x="6766495" y="4712976"/>
              <a:ext cx="2168" cy="303576"/>
            </a:xfrm>
            <a:custGeom>
              <a:avLst/>
              <a:gdLst>
                <a:gd name="connsiteX0" fmla="*/ 2167 w 2168"/>
                <a:gd name="connsiteY0" fmla="*/ 25 h 303576"/>
                <a:gd name="connsiteX1" fmla="*/ -1 w 2168"/>
                <a:gd name="connsiteY1" fmla="*/ 303601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" h="303576">
                  <a:moveTo>
                    <a:pt x="2167" y="25"/>
                  </a:moveTo>
                  <a:lnTo>
                    <a:pt x="-1" y="30360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6A6D173-D6E7-CCA2-286D-88608DAD148B}"/>
                </a:ext>
              </a:extLst>
            </p:cNvPr>
            <p:cNvSpPr/>
            <p:nvPr/>
          </p:nvSpPr>
          <p:spPr>
            <a:xfrm>
              <a:off x="6768868" y="4836418"/>
              <a:ext cx="128941" cy="141103"/>
            </a:xfrm>
            <a:custGeom>
              <a:avLst/>
              <a:gdLst>
                <a:gd name="connsiteX0" fmla="*/ 128941 w 128941"/>
                <a:gd name="connsiteY0" fmla="*/ 78248 h 141103"/>
                <a:gd name="connsiteX1" fmla="*/ -1 w 128941"/>
                <a:gd name="connsiteY1" fmla="*/ 25 h 141103"/>
                <a:gd name="connsiteX2" fmla="*/ 58338 w 128941"/>
                <a:gd name="connsiteY2" fmla="*/ 141129 h 14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41" h="141103">
                  <a:moveTo>
                    <a:pt x="128941" y="78248"/>
                  </a:moveTo>
                  <a:lnTo>
                    <a:pt x="-1" y="25"/>
                  </a:lnTo>
                  <a:lnTo>
                    <a:pt x="58338" y="1411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CBA68C1-DB32-BBF1-E11C-F4839703B438}"/>
                </a:ext>
              </a:extLst>
            </p:cNvPr>
            <p:cNvSpPr/>
            <p:nvPr/>
          </p:nvSpPr>
          <p:spPr>
            <a:xfrm>
              <a:off x="5274711" y="4392051"/>
              <a:ext cx="197313" cy="483558"/>
            </a:xfrm>
            <a:custGeom>
              <a:avLst/>
              <a:gdLst>
                <a:gd name="connsiteX0" fmla="*/ 197313 w 197313"/>
                <a:gd name="connsiteY0" fmla="*/ 483583 h 483558"/>
                <a:gd name="connsiteX1" fmla="*/ -1 w 197313"/>
                <a:gd name="connsiteY1" fmla="*/ 25 h 4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313" h="483558">
                  <a:moveTo>
                    <a:pt x="197313" y="483583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D53D20-4DF4-88ED-55C4-0B99224290A7}"/>
                </a:ext>
              </a:extLst>
            </p:cNvPr>
            <p:cNvSpPr/>
            <p:nvPr/>
          </p:nvSpPr>
          <p:spPr>
            <a:xfrm>
              <a:off x="5185810" y="4426748"/>
              <a:ext cx="268868" cy="89809"/>
            </a:xfrm>
            <a:custGeom>
              <a:avLst/>
              <a:gdLst>
                <a:gd name="connsiteX0" fmla="*/ 268867 w 268868"/>
                <a:gd name="connsiteY0" fmla="*/ 28213 h 89809"/>
                <a:gd name="connsiteX1" fmla="*/ 139704 w 268868"/>
                <a:gd name="connsiteY1" fmla="*/ 89834 h 89809"/>
                <a:gd name="connsiteX2" fmla="*/ -1 w 268868"/>
                <a:gd name="connsiteY2" fmla="*/ 25 h 8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868" h="89809">
                  <a:moveTo>
                    <a:pt x="268867" y="28213"/>
                  </a:moveTo>
                  <a:lnTo>
                    <a:pt x="139704" y="89834"/>
                  </a:ln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33E2F23-ABFC-941D-7D1C-722D776B37BB}"/>
                </a:ext>
              </a:extLst>
            </p:cNvPr>
            <p:cNvSpPr/>
            <p:nvPr/>
          </p:nvSpPr>
          <p:spPr>
            <a:xfrm>
              <a:off x="5174968" y="4379042"/>
              <a:ext cx="184305" cy="145284"/>
            </a:xfrm>
            <a:custGeom>
              <a:avLst/>
              <a:gdLst>
                <a:gd name="connsiteX0" fmla="*/ -1 w 184305"/>
                <a:gd name="connsiteY0" fmla="*/ 145310 h 145284"/>
                <a:gd name="connsiteX1" fmla="*/ 150743 w 184305"/>
                <a:gd name="connsiteY1" fmla="*/ 136533 h 145284"/>
                <a:gd name="connsiteX2" fmla="*/ 184304 w 184305"/>
                <a:gd name="connsiteY2" fmla="*/ 25 h 14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05" h="145284">
                  <a:moveTo>
                    <a:pt x="-1" y="145310"/>
                  </a:moveTo>
                  <a:lnTo>
                    <a:pt x="150743" y="136533"/>
                  </a:lnTo>
                  <a:lnTo>
                    <a:pt x="184304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015D63D-9034-6885-B6E5-0759D2634ED2}"/>
                </a:ext>
              </a:extLst>
            </p:cNvPr>
            <p:cNvSpPr/>
            <p:nvPr/>
          </p:nvSpPr>
          <p:spPr>
            <a:xfrm>
              <a:off x="6452564" y="4340654"/>
              <a:ext cx="441380" cy="136609"/>
            </a:xfrm>
            <a:custGeom>
              <a:avLst/>
              <a:gdLst>
                <a:gd name="connsiteX0" fmla="*/ -1 w 441380"/>
                <a:gd name="connsiteY0" fmla="*/ 25 h 136609"/>
                <a:gd name="connsiteX1" fmla="*/ 441379 w 441380"/>
                <a:gd name="connsiteY1" fmla="*/ 136635 h 13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380" h="136609">
                  <a:moveTo>
                    <a:pt x="-1" y="25"/>
                  </a:moveTo>
                  <a:cubicBezTo>
                    <a:pt x="143620" y="71753"/>
                    <a:pt x="290747" y="117289"/>
                    <a:pt x="441379" y="13663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DB914C3-453E-76BA-F5DB-59EF1A9C6A92}"/>
                </a:ext>
              </a:extLst>
            </p:cNvPr>
            <p:cNvSpPr/>
            <p:nvPr/>
          </p:nvSpPr>
          <p:spPr>
            <a:xfrm>
              <a:off x="6501019" y="4431493"/>
              <a:ext cx="383790" cy="127936"/>
            </a:xfrm>
            <a:custGeom>
              <a:avLst/>
              <a:gdLst>
                <a:gd name="connsiteX0" fmla="*/ -1 w 383790"/>
                <a:gd name="connsiteY0" fmla="*/ 25 h 127936"/>
                <a:gd name="connsiteX1" fmla="*/ 383789 w 383790"/>
                <a:gd name="connsiteY1" fmla="*/ 12796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3790" h="127936">
                  <a:moveTo>
                    <a:pt x="-1" y="25"/>
                  </a:moveTo>
                  <a:cubicBezTo>
                    <a:pt x="136626" y="60061"/>
                    <a:pt x="264555" y="102707"/>
                    <a:pt x="383789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650BDF5-3277-FD3C-AB2F-92C137B21791}"/>
                </a:ext>
              </a:extLst>
            </p:cNvPr>
            <p:cNvSpPr/>
            <p:nvPr/>
          </p:nvSpPr>
          <p:spPr>
            <a:xfrm>
              <a:off x="6514973" y="4519988"/>
              <a:ext cx="340420" cy="127937"/>
            </a:xfrm>
            <a:custGeom>
              <a:avLst/>
              <a:gdLst>
                <a:gd name="connsiteX0" fmla="*/ -1 w 340420"/>
                <a:gd name="connsiteY0" fmla="*/ 25 h 127937"/>
                <a:gd name="connsiteX1" fmla="*/ 340420 w 340420"/>
                <a:gd name="connsiteY1" fmla="*/ 127962 h 12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420" h="127937">
                  <a:moveTo>
                    <a:pt x="-1" y="25"/>
                  </a:moveTo>
                  <a:cubicBezTo>
                    <a:pt x="126046" y="63553"/>
                    <a:pt x="239520" y="106198"/>
                    <a:pt x="340420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C068840-D8A9-816D-4195-B4673FA6CFC7}"/>
                </a:ext>
              </a:extLst>
            </p:cNvPr>
            <p:cNvSpPr/>
            <p:nvPr/>
          </p:nvSpPr>
          <p:spPr>
            <a:xfrm>
              <a:off x="6555935" y="4655396"/>
              <a:ext cx="328566" cy="130493"/>
            </a:xfrm>
            <a:custGeom>
              <a:avLst/>
              <a:gdLst>
                <a:gd name="connsiteX0" fmla="*/ -1 w 328566"/>
                <a:gd name="connsiteY0" fmla="*/ 25 h 130493"/>
                <a:gd name="connsiteX1" fmla="*/ 328565 w 328566"/>
                <a:gd name="connsiteY1" fmla="*/ 130519 h 13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566" h="130493">
                  <a:moveTo>
                    <a:pt x="-1" y="25"/>
                  </a:moveTo>
                  <a:cubicBezTo>
                    <a:pt x="111748" y="50260"/>
                    <a:pt x="221271" y="93758"/>
                    <a:pt x="328565" y="13051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70B8DF0-BEEF-0D66-1C29-34262B94891D}"/>
                </a:ext>
              </a:extLst>
            </p:cNvPr>
            <p:cNvSpPr/>
            <p:nvPr/>
          </p:nvSpPr>
          <p:spPr>
            <a:xfrm>
              <a:off x="5083905" y="4212070"/>
              <a:ext cx="459669" cy="124151"/>
            </a:xfrm>
            <a:custGeom>
              <a:avLst/>
              <a:gdLst>
                <a:gd name="connsiteX0" fmla="*/ 459668 w 459669"/>
                <a:gd name="connsiteY0" fmla="*/ 114951 h 124151"/>
                <a:gd name="connsiteX1" fmla="*/ -1 w 459669"/>
                <a:gd name="connsiteY1" fmla="*/ 25 h 1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669" h="124151">
                  <a:moveTo>
                    <a:pt x="459668" y="114951"/>
                  </a:moveTo>
                  <a:cubicBezTo>
                    <a:pt x="294027" y="143662"/>
                    <a:pt x="140805" y="105354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406A00D-7D67-6242-EB22-3A3E330AB74C}"/>
                </a:ext>
              </a:extLst>
            </p:cNvPr>
            <p:cNvSpPr/>
            <p:nvPr/>
          </p:nvSpPr>
          <p:spPr>
            <a:xfrm>
              <a:off x="5099134" y="3992244"/>
              <a:ext cx="529065" cy="238526"/>
            </a:xfrm>
            <a:custGeom>
              <a:avLst/>
              <a:gdLst>
                <a:gd name="connsiteX0" fmla="*/ 529064 w 529065"/>
                <a:gd name="connsiteY0" fmla="*/ 238552 h 238526"/>
                <a:gd name="connsiteX1" fmla="*/ -1 w 529065"/>
                <a:gd name="connsiteY1" fmla="*/ 25 h 23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065" h="238526">
                  <a:moveTo>
                    <a:pt x="529064" y="238552"/>
                  </a:moveTo>
                  <a:cubicBezTo>
                    <a:pt x="297683" y="237972"/>
                    <a:pt x="121328" y="158463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B511019-AE99-18D6-17F9-F14B482264B7}"/>
                </a:ext>
              </a:extLst>
            </p:cNvPr>
            <p:cNvSpPr/>
            <p:nvPr/>
          </p:nvSpPr>
          <p:spPr>
            <a:xfrm>
              <a:off x="5253962" y="3963176"/>
              <a:ext cx="451006" cy="192986"/>
            </a:xfrm>
            <a:custGeom>
              <a:avLst/>
              <a:gdLst>
                <a:gd name="connsiteX0" fmla="*/ 451005 w 451006"/>
                <a:gd name="connsiteY0" fmla="*/ 193012 h 192986"/>
                <a:gd name="connsiteX1" fmla="*/ -1 w 451006"/>
                <a:gd name="connsiteY1" fmla="*/ 25 h 1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1006" h="192986">
                  <a:moveTo>
                    <a:pt x="451005" y="193012"/>
                  </a:moveTo>
                  <a:cubicBezTo>
                    <a:pt x="275431" y="152819"/>
                    <a:pt x="125095" y="88490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B323725-64AE-C63D-9799-F246387A1F0E}"/>
                </a:ext>
              </a:extLst>
            </p:cNvPr>
            <p:cNvSpPr/>
            <p:nvPr/>
          </p:nvSpPr>
          <p:spPr>
            <a:xfrm>
              <a:off x="5409956" y="3950103"/>
              <a:ext cx="431491" cy="132272"/>
            </a:xfrm>
            <a:custGeom>
              <a:avLst/>
              <a:gdLst>
                <a:gd name="connsiteX0" fmla="*/ -1 w 431491"/>
                <a:gd name="connsiteY0" fmla="*/ 25 h 132272"/>
                <a:gd name="connsiteX1" fmla="*/ 431491 w 431491"/>
                <a:gd name="connsiteY1" fmla="*/ 132297 h 13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491" h="132272">
                  <a:moveTo>
                    <a:pt x="-1" y="25"/>
                  </a:moveTo>
                  <a:cubicBezTo>
                    <a:pt x="174561" y="77942"/>
                    <a:pt x="318391" y="122034"/>
                    <a:pt x="431491" y="13229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EC9FC8F-30F3-07C1-C78E-07812C98B695}"/>
                </a:ext>
              </a:extLst>
            </p:cNvPr>
            <p:cNvSpPr/>
            <p:nvPr/>
          </p:nvSpPr>
          <p:spPr>
            <a:xfrm>
              <a:off x="5731889" y="4313988"/>
              <a:ext cx="665989" cy="340220"/>
            </a:xfrm>
            <a:custGeom>
              <a:avLst/>
              <a:gdLst>
                <a:gd name="connsiteX0" fmla="*/ 324 w 665989"/>
                <a:gd name="connsiteY0" fmla="*/ 25 h 340220"/>
                <a:gd name="connsiteX1" fmla="*/ 665989 w 665989"/>
                <a:gd name="connsiteY1" fmla="*/ 164825 h 34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5989" h="340220">
                  <a:moveTo>
                    <a:pt x="324" y="25"/>
                  </a:moveTo>
                  <a:cubicBezTo>
                    <a:pt x="-15608" y="374437"/>
                    <a:pt x="559711" y="455390"/>
                    <a:pt x="665989" y="1648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40C0E2B-72C4-2132-2166-49C0EA9060C0}"/>
                </a:ext>
              </a:extLst>
            </p:cNvPr>
            <p:cNvSpPr/>
            <p:nvPr/>
          </p:nvSpPr>
          <p:spPr>
            <a:xfrm>
              <a:off x="6109498" y="4227002"/>
              <a:ext cx="88900" cy="47954"/>
            </a:xfrm>
            <a:custGeom>
              <a:avLst/>
              <a:gdLst>
                <a:gd name="connsiteX0" fmla="*/ 88900 w 88900"/>
                <a:gd name="connsiteY0" fmla="*/ 47980 h 47954"/>
                <a:gd name="connsiteX1" fmla="*/ -1 w 88900"/>
                <a:gd name="connsiteY1" fmla="*/ 26296 h 4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900" h="47954">
                  <a:moveTo>
                    <a:pt x="88900" y="47980"/>
                  </a:moveTo>
                  <a:cubicBezTo>
                    <a:pt x="61760" y="-7654"/>
                    <a:pt x="32126" y="-14880"/>
                    <a:pt x="-1" y="2629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D33D931-1C5F-022F-0277-B1B05C664097}"/>
                </a:ext>
              </a:extLst>
            </p:cNvPr>
            <p:cNvSpPr/>
            <p:nvPr/>
          </p:nvSpPr>
          <p:spPr>
            <a:xfrm>
              <a:off x="5936033" y="4194660"/>
              <a:ext cx="99742" cy="26086"/>
            </a:xfrm>
            <a:custGeom>
              <a:avLst/>
              <a:gdLst>
                <a:gd name="connsiteX0" fmla="*/ 99742 w 99742"/>
                <a:gd name="connsiteY0" fmla="*/ 21774 h 26086"/>
                <a:gd name="connsiteX1" fmla="*/ -1 w 99742"/>
                <a:gd name="connsiteY1" fmla="*/ 26111 h 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742" h="26086">
                  <a:moveTo>
                    <a:pt x="99742" y="21774"/>
                  </a:moveTo>
                  <a:cubicBezTo>
                    <a:pt x="74536" y="-8605"/>
                    <a:pt x="41288" y="-7159"/>
                    <a:pt x="-1" y="26111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9A8E5B3-92C0-EB72-A1C3-D0D0D5D32525}"/>
                </a:ext>
              </a:extLst>
            </p:cNvPr>
            <p:cNvSpPr/>
            <p:nvPr/>
          </p:nvSpPr>
          <p:spPr>
            <a:xfrm>
              <a:off x="5779918" y="4027756"/>
              <a:ext cx="188641" cy="125767"/>
            </a:xfrm>
            <a:custGeom>
              <a:avLst/>
              <a:gdLst>
                <a:gd name="connsiteX0" fmla="*/ -1 w 188641"/>
                <a:gd name="connsiteY0" fmla="*/ 125792 h 125767"/>
                <a:gd name="connsiteX1" fmla="*/ 188641 w 188641"/>
                <a:gd name="connsiteY1" fmla="*/ 25 h 12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125767">
                  <a:moveTo>
                    <a:pt x="-1" y="125792"/>
                  </a:moveTo>
                  <a:cubicBezTo>
                    <a:pt x="87197" y="81438"/>
                    <a:pt x="150078" y="39515"/>
                    <a:pt x="18864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E361620-46C0-4CD2-1627-1514C45BBA57}"/>
                </a:ext>
              </a:extLst>
            </p:cNvPr>
            <p:cNvSpPr/>
            <p:nvPr/>
          </p:nvSpPr>
          <p:spPr>
            <a:xfrm>
              <a:off x="5940371" y="4016914"/>
              <a:ext cx="125760" cy="119263"/>
            </a:xfrm>
            <a:custGeom>
              <a:avLst/>
              <a:gdLst>
                <a:gd name="connsiteX0" fmla="*/ -1 w 125760"/>
                <a:gd name="connsiteY0" fmla="*/ 119289 h 119263"/>
                <a:gd name="connsiteX1" fmla="*/ 125759 w 125760"/>
                <a:gd name="connsiteY1" fmla="*/ 25 h 1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760" h="119263">
                  <a:moveTo>
                    <a:pt x="-1" y="119289"/>
                  </a:moveTo>
                  <a:cubicBezTo>
                    <a:pt x="47957" y="80595"/>
                    <a:pt x="89877" y="40841"/>
                    <a:pt x="125759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DFC3D58-8157-410F-ECDC-E154371CE939}"/>
                </a:ext>
              </a:extLst>
            </p:cNvPr>
            <p:cNvSpPr/>
            <p:nvPr/>
          </p:nvSpPr>
          <p:spPr>
            <a:xfrm>
              <a:off x="6070469" y="4051610"/>
              <a:ext cx="58543" cy="104083"/>
            </a:xfrm>
            <a:custGeom>
              <a:avLst/>
              <a:gdLst>
                <a:gd name="connsiteX0" fmla="*/ -1 w 58543"/>
                <a:gd name="connsiteY0" fmla="*/ 104108 h 104083"/>
                <a:gd name="connsiteX1" fmla="*/ 58543 w 58543"/>
                <a:gd name="connsiteY1" fmla="*/ 25 h 10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43" h="104083">
                  <a:moveTo>
                    <a:pt x="-1" y="104108"/>
                  </a:moveTo>
                  <a:cubicBezTo>
                    <a:pt x="24650" y="67370"/>
                    <a:pt x="44164" y="32674"/>
                    <a:pt x="58543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1DCC0E-6A8F-4C87-F9A2-D45EB8A950FF}"/>
                </a:ext>
              </a:extLst>
            </p:cNvPr>
            <p:cNvSpPr/>
            <p:nvPr/>
          </p:nvSpPr>
          <p:spPr>
            <a:xfrm>
              <a:off x="6198398" y="4077631"/>
              <a:ext cx="32523" cy="134440"/>
            </a:xfrm>
            <a:custGeom>
              <a:avLst/>
              <a:gdLst>
                <a:gd name="connsiteX0" fmla="*/ 32523 w 32523"/>
                <a:gd name="connsiteY0" fmla="*/ 134465 h 134440"/>
                <a:gd name="connsiteX1" fmla="*/ -1 w 32523"/>
                <a:gd name="connsiteY1" fmla="*/ 25 h 1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23" h="134440">
                  <a:moveTo>
                    <a:pt x="32523" y="134465"/>
                  </a:moveTo>
                  <a:cubicBezTo>
                    <a:pt x="23749" y="86433"/>
                    <a:pt x="12906" y="41619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090A634-E453-04DB-4785-C09BAA8B0BF1}"/>
                </a:ext>
              </a:extLst>
            </p:cNvPr>
            <p:cNvSpPr/>
            <p:nvPr/>
          </p:nvSpPr>
          <p:spPr>
            <a:xfrm>
              <a:off x="6285017" y="4138346"/>
              <a:ext cx="32635" cy="97578"/>
            </a:xfrm>
            <a:custGeom>
              <a:avLst/>
              <a:gdLst>
                <a:gd name="connsiteX0" fmla="*/ 32635 w 32635"/>
                <a:gd name="connsiteY0" fmla="*/ 97604 h 97578"/>
                <a:gd name="connsiteX1" fmla="*/ 110 w 32635"/>
                <a:gd name="connsiteY1" fmla="*/ 25 h 9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35" h="97578">
                  <a:moveTo>
                    <a:pt x="32635" y="97604"/>
                  </a:moveTo>
                  <a:cubicBezTo>
                    <a:pt x="9608" y="66163"/>
                    <a:pt x="-1234" y="33637"/>
                    <a:pt x="110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83B6B22-790C-587F-E0C9-84B57FDDDEBA}"/>
                </a:ext>
              </a:extLst>
            </p:cNvPr>
            <p:cNvSpPr/>
            <p:nvPr/>
          </p:nvSpPr>
          <p:spPr>
            <a:xfrm>
              <a:off x="6378538" y="4205184"/>
              <a:ext cx="19562" cy="75895"/>
            </a:xfrm>
            <a:custGeom>
              <a:avLst/>
              <a:gdLst>
                <a:gd name="connsiteX0" fmla="*/ 19562 w 19562"/>
                <a:gd name="connsiteY0" fmla="*/ 75920 h 75895"/>
                <a:gd name="connsiteX1" fmla="*/ 47 w 19562"/>
                <a:gd name="connsiteY1" fmla="*/ 25 h 7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75895">
                  <a:moveTo>
                    <a:pt x="19562" y="75920"/>
                  </a:moveTo>
                  <a:cubicBezTo>
                    <a:pt x="5875" y="52259"/>
                    <a:pt x="-630" y="26960"/>
                    <a:pt x="47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02BDDC0-FA74-923A-0AE9-B1D1D5F441FA}"/>
                </a:ext>
              </a:extLst>
            </p:cNvPr>
            <p:cNvSpPr/>
            <p:nvPr/>
          </p:nvSpPr>
          <p:spPr>
            <a:xfrm>
              <a:off x="5774164" y="5440926"/>
              <a:ext cx="194527" cy="197960"/>
            </a:xfrm>
            <a:custGeom>
              <a:avLst/>
              <a:gdLst>
                <a:gd name="connsiteX0" fmla="*/ 77305 w 194527"/>
                <a:gd name="connsiteY0" fmla="*/ 197986 h 197960"/>
                <a:gd name="connsiteX1" fmla="*/ 90315 w 194527"/>
                <a:gd name="connsiteY1" fmla="*/ 33187 h 197960"/>
                <a:gd name="connsiteX2" fmla="*/ 77305 w 194527"/>
                <a:gd name="connsiteY2" fmla="*/ 197986 h 19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527" h="197960">
                  <a:moveTo>
                    <a:pt x="77305" y="197986"/>
                  </a:moveTo>
                  <a:cubicBezTo>
                    <a:pt x="251697" y="75796"/>
                    <a:pt x="210498" y="-55029"/>
                    <a:pt x="90315" y="33187"/>
                  </a:cubicBezTo>
                  <a:cubicBezTo>
                    <a:pt x="9210" y="-47861"/>
                    <a:pt x="-58009" y="24422"/>
                    <a:pt x="77305" y="197986"/>
                  </a:cubicBez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EA27DCD-5929-2E3E-8082-C7A1DD864C1A}"/>
                </a:ext>
              </a:extLst>
            </p:cNvPr>
            <p:cNvSpPr/>
            <p:nvPr/>
          </p:nvSpPr>
          <p:spPr>
            <a:xfrm>
              <a:off x="5983896" y="4928733"/>
              <a:ext cx="75730" cy="278640"/>
            </a:xfrm>
            <a:custGeom>
              <a:avLst/>
              <a:gdLst>
                <a:gd name="connsiteX0" fmla="*/ 75729 w 75730"/>
                <a:gd name="connsiteY0" fmla="*/ 278665 h 278640"/>
                <a:gd name="connsiteX1" fmla="*/ -1 w 75730"/>
                <a:gd name="connsiteY1" fmla="*/ 25 h 27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0" h="278640">
                  <a:moveTo>
                    <a:pt x="75729" y="278665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91F632B-FD4C-687F-BBAB-5574FD522BB3}"/>
                </a:ext>
              </a:extLst>
            </p:cNvPr>
            <p:cNvSpPr/>
            <p:nvPr/>
          </p:nvSpPr>
          <p:spPr>
            <a:xfrm>
              <a:off x="5543574" y="4905963"/>
              <a:ext cx="149610" cy="192988"/>
            </a:xfrm>
            <a:custGeom>
              <a:avLst/>
              <a:gdLst>
                <a:gd name="connsiteX0" fmla="*/ -1 w 149610"/>
                <a:gd name="connsiteY0" fmla="*/ 193014 h 192988"/>
                <a:gd name="connsiteX1" fmla="*/ 149610 w 149610"/>
                <a:gd name="connsiteY1" fmla="*/ 25 h 19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610" h="192988">
                  <a:moveTo>
                    <a:pt x="-1" y="193014"/>
                  </a:moveTo>
                  <a:lnTo>
                    <a:pt x="14961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2">
            <a:extLst>
              <a:ext uri="{FF2B5EF4-FFF2-40B4-BE49-F238E27FC236}">
                <a16:creationId xmlns:a16="http://schemas.microsoft.com/office/drawing/2014/main" id="{8C609BCC-C8D4-0FC6-9D49-D5E834A3B65C}"/>
              </a:ext>
            </a:extLst>
          </p:cNvPr>
          <p:cNvGrpSpPr/>
          <p:nvPr/>
        </p:nvGrpSpPr>
        <p:grpSpPr>
          <a:xfrm>
            <a:off x="6498610" y="3866175"/>
            <a:ext cx="1210149" cy="1662437"/>
            <a:chOff x="2672777" y="3945850"/>
            <a:chExt cx="2030711" cy="278968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02DCBD8-8647-E499-B2DD-42C5F265E8F0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8AE466C-F83E-FE97-E386-1BDE6BEDEC48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1A6F7A0-C216-1D17-E98E-7384D4CCB7E8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4923125-7068-4FCA-E2FD-A56EB26A4ED6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0B1AB4B-A404-6B12-3FC2-741F7B28D9C6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B08C613-5F96-4114-2E80-2A94505032F8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A6D7BEE-6A88-B9B5-1379-965FD4555A4E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7B150AF-8240-FBBD-5C0E-AEE747393485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7F29D3F-DF3E-CDB8-99D4-425F6CF04597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3701B06-EDAB-AB37-E6CD-AC9B41034984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40CEB0C-A800-BA62-8633-41717DA8418E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B1EB5DF-603E-0B65-AE9B-7F88D70A9C33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D52182-7A0C-01DF-3D3E-4414638971C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D83B04B-3F2B-76E2-1662-1E4A27FD5EB1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6A5DE76-FEEF-935E-3757-9E1A7FBE458C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B1A411B-3950-4A70-A4C3-26095E7F3603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CD810AC-89B6-A50A-E256-BCB7147684E2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DE6F94C-31D6-6D92-81CA-9E463D12E2BE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6CE816E-8F13-B44F-E1BB-55DAC2191261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E43B7D5-82E6-41BA-524A-9CBFE575FE22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DAB3896-26AF-71E8-19B8-1ED2FA4C9CC1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10A1B5C-3EBF-D955-C7F0-F73E6218032B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570BAEF-6494-17CD-2C68-4808980D8FEC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FDF8DA-E0C1-3420-5473-CA78E4039AC1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102241C-7B5F-6B81-C54E-6E043A0931C3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B12158D-383D-8B71-1E4B-D8A0F776B3CD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F81F7D1-BDCD-FAE4-0CCC-C0096ACFE944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94D7B24-B02B-58DA-D6B0-DB5A35C0A9A5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E24A4A4-9BA1-B383-FD32-540059647BA3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DF2C95D-C7BB-7306-878D-66A7EDA0703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2">
            <a:extLst>
              <a:ext uri="{FF2B5EF4-FFF2-40B4-BE49-F238E27FC236}">
                <a16:creationId xmlns:a16="http://schemas.microsoft.com/office/drawing/2014/main" id="{9F668FFF-9741-34E5-0D94-F3CF738D2574}"/>
              </a:ext>
            </a:extLst>
          </p:cNvPr>
          <p:cNvGrpSpPr/>
          <p:nvPr/>
        </p:nvGrpSpPr>
        <p:grpSpPr>
          <a:xfrm>
            <a:off x="5125131" y="3850766"/>
            <a:ext cx="754612" cy="1656615"/>
            <a:chOff x="8254251" y="516317"/>
            <a:chExt cx="1266290" cy="2779911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21EACF7-DBA5-334B-A203-8B65B820D21D}"/>
                </a:ext>
              </a:extLst>
            </p:cNvPr>
            <p:cNvSpPr/>
            <p:nvPr/>
          </p:nvSpPr>
          <p:spPr>
            <a:xfrm>
              <a:off x="8982803" y="2706432"/>
              <a:ext cx="273205" cy="576787"/>
            </a:xfrm>
            <a:custGeom>
              <a:avLst/>
              <a:gdLst>
                <a:gd name="connsiteX0" fmla="*/ 273329 w 273205"/>
                <a:gd name="connsiteY0" fmla="*/ 576785 h 576787"/>
                <a:gd name="connsiteX1" fmla="*/ 8796 w 273205"/>
                <a:gd name="connsiteY1" fmla="*/ 533428 h 576787"/>
                <a:gd name="connsiteX2" fmla="*/ 123 w 273205"/>
                <a:gd name="connsiteY2" fmla="*/ -2 h 57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205" h="576787">
                  <a:moveTo>
                    <a:pt x="273329" y="576785"/>
                  </a:moveTo>
                  <a:lnTo>
                    <a:pt x="8796" y="533428"/>
                  </a:ln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079B57B-F148-EDFB-182E-4B6E190AADB5}"/>
                </a:ext>
              </a:extLst>
            </p:cNvPr>
            <p:cNvSpPr/>
            <p:nvPr/>
          </p:nvSpPr>
          <p:spPr>
            <a:xfrm>
              <a:off x="8401697" y="2697753"/>
              <a:ext cx="260195" cy="598475"/>
            </a:xfrm>
            <a:custGeom>
              <a:avLst/>
              <a:gdLst>
                <a:gd name="connsiteX0" fmla="*/ 260319 w 260195"/>
                <a:gd name="connsiteY0" fmla="*/ -2 h 598475"/>
                <a:gd name="connsiteX1" fmla="*/ 234298 w 260195"/>
                <a:gd name="connsiteY1" fmla="*/ 520418 h 598475"/>
                <a:gd name="connsiteX2" fmla="*/ 123 w 260195"/>
                <a:gd name="connsiteY2" fmla="*/ 598474 h 59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195" h="598475">
                  <a:moveTo>
                    <a:pt x="260319" y="-2"/>
                  </a:moveTo>
                  <a:lnTo>
                    <a:pt x="234298" y="520418"/>
                  </a:lnTo>
                  <a:lnTo>
                    <a:pt x="123" y="59847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948DF8C-70DC-233F-3C87-B8687A6D8F7B}"/>
                </a:ext>
              </a:extLst>
            </p:cNvPr>
            <p:cNvSpPr/>
            <p:nvPr/>
          </p:nvSpPr>
          <p:spPr>
            <a:xfrm>
              <a:off x="8484091" y="2131796"/>
              <a:ext cx="795766" cy="637507"/>
            </a:xfrm>
            <a:custGeom>
              <a:avLst/>
              <a:gdLst>
                <a:gd name="connsiteX0" fmla="*/ 626763 w 795766"/>
                <a:gd name="connsiteY0" fmla="*/ -2 h 637507"/>
                <a:gd name="connsiteX1" fmla="*/ 52162 w 795766"/>
                <a:gd name="connsiteY1" fmla="*/ 73723 h 637507"/>
                <a:gd name="connsiteX2" fmla="*/ 123 w 795766"/>
                <a:gd name="connsiteY2" fmla="*/ 633176 h 637507"/>
                <a:gd name="connsiteX3" fmla="*/ 321030 w 795766"/>
                <a:gd name="connsiteY3" fmla="*/ 637506 h 637507"/>
                <a:gd name="connsiteX4" fmla="*/ 373069 w 795766"/>
                <a:gd name="connsiteY4" fmla="*/ 511745 h 637507"/>
                <a:gd name="connsiteX5" fmla="*/ 420775 w 795766"/>
                <a:gd name="connsiteY5" fmla="*/ 622341 h 637507"/>
                <a:gd name="connsiteX6" fmla="*/ 795890 w 795766"/>
                <a:gd name="connsiteY6" fmla="*/ 561625 h 637507"/>
                <a:gd name="connsiteX7" fmla="*/ 704822 w 795766"/>
                <a:gd name="connsiteY7" fmla="*/ 99745 h 63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766" h="637507">
                  <a:moveTo>
                    <a:pt x="626763" y="-2"/>
                  </a:moveTo>
                  <a:lnTo>
                    <a:pt x="52162" y="73723"/>
                  </a:lnTo>
                  <a:lnTo>
                    <a:pt x="123" y="633176"/>
                  </a:lnTo>
                  <a:lnTo>
                    <a:pt x="321030" y="637506"/>
                  </a:lnTo>
                  <a:lnTo>
                    <a:pt x="373069" y="511745"/>
                  </a:lnTo>
                  <a:lnTo>
                    <a:pt x="420775" y="622341"/>
                  </a:lnTo>
                  <a:lnTo>
                    <a:pt x="795890" y="561625"/>
                  </a:lnTo>
                  <a:lnTo>
                    <a:pt x="704822" y="99745"/>
                  </a:ln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5AFD3FC-01D6-6CD9-82B4-3714DBF906A8}"/>
                </a:ext>
              </a:extLst>
            </p:cNvPr>
            <p:cNvSpPr/>
            <p:nvPr/>
          </p:nvSpPr>
          <p:spPr>
            <a:xfrm>
              <a:off x="8254251" y="1591857"/>
              <a:ext cx="260196" cy="448863"/>
            </a:xfrm>
            <a:custGeom>
              <a:avLst/>
              <a:gdLst>
                <a:gd name="connsiteX0" fmla="*/ 240804 w 260196"/>
                <a:gd name="connsiteY0" fmla="*/ -2 h 448863"/>
                <a:gd name="connsiteX1" fmla="*/ 221289 w 260196"/>
                <a:gd name="connsiteY1" fmla="*/ 10841 h 448863"/>
                <a:gd name="connsiteX2" fmla="*/ 123 w 260196"/>
                <a:gd name="connsiteY2" fmla="*/ 151789 h 448863"/>
                <a:gd name="connsiteX3" fmla="*/ 238635 w 260196"/>
                <a:gd name="connsiteY3" fmla="*/ 377304 h 448863"/>
                <a:gd name="connsiteX4" fmla="*/ 260320 w 260196"/>
                <a:gd name="connsiteY4" fmla="*/ 448862 h 44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196" h="448863">
                  <a:moveTo>
                    <a:pt x="240804" y="-2"/>
                  </a:moveTo>
                  <a:cubicBezTo>
                    <a:pt x="226901" y="10984"/>
                    <a:pt x="237542" y="4805"/>
                    <a:pt x="221289" y="10841"/>
                  </a:cubicBezTo>
                  <a:lnTo>
                    <a:pt x="123" y="151789"/>
                  </a:lnTo>
                  <a:lnTo>
                    <a:pt x="238635" y="377304"/>
                  </a:lnTo>
                  <a:lnTo>
                    <a:pt x="260320" y="44886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7DCC4-3BE7-BE7F-2B65-628AE286BE3C}"/>
                </a:ext>
              </a:extLst>
            </p:cNvPr>
            <p:cNvSpPr/>
            <p:nvPr/>
          </p:nvSpPr>
          <p:spPr>
            <a:xfrm>
              <a:off x="9214810" y="1617877"/>
              <a:ext cx="305730" cy="392486"/>
            </a:xfrm>
            <a:custGeom>
              <a:avLst/>
              <a:gdLst>
                <a:gd name="connsiteX0" fmla="*/ 123 w 305730"/>
                <a:gd name="connsiteY0" fmla="*/ 392485 h 392486"/>
                <a:gd name="connsiteX1" fmla="*/ 305854 w 305730"/>
                <a:gd name="connsiteY1" fmla="*/ 171306 h 392486"/>
                <a:gd name="connsiteX2" fmla="*/ 78181 w 305730"/>
                <a:gd name="connsiteY2" fmla="*/ -2 h 39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730" h="392486">
                  <a:moveTo>
                    <a:pt x="123" y="392485"/>
                  </a:moveTo>
                  <a:lnTo>
                    <a:pt x="305854" y="171306"/>
                  </a:lnTo>
                  <a:lnTo>
                    <a:pt x="7818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A7E22A9-9982-660F-95C2-468D175AD2B7}"/>
                </a:ext>
              </a:extLst>
            </p:cNvPr>
            <p:cNvSpPr/>
            <p:nvPr/>
          </p:nvSpPr>
          <p:spPr>
            <a:xfrm>
              <a:off x="8510110" y="2185360"/>
              <a:ext cx="194514" cy="299887"/>
            </a:xfrm>
            <a:custGeom>
              <a:avLst/>
              <a:gdLst>
                <a:gd name="connsiteX0" fmla="*/ 183292 w 194514"/>
                <a:gd name="connsiteY0" fmla="*/ -2 h 299887"/>
                <a:gd name="connsiteX1" fmla="*/ 123 w 194514"/>
                <a:gd name="connsiteY1" fmla="*/ 299886 h 29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514" h="299887">
                  <a:moveTo>
                    <a:pt x="183292" y="-2"/>
                  </a:moveTo>
                  <a:cubicBezTo>
                    <a:pt x="222173" y="178996"/>
                    <a:pt x="161117" y="278959"/>
                    <a:pt x="123" y="29988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67822E2-1C2B-1D5F-058C-887F6EAC7A19}"/>
                </a:ext>
              </a:extLst>
            </p:cNvPr>
            <p:cNvSpPr/>
            <p:nvPr/>
          </p:nvSpPr>
          <p:spPr>
            <a:xfrm>
              <a:off x="9043738" y="2140317"/>
              <a:ext cx="180182" cy="315907"/>
            </a:xfrm>
            <a:custGeom>
              <a:avLst/>
              <a:gdLst>
                <a:gd name="connsiteX0" fmla="*/ 713 w 180182"/>
                <a:gd name="connsiteY0" fmla="*/ -2 h 315907"/>
                <a:gd name="connsiteX1" fmla="*/ 180305 w 180182"/>
                <a:gd name="connsiteY1" fmla="*/ 309669 h 31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182" h="315907">
                  <a:moveTo>
                    <a:pt x="713" y="-2"/>
                  </a:moveTo>
                  <a:cubicBezTo>
                    <a:pt x="-6876" y="241793"/>
                    <a:pt x="59062" y="343194"/>
                    <a:pt x="180305" y="3096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C6D669F-3539-9ACC-BCFD-57D2E95F9FF7}"/>
                </a:ext>
              </a:extLst>
            </p:cNvPr>
            <p:cNvSpPr/>
            <p:nvPr/>
          </p:nvSpPr>
          <p:spPr>
            <a:xfrm>
              <a:off x="8434219" y="1379351"/>
              <a:ext cx="908519" cy="860864"/>
            </a:xfrm>
            <a:custGeom>
              <a:avLst/>
              <a:gdLst>
                <a:gd name="connsiteX0" fmla="*/ 477151 w 908519"/>
                <a:gd name="connsiteY0" fmla="*/ 19514 h 860864"/>
                <a:gd name="connsiteX1" fmla="*/ 321034 w 908519"/>
                <a:gd name="connsiteY1" fmla="*/ -2 h 860864"/>
                <a:gd name="connsiteX2" fmla="*/ 123 w 908519"/>
                <a:gd name="connsiteY2" fmla="*/ 145284 h 860864"/>
                <a:gd name="connsiteX3" fmla="*/ 60837 w 908519"/>
                <a:gd name="connsiteY3" fmla="*/ 370801 h 860864"/>
                <a:gd name="connsiteX4" fmla="*/ 186598 w 908519"/>
                <a:gd name="connsiteY4" fmla="*/ 349114 h 860864"/>
                <a:gd name="connsiteX5" fmla="*/ 123 w 908519"/>
                <a:gd name="connsiteY5" fmla="*/ 860863 h 860864"/>
                <a:gd name="connsiteX6" fmla="*/ 837090 w 908519"/>
                <a:gd name="connsiteY6" fmla="*/ 782799 h 860864"/>
                <a:gd name="connsiteX7" fmla="*/ 672299 w 908519"/>
                <a:gd name="connsiteY7" fmla="*/ 372967 h 860864"/>
                <a:gd name="connsiteX8" fmla="*/ 858773 w 908519"/>
                <a:gd name="connsiteY8" fmla="*/ 401156 h 860864"/>
                <a:gd name="connsiteX9" fmla="*/ 908643 w 908519"/>
                <a:gd name="connsiteY9" fmla="*/ 119262 h 8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8519" h="860864">
                  <a:moveTo>
                    <a:pt x="477151" y="19514"/>
                  </a:moveTo>
                  <a:lnTo>
                    <a:pt x="321034" y="-2"/>
                  </a:lnTo>
                  <a:lnTo>
                    <a:pt x="123" y="145284"/>
                  </a:lnTo>
                  <a:lnTo>
                    <a:pt x="60837" y="370801"/>
                  </a:lnTo>
                  <a:lnTo>
                    <a:pt x="186598" y="349114"/>
                  </a:lnTo>
                  <a:lnTo>
                    <a:pt x="123" y="860863"/>
                  </a:lnTo>
                  <a:lnTo>
                    <a:pt x="837090" y="782799"/>
                  </a:lnTo>
                  <a:lnTo>
                    <a:pt x="672299" y="372967"/>
                  </a:lnTo>
                  <a:lnTo>
                    <a:pt x="858773" y="401156"/>
                  </a:lnTo>
                  <a:lnTo>
                    <a:pt x="908643" y="11926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D495189-ED61-7D22-2DB6-7D0AA52FC7A5}"/>
                </a:ext>
              </a:extLst>
            </p:cNvPr>
            <p:cNvSpPr/>
            <p:nvPr/>
          </p:nvSpPr>
          <p:spPr>
            <a:xfrm>
              <a:off x="8548789" y="1459738"/>
              <a:ext cx="663977" cy="292581"/>
            </a:xfrm>
            <a:custGeom>
              <a:avLst/>
              <a:gdLst>
                <a:gd name="connsiteX0" fmla="*/ 109522 w 663977"/>
                <a:gd name="connsiteY0" fmla="*/ 194250 h 292581"/>
                <a:gd name="connsiteX1" fmla="*/ 106703 w 663977"/>
                <a:gd name="connsiteY1" fmla="*/ 188510 h 292581"/>
                <a:gd name="connsiteX2" fmla="*/ 48287 w 663977"/>
                <a:gd name="connsiteY2" fmla="*/ -2 h 292581"/>
                <a:gd name="connsiteX3" fmla="*/ 123 w 663977"/>
                <a:gd name="connsiteY3" fmla="*/ 21802 h 292581"/>
                <a:gd name="connsiteX4" fmla="*/ 72028 w 663977"/>
                <a:gd name="connsiteY4" fmla="*/ 268727 h 292581"/>
                <a:gd name="connsiteX5" fmla="*/ 557729 w 663977"/>
                <a:gd name="connsiteY5" fmla="*/ 292580 h 292581"/>
                <a:gd name="connsiteX6" fmla="*/ 664100 w 663977"/>
                <a:gd name="connsiteY6" fmla="*/ 17030 h 292581"/>
                <a:gd name="connsiteX7" fmla="*/ 592217 w 663977"/>
                <a:gd name="connsiteY7" fmla="*/ 414 h 292581"/>
                <a:gd name="connsiteX8" fmla="*/ 531783 w 663977"/>
                <a:gd name="connsiteY8" fmla="*/ 200277 h 29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977" h="292581">
                  <a:moveTo>
                    <a:pt x="109522" y="194250"/>
                  </a:moveTo>
                  <a:lnTo>
                    <a:pt x="106703" y="188510"/>
                  </a:lnTo>
                  <a:lnTo>
                    <a:pt x="48287" y="-2"/>
                  </a:lnTo>
                  <a:lnTo>
                    <a:pt x="123" y="21802"/>
                  </a:lnTo>
                  <a:lnTo>
                    <a:pt x="72028" y="268727"/>
                  </a:lnTo>
                  <a:lnTo>
                    <a:pt x="557729" y="292580"/>
                  </a:lnTo>
                  <a:lnTo>
                    <a:pt x="664100" y="17030"/>
                  </a:lnTo>
                  <a:lnTo>
                    <a:pt x="592217" y="414"/>
                  </a:lnTo>
                  <a:lnTo>
                    <a:pt x="531783" y="200277"/>
                  </a:ln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09882B-DF7F-16F6-95E1-A8F23AC90C43}"/>
                </a:ext>
              </a:extLst>
            </p:cNvPr>
            <p:cNvSpPr/>
            <p:nvPr/>
          </p:nvSpPr>
          <p:spPr>
            <a:xfrm>
              <a:off x="9358032" y="993196"/>
              <a:ext cx="145048" cy="97927"/>
            </a:xfrm>
            <a:custGeom>
              <a:avLst/>
              <a:gdLst>
                <a:gd name="connsiteX0" fmla="*/ 145075 w 145048"/>
                <a:gd name="connsiteY0" fmla="*/ 43444 h 97927"/>
                <a:gd name="connsiteX1" fmla="*/ 76353 w 145048"/>
                <a:gd name="connsiteY1" fmla="*/ 97609 h 97927"/>
                <a:gd name="connsiteX2" fmla="*/ 219 w 145048"/>
                <a:gd name="connsiteY2" fmla="*/ 54479 h 97927"/>
                <a:gd name="connsiteX3" fmla="*/ 68942 w 145048"/>
                <a:gd name="connsiteY3" fmla="*/ 314 h 97927"/>
                <a:gd name="connsiteX4" fmla="*/ 145075 w 145048"/>
                <a:gd name="connsiteY4" fmla="*/ 43444 h 9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048" h="97927">
                  <a:moveTo>
                    <a:pt x="145075" y="43444"/>
                  </a:moveTo>
                  <a:cubicBezTo>
                    <a:pt x="147121" y="70312"/>
                    <a:pt x="116353" y="94562"/>
                    <a:pt x="76353" y="97609"/>
                  </a:cubicBezTo>
                  <a:cubicBezTo>
                    <a:pt x="36352" y="100657"/>
                    <a:pt x="2266" y="81347"/>
                    <a:pt x="219" y="54479"/>
                  </a:cubicBezTo>
                  <a:cubicBezTo>
                    <a:pt x="-1827" y="27612"/>
                    <a:pt x="28941" y="3362"/>
                    <a:pt x="68942" y="314"/>
                  </a:cubicBezTo>
                  <a:cubicBezTo>
                    <a:pt x="108942" y="-2733"/>
                    <a:pt x="143029" y="16577"/>
                    <a:pt x="145075" y="43444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05E79D4-1807-5DFB-7FB6-E1AB525C3292}"/>
                </a:ext>
              </a:extLst>
            </p:cNvPr>
            <p:cNvSpPr/>
            <p:nvPr/>
          </p:nvSpPr>
          <p:spPr>
            <a:xfrm>
              <a:off x="8324412" y="966145"/>
              <a:ext cx="152396" cy="102152"/>
            </a:xfrm>
            <a:custGeom>
              <a:avLst/>
              <a:gdLst>
                <a:gd name="connsiteX0" fmla="*/ 151939 w 152396"/>
                <a:gd name="connsiteY0" fmla="*/ 36682 h 102152"/>
                <a:gd name="connsiteX1" fmla="*/ 85645 w 152396"/>
                <a:gd name="connsiteY1" fmla="*/ 100067 h 102152"/>
                <a:gd name="connsiteX2" fmla="*/ 703 w 152396"/>
                <a:gd name="connsiteY2" fmla="*/ 65467 h 102152"/>
                <a:gd name="connsiteX3" fmla="*/ 66998 w 152396"/>
                <a:gd name="connsiteY3" fmla="*/ 2082 h 102152"/>
                <a:gd name="connsiteX4" fmla="*/ 151939 w 152396"/>
                <a:gd name="connsiteY4" fmla="*/ 36682 h 10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96" h="102152">
                  <a:moveTo>
                    <a:pt x="151939" y="36682"/>
                  </a:moveTo>
                  <a:cubicBezTo>
                    <a:pt x="157088" y="63740"/>
                    <a:pt x="127408" y="92119"/>
                    <a:pt x="85645" y="100067"/>
                  </a:cubicBezTo>
                  <a:cubicBezTo>
                    <a:pt x="43883" y="108016"/>
                    <a:pt x="5853" y="92525"/>
                    <a:pt x="703" y="65467"/>
                  </a:cubicBezTo>
                  <a:cubicBezTo>
                    <a:pt x="-4446" y="38409"/>
                    <a:pt x="25235" y="10030"/>
                    <a:pt x="66998" y="2082"/>
                  </a:cubicBezTo>
                  <a:cubicBezTo>
                    <a:pt x="108760" y="-5867"/>
                    <a:pt x="146790" y="9624"/>
                    <a:pt x="151939" y="36682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930E060-F4E2-34E4-8552-7D7E0641DCB9}"/>
                </a:ext>
              </a:extLst>
            </p:cNvPr>
            <p:cNvSpPr/>
            <p:nvPr/>
          </p:nvSpPr>
          <p:spPr>
            <a:xfrm>
              <a:off x="9013698" y="1426417"/>
              <a:ext cx="92697" cy="325903"/>
            </a:xfrm>
            <a:custGeom>
              <a:avLst/>
              <a:gdLst>
                <a:gd name="connsiteX0" fmla="*/ 92820 w 92697"/>
                <a:gd name="connsiteY0" fmla="*/ 325901 h 325903"/>
                <a:gd name="connsiteX1" fmla="*/ 123 w 92697"/>
                <a:gd name="connsiteY1" fmla="*/ -2 h 3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697" h="325903">
                  <a:moveTo>
                    <a:pt x="92820" y="325901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DE9E113-AEF2-F2F4-DDAA-B0588E996981}"/>
                </a:ext>
              </a:extLst>
            </p:cNvPr>
            <p:cNvSpPr/>
            <p:nvPr/>
          </p:nvSpPr>
          <p:spPr>
            <a:xfrm>
              <a:off x="8417720" y="580485"/>
              <a:ext cx="999279" cy="856604"/>
            </a:xfrm>
            <a:custGeom>
              <a:avLst/>
              <a:gdLst>
                <a:gd name="connsiteX0" fmla="*/ 81671 w 999279"/>
                <a:gd name="connsiteY0" fmla="*/ 681769 h 856604"/>
                <a:gd name="connsiteX1" fmla="*/ 842747 w 999279"/>
                <a:gd name="connsiteY1" fmla="*/ 768507 h 856604"/>
                <a:gd name="connsiteX2" fmla="*/ 940320 w 999279"/>
                <a:gd name="connsiteY2" fmla="*/ 261094 h 856604"/>
                <a:gd name="connsiteX3" fmla="*/ 534847 w 999279"/>
                <a:gd name="connsiteY3" fmla="*/ 3053 h 856604"/>
                <a:gd name="connsiteX4" fmla="*/ 64326 w 999279"/>
                <a:gd name="connsiteY4" fmla="*/ 230737 h 856604"/>
                <a:gd name="connsiteX5" fmla="*/ 81671 w 999279"/>
                <a:gd name="connsiteY5" fmla="*/ 681768 h 85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279" h="856604">
                  <a:moveTo>
                    <a:pt x="81671" y="681769"/>
                  </a:moveTo>
                  <a:cubicBezTo>
                    <a:pt x="263808" y="932222"/>
                    <a:pt x="709398" y="868253"/>
                    <a:pt x="842747" y="768507"/>
                  </a:cubicBezTo>
                  <a:cubicBezTo>
                    <a:pt x="1014988" y="639672"/>
                    <a:pt x="1041568" y="439147"/>
                    <a:pt x="940320" y="261094"/>
                  </a:cubicBezTo>
                  <a:cubicBezTo>
                    <a:pt x="860905" y="121437"/>
                    <a:pt x="715543" y="21989"/>
                    <a:pt x="534847" y="3053"/>
                  </a:cubicBezTo>
                  <a:cubicBezTo>
                    <a:pt x="332930" y="-18108"/>
                    <a:pt x="162596" y="72044"/>
                    <a:pt x="64326" y="230737"/>
                  </a:cubicBezTo>
                  <a:cubicBezTo>
                    <a:pt x="-32964" y="387851"/>
                    <a:pt x="-13640" y="550705"/>
                    <a:pt x="81671" y="68176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8D5144-B27F-FB4C-7D93-A3FF47E729C4}"/>
                </a:ext>
              </a:extLst>
            </p:cNvPr>
            <p:cNvSpPr/>
            <p:nvPr/>
          </p:nvSpPr>
          <p:spPr>
            <a:xfrm>
              <a:off x="9217014" y="2010180"/>
              <a:ext cx="162586" cy="128120"/>
            </a:xfrm>
            <a:custGeom>
              <a:avLst/>
              <a:gdLst>
                <a:gd name="connsiteX0" fmla="*/ 162710 w 162586"/>
                <a:gd name="connsiteY0" fmla="*/ 39212 h 128120"/>
                <a:gd name="connsiteX1" fmla="*/ 123 w 162586"/>
                <a:gd name="connsiteY1" fmla="*/ -2 h 128120"/>
                <a:gd name="connsiteX2" fmla="*/ 97660 w 162586"/>
                <a:gd name="connsiteY2" fmla="*/ 128119 h 12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586" h="128120">
                  <a:moveTo>
                    <a:pt x="162710" y="39212"/>
                  </a:moveTo>
                  <a:lnTo>
                    <a:pt x="123" y="-2"/>
                  </a:lnTo>
                  <a:lnTo>
                    <a:pt x="97660" y="12811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5A6CE9B-EDB0-8994-0AC4-BD81F02052AC}"/>
                </a:ext>
              </a:extLst>
            </p:cNvPr>
            <p:cNvSpPr/>
            <p:nvPr/>
          </p:nvSpPr>
          <p:spPr>
            <a:xfrm>
              <a:off x="8381452" y="1969161"/>
              <a:ext cx="111310" cy="117096"/>
            </a:xfrm>
            <a:custGeom>
              <a:avLst/>
              <a:gdLst>
                <a:gd name="connsiteX0" fmla="*/ 33374 w 111310"/>
                <a:gd name="connsiteY0" fmla="*/ 117095 h 117096"/>
                <a:gd name="connsiteX1" fmla="*/ 111434 w 111310"/>
                <a:gd name="connsiteY1" fmla="*/ -2 h 117096"/>
                <a:gd name="connsiteX2" fmla="*/ 111434 w 111310"/>
                <a:gd name="connsiteY2" fmla="*/ -2 h 117096"/>
                <a:gd name="connsiteX3" fmla="*/ 123 w 111310"/>
                <a:gd name="connsiteY3" fmla="*/ 70463 h 11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0" h="117096">
                  <a:moveTo>
                    <a:pt x="33374" y="117095"/>
                  </a:moveTo>
                  <a:lnTo>
                    <a:pt x="111434" y="-2"/>
                  </a:lnTo>
                  <a:moveTo>
                    <a:pt x="111434" y="-2"/>
                  </a:moveTo>
                  <a:lnTo>
                    <a:pt x="123" y="7046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BBE22A0-D1D2-F624-E2EF-1DD8FC8378EF}"/>
                </a:ext>
              </a:extLst>
            </p:cNvPr>
            <p:cNvSpPr/>
            <p:nvPr/>
          </p:nvSpPr>
          <p:spPr>
            <a:xfrm>
              <a:off x="8620694" y="1424999"/>
              <a:ext cx="148622" cy="303468"/>
            </a:xfrm>
            <a:custGeom>
              <a:avLst/>
              <a:gdLst>
                <a:gd name="connsiteX0" fmla="*/ 123 w 148622"/>
                <a:gd name="connsiteY0" fmla="*/ 303466 h 303468"/>
                <a:gd name="connsiteX1" fmla="*/ 148745 w 148622"/>
                <a:gd name="connsiteY1" fmla="*/ -2 h 30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622" h="303468">
                  <a:moveTo>
                    <a:pt x="123" y="303466"/>
                  </a:moveTo>
                  <a:lnTo>
                    <a:pt x="14874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F07F020-2ED9-8CA8-2B78-21B08AA91E44}"/>
                </a:ext>
              </a:extLst>
            </p:cNvPr>
            <p:cNvSpPr/>
            <p:nvPr/>
          </p:nvSpPr>
          <p:spPr>
            <a:xfrm>
              <a:off x="8616356" y="592213"/>
              <a:ext cx="36862" cy="127936"/>
            </a:xfrm>
            <a:custGeom>
              <a:avLst/>
              <a:gdLst>
                <a:gd name="connsiteX0" fmla="*/ 36985 w 36862"/>
                <a:gd name="connsiteY0" fmla="*/ 127935 h 127936"/>
                <a:gd name="connsiteX1" fmla="*/ 123 w 36862"/>
                <a:gd name="connsiteY1" fmla="*/ -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62" h="127936">
                  <a:moveTo>
                    <a:pt x="36985" y="127935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97DB31C-5FE2-9308-C28A-0DD93CF967D4}"/>
                </a:ext>
              </a:extLst>
            </p:cNvPr>
            <p:cNvSpPr/>
            <p:nvPr/>
          </p:nvSpPr>
          <p:spPr>
            <a:xfrm>
              <a:off x="8707426" y="566192"/>
              <a:ext cx="13009" cy="108421"/>
            </a:xfrm>
            <a:custGeom>
              <a:avLst/>
              <a:gdLst>
                <a:gd name="connsiteX0" fmla="*/ 13133 w 13009"/>
                <a:gd name="connsiteY0" fmla="*/ 108420 h 108421"/>
                <a:gd name="connsiteX1" fmla="*/ 123 w 13009"/>
                <a:gd name="connsiteY1" fmla="*/ -2 h 10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9" h="108421">
                  <a:moveTo>
                    <a:pt x="13133" y="108420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F47E1DC-CC00-2456-76AA-FBB4A0E50BF6}"/>
                </a:ext>
              </a:extLst>
            </p:cNvPr>
            <p:cNvSpPr/>
            <p:nvPr/>
          </p:nvSpPr>
          <p:spPr>
            <a:xfrm>
              <a:off x="8807169" y="524992"/>
              <a:ext cx="2167" cy="145283"/>
            </a:xfrm>
            <a:custGeom>
              <a:avLst/>
              <a:gdLst>
                <a:gd name="connsiteX0" fmla="*/ 2290 w 2167"/>
                <a:gd name="connsiteY0" fmla="*/ 145282 h 145283"/>
                <a:gd name="connsiteX1" fmla="*/ 123 w 2167"/>
                <a:gd name="connsiteY1" fmla="*/ -2 h 14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45283">
                  <a:moveTo>
                    <a:pt x="2290" y="145282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EF6B385-5D50-2BD3-8976-9BE7E87466AC}"/>
                </a:ext>
              </a:extLst>
            </p:cNvPr>
            <p:cNvSpPr/>
            <p:nvPr/>
          </p:nvSpPr>
          <p:spPr>
            <a:xfrm>
              <a:off x="8904743" y="516317"/>
              <a:ext cx="2167" cy="119264"/>
            </a:xfrm>
            <a:custGeom>
              <a:avLst/>
              <a:gdLst>
                <a:gd name="connsiteX0" fmla="*/ 123 w 2167"/>
                <a:gd name="connsiteY0" fmla="*/ 119263 h 119264"/>
                <a:gd name="connsiteX1" fmla="*/ 2290 w 2167"/>
                <a:gd name="connsiteY1" fmla="*/ -2 h 1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19264">
                  <a:moveTo>
                    <a:pt x="123" y="119263"/>
                  </a:moveTo>
                  <a:lnTo>
                    <a:pt x="2290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F40D24F-EB27-0C87-93A4-D16A5C4BECBF}"/>
                </a:ext>
              </a:extLst>
            </p:cNvPr>
            <p:cNvSpPr/>
            <p:nvPr/>
          </p:nvSpPr>
          <p:spPr>
            <a:xfrm>
              <a:off x="9010988" y="518487"/>
              <a:ext cx="15178" cy="123600"/>
            </a:xfrm>
            <a:custGeom>
              <a:avLst/>
              <a:gdLst>
                <a:gd name="connsiteX0" fmla="*/ 123 w 15178"/>
                <a:gd name="connsiteY0" fmla="*/ 123598 h 123600"/>
                <a:gd name="connsiteX1" fmla="*/ 15302 w 15178"/>
                <a:gd name="connsiteY1" fmla="*/ -2 h 1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78" h="123600">
                  <a:moveTo>
                    <a:pt x="123" y="123598"/>
                  </a:moveTo>
                  <a:lnTo>
                    <a:pt x="1530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C23245F-32C8-F405-D2DE-1211179D4E0F}"/>
                </a:ext>
              </a:extLst>
            </p:cNvPr>
            <p:cNvSpPr/>
            <p:nvPr/>
          </p:nvSpPr>
          <p:spPr>
            <a:xfrm>
              <a:off x="9078208" y="551013"/>
              <a:ext cx="43364" cy="108419"/>
            </a:xfrm>
            <a:custGeom>
              <a:avLst/>
              <a:gdLst>
                <a:gd name="connsiteX0" fmla="*/ 123 w 43364"/>
                <a:gd name="connsiteY0" fmla="*/ 108418 h 108419"/>
                <a:gd name="connsiteX1" fmla="*/ 43488 w 43364"/>
                <a:gd name="connsiteY1" fmla="*/ -2 h 1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64" h="108419">
                  <a:moveTo>
                    <a:pt x="123" y="108418"/>
                  </a:moveTo>
                  <a:lnTo>
                    <a:pt x="43488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1B953EF-B8D6-B56A-B5FE-82F46EBF330A}"/>
                </a:ext>
              </a:extLst>
            </p:cNvPr>
            <p:cNvSpPr/>
            <p:nvPr/>
          </p:nvSpPr>
          <p:spPr>
            <a:xfrm>
              <a:off x="9156266" y="574865"/>
              <a:ext cx="23849" cy="121432"/>
            </a:xfrm>
            <a:custGeom>
              <a:avLst/>
              <a:gdLst>
                <a:gd name="connsiteX0" fmla="*/ 123 w 23849"/>
                <a:gd name="connsiteY0" fmla="*/ 121430 h 121432"/>
                <a:gd name="connsiteX1" fmla="*/ 23973 w 23849"/>
                <a:gd name="connsiteY1" fmla="*/ -2 h 1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49" h="121432">
                  <a:moveTo>
                    <a:pt x="123" y="121430"/>
                  </a:moveTo>
                  <a:lnTo>
                    <a:pt x="2397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F35FDDA-8A15-5245-A019-783C5E148BA2}"/>
                </a:ext>
              </a:extLst>
            </p:cNvPr>
            <p:cNvSpPr/>
            <p:nvPr/>
          </p:nvSpPr>
          <p:spPr>
            <a:xfrm>
              <a:off x="9214810" y="626907"/>
              <a:ext cx="34692" cy="104084"/>
            </a:xfrm>
            <a:custGeom>
              <a:avLst/>
              <a:gdLst>
                <a:gd name="connsiteX0" fmla="*/ 123 w 34692"/>
                <a:gd name="connsiteY0" fmla="*/ 104082 h 104084"/>
                <a:gd name="connsiteX1" fmla="*/ 2291 w 34692"/>
                <a:gd name="connsiteY1" fmla="*/ 91072 h 104084"/>
                <a:gd name="connsiteX2" fmla="*/ 34815 w 34692"/>
                <a:gd name="connsiteY2" fmla="*/ -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92" h="104084">
                  <a:moveTo>
                    <a:pt x="123" y="104082"/>
                  </a:moveTo>
                  <a:cubicBezTo>
                    <a:pt x="2954" y="95586"/>
                    <a:pt x="2291" y="98831"/>
                    <a:pt x="2291" y="91072"/>
                  </a:cubicBezTo>
                  <a:lnTo>
                    <a:pt x="3481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6DEA526-148E-5F72-BC22-AA5C964B8E18}"/>
                </a:ext>
              </a:extLst>
            </p:cNvPr>
            <p:cNvSpPr/>
            <p:nvPr/>
          </p:nvSpPr>
          <p:spPr>
            <a:xfrm>
              <a:off x="8870048" y="848085"/>
              <a:ext cx="54207" cy="71560"/>
            </a:xfrm>
            <a:custGeom>
              <a:avLst/>
              <a:gdLst>
                <a:gd name="connsiteX0" fmla="*/ 54330 w 54207"/>
                <a:gd name="connsiteY0" fmla="*/ 35778 h 71560"/>
                <a:gd name="connsiteX1" fmla="*/ 27227 w 54207"/>
                <a:gd name="connsiteY1" fmla="*/ 71558 h 71560"/>
                <a:gd name="connsiteX2" fmla="*/ 123 w 54207"/>
                <a:gd name="connsiteY2" fmla="*/ 35778 h 71560"/>
                <a:gd name="connsiteX3" fmla="*/ 27227 w 54207"/>
                <a:gd name="connsiteY3" fmla="*/ -2 h 71560"/>
                <a:gd name="connsiteX4" fmla="*/ 54330 w 54207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7" h="71560">
                  <a:moveTo>
                    <a:pt x="54330" y="35778"/>
                  </a:moveTo>
                  <a:cubicBezTo>
                    <a:pt x="54330" y="55539"/>
                    <a:pt x="42195" y="71558"/>
                    <a:pt x="27227" y="71558"/>
                  </a:cubicBezTo>
                  <a:cubicBezTo>
                    <a:pt x="12258" y="71558"/>
                    <a:pt x="123" y="55539"/>
                    <a:pt x="123" y="35778"/>
                  </a:cubicBezTo>
                  <a:cubicBezTo>
                    <a:pt x="123" y="16017"/>
                    <a:pt x="12258" y="-2"/>
                    <a:pt x="27227" y="-2"/>
                  </a:cubicBezTo>
                  <a:cubicBezTo>
                    <a:pt x="42195" y="-2"/>
                    <a:pt x="54330" y="16017"/>
                    <a:pt x="54330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B3E1348-4602-7355-F72B-53C1D226C21C}"/>
                </a:ext>
              </a:extLst>
            </p:cNvPr>
            <p:cNvSpPr/>
            <p:nvPr/>
          </p:nvSpPr>
          <p:spPr>
            <a:xfrm>
              <a:off x="8983885" y="851339"/>
              <a:ext cx="54206" cy="71560"/>
            </a:xfrm>
            <a:custGeom>
              <a:avLst/>
              <a:gdLst>
                <a:gd name="connsiteX0" fmla="*/ 54329 w 54206"/>
                <a:gd name="connsiteY0" fmla="*/ 35778 h 71560"/>
                <a:gd name="connsiteX1" fmla="*/ 27226 w 54206"/>
                <a:gd name="connsiteY1" fmla="*/ 71558 h 71560"/>
                <a:gd name="connsiteX2" fmla="*/ 123 w 54206"/>
                <a:gd name="connsiteY2" fmla="*/ 35778 h 71560"/>
                <a:gd name="connsiteX3" fmla="*/ 27226 w 54206"/>
                <a:gd name="connsiteY3" fmla="*/ -2 h 71560"/>
                <a:gd name="connsiteX4" fmla="*/ 54329 w 54206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6" h="71560">
                  <a:moveTo>
                    <a:pt x="54329" y="35778"/>
                  </a:moveTo>
                  <a:cubicBezTo>
                    <a:pt x="54329" y="55539"/>
                    <a:pt x="42195" y="71558"/>
                    <a:pt x="27226" y="71558"/>
                  </a:cubicBezTo>
                  <a:cubicBezTo>
                    <a:pt x="12257" y="71558"/>
                    <a:pt x="123" y="55539"/>
                    <a:pt x="123" y="35778"/>
                  </a:cubicBezTo>
                  <a:cubicBezTo>
                    <a:pt x="123" y="16017"/>
                    <a:pt x="12257" y="-2"/>
                    <a:pt x="27226" y="-2"/>
                  </a:cubicBezTo>
                  <a:cubicBezTo>
                    <a:pt x="42195" y="-2"/>
                    <a:pt x="54329" y="16017"/>
                    <a:pt x="54329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6AF3248-F9DA-6C49-FF6D-FEA3E07491C5}"/>
                </a:ext>
              </a:extLst>
            </p:cNvPr>
            <p:cNvSpPr/>
            <p:nvPr/>
          </p:nvSpPr>
          <p:spPr>
            <a:xfrm>
              <a:off x="8642377" y="958677"/>
              <a:ext cx="628808" cy="270949"/>
            </a:xfrm>
            <a:custGeom>
              <a:avLst/>
              <a:gdLst>
                <a:gd name="connsiteX0" fmla="*/ 123 w 628808"/>
                <a:gd name="connsiteY0" fmla="*/ -2 h 270949"/>
                <a:gd name="connsiteX1" fmla="*/ 628932 w 628808"/>
                <a:gd name="connsiteY1" fmla="*/ 54208 h 27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808" h="270949">
                  <a:moveTo>
                    <a:pt x="123" y="-2"/>
                  </a:moveTo>
                  <a:cubicBezTo>
                    <a:pt x="60163" y="345612"/>
                    <a:pt x="612356" y="357177"/>
                    <a:pt x="628932" y="54208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图形 2">
            <a:extLst>
              <a:ext uri="{FF2B5EF4-FFF2-40B4-BE49-F238E27FC236}">
                <a16:creationId xmlns:a16="http://schemas.microsoft.com/office/drawing/2014/main" id="{E2E424AA-330C-DA39-0D56-FA8594722BAF}"/>
              </a:ext>
            </a:extLst>
          </p:cNvPr>
          <p:cNvGrpSpPr/>
          <p:nvPr/>
        </p:nvGrpSpPr>
        <p:grpSpPr>
          <a:xfrm>
            <a:off x="9664343" y="4630216"/>
            <a:ext cx="1320937" cy="911450"/>
            <a:chOff x="7269592" y="5224951"/>
            <a:chExt cx="2216620" cy="1529474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494A6D5-46C6-841A-3A83-BBE6CFFB4EE4}"/>
                </a:ext>
              </a:extLst>
            </p:cNvPr>
            <p:cNvSpPr/>
            <p:nvPr/>
          </p:nvSpPr>
          <p:spPr>
            <a:xfrm>
              <a:off x="7469356" y="6078523"/>
              <a:ext cx="750231" cy="473797"/>
            </a:xfrm>
            <a:custGeom>
              <a:avLst/>
              <a:gdLst>
                <a:gd name="connsiteX0" fmla="*/ -1 w 750231"/>
                <a:gd name="connsiteY0" fmla="*/ 473822 h 473797"/>
                <a:gd name="connsiteX1" fmla="*/ 750231 w 750231"/>
                <a:gd name="connsiteY1" fmla="*/ 25 h 47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231" h="473797">
                  <a:moveTo>
                    <a:pt x="-1" y="473822"/>
                  </a:moveTo>
                  <a:lnTo>
                    <a:pt x="75023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DC8791-970E-107C-189F-1CC58D9ADBE9}"/>
                </a:ext>
              </a:extLst>
            </p:cNvPr>
            <p:cNvSpPr/>
            <p:nvPr/>
          </p:nvSpPr>
          <p:spPr>
            <a:xfrm>
              <a:off x="9212668" y="5707724"/>
              <a:ext cx="21681" cy="242860"/>
            </a:xfrm>
            <a:custGeom>
              <a:avLst/>
              <a:gdLst>
                <a:gd name="connsiteX0" fmla="*/ -1 w 21681"/>
                <a:gd name="connsiteY0" fmla="*/ 242885 h 242860"/>
                <a:gd name="connsiteX1" fmla="*/ 21681 w 21681"/>
                <a:gd name="connsiteY1" fmla="*/ 25 h 24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1" h="242860">
                  <a:moveTo>
                    <a:pt x="-1" y="242885"/>
                  </a:moveTo>
                  <a:lnTo>
                    <a:pt x="2168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E694ECE-E4D6-969A-8BBB-A2856FDA18B2}"/>
                </a:ext>
              </a:extLst>
            </p:cNvPr>
            <p:cNvSpPr/>
            <p:nvPr/>
          </p:nvSpPr>
          <p:spPr>
            <a:xfrm>
              <a:off x="9069561" y="5701218"/>
              <a:ext cx="13007" cy="253704"/>
            </a:xfrm>
            <a:custGeom>
              <a:avLst/>
              <a:gdLst>
                <a:gd name="connsiteX0" fmla="*/ -1 w 13007"/>
                <a:gd name="connsiteY0" fmla="*/ 253730 h 253704"/>
                <a:gd name="connsiteX1" fmla="*/ 13007 w 13007"/>
                <a:gd name="connsiteY1" fmla="*/ 25 h 2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7" h="253704">
                  <a:moveTo>
                    <a:pt x="-1" y="253730"/>
                  </a:moveTo>
                  <a:lnTo>
                    <a:pt x="1300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1032272-7E9E-DA85-8B86-4526D5FC2287}"/>
                </a:ext>
              </a:extLst>
            </p:cNvPr>
            <p:cNvSpPr/>
            <p:nvPr/>
          </p:nvSpPr>
          <p:spPr>
            <a:xfrm>
              <a:off x="8605542" y="5718565"/>
              <a:ext cx="2167" cy="238524"/>
            </a:xfrm>
            <a:custGeom>
              <a:avLst/>
              <a:gdLst>
                <a:gd name="connsiteX0" fmla="*/ -1 w 2167"/>
                <a:gd name="connsiteY0" fmla="*/ 238550 h 238524"/>
                <a:gd name="connsiteX1" fmla="*/ 2167 w 2167"/>
                <a:gd name="connsiteY1" fmla="*/ 25 h 2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238524">
                  <a:moveTo>
                    <a:pt x="-1" y="238550"/>
                  </a:moveTo>
                  <a:lnTo>
                    <a:pt x="216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04244D4-E2DF-1971-1985-5A161913E740}"/>
                </a:ext>
              </a:extLst>
            </p:cNvPr>
            <p:cNvSpPr/>
            <p:nvPr/>
          </p:nvSpPr>
          <p:spPr>
            <a:xfrm>
              <a:off x="8458099" y="5733745"/>
              <a:ext cx="30354" cy="221177"/>
            </a:xfrm>
            <a:custGeom>
              <a:avLst/>
              <a:gdLst>
                <a:gd name="connsiteX0" fmla="*/ -1 w 30354"/>
                <a:gd name="connsiteY0" fmla="*/ 221203 h 221177"/>
                <a:gd name="connsiteX1" fmla="*/ 30354 w 30354"/>
                <a:gd name="connsiteY1" fmla="*/ 25 h 22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4" h="221177">
                  <a:moveTo>
                    <a:pt x="-1" y="221203"/>
                  </a:moveTo>
                  <a:lnTo>
                    <a:pt x="30354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D5D411D-361C-4B87-FA8D-27A64BC43BD2}"/>
                </a:ext>
              </a:extLst>
            </p:cNvPr>
            <p:cNvSpPr/>
            <p:nvPr/>
          </p:nvSpPr>
          <p:spPr>
            <a:xfrm>
              <a:off x="8180557" y="5918061"/>
              <a:ext cx="1305655" cy="472715"/>
            </a:xfrm>
            <a:custGeom>
              <a:avLst/>
              <a:gdLst>
                <a:gd name="connsiteX0" fmla="*/ -1 w 1305655"/>
                <a:gd name="connsiteY0" fmla="*/ 25 h 472715"/>
                <a:gd name="connsiteX1" fmla="*/ 1305655 w 1305655"/>
                <a:gd name="connsiteY1" fmla="*/ 25 h 472715"/>
                <a:gd name="connsiteX2" fmla="*/ 1305655 w 1305655"/>
                <a:gd name="connsiteY2" fmla="*/ 472740 h 472715"/>
                <a:gd name="connsiteX3" fmla="*/ -1 w 1305655"/>
                <a:gd name="connsiteY3" fmla="*/ 472740 h 47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655" h="472715">
                  <a:moveTo>
                    <a:pt x="-1" y="25"/>
                  </a:moveTo>
                  <a:lnTo>
                    <a:pt x="1305655" y="25"/>
                  </a:lnTo>
                  <a:lnTo>
                    <a:pt x="1305655" y="472740"/>
                  </a:lnTo>
                  <a:lnTo>
                    <a:pt x="-1" y="472740"/>
                  </a:lnTo>
                  <a:close/>
                </a:path>
              </a:pathLst>
            </a:custGeom>
            <a:solidFill>
              <a:srgbClr val="ED3237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B7B4ED-664E-26B0-93EE-523D8A3E6A50}"/>
                </a:ext>
              </a:extLst>
            </p:cNvPr>
            <p:cNvSpPr/>
            <p:nvPr/>
          </p:nvSpPr>
          <p:spPr>
            <a:xfrm>
              <a:off x="7877006" y="5224951"/>
              <a:ext cx="1551027" cy="530476"/>
            </a:xfrm>
            <a:custGeom>
              <a:avLst/>
              <a:gdLst>
                <a:gd name="connsiteX0" fmla="*/ 527969 w 1551027"/>
                <a:gd name="connsiteY0" fmla="*/ 506651 h 530476"/>
                <a:gd name="connsiteX1" fmla="*/ 526885 w 1551027"/>
                <a:gd name="connsiteY1" fmla="*/ 530502 h 530476"/>
                <a:gd name="connsiteX2" fmla="*/ 1394205 w 1551027"/>
                <a:gd name="connsiteY2" fmla="*/ 506651 h 530476"/>
                <a:gd name="connsiteX3" fmla="*/ 1389867 w 1551027"/>
                <a:gd name="connsiteY3" fmla="*/ 304988 h 530476"/>
                <a:gd name="connsiteX4" fmla="*/ 1550322 w 1551027"/>
                <a:gd name="connsiteY4" fmla="*/ 96818 h 530476"/>
                <a:gd name="connsiteX5" fmla="*/ 1500450 w 1551027"/>
                <a:gd name="connsiteY5" fmla="*/ 79472 h 530476"/>
                <a:gd name="connsiteX6" fmla="*/ 1363847 w 1551027"/>
                <a:gd name="connsiteY6" fmla="*/ 231260 h 530476"/>
                <a:gd name="connsiteX7" fmla="*/ 641806 w 1551027"/>
                <a:gd name="connsiteY7" fmla="*/ 283303 h 530476"/>
                <a:gd name="connsiteX8" fmla="*/ 524718 w 1551027"/>
                <a:gd name="connsiteY8" fmla="*/ 248609 h 530476"/>
                <a:gd name="connsiteX9" fmla="*/ 526886 w 1551027"/>
                <a:gd name="connsiteY9" fmla="*/ 211745 h 530476"/>
                <a:gd name="connsiteX10" fmla="*/ 507372 w 1551027"/>
                <a:gd name="connsiteY10" fmla="*/ 135849 h 530476"/>
                <a:gd name="connsiteX11" fmla="*/ 333908 w 1551027"/>
                <a:gd name="connsiteY11" fmla="*/ 1409 h 530476"/>
                <a:gd name="connsiteX12" fmla="*/ 255849 w 1551027"/>
                <a:gd name="connsiteY12" fmla="*/ 107661 h 530476"/>
                <a:gd name="connsiteX13" fmla="*/ 327403 w 1551027"/>
                <a:gd name="connsiteY13" fmla="*/ 164041 h 530476"/>
                <a:gd name="connsiteX14" fmla="*/ 8663 w 1551027"/>
                <a:gd name="connsiteY14" fmla="*/ 181387 h 530476"/>
                <a:gd name="connsiteX15" fmla="*/ 91060 w 1551027"/>
                <a:gd name="connsiteY15" fmla="*/ 354860 h 530476"/>
                <a:gd name="connsiteX16" fmla="*/ 494363 w 1551027"/>
                <a:gd name="connsiteY16" fmla="*/ 337514 h 530476"/>
                <a:gd name="connsiteX17" fmla="*/ 472681 w 1551027"/>
                <a:gd name="connsiteY17" fmla="*/ 463282 h 530476"/>
                <a:gd name="connsiteX18" fmla="*/ 527971 w 1551027"/>
                <a:gd name="connsiteY18" fmla="*/ 506651 h 53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1027" h="530476">
                  <a:moveTo>
                    <a:pt x="527969" y="506651"/>
                  </a:moveTo>
                  <a:lnTo>
                    <a:pt x="526885" y="530502"/>
                  </a:lnTo>
                  <a:lnTo>
                    <a:pt x="1394205" y="506651"/>
                  </a:lnTo>
                  <a:lnTo>
                    <a:pt x="1389867" y="304988"/>
                  </a:lnTo>
                  <a:cubicBezTo>
                    <a:pt x="1463064" y="268726"/>
                    <a:pt x="1516548" y="199337"/>
                    <a:pt x="1550322" y="96818"/>
                  </a:cubicBezTo>
                  <a:cubicBezTo>
                    <a:pt x="1554772" y="41653"/>
                    <a:pt x="1538148" y="35872"/>
                    <a:pt x="1500450" y="79472"/>
                  </a:cubicBezTo>
                  <a:cubicBezTo>
                    <a:pt x="1468283" y="155228"/>
                    <a:pt x="1422748" y="205823"/>
                    <a:pt x="1363847" y="231260"/>
                  </a:cubicBezTo>
                  <a:lnTo>
                    <a:pt x="641806" y="283303"/>
                  </a:lnTo>
                  <a:cubicBezTo>
                    <a:pt x="613503" y="239682"/>
                    <a:pt x="574473" y="228118"/>
                    <a:pt x="524718" y="248609"/>
                  </a:cubicBezTo>
                  <a:lnTo>
                    <a:pt x="526886" y="211745"/>
                  </a:lnTo>
                  <a:cubicBezTo>
                    <a:pt x="529097" y="190696"/>
                    <a:pt x="522592" y="165399"/>
                    <a:pt x="507372" y="135849"/>
                  </a:cubicBezTo>
                  <a:cubicBezTo>
                    <a:pt x="467556" y="36159"/>
                    <a:pt x="409733" y="-8655"/>
                    <a:pt x="333908" y="1409"/>
                  </a:cubicBezTo>
                  <a:cubicBezTo>
                    <a:pt x="255533" y="32503"/>
                    <a:pt x="229514" y="67920"/>
                    <a:pt x="255849" y="107661"/>
                  </a:cubicBezTo>
                  <a:cubicBezTo>
                    <a:pt x="293852" y="136057"/>
                    <a:pt x="317704" y="154851"/>
                    <a:pt x="327403" y="164041"/>
                  </a:cubicBezTo>
                  <a:cubicBezTo>
                    <a:pt x="151890" y="139646"/>
                    <a:pt x="45642" y="145428"/>
                    <a:pt x="8663" y="181387"/>
                  </a:cubicBezTo>
                  <a:cubicBezTo>
                    <a:pt x="-15838" y="274103"/>
                    <a:pt x="11628" y="331929"/>
                    <a:pt x="91060" y="354860"/>
                  </a:cubicBezTo>
                  <a:cubicBezTo>
                    <a:pt x="216132" y="412320"/>
                    <a:pt x="350564" y="406538"/>
                    <a:pt x="494363" y="337514"/>
                  </a:cubicBezTo>
                  <a:cubicBezTo>
                    <a:pt x="489504" y="376704"/>
                    <a:pt x="482277" y="418626"/>
                    <a:pt x="472681" y="463282"/>
                  </a:cubicBezTo>
                  <a:cubicBezTo>
                    <a:pt x="478412" y="489288"/>
                    <a:pt x="496842" y="503746"/>
                    <a:pt x="527971" y="5066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9B61937-5FB1-1979-C0E1-FB62AA78811C}"/>
                </a:ext>
              </a:extLst>
            </p:cNvPr>
            <p:cNvSpPr/>
            <p:nvPr/>
          </p:nvSpPr>
          <p:spPr>
            <a:xfrm>
              <a:off x="8828760" y="5628854"/>
              <a:ext cx="75559" cy="90238"/>
            </a:xfrm>
            <a:custGeom>
              <a:avLst/>
              <a:gdLst>
                <a:gd name="connsiteX0" fmla="*/ 111 w 75559"/>
                <a:gd name="connsiteY0" fmla="*/ 68588 h 90238"/>
                <a:gd name="connsiteX1" fmla="*/ 74916 w 75559"/>
                <a:gd name="connsiteY1" fmla="*/ 2451 h 90238"/>
                <a:gd name="connsiteX2" fmla="*/ 111 w 75559"/>
                <a:gd name="connsiteY2" fmla="*/ 68588 h 9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59" h="90238">
                  <a:moveTo>
                    <a:pt x="111" y="68588"/>
                  </a:moveTo>
                  <a:cubicBezTo>
                    <a:pt x="3788" y="33951"/>
                    <a:pt x="45340" y="-10949"/>
                    <a:pt x="74916" y="2451"/>
                  </a:cubicBezTo>
                  <a:cubicBezTo>
                    <a:pt x="83863" y="106621"/>
                    <a:pt x="-3544" y="103021"/>
                    <a:pt x="111" y="68588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586531A-BF8C-A3C3-ACA8-70C5B8D5CD2F}"/>
                </a:ext>
              </a:extLst>
            </p:cNvPr>
            <p:cNvSpPr/>
            <p:nvPr/>
          </p:nvSpPr>
          <p:spPr>
            <a:xfrm>
              <a:off x="8997998" y="5553189"/>
              <a:ext cx="90094" cy="86826"/>
            </a:xfrm>
            <a:custGeom>
              <a:avLst/>
              <a:gdLst>
                <a:gd name="connsiteX0" fmla="*/ -1 w 90094"/>
                <a:gd name="connsiteY0" fmla="*/ 86791 h 86826"/>
                <a:gd name="connsiteX1" fmla="*/ 89984 w 90094"/>
                <a:gd name="connsiteY1" fmla="*/ 49930 h 86826"/>
                <a:gd name="connsiteX2" fmla="*/ 80133 w 90094"/>
                <a:gd name="connsiteY2" fmla="*/ 39087 h 86826"/>
                <a:gd name="connsiteX3" fmla="*/ -1 w 90094"/>
                <a:gd name="connsiteY3" fmla="*/ 86791 h 8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4" h="86826">
                  <a:moveTo>
                    <a:pt x="-1" y="86791"/>
                  </a:moveTo>
                  <a:cubicBezTo>
                    <a:pt x="694" y="86976"/>
                    <a:pt x="83028" y="54058"/>
                    <a:pt x="89984" y="49930"/>
                  </a:cubicBezTo>
                  <a:cubicBezTo>
                    <a:pt x="90877" y="42938"/>
                    <a:pt x="86247" y="42418"/>
                    <a:pt x="80133" y="39087"/>
                  </a:cubicBezTo>
                  <a:cubicBezTo>
                    <a:pt x="-14182" y="-72345"/>
                    <a:pt x="13677" y="90422"/>
                    <a:pt x="-1" y="86791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8C4B1AC-ADAE-136F-1C22-97373B20BAC4}"/>
                </a:ext>
              </a:extLst>
            </p:cNvPr>
            <p:cNvSpPr/>
            <p:nvPr/>
          </p:nvSpPr>
          <p:spPr>
            <a:xfrm>
              <a:off x="9103157" y="5647640"/>
              <a:ext cx="57825" cy="67613"/>
            </a:xfrm>
            <a:custGeom>
              <a:avLst/>
              <a:gdLst>
                <a:gd name="connsiteX0" fmla="*/ 11930 w 57825"/>
                <a:gd name="connsiteY0" fmla="*/ 46552 h 67613"/>
                <a:gd name="connsiteX1" fmla="*/ 13013 w 57825"/>
                <a:gd name="connsiteY1" fmla="*/ 1015 h 67613"/>
                <a:gd name="connsiteX2" fmla="*/ 11930 w 57825"/>
                <a:gd name="connsiteY2" fmla="*/ 46552 h 6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25" h="67613">
                  <a:moveTo>
                    <a:pt x="11930" y="46552"/>
                  </a:moveTo>
                  <a:cubicBezTo>
                    <a:pt x="-12674" y="12028"/>
                    <a:pt x="7522" y="24821"/>
                    <a:pt x="13013" y="1015"/>
                  </a:cubicBezTo>
                  <a:cubicBezTo>
                    <a:pt x="108749" y="-12442"/>
                    <a:pt x="23007" y="116899"/>
                    <a:pt x="11930" y="4655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53F2380-A9FD-76B9-4A7D-8933DE03DF9F}"/>
                </a:ext>
              </a:extLst>
            </p:cNvPr>
            <p:cNvSpPr/>
            <p:nvPr/>
          </p:nvSpPr>
          <p:spPr>
            <a:xfrm>
              <a:off x="8619960" y="5580902"/>
              <a:ext cx="74086" cy="81724"/>
            </a:xfrm>
            <a:custGeom>
              <a:avLst/>
              <a:gdLst>
                <a:gd name="connsiteX0" fmla="*/ 51709 w 74086"/>
                <a:gd name="connsiteY0" fmla="*/ 80764 h 81724"/>
                <a:gd name="connsiteX1" fmla="*/ 25876 w 74086"/>
                <a:gd name="connsiteY1" fmla="*/ 346 h 81724"/>
                <a:gd name="connsiteX2" fmla="*/ 51709 w 74086"/>
                <a:gd name="connsiteY2" fmla="*/ 8076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86" h="81724">
                  <a:moveTo>
                    <a:pt x="51709" y="80764"/>
                  </a:moveTo>
                  <a:cubicBezTo>
                    <a:pt x="104052" y="69613"/>
                    <a:pt x="51561" y="4239"/>
                    <a:pt x="25876" y="346"/>
                  </a:cubicBezTo>
                  <a:cubicBezTo>
                    <a:pt x="-18015" y="-6305"/>
                    <a:pt x="-3877" y="92604"/>
                    <a:pt x="51709" y="80764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7235E4B-184F-041B-7BF9-3CF3F2FC254A}"/>
                </a:ext>
              </a:extLst>
            </p:cNvPr>
            <p:cNvSpPr/>
            <p:nvPr/>
          </p:nvSpPr>
          <p:spPr>
            <a:xfrm>
              <a:off x="8736562" y="5536580"/>
              <a:ext cx="92201" cy="50247"/>
            </a:xfrm>
            <a:custGeom>
              <a:avLst/>
              <a:gdLst>
                <a:gd name="connsiteX0" fmla="*/ 8830 w 92201"/>
                <a:gd name="connsiteY0" fmla="*/ 50273 h 50247"/>
                <a:gd name="connsiteX1" fmla="*/ 36212 w 92201"/>
                <a:gd name="connsiteY1" fmla="*/ 1671 h 50247"/>
                <a:gd name="connsiteX2" fmla="*/ 8830 w 92201"/>
                <a:gd name="connsiteY2" fmla="*/ 50273 h 5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201" h="50247">
                  <a:moveTo>
                    <a:pt x="8830" y="50273"/>
                  </a:moveTo>
                  <a:cubicBezTo>
                    <a:pt x="59806" y="43761"/>
                    <a:pt x="152354" y="23291"/>
                    <a:pt x="36212" y="1671"/>
                  </a:cubicBezTo>
                  <a:cubicBezTo>
                    <a:pt x="-15618" y="-7977"/>
                    <a:pt x="1100" y="26944"/>
                    <a:pt x="8830" y="502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1A504F2-2975-024F-2E2C-6EA0AE10702B}"/>
                </a:ext>
              </a:extLst>
            </p:cNvPr>
            <p:cNvSpPr/>
            <p:nvPr/>
          </p:nvSpPr>
          <p:spPr>
            <a:xfrm>
              <a:off x="8523545" y="5688992"/>
              <a:ext cx="79804" cy="54162"/>
            </a:xfrm>
            <a:custGeom>
              <a:avLst/>
              <a:gdLst>
                <a:gd name="connsiteX0" fmla="*/ 223 w 79804"/>
                <a:gd name="connsiteY0" fmla="*/ 54187 h 54162"/>
                <a:gd name="connsiteX1" fmla="*/ 52163 w 79804"/>
                <a:gd name="connsiteY1" fmla="*/ 52759 h 54162"/>
                <a:gd name="connsiteX2" fmla="*/ 223 w 79804"/>
                <a:gd name="connsiteY2" fmla="*/ 54187 h 5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804" h="54162">
                  <a:moveTo>
                    <a:pt x="223" y="54187"/>
                  </a:moveTo>
                  <a:lnTo>
                    <a:pt x="52163" y="52759"/>
                  </a:lnTo>
                  <a:cubicBezTo>
                    <a:pt x="138778" y="16953"/>
                    <a:pt x="-6444" y="-46154"/>
                    <a:pt x="223" y="54187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51633DE-C3F8-259A-BE21-546F7D1583E4}"/>
                </a:ext>
              </a:extLst>
            </p:cNvPr>
            <p:cNvSpPr/>
            <p:nvPr/>
          </p:nvSpPr>
          <p:spPr>
            <a:xfrm>
              <a:off x="8144772" y="5533704"/>
              <a:ext cx="62881" cy="50173"/>
            </a:xfrm>
            <a:custGeom>
              <a:avLst/>
              <a:gdLst>
                <a:gd name="connsiteX0" fmla="*/ -1 w 62881"/>
                <a:gd name="connsiteY0" fmla="*/ 37973 h 50173"/>
                <a:gd name="connsiteX1" fmla="*/ 62881 w 62881"/>
                <a:gd name="connsiteY1" fmla="*/ 25 h 50173"/>
                <a:gd name="connsiteX2" fmla="*/ -1 w 62881"/>
                <a:gd name="connsiteY2" fmla="*/ 37973 h 5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81" h="50173">
                  <a:moveTo>
                    <a:pt x="-1" y="37973"/>
                  </a:moveTo>
                  <a:cubicBezTo>
                    <a:pt x="-1" y="611"/>
                    <a:pt x="29475" y="25"/>
                    <a:pt x="62881" y="25"/>
                  </a:cubicBezTo>
                  <a:cubicBezTo>
                    <a:pt x="62881" y="40765"/>
                    <a:pt x="40098" y="66813"/>
                    <a:pt x="-1" y="379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6E9F428-61D2-B684-3BF7-9509D48DDE6C}"/>
                </a:ext>
              </a:extLst>
            </p:cNvPr>
            <p:cNvSpPr/>
            <p:nvPr/>
          </p:nvSpPr>
          <p:spPr>
            <a:xfrm>
              <a:off x="7992790" y="5477326"/>
              <a:ext cx="65253" cy="69387"/>
            </a:xfrm>
            <a:custGeom>
              <a:avLst/>
              <a:gdLst>
                <a:gd name="connsiteX0" fmla="*/ 34896 w 65253"/>
                <a:gd name="connsiteY0" fmla="*/ 69413 h 69387"/>
                <a:gd name="connsiteX1" fmla="*/ 65253 w 65253"/>
                <a:gd name="connsiteY1" fmla="*/ 51323 h 69387"/>
                <a:gd name="connsiteX2" fmla="*/ 6709 w 65253"/>
                <a:gd name="connsiteY2" fmla="*/ 25 h 69387"/>
                <a:gd name="connsiteX3" fmla="*/ 4912 w 65253"/>
                <a:gd name="connsiteY3" fmla="*/ 38870 h 69387"/>
                <a:gd name="connsiteX4" fmla="*/ 11417 w 65253"/>
                <a:gd name="connsiteY4" fmla="*/ 47358 h 69387"/>
                <a:gd name="connsiteX5" fmla="*/ 34896 w 65253"/>
                <a:gd name="connsiteY5" fmla="*/ 69413 h 6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53" h="69387">
                  <a:moveTo>
                    <a:pt x="34896" y="69413"/>
                  </a:moveTo>
                  <a:cubicBezTo>
                    <a:pt x="47117" y="68421"/>
                    <a:pt x="63397" y="65862"/>
                    <a:pt x="65253" y="51323"/>
                  </a:cubicBezTo>
                  <a:cubicBezTo>
                    <a:pt x="55386" y="43025"/>
                    <a:pt x="58805" y="25"/>
                    <a:pt x="6709" y="25"/>
                  </a:cubicBezTo>
                  <a:cubicBezTo>
                    <a:pt x="5" y="11317"/>
                    <a:pt x="-3439" y="27734"/>
                    <a:pt x="4912" y="38870"/>
                  </a:cubicBezTo>
                  <a:cubicBezTo>
                    <a:pt x="3487" y="44816"/>
                    <a:pt x="5660" y="45512"/>
                    <a:pt x="11417" y="47358"/>
                  </a:cubicBezTo>
                  <a:cubicBezTo>
                    <a:pt x="15296" y="59443"/>
                    <a:pt x="24177" y="66657"/>
                    <a:pt x="34896" y="6941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89B920B-0DBE-ABE0-5A66-7882AC7F1CD2}"/>
                </a:ext>
              </a:extLst>
            </p:cNvPr>
            <p:cNvSpPr/>
            <p:nvPr/>
          </p:nvSpPr>
          <p:spPr>
            <a:xfrm>
              <a:off x="8092953" y="5416643"/>
              <a:ext cx="87503" cy="55928"/>
            </a:xfrm>
            <a:custGeom>
              <a:avLst/>
              <a:gdLst>
                <a:gd name="connsiteX0" fmla="*/ 49651 w 87503"/>
                <a:gd name="connsiteY0" fmla="*/ 39022 h 55928"/>
                <a:gd name="connsiteX1" fmla="*/ 25799 w 87503"/>
                <a:gd name="connsiteY1" fmla="*/ 176 h 55928"/>
                <a:gd name="connsiteX2" fmla="*/ 49651 w 87503"/>
                <a:gd name="connsiteY2" fmla="*/ 39022 h 5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03" h="55928">
                  <a:moveTo>
                    <a:pt x="49651" y="39022"/>
                  </a:moveTo>
                  <a:cubicBezTo>
                    <a:pt x="104885" y="27255"/>
                    <a:pt x="101934" y="-2344"/>
                    <a:pt x="25799" y="176"/>
                  </a:cubicBezTo>
                  <a:cubicBezTo>
                    <a:pt x="-22283" y="1769"/>
                    <a:pt x="3322" y="92688"/>
                    <a:pt x="49651" y="3902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52CF67F-6D05-E4F9-A2DC-D822E3712908}"/>
                </a:ext>
              </a:extLst>
            </p:cNvPr>
            <p:cNvSpPr/>
            <p:nvPr/>
          </p:nvSpPr>
          <p:spPr>
            <a:xfrm>
              <a:off x="8183572" y="5257201"/>
              <a:ext cx="190961" cy="147836"/>
            </a:xfrm>
            <a:custGeom>
              <a:avLst/>
              <a:gdLst>
                <a:gd name="connsiteX0" fmla="*/ 190961 w 190961"/>
                <a:gd name="connsiteY0" fmla="*/ 147862 h 147836"/>
                <a:gd name="connsiteX1" fmla="*/ 108645 w 190961"/>
                <a:gd name="connsiteY1" fmla="*/ 44135 h 147836"/>
                <a:gd name="connsiteX2" fmla="*/ 73210 w 190961"/>
                <a:gd name="connsiteY2" fmla="*/ 20654 h 147836"/>
                <a:gd name="connsiteX3" fmla="*/ 69987 w 190961"/>
                <a:gd name="connsiteY3" fmla="*/ 13962 h 147836"/>
                <a:gd name="connsiteX4" fmla="*/ 35108 w 190961"/>
                <a:gd name="connsiteY4" fmla="*/ 5847 h 147836"/>
                <a:gd name="connsiteX5" fmla="*/ 2213 w 190961"/>
                <a:gd name="connsiteY5" fmla="*/ 44878 h 147836"/>
                <a:gd name="connsiteX6" fmla="*/ 101768 w 190961"/>
                <a:gd name="connsiteY6" fmla="*/ 115879 h 147836"/>
                <a:gd name="connsiteX7" fmla="*/ 117131 w 190961"/>
                <a:gd name="connsiteY7" fmla="*/ 122941 h 147836"/>
                <a:gd name="connsiteX8" fmla="*/ 117504 w 190961"/>
                <a:gd name="connsiteY8" fmla="*/ 131614 h 147836"/>
                <a:gd name="connsiteX9" fmla="*/ 123265 w 190961"/>
                <a:gd name="connsiteY9" fmla="*/ 133411 h 147836"/>
                <a:gd name="connsiteX10" fmla="*/ 159693 w 190961"/>
                <a:gd name="connsiteY10" fmla="*/ 146608 h 147836"/>
                <a:gd name="connsiteX11" fmla="*/ 190961 w 190961"/>
                <a:gd name="connsiteY11" fmla="*/ 147862 h 14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0961" h="147836">
                  <a:moveTo>
                    <a:pt x="190961" y="147862"/>
                  </a:moveTo>
                  <a:cubicBezTo>
                    <a:pt x="98256" y="66424"/>
                    <a:pt x="173823" y="72422"/>
                    <a:pt x="108645" y="44135"/>
                  </a:cubicBezTo>
                  <a:cubicBezTo>
                    <a:pt x="104668" y="42409"/>
                    <a:pt x="100731" y="155"/>
                    <a:pt x="73210" y="20654"/>
                  </a:cubicBezTo>
                  <a:cubicBezTo>
                    <a:pt x="68049" y="19214"/>
                    <a:pt x="68794" y="18933"/>
                    <a:pt x="69987" y="13962"/>
                  </a:cubicBezTo>
                  <a:cubicBezTo>
                    <a:pt x="60202" y="915"/>
                    <a:pt x="50097" y="-5396"/>
                    <a:pt x="35108" y="5847"/>
                  </a:cubicBezTo>
                  <a:cubicBezTo>
                    <a:pt x="28601" y="4285"/>
                    <a:pt x="-9473" y="35441"/>
                    <a:pt x="2213" y="44878"/>
                  </a:cubicBezTo>
                  <a:cubicBezTo>
                    <a:pt x="48723" y="32919"/>
                    <a:pt x="558" y="108027"/>
                    <a:pt x="101768" y="115879"/>
                  </a:cubicBezTo>
                  <a:cubicBezTo>
                    <a:pt x="101801" y="115879"/>
                    <a:pt x="116471" y="122627"/>
                    <a:pt x="117131" y="122941"/>
                  </a:cubicBezTo>
                  <a:cubicBezTo>
                    <a:pt x="117809" y="126898"/>
                    <a:pt x="116949" y="127012"/>
                    <a:pt x="117504" y="131614"/>
                  </a:cubicBezTo>
                  <a:lnTo>
                    <a:pt x="123265" y="133411"/>
                  </a:lnTo>
                  <a:cubicBezTo>
                    <a:pt x="131489" y="135974"/>
                    <a:pt x="153710" y="140539"/>
                    <a:pt x="159693" y="146608"/>
                  </a:cubicBezTo>
                  <a:cubicBezTo>
                    <a:pt x="166968" y="146079"/>
                    <a:pt x="189064" y="146778"/>
                    <a:pt x="190961" y="14786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296806D-A911-DD15-E160-AAAB1CD31EAA}"/>
                </a:ext>
              </a:extLst>
            </p:cNvPr>
            <p:cNvSpPr/>
            <p:nvPr/>
          </p:nvSpPr>
          <p:spPr>
            <a:xfrm>
              <a:off x="8388385" y="5501920"/>
              <a:ext cx="138459" cy="184624"/>
            </a:xfrm>
            <a:custGeom>
              <a:avLst/>
              <a:gdLst>
                <a:gd name="connsiteX0" fmla="*/ 7909 w 138459"/>
                <a:gd name="connsiteY0" fmla="*/ 106619 h 184624"/>
                <a:gd name="connsiteX1" fmla="*/ 69860 w 138459"/>
                <a:gd name="connsiteY1" fmla="*/ 25 h 184624"/>
                <a:gd name="connsiteX2" fmla="*/ 127722 w 138459"/>
                <a:gd name="connsiteY2" fmla="*/ 48784 h 184624"/>
                <a:gd name="connsiteX3" fmla="*/ 7909 w 138459"/>
                <a:gd name="connsiteY3" fmla="*/ 181428 h 184624"/>
                <a:gd name="connsiteX4" fmla="*/ 7909 w 138459"/>
                <a:gd name="connsiteY4" fmla="*/ 106619 h 18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59" h="184624">
                  <a:moveTo>
                    <a:pt x="7909" y="106619"/>
                  </a:moveTo>
                  <a:cubicBezTo>
                    <a:pt x="104680" y="45420"/>
                    <a:pt x="282" y="32387"/>
                    <a:pt x="69860" y="25"/>
                  </a:cubicBezTo>
                  <a:cubicBezTo>
                    <a:pt x="72194" y="1838"/>
                    <a:pt x="82522" y="56048"/>
                    <a:pt x="127722" y="48784"/>
                  </a:cubicBezTo>
                  <a:cubicBezTo>
                    <a:pt x="181859" y="105623"/>
                    <a:pt x="13971" y="203652"/>
                    <a:pt x="7909" y="181428"/>
                  </a:cubicBezTo>
                  <a:cubicBezTo>
                    <a:pt x="-9044" y="175562"/>
                    <a:pt x="6281" y="107649"/>
                    <a:pt x="7909" y="106619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CB215DC-18ED-19B4-A684-FF90C25D44AA}"/>
                </a:ext>
              </a:extLst>
            </p:cNvPr>
            <p:cNvSpPr/>
            <p:nvPr/>
          </p:nvSpPr>
          <p:spPr>
            <a:xfrm>
              <a:off x="8228254" y="5453472"/>
              <a:ext cx="45532" cy="52041"/>
            </a:xfrm>
            <a:custGeom>
              <a:avLst/>
              <a:gdLst>
                <a:gd name="connsiteX0" fmla="*/ 45531 w 45532"/>
                <a:gd name="connsiteY0" fmla="*/ 26046 h 52041"/>
                <a:gd name="connsiteX1" fmla="*/ 22765 w 45532"/>
                <a:gd name="connsiteY1" fmla="*/ 52067 h 52041"/>
                <a:gd name="connsiteX2" fmla="*/ -1 w 45532"/>
                <a:gd name="connsiteY2" fmla="*/ 26046 h 52041"/>
                <a:gd name="connsiteX3" fmla="*/ 22765 w 45532"/>
                <a:gd name="connsiteY3" fmla="*/ 25 h 52041"/>
                <a:gd name="connsiteX4" fmla="*/ 45531 w 45532"/>
                <a:gd name="connsiteY4" fmla="*/ 26046 h 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1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8132A2D-A560-F6A7-2FD6-C0E8F0D7D432}"/>
                </a:ext>
              </a:extLst>
            </p:cNvPr>
            <p:cNvSpPr/>
            <p:nvPr/>
          </p:nvSpPr>
          <p:spPr>
            <a:xfrm>
              <a:off x="8306315" y="5483830"/>
              <a:ext cx="45532" cy="52042"/>
            </a:xfrm>
            <a:custGeom>
              <a:avLst/>
              <a:gdLst>
                <a:gd name="connsiteX0" fmla="*/ 45531 w 45532"/>
                <a:gd name="connsiteY0" fmla="*/ 26046 h 52042"/>
                <a:gd name="connsiteX1" fmla="*/ 22765 w 45532"/>
                <a:gd name="connsiteY1" fmla="*/ 52067 h 52042"/>
                <a:gd name="connsiteX2" fmla="*/ -1 w 45532"/>
                <a:gd name="connsiteY2" fmla="*/ 26046 h 52042"/>
                <a:gd name="connsiteX3" fmla="*/ 22765 w 45532"/>
                <a:gd name="connsiteY3" fmla="*/ 25 h 52042"/>
                <a:gd name="connsiteX4" fmla="*/ 45531 w 45532"/>
                <a:gd name="connsiteY4" fmla="*/ 26046 h 5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2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BB52F91-9260-D345-9DC2-615843FC1F4A}"/>
                </a:ext>
              </a:extLst>
            </p:cNvPr>
            <p:cNvSpPr/>
            <p:nvPr/>
          </p:nvSpPr>
          <p:spPr>
            <a:xfrm>
              <a:off x="8204406" y="5388967"/>
              <a:ext cx="199483" cy="47704"/>
            </a:xfrm>
            <a:custGeom>
              <a:avLst/>
              <a:gdLst>
                <a:gd name="connsiteX0" fmla="*/ 199483 w 199483"/>
                <a:gd name="connsiteY0" fmla="*/ 47729 h 47704"/>
                <a:gd name="connsiteX1" fmla="*/ -1 w 199483"/>
                <a:gd name="connsiteY1" fmla="*/ 25 h 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83" h="47704">
                  <a:moveTo>
                    <a:pt x="199483" y="47729"/>
                  </a:moveTo>
                  <a:cubicBezTo>
                    <a:pt x="128928" y="34752"/>
                    <a:pt x="62434" y="18850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5BFEC59-1E56-F3F4-CA17-CD8C01F0C971}"/>
                </a:ext>
              </a:extLst>
            </p:cNvPr>
            <p:cNvSpPr/>
            <p:nvPr/>
          </p:nvSpPr>
          <p:spPr>
            <a:xfrm>
              <a:off x="8371366" y="5473535"/>
              <a:ext cx="30928" cy="88905"/>
            </a:xfrm>
            <a:custGeom>
              <a:avLst/>
              <a:gdLst>
                <a:gd name="connsiteX0" fmla="*/ 30356 w 30928"/>
                <a:gd name="connsiteY0" fmla="*/ 25 h 88905"/>
                <a:gd name="connsiteX1" fmla="*/ -1 w 30928"/>
                <a:gd name="connsiteY1" fmla="*/ 88930 h 8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8" h="88905">
                  <a:moveTo>
                    <a:pt x="30356" y="25"/>
                  </a:moveTo>
                  <a:cubicBezTo>
                    <a:pt x="33540" y="35284"/>
                    <a:pt x="23421" y="64920"/>
                    <a:pt x="-1" y="88930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4898AC3-8C3E-1A6C-B0AA-ACC222DE5A21}"/>
                </a:ext>
              </a:extLst>
            </p:cNvPr>
            <p:cNvSpPr/>
            <p:nvPr/>
          </p:nvSpPr>
          <p:spPr>
            <a:xfrm>
              <a:off x="8404974" y="5508229"/>
              <a:ext cx="158049" cy="223347"/>
            </a:xfrm>
            <a:custGeom>
              <a:avLst/>
              <a:gdLst>
                <a:gd name="connsiteX0" fmla="*/ 113836 w 158049"/>
                <a:gd name="connsiteY0" fmla="*/ 25 h 223347"/>
                <a:gd name="connsiteX1" fmla="*/ 153943 w 158049"/>
                <a:gd name="connsiteY1" fmla="*/ 144763 h 223347"/>
                <a:gd name="connsiteX2" fmla="*/ -1 w 158049"/>
                <a:gd name="connsiteY2" fmla="*/ 223373 h 22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049" h="223347">
                  <a:moveTo>
                    <a:pt x="113836" y="25"/>
                  </a:moveTo>
                  <a:cubicBezTo>
                    <a:pt x="152292" y="64315"/>
                    <a:pt x="165662" y="112560"/>
                    <a:pt x="153943" y="144763"/>
                  </a:cubicBezTo>
                  <a:cubicBezTo>
                    <a:pt x="125621" y="194786"/>
                    <a:pt x="74305" y="220990"/>
                    <a:pt x="-1" y="223373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355433E-3DD5-B49F-5280-81267A5CE4D4}"/>
                </a:ext>
              </a:extLst>
            </p:cNvPr>
            <p:cNvSpPr/>
            <p:nvPr/>
          </p:nvSpPr>
          <p:spPr>
            <a:xfrm>
              <a:off x="9272288" y="5289214"/>
              <a:ext cx="142942" cy="211944"/>
            </a:xfrm>
            <a:custGeom>
              <a:avLst/>
              <a:gdLst>
                <a:gd name="connsiteX0" fmla="*/ -1 w 142942"/>
                <a:gd name="connsiteY0" fmla="*/ 188136 h 211944"/>
                <a:gd name="connsiteX1" fmla="*/ 78509 w 142942"/>
                <a:gd name="connsiteY1" fmla="*/ 91379 h 211944"/>
                <a:gd name="connsiteX2" fmla="*/ 127389 w 142942"/>
                <a:gd name="connsiteY2" fmla="*/ 25 h 211944"/>
                <a:gd name="connsiteX3" fmla="*/ 125840 w 142942"/>
                <a:gd name="connsiteY3" fmla="*/ 57117 h 211944"/>
                <a:gd name="connsiteX4" fmla="*/ 56548 w 142942"/>
                <a:gd name="connsiteY4" fmla="*/ 161758 h 211944"/>
                <a:gd name="connsiteX5" fmla="*/ -1 w 142942"/>
                <a:gd name="connsiteY5" fmla="*/ 188136 h 2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942" h="211944">
                  <a:moveTo>
                    <a:pt x="-1" y="188136"/>
                  </a:moveTo>
                  <a:cubicBezTo>
                    <a:pt x="-31" y="188028"/>
                    <a:pt x="69140" y="105935"/>
                    <a:pt x="78509" y="91379"/>
                  </a:cubicBezTo>
                  <a:cubicBezTo>
                    <a:pt x="86504" y="78959"/>
                    <a:pt x="122261" y="2857"/>
                    <a:pt x="127389" y="25"/>
                  </a:cubicBezTo>
                  <a:cubicBezTo>
                    <a:pt x="127389" y="18975"/>
                    <a:pt x="163394" y="8938"/>
                    <a:pt x="125840" y="57117"/>
                  </a:cubicBezTo>
                  <a:cubicBezTo>
                    <a:pt x="97454" y="93536"/>
                    <a:pt x="110363" y="112364"/>
                    <a:pt x="56548" y="161758"/>
                  </a:cubicBezTo>
                  <a:cubicBezTo>
                    <a:pt x="13608" y="201171"/>
                    <a:pt x="31258" y="237383"/>
                    <a:pt x="-1" y="188136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C556666-1E3C-74CB-AB49-D164ACDF4A4F}"/>
                </a:ext>
              </a:extLst>
            </p:cNvPr>
            <p:cNvSpPr/>
            <p:nvPr/>
          </p:nvSpPr>
          <p:spPr>
            <a:xfrm>
              <a:off x="7809227" y="5408468"/>
              <a:ext cx="148528" cy="104084"/>
            </a:xfrm>
            <a:custGeom>
              <a:avLst/>
              <a:gdLst>
                <a:gd name="connsiteX0" fmla="*/ 148528 w 148528"/>
                <a:gd name="connsiteY0" fmla="*/ 52067 h 104084"/>
                <a:gd name="connsiteX1" fmla="*/ 74264 w 148528"/>
                <a:gd name="connsiteY1" fmla="*/ 104109 h 104084"/>
                <a:gd name="connsiteX2" fmla="*/ -1 w 148528"/>
                <a:gd name="connsiteY2" fmla="*/ 52067 h 104084"/>
                <a:gd name="connsiteX3" fmla="*/ 74264 w 148528"/>
                <a:gd name="connsiteY3" fmla="*/ 25 h 104084"/>
                <a:gd name="connsiteX4" fmla="*/ 148528 w 148528"/>
                <a:gd name="connsiteY4" fmla="*/ 52067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28" h="104084">
                  <a:moveTo>
                    <a:pt x="148528" y="52067"/>
                  </a:moveTo>
                  <a:cubicBezTo>
                    <a:pt x="148528" y="80809"/>
                    <a:pt x="115279" y="104109"/>
                    <a:pt x="74264" y="104109"/>
                  </a:cubicBezTo>
                  <a:cubicBezTo>
                    <a:pt x="33249" y="104109"/>
                    <a:pt x="-1" y="80809"/>
                    <a:pt x="-1" y="52067"/>
                  </a:cubicBezTo>
                  <a:cubicBezTo>
                    <a:pt x="-1" y="23325"/>
                    <a:pt x="33249" y="25"/>
                    <a:pt x="74264" y="25"/>
                  </a:cubicBezTo>
                  <a:cubicBezTo>
                    <a:pt x="115279" y="25"/>
                    <a:pt x="148528" y="23325"/>
                    <a:pt x="148528" y="52067"/>
                  </a:cubicBezTo>
                  <a:close/>
                </a:path>
              </a:pathLst>
            </a:custGeom>
            <a:solidFill>
              <a:srgbClr val="373435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AD0D702-4246-F200-6CBC-84E5E12AA2EB}"/>
                </a:ext>
              </a:extLst>
            </p:cNvPr>
            <p:cNvSpPr/>
            <p:nvPr/>
          </p:nvSpPr>
          <p:spPr>
            <a:xfrm>
              <a:off x="7269592" y="6509962"/>
              <a:ext cx="298519" cy="244464"/>
            </a:xfrm>
            <a:custGeom>
              <a:avLst/>
              <a:gdLst>
                <a:gd name="connsiteX0" fmla="*/ 266978 w 298519"/>
                <a:gd name="connsiteY0" fmla="*/ 212609 h 244464"/>
                <a:gd name="connsiteX1" fmla="*/ 238790 w 298519"/>
                <a:gd name="connsiteY1" fmla="*/ 15282 h 244464"/>
                <a:gd name="connsiteX2" fmla="*/ 4615 w 298519"/>
                <a:gd name="connsiteY2" fmla="*/ 71661 h 244464"/>
                <a:gd name="connsiteX3" fmla="*/ 30634 w 298519"/>
                <a:gd name="connsiteY3" fmla="*/ 145387 h 244464"/>
                <a:gd name="connsiteX4" fmla="*/ 180246 w 298519"/>
                <a:gd name="connsiteY4" fmla="*/ 242965 h 244464"/>
                <a:gd name="connsiteX5" fmla="*/ 266978 w 298519"/>
                <a:gd name="connsiteY5" fmla="*/ 212609 h 244464"/>
                <a:gd name="connsiteX6" fmla="*/ 105966 w 298519"/>
                <a:gd name="connsiteY6" fmla="*/ 102263 h 244464"/>
                <a:gd name="connsiteX7" fmla="*/ 134155 w 298519"/>
                <a:gd name="connsiteY7" fmla="*/ 173822 h 244464"/>
                <a:gd name="connsiteX8" fmla="*/ 215467 w 298519"/>
                <a:gd name="connsiteY8" fmla="*/ 92507 h 244464"/>
                <a:gd name="connsiteX9" fmla="*/ 105966 w 298519"/>
                <a:gd name="connsiteY9" fmla="*/ 102264 h 2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519" h="244464">
                  <a:moveTo>
                    <a:pt x="266978" y="212609"/>
                  </a:moveTo>
                  <a:cubicBezTo>
                    <a:pt x="316941" y="145221"/>
                    <a:pt x="307546" y="79445"/>
                    <a:pt x="238790" y="15282"/>
                  </a:cubicBezTo>
                  <a:cubicBezTo>
                    <a:pt x="139019" y="-16929"/>
                    <a:pt x="60960" y="1863"/>
                    <a:pt x="4615" y="71661"/>
                  </a:cubicBezTo>
                  <a:cubicBezTo>
                    <a:pt x="-6389" y="100780"/>
                    <a:pt x="2283" y="125355"/>
                    <a:pt x="30634" y="145387"/>
                  </a:cubicBezTo>
                  <a:cubicBezTo>
                    <a:pt x="78420" y="219647"/>
                    <a:pt x="128291" y="252173"/>
                    <a:pt x="180246" y="242965"/>
                  </a:cubicBezTo>
                  <a:cubicBezTo>
                    <a:pt x="216334" y="247839"/>
                    <a:pt x="245245" y="237720"/>
                    <a:pt x="266978" y="212609"/>
                  </a:cubicBezTo>
                  <a:close/>
                  <a:moveTo>
                    <a:pt x="105966" y="102263"/>
                  </a:moveTo>
                  <a:cubicBezTo>
                    <a:pt x="102891" y="134020"/>
                    <a:pt x="112286" y="157873"/>
                    <a:pt x="134155" y="173822"/>
                  </a:cubicBezTo>
                  <a:cubicBezTo>
                    <a:pt x="201749" y="184300"/>
                    <a:pt x="228854" y="157195"/>
                    <a:pt x="215467" y="92507"/>
                  </a:cubicBezTo>
                  <a:cubicBezTo>
                    <a:pt x="174115" y="45868"/>
                    <a:pt x="137614" y="49120"/>
                    <a:pt x="105966" y="102264"/>
                  </a:cubicBezTo>
                  <a:close/>
                </a:path>
              </a:pathLst>
            </a:custGeom>
            <a:solidFill>
              <a:srgbClr val="CB7246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5312CDF-9350-B99B-CF90-1903681DF723}"/>
                </a:ext>
              </a:extLst>
            </p:cNvPr>
            <p:cNvSpPr/>
            <p:nvPr/>
          </p:nvSpPr>
          <p:spPr>
            <a:xfrm>
              <a:off x="9240854" y="5456187"/>
              <a:ext cx="26020" cy="73727"/>
            </a:xfrm>
            <a:custGeom>
              <a:avLst/>
              <a:gdLst>
                <a:gd name="connsiteX0" fmla="*/ 26019 w 26020"/>
                <a:gd name="connsiteY0" fmla="*/ 73752 h 73727"/>
                <a:gd name="connsiteX1" fmla="*/ -1 w 26020"/>
                <a:gd name="connsiteY1" fmla="*/ 25 h 7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20" h="73727">
                  <a:moveTo>
                    <a:pt x="26019" y="73752"/>
                  </a:moveTo>
                  <a:cubicBezTo>
                    <a:pt x="22864" y="43381"/>
                    <a:pt x="14189" y="18807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64C8A95-0D8D-C113-6A3C-2479A2E57F49}"/>
                </a:ext>
              </a:extLst>
            </p:cNvPr>
            <p:cNvSpPr/>
            <p:nvPr/>
          </p:nvSpPr>
          <p:spPr>
            <a:xfrm>
              <a:off x="8952472" y="6199953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3733F85-5832-DBC5-E638-AAED54D7BE7D}"/>
                </a:ext>
              </a:extLst>
            </p:cNvPr>
            <p:cNvSpPr/>
            <p:nvPr/>
          </p:nvSpPr>
          <p:spPr>
            <a:xfrm>
              <a:off x="9121602" y="6373427"/>
              <a:ext cx="164787" cy="164796"/>
            </a:xfrm>
            <a:custGeom>
              <a:avLst/>
              <a:gdLst>
                <a:gd name="connsiteX0" fmla="*/ 164787 w 164787"/>
                <a:gd name="connsiteY0" fmla="*/ 82423 h 164796"/>
                <a:gd name="connsiteX1" fmla="*/ 82393 w 164787"/>
                <a:gd name="connsiteY1" fmla="*/ 164822 h 164796"/>
                <a:gd name="connsiteX2" fmla="*/ -1 w 164787"/>
                <a:gd name="connsiteY2" fmla="*/ 82423 h 164796"/>
                <a:gd name="connsiteX3" fmla="*/ 82393 w 164787"/>
                <a:gd name="connsiteY3" fmla="*/ 25 h 164796"/>
                <a:gd name="connsiteX4" fmla="*/ 164787 w 164787"/>
                <a:gd name="connsiteY4" fmla="*/ 82423 h 16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64796">
                  <a:moveTo>
                    <a:pt x="164787" y="82423"/>
                  </a:moveTo>
                  <a:cubicBezTo>
                    <a:pt x="164787" y="127931"/>
                    <a:pt x="127898" y="164822"/>
                    <a:pt x="82393" y="164822"/>
                  </a:cubicBezTo>
                  <a:cubicBezTo>
                    <a:pt x="36888" y="164822"/>
                    <a:pt x="-1" y="127931"/>
                    <a:pt x="-1" y="82423"/>
                  </a:cubicBezTo>
                  <a:cubicBezTo>
                    <a:pt x="-1" y="36916"/>
                    <a:pt x="36888" y="25"/>
                    <a:pt x="82393" y="25"/>
                  </a:cubicBezTo>
                  <a:cubicBezTo>
                    <a:pt x="127898" y="25"/>
                    <a:pt x="164787" y="36916"/>
                    <a:pt x="164787" y="8242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5AB403C-BE1D-8C1A-E213-507692E1CC59}"/>
                </a:ext>
              </a:extLst>
            </p:cNvPr>
            <p:cNvSpPr/>
            <p:nvPr/>
          </p:nvSpPr>
          <p:spPr>
            <a:xfrm>
              <a:off x="8228260" y="6195618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1CA532C-7918-8E0B-B12C-A63544EA1238}"/>
                </a:ext>
              </a:extLst>
            </p:cNvPr>
            <p:cNvSpPr/>
            <p:nvPr/>
          </p:nvSpPr>
          <p:spPr>
            <a:xfrm>
              <a:off x="8410398" y="6373429"/>
              <a:ext cx="164787" cy="190818"/>
            </a:xfrm>
            <a:custGeom>
              <a:avLst/>
              <a:gdLst>
                <a:gd name="connsiteX0" fmla="*/ 164787 w 164787"/>
                <a:gd name="connsiteY0" fmla="*/ 95433 h 190818"/>
                <a:gd name="connsiteX1" fmla="*/ 82393 w 164787"/>
                <a:gd name="connsiteY1" fmla="*/ 190843 h 190818"/>
                <a:gd name="connsiteX2" fmla="*/ -1 w 164787"/>
                <a:gd name="connsiteY2" fmla="*/ 95433 h 190818"/>
                <a:gd name="connsiteX3" fmla="*/ 82393 w 164787"/>
                <a:gd name="connsiteY3" fmla="*/ 25 h 190818"/>
                <a:gd name="connsiteX4" fmla="*/ 164787 w 164787"/>
                <a:gd name="connsiteY4" fmla="*/ 95433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90818">
                  <a:moveTo>
                    <a:pt x="164787" y="95433"/>
                  </a:moveTo>
                  <a:cubicBezTo>
                    <a:pt x="164787" y="148127"/>
                    <a:pt x="127898" y="190843"/>
                    <a:pt x="82393" y="190843"/>
                  </a:cubicBezTo>
                  <a:cubicBezTo>
                    <a:pt x="36888" y="190843"/>
                    <a:pt x="-1" y="148127"/>
                    <a:pt x="-1" y="95433"/>
                  </a:cubicBezTo>
                  <a:cubicBezTo>
                    <a:pt x="-1" y="42741"/>
                    <a:pt x="36888" y="25"/>
                    <a:pt x="82393" y="25"/>
                  </a:cubicBezTo>
                  <a:cubicBezTo>
                    <a:pt x="127898" y="25"/>
                    <a:pt x="164787" y="42741"/>
                    <a:pt x="164787" y="9543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3" name="图形 2">
            <a:extLst>
              <a:ext uri="{FF2B5EF4-FFF2-40B4-BE49-F238E27FC236}">
                <a16:creationId xmlns:a16="http://schemas.microsoft.com/office/drawing/2014/main" id="{9A2858A9-5BDC-D3DA-05DD-3ECBBBB93912}"/>
              </a:ext>
            </a:extLst>
          </p:cNvPr>
          <p:cNvGrpSpPr/>
          <p:nvPr/>
        </p:nvGrpSpPr>
        <p:grpSpPr>
          <a:xfrm>
            <a:off x="3389982" y="3854155"/>
            <a:ext cx="1227441" cy="1739456"/>
            <a:chOff x="5241241" y="390520"/>
            <a:chExt cx="2059728" cy="2918923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FDCEFF2-0EAD-5C0E-D497-F081C9103F58}"/>
                </a:ext>
              </a:extLst>
            </p:cNvPr>
            <p:cNvSpPr/>
            <p:nvPr/>
          </p:nvSpPr>
          <p:spPr>
            <a:xfrm>
              <a:off x="5681112" y="2440834"/>
              <a:ext cx="323279" cy="868608"/>
            </a:xfrm>
            <a:custGeom>
              <a:avLst/>
              <a:gdLst>
                <a:gd name="connsiteX0" fmla="*/ 323360 w 323279"/>
                <a:gd name="connsiteY0" fmla="*/ -2 h 868608"/>
                <a:gd name="connsiteX1" fmla="*/ 225258 w 323279"/>
                <a:gd name="connsiteY1" fmla="*/ 831401 h 868608"/>
                <a:gd name="connsiteX2" fmla="*/ 80 w 323279"/>
                <a:gd name="connsiteY2" fmla="*/ 868607 h 86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279" h="868608">
                  <a:moveTo>
                    <a:pt x="323360" y="-2"/>
                  </a:moveTo>
                  <a:lnTo>
                    <a:pt x="225258" y="831401"/>
                  </a:lnTo>
                  <a:lnTo>
                    <a:pt x="80" y="86860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AF792A1-09C8-B317-0B0F-B72767E06EFC}"/>
                </a:ext>
              </a:extLst>
            </p:cNvPr>
            <p:cNvSpPr/>
            <p:nvPr/>
          </p:nvSpPr>
          <p:spPr>
            <a:xfrm>
              <a:off x="6245899" y="2437610"/>
              <a:ext cx="249808" cy="838024"/>
            </a:xfrm>
            <a:custGeom>
              <a:avLst/>
              <a:gdLst>
                <a:gd name="connsiteX0" fmla="*/ 58389 w 249808"/>
                <a:gd name="connsiteY0" fmla="*/ -2 h 838024"/>
                <a:gd name="connsiteX1" fmla="*/ 80 w 249808"/>
                <a:gd name="connsiteY1" fmla="*/ 821827 h 838024"/>
                <a:gd name="connsiteX2" fmla="*/ 249889 w 249808"/>
                <a:gd name="connsiteY2" fmla="*/ 838022 h 83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808" h="838024">
                  <a:moveTo>
                    <a:pt x="58389" y="-2"/>
                  </a:moveTo>
                  <a:lnTo>
                    <a:pt x="80" y="821827"/>
                  </a:lnTo>
                  <a:lnTo>
                    <a:pt x="249889" y="83802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3E455B-4A4D-F9D7-C203-B22E3F4EB228}"/>
                </a:ext>
              </a:extLst>
            </p:cNvPr>
            <p:cNvSpPr/>
            <p:nvPr/>
          </p:nvSpPr>
          <p:spPr>
            <a:xfrm>
              <a:off x="6755061" y="782255"/>
              <a:ext cx="385129" cy="292995"/>
            </a:xfrm>
            <a:custGeom>
              <a:avLst/>
              <a:gdLst>
                <a:gd name="connsiteX0" fmla="*/ 374177 w 385129"/>
                <a:gd name="connsiteY0" fmla="*/ 273083 h 292995"/>
                <a:gd name="connsiteX1" fmla="*/ 359456 w 385129"/>
                <a:gd name="connsiteY1" fmla="*/ 169709 h 292995"/>
                <a:gd name="connsiteX2" fmla="*/ 259263 w 385129"/>
                <a:gd name="connsiteY2" fmla="*/ 277595 h 292995"/>
                <a:gd name="connsiteX3" fmla="*/ 179230 w 385129"/>
                <a:gd name="connsiteY3" fmla="*/ 174414 h 292995"/>
                <a:gd name="connsiteX4" fmla="*/ 211667 w 385129"/>
                <a:gd name="connsiteY4" fmla="*/ 186149 h 292995"/>
                <a:gd name="connsiteX5" fmla="*/ 154936 w 385129"/>
                <a:gd name="connsiteY5" fmla="*/ 90240 h 292995"/>
                <a:gd name="connsiteX6" fmla="*/ 99685 w 385129"/>
                <a:gd name="connsiteY6" fmla="*/ 136987 h 292995"/>
                <a:gd name="connsiteX7" fmla="*/ 114188 w 385129"/>
                <a:gd name="connsiteY7" fmla="*/ 3503 h 292995"/>
                <a:gd name="connsiteX8" fmla="*/ 80 w 385129"/>
                <a:gd name="connsiteY8" fmla="*/ 53727 h 2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129" h="292995">
                  <a:moveTo>
                    <a:pt x="374177" y="273083"/>
                  </a:moveTo>
                  <a:cubicBezTo>
                    <a:pt x="400932" y="204561"/>
                    <a:pt x="372229" y="174679"/>
                    <a:pt x="359456" y="169709"/>
                  </a:cubicBezTo>
                  <a:cubicBezTo>
                    <a:pt x="256863" y="129785"/>
                    <a:pt x="183586" y="352119"/>
                    <a:pt x="259263" y="277595"/>
                  </a:cubicBezTo>
                  <a:cubicBezTo>
                    <a:pt x="332992" y="204988"/>
                    <a:pt x="209496" y="94765"/>
                    <a:pt x="179230" y="174414"/>
                  </a:cubicBezTo>
                  <a:cubicBezTo>
                    <a:pt x="164959" y="211967"/>
                    <a:pt x="207198" y="197081"/>
                    <a:pt x="211667" y="186149"/>
                  </a:cubicBezTo>
                  <a:cubicBezTo>
                    <a:pt x="235064" y="128904"/>
                    <a:pt x="245774" y="77073"/>
                    <a:pt x="154936" y="90240"/>
                  </a:cubicBezTo>
                  <a:cubicBezTo>
                    <a:pt x="136422" y="92924"/>
                    <a:pt x="89412" y="131603"/>
                    <a:pt x="99685" y="136987"/>
                  </a:cubicBezTo>
                  <a:cubicBezTo>
                    <a:pt x="150519" y="163625"/>
                    <a:pt x="219229" y="32532"/>
                    <a:pt x="114188" y="3503"/>
                  </a:cubicBezTo>
                  <a:cubicBezTo>
                    <a:pt x="49799" y="-14292"/>
                    <a:pt x="35174" y="40818"/>
                    <a:pt x="80" y="53727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BB84F5C-FB45-25BC-A04C-A228C3FFDC85}"/>
                </a:ext>
              </a:extLst>
            </p:cNvPr>
            <p:cNvSpPr/>
            <p:nvPr/>
          </p:nvSpPr>
          <p:spPr>
            <a:xfrm>
              <a:off x="5398187" y="1779166"/>
              <a:ext cx="211973" cy="345672"/>
            </a:xfrm>
            <a:custGeom>
              <a:avLst/>
              <a:gdLst>
                <a:gd name="connsiteX0" fmla="*/ 212054 w 211973"/>
                <a:gd name="connsiteY0" fmla="*/ -2 h 345672"/>
                <a:gd name="connsiteX1" fmla="*/ 35078 w 211973"/>
                <a:gd name="connsiteY1" fmla="*/ 224988 h 345672"/>
                <a:gd name="connsiteX2" fmla="*/ 80 w 211973"/>
                <a:gd name="connsiteY2" fmla="*/ 345671 h 3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73" h="345672">
                  <a:moveTo>
                    <a:pt x="212054" y="-2"/>
                  </a:moveTo>
                  <a:lnTo>
                    <a:pt x="35078" y="224988"/>
                  </a:lnTo>
                  <a:lnTo>
                    <a:pt x="80" y="34567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EAC6B6A-8525-977D-7B51-A576C01B121C}"/>
                </a:ext>
              </a:extLst>
            </p:cNvPr>
            <p:cNvSpPr/>
            <p:nvPr/>
          </p:nvSpPr>
          <p:spPr>
            <a:xfrm>
              <a:off x="5241241" y="1939135"/>
              <a:ext cx="316283" cy="214228"/>
            </a:xfrm>
            <a:custGeom>
              <a:avLst/>
              <a:gdLst>
                <a:gd name="connsiteX0" fmla="*/ 80 w 316283"/>
                <a:gd name="connsiteY0" fmla="*/ -2 h 214228"/>
                <a:gd name="connsiteX1" fmla="*/ 192024 w 316283"/>
                <a:gd name="connsiteY1" fmla="*/ 65019 h 214228"/>
                <a:gd name="connsiteX2" fmla="*/ 316364 w 316283"/>
                <a:gd name="connsiteY2" fmla="*/ 214227 h 21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83" h="214228">
                  <a:moveTo>
                    <a:pt x="80" y="-2"/>
                  </a:moveTo>
                  <a:lnTo>
                    <a:pt x="192024" y="65019"/>
                  </a:lnTo>
                  <a:lnTo>
                    <a:pt x="316364" y="21422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A495C4B-29F1-D499-C701-1A2960457F95}"/>
                </a:ext>
              </a:extLst>
            </p:cNvPr>
            <p:cNvSpPr/>
            <p:nvPr/>
          </p:nvSpPr>
          <p:spPr>
            <a:xfrm>
              <a:off x="5290010" y="2004156"/>
              <a:ext cx="180162" cy="155000"/>
            </a:xfrm>
            <a:custGeom>
              <a:avLst/>
              <a:gdLst>
                <a:gd name="connsiteX0" fmla="*/ 180243 w 180162"/>
                <a:gd name="connsiteY0" fmla="*/ 154999 h 155000"/>
                <a:gd name="connsiteX1" fmla="*/ 143254 w 180162"/>
                <a:gd name="connsiteY1" fmla="*/ -2 h 155000"/>
                <a:gd name="connsiteX2" fmla="*/ 80 w 180162"/>
                <a:gd name="connsiteY2" fmla="*/ 41633 h 15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62" h="155000">
                  <a:moveTo>
                    <a:pt x="180243" y="154999"/>
                  </a:moveTo>
                  <a:lnTo>
                    <a:pt x="143254" y="-2"/>
                  </a:lnTo>
                  <a:lnTo>
                    <a:pt x="80" y="4163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485F66F-BEA8-F4A9-A02A-768EE64959C5}"/>
                </a:ext>
              </a:extLst>
            </p:cNvPr>
            <p:cNvSpPr/>
            <p:nvPr/>
          </p:nvSpPr>
          <p:spPr>
            <a:xfrm>
              <a:off x="6771977" y="1668282"/>
              <a:ext cx="528535" cy="114299"/>
            </a:xfrm>
            <a:custGeom>
              <a:avLst/>
              <a:gdLst>
                <a:gd name="connsiteX0" fmla="*/ 80 w 528535"/>
                <a:gd name="connsiteY0" fmla="*/ -2 h 114299"/>
                <a:gd name="connsiteX1" fmla="*/ 383827 w 528535"/>
                <a:gd name="connsiteY1" fmla="*/ 99275 h 114299"/>
                <a:gd name="connsiteX2" fmla="*/ 528616 w 528535"/>
                <a:gd name="connsiteY2" fmla="*/ 114298 h 1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8535" h="114299">
                  <a:moveTo>
                    <a:pt x="80" y="-2"/>
                  </a:moveTo>
                  <a:lnTo>
                    <a:pt x="383827" y="99275"/>
                  </a:lnTo>
                  <a:lnTo>
                    <a:pt x="528616" y="11429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271EEDB-7BD2-7D2F-DD9C-0F7D8FC77913}"/>
                </a:ext>
              </a:extLst>
            </p:cNvPr>
            <p:cNvSpPr/>
            <p:nvPr/>
          </p:nvSpPr>
          <p:spPr>
            <a:xfrm>
              <a:off x="7131836" y="1636203"/>
              <a:ext cx="102171" cy="310479"/>
            </a:xfrm>
            <a:custGeom>
              <a:avLst/>
              <a:gdLst>
                <a:gd name="connsiteX0" fmla="*/ 80 w 102171"/>
                <a:gd name="connsiteY0" fmla="*/ 310477 h 310479"/>
                <a:gd name="connsiteX1" fmla="*/ 23969 w 102171"/>
                <a:gd name="connsiteY1" fmla="*/ 131354 h 310479"/>
                <a:gd name="connsiteX2" fmla="*/ 102252 w 102171"/>
                <a:gd name="connsiteY2" fmla="*/ -2 h 31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71" h="310479">
                  <a:moveTo>
                    <a:pt x="80" y="310477"/>
                  </a:moveTo>
                  <a:lnTo>
                    <a:pt x="23969" y="131354"/>
                  </a:lnTo>
                  <a:lnTo>
                    <a:pt x="10225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3C146EB-5065-DFB4-8F1D-03FB71426F08}"/>
                </a:ext>
              </a:extLst>
            </p:cNvPr>
            <p:cNvSpPr/>
            <p:nvPr/>
          </p:nvSpPr>
          <p:spPr>
            <a:xfrm>
              <a:off x="7155724" y="1680413"/>
              <a:ext cx="138158" cy="196182"/>
            </a:xfrm>
            <a:custGeom>
              <a:avLst/>
              <a:gdLst>
                <a:gd name="connsiteX0" fmla="*/ 138239 w 138158"/>
                <a:gd name="connsiteY0" fmla="*/ -2 h 196182"/>
                <a:gd name="connsiteX1" fmla="*/ 80 w 138158"/>
                <a:gd name="connsiteY1" fmla="*/ 87143 h 196182"/>
                <a:gd name="connsiteX2" fmla="*/ 76095 w 138158"/>
                <a:gd name="connsiteY2" fmla="*/ 196180 h 1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158" h="196182">
                  <a:moveTo>
                    <a:pt x="138239" y="-2"/>
                  </a:moveTo>
                  <a:lnTo>
                    <a:pt x="80" y="87143"/>
                  </a:lnTo>
                  <a:lnTo>
                    <a:pt x="76095" y="1961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F602AB6-08FE-92D0-84E8-85D2F168309B}"/>
                </a:ext>
              </a:extLst>
            </p:cNvPr>
            <p:cNvSpPr/>
            <p:nvPr/>
          </p:nvSpPr>
          <p:spPr>
            <a:xfrm>
              <a:off x="5527980" y="1586821"/>
              <a:ext cx="221009" cy="311768"/>
            </a:xfrm>
            <a:custGeom>
              <a:avLst/>
              <a:gdLst>
                <a:gd name="connsiteX0" fmla="*/ 71696 w 221009"/>
                <a:gd name="connsiteY0" fmla="*/ -2 h 311768"/>
                <a:gd name="connsiteX1" fmla="*/ 221090 w 221009"/>
                <a:gd name="connsiteY1" fmla="*/ 273341 h 311768"/>
                <a:gd name="connsiteX2" fmla="*/ 94805 w 221009"/>
                <a:gd name="connsiteY2" fmla="*/ 300239 h 311768"/>
                <a:gd name="connsiteX3" fmla="*/ 137088 w 221009"/>
                <a:gd name="connsiteY3" fmla="*/ 198322 h 311768"/>
                <a:gd name="connsiteX4" fmla="*/ 62280 w 221009"/>
                <a:gd name="connsiteY4" fmla="*/ 126764 h 311768"/>
                <a:gd name="connsiteX5" fmla="*/ 34093 w 221009"/>
                <a:gd name="connsiteY5" fmla="*/ 31353 h 311768"/>
                <a:gd name="connsiteX6" fmla="*/ 71696 w 221009"/>
                <a:gd name="connsiteY6" fmla="*/ -2 h 3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009" h="311768">
                  <a:moveTo>
                    <a:pt x="71696" y="-2"/>
                  </a:moveTo>
                  <a:lnTo>
                    <a:pt x="221090" y="273341"/>
                  </a:lnTo>
                  <a:cubicBezTo>
                    <a:pt x="172727" y="312989"/>
                    <a:pt x="130630" y="321955"/>
                    <a:pt x="94805" y="300239"/>
                  </a:cubicBezTo>
                  <a:cubicBezTo>
                    <a:pt x="93157" y="253524"/>
                    <a:pt x="107251" y="219551"/>
                    <a:pt x="137088" y="198322"/>
                  </a:cubicBezTo>
                  <a:cubicBezTo>
                    <a:pt x="42997" y="237594"/>
                    <a:pt x="18061" y="213742"/>
                    <a:pt x="62280" y="126764"/>
                  </a:cubicBezTo>
                  <a:cubicBezTo>
                    <a:pt x="-9850" y="133257"/>
                    <a:pt x="-19246" y="101454"/>
                    <a:pt x="34093" y="31353"/>
                  </a:cubicBezTo>
                  <a:cubicBezTo>
                    <a:pt x="47461" y="21663"/>
                    <a:pt x="59996" y="11212"/>
                    <a:pt x="71696" y="-2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5217598-CF1D-0291-0E5B-76C3385D2683}"/>
                </a:ext>
              </a:extLst>
            </p:cNvPr>
            <p:cNvSpPr/>
            <p:nvPr/>
          </p:nvSpPr>
          <p:spPr>
            <a:xfrm>
              <a:off x="6642308" y="1516266"/>
              <a:ext cx="212024" cy="396234"/>
            </a:xfrm>
            <a:custGeom>
              <a:avLst/>
              <a:gdLst>
                <a:gd name="connsiteX0" fmla="*/ 1628 w 212024"/>
                <a:gd name="connsiteY0" fmla="*/ 328977 h 396234"/>
                <a:gd name="connsiteX1" fmla="*/ 671 w 212024"/>
                <a:gd name="connsiteY1" fmla="*/ 323087 h 396234"/>
                <a:gd name="connsiteX2" fmla="*/ 109996 w 212024"/>
                <a:gd name="connsiteY2" fmla="*/ -2 h 396234"/>
                <a:gd name="connsiteX3" fmla="*/ 112340 w 212024"/>
                <a:gd name="connsiteY3" fmla="*/ 121420 h 396234"/>
                <a:gd name="connsiteX4" fmla="*/ 73311 w 212024"/>
                <a:gd name="connsiteY4" fmla="*/ 208159 h 396234"/>
                <a:gd name="connsiteX5" fmla="*/ 48375 w 212024"/>
                <a:gd name="connsiteY5" fmla="*/ 291643 h 396234"/>
                <a:gd name="connsiteX6" fmla="*/ 128602 w 212024"/>
                <a:gd name="connsiteY6" fmla="*/ 375128 h 396234"/>
                <a:gd name="connsiteX7" fmla="*/ 1628 w 212024"/>
                <a:gd name="connsiteY7" fmla="*/ 328977 h 39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24" h="396234">
                  <a:moveTo>
                    <a:pt x="1628" y="328977"/>
                  </a:moveTo>
                  <a:cubicBezTo>
                    <a:pt x="-1161" y="314969"/>
                    <a:pt x="671" y="324234"/>
                    <a:pt x="671" y="323087"/>
                  </a:cubicBezTo>
                  <a:lnTo>
                    <a:pt x="109996" y="-2"/>
                  </a:lnTo>
                  <a:cubicBezTo>
                    <a:pt x="245354" y="48903"/>
                    <a:pt x="246137" y="89378"/>
                    <a:pt x="112340" y="121420"/>
                  </a:cubicBezTo>
                  <a:cubicBezTo>
                    <a:pt x="251703" y="178984"/>
                    <a:pt x="238694" y="207896"/>
                    <a:pt x="73311" y="208159"/>
                  </a:cubicBezTo>
                  <a:cubicBezTo>
                    <a:pt x="219136" y="292527"/>
                    <a:pt x="210824" y="320355"/>
                    <a:pt x="48375" y="291643"/>
                  </a:cubicBezTo>
                  <a:cubicBezTo>
                    <a:pt x="134545" y="315388"/>
                    <a:pt x="161286" y="343217"/>
                    <a:pt x="128602" y="375128"/>
                  </a:cubicBezTo>
                  <a:cubicBezTo>
                    <a:pt x="93055" y="414314"/>
                    <a:pt x="50731" y="398930"/>
                    <a:pt x="1628" y="328977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0CCB1CD-E30E-1098-63FF-2BC94094B106}"/>
                </a:ext>
              </a:extLst>
            </p:cNvPr>
            <p:cNvSpPr/>
            <p:nvPr/>
          </p:nvSpPr>
          <p:spPr>
            <a:xfrm>
              <a:off x="5461778" y="819101"/>
              <a:ext cx="287774" cy="224346"/>
            </a:xfrm>
            <a:custGeom>
              <a:avLst/>
              <a:gdLst>
                <a:gd name="connsiteX0" fmla="*/ 40668 w 287774"/>
                <a:gd name="connsiteY0" fmla="*/ 224345 h 224346"/>
                <a:gd name="connsiteX1" fmla="*/ 26759 w 287774"/>
                <a:gd name="connsiteY1" fmla="*/ 145196 h 224346"/>
                <a:gd name="connsiteX2" fmla="*/ 70931 w 287774"/>
                <a:gd name="connsiteY2" fmla="*/ 183887 h 224346"/>
                <a:gd name="connsiteX3" fmla="*/ 83169 w 287774"/>
                <a:gd name="connsiteY3" fmla="*/ 62429 h 224346"/>
                <a:gd name="connsiteX4" fmla="*/ 209177 w 287774"/>
                <a:gd name="connsiteY4" fmla="*/ 77789 h 224346"/>
                <a:gd name="connsiteX5" fmla="*/ 139721 w 287774"/>
                <a:gd name="connsiteY5" fmla="*/ 91700 h 224346"/>
                <a:gd name="connsiteX6" fmla="*/ 254247 w 287774"/>
                <a:gd name="connsiteY6" fmla="*/ 10941 h 224346"/>
                <a:gd name="connsiteX7" fmla="*/ 287855 w 287774"/>
                <a:gd name="connsiteY7" fmla="*/ 32438 h 2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774" h="224346">
                  <a:moveTo>
                    <a:pt x="40668" y="224345"/>
                  </a:moveTo>
                  <a:cubicBezTo>
                    <a:pt x="11258" y="224345"/>
                    <a:pt x="-26285" y="191205"/>
                    <a:pt x="26759" y="145196"/>
                  </a:cubicBezTo>
                  <a:cubicBezTo>
                    <a:pt x="112922" y="70459"/>
                    <a:pt x="135658" y="252102"/>
                    <a:pt x="70931" y="183887"/>
                  </a:cubicBezTo>
                  <a:cubicBezTo>
                    <a:pt x="44075" y="155586"/>
                    <a:pt x="59857" y="80648"/>
                    <a:pt x="83169" y="62429"/>
                  </a:cubicBezTo>
                  <a:cubicBezTo>
                    <a:pt x="125342" y="29469"/>
                    <a:pt x="142313" y="12901"/>
                    <a:pt x="209177" y="77789"/>
                  </a:cubicBezTo>
                  <a:cubicBezTo>
                    <a:pt x="249233" y="116660"/>
                    <a:pt x="118004" y="121124"/>
                    <a:pt x="139721" y="91700"/>
                  </a:cubicBezTo>
                  <a:cubicBezTo>
                    <a:pt x="139923" y="91427"/>
                    <a:pt x="190992" y="-37673"/>
                    <a:pt x="254247" y="10941"/>
                  </a:cubicBezTo>
                  <a:cubicBezTo>
                    <a:pt x="258541" y="14240"/>
                    <a:pt x="284051" y="25042"/>
                    <a:pt x="287855" y="3243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B64FC40-46C6-E314-ACA2-80C31407CFDE}"/>
                </a:ext>
              </a:extLst>
            </p:cNvPr>
            <p:cNvSpPr/>
            <p:nvPr/>
          </p:nvSpPr>
          <p:spPr>
            <a:xfrm>
              <a:off x="5340929" y="708203"/>
              <a:ext cx="406666" cy="151548"/>
            </a:xfrm>
            <a:custGeom>
              <a:avLst/>
              <a:gdLst>
                <a:gd name="connsiteX0" fmla="*/ 80 w 406666"/>
                <a:gd name="connsiteY0" fmla="*/ 151546 h 151548"/>
                <a:gd name="connsiteX1" fmla="*/ 96292 w 406666"/>
                <a:gd name="connsiteY1" fmla="*/ 96251 h 151548"/>
                <a:gd name="connsiteX2" fmla="*/ 85017 w 406666"/>
                <a:gd name="connsiteY2" fmla="*/ 122272 h 151548"/>
                <a:gd name="connsiteX3" fmla="*/ 176799 w 406666"/>
                <a:gd name="connsiteY3" fmla="*/ 18279 h 151548"/>
                <a:gd name="connsiteX4" fmla="*/ 194144 w 406666"/>
                <a:gd name="connsiteY4" fmla="*/ 99504 h 151548"/>
                <a:gd name="connsiteX5" fmla="*/ 328488 w 406666"/>
                <a:gd name="connsiteY5" fmla="*/ 68340 h 151548"/>
                <a:gd name="connsiteX6" fmla="*/ 320620 w 406666"/>
                <a:gd name="connsiteY6" fmla="*/ 7623 h 151548"/>
                <a:gd name="connsiteX7" fmla="*/ 406639 w 406666"/>
                <a:gd name="connsiteY7" fmla="*/ 89745 h 151548"/>
                <a:gd name="connsiteX8" fmla="*/ 406639 w 406666"/>
                <a:gd name="connsiteY8" fmla="*/ 125525 h 1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66" h="151548">
                  <a:moveTo>
                    <a:pt x="80" y="151546"/>
                  </a:moveTo>
                  <a:cubicBezTo>
                    <a:pt x="9173" y="127138"/>
                    <a:pt x="71821" y="21762"/>
                    <a:pt x="96292" y="96251"/>
                  </a:cubicBezTo>
                  <a:cubicBezTo>
                    <a:pt x="98851" y="104040"/>
                    <a:pt x="92134" y="125656"/>
                    <a:pt x="85017" y="122272"/>
                  </a:cubicBezTo>
                  <a:cubicBezTo>
                    <a:pt x="58079" y="109459"/>
                    <a:pt x="95624" y="26347"/>
                    <a:pt x="176799" y="18279"/>
                  </a:cubicBezTo>
                  <a:cubicBezTo>
                    <a:pt x="215568" y="14426"/>
                    <a:pt x="222857" y="151952"/>
                    <a:pt x="194144" y="99504"/>
                  </a:cubicBezTo>
                  <a:cubicBezTo>
                    <a:pt x="141700" y="3707"/>
                    <a:pt x="322748" y="-1898"/>
                    <a:pt x="328488" y="68340"/>
                  </a:cubicBezTo>
                  <a:cubicBezTo>
                    <a:pt x="334956" y="147494"/>
                    <a:pt x="206812" y="57803"/>
                    <a:pt x="320620" y="7623"/>
                  </a:cubicBezTo>
                  <a:cubicBezTo>
                    <a:pt x="382317" y="-19580"/>
                    <a:pt x="408663" y="30272"/>
                    <a:pt x="406639" y="89745"/>
                  </a:cubicBezTo>
                  <a:cubicBezTo>
                    <a:pt x="406448" y="95357"/>
                    <a:pt x="406639" y="118262"/>
                    <a:pt x="406639" y="125525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A1458C0-C36B-B04B-E467-FC8CC4DA4EF4}"/>
                </a:ext>
              </a:extLst>
            </p:cNvPr>
            <p:cNvSpPr/>
            <p:nvPr/>
          </p:nvSpPr>
          <p:spPr>
            <a:xfrm>
              <a:off x="6828275" y="537794"/>
              <a:ext cx="472693" cy="121162"/>
            </a:xfrm>
            <a:custGeom>
              <a:avLst/>
              <a:gdLst>
                <a:gd name="connsiteX0" fmla="*/ 472774 w 472693"/>
                <a:gd name="connsiteY0" fmla="*/ 13507 h 121162"/>
                <a:gd name="connsiteX1" fmla="*/ 469986 w 472693"/>
                <a:gd name="connsiteY1" fmla="*/ 14313 h 121162"/>
                <a:gd name="connsiteX2" fmla="*/ 440250 w 472693"/>
                <a:gd name="connsiteY2" fmla="*/ 26518 h 121162"/>
                <a:gd name="connsiteX3" fmla="*/ 444398 w 472693"/>
                <a:gd name="connsiteY3" fmla="*/ 44671 h 121162"/>
                <a:gd name="connsiteX4" fmla="*/ 338617 w 472693"/>
                <a:gd name="connsiteY4" fmla="*/ 82183 h 121162"/>
                <a:gd name="connsiteX5" fmla="*/ 330563 w 472693"/>
                <a:gd name="connsiteY5" fmla="*/ 20199 h 121162"/>
                <a:gd name="connsiteX6" fmla="*/ 237882 w 472693"/>
                <a:gd name="connsiteY6" fmla="*/ 55172 h 121162"/>
                <a:gd name="connsiteX7" fmla="*/ 219172 w 472693"/>
                <a:gd name="connsiteY7" fmla="*/ 112078 h 121162"/>
                <a:gd name="connsiteX8" fmla="*/ 159731 w 472693"/>
                <a:gd name="connsiteY8" fmla="*/ 28499 h 121162"/>
                <a:gd name="connsiteX9" fmla="*/ 150966 w 472693"/>
                <a:gd name="connsiteY9" fmla="*/ 112357 h 121162"/>
                <a:gd name="connsiteX10" fmla="*/ 113483 w 472693"/>
                <a:gd name="connsiteY10" fmla="*/ 5823 h 121162"/>
                <a:gd name="connsiteX11" fmla="*/ 111193 w 472693"/>
                <a:gd name="connsiteY11" fmla="*/ 7002 h 121162"/>
                <a:gd name="connsiteX12" fmla="*/ 80 w 472693"/>
                <a:gd name="connsiteY12" fmla="*/ 43864 h 1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693" h="121162">
                  <a:moveTo>
                    <a:pt x="472774" y="13507"/>
                  </a:moveTo>
                  <a:lnTo>
                    <a:pt x="469986" y="14313"/>
                  </a:lnTo>
                  <a:cubicBezTo>
                    <a:pt x="455159" y="18594"/>
                    <a:pt x="441182" y="20324"/>
                    <a:pt x="440250" y="26518"/>
                  </a:cubicBezTo>
                  <a:cubicBezTo>
                    <a:pt x="425280" y="125973"/>
                    <a:pt x="448913" y="56848"/>
                    <a:pt x="444398" y="44671"/>
                  </a:cubicBezTo>
                  <a:cubicBezTo>
                    <a:pt x="401580" y="-70817"/>
                    <a:pt x="279081" y="102382"/>
                    <a:pt x="338617" y="82183"/>
                  </a:cubicBezTo>
                  <a:cubicBezTo>
                    <a:pt x="359375" y="75140"/>
                    <a:pt x="341169" y="27580"/>
                    <a:pt x="330563" y="20199"/>
                  </a:cubicBezTo>
                  <a:cubicBezTo>
                    <a:pt x="307477" y="4133"/>
                    <a:pt x="250714" y="43612"/>
                    <a:pt x="237882" y="55172"/>
                  </a:cubicBezTo>
                  <a:cubicBezTo>
                    <a:pt x="228881" y="63280"/>
                    <a:pt x="208539" y="108614"/>
                    <a:pt x="219172" y="112078"/>
                  </a:cubicBezTo>
                  <a:cubicBezTo>
                    <a:pt x="279243" y="131645"/>
                    <a:pt x="279312" y="-15002"/>
                    <a:pt x="159731" y="28499"/>
                  </a:cubicBezTo>
                  <a:cubicBezTo>
                    <a:pt x="118804" y="43387"/>
                    <a:pt x="93161" y="152464"/>
                    <a:pt x="150966" y="112357"/>
                  </a:cubicBezTo>
                  <a:cubicBezTo>
                    <a:pt x="178717" y="93101"/>
                    <a:pt x="178533" y="-27634"/>
                    <a:pt x="113483" y="5823"/>
                  </a:cubicBezTo>
                  <a:lnTo>
                    <a:pt x="111193" y="7002"/>
                  </a:lnTo>
                  <a:cubicBezTo>
                    <a:pt x="97293" y="14150"/>
                    <a:pt x="5242" y="24700"/>
                    <a:pt x="80" y="43864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40D248C-542E-4690-BE98-46124C898695}"/>
                </a:ext>
              </a:extLst>
            </p:cNvPr>
            <p:cNvSpPr/>
            <p:nvPr/>
          </p:nvSpPr>
          <p:spPr>
            <a:xfrm>
              <a:off x="5477506" y="1427665"/>
              <a:ext cx="1275630" cy="1018838"/>
            </a:xfrm>
            <a:custGeom>
              <a:avLst/>
              <a:gdLst>
                <a:gd name="connsiteX0" fmla="*/ 798152 w 1275630"/>
                <a:gd name="connsiteY0" fmla="*/ -2 h 1018838"/>
                <a:gd name="connsiteX1" fmla="*/ 1275711 w 1275630"/>
                <a:gd name="connsiteY1" fmla="*/ 87023 h 1018838"/>
                <a:gd name="connsiteX2" fmla="*/ 1166430 w 1275630"/>
                <a:gd name="connsiteY2" fmla="*/ 417578 h 1018838"/>
                <a:gd name="connsiteX3" fmla="*/ 1059553 w 1275630"/>
                <a:gd name="connsiteY3" fmla="*/ 433945 h 1018838"/>
                <a:gd name="connsiteX4" fmla="*/ 1238006 w 1275630"/>
                <a:gd name="connsiteY4" fmla="*/ 1005521 h 1018838"/>
                <a:gd name="connsiteX5" fmla="*/ 80 w 1275630"/>
                <a:gd name="connsiteY5" fmla="*/ 1018837 h 1018838"/>
                <a:gd name="connsiteX6" fmla="*/ 295114 w 1275630"/>
                <a:gd name="connsiteY6" fmla="*/ 475577 h 1018838"/>
                <a:gd name="connsiteX7" fmla="*/ 117121 w 1275630"/>
                <a:gd name="connsiteY7" fmla="*/ 149910 h 1018838"/>
                <a:gd name="connsiteX8" fmla="*/ 554131 w 1275630"/>
                <a:gd name="connsiteY8" fmla="*/ 3446 h 101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630" h="1018838">
                  <a:moveTo>
                    <a:pt x="798152" y="-2"/>
                  </a:moveTo>
                  <a:lnTo>
                    <a:pt x="1275711" y="87023"/>
                  </a:lnTo>
                  <a:lnTo>
                    <a:pt x="1166430" y="417578"/>
                  </a:lnTo>
                  <a:lnTo>
                    <a:pt x="1059553" y="433945"/>
                  </a:lnTo>
                  <a:lnTo>
                    <a:pt x="1238006" y="1005521"/>
                  </a:lnTo>
                  <a:lnTo>
                    <a:pt x="80" y="1018837"/>
                  </a:lnTo>
                  <a:lnTo>
                    <a:pt x="295114" y="475577"/>
                  </a:lnTo>
                  <a:lnTo>
                    <a:pt x="117121" y="149910"/>
                  </a:lnTo>
                  <a:lnTo>
                    <a:pt x="554131" y="3446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CAE8AE4-984B-880D-C5D6-80C25A2D972A}"/>
                </a:ext>
              </a:extLst>
            </p:cNvPr>
            <p:cNvSpPr/>
            <p:nvPr/>
          </p:nvSpPr>
          <p:spPr>
            <a:xfrm>
              <a:off x="5945745" y="1496876"/>
              <a:ext cx="94017" cy="113310"/>
            </a:xfrm>
            <a:custGeom>
              <a:avLst/>
              <a:gdLst>
                <a:gd name="connsiteX0" fmla="*/ 80 w 94017"/>
                <a:gd name="connsiteY0" fmla="*/ 99212 h 113310"/>
                <a:gd name="connsiteX1" fmla="*/ 37194 w 94017"/>
                <a:gd name="connsiteY1" fmla="*/ 113309 h 113310"/>
                <a:gd name="connsiteX2" fmla="*/ 94098 w 94017"/>
                <a:gd name="connsiteY2" fmla="*/ 55050 h 113310"/>
                <a:gd name="connsiteX3" fmla="*/ 56640 w 94017"/>
                <a:gd name="connsiteY3" fmla="*/ -2 h 113310"/>
                <a:gd name="connsiteX4" fmla="*/ 80 w 94017"/>
                <a:gd name="connsiteY4" fmla="*/ 99212 h 11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17" h="113310">
                  <a:moveTo>
                    <a:pt x="80" y="99212"/>
                  </a:moveTo>
                  <a:cubicBezTo>
                    <a:pt x="10044" y="107996"/>
                    <a:pt x="23013" y="113309"/>
                    <a:pt x="37194" y="113309"/>
                  </a:cubicBezTo>
                  <a:cubicBezTo>
                    <a:pt x="68621" y="113309"/>
                    <a:pt x="94187" y="87452"/>
                    <a:pt x="94098" y="55050"/>
                  </a:cubicBezTo>
                  <a:cubicBezTo>
                    <a:pt x="94027" y="29746"/>
                    <a:pt x="78324" y="7956"/>
                    <a:pt x="56640" y="-2"/>
                  </a:cubicBezTo>
                  <a:cubicBezTo>
                    <a:pt x="49587" y="12587"/>
                    <a:pt x="32212" y="49992"/>
                    <a:pt x="80" y="9921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BFD375C-2B4A-F14C-0911-94AA379B87BA}"/>
                </a:ext>
              </a:extLst>
            </p:cNvPr>
            <p:cNvSpPr/>
            <p:nvPr/>
          </p:nvSpPr>
          <p:spPr>
            <a:xfrm>
              <a:off x="5772539" y="1432692"/>
              <a:ext cx="258106" cy="470554"/>
            </a:xfrm>
            <a:custGeom>
              <a:avLst/>
              <a:gdLst>
                <a:gd name="connsiteX0" fmla="*/ 80 w 258106"/>
                <a:gd name="connsiteY0" fmla="*/ 470552 h 470554"/>
                <a:gd name="connsiteX1" fmla="*/ 258187 w 258106"/>
                <a:gd name="connsiteY1" fmla="*/ -2 h 47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8106" h="470554">
                  <a:moveTo>
                    <a:pt x="80" y="470552"/>
                  </a:moveTo>
                  <a:lnTo>
                    <a:pt x="258187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575D1BB-876B-9D63-EAAE-AE2DA5D2296A}"/>
                </a:ext>
              </a:extLst>
            </p:cNvPr>
            <p:cNvSpPr/>
            <p:nvPr/>
          </p:nvSpPr>
          <p:spPr>
            <a:xfrm>
              <a:off x="5635710" y="930820"/>
              <a:ext cx="128743" cy="106164"/>
            </a:xfrm>
            <a:custGeom>
              <a:avLst/>
              <a:gdLst>
                <a:gd name="connsiteX0" fmla="*/ 128824 w 128743"/>
                <a:gd name="connsiteY0" fmla="*/ 53081 h 106164"/>
                <a:gd name="connsiteX1" fmla="*/ 64452 w 128743"/>
                <a:gd name="connsiteY1" fmla="*/ 106163 h 106164"/>
                <a:gd name="connsiteX2" fmla="*/ 80 w 128743"/>
                <a:gd name="connsiteY2" fmla="*/ 53081 h 106164"/>
                <a:gd name="connsiteX3" fmla="*/ 64452 w 128743"/>
                <a:gd name="connsiteY3" fmla="*/ -2 h 106164"/>
                <a:gd name="connsiteX4" fmla="*/ 128824 w 128743"/>
                <a:gd name="connsiteY4" fmla="*/ 53081 h 10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4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8A392B0-8D89-7034-82AD-64090F4C35BA}"/>
                </a:ext>
              </a:extLst>
            </p:cNvPr>
            <p:cNvSpPr/>
            <p:nvPr/>
          </p:nvSpPr>
          <p:spPr>
            <a:xfrm>
              <a:off x="6792088" y="927529"/>
              <a:ext cx="128743" cy="106165"/>
            </a:xfrm>
            <a:custGeom>
              <a:avLst/>
              <a:gdLst>
                <a:gd name="connsiteX0" fmla="*/ 128824 w 128743"/>
                <a:gd name="connsiteY0" fmla="*/ 53081 h 106165"/>
                <a:gd name="connsiteX1" fmla="*/ 64452 w 128743"/>
                <a:gd name="connsiteY1" fmla="*/ 106163 h 106165"/>
                <a:gd name="connsiteX2" fmla="*/ 80 w 128743"/>
                <a:gd name="connsiteY2" fmla="*/ 53081 h 106165"/>
                <a:gd name="connsiteX3" fmla="*/ 64452 w 128743"/>
                <a:gd name="connsiteY3" fmla="*/ -2 h 106165"/>
                <a:gd name="connsiteX4" fmla="*/ 128824 w 128743"/>
                <a:gd name="connsiteY4" fmla="*/ 53081 h 10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5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D8B08B8-C560-97C5-C71C-24C9857A7B15}"/>
                </a:ext>
              </a:extLst>
            </p:cNvPr>
            <p:cNvSpPr/>
            <p:nvPr/>
          </p:nvSpPr>
          <p:spPr>
            <a:xfrm>
              <a:off x="5697950" y="477537"/>
              <a:ext cx="1140558" cy="1005682"/>
            </a:xfrm>
            <a:custGeom>
              <a:avLst/>
              <a:gdLst>
                <a:gd name="connsiteX0" fmla="*/ 19417 w 1140558"/>
                <a:gd name="connsiteY0" fmla="*/ 660766 h 1005682"/>
                <a:gd name="connsiteX1" fmla="*/ 1140639 w 1140558"/>
                <a:gd name="connsiteY1" fmla="*/ 505857 h 1005682"/>
                <a:gd name="connsiteX2" fmla="*/ 19417 w 1140558"/>
                <a:gd name="connsiteY2" fmla="*/ 660766 h 100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558" h="1005682">
                  <a:moveTo>
                    <a:pt x="19417" y="660766"/>
                  </a:moveTo>
                  <a:cubicBezTo>
                    <a:pt x="-170059" y="-109659"/>
                    <a:pt x="1094213" y="-263816"/>
                    <a:pt x="1140639" y="505857"/>
                  </a:cubicBezTo>
                  <a:cubicBezTo>
                    <a:pt x="1122428" y="1080666"/>
                    <a:pt x="271109" y="1195946"/>
                    <a:pt x="19417" y="660766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34AA3EB-FDC0-D3F0-5D15-F9681C096038}"/>
                </a:ext>
              </a:extLst>
            </p:cNvPr>
            <p:cNvSpPr/>
            <p:nvPr/>
          </p:nvSpPr>
          <p:spPr>
            <a:xfrm>
              <a:off x="6507364" y="390520"/>
              <a:ext cx="359938" cy="247520"/>
            </a:xfrm>
            <a:custGeom>
              <a:avLst/>
              <a:gdLst>
                <a:gd name="connsiteX0" fmla="*/ 151864 w 359938"/>
                <a:gd name="connsiteY0" fmla="*/ 156445 h 247520"/>
                <a:gd name="connsiteX1" fmla="*/ 80 w 359938"/>
                <a:gd name="connsiteY1" fmla="*/ 165117 h 247520"/>
                <a:gd name="connsiteX2" fmla="*/ 104158 w 359938"/>
                <a:gd name="connsiteY2" fmla="*/ -2 h 247520"/>
                <a:gd name="connsiteX3" fmla="*/ 188723 w 359938"/>
                <a:gd name="connsiteY3" fmla="*/ 154277 h 247520"/>
                <a:gd name="connsiteX4" fmla="*/ 360019 w 359938"/>
                <a:gd name="connsiteY4" fmla="*/ 247518 h 247520"/>
                <a:gd name="connsiteX5" fmla="*/ 357850 w 359938"/>
                <a:gd name="connsiteY5" fmla="*/ 80549 h 2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38" h="247520">
                  <a:moveTo>
                    <a:pt x="151864" y="156445"/>
                  </a:moveTo>
                  <a:lnTo>
                    <a:pt x="80" y="165117"/>
                  </a:lnTo>
                  <a:lnTo>
                    <a:pt x="104158" y="-2"/>
                  </a:lnTo>
                  <a:lnTo>
                    <a:pt x="188723" y="154277"/>
                  </a:lnTo>
                  <a:lnTo>
                    <a:pt x="360019" y="247518"/>
                  </a:lnTo>
                  <a:lnTo>
                    <a:pt x="357850" y="80549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DD50B32-B637-8F15-9E8D-13180637D919}"/>
                </a:ext>
              </a:extLst>
            </p:cNvPr>
            <p:cNvSpPr/>
            <p:nvPr/>
          </p:nvSpPr>
          <p:spPr>
            <a:xfrm>
              <a:off x="6272923" y="697831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7" y="72279"/>
                    <a:pt x="80" y="56098"/>
                    <a:pt x="80" y="36138"/>
                  </a:cubicBezTo>
                  <a:cubicBezTo>
                    <a:pt x="80" y="16179"/>
                    <a:pt x="13227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F5A5CF3-37DB-7B24-407D-EC84D36E988B}"/>
                </a:ext>
              </a:extLst>
            </p:cNvPr>
            <p:cNvSpPr/>
            <p:nvPr/>
          </p:nvSpPr>
          <p:spPr>
            <a:xfrm>
              <a:off x="6123851" y="713643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6" y="72279"/>
                    <a:pt x="80" y="56098"/>
                    <a:pt x="80" y="36138"/>
                  </a:cubicBezTo>
                  <a:cubicBezTo>
                    <a:pt x="80" y="16179"/>
                    <a:pt x="13226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84CD9CC-B71E-6A25-3079-DDAC7CA0F465}"/>
                </a:ext>
              </a:extLst>
            </p:cNvPr>
            <p:cNvSpPr/>
            <p:nvPr/>
          </p:nvSpPr>
          <p:spPr>
            <a:xfrm>
              <a:off x="5893463" y="860465"/>
              <a:ext cx="691159" cy="406856"/>
            </a:xfrm>
            <a:custGeom>
              <a:avLst/>
              <a:gdLst>
                <a:gd name="connsiteX0" fmla="*/ 691240 w 691159"/>
                <a:gd name="connsiteY0" fmla="*/ -2 h 406856"/>
                <a:gd name="connsiteX1" fmla="*/ 80 w 691159"/>
                <a:gd name="connsiteY1" fmla="*/ 18069 h 40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1159" h="406856">
                  <a:moveTo>
                    <a:pt x="691240" y="-2"/>
                  </a:moveTo>
                  <a:cubicBezTo>
                    <a:pt x="637938" y="542077"/>
                    <a:pt x="61971" y="536808"/>
                    <a:pt x="80" y="180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BF9303C-B3C8-3959-9AFB-15EC062E4CAA}"/>
                </a:ext>
              </a:extLst>
            </p:cNvPr>
            <p:cNvSpPr/>
            <p:nvPr/>
          </p:nvSpPr>
          <p:spPr>
            <a:xfrm>
              <a:off x="6431248" y="1467041"/>
              <a:ext cx="105730" cy="394570"/>
            </a:xfrm>
            <a:custGeom>
              <a:avLst/>
              <a:gdLst>
                <a:gd name="connsiteX0" fmla="*/ 80 w 105730"/>
                <a:gd name="connsiteY0" fmla="*/ -2 h 394570"/>
                <a:gd name="connsiteX1" fmla="*/ 105811 w 105730"/>
                <a:gd name="connsiteY1" fmla="*/ 394568 h 3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730" h="394570">
                  <a:moveTo>
                    <a:pt x="80" y="-2"/>
                  </a:moveTo>
                  <a:lnTo>
                    <a:pt x="105811" y="39456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F2D7AF8-4B9C-CD08-00CA-37701338A22B}"/>
                </a:ext>
              </a:extLst>
            </p:cNvPr>
            <p:cNvSpPr/>
            <p:nvPr/>
          </p:nvSpPr>
          <p:spPr>
            <a:xfrm>
              <a:off x="6634211" y="485167"/>
              <a:ext cx="123591" cy="119262"/>
            </a:xfrm>
            <a:custGeom>
              <a:avLst/>
              <a:gdLst>
                <a:gd name="connsiteX0" fmla="*/ 123672 w 123591"/>
                <a:gd name="connsiteY0" fmla="*/ 59630 h 119262"/>
                <a:gd name="connsiteX1" fmla="*/ 61876 w 123591"/>
                <a:gd name="connsiteY1" fmla="*/ 119261 h 119262"/>
                <a:gd name="connsiteX2" fmla="*/ 80 w 123591"/>
                <a:gd name="connsiteY2" fmla="*/ 59630 h 119262"/>
                <a:gd name="connsiteX3" fmla="*/ 61876 w 123591"/>
                <a:gd name="connsiteY3" fmla="*/ -2 h 119262"/>
                <a:gd name="connsiteX4" fmla="*/ 123672 w 123591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91" h="119262">
                  <a:moveTo>
                    <a:pt x="123672" y="59630"/>
                  </a:moveTo>
                  <a:cubicBezTo>
                    <a:pt x="123672" y="92563"/>
                    <a:pt x="96005" y="119261"/>
                    <a:pt x="61876" y="119261"/>
                  </a:cubicBezTo>
                  <a:cubicBezTo>
                    <a:pt x="27748" y="119261"/>
                    <a:pt x="80" y="92563"/>
                    <a:pt x="80" y="59630"/>
                  </a:cubicBezTo>
                  <a:cubicBezTo>
                    <a:pt x="80" y="26696"/>
                    <a:pt x="27748" y="-2"/>
                    <a:pt x="61876" y="-2"/>
                  </a:cubicBezTo>
                  <a:cubicBezTo>
                    <a:pt x="96005" y="-2"/>
                    <a:pt x="123672" y="26696"/>
                    <a:pt x="123672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DD06C4B-04B4-85C5-61E7-8A85375402A3}"/>
                </a:ext>
              </a:extLst>
            </p:cNvPr>
            <p:cNvSpPr/>
            <p:nvPr/>
          </p:nvSpPr>
          <p:spPr>
            <a:xfrm>
              <a:off x="5393588" y="483086"/>
              <a:ext cx="367032" cy="157830"/>
            </a:xfrm>
            <a:custGeom>
              <a:avLst/>
              <a:gdLst>
                <a:gd name="connsiteX0" fmla="*/ 14525 w 367032"/>
                <a:gd name="connsiteY0" fmla="*/ 95320 h 157830"/>
                <a:gd name="connsiteX1" fmla="*/ 8207 w 367032"/>
                <a:gd name="connsiteY1" fmla="*/ 30454 h 157830"/>
                <a:gd name="connsiteX2" fmla="*/ 128268 w 367032"/>
                <a:gd name="connsiteY2" fmla="*/ 24846 h 157830"/>
                <a:gd name="connsiteX3" fmla="*/ 70003 w 367032"/>
                <a:gd name="connsiteY3" fmla="*/ 96683 h 157830"/>
                <a:gd name="connsiteX4" fmla="*/ 206698 w 367032"/>
                <a:gd name="connsiteY4" fmla="*/ 90983 h 157830"/>
                <a:gd name="connsiteX5" fmla="*/ 143540 w 367032"/>
                <a:gd name="connsiteY5" fmla="*/ 104489 h 157830"/>
                <a:gd name="connsiteX6" fmla="*/ 287640 w 367032"/>
                <a:gd name="connsiteY6" fmla="*/ 126484 h 157830"/>
                <a:gd name="connsiteX7" fmla="*/ 270881 w 367032"/>
                <a:gd name="connsiteY7" fmla="*/ 85653 h 157830"/>
                <a:gd name="connsiteX8" fmla="*/ 365689 w 367032"/>
                <a:gd name="connsiteY8" fmla="*/ 144416 h 157830"/>
                <a:gd name="connsiteX9" fmla="*/ 367113 w 367032"/>
                <a:gd name="connsiteY9" fmla="*/ 149608 h 15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032" h="157830">
                  <a:moveTo>
                    <a:pt x="14525" y="95320"/>
                  </a:moveTo>
                  <a:cubicBezTo>
                    <a:pt x="3026" y="84178"/>
                    <a:pt x="-7915" y="43004"/>
                    <a:pt x="8207" y="30454"/>
                  </a:cubicBezTo>
                  <a:cubicBezTo>
                    <a:pt x="59159" y="-9210"/>
                    <a:pt x="100933" y="-9124"/>
                    <a:pt x="128268" y="24846"/>
                  </a:cubicBezTo>
                  <a:cubicBezTo>
                    <a:pt x="175722" y="83819"/>
                    <a:pt x="39628" y="179207"/>
                    <a:pt x="70003" y="96683"/>
                  </a:cubicBezTo>
                  <a:cubicBezTo>
                    <a:pt x="85077" y="55728"/>
                    <a:pt x="209943" y="31814"/>
                    <a:pt x="206698" y="90983"/>
                  </a:cubicBezTo>
                  <a:cubicBezTo>
                    <a:pt x="203488" y="149504"/>
                    <a:pt x="95621" y="188947"/>
                    <a:pt x="143540" y="104489"/>
                  </a:cubicBezTo>
                  <a:cubicBezTo>
                    <a:pt x="181183" y="38142"/>
                    <a:pt x="292944" y="41762"/>
                    <a:pt x="287640" y="126484"/>
                  </a:cubicBezTo>
                  <a:cubicBezTo>
                    <a:pt x="282521" y="208250"/>
                    <a:pt x="165921" y="106614"/>
                    <a:pt x="270881" y="85653"/>
                  </a:cubicBezTo>
                  <a:cubicBezTo>
                    <a:pt x="314204" y="77001"/>
                    <a:pt x="342638" y="80564"/>
                    <a:pt x="365689" y="144416"/>
                  </a:cubicBezTo>
                  <a:cubicBezTo>
                    <a:pt x="366084" y="147336"/>
                    <a:pt x="365908" y="146371"/>
                    <a:pt x="367113" y="14960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F2B15BA-62D2-62F9-1225-46EC3DE43CA8}"/>
                </a:ext>
              </a:extLst>
            </p:cNvPr>
            <p:cNvSpPr/>
            <p:nvPr/>
          </p:nvSpPr>
          <p:spPr>
            <a:xfrm>
              <a:off x="6341892" y="476918"/>
              <a:ext cx="229736" cy="204733"/>
            </a:xfrm>
            <a:custGeom>
              <a:avLst/>
              <a:gdLst>
                <a:gd name="connsiteX0" fmla="*/ 229802 w 229736"/>
                <a:gd name="connsiteY0" fmla="*/ 197324 h 204733"/>
                <a:gd name="connsiteX1" fmla="*/ 67179 w 229736"/>
                <a:gd name="connsiteY1" fmla="*/ 202746 h 204733"/>
                <a:gd name="connsiteX2" fmla="*/ 119589 w 229736"/>
                <a:gd name="connsiteY2" fmla="*/ 127129 h 204733"/>
                <a:gd name="connsiteX3" fmla="*/ 34995 w 229736"/>
                <a:gd name="connsiteY3" fmla="*/ 160274 h 204733"/>
                <a:gd name="connsiteX4" fmla="*/ 35956 w 229736"/>
                <a:gd name="connsiteY4" fmla="*/ 5975 h 204733"/>
                <a:gd name="connsiteX5" fmla="*/ 17308 w 229736"/>
                <a:gd name="connsiteY5" fmla="*/ -2 h 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736" h="204733">
                  <a:moveTo>
                    <a:pt x="229802" y="197324"/>
                  </a:moveTo>
                  <a:cubicBezTo>
                    <a:pt x="231620" y="142809"/>
                    <a:pt x="66551" y="122372"/>
                    <a:pt x="67179" y="202746"/>
                  </a:cubicBezTo>
                  <a:cubicBezTo>
                    <a:pt x="67250" y="211992"/>
                    <a:pt x="154718" y="189317"/>
                    <a:pt x="119589" y="127129"/>
                  </a:cubicBezTo>
                  <a:cubicBezTo>
                    <a:pt x="71902" y="42708"/>
                    <a:pt x="-63171" y="182867"/>
                    <a:pt x="34995" y="160274"/>
                  </a:cubicBezTo>
                  <a:cubicBezTo>
                    <a:pt x="84922" y="148783"/>
                    <a:pt x="190755" y="52820"/>
                    <a:pt x="35956" y="5975"/>
                  </a:cubicBezTo>
                  <a:cubicBezTo>
                    <a:pt x="29715" y="4086"/>
                    <a:pt x="23292" y="287"/>
                    <a:pt x="17308" y="-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6D4B41C-C249-5380-6B17-9B693B34103D}"/>
                </a:ext>
              </a:extLst>
            </p:cNvPr>
            <p:cNvSpPr/>
            <p:nvPr/>
          </p:nvSpPr>
          <p:spPr>
            <a:xfrm>
              <a:off x="6081718" y="500503"/>
              <a:ext cx="218999" cy="177137"/>
            </a:xfrm>
            <a:custGeom>
              <a:avLst/>
              <a:gdLst>
                <a:gd name="connsiteX0" fmla="*/ 219080 w 218999"/>
                <a:gd name="connsiteY0" fmla="*/ 138841 h 177137"/>
                <a:gd name="connsiteX1" fmla="*/ 148841 w 218999"/>
                <a:gd name="connsiteY1" fmla="*/ 143813 h 177137"/>
                <a:gd name="connsiteX2" fmla="*/ 166606 w 218999"/>
                <a:gd name="connsiteY2" fmla="*/ 153927 h 177137"/>
                <a:gd name="connsiteX3" fmla="*/ 99019 w 218999"/>
                <a:gd name="connsiteY3" fmla="*/ 69543 h 177137"/>
                <a:gd name="connsiteX4" fmla="*/ 103881 w 218999"/>
                <a:gd name="connsiteY4" fmla="*/ 99809 h 177137"/>
                <a:gd name="connsiteX5" fmla="*/ 112740 w 218999"/>
                <a:gd name="connsiteY5" fmla="*/ 5295 h 177137"/>
                <a:gd name="connsiteX6" fmla="*/ 80 w 218999"/>
                <a:gd name="connsiteY6" fmla="*/ 4398 h 17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99" h="177137">
                  <a:moveTo>
                    <a:pt x="219080" y="138841"/>
                  </a:moveTo>
                  <a:cubicBezTo>
                    <a:pt x="196877" y="148038"/>
                    <a:pt x="174640" y="139492"/>
                    <a:pt x="148841" y="143813"/>
                  </a:cubicBezTo>
                  <a:cubicBezTo>
                    <a:pt x="123639" y="148034"/>
                    <a:pt x="90001" y="209671"/>
                    <a:pt x="166606" y="153927"/>
                  </a:cubicBezTo>
                  <a:cubicBezTo>
                    <a:pt x="218567" y="116116"/>
                    <a:pt x="179788" y="65368"/>
                    <a:pt x="99019" y="69543"/>
                  </a:cubicBezTo>
                  <a:cubicBezTo>
                    <a:pt x="80678" y="70491"/>
                    <a:pt x="59030" y="99809"/>
                    <a:pt x="103881" y="99809"/>
                  </a:cubicBezTo>
                  <a:cubicBezTo>
                    <a:pt x="125653" y="99809"/>
                    <a:pt x="237095" y="36562"/>
                    <a:pt x="112740" y="5295"/>
                  </a:cubicBezTo>
                  <a:cubicBezTo>
                    <a:pt x="80422" y="-2831"/>
                    <a:pt x="32888" y="-358"/>
                    <a:pt x="80" y="439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7205B95-BED9-15CF-2BB4-8335040AAAE8}"/>
                </a:ext>
              </a:extLst>
            </p:cNvPr>
            <p:cNvSpPr/>
            <p:nvPr/>
          </p:nvSpPr>
          <p:spPr>
            <a:xfrm>
              <a:off x="5940350" y="1802488"/>
              <a:ext cx="130098" cy="125765"/>
            </a:xfrm>
            <a:custGeom>
              <a:avLst/>
              <a:gdLst>
                <a:gd name="connsiteX0" fmla="*/ 130179 w 130098"/>
                <a:gd name="connsiteY0" fmla="*/ 62881 h 125765"/>
                <a:gd name="connsiteX1" fmla="*/ 65130 w 130098"/>
                <a:gd name="connsiteY1" fmla="*/ 125764 h 125765"/>
                <a:gd name="connsiteX2" fmla="*/ 80 w 130098"/>
                <a:gd name="connsiteY2" fmla="*/ 62881 h 125765"/>
                <a:gd name="connsiteX3" fmla="*/ 65130 w 130098"/>
                <a:gd name="connsiteY3" fmla="*/ -2 h 125765"/>
                <a:gd name="connsiteX4" fmla="*/ 130179 w 130098"/>
                <a:gd name="connsiteY4" fmla="*/ 62881 h 12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25765">
                  <a:moveTo>
                    <a:pt x="130179" y="62881"/>
                  </a:moveTo>
                  <a:cubicBezTo>
                    <a:pt x="130179" y="97610"/>
                    <a:pt x="101056" y="125764"/>
                    <a:pt x="65130" y="125764"/>
                  </a:cubicBezTo>
                  <a:cubicBezTo>
                    <a:pt x="29204" y="125764"/>
                    <a:pt x="80" y="97610"/>
                    <a:pt x="80" y="62881"/>
                  </a:cubicBezTo>
                  <a:cubicBezTo>
                    <a:pt x="80" y="28152"/>
                    <a:pt x="29204" y="-2"/>
                    <a:pt x="65130" y="-2"/>
                  </a:cubicBezTo>
                  <a:cubicBezTo>
                    <a:pt x="101056" y="-2"/>
                    <a:pt x="130179" y="28152"/>
                    <a:pt x="130179" y="6288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C14A41E-F4B6-C4A4-3F14-ED7BC79B77EB}"/>
                </a:ext>
              </a:extLst>
            </p:cNvPr>
            <p:cNvSpPr/>
            <p:nvPr/>
          </p:nvSpPr>
          <p:spPr>
            <a:xfrm>
              <a:off x="6222229" y="1581310"/>
              <a:ext cx="130098" cy="138776"/>
            </a:xfrm>
            <a:custGeom>
              <a:avLst/>
              <a:gdLst>
                <a:gd name="connsiteX0" fmla="*/ 130179 w 130098"/>
                <a:gd name="connsiteY0" fmla="*/ 69386 h 138776"/>
                <a:gd name="connsiteX1" fmla="*/ 65130 w 130098"/>
                <a:gd name="connsiteY1" fmla="*/ 138775 h 138776"/>
                <a:gd name="connsiteX2" fmla="*/ 80 w 130098"/>
                <a:gd name="connsiteY2" fmla="*/ 69386 h 138776"/>
                <a:gd name="connsiteX3" fmla="*/ 65130 w 130098"/>
                <a:gd name="connsiteY3" fmla="*/ -2 h 138776"/>
                <a:gd name="connsiteX4" fmla="*/ 130179 w 130098"/>
                <a:gd name="connsiteY4" fmla="*/ 69386 h 13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8776">
                  <a:moveTo>
                    <a:pt x="130179" y="69386"/>
                  </a:moveTo>
                  <a:cubicBezTo>
                    <a:pt x="130179" y="107708"/>
                    <a:pt x="101056" y="138775"/>
                    <a:pt x="65130" y="138775"/>
                  </a:cubicBezTo>
                  <a:cubicBezTo>
                    <a:pt x="29204" y="138775"/>
                    <a:pt x="80" y="107708"/>
                    <a:pt x="80" y="69386"/>
                  </a:cubicBezTo>
                  <a:cubicBezTo>
                    <a:pt x="80" y="31064"/>
                    <a:pt x="29204" y="-2"/>
                    <a:pt x="65130" y="-2"/>
                  </a:cubicBezTo>
                  <a:cubicBezTo>
                    <a:pt x="101056" y="-2"/>
                    <a:pt x="130179" y="31064"/>
                    <a:pt x="130179" y="6938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68C502E-0E1C-B60A-BB87-7F1E04EB0128}"/>
                </a:ext>
              </a:extLst>
            </p:cNvPr>
            <p:cNvSpPr/>
            <p:nvPr/>
          </p:nvSpPr>
          <p:spPr>
            <a:xfrm>
              <a:off x="6527959" y="1531435"/>
              <a:ext cx="132266" cy="136608"/>
            </a:xfrm>
            <a:custGeom>
              <a:avLst/>
              <a:gdLst>
                <a:gd name="connsiteX0" fmla="*/ 132347 w 132266"/>
                <a:gd name="connsiteY0" fmla="*/ 68303 h 136608"/>
                <a:gd name="connsiteX1" fmla="*/ 66214 w 132266"/>
                <a:gd name="connsiteY1" fmla="*/ 136607 h 136608"/>
                <a:gd name="connsiteX2" fmla="*/ 80 w 132266"/>
                <a:gd name="connsiteY2" fmla="*/ 68303 h 136608"/>
                <a:gd name="connsiteX3" fmla="*/ 66214 w 132266"/>
                <a:gd name="connsiteY3" fmla="*/ -2 h 136608"/>
                <a:gd name="connsiteX4" fmla="*/ 132347 w 132266"/>
                <a:gd name="connsiteY4" fmla="*/ 68303 h 1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66" h="136608">
                  <a:moveTo>
                    <a:pt x="132347" y="68303"/>
                  </a:moveTo>
                  <a:cubicBezTo>
                    <a:pt x="132347" y="106026"/>
                    <a:pt x="102738" y="136607"/>
                    <a:pt x="66214" y="136607"/>
                  </a:cubicBezTo>
                  <a:cubicBezTo>
                    <a:pt x="29689" y="136607"/>
                    <a:pt x="80" y="106026"/>
                    <a:pt x="80" y="68303"/>
                  </a:cubicBezTo>
                  <a:cubicBezTo>
                    <a:pt x="80" y="30579"/>
                    <a:pt x="29689" y="-2"/>
                    <a:pt x="66214" y="-2"/>
                  </a:cubicBezTo>
                  <a:cubicBezTo>
                    <a:pt x="102738" y="-2"/>
                    <a:pt x="132347" y="30579"/>
                    <a:pt x="132347" y="6830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E9158C72-0F7F-56E1-5172-534B3AFFC2D4}"/>
                </a:ext>
              </a:extLst>
            </p:cNvPr>
            <p:cNvSpPr/>
            <p:nvPr/>
          </p:nvSpPr>
          <p:spPr>
            <a:xfrm>
              <a:off x="5708338" y="1574806"/>
              <a:ext cx="110581" cy="117095"/>
            </a:xfrm>
            <a:custGeom>
              <a:avLst/>
              <a:gdLst>
                <a:gd name="connsiteX0" fmla="*/ 110662 w 110581"/>
                <a:gd name="connsiteY0" fmla="*/ 58546 h 117095"/>
                <a:gd name="connsiteX1" fmla="*/ 55371 w 110581"/>
                <a:gd name="connsiteY1" fmla="*/ 117093 h 117095"/>
                <a:gd name="connsiteX2" fmla="*/ 80 w 110581"/>
                <a:gd name="connsiteY2" fmla="*/ 58546 h 117095"/>
                <a:gd name="connsiteX3" fmla="*/ 55371 w 110581"/>
                <a:gd name="connsiteY3" fmla="*/ -2 h 117095"/>
                <a:gd name="connsiteX4" fmla="*/ 110662 w 110581"/>
                <a:gd name="connsiteY4" fmla="*/ 58546 h 11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1" h="117095">
                  <a:moveTo>
                    <a:pt x="110662" y="58546"/>
                  </a:moveTo>
                  <a:cubicBezTo>
                    <a:pt x="110662" y="90881"/>
                    <a:pt x="85907" y="117093"/>
                    <a:pt x="55371" y="117093"/>
                  </a:cubicBezTo>
                  <a:cubicBezTo>
                    <a:pt x="24835" y="117093"/>
                    <a:pt x="80" y="90881"/>
                    <a:pt x="80" y="58546"/>
                  </a:cubicBezTo>
                  <a:cubicBezTo>
                    <a:pt x="80" y="26211"/>
                    <a:pt x="24835" y="-2"/>
                    <a:pt x="55371" y="-2"/>
                  </a:cubicBezTo>
                  <a:cubicBezTo>
                    <a:pt x="85907" y="-2"/>
                    <a:pt x="110662" y="26211"/>
                    <a:pt x="110662" y="5854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0DDF5C7-5C8C-E76B-6632-2B1DB3AEED8D}"/>
                </a:ext>
              </a:extLst>
            </p:cNvPr>
            <p:cNvSpPr/>
            <p:nvPr/>
          </p:nvSpPr>
          <p:spPr>
            <a:xfrm>
              <a:off x="6382681" y="1871879"/>
              <a:ext cx="130098" cy="132273"/>
            </a:xfrm>
            <a:custGeom>
              <a:avLst/>
              <a:gdLst>
                <a:gd name="connsiteX0" fmla="*/ 130179 w 130098"/>
                <a:gd name="connsiteY0" fmla="*/ 66135 h 132273"/>
                <a:gd name="connsiteX1" fmla="*/ 65130 w 130098"/>
                <a:gd name="connsiteY1" fmla="*/ 132272 h 132273"/>
                <a:gd name="connsiteX2" fmla="*/ 80 w 130098"/>
                <a:gd name="connsiteY2" fmla="*/ 66135 h 132273"/>
                <a:gd name="connsiteX3" fmla="*/ 65130 w 130098"/>
                <a:gd name="connsiteY3" fmla="*/ -2 h 132273"/>
                <a:gd name="connsiteX4" fmla="*/ 130179 w 130098"/>
                <a:gd name="connsiteY4" fmla="*/ 66135 h 13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2273">
                  <a:moveTo>
                    <a:pt x="130179" y="66135"/>
                  </a:moveTo>
                  <a:cubicBezTo>
                    <a:pt x="130179" y="102661"/>
                    <a:pt x="101056" y="132272"/>
                    <a:pt x="65130" y="132272"/>
                  </a:cubicBezTo>
                  <a:cubicBezTo>
                    <a:pt x="29204" y="132272"/>
                    <a:pt x="80" y="102661"/>
                    <a:pt x="80" y="66135"/>
                  </a:cubicBezTo>
                  <a:cubicBezTo>
                    <a:pt x="80" y="29609"/>
                    <a:pt x="29204" y="-2"/>
                    <a:pt x="65130" y="-2"/>
                  </a:cubicBezTo>
                  <a:cubicBezTo>
                    <a:pt x="101056" y="-2"/>
                    <a:pt x="130179" y="29609"/>
                    <a:pt x="130179" y="66135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37F01E3-74C8-1965-0C03-A286FDB08D07}"/>
                </a:ext>
              </a:extLst>
            </p:cNvPr>
            <p:cNvSpPr/>
            <p:nvPr/>
          </p:nvSpPr>
          <p:spPr>
            <a:xfrm>
              <a:off x="6040092" y="2038846"/>
              <a:ext cx="145275" cy="130105"/>
            </a:xfrm>
            <a:custGeom>
              <a:avLst/>
              <a:gdLst>
                <a:gd name="connsiteX0" fmla="*/ 145356 w 145275"/>
                <a:gd name="connsiteY0" fmla="*/ 65051 h 130105"/>
                <a:gd name="connsiteX1" fmla="*/ 72719 w 145275"/>
                <a:gd name="connsiteY1" fmla="*/ 130104 h 130105"/>
                <a:gd name="connsiteX2" fmla="*/ 80 w 145275"/>
                <a:gd name="connsiteY2" fmla="*/ 65051 h 130105"/>
                <a:gd name="connsiteX3" fmla="*/ 72719 w 145275"/>
                <a:gd name="connsiteY3" fmla="*/ -2 h 130105"/>
                <a:gd name="connsiteX4" fmla="*/ 145356 w 145275"/>
                <a:gd name="connsiteY4" fmla="*/ 65051 h 13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75" h="130105">
                  <a:moveTo>
                    <a:pt x="145356" y="65051"/>
                  </a:moveTo>
                  <a:cubicBezTo>
                    <a:pt x="145356" y="100979"/>
                    <a:pt x="112835" y="130104"/>
                    <a:pt x="72719" y="130104"/>
                  </a:cubicBezTo>
                  <a:cubicBezTo>
                    <a:pt x="32602" y="130104"/>
                    <a:pt x="80" y="100979"/>
                    <a:pt x="80" y="65051"/>
                  </a:cubicBezTo>
                  <a:cubicBezTo>
                    <a:pt x="80" y="29123"/>
                    <a:pt x="32602" y="-2"/>
                    <a:pt x="72719" y="-2"/>
                  </a:cubicBezTo>
                  <a:cubicBezTo>
                    <a:pt x="112835" y="-2"/>
                    <a:pt x="145356" y="29123"/>
                    <a:pt x="145356" y="650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E06686A-8BEA-4324-3632-D01C23A75419}"/>
                </a:ext>
              </a:extLst>
            </p:cNvPr>
            <p:cNvSpPr/>
            <p:nvPr/>
          </p:nvSpPr>
          <p:spPr>
            <a:xfrm>
              <a:off x="6484594" y="2103899"/>
              <a:ext cx="114921" cy="121430"/>
            </a:xfrm>
            <a:custGeom>
              <a:avLst/>
              <a:gdLst>
                <a:gd name="connsiteX0" fmla="*/ 115002 w 114921"/>
                <a:gd name="connsiteY0" fmla="*/ 60713 h 121430"/>
                <a:gd name="connsiteX1" fmla="*/ 57541 w 114921"/>
                <a:gd name="connsiteY1" fmla="*/ 121429 h 121430"/>
                <a:gd name="connsiteX2" fmla="*/ 80 w 114921"/>
                <a:gd name="connsiteY2" fmla="*/ 60713 h 121430"/>
                <a:gd name="connsiteX3" fmla="*/ 57541 w 114921"/>
                <a:gd name="connsiteY3" fmla="*/ -2 h 121430"/>
                <a:gd name="connsiteX4" fmla="*/ 115002 w 114921"/>
                <a:gd name="connsiteY4" fmla="*/ 60713 h 1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21" h="121430">
                  <a:moveTo>
                    <a:pt x="115002" y="60713"/>
                  </a:moveTo>
                  <a:cubicBezTo>
                    <a:pt x="115002" y="94245"/>
                    <a:pt x="89276" y="121429"/>
                    <a:pt x="57541" y="121429"/>
                  </a:cubicBezTo>
                  <a:cubicBezTo>
                    <a:pt x="25807" y="121429"/>
                    <a:pt x="80" y="94245"/>
                    <a:pt x="80" y="60713"/>
                  </a:cubicBezTo>
                  <a:cubicBezTo>
                    <a:pt x="80" y="27181"/>
                    <a:pt x="25807" y="-2"/>
                    <a:pt x="57541" y="-2"/>
                  </a:cubicBezTo>
                  <a:cubicBezTo>
                    <a:pt x="89276" y="-2"/>
                    <a:pt x="115002" y="27181"/>
                    <a:pt x="115002" y="6071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B08370A-AFDD-EDE8-B2FF-479ED3EC76CF}"/>
                </a:ext>
              </a:extLst>
            </p:cNvPr>
            <p:cNvSpPr/>
            <p:nvPr/>
          </p:nvSpPr>
          <p:spPr>
            <a:xfrm>
              <a:off x="5699665" y="2162448"/>
              <a:ext cx="143107" cy="119262"/>
            </a:xfrm>
            <a:custGeom>
              <a:avLst/>
              <a:gdLst>
                <a:gd name="connsiteX0" fmla="*/ 143188 w 143107"/>
                <a:gd name="connsiteY0" fmla="*/ 59630 h 119262"/>
                <a:gd name="connsiteX1" fmla="*/ 71634 w 143107"/>
                <a:gd name="connsiteY1" fmla="*/ 119261 h 119262"/>
                <a:gd name="connsiteX2" fmla="*/ 80 w 143107"/>
                <a:gd name="connsiteY2" fmla="*/ 59630 h 119262"/>
                <a:gd name="connsiteX3" fmla="*/ 71634 w 143107"/>
                <a:gd name="connsiteY3" fmla="*/ -2 h 119262"/>
                <a:gd name="connsiteX4" fmla="*/ 143188 w 143107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7" h="119262">
                  <a:moveTo>
                    <a:pt x="143188" y="59630"/>
                  </a:moveTo>
                  <a:cubicBezTo>
                    <a:pt x="143188" y="92563"/>
                    <a:pt x="111153" y="119261"/>
                    <a:pt x="71634" y="119261"/>
                  </a:cubicBezTo>
                  <a:cubicBezTo>
                    <a:pt x="32116" y="119261"/>
                    <a:pt x="80" y="92563"/>
                    <a:pt x="80" y="59630"/>
                  </a:cubicBezTo>
                  <a:cubicBezTo>
                    <a:pt x="80" y="26696"/>
                    <a:pt x="32116" y="-2"/>
                    <a:pt x="71634" y="-2"/>
                  </a:cubicBezTo>
                  <a:cubicBezTo>
                    <a:pt x="111153" y="-2"/>
                    <a:pt x="143188" y="26696"/>
                    <a:pt x="143188" y="5963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6BCB03C-A489-4C5C-4412-E3F7D65D3312}"/>
                </a:ext>
              </a:extLst>
            </p:cNvPr>
            <p:cNvSpPr/>
            <p:nvPr/>
          </p:nvSpPr>
          <p:spPr>
            <a:xfrm>
              <a:off x="6305816" y="2357589"/>
              <a:ext cx="145273" cy="71038"/>
            </a:xfrm>
            <a:custGeom>
              <a:avLst/>
              <a:gdLst>
                <a:gd name="connsiteX0" fmla="*/ 72171 w 145273"/>
                <a:gd name="connsiteY0" fmla="*/ 0 h 71038"/>
                <a:gd name="connsiteX1" fmla="*/ 145354 w 145273"/>
                <a:gd name="connsiteY1" fmla="*/ 69908 h 71038"/>
                <a:gd name="connsiteX2" fmla="*/ 83 w 145273"/>
                <a:gd name="connsiteY2" fmla="*/ 71037 h 71038"/>
                <a:gd name="connsiteX3" fmla="*/ 72171 w 145273"/>
                <a:gd name="connsiteY3" fmla="*/ 0 h 7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73" h="71038">
                  <a:moveTo>
                    <a:pt x="72171" y="0"/>
                  </a:moveTo>
                  <a:cubicBezTo>
                    <a:pt x="112287" y="-311"/>
                    <a:pt x="145052" y="30988"/>
                    <a:pt x="145354" y="69908"/>
                  </a:cubicBezTo>
                  <a:cubicBezTo>
                    <a:pt x="91142" y="69692"/>
                    <a:pt x="51575" y="69998"/>
                    <a:pt x="83" y="71037"/>
                  </a:cubicBezTo>
                  <a:cubicBezTo>
                    <a:pt x="-220" y="32117"/>
                    <a:pt x="32055" y="312"/>
                    <a:pt x="72171" y="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78BC944-0B55-36DB-0310-96B124EE7953}"/>
                </a:ext>
              </a:extLst>
            </p:cNvPr>
            <p:cNvSpPr/>
            <p:nvPr/>
          </p:nvSpPr>
          <p:spPr>
            <a:xfrm>
              <a:off x="5741950" y="496862"/>
              <a:ext cx="379457" cy="193219"/>
            </a:xfrm>
            <a:custGeom>
              <a:avLst/>
              <a:gdLst>
                <a:gd name="connsiteX0" fmla="*/ 80 w 379457"/>
                <a:gd name="connsiteY0" fmla="*/ 193218 h 193219"/>
                <a:gd name="connsiteX1" fmla="*/ 58627 w 379457"/>
                <a:gd name="connsiteY1" fmla="*/ 13238 h 193219"/>
                <a:gd name="connsiteX2" fmla="*/ 184389 w 379457"/>
                <a:gd name="connsiteY2" fmla="*/ 127081 h 193219"/>
                <a:gd name="connsiteX3" fmla="*/ 379538 w 379457"/>
                <a:gd name="connsiteY3" fmla="*/ 136838 h 193219"/>
                <a:gd name="connsiteX4" fmla="*/ 364398 w 379457"/>
                <a:gd name="connsiteY4" fmla="*/ -2 h 19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57" h="193219">
                  <a:moveTo>
                    <a:pt x="80" y="193218"/>
                  </a:moveTo>
                  <a:lnTo>
                    <a:pt x="58627" y="13238"/>
                  </a:lnTo>
                  <a:lnTo>
                    <a:pt x="184389" y="127081"/>
                  </a:lnTo>
                  <a:lnTo>
                    <a:pt x="379538" y="136838"/>
                  </a:lnTo>
                  <a:lnTo>
                    <a:pt x="364398" y="-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0C7665C-8B41-949A-F50E-509F4F483172}"/>
                </a:ext>
              </a:extLst>
            </p:cNvPr>
            <p:cNvSpPr/>
            <p:nvPr/>
          </p:nvSpPr>
          <p:spPr>
            <a:xfrm>
              <a:off x="5863379" y="564314"/>
              <a:ext cx="125758" cy="119262"/>
            </a:xfrm>
            <a:custGeom>
              <a:avLst/>
              <a:gdLst>
                <a:gd name="connsiteX0" fmla="*/ 125839 w 125758"/>
                <a:gd name="connsiteY0" fmla="*/ 59630 h 119262"/>
                <a:gd name="connsiteX1" fmla="*/ 62960 w 125758"/>
                <a:gd name="connsiteY1" fmla="*/ 119261 h 119262"/>
                <a:gd name="connsiteX2" fmla="*/ 80 w 125758"/>
                <a:gd name="connsiteY2" fmla="*/ 59630 h 119262"/>
                <a:gd name="connsiteX3" fmla="*/ 62960 w 125758"/>
                <a:gd name="connsiteY3" fmla="*/ -2 h 119262"/>
                <a:gd name="connsiteX4" fmla="*/ 125839 w 125758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58" h="119262">
                  <a:moveTo>
                    <a:pt x="125839" y="59630"/>
                  </a:moveTo>
                  <a:cubicBezTo>
                    <a:pt x="125839" y="92563"/>
                    <a:pt x="97687" y="119261"/>
                    <a:pt x="62960" y="119261"/>
                  </a:cubicBezTo>
                  <a:cubicBezTo>
                    <a:pt x="28233" y="119261"/>
                    <a:pt x="80" y="92563"/>
                    <a:pt x="80" y="59630"/>
                  </a:cubicBezTo>
                  <a:cubicBezTo>
                    <a:pt x="80" y="26696"/>
                    <a:pt x="28233" y="-2"/>
                    <a:pt x="62960" y="-2"/>
                  </a:cubicBezTo>
                  <a:cubicBezTo>
                    <a:pt x="97687" y="-2"/>
                    <a:pt x="125839" y="26696"/>
                    <a:pt x="125839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4792177-EE63-D2D7-104B-B624D3CE6010}"/>
                </a:ext>
              </a:extLst>
            </p:cNvPr>
            <p:cNvSpPr/>
            <p:nvPr/>
          </p:nvSpPr>
          <p:spPr>
            <a:xfrm>
              <a:off x="6719802" y="634923"/>
              <a:ext cx="278216" cy="136412"/>
            </a:xfrm>
            <a:custGeom>
              <a:avLst/>
              <a:gdLst>
                <a:gd name="connsiteX0" fmla="*/ 278281 w 278216"/>
                <a:gd name="connsiteY0" fmla="*/ 115665 h 136412"/>
                <a:gd name="connsiteX1" fmla="*/ 167381 w 278216"/>
                <a:gd name="connsiteY1" fmla="*/ 72192 h 136412"/>
                <a:gd name="connsiteX2" fmla="*/ 163511 w 278216"/>
                <a:gd name="connsiteY2" fmla="*/ 74023 h 136412"/>
                <a:gd name="connsiteX3" fmla="*/ 185180 w 278216"/>
                <a:gd name="connsiteY3" fmla="*/ 126276 h 136412"/>
                <a:gd name="connsiteX4" fmla="*/ 190378 w 278216"/>
                <a:gd name="connsiteY4" fmla="*/ 108558 h 136412"/>
                <a:gd name="connsiteX5" fmla="*/ 71764 w 278216"/>
                <a:gd name="connsiteY5" fmla="*/ 84196 h 136412"/>
                <a:gd name="connsiteX6" fmla="*/ 66759 w 278216"/>
                <a:gd name="connsiteY6" fmla="*/ 4352 h 136412"/>
                <a:gd name="connsiteX7" fmla="*/ 80 w 278216"/>
                <a:gd name="connsiteY7" fmla="*/ 29822 h 13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216" h="136412">
                  <a:moveTo>
                    <a:pt x="278281" y="115665"/>
                  </a:moveTo>
                  <a:cubicBezTo>
                    <a:pt x="278997" y="113282"/>
                    <a:pt x="254656" y="-249"/>
                    <a:pt x="167381" y="72192"/>
                  </a:cubicBezTo>
                  <a:cubicBezTo>
                    <a:pt x="164719" y="74401"/>
                    <a:pt x="166521" y="73045"/>
                    <a:pt x="163511" y="74023"/>
                  </a:cubicBezTo>
                  <a:cubicBezTo>
                    <a:pt x="163511" y="74023"/>
                    <a:pt x="107365" y="166496"/>
                    <a:pt x="185180" y="126276"/>
                  </a:cubicBezTo>
                  <a:cubicBezTo>
                    <a:pt x="190709" y="123419"/>
                    <a:pt x="187453" y="114086"/>
                    <a:pt x="190378" y="108558"/>
                  </a:cubicBezTo>
                  <a:cubicBezTo>
                    <a:pt x="221606" y="49541"/>
                    <a:pt x="86456" y="15798"/>
                    <a:pt x="71764" y="84196"/>
                  </a:cubicBezTo>
                  <a:cubicBezTo>
                    <a:pt x="61889" y="130169"/>
                    <a:pt x="201692" y="52060"/>
                    <a:pt x="66759" y="4352"/>
                  </a:cubicBezTo>
                  <a:cubicBezTo>
                    <a:pt x="19088" y="-12504"/>
                    <a:pt x="16111" y="24661"/>
                    <a:pt x="80" y="2982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CD7A94-68BB-52D1-65AC-2FF77AC9EF36}"/>
              </a:ext>
            </a:extLst>
          </p:cNvPr>
          <p:cNvGrpSpPr/>
          <p:nvPr/>
        </p:nvGrpSpPr>
        <p:grpSpPr>
          <a:xfrm>
            <a:off x="4054449" y="1678097"/>
            <a:ext cx="3854186" cy="1337203"/>
            <a:chOff x="4056006" y="-1323438"/>
            <a:chExt cx="3854186" cy="1337203"/>
          </a:xfrm>
          <a:effectLst>
            <a:outerShdw blurRad="508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7909E35D-5523-BDA1-5132-7DB82F7F5A95}"/>
                </a:ext>
              </a:extLst>
            </p:cNvPr>
            <p:cNvSpPr txBox="1"/>
            <p:nvPr/>
          </p:nvSpPr>
          <p:spPr>
            <a:xfrm>
              <a:off x="4422614" y="-1323438"/>
              <a:ext cx="187221" cy="296919"/>
            </a:xfrm>
            <a:custGeom>
              <a:avLst/>
              <a:gdLst/>
              <a:ahLst/>
              <a:cxnLst/>
              <a:rect l="l" t="t" r="r" b="b"/>
              <a:pathLst>
                <a:path w="187221" h="296919">
                  <a:moveTo>
                    <a:pt x="68643" y="292"/>
                  </a:moveTo>
                  <a:cubicBezTo>
                    <a:pt x="72732" y="876"/>
                    <a:pt x="75945" y="2337"/>
                    <a:pt x="78282" y="4674"/>
                  </a:cubicBezTo>
                  <a:cubicBezTo>
                    <a:pt x="93471" y="14021"/>
                    <a:pt x="102818" y="27457"/>
                    <a:pt x="106324" y="44983"/>
                  </a:cubicBezTo>
                  <a:cubicBezTo>
                    <a:pt x="109829" y="62509"/>
                    <a:pt x="114502" y="78283"/>
                    <a:pt x="120344" y="92304"/>
                  </a:cubicBezTo>
                  <a:cubicBezTo>
                    <a:pt x="127355" y="109830"/>
                    <a:pt x="136410" y="125311"/>
                    <a:pt x="147510" y="138747"/>
                  </a:cubicBezTo>
                  <a:cubicBezTo>
                    <a:pt x="158609" y="152184"/>
                    <a:pt x="168833" y="167081"/>
                    <a:pt x="178180" y="183439"/>
                  </a:cubicBezTo>
                  <a:cubicBezTo>
                    <a:pt x="186359" y="197460"/>
                    <a:pt x="188988" y="212941"/>
                    <a:pt x="186067" y="229883"/>
                  </a:cubicBezTo>
                  <a:cubicBezTo>
                    <a:pt x="183146" y="246824"/>
                    <a:pt x="176720" y="261137"/>
                    <a:pt x="166788" y="272821"/>
                  </a:cubicBezTo>
                  <a:cubicBezTo>
                    <a:pt x="156857" y="284505"/>
                    <a:pt x="144297" y="292100"/>
                    <a:pt x="129107" y="295605"/>
                  </a:cubicBezTo>
                  <a:cubicBezTo>
                    <a:pt x="113918" y="299110"/>
                    <a:pt x="98729" y="295605"/>
                    <a:pt x="83540" y="285090"/>
                  </a:cubicBezTo>
                  <a:cubicBezTo>
                    <a:pt x="59003" y="267564"/>
                    <a:pt x="40309" y="246240"/>
                    <a:pt x="27457" y="221120"/>
                  </a:cubicBezTo>
                  <a:cubicBezTo>
                    <a:pt x="14604" y="195999"/>
                    <a:pt x="5841" y="168249"/>
                    <a:pt x="1168" y="137871"/>
                  </a:cubicBezTo>
                  <a:cubicBezTo>
                    <a:pt x="-1" y="127356"/>
                    <a:pt x="-293" y="114795"/>
                    <a:pt x="291" y="100190"/>
                  </a:cubicBezTo>
                  <a:cubicBezTo>
                    <a:pt x="876" y="85585"/>
                    <a:pt x="2920" y="71272"/>
                    <a:pt x="6425" y="57252"/>
                  </a:cubicBezTo>
                  <a:cubicBezTo>
                    <a:pt x="9931" y="43231"/>
                    <a:pt x="15480" y="30963"/>
                    <a:pt x="23075" y="20447"/>
                  </a:cubicBezTo>
                  <a:cubicBezTo>
                    <a:pt x="30670" y="9931"/>
                    <a:pt x="40893" y="3505"/>
                    <a:pt x="53746" y="1168"/>
                  </a:cubicBezTo>
                  <a:cubicBezTo>
                    <a:pt x="59588" y="0"/>
                    <a:pt x="64553" y="-292"/>
                    <a:pt x="68643" y="29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ABEB0B24-9EC7-3D4C-4A1E-9E80C8D5C30C}"/>
                </a:ext>
              </a:extLst>
            </p:cNvPr>
            <p:cNvSpPr txBox="1"/>
            <p:nvPr/>
          </p:nvSpPr>
          <p:spPr>
            <a:xfrm>
              <a:off x="6426047" y="-1296782"/>
              <a:ext cx="904541" cy="513033"/>
            </a:xfrm>
            <a:custGeom>
              <a:avLst/>
              <a:gdLst/>
              <a:ahLst/>
              <a:cxnLst/>
              <a:rect l="l" t="t" r="r" b="b"/>
              <a:pathLst>
                <a:path w="904541" h="513033">
                  <a:moveTo>
                    <a:pt x="381435" y="121"/>
                  </a:moveTo>
                  <a:cubicBezTo>
                    <a:pt x="383864" y="364"/>
                    <a:pt x="386779" y="971"/>
                    <a:pt x="390179" y="1943"/>
                  </a:cubicBezTo>
                  <a:lnTo>
                    <a:pt x="390179" y="486"/>
                  </a:lnTo>
                  <a:cubicBezTo>
                    <a:pt x="403781" y="5343"/>
                    <a:pt x="413253" y="14816"/>
                    <a:pt x="418597" y="28903"/>
                  </a:cubicBezTo>
                  <a:cubicBezTo>
                    <a:pt x="423940" y="42991"/>
                    <a:pt x="430498" y="55378"/>
                    <a:pt x="438271" y="66065"/>
                  </a:cubicBezTo>
                  <a:cubicBezTo>
                    <a:pt x="446043" y="78695"/>
                    <a:pt x="455759" y="87196"/>
                    <a:pt x="467417" y="91568"/>
                  </a:cubicBezTo>
                  <a:cubicBezTo>
                    <a:pt x="479076" y="95940"/>
                    <a:pt x="489763" y="103470"/>
                    <a:pt x="499478" y="114157"/>
                  </a:cubicBezTo>
                  <a:cubicBezTo>
                    <a:pt x="506279" y="121929"/>
                    <a:pt x="510651" y="132130"/>
                    <a:pt x="512594" y="144761"/>
                  </a:cubicBezTo>
                  <a:cubicBezTo>
                    <a:pt x="543684" y="138931"/>
                    <a:pt x="573316" y="135045"/>
                    <a:pt x="601491" y="133102"/>
                  </a:cubicBezTo>
                  <a:cubicBezTo>
                    <a:pt x="629666" y="131159"/>
                    <a:pt x="656384" y="140389"/>
                    <a:pt x="681644" y="160791"/>
                  </a:cubicBezTo>
                  <a:cubicBezTo>
                    <a:pt x="686502" y="165649"/>
                    <a:pt x="688931" y="171478"/>
                    <a:pt x="688931" y="178279"/>
                  </a:cubicBezTo>
                  <a:cubicBezTo>
                    <a:pt x="688931" y="185080"/>
                    <a:pt x="687473" y="190909"/>
                    <a:pt x="684559" y="195767"/>
                  </a:cubicBezTo>
                  <a:cubicBezTo>
                    <a:pt x="673872" y="218113"/>
                    <a:pt x="656869" y="234143"/>
                    <a:pt x="633552" y="243859"/>
                  </a:cubicBezTo>
                  <a:cubicBezTo>
                    <a:pt x="610235" y="253574"/>
                    <a:pt x="584975" y="260375"/>
                    <a:pt x="557771" y="264261"/>
                  </a:cubicBezTo>
                  <a:cubicBezTo>
                    <a:pt x="560686" y="286607"/>
                    <a:pt x="560200" y="309438"/>
                    <a:pt x="556314" y="332756"/>
                  </a:cubicBezTo>
                  <a:cubicBezTo>
                    <a:pt x="552428" y="356073"/>
                    <a:pt x="545141" y="377447"/>
                    <a:pt x="534454" y="396878"/>
                  </a:cubicBezTo>
                  <a:cubicBezTo>
                    <a:pt x="555828" y="394935"/>
                    <a:pt x="576717" y="392992"/>
                    <a:pt x="597119" y="391049"/>
                  </a:cubicBezTo>
                  <a:cubicBezTo>
                    <a:pt x="617522" y="389106"/>
                    <a:pt x="638410" y="386677"/>
                    <a:pt x="659784" y="383762"/>
                  </a:cubicBezTo>
                  <a:cubicBezTo>
                    <a:pt x="680187" y="381819"/>
                    <a:pt x="700589" y="378904"/>
                    <a:pt x="720992" y="375018"/>
                  </a:cubicBezTo>
                  <a:cubicBezTo>
                    <a:pt x="741394" y="371132"/>
                    <a:pt x="761797" y="368217"/>
                    <a:pt x="782199" y="366274"/>
                  </a:cubicBezTo>
                  <a:cubicBezTo>
                    <a:pt x="789000" y="361416"/>
                    <a:pt x="796287" y="358502"/>
                    <a:pt x="804059" y="357530"/>
                  </a:cubicBezTo>
                  <a:cubicBezTo>
                    <a:pt x="811832" y="356559"/>
                    <a:pt x="819604" y="356559"/>
                    <a:pt x="827376" y="357530"/>
                  </a:cubicBezTo>
                  <a:lnTo>
                    <a:pt x="847779" y="361902"/>
                  </a:lnTo>
                  <a:cubicBezTo>
                    <a:pt x="857495" y="358988"/>
                    <a:pt x="867210" y="359959"/>
                    <a:pt x="876925" y="364817"/>
                  </a:cubicBezTo>
                  <a:lnTo>
                    <a:pt x="881297" y="367731"/>
                  </a:lnTo>
                  <a:cubicBezTo>
                    <a:pt x="891013" y="372589"/>
                    <a:pt x="897571" y="379147"/>
                    <a:pt x="900971" y="387405"/>
                  </a:cubicBezTo>
                  <a:cubicBezTo>
                    <a:pt x="904372" y="395664"/>
                    <a:pt x="905343" y="404165"/>
                    <a:pt x="903886" y="412909"/>
                  </a:cubicBezTo>
                  <a:cubicBezTo>
                    <a:pt x="902429" y="421652"/>
                    <a:pt x="898785" y="429911"/>
                    <a:pt x="892956" y="437683"/>
                  </a:cubicBezTo>
                  <a:cubicBezTo>
                    <a:pt x="887127" y="445455"/>
                    <a:pt x="879840" y="450799"/>
                    <a:pt x="871096" y="453714"/>
                  </a:cubicBezTo>
                  <a:cubicBezTo>
                    <a:pt x="807945" y="476059"/>
                    <a:pt x="739451" y="491847"/>
                    <a:pt x="665613" y="501077"/>
                  </a:cubicBezTo>
                  <a:cubicBezTo>
                    <a:pt x="591776" y="510306"/>
                    <a:pt x="516723" y="514193"/>
                    <a:pt x="440457" y="512735"/>
                  </a:cubicBezTo>
                  <a:cubicBezTo>
                    <a:pt x="364190" y="511278"/>
                    <a:pt x="288895" y="504477"/>
                    <a:pt x="214571" y="492333"/>
                  </a:cubicBezTo>
                  <a:cubicBezTo>
                    <a:pt x="140248" y="480188"/>
                    <a:pt x="71996" y="463915"/>
                    <a:pt x="9817" y="443512"/>
                  </a:cubicBezTo>
                  <a:cubicBezTo>
                    <a:pt x="2045" y="440598"/>
                    <a:pt x="-1113" y="435740"/>
                    <a:pt x="345" y="428939"/>
                  </a:cubicBezTo>
                  <a:cubicBezTo>
                    <a:pt x="1802" y="422138"/>
                    <a:pt x="6417" y="418252"/>
                    <a:pt x="14189" y="417281"/>
                  </a:cubicBezTo>
                  <a:cubicBezTo>
                    <a:pt x="60824" y="414366"/>
                    <a:pt x="106486" y="412423"/>
                    <a:pt x="151178" y="411451"/>
                  </a:cubicBezTo>
                  <a:cubicBezTo>
                    <a:pt x="195869" y="410480"/>
                    <a:pt x="241532" y="409508"/>
                    <a:pt x="288166" y="408537"/>
                  </a:cubicBezTo>
                  <a:cubicBezTo>
                    <a:pt x="274565" y="391049"/>
                    <a:pt x="266549" y="369917"/>
                    <a:pt x="264120" y="345143"/>
                  </a:cubicBezTo>
                  <a:cubicBezTo>
                    <a:pt x="261691" y="320368"/>
                    <a:pt x="262420" y="298266"/>
                    <a:pt x="266306" y="278835"/>
                  </a:cubicBezTo>
                  <a:cubicBezTo>
                    <a:pt x="266306" y="278835"/>
                    <a:pt x="267278" y="273977"/>
                    <a:pt x="269221" y="264261"/>
                  </a:cubicBezTo>
                  <a:cubicBezTo>
                    <a:pt x="241046" y="260375"/>
                    <a:pt x="214085" y="254546"/>
                    <a:pt x="188339" y="246773"/>
                  </a:cubicBezTo>
                  <a:cubicBezTo>
                    <a:pt x="162593" y="239001"/>
                    <a:pt x="137576" y="229771"/>
                    <a:pt x="113287" y="219084"/>
                  </a:cubicBezTo>
                  <a:cubicBezTo>
                    <a:pt x="105515" y="214227"/>
                    <a:pt x="102600" y="207426"/>
                    <a:pt x="104543" y="198682"/>
                  </a:cubicBezTo>
                  <a:cubicBezTo>
                    <a:pt x="106486" y="189938"/>
                    <a:pt x="111344" y="184594"/>
                    <a:pt x="119117" y="182651"/>
                  </a:cubicBezTo>
                  <a:lnTo>
                    <a:pt x="120574" y="182651"/>
                  </a:lnTo>
                  <a:lnTo>
                    <a:pt x="123488" y="182651"/>
                  </a:lnTo>
                  <a:cubicBezTo>
                    <a:pt x="165265" y="174879"/>
                    <a:pt x="206799" y="169778"/>
                    <a:pt x="248090" y="167349"/>
                  </a:cubicBezTo>
                  <a:cubicBezTo>
                    <a:pt x="289381" y="164920"/>
                    <a:pt x="331886" y="162734"/>
                    <a:pt x="375606" y="160791"/>
                  </a:cubicBezTo>
                  <a:cubicBezTo>
                    <a:pt x="367833" y="149133"/>
                    <a:pt x="362004" y="139903"/>
                    <a:pt x="358118" y="133102"/>
                  </a:cubicBezTo>
                  <a:cubicBezTo>
                    <a:pt x="353260" y="124358"/>
                    <a:pt x="348888" y="113185"/>
                    <a:pt x="345002" y="99584"/>
                  </a:cubicBezTo>
                  <a:cubicBezTo>
                    <a:pt x="341116" y="85982"/>
                    <a:pt x="339173" y="72380"/>
                    <a:pt x="339173" y="58778"/>
                  </a:cubicBezTo>
                  <a:cubicBezTo>
                    <a:pt x="339173" y="45177"/>
                    <a:pt x="341844" y="32790"/>
                    <a:pt x="347188" y="21617"/>
                  </a:cubicBezTo>
                  <a:cubicBezTo>
                    <a:pt x="352531" y="10444"/>
                    <a:pt x="362004" y="3400"/>
                    <a:pt x="375606" y="486"/>
                  </a:cubicBezTo>
                  <a:cubicBezTo>
                    <a:pt x="377063" y="0"/>
                    <a:pt x="379006" y="-122"/>
                    <a:pt x="381435" y="121"/>
                  </a:cubicBezTo>
                  <a:close/>
                  <a:moveTo>
                    <a:pt x="486362" y="268633"/>
                  </a:moveTo>
                  <a:cubicBezTo>
                    <a:pt x="476647" y="269605"/>
                    <a:pt x="467417" y="270091"/>
                    <a:pt x="458673" y="270091"/>
                  </a:cubicBezTo>
                  <a:cubicBezTo>
                    <a:pt x="449929" y="270091"/>
                    <a:pt x="441671" y="270091"/>
                    <a:pt x="433899" y="270091"/>
                  </a:cubicBezTo>
                  <a:cubicBezTo>
                    <a:pt x="419325" y="271062"/>
                    <a:pt x="404752" y="271548"/>
                    <a:pt x="390179" y="271548"/>
                  </a:cubicBezTo>
                  <a:cubicBezTo>
                    <a:pt x="375606" y="271548"/>
                    <a:pt x="361032" y="271548"/>
                    <a:pt x="346459" y="271548"/>
                  </a:cubicBezTo>
                  <a:lnTo>
                    <a:pt x="349374" y="290493"/>
                  </a:lnTo>
                  <a:cubicBezTo>
                    <a:pt x="351317" y="302152"/>
                    <a:pt x="353989" y="314296"/>
                    <a:pt x="357389" y="326926"/>
                  </a:cubicBezTo>
                  <a:cubicBezTo>
                    <a:pt x="360790" y="339557"/>
                    <a:pt x="366376" y="351215"/>
                    <a:pt x="374148" y="361902"/>
                  </a:cubicBezTo>
                  <a:cubicBezTo>
                    <a:pt x="379978" y="369675"/>
                    <a:pt x="382892" y="377447"/>
                    <a:pt x="382892" y="385219"/>
                  </a:cubicBezTo>
                  <a:cubicBezTo>
                    <a:pt x="382892" y="392992"/>
                    <a:pt x="380949" y="399793"/>
                    <a:pt x="377063" y="405622"/>
                  </a:cubicBezTo>
                  <a:cubicBezTo>
                    <a:pt x="386779" y="405622"/>
                    <a:pt x="396494" y="405379"/>
                    <a:pt x="406210" y="404893"/>
                  </a:cubicBezTo>
                  <a:cubicBezTo>
                    <a:pt x="415925" y="404407"/>
                    <a:pt x="426126" y="404165"/>
                    <a:pt x="436813" y="404165"/>
                  </a:cubicBezTo>
                  <a:cubicBezTo>
                    <a:pt x="437785" y="403193"/>
                    <a:pt x="440700" y="402707"/>
                    <a:pt x="445557" y="402707"/>
                  </a:cubicBezTo>
                  <a:cubicBezTo>
                    <a:pt x="439728" y="390077"/>
                    <a:pt x="440700" y="377933"/>
                    <a:pt x="448472" y="366274"/>
                  </a:cubicBezTo>
                  <a:cubicBezTo>
                    <a:pt x="459159" y="351701"/>
                    <a:pt x="467174" y="336156"/>
                    <a:pt x="472518" y="319640"/>
                  </a:cubicBezTo>
                  <a:cubicBezTo>
                    <a:pt x="477861" y="303123"/>
                    <a:pt x="482476" y="286121"/>
                    <a:pt x="486362" y="26863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206A71D6-5665-9231-7EC2-77E161B64B1C}"/>
                </a:ext>
              </a:extLst>
            </p:cNvPr>
            <p:cNvSpPr txBox="1"/>
            <p:nvPr/>
          </p:nvSpPr>
          <p:spPr>
            <a:xfrm>
              <a:off x="6009380" y="-1103970"/>
              <a:ext cx="443718" cy="731222"/>
            </a:xfrm>
            <a:custGeom>
              <a:avLst/>
              <a:gdLst/>
              <a:ahLst/>
              <a:cxnLst/>
              <a:rect l="l" t="t" r="r" b="b"/>
              <a:pathLst>
                <a:path w="443718" h="731222">
                  <a:moveTo>
                    <a:pt x="103022" y="160"/>
                  </a:moveTo>
                  <a:cubicBezTo>
                    <a:pt x="108966" y="903"/>
                    <a:pt x="112309" y="4246"/>
                    <a:pt x="113052" y="10189"/>
                  </a:cubicBezTo>
                  <a:cubicBezTo>
                    <a:pt x="117509" y="51795"/>
                    <a:pt x="117324" y="93214"/>
                    <a:pt x="112495" y="134448"/>
                  </a:cubicBezTo>
                  <a:cubicBezTo>
                    <a:pt x="107665" y="175682"/>
                    <a:pt x="102279" y="217287"/>
                    <a:pt x="96335" y="259263"/>
                  </a:cubicBezTo>
                  <a:cubicBezTo>
                    <a:pt x="90392" y="301240"/>
                    <a:pt x="85934" y="343031"/>
                    <a:pt x="82962" y="384636"/>
                  </a:cubicBezTo>
                  <a:cubicBezTo>
                    <a:pt x="79990" y="426242"/>
                    <a:pt x="82219" y="468218"/>
                    <a:pt x="89649" y="510566"/>
                  </a:cubicBezTo>
                  <a:cubicBezTo>
                    <a:pt x="94107" y="536570"/>
                    <a:pt x="103393" y="559787"/>
                    <a:pt x="117509" y="580218"/>
                  </a:cubicBezTo>
                  <a:cubicBezTo>
                    <a:pt x="131626" y="600649"/>
                    <a:pt x="148528" y="615879"/>
                    <a:pt x="168216" y="625909"/>
                  </a:cubicBezTo>
                  <a:cubicBezTo>
                    <a:pt x="187904" y="635939"/>
                    <a:pt x="209450" y="640025"/>
                    <a:pt x="232852" y="638168"/>
                  </a:cubicBezTo>
                  <a:cubicBezTo>
                    <a:pt x="256255" y="636311"/>
                    <a:pt x="279473" y="626466"/>
                    <a:pt x="302504" y="608636"/>
                  </a:cubicBezTo>
                  <a:cubicBezTo>
                    <a:pt x="324050" y="591548"/>
                    <a:pt x="336308" y="578361"/>
                    <a:pt x="339280" y="569074"/>
                  </a:cubicBezTo>
                  <a:cubicBezTo>
                    <a:pt x="342252" y="559787"/>
                    <a:pt x="340766" y="551429"/>
                    <a:pt x="334822" y="543999"/>
                  </a:cubicBezTo>
                  <a:cubicBezTo>
                    <a:pt x="328879" y="536570"/>
                    <a:pt x="320521" y="528954"/>
                    <a:pt x="309748" y="521153"/>
                  </a:cubicBezTo>
                  <a:cubicBezTo>
                    <a:pt x="298975" y="513352"/>
                    <a:pt x="290617" y="502022"/>
                    <a:pt x="284673" y="487163"/>
                  </a:cubicBezTo>
                  <a:cubicBezTo>
                    <a:pt x="281701" y="481220"/>
                    <a:pt x="281330" y="474533"/>
                    <a:pt x="283559" y="467104"/>
                  </a:cubicBezTo>
                  <a:cubicBezTo>
                    <a:pt x="285788" y="459674"/>
                    <a:pt x="290988" y="455217"/>
                    <a:pt x="299161" y="453731"/>
                  </a:cubicBezTo>
                  <a:cubicBezTo>
                    <a:pt x="319963" y="450016"/>
                    <a:pt x="340394" y="450387"/>
                    <a:pt x="360454" y="454845"/>
                  </a:cubicBezTo>
                  <a:cubicBezTo>
                    <a:pt x="380514" y="459303"/>
                    <a:pt x="397416" y="467475"/>
                    <a:pt x="411160" y="479362"/>
                  </a:cubicBezTo>
                  <a:cubicBezTo>
                    <a:pt x="424905" y="491250"/>
                    <a:pt x="434563" y="506294"/>
                    <a:pt x="440135" y="524497"/>
                  </a:cubicBezTo>
                  <a:cubicBezTo>
                    <a:pt x="445708" y="542699"/>
                    <a:pt x="444779" y="563316"/>
                    <a:pt x="437349" y="586347"/>
                  </a:cubicBezTo>
                  <a:cubicBezTo>
                    <a:pt x="429177" y="610865"/>
                    <a:pt x="415618" y="632782"/>
                    <a:pt x="396673" y="652098"/>
                  </a:cubicBezTo>
                  <a:cubicBezTo>
                    <a:pt x="377728" y="671415"/>
                    <a:pt x="356182" y="687203"/>
                    <a:pt x="332036" y="699461"/>
                  </a:cubicBezTo>
                  <a:cubicBezTo>
                    <a:pt x="307890" y="711720"/>
                    <a:pt x="282259" y="720635"/>
                    <a:pt x="255141" y="726208"/>
                  </a:cubicBezTo>
                  <a:cubicBezTo>
                    <a:pt x="228023" y="731780"/>
                    <a:pt x="202949" y="732708"/>
                    <a:pt x="179917" y="728994"/>
                  </a:cubicBezTo>
                  <a:cubicBezTo>
                    <a:pt x="148713" y="724536"/>
                    <a:pt x="122153" y="714692"/>
                    <a:pt x="100236" y="699461"/>
                  </a:cubicBezTo>
                  <a:cubicBezTo>
                    <a:pt x="78319" y="684231"/>
                    <a:pt x="60117" y="665843"/>
                    <a:pt x="45629" y="644297"/>
                  </a:cubicBezTo>
                  <a:cubicBezTo>
                    <a:pt x="31142" y="622752"/>
                    <a:pt x="20369" y="598420"/>
                    <a:pt x="13311" y="571303"/>
                  </a:cubicBezTo>
                  <a:cubicBezTo>
                    <a:pt x="6253" y="544185"/>
                    <a:pt x="1981" y="516510"/>
                    <a:pt x="495" y="488278"/>
                  </a:cubicBezTo>
                  <a:cubicBezTo>
                    <a:pt x="-991" y="448159"/>
                    <a:pt x="866" y="408039"/>
                    <a:pt x="6067" y="367920"/>
                  </a:cubicBezTo>
                  <a:cubicBezTo>
                    <a:pt x="11268" y="327801"/>
                    <a:pt x="17954" y="287681"/>
                    <a:pt x="26127" y="247562"/>
                  </a:cubicBezTo>
                  <a:cubicBezTo>
                    <a:pt x="34299" y="207443"/>
                    <a:pt x="42472" y="166580"/>
                    <a:pt x="50644" y="124975"/>
                  </a:cubicBezTo>
                  <a:cubicBezTo>
                    <a:pt x="58816" y="83370"/>
                    <a:pt x="72189" y="43622"/>
                    <a:pt x="90763" y="5732"/>
                  </a:cubicBezTo>
                  <a:cubicBezTo>
                    <a:pt x="92992" y="1274"/>
                    <a:pt x="97078" y="-583"/>
                    <a:pt x="103022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7" name="文本框 276">
              <a:extLst>
                <a:ext uri="{FF2B5EF4-FFF2-40B4-BE49-F238E27FC236}">
                  <a16:creationId xmlns:a16="http://schemas.microsoft.com/office/drawing/2014/main" id="{C3CC3D0A-2F4C-407A-0265-EB448D8F1AAC}"/>
                </a:ext>
              </a:extLst>
            </p:cNvPr>
            <p:cNvSpPr txBox="1"/>
            <p:nvPr/>
          </p:nvSpPr>
          <p:spPr>
            <a:xfrm>
              <a:off x="4097123" y="-947464"/>
              <a:ext cx="882038" cy="247367"/>
            </a:xfrm>
            <a:custGeom>
              <a:avLst/>
              <a:gdLst/>
              <a:ahLst/>
              <a:cxnLst/>
              <a:rect l="l" t="t" r="r" b="b"/>
              <a:pathLst>
                <a:path w="882038" h="247367">
                  <a:moveTo>
                    <a:pt x="19953" y="251"/>
                  </a:moveTo>
                  <a:cubicBezTo>
                    <a:pt x="58510" y="4924"/>
                    <a:pt x="96191" y="11351"/>
                    <a:pt x="132995" y="19529"/>
                  </a:cubicBezTo>
                  <a:cubicBezTo>
                    <a:pt x="169800" y="27708"/>
                    <a:pt x="206605" y="35595"/>
                    <a:pt x="243409" y="43190"/>
                  </a:cubicBezTo>
                  <a:cubicBezTo>
                    <a:pt x="280214" y="50784"/>
                    <a:pt x="317310" y="57502"/>
                    <a:pt x="354699" y="63344"/>
                  </a:cubicBezTo>
                  <a:cubicBezTo>
                    <a:pt x="392088" y="69186"/>
                    <a:pt x="430645" y="72107"/>
                    <a:pt x="470371" y="72107"/>
                  </a:cubicBezTo>
                  <a:cubicBezTo>
                    <a:pt x="501918" y="72107"/>
                    <a:pt x="534925" y="68310"/>
                    <a:pt x="569393" y="60715"/>
                  </a:cubicBezTo>
                  <a:cubicBezTo>
                    <a:pt x="603860" y="53121"/>
                    <a:pt x="638328" y="46403"/>
                    <a:pt x="672796" y="40561"/>
                  </a:cubicBezTo>
                  <a:cubicBezTo>
                    <a:pt x="707264" y="34719"/>
                    <a:pt x="740855" y="31798"/>
                    <a:pt x="773571" y="31798"/>
                  </a:cubicBezTo>
                  <a:cubicBezTo>
                    <a:pt x="806286" y="31798"/>
                    <a:pt x="836664" y="39392"/>
                    <a:pt x="864706" y="54581"/>
                  </a:cubicBezTo>
                  <a:cubicBezTo>
                    <a:pt x="871716" y="58087"/>
                    <a:pt x="876682" y="63636"/>
                    <a:pt x="879603" y="71231"/>
                  </a:cubicBezTo>
                  <a:cubicBezTo>
                    <a:pt x="882524" y="78826"/>
                    <a:pt x="882816" y="86712"/>
                    <a:pt x="880479" y="94891"/>
                  </a:cubicBezTo>
                  <a:cubicBezTo>
                    <a:pt x="869964" y="134617"/>
                    <a:pt x="847764" y="164995"/>
                    <a:pt x="813881" y="186026"/>
                  </a:cubicBezTo>
                  <a:cubicBezTo>
                    <a:pt x="779997" y="207058"/>
                    <a:pt x="741732" y="222539"/>
                    <a:pt x="699085" y="232470"/>
                  </a:cubicBezTo>
                  <a:cubicBezTo>
                    <a:pt x="656439" y="242402"/>
                    <a:pt x="612916" y="247367"/>
                    <a:pt x="568516" y="247367"/>
                  </a:cubicBezTo>
                  <a:cubicBezTo>
                    <a:pt x="524117" y="247367"/>
                    <a:pt x="485560" y="246199"/>
                    <a:pt x="452845" y="243862"/>
                  </a:cubicBezTo>
                  <a:cubicBezTo>
                    <a:pt x="411951" y="240357"/>
                    <a:pt x="369888" y="234223"/>
                    <a:pt x="326658" y="225460"/>
                  </a:cubicBezTo>
                  <a:cubicBezTo>
                    <a:pt x="283427" y="216697"/>
                    <a:pt x="241657" y="203552"/>
                    <a:pt x="201347" y="186026"/>
                  </a:cubicBezTo>
                  <a:cubicBezTo>
                    <a:pt x="161037" y="168500"/>
                    <a:pt x="123648" y="146885"/>
                    <a:pt x="89180" y="121180"/>
                  </a:cubicBezTo>
                  <a:cubicBezTo>
                    <a:pt x="54712" y="95475"/>
                    <a:pt x="25795" y="64513"/>
                    <a:pt x="2427" y="28292"/>
                  </a:cubicBezTo>
                  <a:cubicBezTo>
                    <a:pt x="-1079" y="22450"/>
                    <a:pt x="-787" y="16024"/>
                    <a:pt x="3303" y="9014"/>
                  </a:cubicBezTo>
                  <a:cubicBezTo>
                    <a:pt x="7392" y="2003"/>
                    <a:pt x="12942" y="-918"/>
                    <a:pt x="19953" y="25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6" name="文本框 275">
              <a:extLst>
                <a:ext uri="{FF2B5EF4-FFF2-40B4-BE49-F238E27FC236}">
                  <a16:creationId xmlns:a16="http://schemas.microsoft.com/office/drawing/2014/main" id="{2B05746C-62E7-235D-D02F-B36DE4F57A20}"/>
                </a:ext>
              </a:extLst>
            </p:cNvPr>
            <p:cNvSpPr txBox="1"/>
            <p:nvPr/>
          </p:nvSpPr>
          <p:spPr>
            <a:xfrm>
              <a:off x="5765694" y="-918593"/>
              <a:ext cx="166905" cy="346522"/>
            </a:xfrm>
            <a:custGeom>
              <a:avLst/>
              <a:gdLst/>
              <a:ahLst/>
              <a:cxnLst/>
              <a:rect l="l" t="t" r="r" b="b"/>
              <a:pathLst>
                <a:path w="166905" h="346522">
                  <a:moveTo>
                    <a:pt x="95406" y="56"/>
                  </a:moveTo>
                  <a:cubicBezTo>
                    <a:pt x="96892" y="-130"/>
                    <a:pt x="98564" y="149"/>
                    <a:pt x="100421" y="892"/>
                  </a:cubicBezTo>
                  <a:cubicBezTo>
                    <a:pt x="127910" y="14265"/>
                    <a:pt x="146484" y="36368"/>
                    <a:pt x="156142" y="67200"/>
                  </a:cubicBezTo>
                  <a:cubicBezTo>
                    <a:pt x="165801" y="98032"/>
                    <a:pt x="168958" y="130908"/>
                    <a:pt x="165615" y="165827"/>
                  </a:cubicBezTo>
                  <a:cubicBezTo>
                    <a:pt x="162272" y="200745"/>
                    <a:pt x="153356" y="234178"/>
                    <a:pt x="138869" y="266125"/>
                  </a:cubicBezTo>
                  <a:cubicBezTo>
                    <a:pt x="124381" y="298072"/>
                    <a:pt x="107108" y="321846"/>
                    <a:pt x="87048" y="337448"/>
                  </a:cubicBezTo>
                  <a:cubicBezTo>
                    <a:pt x="81104" y="341906"/>
                    <a:pt x="74418" y="344692"/>
                    <a:pt x="66988" y="345806"/>
                  </a:cubicBezTo>
                  <a:cubicBezTo>
                    <a:pt x="59559" y="346921"/>
                    <a:pt x="51944" y="346735"/>
                    <a:pt x="44143" y="345249"/>
                  </a:cubicBezTo>
                  <a:cubicBezTo>
                    <a:pt x="36342" y="343763"/>
                    <a:pt x="29284" y="340977"/>
                    <a:pt x="22969" y="336891"/>
                  </a:cubicBezTo>
                  <a:cubicBezTo>
                    <a:pt x="16653" y="332805"/>
                    <a:pt x="12010" y="327418"/>
                    <a:pt x="9038" y="320732"/>
                  </a:cubicBezTo>
                  <a:cubicBezTo>
                    <a:pt x="9038" y="319989"/>
                    <a:pt x="8852" y="319617"/>
                    <a:pt x="8481" y="319617"/>
                  </a:cubicBezTo>
                  <a:cubicBezTo>
                    <a:pt x="8110" y="319617"/>
                    <a:pt x="7924" y="319246"/>
                    <a:pt x="7924" y="318503"/>
                  </a:cubicBezTo>
                  <a:cubicBezTo>
                    <a:pt x="1980" y="307359"/>
                    <a:pt x="-620" y="296400"/>
                    <a:pt x="123" y="285627"/>
                  </a:cubicBezTo>
                  <a:cubicBezTo>
                    <a:pt x="866" y="274854"/>
                    <a:pt x="5323" y="264267"/>
                    <a:pt x="13496" y="253866"/>
                  </a:cubicBezTo>
                  <a:cubicBezTo>
                    <a:pt x="26126" y="238264"/>
                    <a:pt x="36899" y="220248"/>
                    <a:pt x="45814" y="199817"/>
                  </a:cubicBezTo>
                  <a:cubicBezTo>
                    <a:pt x="54730" y="179385"/>
                    <a:pt x="62159" y="159512"/>
                    <a:pt x="68103" y="140195"/>
                  </a:cubicBezTo>
                  <a:cubicBezTo>
                    <a:pt x="75532" y="118649"/>
                    <a:pt x="79618" y="96918"/>
                    <a:pt x="80361" y="75001"/>
                  </a:cubicBezTo>
                  <a:cubicBezTo>
                    <a:pt x="81104" y="53084"/>
                    <a:pt x="83333" y="31353"/>
                    <a:pt x="87048" y="9807"/>
                  </a:cubicBezTo>
                  <a:cubicBezTo>
                    <a:pt x="87791" y="6835"/>
                    <a:pt x="89277" y="4235"/>
                    <a:pt x="91506" y="2006"/>
                  </a:cubicBezTo>
                  <a:cubicBezTo>
                    <a:pt x="92620" y="892"/>
                    <a:pt x="93920" y="242"/>
                    <a:pt x="95406" y="5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96234CCE-4E0B-4A60-B684-B62CBBC9A63D}"/>
                </a:ext>
              </a:extLst>
            </p:cNvPr>
            <p:cNvSpPr txBox="1"/>
            <p:nvPr/>
          </p:nvSpPr>
          <p:spPr>
            <a:xfrm>
              <a:off x="7314951" y="-796358"/>
              <a:ext cx="580250" cy="293168"/>
            </a:xfrm>
            <a:custGeom>
              <a:avLst/>
              <a:gdLst/>
              <a:ahLst/>
              <a:cxnLst/>
              <a:rect l="l" t="t" r="r" b="b"/>
              <a:pathLst>
                <a:path w="580250" h="293168">
                  <a:moveTo>
                    <a:pt x="397181" y="1050"/>
                  </a:moveTo>
                  <a:cubicBezTo>
                    <a:pt x="403868" y="4022"/>
                    <a:pt x="409626" y="9780"/>
                    <a:pt x="414455" y="18324"/>
                  </a:cubicBezTo>
                  <a:cubicBezTo>
                    <a:pt x="419284" y="26867"/>
                    <a:pt x="423185" y="36340"/>
                    <a:pt x="426156" y="46741"/>
                  </a:cubicBezTo>
                  <a:cubicBezTo>
                    <a:pt x="429128" y="57143"/>
                    <a:pt x="431357" y="64572"/>
                    <a:pt x="432843" y="69030"/>
                  </a:cubicBezTo>
                  <a:cubicBezTo>
                    <a:pt x="432843" y="70516"/>
                    <a:pt x="433029" y="71816"/>
                    <a:pt x="433400" y="72930"/>
                  </a:cubicBezTo>
                  <a:cubicBezTo>
                    <a:pt x="433772" y="74045"/>
                    <a:pt x="433957" y="75345"/>
                    <a:pt x="433957" y="76831"/>
                  </a:cubicBezTo>
                  <a:cubicBezTo>
                    <a:pt x="448073" y="75345"/>
                    <a:pt x="461818" y="73673"/>
                    <a:pt x="475191" y="71816"/>
                  </a:cubicBezTo>
                  <a:cubicBezTo>
                    <a:pt x="488564" y="69959"/>
                    <a:pt x="502309" y="67544"/>
                    <a:pt x="516425" y="64572"/>
                  </a:cubicBezTo>
                  <a:cubicBezTo>
                    <a:pt x="532027" y="61600"/>
                    <a:pt x="545214" y="64015"/>
                    <a:pt x="555987" y="71816"/>
                  </a:cubicBezTo>
                  <a:cubicBezTo>
                    <a:pt x="566760" y="79617"/>
                    <a:pt x="574003" y="89089"/>
                    <a:pt x="577718" y="100234"/>
                  </a:cubicBezTo>
                  <a:cubicBezTo>
                    <a:pt x="581433" y="111378"/>
                    <a:pt x="581061" y="122708"/>
                    <a:pt x="576604" y="134224"/>
                  </a:cubicBezTo>
                  <a:cubicBezTo>
                    <a:pt x="572146" y="145739"/>
                    <a:pt x="562116" y="153726"/>
                    <a:pt x="546514" y="158184"/>
                  </a:cubicBezTo>
                  <a:cubicBezTo>
                    <a:pt x="530169" y="162642"/>
                    <a:pt x="513825" y="166728"/>
                    <a:pt x="497480" y="170443"/>
                  </a:cubicBezTo>
                  <a:cubicBezTo>
                    <a:pt x="481135" y="174157"/>
                    <a:pt x="464418" y="177501"/>
                    <a:pt x="447330" y="180472"/>
                  </a:cubicBezTo>
                  <a:cubicBezTo>
                    <a:pt x="447330" y="210933"/>
                    <a:pt x="441015" y="240651"/>
                    <a:pt x="428385" y="269626"/>
                  </a:cubicBezTo>
                  <a:cubicBezTo>
                    <a:pt x="425413" y="275570"/>
                    <a:pt x="420213" y="281142"/>
                    <a:pt x="412783" y="286343"/>
                  </a:cubicBezTo>
                  <a:cubicBezTo>
                    <a:pt x="405354" y="291543"/>
                    <a:pt x="397553" y="293772"/>
                    <a:pt x="389380" y="293029"/>
                  </a:cubicBezTo>
                  <a:cubicBezTo>
                    <a:pt x="374811" y="291543"/>
                    <a:pt x="364297" y="287829"/>
                    <a:pt x="357837" y="281885"/>
                  </a:cubicBezTo>
                  <a:cubicBezTo>
                    <a:pt x="351377" y="275941"/>
                    <a:pt x="347589" y="268512"/>
                    <a:pt x="346475" y="259597"/>
                  </a:cubicBezTo>
                  <a:cubicBezTo>
                    <a:pt x="345361" y="250681"/>
                    <a:pt x="345918" y="241208"/>
                    <a:pt x="348147" y="231179"/>
                  </a:cubicBezTo>
                  <a:cubicBezTo>
                    <a:pt x="350375" y="221149"/>
                    <a:pt x="352976" y="210933"/>
                    <a:pt x="355948" y="200532"/>
                  </a:cubicBezTo>
                  <a:lnTo>
                    <a:pt x="359552" y="188273"/>
                  </a:lnTo>
                  <a:cubicBezTo>
                    <a:pt x="334861" y="189016"/>
                    <a:pt x="310070" y="188645"/>
                    <a:pt x="285182" y="187159"/>
                  </a:cubicBezTo>
                  <a:cubicBezTo>
                    <a:pt x="260293" y="185673"/>
                    <a:pt x="235590" y="182701"/>
                    <a:pt x="211072" y="178243"/>
                  </a:cubicBezTo>
                  <a:cubicBezTo>
                    <a:pt x="214044" y="186416"/>
                    <a:pt x="217387" y="194774"/>
                    <a:pt x="221102" y="203318"/>
                  </a:cubicBezTo>
                  <a:cubicBezTo>
                    <a:pt x="224817" y="211862"/>
                    <a:pt x="228903" y="220963"/>
                    <a:pt x="233361" y="230621"/>
                  </a:cubicBezTo>
                  <a:cubicBezTo>
                    <a:pt x="237819" y="240280"/>
                    <a:pt x="238376" y="249381"/>
                    <a:pt x="235033" y="257925"/>
                  </a:cubicBezTo>
                  <a:cubicBezTo>
                    <a:pt x="231689" y="266469"/>
                    <a:pt x="226117" y="273527"/>
                    <a:pt x="218316" y="279099"/>
                  </a:cubicBezTo>
                  <a:cubicBezTo>
                    <a:pt x="210515" y="284671"/>
                    <a:pt x="201785" y="288200"/>
                    <a:pt x="192127" y="289686"/>
                  </a:cubicBezTo>
                  <a:cubicBezTo>
                    <a:pt x="182469" y="291172"/>
                    <a:pt x="173553" y="289686"/>
                    <a:pt x="165381" y="285228"/>
                  </a:cubicBezTo>
                  <a:cubicBezTo>
                    <a:pt x="142349" y="271855"/>
                    <a:pt x="127676" y="253096"/>
                    <a:pt x="121361" y="228950"/>
                  </a:cubicBezTo>
                  <a:cubicBezTo>
                    <a:pt x="115046" y="204804"/>
                    <a:pt x="113374" y="180101"/>
                    <a:pt x="116346" y="154841"/>
                  </a:cubicBezTo>
                  <a:cubicBezTo>
                    <a:pt x="97030" y="148897"/>
                    <a:pt x="78270" y="141839"/>
                    <a:pt x="60068" y="133666"/>
                  </a:cubicBezTo>
                  <a:cubicBezTo>
                    <a:pt x="41865" y="125494"/>
                    <a:pt x="24220" y="115836"/>
                    <a:pt x="7133" y="104691"/>
                  </a:cubicBezTo>
                  <a:cubicBezTo>
                    <a:pt x="1189" y="100977"/>
                    <a:pt x="-1040" y="94476"/>
                    <a:pt x="446" y="85189"/>
                  </a:cubicBezTo>
                  <a:cubicBezTo>
                    <a:pt x="1932" y="75902"/>
                    <a:pt x="7504" y="71630"/>
                    <a:pt x="17162" y="72373"/>
                  </a:cubicBezTo>
                  <a:lnTo>
                    <a:pt x="130834" y="81288"/>
                  </a:lnTo>
                  <a:cubicBezTo>
                    <a:pt x="136034" y="66430"/>
                    <a:pt x="142721" y="52499"/>
                    <a:pt x="150893" y="39498"/>
                  </a:cubicBezTo>
                  <a:cubicBezTo>
                    <a:pt x="159066" y="26496"/>
                    <a:pt x="169467" y="17023"/>
                    <a:pt x="182097" y="11080"/>
                  </a:cubicBezTo>
                  <a:cubicBezTo>
                    <a:pt x="188784" y="8108"/>
                    <a:pt x="193984" y="10708"/>
                    <a:pt x="197699" y="18881"/>
                  </a:cubicBezTo>
                  <a:cubicBezTo>
                    <a:pt x="201414" y="29282"/>
                    <a:pt x="203271" y="40055"/>
                    <a:pt x="203271" y="51199"/>
                  </a:cubicBezTo>
                  <a:cubicBezTo>
                    <a:pt x="203271" y="62343"/>
                    <a:pt x="202900" y="73488"/>
                    <a:pt x="202157" y="84632"/>
                  </a:cubicBezTo>
                  <a:cubicBezTo>
                    <a:pt x="230389" y="86118"/>
                    <a:pt x="258435" y="86489"/>
                    <a:pt x="286296" y="85746"/>
                  </a:cubicBezTo>
                  <a:cubicBezTo>
                    <a:pt x="314157" y="85003"/>
                    <a:pt x="342575" y="83889"/>
                    <a:pt x="371550" y="82403"/>
                  </a:cubicBezTo>
                  <a:cubicBezTo>
                    <a:pt x="372293" y="69773"/>
                    <a:pt x="373407" y="57514"/>
                    <a:pt x="374893" y="45627"/>
                  </a:cubicBezTo>
                  <a:cubicBezTo>
                    <a:pt x="376379" y="33740"/>
                    <a:pt x="380094" y="27425"/>
                    <a:pt x="386037" y="26682"/>
                  </a:cubicBezTo>
                  <a:cubicBezTo>
                    <a:pt x="382183" y="27425"/>
                    <a:pt x="378520" y="25939"/>
                    <a:pt x="375050" y="22224"/>
                  </a:cubicBezTo>
                  <a:cubicBezTo>
                    <a:pt x="371579" y="18509"/>
                    <a:pt x="371381" y="14794"/>
                    <a:pt x="374458" y="11080"/>
                  </a:cubicBezTo>
                  <a:cubicBezTo>
                    <a:pt x="382920" y="1421"/>
                    <a:pt x="390495" y="-1922"/>
                    <a:pt x="397181" y="10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2E3B3BCB-7E1E-4CA0-2B18-A6EC623087ED}"/>
                </a:ext>
              </a:extLst>
            </p:cNvPr>
            <p:cNvSpPr txBox="1"/>
            <p:nvPr/>
          </p:nvSpPr>
          <p:spPr>
            <a:xfrm>
              <a:off x="6474435" y="-768453"/>
              <a:ext cx="804387" cy="531867"/>
            </a:xfrm>
            <a:custGeom>
              <a:avLst/>
              <a:gdLst/>
              <a:ahLst/>
              <a:cxnLst/>
              <a:rect l="l" t="t" r="r" b="b"/>
              <a:pathLst>
                <a:path w="804387" h="531867">
                  <a:moveTo>
                    <a:pt x="372577" y="73"/>
                  </a:moveTo>
                  <a:cubicBezTo>
                    <a:pt x="385571" y="-170"/>
                    <a:pt x="398627" y="194"/>
                    <a:pt x="411743" y="1166"/>
                  </a:cubicBezTo>
                  <a:cubicBezTo>
                    <a:pt x="442832" y="3109"/>
                    <a:pt x="476351" y="6752"/>
                    <a:pt x="512298" y="12095"/>
                  </a:cubicBezTo>
                  <a:cubicBezTo>
                    <a:pt x="548245" y="17439"/>
                    <a:pt x="579335" y="28855"/>
                    <a:pt x="605567" y="46343"/>
                  </a:cubicBezTo>
                  <a:cubicBezTo>
                    <a:pt x="630827" y="62859"/>
                    <a:pt x="644186" y="83019"/>
                    <a:pt x="645643" y="106822"/>
                  </a:cubicBezTo>
                  <a:cubicBezTo>
                    <a:pt x="647101" y="130625"/>
                    <a:pt x="641757" y="154427"/>
                    <a:pt x="629613" y="178231"/>
                  </a:cubicBezTo>
                  <a:cubicBezTo>
                    <a:pt x="617468" y="202033"/>
                    <a:pt x="601195" y="224379"/>
                    <a:pt x="580792" y="245267"/>
                  </a:cubicBezTo>
                  <a:cubicBezTo>
                    <a:pt x="560390" y="266156"/>
                    <a:pt x="540959" y="281943"/>
                    <a:pt x="522499" y="292631"/>
                  </a:cubicBezTo>
                  <a:cubicBezTo>
                    <a:pt x="513755" y="299431"/>
                    <a:pt x="503068" y="301860"/>
                    <a:pt x="490438" y="299917"/>
                  </a:cubicBezTo>
                  <a:cubicBezTo>
                    <a:pt x="478780" y="303803"/>
                    <a:pt x="466149" y="306475"/>
                    <a:pt x="452548" y="307932"/>
                  </a:cubicBezTo>
                  <a:cubicBezTo>
                    <a:pt x="438946" y="309390"/>
                    <a:pt x="425344" y="310118"/>
                    <a:pt x="411743" y="310118"/>
                  </a:cubicBezTo>
                  <a:cubicBezTo>
                    <a:pt x="411743" y="314976"/>
                    <a:pt x="411743" y="319348"/>
                    <a:pt x="411743" y="323234"/>
                  </a:cubicBezTo>
                  <a:cubicBezTo>
                    <a:pt x="411743" y="327120"/>
                    <a:pt x="412228" y="331492"/>
                    <a:pt x="413200" y="336350"/>
                  </a:cubicBezTo>
                  <a:cubicBezTo>
                    <a:pt x="427773" y="335379"/>
                    <a:pt x="442346" y="334650"/>
                    <a:pt x="456920" y="334164"/>
                  </a:cubicBezTo>
                  <a:cubicBezTo>
                    <a:pt x="471493" y="333678"/>
                    <a:pt x="486066" y="333921"/>
                    <a:pt x="500639" y="334893"/>
                  </a:cubicBezTo>
                  <a:cubicBezTo>
                    <a:pt x="510355" y="336836"/>
                    <a:pt x="515941" y="341937"/>
                    <a:pt x="517399" y="350195"/>
                  </a:cubicBezTo>
                  <a:cubicBezTo>
                    <a:pt x="518856" y="358453"/>
                    <a:pt x="515698" y="365011"/>
                    <a:pt x="507926" y="369869"/>
                  </a:cubicBezTo>
                  <a:cubicBezTo>
                    <a:pt x="494324" y="378613"/>
                    <a:pt x="479265" y="385414"/>
                    <a:pt x="462749" y="390271"/>
                  </a:cubicBezTo>
                  <a:cubicBezTo>
                    <a:pt x="446233" y="395129"/>
                    <a:pt x="429716" y="398529"/>
                    <a:pt x="413200" y="400473"/>
                  </a:cubicBezTo>
                  <a:cubicBezTo>
                    <a:pt x="413200" y="403387"/>
                    <a:pt x="413200" y="406545"/>
                    <a:pt x="413200" y="409945"/>
                  </a:cubicBezTo>
                  <a:cubicBezTo>
                    <a:pt x="413200" y="413346"/>
                    <a:pt x="412714" y="416503"/>
                    <a:pt x="411743" y="419418"/>
                  </a:cubicBezTo>
                  <a:lnTo>
                    <a:pt x="455462" y="416503"/>
                  </a:lnTo>
                  <a:cubicBezTo>
                    <a:pt x="479751" y="415532"/>
                    <a:pt x="505740" y="412374"/>
                    <a:pt x="533429" y="407031"/>
                  </a:cubicBezTo>
                  <a:cubicBezTo>
                    <a:pt x="561118" y="401687"/>
                    <a:pt x="588808" y="396829"/>
                    <a:pt x="616497" y="392457"/>
                  </a:cubicBezTo>
                  <a:cubicBezTo>
                    <a:pt x="644186" y="388085"/>
                    <a:pt x="671632" y="384928"/>
                    <a:pt x="698836" y="382985"/>
                  </a:cubicBezTo>
                  <a:cubicBezTo>
                    <a:pt x="726039" y="381042"/>
                    <a:pt x="751299" y="382985"/>
                    <a:pt x="774616" y="388814"/>
                  </a:cubicBezTo>
                  <a:cubicBezTo>
                    <a:pt x="788218" y="392700"/>
                    <a:pt x="797205" y="400958"/>
                    <a:pt x="801577" y="413588"/>
                  </a:cubicBezTo>
                  <a:cubicBezTo>
                    <a:pt x="805949" y="426219"/>
                    <a:pt x="805220" y="437877"/>
                    <a:pt x="799391" y="448564"/>
                  </a:cubicBezTo>
                  <a:cubicBezTo>
                    <a:pt x="787732" y="468967"/>
                    <a:pt x="768544" y="484269"/>
                    <a:pt x="741827" y="494470"/>
                  </a:cubicBezTo>
                  <a:cubicBezTo>
                    <a:pt x="715109" y="504671"/>
                    <a:pt x="685963" y="511958"/>
                    <a:pt x="654387" y="516330"/>
                  </a:cubicBezTo>
                  <a:cubicBezTo>
                    <a:pt x="622812" y="520702"/>
                    <a:pt x="591479" y="523374"/>
                    <a:pt x="560390" y="524345"/>
                  </a:cubicBezTo>
                  <a:cubicBezTo>
                    <a:pt x="529300" y="525317"/>
                    <a:pt x="503554" y="526288"/>
                    <a:pt x="483151" y="527260"/>
                  </a:cubicBezTo>
                  <a:cubicBezTo>
                    <a:pt x="400570" y="534061"/>
                    <a:pt x="320417" y="533332"/>
                    <a:pt x="242693" y="525074"/>
                  </a:cubicBezTo>
                  <a:cubicBezTo>
                    <a:pt x="164969" y="516816"/>
                    <a:pt x="86759" y="499571"/>
                    <a:pt x="8064" y="473339"/>
                  </a:cubicBezTo>
                  <a:cubicBezTo>
                    <a:pt x="3206" y="471396"/>
                    <a:pt x="534" y="467024"/>
                    <a:pt x="48" y="460223"/>
                  </a:cubicBezTo>
                  <a:cubicBezTo>
                    <a:pt x="-438" y="453422"/>
                    <a:pt x="2720" y="449536"/>
                    <a:pt x="9521" y="448564"/>
                  </a:cubicBezTo>
                  <a:cubicBezTo>
                    <a:pt x="61985" y="443706"/>
                    <a:pt x="114448" y="439577"/>
                    <a:pt x="166912" y="436177"/>
                  </a:cubicBezTo>
                  <a:cubicBezTo>
                    <a:pt x="219376" y="432777"/>
                    <a:pt x="271839" y="429133"/>
                    <a:pt x="324303" y="425247"/>
                  </a:cubicBezTo>
                  <a:cubicBezTo>
                    <a:pt x="321388" y="418446"/>
                    <a:pt x="319931" y="410674"/>
                    <a:pt x="319931" y="401930"/>
                  </a:cubicBezTo>
                  <a:cubicBezTo>
                    <a:pt x="300500" y="399987"/>
                    <a:pt x="281555" y="396101"/>
                    <a:pt x="263095" y="390271"/>
                  </a:cubicBezTo>
                  <a:cubicBezTo>
                    <a:pt x="244636" y="384442"/>
                    <a:pt x="225691" y="378127"/>
                    <a:pt x="206260" y="371326"/>
                  </a:cubicBezTo>
                  <a:cubicBezTo>
                    <a:pt x="202374" y="369383"/>
                    <a:pt x="199702" y="366711"/>
                    <a:pt x="198245" y="363311"/>
                  </a:cubicBezTo>
                  <a:cubicBezTo>
                    <a:pt x="196787" y="359910"/>
                    <a:pt x="197516" y="356753"/>
                    <a:pt x="200430" y="353838"/>
                  </a:cubicBezTo>
                  <a:cubicBezTo>
                    <a:pt x="206260" y="346066"/>
                    <a:pt x="213061" y="340965"/>
                    <a:pt x="220833" y="338536"/>
                  </a:cubicBezTo>
                  <a:cubicBezTo>
                    <a:pt x="228605" y="336107"/>
                    <a:pt x="237349" y="334893"/>
                    <a:pt x="247065" y="334893"/>
                  </a:cubicBezTo>
                  <a:cubicBezTo>
                    <a:pt x="256780" y="334893"/>
                    <a:pt x="266496" y="335622"/>
                    <a:pt x="276211" y="337079"/>
                  </a:cubicBezTo>
                  <a:cubicBezTo>
                    <a:pt x="285927" y="338536"/>
                    <a:pt x="295157" y="339751"/>
                    <a:pt x="303900" y="340722"/>
                  </a:cubicBezTo>
                  <a:lnTo>
                    <a:pt x="319931" y="340722"/>
                  </a:lnTo>
                  <a:cubicBezTo>
                    <a:pt x="320903" y="338779"/>
                    <a:pt x="321388" y="333921"/>
                    <a:pt x="321388" y="326149"/>
                  </a:cubicBezTo>
                  <a:lnTo>
                    <a:pt x="325760" y="299917"/>
                  </a:lnTo>
                  <a:cubicBezTo>
                    <a:pt x="296614" y="294088"/>
                    <a:pt x="272811" y="285344"/>
                    <a:pt x="254351" y="273685"/>
                  </a:cubicBezTo>
                  <a:lnTo>
                    <a:pt x="244150" y="282429"/>
                  </a:lnTo>
                  <a:cubicBezTo>
                    <a:pt x="230549" y="290202"/>
                    <a:pt x="215732" y="292873"/>
                    <a:pt x="199702" y="290444"/>
                  </a:cubicBezTo>
                  <a:cubicBezTo>
                    <a:pt x="183671" y="288016"/>
                    <a:pt x="169827" y="281458"/>
                    <a:pt x="158168" y="270771"/>
                  </a:cubicBezTo>
                  <a:cubicBezTo>
                    <a:pt x="147481" y="261055"/>
                    <a:pt x="140194" y="249397"/>
                    <a:pt x="136308" y="235795"/>
                  </a:cubicBezTo>
                  <a:cubicBezTo>
                    <a:pt x="132422" y="222193"/>
                    <a:pt x="130722" y="208106"/>
                    <a:pt x="131207" y="193532"/>
                  </a:cubicBezTo>
                  <a:cubicBezTo>
                    <a:pt x="131693" y="178959"/>
                    <a:pt x="133636" y="164629"/>
                    <a:pt x="137037" y="150541"/>
                  </a:cubicBezTo>
                  <a:cubicBezTo>
                    <a:pt x="140437" y="136454"/>
                    <a:pt x="144081" y="123581"/>
                    <a:pt x="147967" y="111922"/>
                  </a:cubicBezTo>
                  <a:cubicBezTo>
                    <a:pt x="156711" y="85690"/>
                    <a:pt x="169341" y="62859"/>
                    <a:pt x="185857" y="43428"/>
                  </a:cubicBezTo>
                  <a:cubicBezTo>
                    <a:pt x="189743" y="38570"/>
                    <a:pt x="194115" y="33712"/>
                    <a:pt x="198973" y="28855"/>
                  </a:cubicBezTo>
                  <a:cubicBezTo>
                    <a:pt x="203831" y="23997"/>
                    <a:pt x="209660" y="20111"/>
                    <a:pt x="216461" y="17196"/>
                  </a:cubicBezTo>
                  <a:cubicBezTo>
                    <a:pt x="224233" y="12338"/>
                    <a:pt x="232249" y="10638"/>
                    <a:pt x="240507" y="12095"/>
                  </a:cubicBezTo>
                  <a:cubicBezTo>
                    <a:pt x="248765" y="13553"/>
                    <a:pt x="255809" y="17196"/>
                    <a:pt x="261638" y="23025"/>
                  </a:cubicBezTo>
                  <a:cubicBezTo>
                    <a:pt x="283984" y="12338"/>
                    <a:pt x="308030" y="5537"/>
                    <a:pt x="333776" y="2623"/>
                  </a:cubicBezTo>
                  <a:cubicBezTo>
                    <a:pt x="346649" y="1166"/>
                    <a:pt x="359582" y="315"/>
                    <a:pt x="372577" y="73"/>
                  </a:cubicBezTo>
                  <a:close/>
                  <a:moveTo>
                    <a:pt x="271839" y="72574"/>
                  </a:moveTo>
                  <a:lnTo>
                    <a:pt x="267467" y="101721"/>
                  </a:lnTo>
                  <a:lnTo>
                    <a:pt x="366565" y="107550"/>
                  </a:lnTo>
                  <a:lnTo>
                    <a:pt x="379681" y="78404"/>
                  </a:lnTo>
                  <a:cubicBezTo>
                    <a:pt x="361222" y="76461"/>
                    <a:pt x="343005" y="75003"/>
                    <a:pt x="325032" y="74032"/>
                  </a:cubicBezTo>
                  <a:cubicBezTo>
                    <a:pt x="307058" y="73060"/>
                    <a:pt x="289327" y="72574"/>
                    <a:pt x="271839" y="72574"/>
                  </a:cubicBezTo>
                  <a:close/>
                  <a:moveTo>
                    <a:pt x="426316" y="84233"/>
                  </a:moveTo>
                  <a:cubicBezTo>
                    <a:pt x="427287" y="89091"/>
                    <a:pt x="428016" y="93706"/>
                    <a:pt x="428502" y="98078"/>
                  </a:cubicBezTo>
                  <a:cubicBezTo>
                    <a:pt x="428988" y="102450"/>
                    <a:pt x="429230" y="106579"/>
                    <a:pt x="429230" y="110465"/>
                  </a:cubicBezTo>
                  <a:cubicBezTo>
                    <a:pt x="450605" y="109493"/>
                    <a:pt x="471736" y="109736"/>
                    <a:pt x="492624" y="111194"/>
                  </a:cubicBezTo>
                  <a:cubicBezTo>
                    <a:pt x="513512" y="112651"/>
                    <a:pt x="532215" y="119695"/>
                    <a:pt x="548731" y="132325"/>
                  </a:cubicBezTo>
                  <a:cubicBezTo>
                    <a:pt x="553589" y="126495"/>
                    <a:pt x="555775" y="122852"/>
                    <a:pt x="555289" y="121395"/>
                  </a:cubicBezTo>
                  <a:cubicBezTo>
                    <a:pt x="554803" y="119938"/>
                    <a:pt x="549217" y="115808"/>
                    <a:pt x="538530" y="109008"/>
                  </a:cubicBezTo>
                  <a:cubicBezTo>
                    <a:pt x="532701" y="104150"/>
                    <a:pt x="524199" y="100992"/>
                    <a:pt x="513027" y="99535"/>
                  </a:cubicBezTo>
                  <a:cubicBezTo>
                    <a:pt x="501854" y="98078"/>
                    <a:pt x="492381" y="96377"/>
                    <a:pt x="484609" y="94434"/>
                  </a:cubicBezTo>
                  <a:cubicBezTo>
                    <a:pt x="474893" y="92491"/>
                    <a:pt x="465178" y="90791"/>
                    <a:pt x="455462" y="89334"/>
                  </a:cubicBezTo>
                  <a:cubicBezTo>
                    <a:pt x="445747" y="87876"/>
                    <a:pt x="436031" y="86176"/>
                    <a:pt x="426316" y="84233"/>
                  </a:cubicBezTo>
                  <a:close/>
                  <a:moveTo>
                    <a:pt x="261638" y="164386"/>
                  </a:moveTo>
                  <a:cubicBezTo>
                    <a:pt x="261638" y="169244"/>
                    <a:pt x="261638" y="174101"/>
                    <a:pt x="261638" y="178959"/>
                  </a:cubicBezTo>
                  <a:cubicBezTo>
                    <a:pt x="261638" y="183817"/>
                    <a:pt x="262610" y="188675"/>
                    <a:pt x="264553" y="193532"/>
                  </a:cubicBezTo>
                  <a:lnTo>
                    <a:pt x="270382" y="213935"/>
                  </a:lnTo>
                  <a:cubicBezTo>
                    <a:pt x="281069" y="213935"/>
                    <a:pt x="292242" y="214178"/>
                    <a:pt x="303900" y="214664"/>
                  </a:cubicBezTo>
                  <a:cubicBezTo>
                    <a:pt x="315559" y="215149"/>
                    <a:pt x="326732" y="215878"/>
                    <a:pt x="337419" y="216850"/>
                  </a:cubicBezTo>
                  <a:cubicBezTo>
                    <a:pt x="338391" y="210049"/>
                    <a:pt x="339362" y="203734"/>
                    <a:pt x="340334" y="197904"/>
                  </a:cubicBezTo>
                  <a:cubicBezTo>
                    <a:pt x="341305" y="192075"/>
                    <a:pt x="342763" y="185760"/>
                    <a:pt x="344706" y="178959"/>
                  </a:cubicBezTo>
                  <a:cubicBezTo>
                    <a:pt x="331104" y="177016"/>
                    <a:pt x="317259" y="175073"/>
                    <a:pt x="303172" y="173130"/>
                  </a:cubicBezTo>
                  <a:cubicBezTo>
                    <a:pt x="289084" y="171187"/>
                    <a:pt x="275240" y="168272"/>
                    <a:pt x="261638" y="164386"/>
                  </a:cubicBezTo>
                  <a:close/>
                  <a:moveTo>
                    <a:pt x="417572" y="187703"/>
                  </a:moveTo>
                  <a:cubicBezTo>
                    <a:pt x="416600" y="192561"/>
                    <a:pt x="415872" y="196204"/>
                    <a:pt x="415386" y="198633"/>
                  </a:cubicBezTo>
                  <a:cubicBezTo>
                    <a:pt x="414900" y="201062"/>
                    <a:pt x="414657" y="202762"/>
                    <a:pt x="414657" y="203734"/>
                  </a:cubicBezTo>
                  <a:cubicBezTo>
                    <a:pt x="414657" y="206648"/>
                    <a:pt x="414414" y="209320"/>
                    <a:pt x="413929" y="211749"/>
                  </a:cubicBezTo>
                  <a:cubicBezTo>
                    <a:pt x="413443" y="214178"/>
                    <a:pt x="413200" y="216364"/>
                    <a:pt x="413200" y="218307"/>
                  </a:cubicBezTo>
                  <a:cubicBezTo>
                    <a:pt x="420972" y="218307"/>
                    <a:pt x="428259" y="218064"/>
                    <a:pt x="435060" y="217578"/>
                  </a:cubicBezTo>
                  <a:cubicBezTo>
                    <a:pt x="441861" y="217092"/>
                    <a:pt x="449147" y="216850"/>
                    <a:pt x="456920" y="216850"/>
                  </a:cubicBezTo>
                  <a:lnTo>
                    <a:pt x="459834" y="213935"/>
                  </a:lnTo>
                  <a:lnTo>
                    <a:pt x="487523" y="192075"/>
                  </a:lnTo>
                  <a:cubicBezTo>
                    <a:pt x="464206" y="194018"/>
                    <a:pt x="440889" y="192561"/>
                    <a:pt x="417572" y="18770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86386FA5-92D6-6790-2748-5884CFC1256F}"/>
                </a:ext>
              </a:extLst>
            </p:cNvPr>
            <p:cNvSpPr txBox="1"/>
            <p:nvPr/>
          </p:nvSpPr>
          <p:spPr>
            <a:xfrm>
              <a:off x="4950195" y="-689294"/>
              <a:ext cx="734047" cy="218502"/>
            </a:xfrm>
            <a:custGeom>
              <a:avLst/>
              <a:gdLst/>
              <a:ahLst/>
              <a:cxnLst/>
              <a:rect l="l" t="t" r="r" b="b"/>
              <a:pathLst>
                <a:path w="734047" h="218502">
                  <a:moveTo>
                    <a:pt x="679551" y="75"/>
                  </a:moveTo>
                  <a:cubicBezTo>
                    <a:pt x="694410" y="-668"/>
                    <a:pt x="706483" y="4161"/>
                    <a:pt x="715770" y="14562"/>
                  </a:cubicBezTo>
                  <a:cubicBezTo>
                    <a:pt x="725056" y="24964"/>
                    <a:pt x="730814" y="37408"/>
                    <a:pt x="733043" y="51896"/>
                  </a:cubicBezTo>
                  <a:cubicBezTo>
                    <a:pt x="735272" y="66383"/>
                    <a:pt x="733786" y="81056"/>
                    <a:pt x="728585" y="95915"/>
                  </a:cubicBezTo>
                  <a:cubicBezTo>
                    <a:pt x="723385" y="110774"/>
                    <a:pt x="713726" y="122662"/>
                    <a:pt x="699610" y="131577"/>
                  </a:cubicBezTo>
                  <a:cubicBezTo>
                    <a:pt x="667664" y="150894"/>
                    <a:pt x="634045" y="166310"/>
                    <a:pt x="598755" y="177826"/>
                  </a:cubicBezTo>
                  <a:cubicBezTo>
                    <a:pt x="563465" y="189341"/>
                    <a:pt x="527617" y="198071"/>
                    <a:pt x="491213" y="204015"/>
                  </a:cubicBezTo>
                  <a:cubicBezTo>
                    <a:pt x="454808" y="209958"/>
                    <a:pt x="418404" y="213859"/>
                    <a:pt x="381999" y="215716"/>
                  </a:cubicBezTo>
                  <a:cubicBezTo>
                    <a:pt x="345595" y="217573"/>
                    <a:pt x="310305" y="218502"/>
                    <a:pt x="276129" y="218502"/>
                  </a:cubicBezTo>
                  <a:cubicBezTo>
                    <a:pt x="251612" y="218502"/>
                    <a:pt x="226723" y="218316"/>
                    <a:pt x="201462" y="217945"/>
                  </a:cubicBezTo>
                  <a:cubicBezTo>
                    <a:pt x="176202" y="217573"/>
                    <a:pt x="151499" y="214416"/>
                    <a:pt x="127353" y="208472"/>
                  </a:cubicBezTo>
                  <a:cubicBezTo>
                    <a:pt x="103207" y="202529"/>
                    <a:pt x="80362" y="193056"/>
                    <a:pt x="58816" y="180055"/>
                  </a:cubicBezTo>
                  <a:cubicBezTo>
                    <a:pt x="37270" y="167053"/>
                    <a:pt x="18697" y="147550"/>
                    <a:pt x="3095" y="121547"/>
                  </a:cubicBezTo>
                  <a:cubicBezTo>
                    <a:pt x="-620" y="115604"/>
                    <a:pt x="-991" y="109289"/>
                    <a:pt x="1980" y="102602"/>
                  </a:cubicBezTo>
                  <a:cubicBezTo>
                    <a:pt x="4952" y="95915"/>
                    <a:pt x="9038" y="91829"/>
                    <a:pt x="14239" y="90343"/>
                  </a:cubicBezTo>
                  <a:cubicBezTo>
                    <a:pt x="39499" y="81428"/>
                    <a:pt x="65503" y="75856"/>
                    <a:pt x="92249" y="73627"/>
                  </a:cubicBezTo>
                  <a:cubicBezTo>
                    <a:pt x="118995" y="71398"/>
                    <a:pt x="145741" y="70655"/>
                    <a:pt x="172487" y="71398"/>
                  </a:cubicBezTo>
                  <a:cubicBezTo>
                    <a:pt x="199234" y="72141"/>
                    <a:pt x="225980" y="72884"/>
                    <a:pt x="252726" y="73627"/>
                  </a:cubicBezTo>
                  <a:cubicBezTo>
                    <a:pt x="279472" y="74370"/>
                    <a:pt x="305847" y="72884"/>
                    <a:pt x="331850" y="69169"/>
                  </a:cubicBezTo>
                  <a:cubicBezTo>
                    <a:pt x="360825" y="65454"/>
                    <a:pt x="389800" y="59882"/>
                    <a:pt x="418775" y="52453"/>
                  </a:cubicBezTo>
                  <a:cubicBezTo>
                    <a:pt x="447750" y="45023"/>
                    <a:pt x="476725" y="37780"/>
                    <a:pt x="505700" y="30722"/>
                  </a:cubicBezTo>
                  <a:cubicBezTo>
                    <a:pt x="534675" y="23664"/>
                    <a:pt x="563651" y="17163"/>
                    <a:pt x="592626" y="11219"/>
                  </a:cubicBezTo>
                  <a:cubicBezTo>
                    <a:pt x="621601" y="5275"/>
                    <a:pt x="650576" y="1561"/>
                    <a:pt x="679551" y="7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53194188-2BF9-3260-E244-2F8BD50676E0}"/>
                </a:ext>
              </a:extLst>
            </p:cNvPr>
            <p:cNvSpPr txBox="1"/>
            <p:nvPr/>
          </p:nvSpPr>
          <p:spPr>
            <a:xfrm>
              <a:off x="4056006" y="-545118"/>
              <a:ext cx="296593" cy="298442"/>
            </a:xfrm>
            <a:custGeom>
              <a:avLst/>
              <a:gdLst/>
              <a:ahLst/>
              <a:cxnLst/>
              <a:rect l="l" t="t" r="r" b="b"/>
              <a:pathLst>
                <a:path w="296593" h="298442">
                  <a:moveTo>
                    <a:pt x="261524" y="564"/>
                  </a:moveTo>
                  <a:cubicBezTo>
                    <a:pt x="264591" y="1440"/>
                    <a:pt x="267293" y="3339"/>
                    <a:pt x="269630" y="6259"/>
                  </a:cubicBezTo>
                  <a:cubicBezTo>
                    <a:pt x="292998" y="38975"/>
                    <a:pt x="301177" y="72566"/>
                    <a:pt x="294166" y="107034"/>
                  </a:cubicBezTo>
                  <a:cubicBezTo>
                    <a:pt x="287156" y="141502"/>
                    <a:pt x="271967" y="173341"/>
                    <a:pt x="248599" y="202551"/>
                  </a:cubicBezTo>
                  <a:cubicBezTo>
                    <a:pt x="236915" y="217740"/>
                    <a:pt x="222894" y="232345"/>
                    <a:pt x="206536" y="246366"/>
                  </a:cubicBezTo>
                  <a:cubicBezTo>
                    <a:pt x="190179" y="260387"/>
                    <a:pt x="172653" y="272071"/>
                    <a:pt x="153958" y="281418"/>
                  </a:cubicBezTo>
                  <a:cubicBezTo>
                    <a:pt x="135264" y="290765"/>
                    <a:pt x="115985" y="296315"/>
                    <a:pt x="96123" y="298067"/>
                  </a:cubicBezTo>
                  <a:cubicBezTo>
                    <a:pt x="76260" y="299820"/>
                    <a:pt x="56981" y="295438"/>
                    <a:pt x="38287" y="284923"/>
                  </a:cubicBezTo>
                  <a:cubicBezTo>
                    <a:pt x="23098" y="276744"/>
                    <a:pt x="12582" y="265936"/>
                    <a:pt x="6740" y="252500"/>
                  </a:cubicBezTo>
                  <a:cubicBezTo>
                    <a:pt x="898" y="239063"/>
                    <a:pt x="-1147" y="225334"/>
                    <a:pt x="606" y="211314"/>
                  </a:cubicBezTo>
                  <a:cubicBezTo>
                    <a:pt x="2358" y="197293"/>
                    <a:pt x="7616" y="184148"/>
                    <a:pt x="16379" y="171880"/>
                  </a:cubicBezTo>
                  <a:cubicBezTo>
                    <a:pt x="25142" y="159612"/>
                    <a:pt x="37118" y="150557"/>
                    <a:pt x="52308" y="144715"/>
                  </a:cubicBezTo>
                  <a:cubicBezTo>
                    <a:pt x="68665" y="138873"/>
                    <a:pt x="84731" y="132155"/>
                    <a:pt x="100504" y="124560"/>
                  </a:cubicBezTo>
                  <a:cubicBezTo>
                    <a:pt x="116277" y="116966"/>
                    <a:pt x="131759" y="107910"/>
                    <a:pt x="146948" y="97395"/>
                  </a:cubicBezTo>
                  <a:cubicBezTo>
                    <a:pt x="162137" y="86879"/>
                    <a:pt x="179079" y="74611"/>
                    <a:pt x="197773" y="60590"/>
                  </a:cubicBezTo>
                  <a:cubicBezTo>
                    <a:pt x="216468" y="46569"/>
                    <a:pt x="229320" y="30796"/>
                    <a:pt x="236331" y="13270"/>
                  </a:cubicBezTo>
                  <a:cubicBezTo>
                    <a:pt x="238667" y="7428"/>
                    <a:pt x="243633" y="3339"/>
                    <a:pt x="251228" y="1002"/>
                  </a:cubicBezTo>
                  <a:cubicBezTo>
                    <a:pt x="255025" y="-167"/>
                    <a:pt x="258457" y="-313"/>
                    <a:pt x="261524" y="56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88B5EDFA-3792-C7CE-FF5E-CB2EC95CF529}"/>
                </a:ext>
              </a:extLst>
            </p:cNvPr>
            <p:cNvSpPr txBox="1"/>
            <p:nvPr/>
          </p:nvSpPr>
          <p:spPr>
            <a:xfrm>
              <a:off x="4754805" y="-503805"/>
              <a:ext cx="346425" cy="348663"/>
            </a:xfrm>
            <a:custGeom>
              <a:avLst/>
              <a:gdLst/>
              <a:ahLst/>
              <a:cxnLst/>
              <a:rect l="l" t="t" r="r" b="b"/>
              <a:pathLst>
                <a:path w="346425" h="348663">
                  <a:moveTo>
                    <a:pt x="40090" y="0"/>
                  </a:moveTo>
                  <a:cubicBezTo>
                    <a:pt x="43887" y="0"/>
                    <a:pt x="47538" y="584"/>
                    <a:pt x="51043" y="1752"/>
                  </a:cubicBezTo>
                  <a:cubicBezTo>
                    <a:pt x="65064" y="5257"/>
                    <a:pt x="77332" y="11684"/>
                    <a:pt x="87848" y="21031"/>
                  </a:cubicBezTo>
                  <a:cubicBezTo>
                    <a:pt x="98364" y="30378"/>
                    <a:pt x="108003" y="40601"/>
                    <a:pt x="116766" y="51701"/>
                  </a:cubicBezTo>
                  <a:cubicBezTo>
                    <a:pt x="125529" y="62801"/>
                    <a:pt x="134000" y="74485"/>
                    <a:pt x="142179" y="86753"/>
                  </a:cubicBezTo>
                  <a:cubicBezTo>
                    <a:pt x="150357" y="99021"/>
                    <a:pt x="159120" y="109829"/>
                    <a:pt x="168468" y="119176"/>
                  </a:cubicBezTo>
                  <a:cubicBezTo>
                    <a:pt x="185994" y="136702"/>
                    <a:pt x="204688" y="151307"/>
                    <a:pt x="224551" y="162991"/>
                  </a:cubicBezTo>
                  <a:cubicBezTo>
                    <a:pt x="237403" y="170002"/>
                    <a:pt x="250840" y="175260"/>
                    <a:pt x="264861" y="178765"/>
                  </a:cubicBezTo>
                  <a:cubicBezTo>
                    <a:pt x="278881" y="182270"/>
                    <a:pt x="292318" y="187528"/>
                    <a:pt x="305171" y="194538"/>
                  </a:cubicBezTo>
                  <a:cubicBezTo>
                    <a:pt x="319191" y="203885"/>
                    <a:pt x="329707" y="215861"/>
                    <a:pt x="336717" y="230466"/>
                  </a:cubicBezTo>
                  <a:cubicBezTo>
                    <a:pt x="343728" y="245071"/>
                    <a:pt x="346941" y="259969"/>
                    <a:pt x="346357" y="275158"/>
                  </a:cubicBezTo>
                  <a:cubicBezTo>
                    <a:pt x="345772" y="290347"/>
                    <a:pt x="341099" y="304368"/>
                    <a:pt x="332336" y="317220"/>
                  </a:cubicBezTo>
                  <a:cubicBezTo>
                    <a:pt x="323573" y="330073"/>
                    <a:pt x="309844" y="338836"/>
                    <a:pt x="291150" y="343509"/>
                  </a:cubicBezTo>
                  <a:cubicBezTo>
                    <a:pt x="268950" y="349351"/>
                    <a:pt x="247335" y="350227"/>
                    <a:pt x="226303" y="346138"/>
                  </a:cubicBezTo>
                  <a:cubicBezTo>
                    <a:pt x="205272" y="342049"/>
                    <a:pt x="185117" y="335038"/>
                    <a:pt x="165839" y="325107"/>
                  </a:cubicBezTo>
                  <a:cubicBezTo>
                    <a:pt x="146560" y="315175"/>
                    <a:pt x="128742" y="302615"/>
                    <a:pt x="112384" y="287426"/>
                  </a:cubicBezTo>
                  <a:cubicBezTo>
                    <a:pt x="96027" y="272237"/>
                    <a:pt x="81422" y="256463"/>
                    <a:pt x="68569" y="240106"/>
                  </a:cubicBezTo>
                  <a:cubicBezTo>
                    <a:pt x="58054" y="226085"/>
                    <a:pt x="47538" y="209727"/>
                    <a:pt x="37023" y="191033"/>
                  </a:cubicBezTo>
                  <a:cubicBezTo>
                    <a:pt x="26507" y="172338"/>
                    <a:pt x="18036" y="152768"/>
                    <a:pt x="11610" y="132321"/>
                  </a:cubicBezTo>
                  <a:cubicBezTo>
                    <a:pt x="5184" y="111874"/>
                    <a:pt x="1386" y="91719"/>
                    <a:pt x="218" y="71856"/>
                  </a:cubicBezTo>
                  <a:cubicBezTo>
                    <a:pt x="-950" y="51993"/>
                    <a:pt x="2555" y="33299"/>
                    <a:pt x="10734" y="15773"/>
                  </a:cubicBezTo>
                  <a:cubicBezTo>
                    <a:pt x="14239" y="8763"/>
                    <a:pt x="20081" y="4089"/>
                    <a:pt x="28260" y="1752"/>
                  </a:cubicBezTo>
                  <a:cubicBezTo>
                    <a:pt x="32349" y="584"/>
                    <a:pt x="36292" y="0"/>
                    <a:pt x="4009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EA17C3F1-FD72-EB6D-3952-602E83910077}"/>
                </a:ext>
              </a:extLst>
            </p:cNvPr>
            <p:cNvSpPr txBox="1"/>
            <p:nvPr/>
          </p:nvSpPr>
          <p:spPr>
            <a:xfrm>
              <a:off x="7360498" y="-451041"/>
              <a:ext cx="549694" cy="464806"/>
            </a:xfrm>
            <a:custGeom>
              <a:avLst/>
              <a:gdLst/>
              <a:ahLst/>
              <a:cxnLst/>
              <a:rect l="l" t="t" r="r" b="b"/>
              <a:pathLst>
                <a:path w="549694" h="464806">
                  <a:moveTo>
                    <a:pt x="262794" y="90"/>
                  </a:moveTo>
                  <a:cubicBezTo>
                    <a:pt x="308323" y="-653"/>
                    <a:pt x="352633" y="3248"/>
                    <a:pt x="395724" y="11792"/>
                  </a:cubicBezTo>
                  <a:cubicBezTo>
                    <a:pt x="438815" y="20336"/>
                    <a:pt x="475962" y="36123"/>
                    <a:pt x="507166" y="59155"/>
                  </a:cubicBezTo>
                  <a:cubicBezTo>
                    <a:pt x="527969" y="74757"/>
                    <a:pt x="540970" y="91473"/>
                    <a:pt x="546171" y="109304"/>
                  </a:cubicBezTo>
                  <a:cubicBezTo>
                    <a:pt x="551372" y="127135"/>
                    <a:pt x="550815" y="144408"/>
                    <a:pt x="544499" y="161125"/>
                  </a:cubicBezTo>
                  <a:cubicBezTo>
                    <a:pt x="538184" y="177841"/>
                    <a:pt x="527783" y="193257"/>
                    <a:pt x="513296" y="207373"/>
                  </a:cubicBezTo>
                  <a:cubicBezTo>
                    <a:pt x="498808" y="221489"/>
                    <a:pt x="482277" y="232634"/>
                    <a:pt x="463704" y="240806"/>
                  </a:cubicBezTo>
                  <a:cubicBezTo>
                    <a:pt x="445130" y="248979"/>
                    <a:pt x="425813" y="253622"/>
                    <a:pt x="405754" y="254736"/>
                  </a:cubicBezTo>
                  <a:cubicBezTo>
                    <a:pt x="385694" y="255851"/>
                    <a:pt x="367120" y="251579"/>
                    <a:pt x="350032" y="241920"/>
                  </a:cubicBezTo>
                  <a:cubicBezTo>
                    <a:pt x="344089" y="238206"/>
                    <a:pt x="339817" y="232448"/>
                    <a:pt x="337216" y="224647"/>
                  </a:cubicBezTo>
                  <a:cubicBezTo>
                    <a:pt x="334616" y="216846"/>
                    <a:pt x="335545" y="209974"/>
                    <a:pt x="340002" y="204030"/>
                  </a:cubicBezTo>
                  <a:cubicBezTo>
                    <a:pt x="347432" y="193629"/>
                    <a:pt x="352818" y="186571"/>
                    <a:pt x="356162" y="182856"/>
                  </a:cubicBezTo>
                  <a:cubicBezTo>
                    <a:pt x="359505" y="179141"/>
                    <a:pt x="365634" y="174312"/>
                    <a:pt x="374550" y="168368"/>
                  </a:cubicBezTo>
                  <a:cubicBezTo>
                    <a:pt x="377521" y="166140"/>
                    <a:pt x="382908" y="164096"/>
                    <a:pt x="390709" y="162239"/>
                  </a:cubicBezTo>
                  <a:cubicBezTo>
                    <a:pt x="398510" y="160382"/>
                    <a:pt x="406868" y="158153"/>
                    <a:pt x="415783" y="155553"/>
                  </a:cubicBezTo>
                  <a:cubicBezTo>
                    <a:pt x="424699" y="152952"/>
                    <a:pt x="432871" y="150166"/>
                    <a:pt x="440301" y="147194"/>
                  </a:cubicBezTo>
                  <a:cubicBezTo>
                    <a:pt x="447730" y="144223"/>
                    <a:pt x="452188" y="140879"/>
                    <a:pt x="453674" y="137165"/>
                  </a:cubicBezTo>
                  <a:cubicBezTo>
                    <a:pt x="458132" y="125277"/>
                    <a:pt x="454788" y="115248"/>
                    <a:pt x="443644" y="107075"/>
                  </a:cubicBezTo>
                  <a:cubicBezTo>
                    <a:pt x="432500" y="98903"/>
                    <a:pt x="418755" y="92402"/>
                    <a:pt x="402410" y="87573"/>
                  </a:cubicBezTo>
                  <a:cubicBezTo>
                    <a:pt x="386065" y="82743"/>
                    <a:pt x="369535" y="79214"/>
                    <a:pt x="352818" y="76986"/>
                  </a:cubicBezTo>
                  <a:cubicBezTo>
                    <a:pt x="336102" y="74757"/>
                    <a:pt x="324772" y="73271"/>
                    <a:pt x="318828" y="72528"/>
                  </a:cubicBezTo>
                  <a:cubicBezTo>
                    <a:pt x="308427" y="71042"/>
                    <a:pt x="298397" y="70113"/>
                    <a:pt x="288739" y="69742"/>
                  </a:cubicBezTo>
                  <a:cubicBezTo>
                    <a:pt x="279081" y="69370"/>
                    <a:pt x="269051" y="68813"/>
                    <a:pt x="258649" y="68070"/>
                  </a:cubicBezTo>
                  <a:cubicBezTo>
                    <a:pt x="277223" y="91102"/>
                    <a:pt x="290596" y="118591"/>
                    <a:pt x="298769" y="150538"/>
                  </a:cubicBezTo>
                  <a:cubicBezTo>
                    <a:pt x="306941" y="182484"/>
                    <a:pt x="311213" y="215360"/>
                    <a:pt x="311585" y="249164"/>
                  </a:cubicBezTo>
                  <a:cubicBezTo>
                    <a:pt x="311956" y="282968"/>
                    <a:pt x="308799" y="316215"/>
                    <a:pt x="302112" y="348905"/>
                  </a:cubicBezTo>
                  <a:cubicBezTo>
                    <a:pt x="295425" y="381595"/>
                    <a:pt x="286510" y="410199"/>
                    <a:pt x="275366" y="434716"/>
                  </a:cubicBezTo>
                  <a:cubicBezTo>
                    <a:pt x="266450" y="454776"/>
                    <a:pt x="255016" y="464806"/>
                    <a:pt x="241062" y="464806"/>
                  </a:cubicBezTo>
                  <a:cubicBezTo>
                    <a:pt x="227109" y="464806"/>
                    <a:pt x="214560" y="459791"/>
                    <a:pt x="203416" y="449761"/>
                  </a:cubicBezTo>
                  <a:cubicBezTo>
                    <a:pt x="192272" y="439731"/>
                    <a:pt x="184285" y="427286"/>
                    <a:pt x="179456" y="412427"/>
                  </a:cubicBezTo>
                  <a:cubicBezTo>
                    <a:pt x="174626" y="397568"/>
                    <a:pt x="177413" y="384938"/>
                    <a:pt x="187814" y="374537"/>
                  </a:cubicBezTo>
                  <a:cubicBezTo>
                    <a:pt x="195986" y="347048"/>
                    <a:pt x="203416" y="319930"/>
                    <a:pt x="210102" y="293184"/>
                  </a:cubicBezTo>
                  <a:cubicBezTo>
                    <a:pt x="216789" y="266438"/>
                    <a:pt x="220875" y="238206"/>
                    <a:pt x="222361" y="208488"/>
                  </a:cubicBezTo>
                  <a:cubicBezTo>
                    <a:pt x="223847" y="184713"/>
                    <a:pt x="223104" y="161125"/>
                    <a:pt x="220132" y="137722"/>
                  </a:cubicBezTo>
                  <a:cubicBezTo>
                    <a:pt x="217160" y="114319"/>
                    <a:pt x="216789" y="90730"/>
                    <a:pt x="219018" y="66956"/>
                  </a:cubicBezTo>
                  <a:cubicBezTo>
                    <a:pt x="183356" y="65470"/>
                    <a:pt x="148437" y="64541"/>
                    <a:pt x="114262" y="64170"/>
                  </a:cubicBezTo>
                  <a:cubicBezTo>
                    <a:pt x="80086" y="63798"/>
                    <a:pt x="45167" y="62498"/>
                    <a:pt x="9506" y="60269"/>
                  </a:cubicBezTo>
                  <a:cubicBezTo>
                    <a:pt x="3562" y="59526"/>
                    <a:pt x="405" y="56183"/>
                    <a:pt x="33" y="50239"/>
                  </a:cubicBezTo>
                  <a:cubicBezTo>
                    <a:pt x="-338" y="44296"/>
                    <a:pt x="2448" y="40581"/>
                    <a:pt x="8391" y="39095"/>
                  </a:cubicBezTo>
                  <a:cubicBezTo>
                    <a:pt x="42567" y="29437"/>
                    <a:pt x="82129" y="20707"/>
                    <a:pt x="127078" y="12906"/>
                  </a:cubicBezTo>
                  <a:cubicBezTo>
                    <a:pt x="172026" y="5105"/>
                    <a:pt x="217265" y="833"/>
                    <a:pt x="262794" y="9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C767B26B-23D1-F690-5E17-68334C6B24FD}"/>
              </a:ext>
            </a:extLst>
          </p:cNvPr>
          <p:cNvGrpSpPr/>
          <p:nvPr/>
        </p:nvGrpSpPr>
        <p:grpSpPr>
          <a:xfrm>
            <a:off x="3554739" y="1066153"/>
            <a:ext cx="4697658" cy="2215991"/>
            <a:chOff x="3207983" y="2671043"/>
            <a:chExt cx="4697658" cy="2215991"/>
          </a:xfrm>
        </p:grpSpPr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3BA7B2CE-B227-D5F8-8BA0-B54EBD02F924}"/>
                </a:ext>
              </a:extLst>
            </p:cNvPr>
            <p:cNvSpPr txBox="1"/>
            <p:nvPr/>
          </p:nvSpPr>
          <p:spPr>
            <a:xfrm>
              <a:off x="3207983" y="2671043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rgbClr val="D8A7FB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六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BBE0DFBF-4157-F1D2-4AFE-67BA79805785}"/>
                </a:ext>
              </a:extLst>
            </p:cNvPr>
            <p:cNvSpPr txBox="1"/>
            <p:nvPr/>
          </p:nvSpPr>
          <p:spPr>
            <a:xfrm>
              <a:off x="4322850" y="3226942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9CD8FB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一</a:t>
              </a: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EE618341-E5E5-796E-3AB0-84B449BD5F96}"/>
                </a:ext>
              </a:extLst>
            </p:cNvPr>
            <p:cNvSpPr txBox="1"/>
            <p:nvPr/>
          </p:nvSpPr>
          <p:spPr>
            <a:xfrm>
              <a:off x="5054024" y="3069783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FCFF97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儿</a:t>
              </a: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ED6F1069-D8EC-0B48-80F6-C051B6918F04}"/>
                </a:ext>
              </a:extLst>
            </p:cNvPr>
            <p:cNvSpPr txBox="1"/>
            <p:nvPr/>
          </p:nvSpPr>
          <p:spPr>
            <a:xfrm>
              <a:off x="5693639" y="2796962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rgbClr val="F87972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童</a:t>
              </a: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E9B6F120-C9E9-21E4-F1CF-BBD78E460A9B}"/>
                </a:ext>
              </a:extLst>
            </p:cNvPr>
            <p:cNvSpPr txBox="1"/>
            <p:nvPr/>
          </p:nvSpPr>
          <p:spPr>
            <a:xfrm>
              <a:off x="6592461" y="3403917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ED2F59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节</a:t>
              </a:r>
            </a:p>
          </p:txBody>
        </p:sp>
      </p:grpSp>
      <p:grpSp>
        <p:nvGrpSpPr>
          <p:cNvPr id="235" name="图形 2">
            <a:extLst>
              <a:ext uri="{FF2B5EF4-FFF2-40B4-BE49-F238E27FC236}">
                <a16:creationId xmlns:a16="http://schemas.microsoft.com/office/drawing/2014/main" id="{C7D27CEA-B26E-BE19-EA4D-111ABDB4C039}"/>
              </a:ext>
            </a:extLst>
          </p:cNvPr>
          <p:cNvGrpSpPr/>
          <p:nvPr/>
        </p:nvGrpSpPr>
        <p:grpSpPr>
          <a:xfrm rot="896980">
            <a:off x="3249259" y="2019775"/>
            <a:ext cx="810455" cy="746646"/>
            <a:chOff x="3735455" y="1577062"/>
            <a:chExt cx="1409011" cy="1298077"/>
          </a:xfrm>
          <a:solidFill>
            <a:srgbClr val="262626"/>
          </a:solidFill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E4D0936-9F48-2090-2BA5-531E39C58135}"/>
                </a:ext>
              </a:extLst>
            </p:cNvPr>
            <p:cNvSpPr/>
            <p:nvPr/>
          </p:nvSpPr>
          <p:spPr>
            <a:xfrm>
              <a:off x="3735455" y="1577062"/>
              <a:ext cx="1409011" cy="1298077"/>
            </a:xfrm>
            <a:custGeom>
              <a:avLst/>
              <a:gdLst>
                <a:gd name="connsiteX0" fmla="*/ 51534 w 1409011"/>
                <a:gd name="connsiteY0" fmla="*/ 420032 h 1298077"/>
                <a:gd name="connsiteX1" fmla="*/ 353405 w 1409011"/>
                <a:gd name="connsiteY1" fmla="*/ 397597 h 1298077"/>
                <a:gd name="connsiteX2" fmla="*/ 346075 w 1409011"/>
                <a:gd name="connsiteY2" fmla="*/ 485335 h 1298077"/>
                <a:gd name="connsiteX3" fmla="*/ 411602 w 1409011"/>
                <a:gd name="connsiteY3" fmla="*/ 444021 h 1298077"/>
                <a:gd name="connsiteX4" fmla="*/ 396053 w 1409011"/>
                <a:gd name="connsiteY4" fmla="*/ 454905 h 1298077"/>
                <a:gd name="connsiteX5" fmla="*/ 400718 w 1409011"/>
                <a:gd name="connsiteY5" fmla="*/ 456237 h 1298077"/>
                <a:gd name="connsiteX6" fmla="*/ 408270 w 1409011"/>
                <a:gd name="connsiteY6" fmla="*/ 464456 h 1298077"/>
                <a:gd name="connsiteX7" fmla="*/ 350517 w 1409011"/>
                <a:gd name="connsiteY7" fmla="*/ 454683 h 1298077"/>
                <a:gd name="connsiteX8" fmla="*/ 427595 w 1409011"/>
                <a:gd name="connsiteY8" fmla="*/ 396487 h 1298077"/>
                <a:gd name="connsiteX9" fmla="*/ 472687 w 1409011"/>
                <a:gd name="connsiteY9" fmla="*/ 395820 h 1298077"/>
                <a:gd name="connsiteX10" fmla="*/ 507783 w 1409011"/>
                <a:gd name="connsiteY10" fmla="*/ 405372 h 1298077"/>
                <a:gd name="connsiteX11" fmla="*/ 619069 w 1409011"/>
                <a:gd name="connsiteY11" fmla="*/ 168368 h 1298077"/>
                <a:gd name="connsiteX12" fmla="*/ 671269 w 1409011"/>
                <a:gd name="connsiteY12" fmla="*/ 227008 h 1298077"/>
                <a:gd name="connsiteX13" fmla="*/ 629731 w 1409011"/>
                <a:gd name="connsiteY13" fmla="*/ 226786 h 1298077"/>
                <a:gd name="connsiteX14" fmla="*/ 637061 w 1409011"/>
                <a:gd name="connsiteY14" fmla="*/ 245444 h 1298077"/>
                <a:gd name="connsiteX15" fmla="*/ 678377 w 1409011"/>
                <a:gd name="connsiteY15" fmla="*/ 234116 h 1298077"/>
                <a:gd name="connsiteX16" fmla="*/ 628620 w 1409011"/>
                <a:gd name="connsiteY16" fmla="*/ 150376 h 1298077"/>
                <a:gd name="connsiteX17" fmla="*/ 668159 w 1409011"/>
                <a:gd name="connsiteY17" fmla="*/ 49977 h 1298077"/>
                <a:gd name="connsiteX18" fmla="*/ 706809 w 1409011"/>
                <a:gd name="connsiteY18" fmla="*/ 121278 h 1298077"/>
                <a:gd name="connsiteX19" fmla="*/ 787885 w 1409011"/>
                <a:gd name="connsiteY19" fmla="*/ 258549 h 1298077"/>
                <a:gd name="connsiteX20" fmla="*/ 826980 w 1409011"/>
                <a:gd name="connsiteY20" fmla="*/ 325408 h 1298077"/>
                <a:gd name="connsiteX21" fmla="*/ 839641 w 1409011"/>
                <a:gd name="connsiteY21" fmla="*/ 341401 h 1298077"/>
                <a:gd name="connsiteX22" fmla="*/ 848304 w 1409011"/>
                <a:gd name="connsiteY22" fmla="*/ 358504 h 1298077"/>
                <a:gd name="connsiteX23" fmla="*/ 876958 w 1409011"/>
                <a:gd name="connsiteY23" fmla="*/ 377384 h 1298077"/>
                <a:gd name="connsiteX24" fmla="*/ 921828 w 1409011"/>
                <a:gd name="connsiteY24" fmla="*/ 380716 h 1298077"/>
                <a:gd name="connsiteX25" fmla="*/ 1154617 w 1409011"/>
                <a:gd name="connsiteY25" fmla="*/ 415367 h 1298077"/>
                <a:gd name="connsiteX26" fmla="*/ 1151285 w 1409011"/>
                <a:gd name="connsiteY26" fmla="*/ 482448 h 1298077"/>
                <a:gd name="connsiteX27" fmla="*/ 1197710 w 1409011"/>
                <a:gd name="connsiteY27" fmla="*/ 476895 h 1298077"/>
                <a:gd name="connsiteX28" fmla="*/ 1198598 w 1409011"/>
                <a:gd name="connsiteY28" fmla="*/ 463790 h 1298077"/>
                <a:gd name="connsiteX29" fmla="*/ 1160392 w 1409011"/>
                <a:gd name="connsiteY29" fmla="*/ 470231 h 1298077"/>
                <a:gd name="connsiteX30" fmla="*/ 1176385 w 1409011"/>
                <a:gd name="connsiteY30" fmla="*/ 420698 h 1298077"/>
                <a:gd name="connsiteX31" fmla="*/ 1356753 w 1409011"/>
                <a:gd name="connsiteY31" fmla="*/ 440023 h 1298077"/>
                <a:gd name="connsiteX32" fmla="*/ 1369414 w 1409011"/>
                <a:gd name="connsiteY32" fmla="*/ 445354 h 1298077"/>
                <a:gd name="connsiteX33" fmla="*/ 1348756 w 1409011"/>
                <a:gd name="connsiteY33" fmla="*/ 464678 h 1298077"/>
                <a:gd name="connsiteX34" fmla="*/ 1330319 w 1409011"/>
                <a:gd name="connsiteY34" fmla="*/ 484669 h 1298077"/>
                <a:gd name="connsiteX35" fmla="*/ 1287227 w 1409011"/>
                <a:gd name="connsiteY35" fmla="*/ 518654 h 1298077"/>
                <a:gd name="connsiteX36" fmla="*/ 1107748 w 1409011"/>
                <a:gd name="connsiteY36" fmla="*/ 644152 h 1298077"/>
                <a:gd name="connsiteX37" fmla="*/ 1032447 w 1409011"/>
                <a:gd name="connsiteY37" fmla="*/ 684578 h 1298077"/>
                <a:gd name="connsiteX38" fmla="*/ 1006458 w 1409011"/>
                <a:gd name="connsiteY38" fmla="*/ 693019 h 1298077"/>
                <a:gd name="connsiteX39" fmla="*/ 1017565 w 1409011"/>
                <a:gd name="connsiteY39" fmla="*/ 827180 h 1298077"/>
                <a:gd name="connsiteX40" fmla="*/ 1021785 w 1409011"/>
                <a:gd name="connsiteY40" fmla="*/ 968450 h 1298077"/>
                <a:gd name="connsiteX41" fmla="*/ 1022674 w 1409011"/>
                <a:gd name="connsiteY41" fmla="*/ 1116160 h 1298077"/>
                <a:gd name="connsiteX42" fmla="*/ 1031114 w 1409011"/>
                <a:gd name="connsiteY42" fmla="*/ 1252543 h 1298077"/>
                <a:gd name="connsiteX43" fmla="*/ 917163 w 1409011"/>
                <a:gd name="connsiteY43" fmla="*/ 1129043 h 1298077"/>
                <a:gd name="connsiteX44" fmla="*/ 984690 w 1409011"/>
                <a:gd name="connsiteY44" fmla="*/ 1116160 h 1298077"/>
                <a:gd name="connsiteX45" fmla="*/ 982691 w 1409011"/>
                <a:gd name="connsiteY45" fmla="*/ 1118159 h 1298077"/>
                <a:gd name="connsiteX46" fmla="*/ 963366 w 1409011"/>
                <a:gd name="connsiteY46" fmla="*/ 1141926 h 1298077"/>
                <a:gd name="connsiteX47" fmla="*/ 1000905 w 1409011"/>
                <a:gd name="connsiteY47" fmla="*/ 1115716 h 1298077"/>
                <a:gd name="connsiteX48" fmla="*/ 922272 w 1409011"/>
                <a:gd name="connsiteY48" fmla="*/ 1087729 h 1298077"/>
                <a:gd name="connsiteX49" fmla="*/ 904502 w 1409011"/>
                <a:gd name="connsiteY49" fmla="*/ 1116827 h 1298077"/>
                <a:gd name="connsiteX50" fmla="*/ 875403 w 1409011"/>
                <a:gd name="connsiteY50" fmla="*/ 1079066 h 1298077"/>
                <a:gd name="connsiteX51" fmla="*/ 845638 w 1409011"/>
                <a:gd name="connsiteY51" fmla="*/ 1044859 h 1298077"/>
                <a:gd name="connsiteX52" fmla="*/ 790551 w 1409011"/>
                <a:gd name="connsiteY52" fmla="*/ 971337 h 1298077"/>
                <a:gd name="connsiteX53" fmla="*/ 738351 w 1409011"/>
                <a:gd name="connsiteY53" fmla="*/ 891818 h 1298077"/>
                <a:gd name="connsiteX54" fmla="*/ 692371 w 1409011"/>
                <a:gd name="connsiteY54" fmla="*/ 841618 h 1298077"/>
                <a:gd name="connsiteX55" fmla="*/ 682153 w 1409011"/>
                <a:gd name="connsiteY55" fmla="*/ 820739 h 1298077"/>
                <a:gd name="connsiteX56" fmla="*/ 652166 w 1409011"/>
                <a:gd name="connsiteY56" fmla="*/ 843395 h 1298077"/>
                <a:gd name="connsiteX57" fmla="*/ 524887 w 1409011"/>
                <a:gd name="connsiteY57" fmla="*/ 972892 h 1298077"/>
                <a:gd name="connsiteX58" fmla="*/ 471132 w 1409011"/>
                <a:gd name="connsiteY58" fmla="*/ 1021759 h 1298077"/>
                <a:gd name="connsiteX59" fmla="*/ 387168 w 1409011"/>
                <a:gd name="connsiteY59" fmla="*/ 1091949 h 1298077"/>
                <a:gd name="connsiteX60" fmla="*/ 239898 w 1409011"/>
                <a:gd name="connsiteY60" fmla="*/ 1204343 h 1298077"/>
                <a:gd name="connsiteX61" fmla="*/ 337634 w 1409011"/>
                <a:gd name="connsiteY61" fmla="*/ 888708 h 1298077"/>
                <a:gd name="connsiteX62" fmla="*/ 376506 w 1409011"/>
                <a:gd name="connsiteY62" fmla="*/ 751215 h 1298077"/>
                <a:gd name="connsiteX63" fmla="*/ 374063 w 1409011"/>
                <a:gd name="connsiteY63" fmla="*/ 704125 h 1298077"/>
                <a:gd name="connsiteX64" fmla="*/ 359847 w 1409011"/>
                <a:gd name="connsiteY64" fmla="*/ 689909 h 1298077"/>
                <a:gd name="connsiteX65" fmla="*/ 314755 w 1409011"/>
                <a:gd name="connsiteY65" fmla="*/ 644152 h 1298077"/>
                <a:gd name="connsiteX66" fmla="*/ 375840 w 1409011"/>
                <a:gd name="connsiteY66" fmla="*/ 609723 h 1298077"/>
                <a:gd name="connsiteX67" fmla="*/ 380504 w 1409011"/>
                <a:gd name="connsiteY67" fmla="*/ 634379 h 1298077"/>
                <a:gd name="connsiteX68" fmla="*/ 374507 w 1409011"/>
                <a:gd name="connsiteY68" fmla="*/ 645485 h 1298077"/>
                <a:gd name="connsiteX69" fmla="*/ 370731 w 1409011"/>
                <a:gd name="connsiteY69" fmla="*/ 653259 h 1298077"/>
                <a:gd name="connsiteX70" fmla="*/ 394498 w 1409011"/>
                <a:gd name="connsiteY70" fmla="*/ 619497 h 1298077"/>
                <a:gd name="connsiteX71" fmla="*/ 308535 w 1409011"/>
                <a:gd name="connsiteY71" fmla="*/ 615054 h 1298077"/>
                <a:gd name="connsiteX72" fmla="*/ 297429 w 1409011"/>
                <a:gd name="connsiteY72" fmla="*/ 636156 h 1298077"/>
                <a:gd name="connsiteX73" fmla="*/ 269441 w 1409011"/>
                <a:gd name="connsiteY73" fmla="*/ 606836 h 1298077"/>
                <a:gd name="connsiteX74" fmla="*/ 239676 w 1409011"/>
                <a:gd name="connsiteY74" fmla="*/ 578849 h 1298077"/>
                <a:gd name="connsiteX75" fmla="*/ 178147 w 1409011"/>
                <a:gd name="connsiteY75" fmla="*/ 524651 h 1298077"/>
                <a:gd name="connsiteX76" fmla="*/ 81077 w 1409011"/>
                <a:gd name="connsiteY76" fmla="*/ 448463 h 1298077"/>
                <a:gd name="connsiteX77" fmla="*/ 65528 w 1409011"/>
                <a:gd name="connsiteY77" fmla="*/ 435136 h 1298077"/>
                <a:gd name="connsiteX78" fmla="*/ 51534 w 1409011"/>
                <a:gd name="connsiteY78" fmla="*/ 420032 h 1298077"/>
                <a:gd name="connsiteX79" fmla="*/ 646835 w 1409011"/>
                <a:gd name="connsiteY79" fmla="*/ 9773 h 1298077"/>
                <a:gd name="connsiteX80" fmla="*/ 615515 w 1409011"/>
                <a:gd name="connsiteY80" fmla="*/ 100621 h 1298077"/>
                <a:gd name="connsiteX81" fmla="*/ 576643 w 1409011"/>
                <a:gd name="connsiteY81" fmla="*/ 192801 h 1298077"/>
                <a:gd name="connsiteX82" fmla="*/ 493567 w 1409011"/>
                <a:gd name="connsiteY82" fmla="*/ 369610 h 1298077"/>
                <a:gd name="connsiteX83" fmla="*/ 283213 w 1409011"/>
                <a:gd name="connsiteY83" fmla="*/ 375385 h 1298077"/>
                <a:gd name="connsiteX84" fmla="*/ 212576 w 1409011"/>
                <a:gd name="connsiteY84" fmla="*/ 382493 h 1298077"/>
                <a:gd name="connsiteX85" fmla="*/ 75968 w 1409011"/>
                <a:gd name="connsiteY85" fmla="*/ 396043 h 1298077"/>
                <a:gd name="connsiteX86" fmla="*/ 113286 w 1409011"/>
                <a:gd name="connsiteY86" fmla="*/ 505993 h 1298077"/>
                <a:gd name="connsiteX87" fmla="*/ 252337 w 1409011"/>
                <a:gd name="connsiteY87" fmla="*/ 630381 h 1298077"/>
                <a:gd name="connsiteX88" fmla="*/ 272773 w 1409011"/>
                <a:gd name="connsiteY88" fmla="*/ 648373 h 1298077"/>
                <a:gd name="connsiteX89" fmla="*/ 348962 w 1409011"/>
                <a:gd name="connsiteY89" fmla="*/ 724560 h 1298077"/>
                <a:gd name="connsiteX90" fmla="*/ 277437 w 1409011"/>
                <a:gd name="connsiteY90" fmla="*/ 972004 h 1298077"/>
                <a:gd name="connsiteX91" fmla="*/ 243008 w 1409011"/>
                <a:gd name="connsiteY91" fmla="*/ 1095059 h 1298077"/>
                <a:gd name="connsiteX92" fmla="*/ 203247 w 1409011"/>
                <a:gd name="connsiteY92" fmla="*/ 1215671 h 1298077"/>
                <a:gd name="connsiteX93" fmla="*/ 218574 w 1409011"/>
                <a:gd name="connsiteY93" fmla="*/ 1237883 h 1298077"/>
                <a:gd name="connsiteX94" fmla="*/ 283435 w 1409011"/>
                <a:gd name="connsiteY94" fmla="*/ 1222334 h 1298077"/>
                <a:gd name="connsiteX95" fmla="*/ 361179 w 1409011"/>
                <a:gd name="connsiteY95" fmla="*/ 1159030 h 1298077"/>
                <a:gd name="connsiteX96" fmla="*/ 389167 w 1409011"/>
                <a:gd name="connsiteY96" fmla="*/ 1135485 h 1298077"/>
                <a:gd name="connsiteX97" fmla="*/ 446254 w 1409011"/>
                <a:gd name="connsiteY97" fmla="*/ 1089950 h 1298077"/>
                <a:gd name="connsiteX98" fmla="*/ 474908 w 1409011"/>
                <a:gd name="connsiteY98" fmla="*/ 1067294 h 1298077"/>
                <a:gd name="connsiteX99" fmla="*/ 552431 w 1409011"/>
                <a:gd name="connsiteY99" fmla="*/ 993994 h 1298077"/>
                <a:gd name="connsiteX100" fmla="*/ 577531 w 1409011"/>
                <a:gd name="connsiteY100" fmla="*/ 967561 h 1298077"/>
                <a:gd name="connsiteX101" fmla="*/ 630175 w 1409011"/>
                <a:gd name="connsiteY101" fmla="*/ 917584 h 1298077"/>
                <a:gd name="connsiteX102" fmla="*/ 655275 w 1409011"/>
                <a:gd name="connsiteY102" fmla="*/ 891373 h 1298077"/>
                <a:gd name="connsiteX103" fmla="*/ 669714 w 1409011"/>
                <a:gd name="connsiteY103" fmla="*/ 880045 h 1298077"/>
                <a:gd name="connsiteX104" fmla="*/ 684374 w 1409011"/>
                <a:gd name="connsiteY104" fmla="*/ 867384 h 1298077"/>
                <a:gd name="connsiteX105" fmla="*/ 763673 w 1409011"/>
                <a:gd name="connsiteY105" fmla="*/ 982443 h 1298077"/>
                <a:gd name="connsiteX106" fmla="*/ 915608 w 1409011"/>
                <a:gd name="connsiteY106" fmla="*/ 1167470 h 1298077"/>
                <a:gd name="connsiteX107" fmla="*/ 1028671 w 1409011"/>
                <a:gd name="connsiteY107" fmla="*/ 1298078 h 1298077"/>
                <a:gd name="connsiteX108" fmla="*/ 1036223 w 1409011"/>
                <a:gd name="connsiteY108" fmla="*/ 1294968 h 1298077"/>
                <a:gd name="connsiteX109" fmla="*/ 1038222 w 1409011"/>
                <a:gd name="connsiteY109" fmla="*/ 1294524 h 1298077"/>
                <a:gd name="connsiteX110" fmla="*/ 1040222 w 1409011"/>
                <a:gd name="connsiteY110" fmla="*/ 1294302 h 1298077"/>
                <a:gd name="connsiteX111" fmla="*/ 1042221 w 1409011"/>
                <a:gd name="connsiteY111" fmla="*/ 1294302 h 1298077"/>
                <a:gd name="connsiteX112" fmla="*/ 1044442 w 1409011"/>
                <a:gd name="connsiteY112" fmla="*/ 1294524 h 1298077"/>
                <a:gd name="connsiteX113" fmla="*/ 1052883 w 1409011"/>
                <a:gd name="connsiteY113" fmla="*/ 1292303 h 1298077"/>
                <a:gd name="connsiteX114" fmla="*/ 1060435 w 1409011"/>
                <a:gd name="connsiteY114" fmla="*/ 1286305 h 1298077"/>
                <a:gd name="connsiteX115" fmla="*/ 1055104 w 1409011"/>
                <a:gd name="connsiteY115" fmla="*/ 1146147 h 1298077"/>
                <a:gd name="connsiteX116" fmla="*/ 1049995 w 1409011"/>
                <a:gd name="connsiteY116" fmla="*/ 856278 h 1298077"/>
                <a:gd name="connsiteX117" fmla="*/ 1041776 w 1409011"/>
                <a:gd name="connsiteY117" fmla="*/ 755657 h 1298077"/>
                <a:gd name="connsiteX118" fmla="*/ 1040222 w 1409011"/>
                <a:gd name="connsiteY118" fmla="*/ 737443 h 1298077"/>
                <a:gd name="connsiteX119" fmla="*/ 1039999 w 1409011"/>
                <a:gd name="connsiteY119" fmla="*/ 727670 h 1298077"/>
                <a:gd name="connsiteX120" fmla="*/ 1094643 w 1409011"/>
                <a:gd name="connsiteY120" fmla="*/ 688354 h 1298077"/>
                <a:gd name="connsiteX121" fmla="*/ 1121520 w 1409011"/>
                <a:gd name="connsiteY121" fmla="*/ 673694 h 1298077"/>
                <a:gd name="connsiteX122" fmla="*/ 1185493 w 1409011"/>
                <a:gd name="connsiteY122" fmla="*/ 634823 h 1298077"/>
                <a:gd name="connsiteX123" fmla="*/ 1249909 w 1409011"/>
                <a:gd name="connsiteY123" fmla="*/ 593731 h 1298077"/>
                <a:gd name="connsiteX124" fmla="*/ 1297445 w 1409011"/>
                <a:gd name="connsiteY124" fmla="*/ 557747 h 1298077"/>
                <a:gd name="connsiteX125" fmla="*/ 1364527 w 1409011"/>
                <a:gd name="connsiteY125" fmla="*/ 499551 h 1298077"/>
                <a:gd name="connsiteX126" fmla="*/ 1383852 w 1409011"/>
                <a:gd name="connsiteY126" fmla="*/ 477339 h 1298077"/>
                <a:gd name="connsiteX127" fmla="*/ 1407620 w 1409011"/>
                <a:gd name="connsiteY127" fmla="*/ 440467 h 1298077"/>
                <a:gd name="connsiteX128" fmla="*/ 1404732 w 1409011"/>
                <a:gd name="connsiteY128" fmla="*/ 424474 h 1298077"/>
                <a:gd name="connsiteX129" fmla="*/ 1149508 w 1409011"/>
                <a:gd name="connsiteY129" fmla="*/ 388046 h 1298077"/>
                <a:gd name="connsiteX130" fmla="*/ 899615 w 1409011"/>
                <a:gd name="connsiteY130" fmla="*/ 351618 h 1298077"/>
                <a:gd name="connsiteX131" fmla="*/ 860299 w 1409011"/>
                <a:gd name="connsiteY131" fmla="*/ 320743 h 1298077"/>
                <a:gd name="connsiteX132" fmla="*/ 711696 w 1409011"/>
                <a:gd name="connsiteY132" fmla="*/ 64637 h 1298077"/>
                <a:gd name="connsiteX133" fmla="*/ 664605 w 1409011"/>
                <a:gd name="connsiteY133" fmla="*/ 0 h 1298077"/>
                <a:gd name="connsiteX134" fmla="*/ 646835 w 1409011"/>
                <a:gd name="connsiteY134" fmla="*/ 9773 h 129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409011" h="1298077">
                  <a:moveTo>
                    <a:pt x="51534" y="420032"/>
                  </a:moveTo>
                  <a:cubicBezTo>
                    <a:pt x="156156" y="420920"/>
                    <a:pt x="249227" y="399597"/>
                    <a:pt x="353405" y="397597"/>
                  </a:cubicBezTo>
                  <a:cubicBezTo>
                    <a:pt x="348518" y="415145"/>
                    <a:pt x="325861" y="455127"/>
                    <a:pt x="346075" y="485335"/>
                  </a:cubicBezTo>
                  <a:cubicBezTo>
                    <a:pt x="374285" y="527094"/>
                    <a:pt x="448475" y="473563"/>
                    <a:pt x="411602" y="444021"/>
                  </a:cubicBezTo>
                  <a:cubicBezTo>
                    <a:pt x="402273" y="445354"/>
                    <a:pt x="400274" y="447353"/>
                    <a:pt x="396053" y="454905"/>
                  </a:cubicBezTo>
                  <a:lnTo>
                    <a:pt x="400718" y="456237"/>
                  </a:lnTo>
                  <a:cubicBezTo>
                    <a:pt x="404272" y="458014"/>
                    <a:pt x="407160" y="457126"/>
                    <a:pt x="408270" y="464456"/>
                  </a:cubicBezTo>
                  <a:cubicBezTo>
                    <a:pt x="412269" y="489111"/>
                    <a:pt x="351850" y="499995"/>
                    <a:pt x="350517" y="454683"/>
                  </a:cubicBezTo>
                  <a:cubicBezTo>
                    <a:pt x="348962" y="398930"/>
                    <a:pt x="373841" y="397597"/>
                    <a:pt x="427595" y="396487"/>
                  </a:cubicBezTo>
                  <a:cubicBezTo>
                    <a:pt x="442478" y="396265"/>
                    <a:pt x="458027" y="394932"/>
                    <a:pt x="472687" y="395820"/>
                  </a:cubicBezTo>
                  <a:cubicBezTo>
                    <a:pt x="503785" y="397820"/>
                    <a:pt x="485793" y="407371"/>
                    <a:pt x="507783" y="405372"/>
                  </a:cubicBezTo>
                  <a:lnTo>
                    <a:pt x="619069" y="168368"/>
                  </a:lnTo>
                  <a:cubicBezTo>
                    <a:pt x="627510" y="161927"/>
                    <a:pt x="680820" y="145490"/>
                    <a:pt x="671269" y="227008"/>
                  </a:cubicBezTo>
                  <a:cubicBezTo>
                    <a:pt x="635950" y="249665"/>
                    <a:pt x="652166" y="230118"/>
                    <a:pt x="629731" y="226786"/>
                  </a:cubicBezTo>
                  <a:cubicBezTo>
                    <a:pt x="624844" y="239225"/>
                    <a:pt x="625288" y="239447"/>
                    <a:pt x="637061" y="245444"/>
                  </a:cubicBezTo>
                  <a:cubicBezTo>
                    <a:pt x="650611" y="252108"/>
                    <a:pt x="669269" y="246999"/>
                    <a:pt x="678377" y="234116"/>
                  </a:cubicBezTo>
                  <a:cubicBezTo>
                    <a:pt x="694592" y="210349"/>
                    <a:pt x="687706" y="136605"/>
                    <a:pt x="628620" y="150376"/>
                  </a:cubicBezTo>
                  <a:cubicBezTo>
                    <a:pt x="631064" y="133273"/>
                    <a:pt x="660384" y="66414"/>
                    <a:pt x="668159" y="49977"/>
                  </a:cubicBezTo>
                  <a:cubicBezTo>
                    <a:pt x="680154" y="64415"/>
                    <a:pt x="697035" y="103064"/>
                    <a:pt x="706809" y="121278"/>
                  </a:cubicBezTo>
                  <a:lnTo>
                    <a:pt x="787885" y="258549"/>
                  </a:lnTo>
                  <a:cubicBezTo>
                    <a:pt x="801435" y="279873"/>
                    <a:pt x="812764" y="304973"/>
                    <a:pt x="826980" y="325408"/>
                  </a:cubicBezTo>
                  <a:cubicBezTo>
                    <a:pt x="832089" y="332738"/>
                    <a:pt x="834976" y="334959"/>
                    <a:pt x="839641" y="341401"/>
                  </a:cubicBezTo>
                  <a:cubicBezTo>
                    <a:pt x="846749" y="351174"/>
                    <a:pt x="843639" y="350286"/>
                    <a:pt x="848304" y="358504"/>
                  </a:cubicBezTo>
                  <a:lnTo>
                    <a:pt x="876958" y="377384"/>
                  </a:lnTo>
                  <a:cubicBezTo>
                    <a:pt x="887842" y="379828"/>
                    <a:pt x="906057" y="378273"/>
                    <a:pt x="921828" y="380716"/>
                  </a:cubicBezTo>
                  <a:cubicBezTo>
                    <a:pt x="1000239" y="392489"/>
                    <a:pt x="1076428" y="407371"/>
                    <a:pt x="1154617" y="415367"/>
                  </a:cubicBezTo>
                  <a:cubicBezTo>
                    <a:pt x="1150619" y="432470"/>
                    <a:pt x="1128184" y="464234"/>
                    <a:pt x="1151285" y="482448"/>
                  </a:cubicBezTo>
                  <a:cubicBezTo>
                    <a:pt x="1162614" y="491333"/>
                    <a:pt x="1188158" y="489556"/>
                    <a:pt x="1197710" y="476895"/>
                  </a:cubicBezTo>
                  <a:lnTo>
                    <a:pt x="1198598" y="463790"/>
                  </a:lnTo>
                  <a:cubicBezTo>
                    <a:pt x="1182827" y="461124"/>
                    <a:pt x="1186159" y="479782"/>
                    <a:pt x="1160392" y="470231"/>
                  </a:cubicBezTo>
                  <a:cubicBezTo>
                    <a:pt x="1150397" y="450907"/>
                    <a:pt x="1159282" y="425585"/>
                    <a:pt x="1176385" y="420698"/>
                  </a:cubicBezTo>
                  <a:cubicBezTo>
                    <a:pt x="1193489" y="416034"/>
                    <a:pt x="1328542" y="432026"/>
                    <a:pt x="1356753" y="440023"/>
                  </a:cubicBezTo>
                  <a:lnTo>
                    <a:pt x="1369414" y="445354"/>
                  </a:lnTo>
                  <a:cubicBezTo>
                    <a:pt x="1362084" y="457348"/>
                    <a:pt x="1359196" y="456237"/>
                    <a:pt x="1348756" y="464678"/>
                  </a:cubicBezTo>
                  <a:cubicBezTo>
                    <a:pt x="1340093" y="471786"/>
                    <a:pt x="1336317" y="477783"/>
                    <a:pt x="1330319" y="484669"/>
                  </a:cubicBezTo>
                  <a:cubicBezTo>
                    <a:pt x="1318547" y="498441"/>
                    <a:pt x="1302331" y="507103"/>
                    <a:pt x="1287227" y="518654"/>
                  </a:cubicBezTo>
                  <a:cubicBezTo>
                    <a:pt x="1239247" y="554637"/>
                    <a:pt x="1156838" y="621052"/>
                    <a:pt x="1107748" y="644152"/>
                  </a:cubicBezTo>
                  <a:cubicBezTo>
                    <a:pt x="1065322" y="664143"/>
                    <a:pt x="1068210" y="660589"/>
                    <a:pt x="1032447" y="684578"/>
                  </a:cubicBezTo>
                  <a:cubicBezTo>
                    <a:pt x="1021341" y="691686"/>
                    <a:pt x="1015343" y="688799"/>
                    <a:pt x="1006458" y="693019"/>
                  </a:cubicBezTo>
                  <a:cubicBezTo>
                    <a:pt x="1003348" y="728336"/>
                    <a:pt x="1016010" y="788753"/>
                    <a:pt x="1017565" y="827180"/>
                  </a:cubicBezTo>
                  <a:cubicBezTo>
                    <a:pt x="1019786" y="875603"/>
                    <a:pt x="1021563" y="919361"/>
                    <a:pt x="1021785" y="968450"/>
                  </a:cubicBezTo>
                  <a:cubicBezTo>
                    <a:pt x="1021785" y="1017316"/>
                    <a:pt x="1020008" y="1067294"/>
                    <a:pt x="1022674" y="1116160"/>
                  </a:cubicBezTo>
                  <a:cubicBezTo>
                    <a:pt x="1025117" y="1162140"/>
                    <a:pt x="1030226" y="1204343"/>
                    <a:pt x="1031114" y="1252543"/>
                  </a:cubicBezTo>
                  <a:cubicBezTo>
                    <a:pt x="1016898" y="1244324"/>
                    <a:pt x="926937" y="1143037"/>
                    <a:pt x="917163" y="1129043"/>
                  </a:cubicBezTo>
                  <a:cubicBezTo>
                    <a:pt x="927603" y="1077511"/>
                    <a:pt x="978692" y="1071070"/>
                    <a:pt x="984690" y="1116160"/>
                  </a:cubicBezTo>
                  <a:cubicBezTo>
                    <a:pt x="984023" y="1116827"/>
                    <a:pt x="983135" y="1117715"/>
                    <a:pt x="982691" y="1118159"/>
                  </a:cubicBezTo>
                  <a:cubicBezTo>
                    <a:pt x="974250" y="1126156"/>
                    <a:pt x="967808" y="1130376"/>
                    <a:pt x="963366" y="1141926"/>
                  </a:cubicBezTo>
                  <a:cubicBezTo>
                    <a:pt x="980692" y="1135929"/>
                    <a:pt x="990687" y="1127933"/>
                    <a:pt x="1000905" y="1115716"/>
                  </a:cubicBezTo>
                  <a:cubicBezTo>
                    <a:pt x="990909" y="1066405"/>
                    <a:pt x="954036" y="1055743"/>
                    <a:pt x="922272" y="1087729"/>
                  </a:cubicBezTo>
                  <a:cubicBezTo>
                    <a:pt x="914498" y="1095725"/>
                    <a:pt x="911832" y="1109275"/>
                    <a:pt x="904502" y="1116827"/>
                  </a:cubicBezTo>
                  <a:cubicBezTo>
                    <a:pt x="894284" y="1103722"/>
                    <a:pt x="886954" y="1092838"/>
                    <a:pt x="875403" y="1079066"/>
                  </a:cubicBezTo>
                  <a:cubicBezTo>
                    <a:pt x="864075" y="1065739"/>
                    <a:pt x="855190" y="1058409"/>
                    <a:pt x="845638" y="1044859"/>
                  </a:cubicBezTo>
                  <a:cubicBezTo>
                    <a:pt x="827868" y="1019982"/>
                    <a:pt x="807655" y="997992"/>
                    <a:pt x="790551" y="971337"/>
                  </a:cubicBezTo>
                  <a:cubicBezTo>
                    <a:pt x="772114" y="942239"/>
                    <a:pt x="756121" y="918250"/>
                    <a:pt x="738351" y="891818"/>
                  </a:cubicBezTo>
                  <a:cubicBezTo>
                    <a:pt x="705698" y="842951"/>
                    <a:pt x="715250" y="862498"/>
                    <a:pt x="692371" y="841618"/>
                  </a:cubicBezTo>
                  <a:cubicBezTo>
                    <a:pt x="684374" y="834288"/>
                    <a:pt x="686595" y="830512"/>
                    <a:pt x="682153" y="820739"/>
                  </a:cubicBezTo>
                  <a:cubicBezTo>
                    <a:pt x="666604" y="823404"/>
                    <a:pt x="662606" y="834288"/>
                    <a:pt x="652166" y="843395"/>
                  </a:cubicBezTo>
                  <a:lnTo>
                    <a:pt x="524887" y="972892"/>
                  </a:lnTo>
                  <a:cubicBezTo>
                    <a:pt x="507561" y="989995"/>
                    <a:pt x="489124" y="1004211"/>
                    <a:pt x="471132" y="1021759"/>
                  </a:cubicBezTo>
                  <a:cubicBezTo>
                    <a:pt x="454028" y="1038418"/>
                    <a:pt x="406715" y="1080399"/>
                    <a:pt x="387168" y="1091949"/>
                  </a:cubicBezTo>
                  <a:cubicBezTo>
                    <a:pt x="344298" y="1117049"/>
                    <a:pt x="282991" y="1190127"/>
                    <a:pt x="239898" y="1204343"/>
                  </a:cubicBezTo>
                  <a:lnTo>
                    <a:pt x="337634" y="888708"/>
                  </a:lnTo>
                  <a:cubicBezTo>
                    <a:pt x="354071" y="842507"/>
                    <a:pt x="363401" y="797194"/>
                    <a:pt x="376506" y="751215"/>
                  </a:cubicBezTo>
                  <a:cubicBezTo>
                    <a:pt x="382281" y="731224"/>
                    <a:pt x="382281" y="722783"/>
                    <a:pt x="374063" y="704125"/>
                  </a:cubicBezTo>
                  <a:cubicBezTo>
                    <a:pt x="367399" y="689465"/>
                    <a:pt x="371397" y="695240"/>
                    <a:pt x="359847" y="689909"/>
                  </a:cubicBezTo>
                  <a:cubicBezTo>
                    <a:pt x="346297" y="683468"/>
                    <a:pt x="316532" y="659257"/>
                    <a:pt x="314755" y="644152"/>
                  </a:cubicBezTo>
                  <a:cubicBezTo>
                    <a:pt x="310312" y="606614"/>
                    <a:pt x="357403" y="578182"/>
                    <a:pt x="375840" y="609723"/>
                  </a:cubicBezTo>
                  <a:cubicBezTo>
                    <a:pt x="378949" y="615054"/>
                    <a:pt x="382504" y="625716"/>
                    <a:pt x="380504" y="634379"/>
                  </a:cubicBezTo>
                  <a:cubicBezTo>
                    <a:pt x="378283" y="644374"/>
                    <a:pt x="380504" y="635267"/>
                    <a:pt x="374507" y="645485"/>
                  </a:cubicBezTo>
                  <a:cubicBezTo>
                    <a:pt x="370064" y="652371"/>
                    <a:pt x="372730" y="639266"/>
                    <a:pt x="370731" y="653259"/>
                  </a:cubicBezTo>
                  <a:cubicBezTo>
                    <a:pt x="390722" y="649705"/>
                    <a:pt x="398275" y="643708"/>
                    <a:pt x="394498" y="619497"/>
                  </a:cubicBezTo>
                  <a:cubicBezTo>
                    <a:pt x="386724" y="567965"/>
                    <a:pt x="323196" y="574850"/>
                    <a:pt x="308535" y="615054"/>
                  </a:cubicBezTo>
                  <a:cubicBezTo>
                    <a:pt x="305425" y="623939"/>
                    <a:pt x="303871" y="630825"/>
                    <a:pt x="297429" y="636156"/>
                  </a:cubicBezTo>
                  <a:cubicBezTo>
                    <a:pt x="290099" y="625494"/>
                    <a:pt x="278770" y="615276"/>
                    <a:pt x="269441" y="606836"/>
                  </a:cubicBezTo>
                  <a:cubicBezTo>
                    <a:pt x="258779" y="597285"/>
                    <a:pt x="250116" y="588622"/>
                    <a:pt x="239676" y="578849"/>
                  </a:cubicBezTo>
                  <a:cubicBezTo>
                    <a:pt x="217907" y="558635"/>
                    <a:pt x="199027" y="543531"/>
                    <a:pt x="178147" y="524651"/>
                  </a:cubicBezTo>
                  <a:cubicBezTo>
                    <a:pt x="145938" y="495997"/>
                    <a:pt x="115063" y="474229"/>
                    <a:pt x="81077" y="448463"/>
                  </a:cubicBezTo>
                  <a:cubicBezTo>
                    <a:pt x="73525" y="442910"/>
                    <a:pt x="71970" y="440467"/>
                    <a:pt x="65528" y="435136"/>
                  </a:cubicBezTo>
                  <a:cubicBezTo>
                    <a:pt x="58198" y="429361"/>
                    <a:pt x="55533" y="428917"/>
                    <a:pt x="51534" y="420032"/>
                  </a:cubicBezTo>
                  <a:close/>
                  <a:moveTo>
                    <a:pt x="646835" y="9773"/>
                  </a:moveTo>
                  <a:cubicBezTo>
                    <a:pt x="649722" y="32208"/>
                    <a:pt x="625288" y="79297"/>
                    <a:pt x="615515" y="100621"/>
                  </a:cubicBezTo>
                  <a:cubicBezTo>
                    <a:pt x="601965" y="130163"/>
                    <a:pt x="589304" y="162371"/>
                    <a:pt x="576643" y="192801"/>
                  </a:cubicBezTo>
                  <a:cubicBezTo>
                    <a:pt x="551320" y="253663"/>
                    <a:pt x="520667" y="312969"/>
                    <a:pt x="493567" y="369610"/>
                  </a:cubicBezTo>
                  <a:cubicBezTo>
                    <a:pt x="462025" y="376274"/>
                    <a:pt x="341410" y="371387"/>
                    <a:pt x="283213" y="375385"/>
                  </a:cubicBezTo>
                  <a:cubicBezTo>
                    <a:pt x="257668" y="377162"/>
                    <a:pt x="235900" y="380938"/>
                    <a:pt x="212576" y="382493"/>
                  </a:cubicBezTo>
                  <a:cubicBezTo>
                    <a:pt x="170372" y="385159"/>
                    <a:pt x="119949" y="391156"/>
                    <a:pt x="75968" y="396043"/>
                  </a:cubicBezTo>
                  <a:cubicBezTo>
                    <a:pt x="2666" y="404039"/>
                    <a:pt x="-64860" y="369610"/>
                    <a:pt x="113286" y="505993"/>
                  </a:cubicBezTo>
                  <a:lnTo>
                    <a:pt x="252337" y="630381"/>
                  </a:lnTo>
                  <a:cubicBezTo>
                    <a:pt x="258779" y="636600"/>
                    <a:pt x="266109" y="641265"/>
                    <a:pt x="272773" y="648373"/>
                  </a:cubicBezTo>
                  <a:lnTo>
                    <a:pt x="348962" y="724560"/>
                  </a:lnTo>
                  <a:cubicBezTo>
                    <a:pt x="351850" y="736999"/>
                    <a:pt x="282546" y="955789"/>
                    <a:pt x="277437" y="972004"/>
                  </a:cubicBezTo>
                  <a:cubicBezTo>
                    <a:pt x="265220" y="1010875"/>
                    <a:pt x="257224" y="1057520"/>
                    <a:pt x="243008" y="1095059"/>
                  </a:cubicBezTo>
                  <a:cubicBezTo>
                    <a:pt x="225238" y="1141482"/>
                    <a:pt x="219684" y="1171247"/>
                    <a:pt x="203247" y="1215671"/>
                  </a:cubicBezTo>
                  <a:cubicBezTo>
                    <a:pt x="208578" y="1222557"/>
                    <a:pt x="214576" y="1230553"/>
                    <a:pt x="218574" y="1237883"/>
                  </a:cubicBezTo>
                  <a:cubicBezTo>
                    <a:pt x="245673" y="1228998"/>
                    <a:pt x="223238" y="1256097"/>
                    <a:pt x="283435" y="1222334"/>
                  </a:cubicBezTo>
                  <a:lnTo>
                    <a:pt x="361179" y="1159030"/>
                  </a:lnTo>
                  <a:cubicBezTo>
                    <a:pt x="369620" y="1151256"/>
                    <a:pt x="378283" y="1142815"/>
                    <a:pt x="389167" y="1135485"/>
                  </a:cubicBezTo>
                  <a:cubicBezTo>
                    <a:pt x="421154" y="1113717"/>
                    <a:pt x="416267" y="1118604"/>
                    <a:pt x="446254" y="1089950"/>
                  </a:cubicBezTo>
                  <a:cubicBezTo>
                    <a:pt x="455139" y="1081509"/>
                    <a:pt x="465579" y="1076623"/>
                    <a:pt x="474908" y="1067294"/>
                  </a:cubicBezTo>
                  <a:lnTo>
                    <a:pt x="552431" y="993994"/>
                  </a:lnTo>
                  <a:cubicBezTo>
                    <a:pt x="561760" y="984664"/>
                    <a:pt x="566869" y="977779"/>
                    <a:pt x="577531" y="967561"/>
                  </a:cubicBezTo>
                  <a:lnTo>
                    <a:pt x="630175" y="917584"/>
                  </a:lnTo>
                  <a:cubicBezTo>
                    <a:pt x="638394" y="909810"/>
                    <a:pt x="646613" y="898481"/>
                    <a:pt x="655275" y="891373"/>
                  </a:cubicBezTo>
                  <a:cubicBezTo>
                    <a:pt x="660162" y="887153"/>
                    <a:pt x="664827" y="884932"/>
                    <a:pt x="669714" y="880045"/>
                  </a:cubicBezTo>
                  <a:cubicBezTo>
                    <a:pt x="680154" y="869383"/>
                    <a:pt x="669269" y="872937"/>
                    <a:pt x="684374" y="867384"/>
                  </a:cubicBezTo>
                  <a:cubicBezTo>
                    <a:pt x="702589" y="880267"/>
                    <a:pt x="752345" y="964451"/>
                    <a:pt x="763673" y="982443"/>
                  </a:cubicBezTo>
                  <a:cubicBezTo>
                    <a:pt x="791439" y="1025979"/>
                    <a:pt x="877625" y="1128377"/>
                    <a:pt x="915608" y="1167470"/>
                  </a:cubicBezTo>
                  <a:cubicBezTo>
                    <a:pt x="937155" y="1189905"/>
                    <a:pt x="1022674" y="1282974"/>
                    <a:pt x="1028671" y="1298078"/>
                  </a:cubicBezTo>
                  <a:cubicBezTo>
                    <a:pt x="1038889" y="1294968"/>
                    <a:pt x="1029337" y="1296523"/>
                    <a:pt x="1036223" y="1294968"/>
                  </a:cubicBezTo>
                  <a:cubicBezTo>
                    <a:pt x="1036668" y="1294746"/>
                    <a:pt x="1037556" y="1294524"/>
                    <a:pt x="1038222" y="1294524"/>
                  </a:cubicBezTo>
                  <a:cubicBezTo>
                    <a:pt x="1038667" y="1294302"/>
                    <a:pt x="1039555" y="1294302"/>
                    <a:pt x="1040222" y="1294302"/>
                  </a:cubicBezTo>
                  <a:cubicBezTo>
                    <a:pt x="1040666" y="1294302"/>
                    <a:pt x="1041776" y="1294524"/>
                    <a:pt x="1042221" y="1294302"/>
                  </a:cubicBezTo>
                  <a:cubicBezTo>
                    <a:pt x="1042887" y="1294302"/>
                    <a:pt x="1043776" y="1294524"/>
                    <a:pt x="1044442" y="1294524"/>
                  </a:cubicBezTo>
                  <a:cubicBezTo>
                    <a:pt x="1049551" y="1294080"/>
                    <a:pt x="1048440" y="1294746"/>
                    <a:pt x="1052883" y="1292303"/>
                  </a:cubicBezTo>
                  <a:cubicBezTo>
                    <a:pt x="1059769" y="1288749"/>
                    <a:pt x="1058436" y="1288082"/>
                    <a:pt x="1060435" y="1286305"/>
                  </a:cubicBezTo>
                  <a:cubicBezTo>
                    <a:pt x="1061324" y="1240771"/>
                    <a:pt x="1059769" y="1189683"/>
                    <a:pt x="1055104" y="1146147"/>
                  </a:cubicBezTo>
                  <a:cubicBezTo>
                    <a:pt x="1045553" y="1057965"/>
                    <a:pt x="1059769" y="937130"/>
                    <a:pt x="1049995" y="856278"/>
                  </a:cubicBezTo>
                  <a:lnTo>
                    <a:pt x="1041776" y="755657"/>
                  </a:lnTo>
                  <a:cubicBezTo>
                    <a:pt x="1041110" y="750326"/>
                    <a:pt x="1040444" y="742774"/>
                    <a:pt x="1040222" y="737443"/>
                  </a:cubicBezTo>
                  <a:cubicBezTo>
                    <a:pt x="1040222" y="736555"/>
                    <a:pt x="1039999" y="727670"/>
                    <a:pt x="1039999" y="727670"/>
                  </a:cubicBezTo>
                  <a:cubicBezTo>
                    <a:pt x="1042221" y="704125"/>
                    <a:pt x="1071764" y="702792"/>
                    <a:pt x="1094643" y="688354"/>
                  </a:cubicBezTo>
                  <a:cubicBezTo>
                    <a:pt x="1104194" y="682135"/>
                    <a:pt x="1110636" y="679692"/>
                    <a:pt x="1121520" y="673694"/>
                  </a:cubicBezTo>
                  <a:lnTo>
                    <a:pt x="1185493" y="634823"/>
                  </a:lnTo>
                  <a:cubicBezTo>
                    <a:pt x="1206595" y="622162"/>
                    <a:pt x="1223921" y="606614"/>
                    <a:pt x="1249909" y="593731"/>
                  </a:cubicBezTo>
                  <a:cubicBezTo>
                    <a:pt x="1270123" y="583735"/>
                    <a:pt x="1279008" y="569742"/>
                    <a:pt x="1297445" y="557747"/>
                  </a:cubicBezTo>
                  <a:cubicBezTo>
                    <a:pt x="1344980" y="526872"/>
                    <a:pt x="1330542" y="524651"/>
                    <a:pt x="1364527" y="499551"/>
                  </a:cubicBezTo>
                  <a:cubicBezTo>
                    <a:pt x="1375411" y="491555"/>
                    <a:pt x="1376078" y="484891"/>
                    <a:pt x="1383852" y="477339"/>
                  </a:cubicBezTo>
                  <a:cubicBezTo>
                    <a:pt x="1397180" y="464234"/>
                    <a:pt x="1402289" y="472897"/>
                    <a:pt x="1407620" y="440467"/>
                  </a:cubicBezTo>
                  <a:cubicBezTo>
                    <a:pt x="1410952" y="419365"/>
                    <a:pt x="1407620" y="427140"/>
                    <a:pt x="1404732" y="424474"/>
                  </a:cubicBezTo>
                  <a:cubicBezTo>
                    <a:pt x="1392737" y="413590"/>
                    <a:pt x="1185715" y="391156"/>
                    <a:pt x="1149508" y="388046"/>
                  </a:cubicBezTo>
                  <a:cubicBezTo>
                    <a:pt x="1075096" y="381383"/>
                    <a:pt x="946040" y="351396"/>
                    <a:pt x="899615" y="351618"/>
                  </a:cubicBezTo>
                  <a:cubicBezTo>
                    <a:pt x="876514" y="351840"/>
                    <a:pt x="870294" y="335181"/>
                    <a:pt x="860299" y="320743"/>
                  </a:cubicBezTo>
                  <a:lnTo>
                    <a:pt x="711696" y="64637"/>
                  </a:lnTo>
                  <a:cubicBezTo>
                    <a:pt x="688150" y="3776"/>
                    <a:pt x="678377" y="37094"/>
                    <a:pt x="664605" y="0"/>
                  </a:cubicBezTo>
                  <a:lnTo>
                    <a:pt x="646835" y="977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D73ACB7-5E09-9814-CC2B-C5EB4F14392F}"/>
                </a:ext>
              </a:extLst>
            </p:cNvPr>
            <p:cNvSpPr/>
            <p:nvPr/>
          </p:nvSpPr>
          <p:spPr>
            <a:xfrm>
              <a:off x="4210733" y="2310683"/>
              <a:ext cx="97494" cy="127025"/>
            </a:xfrm>
            <a:custGeom>
              <a:avLst/>
              <a:gdLst>
                <a:gd name="connsiteX0" fmla="*/ 68711 w 97494"/>
                <a:gd name="connsiteY0" fmla="*/ 53355 h 127025"/>
                <a:gd name="connsiteX1" fmla="*/ 61603 w 97494"/>
                <a:gd name="connsiteY1" fmla="*/ 69126 h 127025"/>
                <a:gd name="connsiteX2" fmla="*/ 82039 w 97494"/>
                <a:gd name="connsiteY2" fmla="*/ 69792 h 127025"/>
                <a:gd name="connsiteX3" fmla="*/ 85371 w 97494"/>
                <a:gd name="connsiteY3" fmla="*/ 100667 h 127025"/>
                <a:gd name="connsiteX4" fmla="*/ 20954 w 97494"/>
                <a:gd name="connsiteY4" fmla="*/ 31143 h 127025"/>
                <a:gd name="connsiteX5" fmla="*/ 44944 w 97494"/>
                <a:gd name="connsiteY5" fmla="*/ 13374 h 127025"/>
                <a:gd name="connsiteX6" fmla="*/ 60937 w 97494"/>
                <a:gd name="connsiteY6" fmla="*/ 7821 h 127025"/>
                <a:gd name="connsiteX7" fmla="*/ 2073 w 97494"/>
                <a:gd name="connsiteY7" fmla="*/ 86229 h 127025"/>
                <a:gd name="connsiteX8" fmla="*/ 42278 w 97494"/>
                <a:gd name="connsiteY8" fmla="*/ 126878 h 127025"/>
                <a:gd name="connsiteX9" fmla="*/ 97144 w 97494"/>
                <a:gd name="connsiteY9" fmla="*/ 100889 h 127025"/>
                <a:gd name="connsiteX10" fmla="*/ 92701 w 97494"/>
                <a:gd name="connsiteY10" fmla="*/ 68460 h 127025"/>
                <a:gd name="connsiteX11" fmla="*/ 68711 w 97494"/>
                <a:gd name="connsiteY11" fmla="*/ 53355 h 1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94" h="127025">
                  <a:moveTo>
                    <a:pt x="68711" y="53355"/>
                  </a:moveTo>
                  <a:lnTo>
                    <a:pt x="61603" y="69126"/>
                  </a:lnTo>
                  <a:cubicBezTo>
                    <a:pt x="74264" y="66461"/>
                    <a:pt x="69156" y="64906"/>
                    <a:pt x="82039" y="69792"/>
                  </a:cubicBezTo>
                  <a:lnTo>
                    <a:pt x="85371" y="100667"/>
                  </a:lnTo>
                  <a:cubicBezTo>
                    <a:pt x="37614" y="136207"/>
                    <a:pt x="-5923" y="89339"/>
                    <a:pt x="20954" y="31143"/>
                  </a:cubicBezTo>
                  <a:cubicBezTo>
                    <a:pt x="26285" y="20259"/>
                    <a:pt x="30061" y="11375"/>
                    <a:pt x="44944" y="13374"/>
                  </a:cubicBezTo>
                  <a:cubicBezTo>
                    <a:pt x="46721" y="13818"/>
                    <a:pt x="78041" y="26701"/>
                    <a:pt x="60937" y="7821"/>
                  </a:cubicBezTo>
                  <a:cubicBezTo>
                    <a:pt x="34504" y="-20833"/>
                    <a:pt x="-10144" y="34697"/>
                    <a:pt x="2073" y="86229"/>
                  </a:cubicBezTo>
                  <a:cubicBezTo>
                    <a:pt x="6294" y="103999"/>
                    <a:pt x="23842" y="125545"/>
                    <a:pt x="42278" y="126878"/>
                  </a:cubicBezTo>
                  <a:cubicBezTo>
                    <a:pt x="54495" y="127766"/>
                    <a:pt x="90924" y="125323"/>
                    <a:pt x="97144" y="100889"/>
                  </a:cubicBezTo>
                  <a:cubicBezTo>
                    <a:pt x="98698" y="94448"/>
                    <a:pt x="94700" y="73346"/>
                    <a:pt x="92701" y="68460"/>
                  </a:cubicBezTo>
                  <a:cubicBezTo>
                    <a:pt x="89147" y="59575"/>
                    <a:pt x="80262" y="55355"/>
                    <a:pt x="68711" y="533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FFF0C8E-00D7-C9FF-1A5F-90875EEA794F}"/>
                </a:ext>
              </a:extLst>
            </p:cNvPr>
            <p:cNvSpPr/>
            <p:nvPr/>
          </p:nvSpPr>
          <p:spPr>
            <a:xfrm>
              <a:off x="4436870" y="2160883"/>
              <a:ext cx="89679" cy="125776"/>
            </a:xfrm>
            <a:custGeom>
              <a:avLst/>
              <a:gdLst>
                <a:gd name="connsiteX0" fmla="*/ 2284 w 89679"/>
                <a:gd name="connsiteY0" fmla="*/ 38341 h 125776"/>
                <a:gd name="connsiteX1" fmla="*/ 12057 w 89679"/>
                <a:gd name="connsiteY1" fmla="*/ 29012 h 125776"/>
                <a:gd name="connsiteX2" fmla="*/ 20498 w 89679"/>
                <a:gd name="connsiteY2" fmla="*/ 15240 h 125776"/>
                <a:gd name="connsiteX3" fmla="*/ 70477 w 89679"/>
                <a:gd name="connsiteY3" fmla="*/ 47004 h 125776"/>
                <a:gd name="connsiteX4" fmla="*/ 66923 w 89679"/>
                <a:gd name="connsiteY4" fmla="*/ 112085 h 125776"/>
                <a:gd name="connsiteX5" fmla="*/ 27828 w 89679"/>
                <a:gd name="connsiteY5" fmla="*/ 86319 h 125776"/>
                <a:gd name="connsiteX6" fmla="*/ 19832 w 89679"/>
                <a:gd name="connsiteY6" fmla="*/ 98758 h 125776"/>
                <a:gd name="connsiteX7" fmla="*/ 24941 w 89679"/>
                <a:gd name="connsiteY7" fmla="*/ 114751 h 125776"/>
                <a:gd name="connsiteX8" fmla="*/ 76474 w 89679"/>
                <a:gd name="connsiteY8" fmla="*/ 24347 h 125776"/>
                <a:gd name="connsiteX9" fmla="*/ 2284 w 89679"/>
                <a:gd name="connsiteY9" fmla="*/ 38341 h 12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79" h="125776">
                  <a:moveTo>
                    <a:pt x="2284" y="38341"/>
                  </a:moveTo>
                  <a:cubicBezTo>
                    <a:pt x="16056" y="33010"/>
                    <a:pt x="7393" y="36342"/>
                    <a:pt x="12057" y="29012"/>
                  </a:cubicBezTo>
                  <a:cubicBezTo>
                    <a:pt x="16278" y="22570"/>
                    <a:pt x="16944" y="20349"/>
                    <a:pt x="20498" y="15240"/>
                  </a:cubicBezTo>
                  <a:cubicBezTo>
                    <a:pt x="56483" y="12353"/>
                    <a:pt x="60703" y="18572"/>
                    <a:pt x="70477" y="47004"/>
                  </a:cubicBezTo>
                  <a:cubicBezTo>
                    <a:pt x="80695" y="76768"/>
                    <a:pt x="78917" y="87208"/>
                    <a:pt x="66923" y="112085"/>
                  </a:cubicBezTo>
                  <a:cubicBezTo>
                    <a:pt x="20054" y="118971"/>
                    <a:pt x="39157" y="106088"/>
                    <a:pt x="27828" y="86319"/>
                  </a:cubicBezTo>
                  <a:cubicBezTo>
                    <a:pt x="21609" y="88540"/>
                    <a:pt x="20054" y="83432"/>
                    <a:pt x="19832" y="98758"/>
                  </a:cubicBezTo>
                  <a:cubicBezTo>
                    <a:pt x="19832" y="102756"/>
                    <a:pt x="22053" y="110753"/>
                    <a:pt x="24941" y="114751"/>
                  </a:cubicBezTo>
                  <a:cubicBezTo>
                    <a:pt x="42711" y="139184"/>
                    <a:pt x="120233" y="128744"/>
                    <a:pt x="76474" y="24347"/>
                  </a:cubicBezTo>
                  <a:cubicBezTo>
                    <a:pt x="58926" y="-17634"/>
                    <a:pt x="-13709" y="-308"/>
                    <a:pt x="2284" y="383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82731C1-8769-FA9D-F505-91A7E060E06D}"/>
                </a:ext>
              </a:extLst>
            </p:cNvPr>
            <p:cNvSpPr/>
            <p:nvPr/>
          </p:nvSpPr>
          <p:spPr>
            <a:xfrm>
              <a:off x="4299658" y="1961013"/>
              <a:ext cx="86584" cy="129009"/>
            </a:xfrm>
            <a:custGeom>
              <a:avLst/>
              <a:gdLst>
                <a:gd name="connsiteX0" fmla="*/ 1333 w 86584"/>
                <a:gd name="connsiteY0" fmla="*/ 32971 h 129009"/>
                <a:gd name="connsiteX1" fmla="*/ 37984 w 86584"/>
                <a:gd name="connsiteY1" fmla="*/ 18089 h 129009"/>
                <a:gd name="connsiteX2" fmla="*/ 69081 w 86584"/>
                <a:gd name="connsiteY2" fmla="*/ 48297 h 129009"/>
                <a:gd name="connsiteX3" fmla="*/ 20880 w 86584"/>
                <a:gd name="connsiteY3" fmla="*/ 115822 h 129009"/>
                <a:gd name="connsiteX4" fmla="*/ 11106 w 86584"/>
                <a:gd name="connsiteY4" fmla="*/ 97608 h 129009"/>
                <a:gd name="connsiteX5" fmla="*/ 2666 w 86584"/>
                <a:gd name="connsiteY5" fmla="*/ 109603 h 129009"/>
                <a:gd name="connsiteX6" fmla="*/ 63306 w 86584"/>
                <a:gd name="connsiteY6" fmla="*/ 120043 h 129009"/>
                <a:gd name="connsiteX7" fmla="*/ 45092 w 86584"/>
                <a:gd name="connsiteY7" fmla="*/ 5206 h 129009"/>
                <a:gd name="connsiteX8" fmla="*/ 3332 w 86584"/>
                <a:gd name="connsiteY8" fmla="*/ 15424 h 129009"/>
                <a:gd name="connsiteX9" fmla="*/ 0 w 86584"/>
                <a:gd name="connsiteY9" fmla="*/ 24086 h 129009"/>
                <a:gd name="connsiteX10" fmla="*/ 1333 w 86584"/>
                <a:gd name="connsiteY10" fmla="*/ 32971 h 1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84" h="129009">
                  <a:moveTo>
                    <a:pt x="1333" y="32971"/>
                  </a:moveTo>
                  <a:cubicBezTo>
                    <a:pt x="15327" y="26752"/>
                    <a:pt x="10662" y="6094"/>
                    <a:pt x="37984" y="18089"/>
                  </a:cubicBezTo>
                  <a:cubicBezTo>
                    <a:pt x="49756" y="23198"/>
                    <a:pt x="64639" y="37414"/>
                    <a:pt x="69081" y="48297"/>
                  </a:cubicBezTo>
                  <a:cubicBezTo>
                    <a:pt x="84630" y="86058"/>
                    <a:pt x="64639" y="123819"/>
                    <a:pt x="20880" y="115822"/>
                  </a:cubicBezTo>
                  <a:cubicBezTo>
                    <a:pt x="14883" y="104938"/>
                    <a:pt x="20214" y="104938"/>
                    <a:pt x="11106" y="97608"/>
                  </a:cubicBezTo>
                  <a:cubicBezTo>
                    <a:pt x="1333" y="102939"/>
                    <a:pt x="7108" y="96276"/>
                    <a:pt x="2666" y="109603"/>
                  </a:cubicBezTo>
                  <a:cubicBezTo>
                    <a:pt x="13328" y="129816"/>
                    <a:pt x="43093" y="135813"/>
                    <a:pt x="63306" y="120043"/>
                  </a:cubicBezTo>
                  <a:cubicBezTo>
                    <a:pt x="99513" y="91389"/>
                    <a:pt x="93515" y="27418"/>
                    <a:pt x="45092" y="5206"/>
                  </a:cubicBezTo>
                  <a:cubicBezTo>
                    <a:pt x="25989" y="-3457"/>
                    <a:pt x="13328" y="-2124"/>
                    <a:pt x="3332" y="15424"/>
                  </a:cubicBezTo>
                  <a:cubicBezTo>
                    <a:pt x="3110" y="15868"/>
                    <a:pt x="0" y="24086"/>
                    <a:pt x="0" y="24086"/>
                  </a:cubicBezTo>
                  <a:lnTo>
                    <a:pt x="1333" y="3297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57CA6A2-F271-DC84-72B4-A1466AC6B8F1}"/>
                </a:ext>
              </a:extLst>
            </p:cNvPr>
            <p:cNvSpPr/>
            <p:nvPr/>
          </p:nvSpPr>
          <p:spPr>
            <a:xfrm>
              <a:off x="4418227" y="1822728"/>
              <a:ext cx="89471" cy="123427"/>
            </a:xfrm>
            <a:custGeom>
              <a:avLst/>
              <a:gdLst>
                <a:gd name="connsiteX0" fmla="*/ 89120 w 89471"/>
                <a:gd name="connsiteY0" fmla="*/ 80852 h 123427"/>
                <a:gd name="connsiteX1" fmla="*/ 62687 w 89471"/>
                <a:gd name="connsiteY1" fmla="*/ 104619 h 123427"/>
                <a:gd name="connsiteX2" fmla="*/ 27591 w 89471"/>
                <a:gd name="connsiteY2" fmla="*/ 23545 h 123427"/>
                <a:gd name="connsiteX3" fmla="*/ 56245 w 89471"/>
                <a:gd name="connsiteY3" fmla="*/ 0 h 123427"/>
                <a:gd name="connsiteX4" fmla="*/ 56245 w 89471"/>
                <a:gd name="connsiteY4" fmla="*/ 123277 h 123427"/>
                <a:gd name="connsiteX5" fmla="*/ 89120 w 89471"/>
                <a:gd name="connsiteY5" fmla="*/ 80852 h 1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71" h="123427">
                  <a:moveTo>
                    <a:pt x="89120" y="80852"/>
                  </a:moveTo>
                  <a:cubicBezTo>
                    <a:pt x="68240" y="85073"/>
                    <a:pt x="77569" y="96845"/>
                    <a:pt x="62687" y="104619"/>
                  </a:cubicBezTo>
                  <a:cubicBezTo>
                    <a:pt x="20705" y="127053"/>
                    <a:pt x="-2396" y="50199"/>
                    <a:pt x="27591" y="23545"/>
                  </a:cubicBezTo>
                  <a:cubicBezTo>
                    <a:pt x="44472" y="8441"/>
                    <a:pt x="52691" y="23101"/>
                    <a:pt x="56245" y="0"/>
                  </a:cubicBezTo>
                  <a:cubicBezTo>
                    <a:pt x="-15946" y="1111"/>
                    <a:pt x="-21499" y="128386"/>
                    <a:pt x="56245" y="123277"/>
                  </a:cubicBezTo>
                  <a:cubicBezTo>
                    <a:pt x="81346" y="121500"/>
                    <a:pt x="91563" y="90181"/>
                    <a:pt x="89120" y="808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9300FCA-A36E-5EFE-D34B-3F14640396D0}"/>
                </a:ext>
              </a:extLst>
            </p:cNvPr>
            <p:cNvSpPr/>
            <p:nvPr/>
          </p:nvSpPr>
          <p:spPr>
            <a:xfrm>
              <a:off x="4633731" y="2492746"/>
              <a:ext cx="89273" cy="107801"/>
            </a:xfrm>
            <a:custGeom>
              <a:avLst/>
              <a:gdLst>
                <a:gd name="connsiteX0" fmla="*/ 60647 w 89273"/>
                <a:gd name="connsiteY0" fmla="*/ 80308 h 107801"/>
                <a:gd name="connsiteX1" fmla="*/ 14444 w 89273"/>
                <a:gd name="connsiteY1" fmla="*/ 70979 h 107801"/>
                <a:gd name="connsiteX2" fmla="*/ 36435 w 89273"/>
                <a:gd name="connsiteY2" fmla="*/ 13672 h 107801"/>
                <a:gd name="connsiteX3" fmla="*/ 84636 w 89273"/>
                <a:gd name="connsiteY3" fmla="*/ 38772 h 107801"/>
                <a:gd name="connsiteX4" fmla="*/ 4004 w 89273"/>
                <a:gd name="connsiteY4" fmla="*/ 38994 h 107801"/>
                <a:gd name="connsiteX5" fmla="*/ 60647 w 89273"/>
                <a:gd name="connsiteY5" fmla="*/ 80308 h 10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73" h="107801">
                  <a:moveTo>
                    <a:pt x="60647" y="80308"/>
                  </a:moveTo>
                  <a:cubicBezTo>
                    <a:pt x="58425" y="80975"/>
                    <a:pt x="25773" y="109851"/>
                    <a:pt x="14444" y="70979"/>
                  </a:cubicBezTo>
                  <a:cubicBezTo>
                    <a:pt x="7336" y="46768"/>
                    <a:pt x="23552" y="23667"/>
                    <a:pt x="36435" y="13672"/>
                  </a:cubicBezTo>
                  <a:cubicBezTo>
                    <a:pt x="81305" y="7675"/>
                    <a:pt x="65534" y="27888"/>
                    <a:pt x="84636" y="38772"/>
                  </a:cubicBezTo>
                  <a:cubicBezTo>
                    <a:pt x="109737" y="17448"/>
                    <a:pt x="25773" y="-36750"/>
                    <a:pt x="4004" y="38994"/>
                  </a:cubicBezTo>
                  <a:cubicBezTo>
                    <a:pt x="-21540" y="128731"/>
                    <a:pt x="84414" y="117181"/>
                    <a:pt x="60647" y="8030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A323EB2-6677-51F8-C28A-376DA69BD6B5}"/>
                </a:ext>
              </a:extLst>
            </p:cNvPr>
            <p:cNvSpPr/>
            <p:nvPr/>
          </p:nvSpPr>
          <p:spPr>
            <a:xfrm>
              <a:off x="4170021" y="2132266"/>
              <a:ext cx="89396" cy="109339"/>
            </a:xfrm>
            <a:custGeom>
              <a:avLst/>
              <a:gdLst>
                <a:gd name="connsiteX0" fmla="*/ 69885 w 89396"/>
                <a:gd name="connsiteY0" fmla="*/ 48077 h 109339"/>
                <a:gd name="connsiteX1" fmla="*/ 64332 w 89396"/>
                <a:gd name="connsiteY1" fmla="*/ 56740 h 109339"/>
                <a:gd name="connsiteX2" fmla="*/ 72550 w 89396"/>
                <a:gd name="connsiteY2" fmla="*/ 63404 h 109339"/>
                <a:gd name="connsiteX3" fmla="*/ 80103 w 89396"/>
                <a:gd name="connsiteY3" fmla="*/ 69401 h 109339"/>
                <a:gd name="connsiteX4" fmla="*/ 16574 w 89396"/>
                <a:gd name="connsiteY4" fmla="*/ 32973 h 109339"/>
                <a:gd name="connsiteX5" fmla="*/ 49005 w 89396"/>
                <a:gd name="connsiteY5" fmla="*/ 13871 h 109339"/>
                <a:gd name="connsiteX6" fmla="*/ 7023 w 89396"/>
                <a:gd name="connsiteY6" fmla="*/ 26087 h 109339"/>
                <a:gd name="connsiteX7" fmla="*/ 77437 w 89396"/>
                <a:gd name="connsiteY7" fmla="*/ 99832 h 109339"/>
                <a:gd name="connsiteX8" fmla="*/ 69885 w 89396"/>
                <a:gd name="connsiteY8" fmla="*/ 48077 h 10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96" h="109339">
                  <a:moveTo>
                    <a:pt x="69885" y="48077"/>
                  </a:moveTo>
                  <a:lnTo>
                    <a:pt x="64332" y="56740"/>
                  </a:lnTo>
                  <a:cubicBezTo>
                    <a:pt x="69218" y="64292"/>
                    <a:pt x="63221" y="56296"/>
                    <a:pt x="72550" y="63404"/>
                  </a:cubicBezTo>
                  <a:lnTo>
                    <a:pt x="80103" y="69401"/>
                  </a:lnTo>
                  <a:cubicBezTo>
                    <a:pt x="76104" y="112493"/>
                    <a:pt x="-3861" y="104052"/>
                    <a:pt x="16574" y="32973"/>
                  </a:cubicBezTo>
                  <a:cubicBezTo>
                    <a:pt x="23682" y="8762"/>
                    <a:pt x="26570" y="16758"/>
                    <a:pt x="49005" y="13871"/>
                  </a:cubicBezTo>
                  <a:cubicBezTo>
                    <a:pt x="47006" y="-10563"/>
                    <a:pt x="17685" y="-345"/>
                    <a:pt x="7023" y="26087"/>
                  </a:cubicBezTo>
                  <a:cubicBezTo>
                    <a:pt x="-21409" y="96278"/>
                    <a:pt x="43452" y="126264"/>
                    <a:pt x="77437" y="99832"/>
                  </a:cubicBezTo>
                  <a:cubicBezTo>
                    <a:pt x="98539" y="83173"/>
                    <a:pt x="88988" y="57629"/>
                    <a:pt x="69885" y="4807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7BB7A1B-2D59-031F-FEC0-391632A7ECCC}"/>
                </a:ext>
              </a:extLst>
            </p:cNvPr>
            <p:cNvSpPr/>
            <p:nvPr/>
          </p:nvSpPr>
          <p:spPr>
            <a:xfrm>
              <a:off x="3900750" y="2027710"/>
              <a:ext cx="115708" cy="89090"/>
            </a:xfrm>
            <a:custGeom>
              <a:avLst/>
              <a:gdLst>
                <a:gd name="connsiteX0" fmla="*/ 5522 w 115708"/>
                <a:gd name="connsiteY0" fmla="*/ 54012 h 89090"/>
                <a:gd name="connsiteX1" fmla="*/ 20404 w 115708"/>
                <a:gd name="connsiteY1" fmla="*/ 25580 h 89090"/>
                <a:gd name="connsiteX2" fmla="*/ 101925 w 115708"/>
                <a:gd name="connsiteY2" fmla="*/ 75558 h 89090"/>
                <a:gd name="connsiteX3" fmla="*/ 67273 w 115708"/>
                <a:gd name="connsiteY3" fmla="*/ 69338 h 89090"/>
                <a:gd name="connsiteX4" fmla="*/ 60387 w 115708"/>
                <a:gd name="connsiteY4" fmla="*/ 83332 h 89090"/>
                <a:gd name="connsiteX5" fmla="*/ 115030 w 115708"/>
                <a:gd name="connsiteY5" fmla="*/ 69338 h 89090"/>
                <a:gd name="connsiteX6" fmla="*/ 27068 w 115708"/>
                <a:gd name="connsiteY6" fmla="*/ 7144 h 89090"/>
                <a:gd name="connsiteX7" fmla="*/ 5522 w 115708"/>
                <a:gd name="connsiteY7" fmla="*/ 5401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08" h="89090">
                  <a:moveTo>
                    <a:pt x="5522" y="54012"/>
                  </a:moveTo>
                  <a:cubicBezTo>
                    <a:pt x="22181" y="47126"/>
                    <a:pt x="11075" y="34243"/>
                    <a:pt x="20404" y="25580"/>
                  </a:cubicBezTo>
                  <a:cubicBezTo>
                    <a:pt x="43061" y="4479"/>
                    <a:pt x="112365" y="10476"/>
                    <a:pt x="101925" y="75558"/>
                  </a:cubicBezTo>
                  <a:cubicBezTo>
                    <a:pt x="74825" y="84665"/>
                    <a:pt x="81489" y="75113"/>
                    <a:pt x="67273" y="69338"/>
                  </a:cubicBezTo>
                  <a:lnTo>
                    <a:pt x="60387" y="83332"/>
                  </a:lnTo>
                  <a:cubicBezTo>
                    <a:pt x="81045" y="92217"/>
                    <a:pt x="109921" y="93105"/>
                    <a:pt x="115030" y="69338"/>
                  </a:cubicBezTo>
                  <a:cubicBezTo>
                    <a:pt x="121250" y="40462"/>
                    <a:pt x="84154" y="-20843"/>
                    <a:pt x="27068" y="7144"/>
                  </a:cubicBezTo>
                  <a:cubicBezTo>
                    <a:pt x="-1142" y="20916"/>
                    <a:pt x="-5363" y="42906"/>
                    <a:pt x="5522" y="540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314AB22-348C-886A-E52E-A43D71056BA6}"/>
                </a:ext>
              </a:extLst>
            </p:cNvPr>
            <p:cNvSpPr/>
            <p:nvPr/>
          </p:nvSpPr>
          <p:spPr>
            <a:xfrm>
              <a:off x="4538093" y="1993462"/>
              <a:ext cx="83844" cy="111424"/>
            </a:xfrm>
            <a:custGeom>
              <a:avLst/>
              <a:gdLst>
                <a:gd name="connsiteX0" fmla="*/ 80761 w 83844"/>
                <a:gd name="connsiteY0" fmla="*/ 65603 h 111424"/>
                <a:gd name="connsiteX1" fmla="*/ 61436 w 83844"/>
                <a:gd name="connsiteY1" fmla="*/ 90925 h 111424"/>
                <a:gd name="connsiteX2" fmla="*/ 17455 w 83844"/>
                <a:gd name="connsiteY2" fmla="*/ 46279 h 111424"/>
                <a:gd name="connsiteX3" fmla="*/ 39446 w 83844"/>
                <a:gd name="connsiteY3" fmla="*/ 16070 h 111424"/>
                <a:gd name="connsiteX4" fmla="*/ 67878 w 83844"/>
                <a:gd name="connsiteY4" fmla="*/ 8074 h 111424"/>
                <a:gd name="connsiteX5" fmla="*/ 3017 w 83844"/>
                <a:gd name="connsiteY5" fmla="*/ 87593 h 111424"/>
                <a:gd name="connsiteX6" fmla="*/ 55661 w 83844"/>
                <a:gd name="connsiteY6" fmla="*/ 109583 h 111424"/>
                <a:gd name="connsiteX7" fmla="*/ 80761 w 83844"/>
                <a:gd name="connsiteY7" fmla="*/ 65603 h 1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44" h="111424">
                  <a:moveTo>
                    <a:pt x="80761" y="65603"/>
                  </a:moveTo>
                  <a:cubicBezTo>
                    <a:pt x="58993" y="80263"/>
                    <a:pt x="78762" y="80930"/>
                    <a:pt x="61436" y="90925"/>
                  </a:cubicBezTo>
                  <a:cubicBezTo>
                    <a:pt x="40112" y="103808"/>
                    <a:pt x="-93" y="91591"/>
                    <a:pt x="17455" y="46279"/>
                  </a:cubicBezTo>
                  <a:cubicBezTo>
                    <a:pt x="22564" y="33618"/>
                    <a:pt x="28117" y="21845"/>
                    <a:pt x="39446" y="16070"/>
                  </a:cubicBezTo>
                  <a:cubicBezTo>
                    <a:pt x="60104" y="6075"/>
                    <a:pt x="55661" y="22290"/>
                    <a:pt x="67878" y="8074"/>
                  </a:cubicBezTo>
                  <a:cubicBezTo>
                    <a:pt x="41445" y="-23912"/>
                    <a:pt x="-13421" y="46723"/>
                    <a:pt x="3017" y="87593"/>
                  </a:cubicBezTo>
                  <a:cubicBezTo>
                    <a:pt x="9236" y="102920"/>
                    <a:pt x="32116" y="116469"/>
                    <a:pt x="55661" y="109583"/>
                  </a:cubicBezTo>
                  <a:cubicBezTo>
                    <a:pt x="72320" y="104919"/>
                    <a:pt x="91423" y="82707"/>
                    <a:pt x="80761" y="656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377EBF4-2360-D9AC-2A20-FB47A189B646}"/>
                </a:ext>
              </a:extLst>
            </p:cNvPr>
            <p:cNvSpPr/>
            <p:nvPr/>
          </p:nvSpPr>
          <p:spPr>
            <a:xfrm>
              <a:off x="4532964" y="2354160"/>
              <a:ext cx="73496" cy="116621"/>
            </a:xfrm>
            <a:custGeom>
              <a:avLst/>
              <a:gdLst>
                <a:gd name="connsiteX0" fmla="*/ 11478 w 73496"/>
                <a:gd name="connsiteY0" fmla="*/ 27426 h 116621"/>
                <a:gd name="connsiteX1" fmla="*/ 35912 w 73496"/>
                <a:gd name="connsiteY1" fmla="*/ 15431 h 116621"/>
                <a:gd name="connsiteX2" fmla="*/ 11034 w 73496"/>
                <a:gd name="connsiteY2" fmla="*/ 95839 h 116621"/>
                <a:gd name="connsiteX3" fmla="*/ 14588 w 73496"/>
                <a:gd name="connsiteY3" fmla="*/ 61188 h 116621"/>
                <a:gd name="connsiteX4" fmla="*/ 70564 w 73496"/>
                <a:gd name="connsiteY4" fmla="*/ 83400 h 116621"/>
                <a:gd name="connsiteX5" fmla="*/ 25250 w 73496"/>
                <a:gd name="connsiteY5" fmla="*/ 105 h 116621"/>
                <a:gd name="connsiteX6" fmla="*/ 11478 w 73496"/>
                <a:gd name="connsiteY6" fmla="*/ 27426 h 1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6" h="116621">
                  <a:moveTo>
                    <a:pt x="11478" y="27426"/>
                  </a:moveTo>
                  <a:cubicBezTo>
                    <a:pt x="25695" y="20318"/>
                    <a:pt x="10812" y="7435"/>
                    <a:pt x="35912" y="15431"/>
                  </a:cubicBezTo>
                  <a:cubicBezTo>
                    <a:pt x="74563" y="27648"/>
                    <a:pt x="71231" y="136932"/>
                    <a:pt x="11034" y="95839"/>
                  </a:cubicBezTo>
                  <a:cubicBezTo>
                    <a:pt x="9479" y="72739"/>
                    <a:pt x="22141" y="74293"/>
                    <a:pt x="14588" y="61188"/>
                  </a:cubicBezTo>
                  <a:cubicBezTo>
                    <a:pt x="-33613" y="103391"/>
                    <a:pt x="51461" y="149593"/>
                    <a:pt x="70564" y="83400"/>
                  </a:cubicBezTo>
                  <a:cubicBezTo>
                    <a:pt x="83448" y="38310"/>
                    <a:pt x="51239" y="-2339"/>
                    <a:pt x="25250" y="105"/>
                  </a:cubicBezTo>
                  <a:cubicBezTo>
                    <a:pt x="12367" y="1438"/>
                    <a:pt x="5037" y="14321"/>
                    <a:pt x="11478" y="27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A56B295-344C-8470-435A-0470A15DA85E}"/>
                </a:ext>
              </a:extLst>
            </p:cNvPr>
            <p:cNvSpPr/>
            <p:nvPr/>
          </p:nvSpPr>
          <p:spPr>
            <a:xfrm>
              <a:off x="4705880" y="2025312"/>
              <a:ext cx="76237" cy="102393"/>
            </a:xfrm>
            <a:custGeom>
              <a:avLst/>
              <a:gdLst>
                <a:gd name="connsiteX0" fmla="*/ 70240 w 76237"/>
                <a:gd name="connsiteY0" fmla="*/ 65961 h 102393"/>
                <a:gd name="connsiteX1" fmla="*/ 18485 w 76237"/>
                <a:gd name="connsiteY1" fmla="*/ 84175 h 102393"/>
                <a:gd name="connsiteX2" fmla="*/ 27370 w 76237"/>
                <a:gd name="connsiteY2" fmla="*/ 27978 h 102393"/>
                <a:gd name="connsiteX3" fmla="*/ 76238 w 76237"/>
                <a:gd name="connsiteY3" fmla="*/ 9987 h 102393"/>
                <a:gd name="connsiteX4" fmla="*/ 48 w 76237"/>
                <a:gd name="connsiteY4" fmla="*/ 64628 h 102393"/>
                <a:gd name="connsiteX5" fmla="*/ 37810 w 76237"/>
                <a:gd name="connsiteY5" fmla="*/ 101945 h 102393"/>
                <a:gd name="connsiteX6" fmla="*/ 62244 w 76237"/>
                <a:gd name="connsiteY6" fmla="*/ 88618 h 102393"/>
                <a:gd name="connsiteX7" fmla="*/ 70240 w 76237"/>
                <a:gd name="connsiteY7" fmla="*/ 65961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37" h="102393">
                  <a:moveTo>
                    <a:pt x="70240" y="65961"/>
                  </a:moveTo>
                  <a:cubicBezTo>
                    <a:pt x="52248" y="67516"/>
                    <a:pt x="60245" y="96392"/>
                    <a:pt x="18485" y="84175"/>
                  </a:cubicBezTo>
                  <a:cubicBezTo>
                    <a:pt x="9155" y="61741"/>
                    <a:pt x="12487" y="41750"/>
                    <a:pt x="27370" y="27978"/>
                  </a:cubicBezTo>
                  <a:cubicBezTo>
                    <a:pt x="56246" y="1546"/>
                    <a:pt x="64021" y="28867"/>
                    <a:pt x="76238" y="9987"/>
                  </a:cubicBezTo>
                  <a:cubicBezTo>
                    <a:pt x="59134" y="-18001"/>
                    <a:pt x="1603" y="16872"/>
                    <a:pt x="48" y="64628"/>
                  </a:cubicBezTo>
                  <a:cubicBezTo>
                    <a:pt x="-840" y="91949"/>
                    <a:pt x="10488" y="105055"/>
                    <a:pt x="37810" y="101945"/>
                  </a:cubicBezTo>
                  <a:cubicBezTo>
                    <a:pt x="52248" y="100390"/>
                    <a:pt x="54692" y="96614"/>
                    <a:pt x="62244" y="88618"/>
                  </a:cubicBezTo>
                  <a:cubicBezTo>
                    <a:pt x="70907" y="79511"/>
                    <a:pt x="77793" y="78844"/>
                    <a:pt x="70240" y="659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DAC84ED-3EBD-83C2-0362-5EEF5EDC82A1}"/>
                </a:ext>
              </a:extLst>
            </p:cNvPr>
            <p:cNvSpPr/>
            <p:nvPr/>
          </p:nvSpPr>
          <p:spPr>
            <a:xfrm>
              <a:off x="4097800" y="2438352"/>
              <a:ext cx="73147" cy="102807"/>
            </a:xfrm>
            <a:custGeom>
              <a:avLst/>
              <a:gdLst>
                <a:gd name="connsiteX0" fmla="*/ 58364 w 73147"/>
                <a:gd name="connsiteY0" fmla="*/ 46520 h 102807"/>
                <a:gd name="connsiteX1" fmla="*/ 52367 w 73147"/>
                <a:gd name="connsiteY1" fmla="*/ 85392 h 102807"/>
                <a:gd name="connsiteX2" fmla="*/ 14383 w 73147"/>
                <a:gd name="connsiteY2" fmla="*/ 50519 h 102807"/>
                <a:gd name="connsiteX3" fmla="*/ 55254 w 73147"/>
                <a:gd name="connsiteY3" fmla="*/ 10759 h 102807"/>
                <a:gd name="connsiteX4" fmla="*/ 54366 w 73147"/>
                <a:gd name="connsiteY4" fmla="*/ 1652 h 102807"/>
                <a:gd name="connsiteX5" fmla="*/ 6831 w 73147"/>
                <a:gd name="connsiteY5" fmla="*/ 88946 h 102807"/>
                <a:gd name="connsiteX6" fmla="*/ 60585 w 73147"/>
                <a:gd name="connsiteY6" fmla="*/ 96054 h 102807"/>
                <a:gd name="connsiteX7" fmla="*/ 73024 w 73147"/>
                <a:gd name="connsiteY7" fmla="*/ 71176 h 102807"/>
                <a:gd name="connsiteX8" fmla="*/ 58364 w 73147"/>
                <a:gd name="connsiteY8" fmla="*/ 46520 h 10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47" h="102807">
                  <a:moveTo>
                    <a:pt x="58364" y="46520"/>
                  </a:moveTo>
                  <a:cubicBezTo>
                    <a:pt x="52367" y="66067"/>
                    <a:pt x="72580" y="66289"/>
                    <a:pt x="52367" y="85392"/>
                  </a:cubicBezTo>
                  <a:cubicBezTo>
                    <a:pt x="25045" y="96054"/>
                    <a:pt x="8830" y="80949"/>
                    <a:pt x="14383" y="50519"/>
                  </a:cubicBezTo>
                  <a:cubicBezTo>
                    <a:pt x="21491" y="10093"/>
                    <a:pt x="46591" y="14091"/>
                    <a:pt x="55254" y="10759"/>
                  </a:cubicBezTo>
                  <a:lnTo>
                    <a:pt x="54366" y="1652"/>
                  </a:lnTo>
                  <a:cubicBezTo>
                    <a:pt x="25045" y="-11453"/>
                    <a:pt x="-16493" y="56738"/>
                    <a:pt x="6831" y="88946"/>
                  </a:cubicBezTo>
                  <a:cubicBezTo>
                    <a:pt x="16604" y="102717"/>
                    <a:pt x="42815" y="108270"/>
                    <a:pt x="60585" y="96054"/>
                  </a:cubicBezTo>
                  <a:cubicBezTo>
                    <a:pt x="67693" y="90945"/>
                    <a:pt x="72580" y="82726"/>
                    <a:pt x="73024" y="71176"/>
                  </a:cubicBezTo>
                  <a:cubicBezTo>
                    <a:pt x="74357" y="47631"/>
                    <a:pt x="64584" y="47409"/>
                    <a:pt x="58364" y="465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132ABF0-1241-8551-2753-4E7832D73C56}"/>
                </a:ext>
              </a:extLst>
            </p:cNvPr>
            <p:cNvSpPr/>
            <p:nvPr/>
          </p:nvSpPr>
          <p:spPr>
            <a:xfrm>
              <a:off x="4056429" y="2580605"/>
              <a:ext cx="76473" cy="94057"/>
            </a:xfrm>
            <a:custGeom>
              <a:avLst/>
              <a:gdLst>
                <a:gd name="connsiteX0" fmla="*/ 19325 w 76473"/>
                <a:gd name="connsiteY0" fmla="*/ 16217 h 94057"/>
                <a:gd name="connsiteX1" fmla="*/ 61307 w 76473"/>
                <a:gd name="connsiteY1" fmla="*/ 26212 h 94057"/>
                <a:gd name="connsiteX2" fmla="*/ 45536 w 76473"/>
                <a:gd name="connsiteY2" fmla="*/ 80188 h 94057"/>
                <a:gd name="connsiteX3" fmla="*/ 15771 w 76473"/>
                <a:gd name="connsiteY3" fmla="*/ 82187 h 94057"/>
                <a:gd name="connsiteX4" fmla="*/ 7108 w 76473"/>
                <a:gd name="connsiteY4" fmla="*/ 65750 h 94057"/>
                <a:gd name="connsiteX5" fmla="*/ 0 w 76473"/>
                <a:gd name="connsiteY5" fmla="*/ 83519 h 94057"/>
                <a:gd name="connsiteX6" fmla="*/ 74413 w 76473"/>
                <a:gd name="connsiteY6" fmla="*/ 51978 h 94057"/>
                <a:gd name="connsiteX7" fmla="*/ 19325 w 76473"/>
                <a:gd name="connsiteY7" fmla="*/ 16217 h 9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73" h="94057">
                  <a:moveTo>
                    <a:pt x="19325" y="16217"/>
                  </a:moveTo>
                  <a:cubicBezTo>
                    <a:pt x="26211" y="19993"/>
                    <a:pt x="52866" y="11996"/>
                    <a:pt x="61307" y="26212"/>
                  </a:cubicBezTo>
                  <a:cubicBezTo>
                    <a:pt x="65972" y="53089"/>
                    <a:pt x="55310" y="65750"/>
                    <a:pt x="45536" y="80188"/>
                  </a:cubicBezTo>
                  <a:lnTo>
                    <a:pt x="15771" y="82187"/>
                  </a:lnTo>
                  <a:cubicBezTo>
                    <a:pt x="9551" y="70414"/>
                    <a:pt x="15327" y="72413"/>
                    <a:pt x="7108" y="65750"/>
                  </a:cubicBezTo>
                  <a:lnTo>
                    <a:pt x="0" y="83519"/>
                  </a:lnTo>
                  <a:cubicBezTo>
                    <a:pt x="33319" y="103732"/>
                    <a:pt x="63750" y="95736"/>
                    <a:pt x="74413" y="51978"/>
                  </a:cubicBezTo>
                  <a:cubicBezTo>
                    <a:pt x="89961" y="-13326"/>
                    <a:pt x="12217" y="-6884"/>
                    <a:pt x="19325" y="16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F2C994A-56F5-6E96-8D85-A921CD20987D}"/>
                </a:ext>
              </a:extLst>
            </p:cNvPr>
            <p:cNvSpPr/>
            <p:nvPr/>
          </p:nvSpPr>
          <p:spPr>
            <a:xfrm>
              <a:off x="4632412" y="2155292"/>
              <a:ext cx="71115" cy="95158"/>
            </a:xfrm>
            <a:custGeom>
              <a:avLst/>
              <a:gdLst>
                <a:gd name="connsiteX0" fmla="*/ 66630 w 71115"/>
                <a:gd name="connsiteY0" fmla="*/ 66811 h 95158"/>
                <a:gd name="connsiteX1" fmla="*/ 13320 w 71115"/>
                <a:gd name="connsiteY1" fmla="*/ 50152 h 95158"/>
                <a:gd name="connsiteX2" fmla="*/ 27980 w 71115"/>
                <a:gd name="connsiteY2" fmla="*/ 17500 h 95158"/>
                <a:gd name="connsiteX3" fmla="*/ 56635 w 71115"/>
                <a:gd name="connsiteY3" fmla="*/ 5061 h 95158"/>
                <a:gd name="connsiteX4" fmla="*/ 40642 w 71115"/>
                <a:gd name="connsiteY4" fmla="*/ 95020 h 95158"/>
                <a:gd name="connsiteX5" fmla="*/ 66630 w 71115"/>
                <a:gd name="connsiteY5" fmla="*/ 66811 h 9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15" h="95158">
                  <a:moveTo>
                    <a:pt x="66630" y="66811"/>
                  </a:moveTo>
                  <a:cubicBezTo>
                    <a:pt x="66630" y="66811"/>
                    <a:pt x="13764" y="105460"/>
                    <a:pt x="13320" y="50152"/>
                  </a:cubicBezTo>
                  <a:cubicBezTo>
                    <a:pt x="13098" y="35270"/>
                    <a:pt x="17985" y="22609"/>
                    <a:pt x="27980" y="17500"/>
                  </a:cubicBezTo>
                  <a:cubicBezTo>
                    <a:pt x="45084" y="9282"/>
                    <a:pt x="54413" y="27273"/>
                    <a:pt x="56635" y="5061"/>
                  </a:cubicBezTo>
                  <a:cubicBezTo>
                    <a:pt x="1991" y="-26480"/>
                    <a:pt x="-29995" y="99907"/>
                    <a:pt x="40642" y="95020"/>
                  </a:cubicBezTo>
                  <a:cubicBezTo>
                    <a:pt x="44862" y="94798"/>
                    <a:pt x="84178" y="84803"/>
                    <a:pt x="66630" y="6681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DF70F66-6612-14B9-17BF-D0B057FC7C95}"/>
                </a:ext>
              </a:extLst>
            </p:cNvPr>
            <p:cNvSpPr/>
            <p:nvPr/>
          </p:nvSpPr>
          <p:spPr>
            <a:xfrm>
              <a:off x="4838094" y="2089528"/>
              <a:ext cx="80412" cy="74166"/>
            </a:xfrm>
            <a:custGeom>
              <a:avLst/>
              <a:gdLst>
                <a:gd name="connsiteX0" fmla="*/ 0 w 80412"/>
                <a:gd name="connsiteY0" fmla="*/ 45281 h 74166"/>
                <a:gd name="connsiteX1" fmla="*/ 8663 w 80412"/>
                <a:gd name="connsiteY1" fmla="*/ 50168 h 74166"/>
                <a:gd name="connsiteX2" fmla="*/ 23323 w 80412"/>
                <a:gd name="connsiteY2" fmla="*/ 24846 h 74166"/>
                <a:gd name="connsiteX3" fmla="*/ 65083 w 80412"/>
                <a:gd name="connsiteY3" fmla="*/ 47058 h 74166"/>
                <a:gd name="connsiteX4" fmla="*/ 41982 w 80412"/>
                <a:gd name="connsiteY4" fmla="*/ 65272 h 74166"/>
                <a:gd name="connsiteX5" fmla="*/ 63973 w 80412"/>
                <a:gd name="connsiteY5" fmla="*/ 74157 h 74166"/>
                <a:gd name="connsiteX6" fmla="*/ 80410 w 80412"/>
                <a:gd name="connsiteY6" fmla="*/ 39061 h 74166"/>
                <a:gd name="connsiteX7" fmla="*/ 0 w 80412"/>
                <a:gd name="connsiteY7" fmla="*/ 45281 h 7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412" h="74166">
                  <a:moveTo>
                    <a:pt x="0" y="45281"/>
                  </a:moveTo>
                  <a:lnTo>
                    <a:pt x="8663" y="50168"/>
                  </a:lnTo>
                  <a:cubicBezTo>
                    <a:pt x="15327" y="42393"/>
                    <a:pt x="15771" y="32398"/>
                    <a:pt x="23323" y="24846"/>
                  </a:cubicBezTo>
                  <a:cubicBezTo>
                    <a:pt x="39983" y="7964"/>
                    <a:pt x="72191" y="16405"/>
                    <a:pt x="65083" y="47058"/>
                  </a:cubicBezTo>
                  <a:cubicBezTo>
                    <a:pt x="61307" y="64161"/>
                    <a:pt x="49979" y="59719"/>
                    <a:pt x="41982" y="65272"/>
                  </a:cubicBezTo>
                  <a:cubicBezTo>
                    <a:pt x="47313" y="74823"/>
                    <a:pt x="49979" y="74157"/>
                    <a:pt x="63973" y="74157"/>
                  </a:cubicBezTo>
                  <a:cubicBezTo>
                    <a:pt x="69304" y="65938"/>
                    <a:pt x="80188" y="51500"/>
                    <a:pt x="80410" y="39061"/>
                  </a:cubicBezTo>
                  <a:cubicBezTo>
                    <a:pt x="80854" y="-8250"/>
                    <a:pt x="16437" y="-19801"/>
                    <a:pt x="0" y="452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D2A2A83-724B-748B-A046-CACE550E606A}"/>
                </a:ext>
              </a:extLst>
            </p:cNvPr>
            <p:cNvSpPr/>
            <p:nvPr/>
          </p:nvSpPr>
          <p:spPr>
            <a:xfrm>
              <a:off x="4322382" y="2212482"/>
              <a:ext cx="60489" cy="88496"/>
            </a:xfrm>
            <a:custGeom>
              <a:avLst/>
              <a:gdLst>
                <a:gd name="connsiteX0" fmla="*/ 59907 w 60489"/>
                <a:gd name="connsiteY0" fmla="*/ 72036 h 88496"/>
                <a:gd name="connsiteX1" fmla="*/ 13482 w 60489"/>
                <a:gd name="connsiteY1" fmla="*/ 61597 h 88496"/>
                <a:gd name="connsiteX2" fmla="*/ 27698 w 60489"/>
                <a:gd name="connsiteY2" fmla="*/ 12952 h 88496"/>
                <a:gd name="connsiteX3" fmla="*/ 51244 w 60489"/>
                <a:gd name="connsiteY3" fmla="*/ 8954 h 88496"/>
                <a:gd name="connsiteX4" fmla="*/ 25255 w 60489"/>
                <a:gd name="connsiteY4" fmla="*/ 84031 h 88496"/>
                <a:gd name="connsiteX5" fmla="*/ 59907 w 60489"/>
                <a:gd name="connsiteY5" fmla="*/ 72036 h 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89" h="88496">
                  <a:moveTo>
                    <a:pt x="59907" y="72036"/>
                  </a:moveTo>
                  <a:cubicBezTo>
                    <a:pt x="31475" y="77589"/>
                    <a:pt x="31697" y="73813"/>
                    <a:pt x="13482" y="61597"/>
                  </a:cubicBezTo>
                  <a:cubicBezTo>
                    <a:pt x="12372" y="34942"/>
                    <a:pt x="14593" y="28056"/>
                    <a:pt x="27698" y="12952"/>
                  </a:cubicBezTo>
                  <a:cubicBezTo>
                    <a:pt x="40804" y="12508"/>
                    <a:pt x="43692" y="16950"/>
                    <a:pt x="51244" y="8954"/>
                  </a:cubicBezTo>
                  <a:cubicBezTo>
                    <a:pt x="25921" y="-28585"/>
                    <a:pt x="-33831" y="62707"/>
                    <a:pt x="25255" y="84031"/>
                  </a:cubicBezTo>
                  <a:cubicBezTo>
                    <a:pt x="40137" y="89584"/>
                    <a:pt x="64571" y="93804"/>
                    <a:pt x="59907" y="720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F0DFA9A-382B-64A6-1B26-E6AD0335A573}"/>
                </a:ext>
              </a:extLst>
            </p:cNvPr>
            <p:cNvSpPr/>
            <p:nvPr/>
          </p:nvSpPr>
          <p:spPr>
            <a:xfrm>
              <a:off x="4971438" y="2029671"/>
              <a:ext cx="46520" cy="62268"/>
            </a:xfrm>
            <a:custGeom>
              <a:avLst/>
              <a:gdLst>
                <a:gd name="connsiteX0" fmla="*/ 4152 w 46520"/>
                <a:gd name="connsiteY0" fmla="*/ 62269 h 62268"/>
                <a:gd name="connsiteX1" fmla="*/ 15036 w 46520"/>
                <a:gd name="connsiteY1" fmla="*/ 26729 h 62268"/>
                <a:gd name="connsiteX2" fmla="*/ 44579 w 46520"/>
                <a:gd name="connsiteY2" fmla="*/ 22287 h 62268"/>
                <a:gd name="connsiteX3" fmla="*/ 45912 w 46520"/>
                <a:gd name="connsiteY3" fmla="*/ 16734 h 62268"/>
                <a:gd name="connsiteX4" fmla="*/ 39026 w 46520"/>
                <a:gd name="connsiteY4" fmla="*/ 75 h 62268"/>
                <a:gd name="connsiteX5" fmla="*/ 4152 w 46520"/>
                <a:gd name="connsiteY5" fmla="*/ 62269 h 6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20" h="62268">
                  <a:moveTo>
                    <a:pt x="4152" y="62269"/>
                  </a:moveTo>
                  <a:cubicBezTo>
                    <a:pt x="20812" y="53384"/>
                    <a:pt x="6596" y="46276"/>
                    <a:pt x="15036" y="26729"/>
                  </a:cubicBezTo>
                  <a:cubicBezTo>
                    <a:pt x="21478" y="11847"/>
                    <a:pt x="33029" y="12736"/>
                    <a:pt x="44579" y="22287"/>
                  </a:cubicBezTo>
                  <a:cubicBezTo>
                    <a:pt x="39693" y="15845"/>
                    <a:pt x="44801" y="20510"/>
                    <a:pt x="45912" y="16734"/>
                  </a:cubicBezTo>
                  <a:cubicBezTo>
                    <a:pt x="48133" y="8737"/>
                    <a:pt x="43913" y="6960"/>
                    <a:pt x="39026" y="75"/>
                  </a:cubicBezTo>
                  <a:cubicBezTo>
                    <a:pt x="-3622" y="-2147"/>
                    <a:pt x="-4066" y="45832"/>
                    <a:pt x="4152" y="622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1" name="图形 2">
            <a:extLst>
              <a:ext uri="{FF2B5EF4-FFF2-40B4-BE49-F238E27FC236}">
                <a16:creationId xmlns:a16="http://schemas.microsoft.com/office/drawing/2014/main" id="{5BF18ABF-4919-E8B8-4407-EB452AE02D7D}"/>
              </a:ext>
            </a:extLst>
          </p:cNvPr>
          <p:cNvGrpSpPr/>
          <p:nvPr/>
        </p:nvGrpSpPr>
        <p:grpSpPr>
          <a:xfrm rot="2090753">
            <a:off x="5182596" y="441410"/>
            <a:ext cx="974347" cy="1777043"/>
            <a:chOff x="3758530" y="3311146"/>
            <a:chExt cx="1345894" cy="2454682"/>
          </a:xfrm>
          <a:solidFill>
            <a:srgbClr val="262626"/>
          </a:solidFill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C9A3E818-1331-9C83-4904-44BF495B91F2}"/>
                </a:ext>
              </a:extLst>
            </p:cNvPr>
            <p:cNvSpPr/>
            <p:nvPr/>
          </p:nvSpPr>
          <p:spPr>
            <a:xfrm>
              <a:off x="3758530" y="3311146"/>
              <a:ext cx="1345894" cy="1732673"/>
            </a:xfrm>
            <a:custGeom>
              <a:avLst/>
              <a:gdLst>
                <a:gd name="connsiteX0" fmla="*/ 620872 w 1345894"/>
                <a:gd name="connsiteY0" fmla="*/ 1504891 h 1732673"/>
                <a:gd name="connsiteX1" fmla="*/ 648416 w 1345894"/>
                <a:gd name="connsiteY1" fmla="*/ 1504891 h 1732673"/>
                <a:gd name="connsiteX2" fmla="*/ 677959 w 1345894"/>
                <a:gd name="connsiteY2" fmla="*/ 1601514 h 1732673"/>
                <a:gd name="connsiteX3" fmla="*/ 641308 w 1345894"/>
                <a:gd name="connsiteY3" fmla="*/ 1693694 h 1732673"/>
                <a:gd name="connsiteX4" fmla="*/ 620872 w 1345894"/>
                <a:gd name="connsiteY4" fmla="*/ 1504891 h 1732673"/>
                <a:gd name="connsiteX5" fmla="*/ 761034 w 1345894"/>
                <a:gd name="connsiteY5" fmla="*/ 1695471 h 1732673"/>
                <a:gd name="connsiteX6" fmla="*/ 758369 w 1345894"/>
                <a:gd name="connsiteY6" fmla="*/ 1504447 h 1732673"/>
                <a:gd name="connsiteX7" fmla="*/ 828561 w 1345894"/>
                <a:gd name="connsiteY7" fmla="*/ 1502448 h 1732673"/>
                <a:gd name="connsiteX8" fmla="*/ 814122 w 1345894"/>
                <a:gd name="connsiteY8" fmla="*/ 1621505 h 1732673"/>
                <a:gd name="connsiteX9" fmla="*/ 796574 w 1345894"/>
                <a:gd name="connsiteY9" fmla="*/ 1696138 h 1732673"/>
                <a:gd name="connsiteX10" fmla="*/ 761034 w 1345894"/>
                <a:gd name="connsiteY10" fmla="*/ 1695471 h 1732673"/>
                <a:gd name="connsiteX11" fmla="*/ 876318 w 1345894"/>
                <a:gd name="connsiteY11" fmla="*/ 1691473 h 1732673"/>
                <a:gd name="connsiteX12" fmla="*/ 821230 w 1345894"/>
                <a:gd name="connsiteY12" fmla="*/ 1694583 h 1732673"/>
                <a:gd name="connsiteX13" fmla="*/ 829671 w 1345894"/>
                <a:gd name="connsiteY13" fmla="*/ 1595739 h 1732673"/>
                <a:gd name="connsiteX14" fmla="*/ 844776 w 1345894"/>
                <a:gd name="connsiteY14" fmla="*/ 1502448 h 1732673"/>
                <a:gd name="connsiteX15" fmla="*/ 896754 w 1345894"/>
                <a:gd name="connsiteY15" fmla="*/ 1499560 h 1732673"/>
                <a:gd name="connsiteX16" fmla="*/ 876318 w 1345894"/>
                <a:gd name="connsiteY16" fmla="*/ 1691473 h 1732673"/>
                <a:gd name="connsiteX17" fmla="*/ 687954 w 1345894"/>
                <a:gd name="connsiteY17" fmla="*/ 1506446 h 1732673"/>
                <a:gd name="connsiteX18" fmla="*/ 741043 w 1345894"/>
                <a:gd name="connsiteY18" fmla="*/ 1508223 h 1732673"/>
                <a:gd name="connsiteX19" fmla="*/ 743930 w 1345894"/>
                <a:gd name="connsiteY19" fmla="*/ 1696360 h 1732673"/>
                <a:gd name="connsiteX20" fmla="*/ 701504 w 1345894"/>
                <a:gd name="connsiteY20" fmla="*/ 1693472 h 1732673"/>
                <a:gd name="connsiteX21" fmla="*/ 687954 w 1345894"/>
                <a:gd name="connsiteY21" fmla="*/ 1506446 h 1732673"/>
                <a:gd name="connsiteX22" fmla="*/ 991602 w 1345894"/>
                <a:gd name="connsiteY22" fmla="*/ 1685254 h 1732673"/>
                <a:gd name="connsiteX23" fmla="*/ 955617 w 1345894"/>
                <a:gd name="connsiteY23" fmla="*/ 1685254 h 1732673"/>
                <a:gd name="connsiteX24" fmla="*/ 982273 w 1345894"/>
                <a:gd name="connsiteY24" fmla="*/ 1491564 h 1732673"/>
                <a:gd name="connsiteX25" fmla="*/ 1020701 w 1345894"/>
                <a:gd name="connsiteY25" fmla="*/ 1489565 h 1732673"/>
                <a:gd name="connsiteX26" fmla="*/ 991602 w 1345894"/>
                <a:gd name="connsiteY26" fmla="*/ 1685254 h 1732673"/>
                <a:gd name="connsiteX27" fmla="*/ 380753 w 1345894"/>
                <a:gd name="connsiteY27" fmla="*/ 1492674 h 1732673"/>
                <a:gd name="connsiteX28" fmla="*/ 437173 w 1345894"/>
                <a:gd name="connsiteY28" fmla="*/ 1495340 h 1732673"/>
                <a:gd name="connsiteX29" fmla="*/ 460274 w 1345894"/>
                <a:gd name="connsiteY29" fmla="*/ 1599071 h 1732673"/>
                <a:gd name="connsiteX30" fmla="*/ 483597 w 1345894"/>
                <a:gd name="connsiteY30" fmla="*/ 1702801 h 1732673"/>
                <a:gd name="connsiteX31" fmla="*/ 437617 w 1345894"/>
                <a:gd name="connsiteY31" fmla="*/ 1703468 h 1732673"/>
                <a:gd name="connsiteX32" fmla="*/ 427399 w 1345894"/>
                <a:gd name="connsiteY32" fmla="*/ 1680145 h 1732673"/>
                <a:gd name="connsiteX33" fmla="*/ 380753 w 1345894"/>
                <a:gd name="connsiteY33" fmla="*/ 1492674 h 1732673"/>
                <a:gd name="connsiteX34" fmla="*/ 532243 w 1345894"/>
                <a:gd name="connsiteY34" fmla="*/ 1501337 h 1732673"/>
                <a:gd name="connsiteX35" fmla="*/ 604879 w 1345894"/>
                <a:gd name="connsiteY35" fmla="*/ 1503780 h 1732673"/>
                <a:gd name="connsiteX36" fmla="*/ 624648 w 1345894"/>
                <a:gd name="connsiteY36" fmla="*/ 1689474 h 1732673"/>
                <a:gd name="connsiteX37" fmla="*/ 622427 w 1345894"/>
                <a:gd name="connsiteY37" fmla="*/ 1690362 h 1732673"/>
                <a:gd name="connsiteX38" fmla="*/ 561786 w 1345894"/>
                <a:gd name="connsiteY38" fmla="*/ 1696804 h 1732673"/>
                <a:gd name="connsiteX39" fmla="*/ 545127 w 1345894"/>
                <a:gd name="connsiteY39" fmla="*/ 1601292 h 1732673"/>
                <a:gd name="connsiteX40" fmla="*/ 532243 w 1345894"/>
                <a:gd name="connsiteY40" fmla="*/ 1501337 h 1732673"/>
                <a:gd name="connsiteX41" fmla="*/ 453166 w 1345894"/>
                <a:gd name="connsiteY41" fmla="*/ 1497783 h 1732673"/>
                <a:gd name="connsiteX42" fmla="*/ 516028 w 1345894"/>
                <a:gd name="connsiteY42" fmla="*/ 1503558 h 1732673"/>
                <a:gd name="connsiteX43" fmla="*/ 538685 w 1345894"/>
                <a:gd name="connsiteY43" fmla="*/ 1648604 h 1732673"/>
                <a:gd name="connsiteX44" fmla="*/ 545571 w 1345894"/>
                <a:gd name="connsiteY44" fmla="*/ 1699247 h 1732673"/>
                <a:gd name="connsiteX45" fmla="*/ 497814 w 1345894"/>
                <a:gd name="connsiteY45" fmla="*/ 1702135 h 1732673"/>
                <a:gd name="connsiteX46" fmla="*/ 461829 w 1345894"/>
                <a:gd name="connsiteY46" fmla="*/ 1553314 h 1732673"/>
                <a:gd name="connsiteX47" fmla="*/ 453166 w 1345894"/>
                <a:gd name="connsiteY47" fmla="*/ 1497783 h 1732673"/>
                <a:gd name="connsiteX48" fmla="*/ 314337 w 1345894"/>
                <a:gd name="connsiteY48" fmla="*/ 1494007 h 1732673"/>
                <a:gd name="connsiteX49" fmla="*/ 364537 w 1345894"/>
                <a:gd name="connsiteY49" fmla="*/ 1493119 h 1732673"/>
                <a:gd name="connsiteX50" fmla="*/ 403410 w 1345894"/>
                <a:gd name="connsiteY50" fmla="*/ 1652158 h 1732673"/>
                <a:gd name="connsiteX51" fmla="*/ 420069 w 1345894"/>
                <a:gd name="connsiteY51" fmla="*/ 1705022 h 1732673"/>
                <a:gd name="connsiteX52" fmla="*/ 370313 w 1345894"/>
                <a:gd name="connsiteY52" fmla="*/ 1705022 h 1732673"/>
                <a:gd name="connsiteX53" fmla="*/ 314337 w 1345894"/>
                <a:gd name="connsiteY53" fmla="*/ 1494007 h 1732673"/>
                <a:gd name="connsiteX54" fmla="*/ 940068 w 1345894"/>
                <a:gd name="connsiteY54" fmla="*/ 1686142 h 1732673"/>
                <a:gd name="connsiteX55" fmla="*/ 890312 w 1345894"/>
                <a:gd name="connsiteY55" fmla="*/ 1690362 h 1732673"/>
                <a:gd name="connsiteX56" fmla="*/ 910303 w 1345894"/>
                <a:gd name="connsiteY56" fmla="*/ 1498227 h 1732673"/>
                <a:gd name="connsiteX57" fmla="*/ 968279 w 1345894"/>
                <a:gd name="connsiteY57" fmla="*/ 1494007 h 1732673"/>
                <a:gd name="connsiteX58" fmla="*/ 940068 w 1345894"/>
                <a:gd name="connsiteY58" fmla="*/ 1686142 h 1732673"/>
                <a:gd name="connsiteX59" fmla="*/ 282573 w 1345894"/>
                <a:gd name="connsiteY59" fmla="*/ 1160603 h 1732673"/>
                <a:gd name="connsiteX60" fmla="*/ 285238 w 1345894"/>
                <a:gd name="connsiteY60" fmla="*/ 1037770 h 1732673"/>
                <a:gd name="connsiteX61" fmla="*/ 309228 w 1345894"/>
                <a:gd name="connsiteY61" fmla="*/ 805208 h 1732673"/>
                <a:gd name="connsiteX62" fmla="*/ 321889 w 1345894"/>
                <a:gd name="connsiteY62" fmla="*/ 755675 h 1732673"/>
                <a:gd name="connsiteX63" fmla="*/ 389638 w 1345894"/>
                <a:gd name="connsiteY63" fmla="*/ 504234 h 1732673"/>
                <a:gd name="connsiteX64" fmla="*/ 460718 w 1345894"/>
                <a:gd name="connsiteY64" fmla="*/ 318762 h 1732673"/>
                <a:gd name="connsiteX65" fmla="*/ 536686 w 1345894"/>
                <a:gd name="connsiteY65" fmla="*/ 269229 h 1732673"/>
                <a:gd name="connsiteX66" fmla="*/ 628424 w 1345894"/>
                <a:gd name="connsiteY66" fmla="*/ 232801 h 1732673"/>
                <a:gd name="connsiteX67" fmla="*/ 860325 w 1345894"/>
                <a:gd name="connsiteY67" fmla="*/ 306768 h 1732673"/>
                <a:gd name="connsiteX68" fmla="*/ 971166 w 1345894"/>
                <a:gd name="connsiteY68" fmla="*/ 515562 h 1732673"/>
                <a:gd name="connsiteX69" fmla="*/ 1027142 w 1345894"/>
                <a:gd name="connsiteY69" fmla="*/ 841192 h 1732673"/>
                <a:gd name="connsiteX70" fmla="*/ 1053575 w 1345894"/>
                <a:gd name="connsiteY70" fmla="*/ 1071088 h 1732673"/>
                <a:gd name="connsiteX71" fmla="*/ 1042025 w 1345894"/>
                <a:gd name="connsiteY71" fmla="*/ 1306981 h 1732673"/>
                <a:gd name="connsiteX72" fmla="*/ 1029586 w 1345894"/>
                <a:gd name="connsiteY72" fmla="*/ 1423150 h 1732673"/>
                <a:gd name="connsiteX73" fmla="*/ 1008039 w 1345894"/>
                <a:gd name="connsiteY73" fmla="*/ 1465798 h 1732673"/>
                <a:gd name="connsiteX74" fmla="*/ 945844 w 1345894"/>
                <a:gd name="connsiteY74" fmla="*/ 1469129 h 1732673"/>
                <a:gd name="connsiteX75" fmla="*/ 835669 w 1345894"/>
                <a:gd name="connsiteY75" fmla="*/ 1475793 h 1732673"/>
                <a:gd name="connsiteX76" fmla="*/ 461385 w 1345894"/>
                <a:gd name="connsiteY76" fmla="*/ 1466020 h 1732673"/>
                <a:gd name="connsiteX77" fmla="*/ 340326 w 1345894"/>
                <a:gd name="connsiteY77" fmla="*/ 1464909 h 1732673"/>
                <a:gd name="connsiteX78" fmla="*/ 295234 w 1345894"/>
                <a:gd name="connsiteY78" fmla="*/ 1404492 h 1732673"/>
                <a:gd name="connsiteX79" fmla="*/ 282573 w 1345894"/>
                <a:gd name="connsiteY79" fmla="*/ 1160603 h 1732673"/>
                <a:gd name="connsiteX80" fmla="*/ 20241 w 1345894"/>
                <a:gd name="connsiteY80" fmla="*/ 1347185 h 1732673"/>
                <a:gd name="connsiteX81" fmla="*/ 69553 w 1345894"/>
                <a:gd name="connsiteY81" fmla="*/ 1022665 h 1732673"/>
                <a:gd name="connsiteX82" fmla="*/ 128639 w 1345894"/>
                <a:gd name="connsiteY82" fmla="*/ 894723 h 1732673"/>
                <a:gd name="connsiteX83" fmla="*/ 154405 w 1345894"/>
                <a:gd name="connsiteY83" fmla="*/ 857629 h 1732673"/>
                <a:gd name="connsiteX84" fmla="*/ 229484 w 1345894"/>
                <a:gd name="connsiteY84" fmla="*/ 745236 h 1732673"/>
                <a:gd name="connsiteX85" fmla="*/ 257916 w 1345894"/>
                <a:gd name="connsiteY85" fmla="*/ 711029 h 1732673"/>
                <a:gd name="connsiteX86" fmla="*/ 319001 w 1345894"/>
                <a:gd name="connsiteY86" fmla="*/ 647946 h 1732673"/>
                <a:gd name="connsiteX87" fmla="*/ 298788 w 1345894"/>
                <a:gd name="connsiteY87" fmla="*/ 722135 h 1732673"/>
                <a:gd name="connsiteX88" fmla="*/ 260138 w 1345894"/>
                <a:gd name="connsiteY88" fmla="*/ 965802 h 1732673"/>
                <a:gd name="connsiteX89" fmla="*/ 259471 w 1345894"/>
                <a:gd name="connsiteY89" fmla="*/ 1331192 h 1732673"/>
                <a:gd name="connsiteX90" fmla="*/ 20241 w 1345894"/>
                <a:gd name="connsiteY90" fmla="*/ 1347185 h 1732673"/>
                <a:gd name="connsiteX91" fmla="*/ 1309910 w 1345894"/>
                <a:gd name="connsiteY91" fmla="*/ 1360290 h 1732673"/>
                <a:gd name="connsiteX92" fmla="*/ 1309466 w 1345894"/>
                <a:gd name="connsiteY92" fmla="*/ 1361845 h 1732673"/>
                <a:gd name="connsiteX93" fmla="*/ 1065348 w 1345894"/>
                <a:gd name="connsiteY93" fmla="*/ 1371618 h 1732673"/>
                <a:gd name="connsiteX94" fmla="*/ 1077787 w 1345894"/>
                <a:gd name="connsiteY94" fmla="*/ 1271664 h 1732673"/>
                <a:gd name="connsiteX95" fmla="*/ 1067125 w 1345894"/>
                <a:gd name="connsiteY95" fmla="*/ 961360 h 1732673"/>
                <a:gd name="connsiteX96" fmla="*/ 1070457 w 1345894"/>
                <a:gd name="connsiteY96" fmla="*/ 919379 h 1732673"/>
                <a:gd name="connsiteX97" fmla="*/ 1065570 w 1345894"/>
                <a:gd name="connsiteY97" fmla="*/ 871178 h 1732673"/>
                <a:gd name="connsiteX98" fmla="*/ 1040248 w 1345894"/>
                <a:gd name="connsiteY98" fmla="*/ 672380 h 1732673"/>
                <a:gd name="connsiteX99" fmla="*/ 1018257 w 1345894"/>
                <a:gd name="connsiteY99" fmla="*/ 583753 h 1732673"/>
                <a:gd name="connsiteX100" fmla="*/ 1093114 w 1345894"/>
                <a:gd name="connsiteY100" fmla="*/ 646392 h 1732673"/>
                <a:gd name="connsiteX101" fmla="*/ 1148424 w 1345894"/>
                <a:gd name="connsiteY101" fmla="*/ 726355 h 1732673"/>
                <a:gd name="connsiteX102" fmla="*/ 1303912 w 1345894"/>
                <a:gd name="connsiteY102" fmla="*/ 1245897 h 1732673"/>
                <a:gd name="connsiteX103" fmla="*/ 1309910 w 1345894"/>
                <a:gd name="connsiteY103" fmla="*/ 1308536 h 1732673"/>
                <a:gd name="connsiteX104" fmla="*/ 1312353 w 1345894"/>
                <a:gd name="connsiteY104" fmla="*/ 1338300 h 1732673"/>
                <a:gd name="connsiteX105" fmla="*/ 1310132 w 1345894"/>
                <a:gd name="connsiteY105" fmla="*/ 1358735 h 1732673"/>
                <a:gd name="connsiteX106" fmla="*/ 1309910 w 1345894"/>
                <a:gd name="connsiteY106" fmla="*/ 1360290 h 1732673"/>
                <a:gd name="connsiteX107" fmla="*/ 488928 w 1345894"/>
                <a:gd name="connsiteY107" fmla="*/ 266342 h 1732673"/>
                <a:gd name="connsiteX108" fmla="*/ 613320 w 1345894"/>
                <a:gd name="connsiteY108" fmla="*/ 95975 h 1732673"/>
                <a:gd name="connsiteX109" fmla="*/ 658634 w 1345894"/>
                <a:gd name="connsiteY109" fmla="*/ 55548 h 1732673"/>
                <a:gd name="connsiteX110" fmla="*/ 717275 w 1345894"/>
                <a:gd name="connsiteY110" fmla="*/ 28005 h 1732673"/>
                <a:gd name="connsiteX111" fmla="*/ 806348 w 1345894"/>
                <a:gd name="connsiteY111" fmla="*/ 48218 h 1732673"/>
                <a:gd name="connsiteX112" fmla="*/ 851440 w 1345894"/>
                <a:gd name="connsiteY112" fmla="*/ 118409 h 1732673"/>
                <a:gd name="connsiteX113" fmla="*/ 884759 w 1345894"/>
                <a:gd name="connsiteY113" fmla="*/ 200594 h 1732673"/>
                <a:gd name="connsiteX114" fmla="*/ 912303 w 1345894"/>
                <a:gd name="connsiteY114" fmla="*/ 290553 h 1732673"/>
                <a:gd name="connsiteX115" fmla="*/ 891423 w 1345894"/>
                <a:gd name="connsiteY115" fmla="*/ 299438 h 1732673"/>
                <a:gd name="connsiteX116" fmla="*/ 914746 w 1345894"/>
                <a:gd name="connsiteY116" fmla="*/ 290331 h 1732673"/>
                <a:gd name="connsiteX117" fmla="*/ 935182 w 1345894"/>
                <a:gd name="connsiteY117" fmla="*/ 358966 h 1732673"/>
                <a:gd name="connsiteX118" fmla="*/ 920077 w 1345894"/>
                <a:gd name="connsiteY118" fmla="*/ 348971 h 1732673"/>
                <a:gd name="connsiteX119" fmla="*/ 883648 w 1345894"/>
                <a:gd name="connsiteY119" fmla="*/ 299882 h 1732673"/>
                <a:gd name="connsiteX120" fmla="*/ 750150 w 1345894"/>
                <a:gd name="connsiteY120" fmla="*/ 210145 h 1732673"/>
                <a:gd name="connsiteX121" fmla="*/ 544905 w 1345894"/>
                <a:gd name="connsiteY121" fmla="*/ 238132 h 1732673"/>
                <a:gd name="connsiteX122" fmla="*/ 488928 w 1345894"/>
                <a:gd name="connsiteY122" fmla="*/ 266342 h 1732673"/>
                <a:gd name="connsiteX123" fmla="*/ 2248 w 1345894"/>
                <a:gd name="connsiteY123" fmla="*/ 1365399 h 1732673"/>
                <a:gd name="connsiteX124" fmla="*/ 261026 w 1345894"/>
                <a:gd name="connsiteY124" fmla="*/ 1356958 h 1732673"/>
                <a:gd name="connsiteX125" fmla="*/ 277019 w 1345894"/>
                <a:gd name="connsiteY125" fmla="*/ 1453359 h 1732673"/>
                <a:gd name="connsiteX126" fmla="*/ 343657 w 1345894"/>
                <a:gd name="connsiteY126" fmla="*/ 1701691 h 1732673"/>
                <a:gd name="connsiteX127" fmla="*/ 356097 w 1345894"/>
                <a:gd name="connsiteY127" fmla="*/ 1718794 h 1732673"/>
                <a:gd name="connsiteX128" fmla="*/ 373200 w 1345894"/>
                <a:gd name="connsiteY128" fmla="*/ 1719460 h 1732673"/>
                <a:gd name="connsiteX129" fmla="*/ 437839 w 1345894"/>
                <a:gd name="connsiteY129" fmla="*/ 1715684 h 1732673"/>
                <a:gd name="connsiteX130" fmla="*/ 524913 w 1345894"/>
                <a:gd name="connsiteY130" fmla="*/ 1721237 h 1732673"/>
                <a:gd name="connsiteX131" fmla="*/ 560009 w 1345894"/>
                <a:gd name="connsiteY131" fmla="*/ 1718128 h 1732673"/>
                <a:gd name="connsiteX132" fmla="*/ 600214 w 1345894"/>
                <a:gd name="connsiteY132" fmla="*/ 1717683 h 1732673"/>
                <a:gd name="connsiteX133" fmla="*/ 861435 w 1345894"/>
                <a:gd name="connsiteY133" fmla="*/ 1728123 h 1732673"/>
                <a:gd name="connsiteX134" fmla="*/ 947621 w 1345894"/>
                <a:gd name="connsiteY134" fmla="*/ 1721904 h 1732673"/>
                <a:gd name="connsiteX135" fmla="*/ 983161 w 1345894"/>
                <a:gd name="connsiteY135" fmla="*/ 1712575 h 1732673"/>
                <a:gd name="connsiteX136" fmla="*/ 1005818 w 1345894"/>
                <a:gd name="connsiteY136" fmla="*/ 1700802 h 1732673"/>
                <a:gd name="connsiteX137" fmla="*/ 1010261 w 1345894"/>
                <a:gd name="connsiteY137" fmla="*/ 1700802 h 1732673"/>
                <a:gd name="connsiteX138" fmla="*/ 1011815 w 1345894"/>
                <a:gd name="connsiteY138" fmla="*/ 1700358 h 1732673"/>
                <a:gd name="connsiteX139" fmla="*/ 1064015 w 1345894"/>
                <a:gd name="connsiteY139" fmla="*/ 1402271 h 1732673"/>
                <a:gd name="connsiteX140" fmla="*/ 1329013 w 1345894"/>
                <a:gd name="connsiteY140" fmla="*/ 1394052 h 1732673"/>
                <a:gd name="connsiteX141" fmla="*/ 1335899 w 1345894"/>
                <a:gd name="connsiteY141" fmla="*/ 1387833 h 1732673"/>
                <a:gd name="connsiteX142" fmla="*/ 1340119 w 1345894"/>
                <a:gd name="connsiteY142" fmla="*/ 1385168 h 1732673"/>
                <a:gd name="connsiteX143" fmla="*/ 1342118 w 1345894"/>
                <a:gd name="connsiteY143" fmla="*/ 1383835 h 1732673"/>
                <a:gd name="connsiteX144" fmla="*/ 1343895 w 1345894"/>
                <a:gd name="connsiteY144" fmla="*/ 1382502 h 1732673"/>
                <a:gd name="connsiteX145" fmla="*/ 1345894 w 1345894"/>
                <a:gd name="connsiteY145" fmla="*/ 1380947 h 1732673"/>
                <a:gd name="connsiteX146" fmla="*/ 1331012 w 1345894"/>
                <a:gd name="connsiteY146" fmla="*/ 1208137 h 1732673"/>
                <a:gd name="connsiteX147" fmla="*/ 1308355 w 1345894"/>
                <a:gd name="connsiteY147" fmla="*/ 1101741 h 1732673"/>
                <a:gd name="connsiteX148" fmla="*/ 1295916 w 1345894"/>
                <a:gd name="connsiteY148" fmla="*/ 1048654 h 1732673"/>
                <a:gd name="connsiteX149" fmla="*/ 1251713 w 1345894"/>
                <a:gd name="connsiteY149" fmla="*/ 901609 h 1732673"/>
                <a:gd name="connsiteX150" fmla="*/ 1234831 w 1345894"/>
                <a:gd name="connsiteY150" fmla="*/ 853187 h 1732673"/>
                <a:gd name="connsiteX151" fmla="*/ 1091559 w 1345894"/>
                <a:gd name="connsiteY151" fmla="*/ 611963 h 1732673"/>
                <a:gd name="connsiteX152" fmla="*/ 1056685 w 1345894"/>
                <a:gd name="connsiteY152" fmla="*/ 584420 h 1732673"/>
                <a:gd name="connsiteX153" fmla="*/ 1014481 w 1345894"/>
                <a:gd name="connsiteY153" fmla="*/ 560653 h 1732673"/>
                <a:gd name="connsiteX154" fmla="*/ 991602 w 1345894"/>
                <a:gd name="connsiteY154" fmla="*/ 454701 h 1732673"/>
                <a:gd name="connsiteX155" fmla="*/ 967834 w 1345894"/>
                <a:gd name="connsiteY155" fmla="*/ 349859 h 1732673"/>
                <a:gd name="connsiteX156" fmla="*/ 952730 w 1345894"/>
                <a:gd name="connsiteY156" fmla="*/ 302770 h 1732673"/>
                <a:gd name="connsiteX157" fmla="*/ 937403 w 1345894"/>
                <a:gd name="connsiteY157" fmla="*/ 252792 h 1732673"/>
                <a:gd name="connsiteX158" fmla="*/ 860325 w 1345894"/>
                <a:gd name="connsiteY158" fmla="*/ 73096 h 1732673"/>
                <a:gd name="connsiteX159" fmla="*/ 644862 w 1345894"/>
                <a:gd name="connsiteY159" fmla="*/ 28894 h 1732673"/>
                <a:gd name="connsiteX160" fmla="*/ 608433 w 1345894"/>
                <a:gd name="connsiteY160" fmla="*/ 58214 h 1732673"/>
                <a:gd name="connsiteX161" fmla="*/ 426511 w 1345894"/>
                <a:gd name="connsiteY161" fmla="*/ 323649 h 1732673"/>
                <a:gd name="connsiteX162" fmla="*/ 406297 w 1345894"/>
                <a:gd name="connsiteY162" fmla="*/ 368962 h 1732673"/>
                <a:gd name="connsiteX163" fmla="*/ 372312 w 1345894"/>
                <a:gd name="connsiteY163" fmla="*/ 463363 h 1732673"/>
                <a:gd name="connsiteX164" fmla="*/ 343657 w 1345894"/>
                <a:gd name="connsiteY164" fmla="*/ 562874 h 1732673"/>
                <a:gd name="connsiteX165" fmla="*/ 292124 w 1345894"/>
                <a:gd name="connsiteY165" fmla="*/ 640172 h 1732673"/>
                <a:gd name="connsiteX166" fmla="*/ 257472 w 1345894"/>
                <a:gd name="connsiteY166" fmla="*/ 667937 h 1732673"/>
                <a:gd name="connsiteX167" fmla="*/ 240591 w 1345894"/>
                <a:gd name="connsiteY167" fmla="*/ 683930 h 1732673"/>
                <a:gd name="connsiteX168" fmla="*/ 196387 w 1345894"/>
                <a:gd name="connsiteY168" fmla="*/ 735018 h 1732673"/>
                <a:gd name="connsiteX169" fmla="*/ 71552 w 1345894"/>
                <a:gd name="connsiteY169" fmla="*/ 932484 h 1732673"/>
                <a:gd name="connsiteX170" fmla="*/ 39788 w 1345894"/>
                <a:gd name="connsiteY170" fmla="*/ 1029107 h 1732673"/>
                <a:gd name="connsiteX171" fmla="*/ 2248 w 1345894"/>
                <a:gd name="connsiteY171" fmla="*/ 1365399 h 173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345894" h="1732673">
                  <a:moveTo>
                    <a:pt x="620872" y="1504891"/>
                  </a:moveTo>
                  <a:cubicBezTo>
                    <a:pt x="629979" y="1504891"/>
                    <a:pt x="639308" y="1504669"/>
                    <a:pt x="648416" y="1504891"/>
                  </a:cubicBezTo>
                  <a:cubicBezTo>
                    <a:pt x="688176" y="1505113"/>
                    <a:pt x="675737" y="1513998"/>
                    <a:pt x="677959" y="1601514"/>
                  </a:cubicBezTo>
                  <a:cubicBezTo>
                    <a:pt x="680624" y="1693472"/>
                    <a:pt x="713943" y="1694139"/>
                    <a:pt x="641308" y="1693694"/>
                  </a:cubicBezTo>
                  <a:cubicBezTo>
                    <a:pt x="641530" y="1663042"/>
                    <a:pt x="620650" y="1578857"/>
                    <a:pt x="620872" y="1504891"/>
                  </a:cubicBezTo>
                  <a:close/>
                  <a:moveTo>
                    <a:pt x="761034" y="1695471"/>
                  </a:moveTo>
                  <a:cubicBezTo>
                    <a:pt x="758146" y="1631278"/>
                    <a:pt x="760146" y="1569306"/>
                    <a:pt x="758369" y="1504447"/>
                  </a:cubicBezTo>
                  <a:lnTo>
                    <a:pt x="828561" y="1502448"/>
                  </a:lnTo>
                  <a:cubicBezTo>
                    <a:pt x="833447" y="1532656"/>
                    <a:pt x="817010" y="1589741"/>
                    <a:pt x="814122" y="1621505"/>
                  </a:cubicBezTo>
                  <a:cubicBezTo>
                    <a:pt x="808125" y="1690140"/>
                    <a:pt x="814122" y="1694361"/>
                    <a:pt x="796574" y="1696138"/>
                  </a:cubicBezTo>
                  <a:cubicBezTo>
                    <a:pt x="789022" y="1697026"/>
                    <a:pt x="769031" y="1696360"/>
                    <a:pt x="761034" y="1695471"/>
                  </a:cubicBezTo>
                  <a:close/>
                  <a:moveTo>
                    <a:pt x="876318" y="1691473"/>
                  </a:moveTo>
                  <a:lnTo>
                    <a:pt x="821230" y="1694583"/>
                  </a:lnTo>
                  <a:cubicBezTo>
                    <a:pt x="825451" y="1662153"/>
                    <a:pt x="824340" y="1627946"/>
                    <a:pt x="829671" y="1595739"/>
                  </a:cubicBezTo>
                  <a:cubicBezTo>
                    <a:pt x="835002" y="1563531"/>
                    <a:pt x="838779" y="1533323"/>
                    <a:pt x="844776" y="1502448"/>
                  </a:cubicBezTo>
                  <a:lnTo>
                    <a:pt x="896754" y="1499560"/>
                  </a:lnTo>
                  <a:cubicBezTo>
                    <a:pt x="895199" y="1566419"/>
                    <a:pt x="876984" y="1623282"/>
                    <a:pt x="876318" y="1691473"/>
                  </a:cubicBezTo>
                  <a:close/>
                  <a:moveTo>
                    <a:pt x="687954" y="1506446"/>
                  </a:moveTo>
                  <a:cubicBezTo>
                    <a:pt x="704170" y="1505335"/>
                    <a:pt x="729270" y="1503336"/>
                    <a:pt x="741043" y="1508223"/>
                  </a:cubicBezTo>
                  <a:cubicBezTo>
                    <a:pt x="749706" y="1523771"/>
                    <a:pt x="747262" y="1669261"/>
                    <a:pt x="743930" y="1696360"/>
                  </a:cubicBezTo>
                  <a:lnTo>
                    <a:pt x="701504" y="1693472"/>
                  </a:lnTo>
                  <a:cubicBezTo>
                    <a:pt x="695062" y="1632611"/>
                    <a:pt x="688176" y="1568196"/>
                    <a:pt x="687954" y="1506446"/>
                  </a:cubicBezTo>
                  <a:close/>
                  <a:moveTo>
                    <a:pt x="991602" y="1685254"/>
                  </a:moveTo>
                  <a:lnTo>
                    <a:pt x="955617" y="1685254"/>
                  </a:lnTo>
                  <a:cubicBezTo>
                    <a:pt x="955395" y="1600848"/>
                    <a:pt x="978719" y="1544429"/>
                    <a:pt x="982273" y="1491564"/>
                  </a:cubicBezTo>
                  <a:lnTo>
                    <a:pt x="1020701" y="1489565"/>
                  </a:lnTo>
                  <a:cubicBezTo>
                    <a:pt x="1018479" y="1556423"/>
                    <a:pt x="998044" y="1621283"/>
                    <a:pt x="991602" y="1685254"/>
                  </a:cubicBezTo>
                  <a:close/>
                  <a:moveTo>
                    <a:pt x="380753" y="1492674"/>
                  </a:moveTo>
                  <a:lnTo>
                    <a:pt x="437173" y="1495340"/>
                  </a:lnTo>
                  <a:lnTo>
                    <a:pt x="460274" y="1599071"/>
                  </a:lnTo>
                  <a:cubicBezTo>
                    <a:pt x="465605" y="1622393"/>
                    <a:pt x="483597" y="1688141"/>
                    <a:pt x="483597" y="1702801"/>
                  </a:cubicBezTo>
                  <a:lnTo>
                    <a:pt x="437617" y="1703468"/>
                  </a:lnTo>
                  <a:lnTo>
                    <a:pt x="427399" y="1680145"/>
                  </a:lnTo>
                  <a:cubicBezTo>
                    <a:pt x="413627" y="1633499"/>
                    <a:pt x="381641" y="1532656"/>
                    <a:pt x="380753" y="1492674"/>
                  </a:cubicBezTo>
                  <a:close/>
                  <a:moveTo>
                    <a:pt x="532243" y="1501337"/>
                  </a:moveTo>
                  <a:lnTo>
                    <a:pt x="604879" y="1503780"/>
                  </a:lnTo>
                  <a:lnTo>
                    <a:pt x="624648" y="1689474"/>
                  </a:lnTo>
                  <a:cubicBezTo>
                    <a:pt x="623982" y="1689918"/>
                    <a:pt x="622871" y="1689474"/>
                    <a:pt x="622427" y="1690362"/>
                  </a:cubicBezTo>
                  <a:lnTo>
                    <a:pt x="561786" y="1696804"/>
                  </a:lnTo>
                  <a:cubicBezTo>
                    <a:pt x="562008" y="1681033"/>
                    <a:pt x="548681" y="1635498"/>
                    <a:pt x="545127" y="1601292"/>
                  </a:cubicBezTo>
                  <a:cubicBezTo>
                    <a:pt x="541573" y="1566419"/>
                    <a:pt x="537352" y="1534877"/>
                    <a:pt x="532243" y="1501337"/>
                  </a:cubicBezTo>
                  <a:close/>
                  <a:moveTo>
                    <a:pt x="453166" y="1497783"/>
                  </a:moveTo>
                  <a:cubicBezTo>
                    <a:pt x="463606" y="1498005"/>
                    <a:pt x="509364" y="1497117"/>
                    <a:pt x="516028" y="1503558"/>
                  </a:cubicBezTo>
                  <a:cubicBezTo>
                    <a:pt x="528023" y="1515331"/>
                    <a:pt x="533132" y="1620172"/>
                    <a:pt x="538685" y="1648604"/>
                  </a:cubicBezTo>
                  <a:cubicBezTo>
                    <a:pt x="541795" y="1665041"/>
                    <a:pt x="547348" y="1681700"/>
                    <a:pt x="545571" y="1699247"/>
                  </a:cubicBezTo>
                  <a:lnTo>
                    <a:pt x="497814" y="1702135"/>
                  </a:lnTo>
                  <a:cubicBezTo>
                    <a:pt x="498924" y="1675925"/>
                    <a:pt x="468271" y="1588853"/>
                    <a:pt x="461829" y="1553314"/>
                  </a:cubicBezTo>
                  <a:cubicBezTo>
                    <a:pt x="458719" y="1535988"/>
                    <a:pt x="456942" y="1515553"/>
                    <a:pt x="453166" y="1497783"/>
                  </a:cubicBezTo>
                  <a:close/>
                  <a:moveTo>
                    <a:pt x="314337" y="1494007"/>
                  </a:moveTo>
                  <a:lnTo>
                    <a:pt x="364537" y="1493119"/>
                  </a:lnTo>
                  <a:cubicBezTo>
                    <a:pt x="376088" y="1521106"/>
                    <a:pt x="389860" y="1602624"/>
                    <a:pt x="403410" y="1652158"/>
                  </a:cubicBezTo>
                  <a:cubicBezTo>
                    <a:pt x="408963" y="1672148"/>
                    <a:pt x="416293" y="1683921"/>
                    <a:pt x="420069" y="1705022"/>
                  </a:cubicBezTo>
                  <a:lnTo>
                    <a:pt x="370313" y="1705022"/>
                  </a:lnTo>
                  <a:cubicBezTo>
                    <a:pt x="352543" y="1659265"/>
                    <a:pt x="320112" y="1547316"/>
                    <a:pt x="314337" y="1494007"/>
                  </a:cubicBezTo>
                  <a:close/>
                  <a:moveTo>
                    <a:pt x="940068" y="1686142"/>
                  </a:moveTo>
                  <a:lnTo>
                    <a:pt x="890312" y="1690362"/>
                  </a:lnTo>
                  <a:cubicBezTo>
                    <a:pt x="891423" y="1622171"/>
                    <a:pt x="906305" y="1565752"/>
                    <a:pt x="910303" y="1498227"/>
                  </a:cubicBezTo>
                  <a:lnTo>
                    <a:pt x="968279" y="1494007"/>
                  </a:lnTo>
                  <a:cubicBezTo>
                    <a:pt x="957394" y="1577081"/>
                    <a:pt x="949176" y="1575081"/>
                    <a:pt x="940068" y="1686142"/>
                  </a:cubicBezTo>
                  <a:close/>
                  <a:moveTo>
                    <a:pt x="282573" y="1160603"/>
                  </a:moveTo>
                  <a:cubicBezTo>
                    <a:pt x="280573" y="1136836"/>
                    <a:pt x="281462" y="1059982"/>
                    <a:pt x="285238" y="1037770"/>
                  </a:cubicBezTo>
                  <a:cubicBezTo>
                    <a:pt x="294567" y="986237"/>
                    <a:pt x="291902" y="889170"/>
                    <a:pt x="309228" y="805208"/>
                  </a:cubicBezTo>
                  <a:cubicBezTo>
                    <a:pt x="312338" y="789882"/>
                    <a:pt x="317891" y="772334"/>
                    <a:pt x="321889" y="755675"/>
                  </a:cubicBezTo>
                  <a:cubicBezTo>
                    <a:pt x="341214" y="671713"/>
                    <a:pt x="367647" y="590639"/>
                    <a:pt x="389638" y="504234"/>
                  </a:cubicBezTo>
                  <a:cubicBezTo>
                    <a:pt x="406742" y="436043"/>
                    <a:pt x="437395" y="380512"/>
                    <a:pt x="460718" y="318762"/>
                  </a:cubicBezTo>
                  <a:cubicBezTo>
                    <a:pt x="470714" y="291886"/>
                    <a:pt x="486929" y="295884"/>
                    <a:pt x="536686" y="269229"/>
                  </a:cubicBezTo>
                  <a:cubicBezTo>
                    <a:pt x="554012" y="260122"/>
                    <a:pt x="609099" y="237466"/>
                    <a:pt x="628424" y="232801"/>
                  </a:cubicBezTo>
                  <a:cubicBezTo>
                    <a:pt x="712833" y="212588"/>
                    <a:pt x="817232" y="250127"/>
                    <a:pt x="860325" y="306768"/>
                  </a:cubicBezTo>
                  <a:cubicBezTo>
                    <a:pt x="931183" y="400059"/>
                    <a:pt x="945177" y="350970"/>
                    <a:pt x="971166" y="515562"/>
                  </a:cubicBezTo>
                  <a:cubicBezTo>
                    <a:pt x="989825" y="634841"/>
                    <a:pt x="1021811" y="710807"/>
                    <a:pt x="1027142" y="841192"/>
                  </a:cubicBezTo>
                  <a:cubicBezTo>
                    <a:pt x="1030252" y="919157"/>
                    <a:pt x="1043135" y="995122"/>
                    <a:pt x="1053575" y="1071088"/>
                  </a:cubicBezTo>
                  <a:cubicBezTo>
                    <a:pt x="1061572" y="1129950"/>
                    <a:pt x="1052465" y="1249896"/>
                    <a:pt x="1042025" y="1306981"/>
                  </a:cubicBezTo>
                  <a:cubicBezTo>
                    <a:pt x="1035139" y="1345630"/>
                    <a:pt x="1033806" y="1384945"/>
                    <a:pt x="1029586" y="1423150"/>
                  </a:cubicBezTo>
                  <a:cubicBezTo>
                    <a:pt x="1026254" y="1451360"/>
                    <a:pt x="1036694" y="1462244"/>
                    <a:pt x="1008039" y="1465798"/>
                  </a:cubicBezTo>
                  <a:cubicBezTo>
                    <a:pt x="989158" y="1468019"/>
                    <a:pt x="964725" y="1466464"/>
                    <a:pt x="945844" y="1469129"/>
                  </a:cubicBezTo>
                  <a:lnTo>
                    <a:pt x="835669" y="1475793"/>
                  </a:lnTo>
                  <a:cubicBezTo>
                    <a:pt x="752371" y="1478014"/>
                    <a:pt x="537352" y="1477348"/>
                    <a:pt x="461385" y="1466020"/>
                  </a:cubicBezTo>
                  <a:cubicBezTo>
                    <a:pt x="442282" y="1463132"/>
                    <a:pt x="357874" y="1459134"/>
                    <a:pt x="340326" y="1464909"/>
                  </a:cubicBezTo>
                  <a:cubicBezTo>
                    <a:pt x="313892" y="1474016"/>
                    <a:pt x="308339" y="1504447"/>
                    <a:pt x="295234" y="1404492"/>
                  </a:cubicBezTo>
                  <a:cubicBezTo>
                    <a:pt x="285016" y="1326083"/>
                    <a:pt x="289236" y="1239678"/>
                    <a:pt x="282573" y="1160603"/>
                  </a:cubicBezTo>
                  <a:close/>
                  <a:moveTo>
                    <a:pt x="20241" y="1347185"/>
                  </a:moveTo>
                  <a:cubicBezTo>
                    <a:pt x="26238" y="1206138"/>
                    <a:pt x="37566" y="1148830"/>
                    <a:pt x="69553" y="1022665"/>
                  </a:cubicBezTo>
                  <a:cubicBezTo>
                    <a:pt x="80881" y="978907"/>
                    <a:pt x="103316" y="931373"/>
                    <a:pt x="128639" y="894723"/>
                  </a:cubicBezTo>
                  <a:cubicBezTo>
                    <a:pt x="138412" y="880730"/>
                    <a:pt x="146187" y="870956"/>
                    <a:pt x="154405" y="857629"/>
                  </a:cubicBezTo>
                  <a:lnTo>
                    <a:pt x="229484" y="745236"/>
                  </a:lnTo>
                  <a:cubicBezTo>
                    <a:pt x="235926" y="736573"/>
                    <a:pt x="249920" y="718803"/>
                    <a:pt x="257916" y="711029"/>
                  </a:cubicBezTo>
                  <a:cubicBezTo>
                    <a:pt x="293235" y="677711"/>
                    <a:pt x="296344" y="661052"/>
                    <a:pt x="319001" y="647946"/>
                  </a:cubicBezTo>
                  <a:cubicBezTo>
                    <a:pt x="315447" y="674157"/>
                    <a:pt x="305452" y="697257"/>
                    <a:pt x="298788" y="722135"/>
                  </a:cubicBezTo>
                  <a:cubicBezTo>
                    <a:pt x="279463" y="793658"/>
                    <a:pt x="267024" y="889615"/>
                    <a:pt x="260138" y="965802"/>
                  </a:cubicBezTo>
                  <a:cubicBezTo>
                    <a:pt x="248365" y="1093078"/>
                    <a:pt x="258805" y="1207693"/>
                    <a:pt x="259471" y="1331192"/>
                  </a:cubicBezTo>
                  <a:lnTo>
                    <a:pt x="20241" y="1347185"/>
                  </a:lnTo>
                  <a:close/>
                  <a:moveTo>
                    <a:pt x="1309910" y="1360290"/>
                  </a:moveTo>
                  <a:cubicBezTo>
                    <a:pt x="1309688" y="1360068"/>
                    <a:pt x="1309466" y="1361401"/>
                    <a:pt x="1309466" y="1361845"/>
                  </a:cubicBezTo>
                  <a:cubicBezTo>
                    <a:pt x="1191072" y="1362289"/>
                    <a:pt x="1184852" y="1362067"/>
                    <a:pt x="1065348" y="1371618"/>
                  </a:cubicBezTo>
                  <a:cubicBezTo>
                    <a:pt x="1065126" y="1338966"/>
                    <a:pt x="1074455" y="1303427"/>
                    <a:pt x="1077787" y="1271664"/>
                  </a:cubicBezTo>
                  <a:cubicBezTo>
                    <a:pt x="1089116" y="1167044"/>
                    <a:pt x="1087561" y="1064424"/>
                    <a:pt x="1067125" y="961360"/>
                  </a:cubicBezTo>
                  <a:cubicBezTo>
                    <a:pt x="1059351" y="921822"/>
                    <a:pt x="1068680" y="932706"/>
                    <a:pt x="1070457" y="919379"/>
                  </a:cubicBezTo>
                  <a:cubicBezTo>
                    <a:pt x="1072012" y="909383"/>
                    <a:pt x="1066681" y="883617"/>
                    <a:pt x="1065570" y="871178"/>
                  </a:cubicBezTo>
                  <a:cubicBezTo>
                    <a:pt x="1059351" y="787661"/>
                    <a:pt x="1055797" y="753898"/>
                    <a:pt x="1040248" y="672380"/>
                  </a:cubicBezTo>
                  <a:cubicBezTo>
                    <a:pt x="1033584" y="637285"/>
                    <a:pt x="1021145" y="619293"/>
                    <a:pt x="1018257" y="583753"/>
                  </a:cubicBezTo>
                  <a:cubicBezTo>
                    <a:pt x="1050466" y="592416"/>
                    <a:pt x="1074677" y="623291"/>
                    <a:pt x="1093114" y="646392"/>
                  </a:cubicBezTo>
                  <a:cubicBezTo>
                    <a:pt x="1112883" y="671047"/>
                    <a:pt x="1132653" y="693703"/>
                    <a:pt x="1148424" y="726355"/>
                  </a:cubicBezTo>
                  <a:cubicBezTo>
                    <a:pt x="1205288" y="842969"/>
                    <a:pt x="1292362" y="1112402"/>
                    <a:pt x="1303912" y="1245897"/>
                  </a:cubicBezTo>
                  <a:cubicBezTo>
                    <a:pt x="1305689" y="1266999"/>
                    <a:pt x="1307466" y="1288323"/>
                    <a:pt x="1309910" y="1308536"/>
                  </a:cubicBezTo>
                  <a:cubicBezTo>
                    <a:pt x="1311021" y="1317865"/>
                    <a:pt x="1312353" y="1328304"/>
                    <a:pt x="1312353" y="1338300"/>
                  </a:cubicBezTo>
                  <a:lnTo>
                    <a:pt x="1310132" y="1358735"/>
                  </a:lnTo>
                  <a:cubicBezTo>
                    <a:pt x="1310132" y="1358957"/>
                    <a:pt x="1309910" y="1360734"/>
                    <a:pt x="1309910" y="1360290"/>
                  </a:cubicBezTo>
                  <a:close/>
                  <a:moveTo>
                    <a:pt x="488928" y="266342"/>
                  </a:moveTo>
                  <a:cubicBezTo>
                    <a:pt x="496925" y="234578"/>
                    <a:pt x="579778" y="125739"/>
                    <a:pt x="613320" y="95975"/>
                  </a:cubicBezTo>
                  <a:lnTo>
                    <a:pt x="658634" y="55548"/>
                  </a:lnTo>
                  <a:cubicBezTo>
                    <a:pt x="688621" y="33781"/>
                    <a:pt x="690620" y="27561"/>
                    <a:pt x="717275" y="28005"/>
                  </a:cubicBezTo>
                  <a:cubicBezTo>
                    <a:pt x="762145" y="28894"/>
                    <a:pt x="777249" y="12901"/>
                    <a:pt x="806348" y="48218"/>
                  </a:cubicBezTo>
                  <a:cubicBezTo>
                    <a:pt x="837668" y="86645"/>
                    <a:pt x="830560" y="70653"/>
                    <a:pt x="851440" y="118409"/>
                  </a:cubicBezTo>
                  <a:lnTo>
                    <a:pt x="884759" y="200594"/>
                  </a:lnTo>
                  <a:cubicBezTo>
                    <a:pt x="894977" y="228359"/>
                    <a:pt x="908526" y="258567"/>
                    <a:pt x="912303" y="290553"/>
                  </a:cubicBezTo>
                  <a:cubicBezTo>
                    <a:pt x="900752" y="286111"/>
                    <a:pt x="889868" y="285444"/>
                    <a:pt x="891423" y="299438"/>
                  </a:cubicBezTo>
                  <a:cubicBezTo>
                    <a:pt x="904750" y="304991"/>
                    <a:pt x="901418" y="298327"/>
                    <a:pt x="914746" y="290331"/>
                  </a:cubicBezTo>
                  <a:cubicBezTo>
                    <a:pt x="919855" y="312987"/>
                    <a:pt x="930073" y="344751"/>
                    <a:pt x="935182" y="358966"/>
                  </a:cubicBezTo>
                  <a:cubicBezTo>
                    <a:pt x="927185" y="355412"/>
                    <a:pt x="927851" y="358300"/>
                    <a:pt x="920077" y="348971"/>
                  </a:cubicBezTo>
                  <a:lnTo>
                    <a:pt x="883648" y="299882"/>
                  </a:lnTo>
                  <a:cubicBezTo>
                    <a:pt x="855660" y="247906"/>
                    <a:pt x="808569" y="224139"/>
                    <a:pt x="750150" y="210145"/>
                  </a:cubicBezTo>
                  <a:cubicBezTo>
                    <a:pt x="664409" y="189488"/>
                    <a:pt x="610654" y="209923"/>
                    <a:pt x="544905" y="238132"/>
                  </a:cubicBezTo>
                  <a:lnTo>
                    <a:pt x="488928" y="266342"/>
                  </a:lnTo>
                  <a:close/>
                  <a:moveTo>
                    <a:pt x="2248" y="1365399"/>
                  </a:moveTo>
                  <a:cubicBezTo>
                    <a:pt x="24239" y="1375838"/>
                    <a:pt x="217267" y="1360290"/>
                    <a:pt x="261026" y="1356958"/>
                  </a:cubicBezTo>
                  <a:lnTo>
                    <a:pt x="277019" y="1453359"/>
                  </a:lnTo>
                  <a:cubicBezTo>
                    <a:pt x="280796" y="1478903"/>
                    <a:pt x="328553" y="1687253"/>
                    <a:pt x="343657" y="1701691"/>
                  </a:cubicBezTo>
                  <a:cubicBezTo>
                    <a:pt x="355208" y="1712797"/>
                    <a:pt x="355874" y="1700358"/>
                    <a:pt x="356097" y="1718794"/>
                  </a:cubicBezTo>
                  <a:cubicBezTo>
                    <a:pt x="363649" y="1718572"/>
                    <a:pt x="370091" y="1720127"/>
                    <a:pt x="373200" y="1719460"/>
                  </a:cubicBezTo>
                  <a:lnTo>
                    <a:pt x="437839" y="1715684"/>
                  </a:lnTo>
                  <a:cubicBezTo>
                    <a:pt x="458275" y="1716573"/>
                    <a:pt x="505810" y="1718128"/>
                    <a:pt x="524913" y="1721237"/>
                  </a:cubicBezTo>
                  <a:cubicBezTo>
                    <a:pt x="549347" y="1725236"/>
                    <a:pt x="525802" y="1716795"/>
                    <a:pt x="560009" y="1718128"/>
                  </a:cubicBezTo>
                  <a:cubicBezTo>
                    <a:pt x="578224" y="1719016"/>
                    <a:pt x="581111" y="1713907"/>
                    <a:pt x="600214" y="1717683"/>
                  </a:cubicBezTo>
                  <a:cubicBezTo>
                    <a:pt x="671295" y="1731233"/>
                    <a:pt x="787911" y="1737674"/>
                    <a:pt x="861435" y="1728123"/>
                  </a:cubicBezTo>
                  <a:cubicBezTo>
                    <a:pt x="889646" y="1724347"/>
                    <a:pt x="914968" y="1721237"/>
                    <a:pt x="947621" y="1721904"/>
                  </a:cubicBezTo>
                  <a:cubicBezTo>
                    <a:pt x="965391" y="1722348"/>
                    <a:pt x="972721" y="1725236"/>
                    <a:pt x="983161" y="1712575"/>
                  </a:cubicBezTo>
                  <a:cubicBezTo>
                    <a:pt x="992490" y="1701246"/>
                    <a:pt x="990269" y="1701024"/>
                    <a:pt x="1005818" y="1700802"/>
                  </a:cubicBezTo>
                  <a:lnTo>
                    <a:pt x="1010261" y="1700802"/>
                  </a:lnTo>
                  <a:cubicBezTo>
                    <a:pt x="1010705" y="1700802"/>
                    <a:pt x="1011593" y="1700580"/>
                    <a:pt x="1011815" y="1700358"/>
                  </a:cubicBezTo>
                  <a:cubicBezTo>
                    <a:pt x="1027364" y="1698137"/>
                    <a:pt x="1056907" y="1424261"/>
                    <a:pt x="1064015" y="1402271"/>
                  </a:cubicBezTo>
                  <a:cubicBezTo>
                    <a:pt x="1119769" y="1390721"/>
                    <a:pt x="1279701" y="1378504"/>
                    <a:pt x="1329013" y="1394052"/>
                  </a:cubicBezTo>
                  <a:cubicBezTo>
                    <a:pt x="1333455" y="1389388"/>
                    <a:pt x="1331456" y="1390943"/>
                    <a:pt x="1335899" y="1387833"/>
                  </a:cubicBezTo>
                  <a:cubicBezTo>
                    <a:pt x="1336565" y="1387167"/>
                    <a:pt x="1339231" y="1385834"/>
                    <a:pt x="1340119" y="1385168"/>
                  </a:cubicBezTo>
                  <a:cubicBezTo>
                    <a:pt x="1340563" y="1384945"/>
                    <a:pt x="1341452" y="1384279"/>
                    <a:pt x="1342118" y="1383835"/>
                  </a:cubicBezTo>
                  <a:cubicBezTo>
                    <a:pt x="1342563" y="1383613"/>
                    <a:pt x="1343451" y="1382724"/>
                    <a:pt x="1343895" y="1382502"/>
                  </a:cubicBezTo>
                  <a:cubicBezTo>
                    <a:pt x="1344340" y="1382058"/>
                    <a:pt x="1345228" y="1381392"/>
                    <a:pt x="1345894" y="1380947"/>
                  </a:cubicBezTo>
                  <a:lnTo>
                    <a:pt x="1331012" y="1208137"/>
                  </a:lnTo>
                  <a:lnTo>
                    <a:pt x="1308355" y="1101741"/>
                  </a:lnTo>
                  <a:cubicBezTo>
                    <a:pt x="1302580" y="1084859"/>
                    <a:pt x="1301469" y="1065979"/>
                    <a:pt x="1295916" y="1048654"/>
                  </a:cubicBezTo>
                  <a:lnTo>
                    <a:pt x="1251713" y="901609"/>
                  </a:lnTo>
                  <a:cubicBezTo>
                    <a:pt x="1247270" y="886949"/>
                    <a:pt x="1240828" y="870290"/>
                    <a:pt x="1234831" y="853187"/>
                  </a:cubicBezTo>
                  <a:cubicBezTo>
                    <a:pt x="1202845" y="763894"/>
                    <a:pt x="1164639" y="674157"/>
                    <a:pt x="1091559" y="611963"/>
                  </a:cubicBezTo>
                  <a:lnTo>
                    <a:pt x="1056685" y="584420"/>
                  </a:lnTo>
                  <a:cubicBezTo>
                    <a:pt x="1048244" y="577090"/>
                    <a:pt x="1016924" y="563540"/>
                    <a:pt x="1014481" y="560653"/>
                  </a:cubicBezTo>
                  <a:lnTo>
                    <a:pt x="991602" y="454701"/>
                  </a:lnTo>
                  <a:cubicBezTo>
                    <a:pt x="982717" y="418495"/>
                    <a:pt x="976275" y="384510"/>
                    <a:pt x="967834" y="349859"/>
                  </a:cubicBezTo>
                  <a:cubicBezTo>
                    <a:pt x="964058" y="333867"/>
                    <a:pt x="957394" y="319207"/>
                    <a:pt x="952730" y="302770"/>
                  </a:cubicBezTo>
                  <a:cubicBezTo>
                    <a:pt x="947843" y="285222"/>
                    <a:pt x="942512" y="269674"/>
                    <a:pt x="937403" y="252792"/>
                  </a:cubicBezTo>
                  <a:cubicBezTo>
                    <a:pt x="919633" y="194596"/>
                    <a:pt x="891867" y="121296"/>
                    <a:pt x="860325" y="73096"/>
                  </a:cubicBezTo>
                  <a:cubicBezTo>
                    <a:pt x="818343" y="9347"/>
                    <a:pt x="721718" y="-29968"/>
                    <a:pt x="644862" y="28894"/>
                  </a:cubicBezTo>
                  <a:cubicBezTo>
                    <a:pt x="631978" y="38667"/>
                    <a:pt x="619317" y="48441"/>
                    <a:pt x="608433" y="58214"/>
                  </a:cubicBezTo>
                  <a:cubicBezTo>
                    <a:pt x="529133" y="130848"/>
                    <a:pt x="467826" y="223472"/>
                    <a:pt x="426511" y="323649"/>
                  </a:cubicBezTo>
                  <a:cubicBezTo>
                    <a:pt x="420069" y="339420"/>
                    <a:pt x="412517" y="352081"/>
                    <a:pt x="406297" y="368962"/>
                  </a:cubicBezTo>
                  <a:cubicBezTo>
                    <a:pt x="394525" y="400059"/>
                    <a:pt x="384529" y="432044"/>
                    <a:pt x="372312" y="463363"/>
                  </a:cubicBezTo>
                  <a:lnTo>
                    <a:pt x="343657" y="562874"/>
                  </a:lnTo>
                  <a:cubicBezTo>
                    <a:pt x="316780" y="644837"/>
                    <a:pt x="331218" y="598858"/>
                    <a:pt x="292124" y="640172"/>
                  </a:cubicBezTo>
                  <a:cubicBezTo>
                    <a:pt x="282350" y="650390"/>
                    <a:pt x="269023" y="657053"/>
                    <a:pt x="257472" y="667937"/>
                  </a:cubicBezTo>
                  <a:cubicBezTo>
                    <a:pt x="250586" y="674379"/>
                    <a:pt x="247032" y="677044"/>
                    <a:pt x="240591" y="683930"/>
                  </a:cubicBezTo>
                  <a:cubicBezTo>
                    <a:pt x="216157" y="711029"/>
                    <a:pt x="221043" y="701478"/>
                    <a:pt x="196387" y="735018"/>
                  </a:cubicBezTo>
                  <a:cubicBezTo>
                    <a:pt x="144410" y="805431"/>
                    <a:pt x="114645" y="844302"/>
                    <a:pt x="71552" y="932484"/>
                  </a:cubicBezTo>
                  <a:cubicBezTo>
                    <a:pt x="56891" y="962248"/>
                    <a:pt x="49339" y="996233"/>
                    <a:pt x="39788" y="1029107"/>
                  </a:cubicBezTo>
                  <a:cubicBezTo>
                    <a:pt x="20018" y="1097965"/>
                    <a:pt x="-8192" y="1299429"/>
                    <a:pt x="2248" y="136539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72BCCD6-4EF2-F10D-2B92-03B30F38E2CE}"/>
                </a:ext>
              </a:extLst>
            </p:cNvPr>
            <p:cNvSpPr/>
            <p:nvPr/>
          </p:nvSpPr>
          <p:spPr>
            <a:xfrm>
              <a:off x="4182914" y="5104573"/>
              <a:ext cx="554969" cy="661255"/>
            </a:xfrm>
            <a:custGeom>
              <a:avLst/>
              <a:gdLst>
                <a:gd name="connsiteX0" fmla="*/ 16787 w 554969"/>
                <a:gd name="connsiteY0" fmla="*/ 11550 h 661255"/>
                <a:gd name="connsiteX1" fmla="*/ 128 w 554969"/>
                <a:gd name="connsiteY1" fmla="*/ 0 h 661255"/>
                <a:gd name="connsiteX2" fmla="*/ 37445 w 554969"/>
                <a:gd name="connsiteY2" fmla="*/ 165703 h 661255"/>
                <a:gd name="connsiteX3" fmla="*/ 61879 w 554969"/>
                <a:gd name="connsiteY3" fmla="*/ 226564 h 661255"/>
                <a:gd name="connsiteX4" fmla="*/ 77428 w 554969"/>
                <a:gd name="connsiteY4" fmla="*/ 232561 h 661255"/>
                <a:gd name="connsiteX5" fmla="*/ 84092 w 554969"/>
                <a:gd name="connsiteY5" fmla="*/ 233672 h 661255"/>
                <a:gd name="connsiteX6" fmla="*/ 91200 w 554969"/>
                <a:gd name="connsiteY6" fmla="*/ 221677 h 661255"/>
                <a:gd name="connsiteX7" fmla="*/ 102084 w 554969"/>
                <a:gd name="connsiteY7" fmla="*/ 212792 h 661255"/>
                <a:gd name="connsiteX8" fmla="*/ 114079 w 554969"/>
                <a:gd name="connsiteY8" fmla="*/ 189914 h 661255"/>
                <a:gd name="connsiteX9" fmla="*/ 116300 w 554969"/>
                <a:gd name="connsiteY9" fmla="*/ 187471 h 661255"/>
                <a:gd name="connsiteX10" fmla="*/ 123186 w 554969"/>
                <a:gd name="connsiteY10" fmla="*/ 284982 h 661255"/>
                <a:gd name="connsiteX11" fmla="*/ 135403 w 554969"/>
                <a:gd name="connsiteY11" fmla="*/ 373830 h 661255"/>
                <a:gd name="connsiteX12" fmla="*/ 150286 w 554969"/>
                <a:gd name="connsiteY12" fmla="*/ 460680 h 661255"/>
                <a:gd name="connsiteX13" fmla="*/ 180939 w 554969"/>
                <a:gd name="connsiteY13" fmla="*/ 527316 h 661255"/>
                <a:gd name="connsiteX14" fmla="*/ 189824 w 554969"/>
                <a:gd name="connsiteY14" fmla="*/ 498218 h 661255"/>
                <a:gd name="connsiteX15" fmla="*/ 204263 w 554969"/>
                <a:gd name="connsiteY15" fmla="*/ 466011 h 661255"/>
                <a:gd name="connsiteX16" fmla="*/ 233583 w 554969"/>
                <a:gd name="connsiteY16" fmla="*/ 403373 h 661255"/>
                <a:gd name="connsiteX17" fmla="*/ 236249 w 554969"/>
                <a:gd name="connsiteY17" fmla="*/ 407593 h 661255"/>
                <a:gd name="connsiteX18" fmla="*/ 238026 w 554969"/>
                <a:gd name="connsiteY18" fmla="*/ 412480 h 661255"/>
                <a:gd name="connsiteX19" fmla="*/ 266902 w 554969"/>
                <a:gd name="connsiteY19" fmla="*/ 544420 h 661255"/>
                <a:gd name="connsiteX20" fmla="*/ 319102 w 554969"/>
                <a:gd name="connsiteY20" fmla="*/ 661256 h 661255"/>
                <a:gd name="connsiteX21" fmla="*/ 340649 w 554969"/>
                <a:gd name="connsiteY21" fmla="*/ 583069 h 661255"/>
                <a:gd name="connsiteX22" fmla="*/ 413506 w 554969"/>
                <a:gd name="connsiteY22" fmla="*/ 352951 h 661255"/>
                <a:gd name="connsiteX23" fmla="*/ 421947 w 554969"/>
                <a:gd name="connsiteY23" fmla="*/ 366945 h 661255"/>
                <a:gd name="connsiteX24" fmla="*/ 427722 w 554969"/>
                <a:gd name="connsiteY24" fmla="*/ 380272 h 661255"/>
                <a:gd name="connsiteX25" fmla="*/ 451490 w 554969"/>
                <a:gd name="connsiteY25" fmla="*/ 396931 h 661255"/>
                <a:gd name="connsiteX26" fmla="*/ 458820 w 554969"/>
                <a:gd name="connsiteY26" fmla="*/ 351174 h 661255"/>
                <a:gd name="connsiteX27" fmla="*/ 460597 w 554969"/>
                <a:gd name="connsiteY27" fmla="*/ 255440 h 661255"/>
                <a:gd name="connsiteX28" fmla="*/ 468816 w 554969"/>
                <a:gd name="connsiteY28" fmla="*/ 213459 h 661255"/>
                <a:gd name="connsiteX29" fmla="*/ 470593 w 554969"/>
                <a:gd name="connsiteY29" fmla="*/ 210793 h 661255"/>
                <a:gd name="connsiteX30" fmla="*/ 481477 w 554969"/>
                <a:gd name="connsiteY30" fmla="*/ 228341 h 661255"/>
                <a:gd name="connsiteX31" fmla="*/ 512575 w 554969"/>
                <a:gd name="connsiteY31" fmla="*/ 266990 h 661255"/>
                <a:gd name="connsiteX32" fmla="*/ 514796 w 554969"/>
                <a:gd name="connsiteY32" fmla="*/ 212570 h 661255"/>
                <a:gd name="connsiteX33" fmla="*/ 538342 w 554969"/>
                <a:gd name="connsiteY33" fmla="*/ 127053 h 661255"/>
                <a:gd name="connsiteX34" fmla="*/ 547004 w 554969"/>
                <a:gd name="connsiteY34" fmla="*/ 98400 h 661255"/>
                <a:gd name="connsiteX35" fmla="*/ 546116 w 554969"/>
                <a:gd name="connsiteY35" fmla="*/ 47312 h 661255"/>
                <a:gd name="connsiteX36" fmla="*/ 537453 w 554969"/>
                <a:gd name="connsiteY36" fmla="*/ 55530 h 661255"/>
                <a:gd name="connsiteX37" fmla="*/ 527457 w 554969"/>
                <a:gd name="connsiteY37" fmla="*/ 84628 h 661255"/>
                <a:gd name="connsiteX38" fmla="*/ 490140 w 554969"/>
                <a:gd name="connsiteY38" fmla="*/ 205462 h 661255"/>
                <a:gd name="connsiteX39" fmla="*/ 463929 w 554969"/>
                <a:gd name="connsiteY39" fmla="*/ 173477 h 661255"/>
                <a:gd name="connsiteX40" fmla="*/ 453045 w 554969"/>
                <a:gd name="connsiteY40" fmla="*/ 207239 h 661255"/>
                <a:gd name="connsiteX41" fmla="*/ 446603 w 554969"/>
                <a:gd name="connsiteY41" fmla="*/ 247221 h 661255"/>
                <a:gd name="connsiteX42" fmla="*/ 433942 w 554969"/>
                <a:gd name="connsiteY42" fmla="*/ 314080 h 661255"/>
                <a:gd name="connsiteX43" fmla="*/ 430610 w 554969"/>
                <a:gd name="connsiteY43" fmla="*/ 320743 h 661255"/>
                <a:gd name="connsiteX44" fmla="*/ 394625 w 554969"/>
                <a:gd name="connsiteY44" fmla="*/ 255662 h 661255"/>
                <a:gd name="connsiteX45" fmla="*/ 357530 w 554969"/>
                <a:gd name="connsiteY45" fmla="*/ 425140 h 661255"/>
                <a:gd name="connsiteX46" fmla="*/ 332430 w 554969"/>
                <a:gd name="connsiteY46" fmla="*/ 505104 h 661255"/>
                <a:gd name="connsiteX47" fmla="*/ 309329 w 554969"/>
                <a:gd name="connsiteY47" fmla="*/ 585512 h 661255"/>
                <a:gd name="connsiteX48" fmla="*/ 302887 w 554969"/>
                <a:gd name="connsiteY48" fmla="*/ 570408 h 661255"/>
                <a:gd name="connsiteX49" fmla="*/ 261127 w 554969"/>
                <a:gd name="connsiteY49" fmla="*/ 398486 h 661255"/>
                <a:gd name="connsiteX50" fmla="*/ 221588 w 554969"/>
                <a:gd name="connsiteY50" fmla="*/ 365168 h 661255"/>
                <a:gd name="connsiteX51" fmla="*/ 213592 w 554969"/>
                <a:gd name="connsiteY51" fmla="*/ 392711 h 661255"/>
                <a:gd name="connsiteX52" fmla="*/ 200042 w 554969"/>
                <a:gd name="connsiteY52" fmla="*/ 415589 h 661255"/>
                <a:gd name="connsiteX53" fmla="*/ 177607 w 554969"/>
                <a:gd name="connsiteY53" fmla="*/ 464234 h 661255"/>
                <a:gd name="connsiteX54" fmla="*/ 168056 w 554969"/>
                <a:gd name="connsiteY54" fmla="*/ 416700 h 661255"/>
                <a:gd name="connsiteX55" fmla="*/ 164724 w 554969"/>
                <a:gd name="connsiteY55" fmla="*/ 366723 h 661255"/>
                <a:gd name="connsiteX56" fmla="*/ 145399 w 554969"/>
                <a:gd name="connsiteY56" fmla="*/ 168812 h 661255"/>
                <a:gd name="connsiteX57" fmla="*/ 138291 w 554969"/>
                <a:gd name="connsiteY57" fmla="*/ 149710 h 661255"/>
                <a:gd name="connsiteX58" fmla="*/ 102084 w 554969"/>
                <a:gd name="connsiteY58" fmla="*/ 107063 h 661255"/>
                <a:gd name="connsiteX59" fmla="*/ 72541 w 554969"/>
                <a:gd name="connsiteY59" fmla="*/ 169701 h 661255"/>
                <a:gd name="connsiteX60" fmla="*/ 49884 w 554969"/>
                <a:gd name="connsiteY60" fmla="*/ 70635 h 661255"/>
                <a:gd name="connsiteX61" fmla="*/ 16787 w 554969"/>
                <a:gd name="connsiteY61" fmla="*/ 11550 h 6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4969" h="661255">
                  <a:moveTo>
                    <a:pt x="16787" y="11550"/>
                  </a:moveTo>
                  <a:cubicBezTo>
                    <a:pt x="10346" y="3110"/>
                    <a:pt x="12345" y="444"/>
                    <a:pt x="128" y="0"/>
                  </a:cubicBezTo>
                  <a:cubicBezTo>
                    <a:pt x="-2316" y="5553"/>
                    <a:pt x="31003" y="146378"/>
                    <a:pt x="37445" y="165703"/>
                  </a:cubicBezTo>
                  <a:cubicBezTo>
                    <a:pt x="53883" y="215680"/>
                    <a:pt x="41221" y="199021"/>
                    <a:pt x="61879" y="226564"/>
                  </a:cubicBezTo>
                  <a:cubicBezTo>
                    <a:pt x="70098" y="237448"/>
                    <a:pt x="60546" y="231006"/>
                    <a:pt x="77428" y="232561"/>
                  </a:cubicBezTo>
                  <a:cubicBezTo>
                    <a:pt x="77428" y="232561"/>
                    <a:pt x="82315" y="233450"/>
                    <a:pt x="84092" y="233672"/>
                  </a:cubicBezTo>
                  <a:cubicBezTo>
                    <a:pt x="88534" y="227897"/>
                    <a:pt x="87868" y="225453"/>
                    <a:pt x="91200" y="221677"/>
                  </a:cubicBezTo>
                  <a:cubicBezTo>
                    <a:pt x="95198" y="217235"/>
                    <a:pt x="94088" y="222121"/>
                    <a:pt x="102084" y="212792"/>
                  </a:cubicBezTo>
                  <a:lnTo>
                    <a:pt x="114079" y="189914"/>
                  </a:lnTo>
                  <a:cubicBezTo>
                    <a:pt x="114301" y="188359"/>
                    <a:pt x="115412" y="188359"/>
                    <a:pt x="116300" y="187471"/>
                  </a:cubicBezTo>
                  <a:cubicBezTo>
                    <a:pt x="117855" y="220789"/>
                    <a:pt x="122076" y="251219"/>
                    <a:pt x="123186" y="284982"/>
                  </a:cubicBezTo>
                  <a:cubicBezTo>
                    <a:pt x="124075" y="316523"/>
                    <a:pt x="133404" y="341623"/>
                    <a:pt x="135403" y="373830"/>
                  </a:cubicBezTo>
                  <a:cubicBezTo>
                    <a:pt x="137180" y="400929"/>
                    <a:pt x="144288" y="435358"/>
                    <a:pt x="150286" y="460680"/>
                  </a:cubicBezTo>
                  <a:cubicBezTo>
                    <a:pt x="156061" y="484891"/>
                    <a:pt x="163391" y="524873"/>
                    <a:pt x="180939" y="527316"/>
                  </a:cubicBezTo>
                  <a:cubicBezTo>
                    <a:pt x="190713" y="513545"/>
                    <a:pt x="178940" y="525984"/>
                    <a:pt x="189824" y="498218"/>
                  </a:cubicBezTo>
                  <a:cubicBezTo>
                    <a:pt x="195600" y="483336"/>
                    <a:pt x="200931" y="478894"/>
                    <a:pt x="204263" y="466011"/>
                  </a:cubicBezTo>
                  <a:cubicBezTo>
                    <a:pt x="209371" y="445131"/>
                    <a:pt x="221144" y="417144"/>
                    <a:pt x="233583" y="403373"/>
                  </a:cubicBezTo>
                  <a:lnTo>
                    <a:pt x="236249" y="407593"/>
                  </a:lnTo>
                  <a:cubicBezTo>
                    <a:pt x="237804" y="411369"/>
                    <a:pt x="236693" y="408259"/>
                    <a:pt x="238026" y="412480"/>
                  </a:cubicBezTo>
                  <a:lnTo>
                    <a:pt x="266902" y="544420"/>
                  </a:lnTo>
                  <a:cubicBezTo>
                    <a:pt x="277342" y="581736"/>
                    <a:pt x="287338" y="650594"/>
                    <a:pt x="319102" y="661256"/>
                  </a:cubicBezTo>
                  <a:cubicBezTo>
                    <a:pt x="335762" y="646818"/>
                    <a:pt x="328209" y="619053"/>
                    <a:pt x="340649" y="583069"/>
                  </a:cubicBezTo>
                  <a:cubicBezTo>
                    <a:pt x="367082" y="507770"/>
                    <a:pt x="389739" y="423808"/>
                    <a:pt x="413506" y="352951"/>
                  </a:cubicBezTo>
                  <a:lnTo>
                    <a:pt x="421947" y="366945"/>
                  </a:lnTo>
                  <a:cubicBezTo>
                    <a:pt x="424168" y="372498"/>
                    <a:pt x="425057" y="374497"/>
                    <a:pt x="427722" y="380272"/>
                  </a:cubicBezTo>
                  <a:cubicBezTo>
                    <a:pt x="434386" y="394266"/>
                    <a:pt x="432165" y="397597"/>
                    <a:pt x="451490" y="396931"/>
                  </a:cubicBezTo>
                  <a:cubicBezTo>
                    <a:pt x="452378" y="393599"/>
                    <a:pt x="459042" y="352951"/>
                    <a:pt x="458820" y="351174"/>
                  </a:cubicBezTo>
                  <a:cubicBezTo>
                    <a:pt x="456599" y="311859"/>
                    <a:pt x="449046" y="326296"/>
                    <a:pt x="460597" y="255440"/>
                  </a:cubicBezTo>
                  <a:lnTo>
                    <a:pt x="468816" y="213459"/>
                  </a:lnTo>
                  <a:cubicBezTo>
                    <a:pt x="469038" y="211904"/>
                    <a:pt x="469926" y="211682"/>
                    <a:pt x="470593" y="210793"/>
                  </a:cubicBezTo>
                  <a:cubicBezTo>
                    <a:pt x="478367" y="216346"/>
                    <a:pt x="475702" y="213237"/>
                    <a:pt x="481477" y="228341"/>
                  </a:cubicBezTo>
                  <a:cubicBezTo>
                    <a:pt x="489029" y="248776"/>
                    <a:pt x="492583" y="265435"/>
                    <a:pt x="512575" y="266990"/>
                  </a:cubicBezTo>
                  <a:cubicBezTo>
                    <a:pt x="532566" y="218345"/>
                    <a:pt x="517239" y="239225"/>
                    <a:pt x="514796" y="212570"/>
                  </a:cubicBezTo>
                  <a:cubicBezTo>
                    <a:pt x="512575" y="187026"/>
                    <a:pt x="537231" y="134828"/>
                    <a:pt x="538342" y="127053"/>
                  </a:cubicBezTo>
                  <a:cubicBezTo>
                    <a:pt x="540785" y="108395"/>
                    <a:pt x="542784" y="113948"/>
                    <a:pt x="547004" y="98400"/>
                  </a:cubicBezTo>
                  <a:cubicBezTo>
                    <a:pt x="551669" y="80408"/>
                    <a:pt x="562776" y="58418"/>
                    <a:pt x="546116" y="47312"/>
                  </a:cubicBezTo>
                  <a:cubicBezTo>
                    <a:pt x="539896" y="50644"/>
                    <a:pt x="543450" y="45091"/>
                    <a:pt x="537453" y="55530"/>
                  </a:cubicBezTo>
                  <a:lnTo>
                    <a:pt x="527457" y="84628"/>
                  </a:lnTo>
                  <a:cubicBezTo>
                    <a:pt x="518572" y="112171"/>
                    <a:pt x="497914" y="198132"/>
                    <a:pt x="490140" y="205462"/>
                  </a:cubicBezTo>
                  <a:cubicBezTo>
                    <a:pt x="478367" y="190580"/>
                    <a:pt x="481477" y="177919"/>
                    <a:pt x="463929" y="173477"/>
                  </a:cubicBezTo>
                  <a:cubicBezTo>
                    <a:pt x="458598" y="180585"/>
                    <a:pt x="455044" y="197910"/>
                    <a:pt x="453045" y="207239"/>
                  </a:cubicBezTo>
                  <a:cubicBezTo>
                    <a:pt x="450157" y="221677"/>
                    <a:pt x="449713" y="232339"/>
                    <a:pt x="446603" y="247221"/>
                  </a:cubicBezTo>
                  <a:lnTo>
                    <a:pt x="433942" y="314080"/>
                  </a:lnTo>
                  <a:cubicBezTo>
                    <a:pt x="432387" y="320077"/>
                    <a:pt x="432831" y="317634"/>
                    <a:pt x="430610" y="320743"/>
                  </a:cubicBezTo>
                  <a:cubicBezTo>
                    <a:pt x="417949" y="288758"/>
                    <a:pt x="423502" y="257217"/>
                    <a:pt x="394625" y="255662"/>
                  </a:cubicBezTo>
                  <a:cubicBezTo>
                    <a:pt x="400845" y="313858"/>
                    <a:pt x="371746" y="374719"/>
                    <a:pt x="357530" y="425140"/>
                  </a:cubicBezTo>
                  <a:cubicBezTo>
                    <a:pt x="349756" y="453128"/>
                    <a:pt x="340649" y="478450"/>
                    <a:pt x="332430" y="505104"/>
                  </a:cubicBezTo>
                  <a:cubicBezTo>
                    <a:pt x="327987" y="518876"/>
                    <a:pt x="315104" y="576405"/>
                    <a:pt x="309329" y="585512"/>
                  </a:cubicBezTo>
                  <a:lnTo>
                    <a:pt x="302887" y="570408"/>
                  </a:lnTo>
                  <a:cubicBezTo>
                    <a:pt x="288004" y="524651"/>
                    <a:pt x="272678" y="430471"/>
                    <a:pt x="261127" y="398486"/>
                  </a:cubicBezTo>
                  <a:cubicBezTo>
                    <a:pt x="253575" y="377829"/>
                    <a:pt x="248910" y="362946"/>
                    <a:pt x="221588" y="365168"/>
                  </a:cubicBezTo>
                  <a:cubicBezTo>
                    <a:pt x="218701" y="372942"/>
                    <a:pt x="217590" y="383160"/>
                    <a:pt x="213592" y="392711"/>
                  </a:cubicBezTo>
                  <a:cubicBezTo>
                    <a:pt x="210482" y="399819"/>
                    <a:pt x="203596" y="408037"/>
                    <a:pt x="200042" y="415589"/>
                  </a:cubicBezTo>
                  <a:lnTo>
                    <a:pt x="177607" y="464234"/>
                  </a:lnTo>
                  <a:cubicBezTo>
                    <a:pt x="172276" y="455571"/>
                    <a:pt x="168500" y="424918"/>
                    <a:pt x="168056" y="416700"/>
                  </a:cubicBezTo>
                  <a:cubicBezTo>
                    <a:pt x="167612" y="397375"/>
                    <a:pt x="168056" y="384270"/>
                    <a:pt x="164724" y="366723"/>
                  </a:cubicBezTo>
                  <a:cubicBezTo>
                    <a:pt x="151841" y="298309"/>
                    <a:pt x="157172" y="214125"/>
                    <a:pt x="145399" y="168812"/>
                  </a:cubicBezTo>
                  <a:cubicBezTo>
                    <a:pt x="142067" y="156151"/>
                    <a:pt x="144066" y="159483"/>
                    <a:pt x="138291" y="149710"/>
                  </a:cubicBezTo>
                  <a:cubicBezTo>
                    <a:pt x="128961" y="133939"/>
                    <a:pt x="121409" y="111727"/>
                    <a:pt x="102084" y="107063"/>
                  </a:cubicBezTo>
                  <a:cubicBezTo>
                    <a:pt x="92088" y="122611"/>
                    <a:pt x="84092" y="158817"/>
                    <a:pt x="72541" y="169701"/>
                  </a:cubicBezTo>
                  <a:cubicBezTo>
                    <a:pt x="62768" y="147044"/>
                    <a:pt x="55660" y="98622"/>
                    <a:pt x="49884" y="70635"/>
                  </a:cubicBezTo>
                  <a:cubicBezTo>
                    <a:pt x="39222" y="19325"/>
                    <a:pt x="26117" y="23545"/>
                    <a:pt x="16787" y="115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077953E-CB13-6E14-92FC-D4B2884FA46A}"/>
                </a:ext>
              </a:extLst>
            </p:cNvPr>
            <p:cNvSpPr/>
            <p:nvPr/>
          </p:nvSpPr>
          <p:spPr>
            <a:xfrm>
              <a:off x="4196282" y="3744996"/>
              <a:ext cx="482335" cy="495724"/>
            </a:xfrm>
            <a:custGeom>
              <a:avLst/>
              <a:gdLst>
                <a:gd name="connsiteX0" fmla="*/ 230211 w 482335"/>
                <a:gd name="connsiteY0" fmla="*/ 29957 h 495724"/>
                <a:gd name="connsiteX1" fmla="*/ 326614 w 482335"/>
                <a:gd name="connsiteY1" fmla="*/ 41063 h 495724"/>
                <a:gd name="connsiteX2" fmla="*/ 453226 w 482335"/>
                <a:gd name="connsiteY2" fmla="*/ 233198 h 495724"/>
                <a:gd name="connsiteX3" fmla="*/ 400582 w 482335"/>
                <a:gd name="connsiteY3" fmla="*/ 393570 h 495724"/>
                <a:gd name="connsiteX4" fmla="*/ 253090 w 482335"/>
                <a:gd name="connsiteY4" fmla="*/ 457985 h 495724"/>
                <a:gd name="connsiteX5" fmla="*/ 56507 w 482335"/>
                <a:gd name="connsiteY5" fmla="*/ 383575 h 495724"/>
                <a:gd name="connsiteX6" fmla="*/ 37626 w 482335"/>
                <a:gd name="connsiteY6" fmla="*/ 350034 h 495724"/>
                <a:gd name="connsiteX7" fmla="*/ 31407 w 482335"/>
                <a:gd name="connsiteY7" fmla="*/ 255188 h 495724"/>
                <a:gd name="connsiteX8" fmla="*/ 82718 w 482335"/>
                <a:gd name="connsiteY8" fmla="*/ 135021 h 495724"/>
                <a:gd name="connsiteX9" fmla="*/ 102710 w 482335"/>
                <a:gd name="connsiteY9" fmla="*/ 112364 h 495724"/>
                <a:gd name="connsiteX10" fmla="*/ 164683 w 482335"/>
                <a:gd name="connsiteY10" fmla="*/ 69273 h 495724"/>
                <a:gd name="connsiteX11" fmla="*/ 198668 w 482335"/>
                <a:gd name="connsiteY11" fmla="*/ 50170 h 495724"/>
                <a:gd name="connsiteX12" fmla="*/ 230211 w 482335"/>
                <a:gd name="connsiteY12" fmla="*/ 29957 h 495724"/>
                <a:gd name="connsiteX13" fmla="*/ 253090 w 482335"/>
                <a:gd name="connsiteY13" fmla="*/ 2192 h 495724"/>
                <a:gd name="connsiteX14" fmla="*/ 164905 w 482335"/>
                <a:gd name="connsiteY14" fmla="*/ 36621 h 495724"/>
                <a:gd name="connsiteX15" fmla="*/ 124034 w 482335"/>
                <a:gd name="connsiteY15" fmla="*/ 58167 h 495724"/>
                <a:gd name="connsiteX16" fmla="*/ 33406 w 482335"/>
                <a:gd name="connsiteY16" fmla="*/ 151680 h 495724"/>
                <a:gd name="connsiteX17" fmla="*/ 16080 w 482335"/>
                <a:gd name="connsiteY17" fmla="*/ 196771 h 495724"/>
                <a:gd name="connsiteX18" fmla="*/ 12304 w 482335"/>
                <a:gd name="connsiteY18" fmla="*/ 346480 h 495724"/>
                <a:gd name="connsiteX19" fmla="*/ 58062 w 482335"/>
                <a:gd name="connsiteY19" fmla="*/ 425334 h 495724"/>
                <a:gd name="connsiteX20" fmla="*/ 283521 w 482335"/>
                <a:gd name="connsiteY20" fmla="*/ 487083 h 495724"/>
                <a:gd name="connsiteX21" fmla="*/ 303735 w 482335"/>
                <a:gd name="connsiteY21" fmla="*/ 478865 h 495724"/>
                <a:gd name="connsiteX22" fmla="*/ 416797 w 482335"/>
                <a:gd name="connsiteY22" fmla="*/ 439549 h 495724"/>
                <a:gd name="connsiteX23" fmla="*/ 452338 w 482335"/>
                <a:gd name="connsiteY23" fmla="*/ 386462 h 495724"/>
                <a:gd name="connsiteX24" fmla="*/ 464110 w 482335"/>
                <a:gd name="connsiteY24" fmla="*/ 365583 h 495724"/>
                <a:gd name="connsiteX25" fmla="*/ 481880 w 482335"/>
                <a:gd name="connsiteY25" fmla="*/ 258298 h 495724"/>
                <a:gd name="connsiteX26" fmla="*/ 473440 w 482335"/>
                <a:gd name="connsiteY26" fmla="*/ 147237 h 495724"/>
                <a:gd name="connsiteX27" fmla="*/ 356379 w 482335"/>
                <a:gd name="connsiteY27" fmla="*/ 18185 h 495724"/>
                <a:gd name="connsiteX28" fmla="*/ 253090 w 482335"/>
                <a:gd name="connsiteY28" fmla="*/ 2192 h 49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2335" h="495724">
                  <a:moveTo>
                    <a:pt x="230211" y="29957"/>
                  </a:moveTo>
                  <a:cubicBezTo>
                    <a:pt x="243538" y="29291"/>
                    <a:pt x="315952" y="36843"/>
                    <a:pt x="326614" y="41063"/>
                  </a:cubicBezTo>
                  <a:cubicBezTo>
                    <a:pt x="414354" y="74826"/>
                    <a:pt x="453670" y="95039"/>
                    <a:pt x="453226" y="233198"/>
                  </a:cubicBezTo>
                  <a:cubicBezTo>
                    <a:pt x="453004" y="304055"/>
                    <a:pt x="432790" y="349812"/>
                    <a:pt x="400582" y="393570"/>
                  </a:cubicBezTo>
                  <a:cubicBezTo>
                    <a:pt x="372594" y="431331"/>
                    <a:pt x="299958" y="457541"/>
                    <a:pt x="253090" y="457985"/>
                  </a:cubicBezTo>
                  <a:cubicBezTo>
                    <a:pt x="196891" y="458652"/>
                    <a:pt x="84051" y="430664"/>
                    <a:pt x="56507" y="383575"/>
                  </a:cubicBezTo>
                  <a:cubicBezTo>
                    <a:pt x="50066" y="372247"/>
                    <a:pt x="41625" y="363362"/>
                    <a:pt x="37626" y="350034"/>
                  </a:cubicBezTo>
                  <a:cubicBezTo>
                    <a:pt x="29852" y="324490"/>
                    <a:pt x="23410" y="284953"/>
                    <a:pt x="31407" y="255188"/>
                  </a:cubicBezTo>
                  <a:cubicBezTo>
                    <a:pt x="39848" y="224314"/>
                    <a:pt x="60283" y="158121"/>
                    <a:pt x="82718" y="135021"/>
                  </a:cubicBezTo>
                  <a:lnTo>
                    <a:pt x="102710" y="112364"/>
                  </a:lnTo>
                  <a:cubicBezTo>
                    <a:pt x="119147" y="88597"/>
                    <a:pt x="135140" y="80157"/>
                    <a:pt x="164683" y="69273"/>
                  </a:cubicBezTo>
                  <a:cubicBezTo>
                    <a:pt x="179788" y="63720"/>
                    <a:pt x="185119" y="56612"/>
                    <a:pt x="198668" y="50170"/>
                  </a:cubicBezTo>
                  <a:cubicBezTo>
                    <a:pt x="219104" y="40175"/>
                    <a:pt x="215328" y="46172"/>
                    <a:pt x="230211" y="29957"/>
                  </a:cubicBezTo>
                  <a:close/>
                  <a:moveTo>
                    <a:pt x="253090" y="2192"/>
                  </a:moveTo>
                  <a:cubicBezTo>
                    <a:pt x="204444" y="10633"/>
                    <a:pt x="220437" y="9744"/>
                    <a:pt x="164905" y="36621"/>
                  </a:cubicBezTo>
                  <a:cubicBezTo>
                    <a:pt x="148246" y="44617"/>
                    <a:pt x="139805" y="47727"/>
                    <a:pt x="124034" y="58167"/>
                  </a:cubicBezTo>
                  <a:cubicBezTo>
                    <a:pt x="82718" y="85488"/>
                    <a:pt x="55397" y="105701"/>
                    <a:pt x="33406" y="151680"/>
                  </a:cubicBezTo>
                  <a:cubicBezTo>
                    <a:pt x="26076" y="167228"/>
                    <a:pt x="22744" y="180778"/>
                    <a:pt x="16080" y="196771"/>
                  </a:cubicBezTo>
                  <a:cubicBezTo>
                    <a:pt x="-4800" y="245859"/>
                    <a:pt x="-4578" y="289395"/>
                    <a:pt x="12304" y="346480"/>
                  </a:cubicBezTo>
                  <a:cubicBezTo>
                    <a:pt x="19190" y="370470"/>
                    <a:pt x="45179" y="408674"/>
                    <a:pt x="58062" y="425334"/>
                  </a:cubicBezTo>
                  <a:cubicBezTo>
                    <a:pt x="82496" y="456875"/>
                    <a:pt x="237096" y="518402"/>
                    <a:pt x="283521" y="487083"/>
                  </a:cubicBezTo>
                  <a:cubicBezTo>
                    <a:pt x="295738" y="478865"/>
                    <a:pt x="280855" y="480420"/>
                    <a:pt x="303735" y="478865"/>
                  </a:cubicBezTo>
                  <a:cubicBezTo>
                    <a:pt x="355934" y="475533"/>
                    <a:pt x="376370" y="474422"/>
                    <a:pt x="416797" y="439549"/>
                  </a:cubicBezTo>
                  <a:cubicBezTo>
                    <a:pt x="455669" y="406009"/>
                    <a:pt x="445229" y="404010"/>
                    <a:pt x="452338" y="386462"/>
                  </a:cubicBezTo>
                  <a:cubicBezTo>
                    <a:pt x="455447" y="378466"/>
                    <a:pt x="459890" y="376689"/>
                    <a:pt x="464110" y="365583"/>
                  </a:cubicBezTo>
                  <a:cubicBezTo>
                    <a:pt x="476105" y="335819"/>
                    <a:pt x="479659" y="293616"/>
                    <a:pt x="481880" y="258298"/>
                  </a:cubicBezTo>
                  <a:cubicBezTo>
                    <a:pt x="483657" y="230533"/>
                    <a:pt x="480103" y="174336"/>
                    <a:pt x="473440" y="147237"/>
                  </a:cubicBezTo>
                  <a:cubicBezTo>
                    <a:pt x="459890" y="90374"/>
                    <a:pt x="409689" y="38398"/>
                    <a:pt x="356379" y="18185"/>
                  </a:cubicBezTo>
                  <a:cubicBezTo>
                    <a:pt x="323282" y="5746"/>
                    <a:pt x="291740" y="-4694"/>
                    <a:pt x="253090" y="21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DA97CE6-F6CA-19C2-E5CD-4A226C1463EF}"/>
                </a:ext>
              </a:extLst>
            </p:cNvPr>
            <p:cNvSpPr/>
            <p:nvPr/>
          </p:nvSpPr>
          <p:spPr>
            <a:xfrm>
              <a:off x="4287905" y="3824821"/>
              <a:ext cx="315848" cy="346192"/>
            </a:xfrm>
            <a:custGeom>
              <a:avLst/>
              <a:gdLst>
                <a:gd name="connsiteX0" fmla="*/ 172795 w 315848"/>
                <a:gd name="connsiteY0" fmla="*/ 23655 h 346192"/>
                <a:gd name="connsiteX1" fmla="*/ 180570 w 315848"/>
                <a:gd name="connsiteY1" fmla="*/ 22766 h 346192"/>
                <a:gd name="connsiteX2" fmla="*/ 200117 w 315848"/>
                <a:gd name="connsiteY2" fmla="*/ 28986 h 346192"/>
                <a:gd name="connsiteX3" fmla="*/ 264756 w 315848"/>
                <a:gd name="connsiteY3" fmla="*/ 69856 h 346192"/>
                <a:gd name="connsiteX4" fmla="*/ 287635 w 315848"/>
                <a:gd name="connsiteY4" fmla="*/ 179806 h 346192"/>
                <a:gd name="connsiteX5" fmla="*/ 242099 w 315848"/>
                <a:gd name="connsiteY5" fmla="*/ 276651 h 346192"/>
                <a:gd name="connsiteX6" fmla="*/ 135034 w 315848"/>
                <a:gd name="connsiteY6" fmla="*/ 308192 h 346192"/>
                <a:gd name="connsiteX7" fmla="*/ 22638 w 315848"/>
                <a:gd name="connsiteY7" fmla="*/ 209793 h 346192"/>
                <a:gd name="connsiteX8" fmla="*/ 17529 w 315848"/>
                <a:gd name="connsiteY8" fmla="*/ 178251 h 346192"/>
                <a:gd name="connsiteX9" fmla="*/ 68840 w 315848"/>
                <a:gd name="connsiteY9" fmla="*/ 57417 h 346192"/>
                <a:gd name="connsiteX10" fmla="*/ 172795 w 315848"/>
                <a:gd name="connsiteY10" fmla="*/ 23655 h 346192"/>
                <a:gd name="connsiteX11" fmla="*/ 1313 w 315848"/>
                <a:gd name="connsiteY11" fmla="*/ 182916 h 346192"/>
                <a:gd name="connsiteX12" fmla="*/ 96384 w 315848"/>
                <a:gd name="connsiteY12" fmla="*/ 336846 h 346192"/>
                <a:gd name="connsiteX13" fmla="*/ 164799 w 315848"/>
                <a:gd name="connsiteY13" fmla="*/ 342843 h 346192"/>
                <a:gd name="connsiteX14" fmla="*/ 224995 w 315848"/>
                <a:gd name="connsiteY14" fmla="*/ 331515 h 346192"/>
                <a:gd name="connsiteX15" fmla="*/ 261646 w 315848"/>
                <a:gd name="connsiteY15" fmla="*/ 312635 h 346192"/>
                <a:gd name="connsiteX16" fmla="*/ 280527 w 315848"/>
                <a:gd name="connsiteY16" fmla="*/ 292422 h 346192"/>
                <a:gd name="connsiteX17" fmla="*/ 314957 w 315848"/>
                <a:gd name="connsiteY17" fmla="*/ 164480 h 346192"/>
                <a:gd name="connsiteX18" fmla="*/ 266755 w 315848"/>
                <a:gd name="connsiteY18" fmla="*/ 44978 h 346192"/>
                <a:gd name="connsiteX19" fmla="*/ 220331 w 315848"/>
                <a:gd name="connsiteY19" fmla="*/ 9217 h 346192"/>
                <a:gd name="connsiteX20" fmla="*/ 51514 w 315848"/>
                <a:gd name="connsiteY20" fmla="*/ 50087 h 346192"/>
                <a:gd name="connsiteX21" fmla="*/ 40186 w 315848"/>
                <a:gd name="connsiteY21" fmla="*/ 58528 h 346192"/>
                <a:gd name="connsiteX22" fmla="*/ 1313 w 315848"/>
                <a:gd name="connsiteY22" fmla="*/ 182916 h 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848" h="346192">
                  <a:moveTo>
                    <a:pt x="172795" y="23655"/>
                  </a:moveTo>
                  <a:cubicBezTo>
                    <a:pt x="174128" y="23433"/>
                    <a:pt x="175905" y="22544"/>
                    <a:pt x="180570" y="22766"/>
                  </a:cubicBezTo>
                  <a:lnTo>
                    <a:pt x="200117" y="28986"/>
                  </a:lnTo>
                  <a:cubicBezTo>
                    <a:pt x="237434" y="44756"/>
                    <a:pt x="243876" y="42757"/>
                    <a:pt x="264756" y="69856"/>
                  </a:cubicBezTo>
                  <a:cubicBezTo>
                    <a:pt x="291411" y="104729"/>
                    <a:pt x="293410" y="127830"/>
                    <a:pt x="287635" y="179806"/>
                  </a:cubicBezTo>
                  <a:cubicBezTo>
                    <a:pt x="282526" y="225341"/>
                    <a:pt x="266089" y="249108"/>
                    <a:pt x="242099" y="276651"/>
                  </a:cubicBezTo>
                  <a:cubicBezTo>
                    <a:pt x="210557" y="313301"/>
                    <a:pt x="192343" y="305305"/>
                    <a:pt x="135034" y="308192"/>
                  </a:cubicBezTo>
                  <a:cubicBezTo>
                    <a:pt x="65508" y="311746"/>
                    <a:pt x="31745" y="268210"/>
                    <a:pt x="22638" y="209793"/>
                  </a:cubicBezTo>
                  <a:cubicBezTo>
                    <a:pt x="21305" y="200463"/>
                    <a:pt x="18195" y="188025"/>
                    <a:pt x="17529" y="178251"/>
                  </a:cubicBezTo>
                  <a:cubicBezTo>
                    <a:pt x="16196" y="163369"/>
                    <a:pt x="41074" y="77408"/>
                    <a:pt x="68840" y="57417"/>
                  </a:cubicBezTo>
                  <a:cubicBezTo>
                    <a:pt x="121484" y="19212"/>
                    <a:pt x="153692" y="28764"/>
                    <a:pt x="172795" y="23655"/>
                  </a:cubicBezTo>
                  <a:close/>
                  <a:moveTo>
                    <a:pt x="1313" y="182916"/>
                  </a:moveTo>
                  <a:cubicBezTo>
                    <a:pt x="9532" y="247553"/>
                    <a:pt x="37964" y="314190"/>
                    <a:pt x="96384" y="336846"/>
                  </a:cubicBezTo>
                  <a:cubicBezTo>
                    <a:pt x="131702" y="350395"/>
                    <a:pt x="128370" y="346175"/>
                    <a:pt x="164799" y="342843"/>
                  </a:cubicBezTo>
                  <a:cubicBezTo>
                    <a:pt x="187456" y="341066"/>
                    <a:pt x="206337" y="340400"/>
                    <a:pt x="224995" y="331515"/>
                  </a:cubicBezTo>
                  <a:lnTo>
                    <a:pt x="261646" y="312635"/>
                  </a:lnTo>
                  <a:cubicBezTo>
                    <a:pt x="275862" y="304416"/>
                    <a:pt x="272753" y="306860"/>
                    <a:pt x="280527" y="292422"/>
                  </a:cubicBezTo>
                  <a:cubicBezTo>
                    <a:pt x="297187" y="261325"/>
                    <a:pt x="320732" y="209126"/>
                    <a:pt x="314957" y="164480"/>
                  </a:cubicBezTo>
                  <a:cubicBezTo>
                    <a:pt x="307849" y="110060"/>
                    <a:pt x="316956" y="98954"/>
                    <a:pt x="266755" y="44978"/>
                  </a:cubicBezTo>
                  <a:cubicBezTo>
                    <a:pt x="251651" y="28764"/>
                    <a:pt x="242765" y="18102"/>
                    <a:pt x="220331" y="9217"/>
                  </a:cubicBezTo>
                  <a:cubicBezTo>
                    <a:pt x="161689" y="-14328"/>
                    <a:pt x="96828" y="10105"/>
                    <a:pt x="51514" y="50087"/>
                  </a:cubicBezTo>
                  <a:cubicBezTo>
                    <a:pt x="44850" y="55862"/>
                    <a:pt x="46183" y="53641"/>
                    <a:pt x="40186" y="58528"/>
                  </a:cubicBezTo>
                  <a:cubicBezTo>
                    <a:pt x="8866" y="83850"/>
                    <a:pt x="-4462" y="136715"/>
                    <a:pt x="1313" y="1829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7579139A-F11D-C5F0-490A-CF65535146CD}"/>
                </a:ext>
              </a:extLst>
            </p:cNvPr>
            <p:cNvSpPr/>
            <p:nvPr/>
          </p:nvSpPr>
          <p:spPr>
            <a:xfrm>
              <a:off x="4329199" y="5104795"/>
              <a:ext cx="326306" cy="336291"/>
            </a:xfrm>
            <a:custGeom>
              <a:avLst/>
              <a:gdLst>
                <a:gd name="connsiteX0" fmla="*/ 221462 w 326306"/>
                <a:gd name="connsiteY0" fmla="*/ 110394 h 336291"/>
                <a:gd name="connsiteX1" fmla="*/ 242342 w 326306"/>
                <a:gd name="connsiteY1" fmla="*/ 142824 h 336291"/>
                <a:gd name="connsiteX2" fmla="*/ 271663 w 326306"/>
                <a:gd name="connsiteY2" fmla="*/ 169479 h 336291"/>
                <a:gd name="connsiteX3" fmla="*/ 301428 w 326306"/>
                <a:gd name="connsiteY3" fmla="*/ 113948 h 336291"/>
                <a:gd name="connsiteX4" fmla="*/ 314089 w 326306"/>
                <a:gd name="connsiteY4" fmla="*/ 84184 h 336291"/>
                <a:gd name="connsiteX5" fmla="*/ 326306 w 326306"/>
                <a:gd name="connsiteY5" fmla="*/ 54642 h 336291"/>
                <a:gd name="connsiteX6" fmla="*/ 290766 w 326306"/>
                <a:gd name="connsiteY6" fmla="*/ 31097 h 336291"/>
                <a:gd name="connsiteX7" fmla="*/ 252116 w 326306"/>
                <a:gd name="connsiteY7" fmla="*/ 123277 h 336291"/>
                <a:gd name="connsiteX8" fmla="*/ 235012 w 326306"/>
                <a:gd name="connsiteY8" fmla="*/ 97511 h 336291"/>
                <a:gd name="connsiteX9" fmla="*/ 205025 w 326306"/>
                <a:gd name="connsiteY9" fmla="*/ 80630 h 336291"/>
                <a:gd name="connsiteX10" fmla="*/ 180813 w 326306"/>
                <a:gd name="connsiteY10" fmla="*/ 141047 h 336291"/>
                <a:gd name="connsiteX11" fmla="*/ 160822 w 326306"/>
                <a:gd name="connsiteY11" fmla="*/ 196355 h 336291"/>
                <a:gd name="connsiteX12" fmla="*/ 157712 w 326306"/>
                <a:gd name="connsiteY12" fmla="*/ 203463 h 336291"/>
                <a:gd name="connsiteX13" fmla="*/ 156157 w 326306"/>
                <a:gd name="connsiteY13" fmla="*/ 205684 h 336291"/>
                <a:gd name="connsiteX14" fmla="*/ 103735 w 326306"/>
                <a:gd name="connsiteY14" fmla="*/ 81963 h 336291"/>
                <a:gd name="connsiteX15" fmla="*/ 78413 w 326306"/>
                <a:gd name="connsiteY15" fmla="*/ 137493 h 336291"/>
                <a:gd name="connsiteX16" fmla="*/ 71971 w 326306"/>
                <a:gd name="connsiteY16" fmla="*/ 128164 h 336291"/>
                <a:gd name="connsiteX17" fmla="*/ 32210 w 326306"/>
                <a:gd name="connsiteY17" fmla="*/ 20657 h 336291"/>
                <a:gd name="connsiteX18" fmla="*/ 2 w 326306"/>
                <a:gd name="connsiteY18" fmla="*/ 0 h 336291"/>
                <a:gd name="connsiteX19" fmla="*/ 25991 w 326306"/>
                <a:gd name="connsiteY19" fmla="*/ 70190 h 336291"/>
                <a:gd name="connsiteX20" fmla="*/ 50425 w 326306"/>
                <a:gd name="connsiteY20" fmla="*/ 147711 h 336291"/>
                <a:gd name="connsiteX21" fmla="*/ 83299 w 326306"/>
                <a:gd name="connsiteY21" fmla="*/ 181917 h 336291"/>
                <a:gd name="connsiteX22" fmla="*/ 113287 w 326306"/>
                <a:gd name="connsiteY22" fmla="*/ 127053 h 336291"/>
                <a:gd name="connsiteX23" fmla="*/ 123060 w 326306"/>
                <a:gd name="connsiteY23" fmla="*/ 176809 h 336291"/>
                <a:gd name="connsiteX24" fmla="*/ 129724 w 326306"/>
                <a:gd name="connsiteY24" fmla="*/ 233228 h 336291"/>
                <a:gd name="connsiteX25" fmla="*/ 137721 w 326306"/>
                <a:gd name="connsiteY25" fmla="*/ 284315 h 336291"/>
                <a:gd name="connsiteX26" fmla="*/ 142385 w 326306"/>
                <a:gd name="connsiteY26" fmla="*/ 309193 h 336291"/>
                <a:gd name="connsiteX27" fmla="*/ 146161 w 326306"/>
                <a:gd name="connsiteY27" fmla="*/ 321632 h 336291"/>
                <a:gd name="connsiteX28" fmla="*/ 159711 w 326306"/>
                <a:gd name="connsiteY28" fmla="*/ 324297 h 336291"/>
                <a:gd name="connsiteX29" fmla="*/ 161266 w 326306"/>
                <a:gd name="connsiteY29" fmla="*/ 326074 h 336291"/>
                <a:gd name="connsiteX30" fmla="*/ 163932 w 326306"/>
                <a:gd name="connsiteY30" fmla="*/ 329850 h 336291"/>
                <a:gd name="connsiteX31" fmla="*/ 169040 w 326306"/>
                <a:gd name="connsiteY31" fmla="*/ 336292 h 336291"/>
                <a:gd name="connsiteX32" fmla="*/ 171706 w 326306"/>
                <a:gd name="connsiteY32" fmla="*/ 304306 h 336291"/>
                <a:gd name="connsiteX33" fmla="*/ 175482 w 326306"/>
                <a:gd name="connsiteY33" fmla="*/ 251886 h 336291"/>
                <a:gd name="connsiteX34" fmla="*/ 187699 w 326306"/>
                <a:gd name="connsiteY34" fmla="*/ 202131 h 336291"/>
                <a:gd name="connsiteX35" fmla="*/ 219463 w 326306"/>
                <a:gd name="connsiteY35" fmla="*/ 113060 h 336291"/>
                <a:gd name="connsiteX36" fmla="*/ 221462 w 326306"/>
                <a:gd name="connsiteY36" fmla="*/ 110394 h 33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6306" h="336291">
                  <a:moveTo>
                    <a:pt x="221462" y="110394"/>
                  </a:moveTo>
                  <a:cubicBezTo>
                    <a:pt x="224794" y="107951"/>
                    <a:pt x="239010" y="136605"/>
                    <a:pt x="242342" y="142824"/>
                  </a:cubicBezTo>
                  <a:cubicBezTo>
                    <a:pt x="251005" y="158373"/>
                    <a:pt x="250783" y="167257"/>
                    <a:pt x="271663" y="169479"/>
                  </a:cubicBezTo>
                  <a:cubicBezTo>
                    <a:pt x="284547" y="157040"/>
                    <a:pt x="297430" y="133717"/>
                    <a:pt x="301428" y="113948"/>
                  </a:cubicBezTo>
                  <a:cubicBezTo>
                    <a:pt x="305426" y="93513"/>
                    <a:pt x="308536" y="103731"/>
                    <a:pt x="314089" y="84184"/>
                  </a:cubicBezTo>
                  <a:cubicBezTo>
                    <a:pt x="317199" y="73522"/>
                    <a:pt x="321864" y="64193"/>
                    <a:pt x="326306" y="54642"/>
                  </a:cubicBezTo>
                  <a:cubicBezTo>
                    <a:pt x="302761" y="38649"/>
                    <a:pt x="327639" y="47312"/>
                    <a:pt x="290766" y="31097"/>
                  </a:cubicBezTo>
                  <a:cubicBezTo>
                    <a:pt x="282547" y="57752"/>
                    <a:pt x="265221" y="103064"/>
                    <a:pt x="252116" y="123277"/>
                  </a:cubicBezTo>
                  <a:cubicBezTo>
                    <a:pt x="241010" y="109950"/>
                    <a:pt x="250783" y="110839"/>
                    <a:pt x="235012" y="97511"/>
                  </a:cubicBezTo>
                  <a:cubicBezTo>
                    <a:pt x="225239" y="89515"/>
                    <a:pt x="222351" y="83073"/>
                    <a:pt x="205025" y="80630"/>
                  </a:cubicBezTo>
                  <a:cubicBezTo>
                    <a:pt x="199694" y="103731"/>
                    <a:pt x="191253" y="120834"/>
                    <a:pt x="180813" y="141047"/>
                  </a:cubicBezTo>
                  <a:cubicBezTo>
                    <a:pt x="166819" y="167924"/>
                    <a:pt x="167930" y="173477"/>
                    <a:pt x="160822" y="196355"/>
                  </a:cubicBezTo>
                  <a:lnTo>
                    <a:pt x="157712" y="203463"/>
                  </a:lnTo>
                  <a:cubicBezTo>
                    <a:pt x="157490" y="204130"/>
                    <a:pt x="156823" y="205018"/>
                    <a:pt x="156157" y="205684"/>
                  </a:cubicBezTo>
                  <a:cubicBezTo>
                    <a:pt x="127725" y="142380"/>
                    <a:pt x="138387" y="92403"/>
                    <a:pt x="103735" y="81963"/>
                  </a:cubicBezTo>
                  <a:cubicBezTo>
                    <a:pt x="97960" y="88849"/>
                    <a:pt x="83299" y="127053"/>
                    <a:pt x="78413" y="137493"/>
                  </a:cubicBezTo>
                  <a:cubicBezTo>
                    <a:pt x="73970" y="132607"/>
                    <a:pt x="77080" y="140381"/>
                    <a:pt x="71971" y="128164"/>
                  </a:cubicBezTo>
                  <a:cubicBezTo>
                    <a:pt x="63974" y="108395"/>
                    <a:pt x="51313" y="36872"/>
                    <a:pt x="32210" y="20657"/>
                  </a:cubicBezTo>
                  <a:cubicBezTo>
                    <a:pt x="17994" y="8663"/>
                    <a:pt x="12663" y="0"/>
                    <a:pt x="2" y="0"/>
                  </a:cubicBezTo>
                  <a:cubicBezTo>
                    <a:pt x="-220" y="15771"/>
                    <a:pt x="19993" y="40870"/>
                    <a:pt x="25991" y="70190"/>
                  </a:cubicBezTo>
                  <a:lnTo>
                    <a:pt x="50425" y="147711"/>
                  </a:lnTo>
                  <a:cubicBezTo>
                    <a:pt x="58199" y="165925"/>
                    <a:pt x="61975" y="180363"/>
                    <a:pt x="83299" y="181917"/>
                  </a:cubicBezTo>
                  <a:cubicBezTo>
                    <a:pt x="88853" y="161927"/>
                    <a:pt x="98404" y="139270"/>
                    <a:pt x="113287" y="127053"/>
                  </a:cubicBezTo>
                  <a:cubicBezTo>
                    <a:pt x="115508" y="144601"/>
                    <a:pt x="120173" y="159039"/>
                    <a:pt x="123060" y="176809"/>
                  </a:cubicBezTo>
                  <a:cubicBezTo>
                    <a:pt x="126392" y="196577"/>
                    <a:pt x="125726" y="213903"/>
                    <a:pt x="129724" y="233228"/>
                  </a:cubicBezTo>
                  <a:cubicBezTo>
                    <a:pt x="132834" y="248776"/>
                    <a:pt x="134833" y="266768"/>
                    <a:pt x="137721" y="284315"/>
                  </a:cubicBezTo>
                  <a:cubicBezTo>
                    <a:pt x="138831" y="292312"/>
                    <a:pt x="140386" y="300975"/>
                    <a:pt x="142385" y="309193"/>
                  </a:cubicBezTo>
                  <a:cubicBezTo>
                    <a:pt x="143052" y="311636"/>
                    <a:pt x="144829" y="318300"/>
                    <a:pt x="146161" y="321632"/>
                  </a:cubicBezTo>
                  <a:cubicBezTo>
                    <a:pt x="153936" y="340734"/>
                    <a:pt x="156379" y="328962"/>
                    <a:pt x="159711" y="324297"/>
                  </a:cubicBezTo>
                  <a:cubicBezTo>
                    <a:pt x="160155" y="324964"/>
                    <a:pt x="161044" y="325186"/>
                    <a:pt x="161266" y="326074"/>
                  </a:cubicBezTo>
                  <a:cubicBezTo>
                    <a:pt x="161488" y="327629"/>
                    <a:pt x="163487" y="329406"/>
                    <a:pt x="163932" y="329850"/>
                  </a:cubicBezTo>
                  <a:cubicBezTo>
                    <a:pt x="168596" y="336070"/>
                    <a:pt x="163932" y="331405"/>
                    <a:pt x="169040" y="336292"/>
                  </a:cubicBezTo>
                  <a:cubicBezTo>
                    <a:pt x="178814" y="326296"/>
                    <a:pt x="171706" y="320077"/>
                    <a:pt x="171706" y="304306"/>
                  </a:cubicBezTo>
                  <a:cubicBezTo>
                    <a:pt x="171706" y="280762"/>
                    <a:pt x="175482" y="272099"/>
                    <a:pt x="175482" y="251886"/>
                  </a:cubicBezTo>
                  <a:cubicBezTo>
                    <a:pt x="175704" y="221899"/>
                    <a:pt x="183257" y="229451"/>
                    <a:pt x="187699" y="202131"/>
                  </a:cubicBezTo>
                  <a:cubicBezTo>
                    <a:pt x="191697" y="177919"/>
                    <a:pt x="228570" y="132162"/>
                    <a:pt x="219463" y="113060"/>
                  </a:cubicBezTo>
                  <a:lnTo>
                    <a:pt x="221462" y="11039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D7E9E6C-D376-ABD2-1EBB-EC0228519EEB}"/>
                </a:ext>
              </a:extLst>
            </p:cNvPr>
            <p:cNvSpPr/>
            <p:nvPr/>
          </p:nvSpPr>
          <p:spPr>
            <a:xfrm>
              <a:off x="4840812" y="4765171"/>
              <a:ext cx="208968" cy="341400"/>
            </a:xfrm>
            <a:custGeom>
              <a:avLst/>
              <a:gdLst>
                <a:gd name="connsiteX0" fmla="*/ 117896 w 208968"/>
                <a:gd name="connsiteY0" fmla="*/ 225898 h 341400"/>
                <a:gd name="connsiteX1" fmla="*/ 110122 w 208968"/>
                <a:gd name="connsiteY1" fmla="*/ 198577 h 341400"/>
                <a:gd name="connsiteX2" fmla="*/ 93018 w 208968"/>
                <a:gd name="connsiteY2" fmla="*/ 126165 h 341400"/>
                <a:gd name="connsiteX3" fmla="*/ 85688 w 208968"/>
                <a:gd name="connsiteY3" fmla="*/ 113726 h 341400"/>
                <a:gd name="connsiteX4" fmla="*/ 68806 w 208968"/>
                <a:gd name="connsiteY4" fmla="*/ 133495 h 341400"/>
                <a:gd name="connsiteX5" fmla="*/ 52369 w 208968"/>
                <a:gd name="connsiteY5" fmla="*/ 157706 h 341400"/>
                <a:gd name="connsiteX6" fmla="*/ 51480 w 208968"/>
                <a:gd name="connsiteY6" fmla="*/ 114170 h 341400"/>
                <a:gd name="connsiteX7" fmla="*/ 43040 w 208968"/>
                <a:gd name="connsiteY7" fmla="*/ 77965 h 341400"/>
                <a:gd name="connsiteX8" fmla="*/ 27491 w 208968"/>
                <a:gd name="connsiteY8" fmla="*/ 50644 h 341400"/>
                <a:gd name="connsiteX9" fmla="*/ 9054 w 208968"/>
                <a:gd name="connsiteY9" fmla="*/ 36206 h 341400"/>
                <a:gd name="connsiteX10" fmla="*/ 9943 w 208968"/>
                <a:gd name="connsiteY10" fmla="*/ 81519 h 341400"/>
                <a:gd name="connsiteX11" fmla="*/ 25269 w 208968"/>
                <a:gd name="connsiteY11" fmla="*/ 191469 h 341400"/>
                <a:gd name="connsiteX12" fmla="*/ 55923 w 208968"/>
                <a:gd name="connsiteY12" fmla="*/ 222121 h 341400"/>
                <a:gd name="connsiteX13" fmla="*/ 80801 w 208968"/>
                <a:gd name="connsiteY13" fmla="*/ 194356 h 341400"/>
                <a:gd name="connsiteX14" fmla="*/ 102570 w 208968"/>
                <a:gd name="connsiteY14" fmla="*/ 334293 h 341400"/>
                <a:gd name="connsiteX15" fmla="*/ 121228 w 208968"/>
                <a:gd name="connsiteY15" fmla="*/ 341401 h 341400"/>
                <a:gd name="connsiteX16" fmla="*/ 126559 w 208968"/>
                <a:gd name="connsiteY16" fmla="*/ 293867 h 341400"/>
                <a:gd name="connsiteX17" fmla="*/ 171651 w 208968"/>
                <a:gd name="connsiteY17" fmla="*/ 180807 h 341400"/>
                <a:gd name="connsiteX18" fmla="*/ 184534 w 208968"/>
                <a:gd name="connsiteY18" fmla="*/ 141047 h 341400"/>
                <a:gd name="connsiteX19" fmla="*/ 196307 w 208968"/>
                <a:gd name="connsiteY19" fmla="*/ 99955 h 341400"/>
                <a:gd name="connsiteX20" fmla="*/ 208968 w 208968"/>
                <a:gd name="connsiteY20" fmla="*/ 9107 h 341400"/>
                <a:gd name="connsiteX21" fmla="*/ 198306 w 208968"/>
                <a:gd name="connsiteY21" fmla="*/ 0 h 341400"/>
                <a:gd name="connsiteX22" fmla="*/ 156324 w 208968"/>
                <a:gd name="connsiteY22" fmla="*/ 109062 h 341400"/>
                <a:gd name="connsiteX23" fmla="*/ 117896 w 208968"/>
                <a:gd name="connsiteY23" fmla="*/ 225898 h 3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968" h="341400">
                  <a:moveTo>
                    <a:pt x="117896" y="225898"/>
                  </a:moveTo>
                  <a:cubicBezTo>
                    <a:pt x="110566" y="214347"/>
                    <a:pt x="115231" y="210349"/>
                    <a:pt x="110122" y="198577"/>
                  </a:cubicBezTo>
                  <a:cubicBezTo>
                    <a:pt x="84133" y="138382"/>
                    <a:pt x="100793" y="160372"/>
                    <a:pt x="93018" y="126165"/>
                  </a:cubicBezTo>
                  <a:lnTo>
                    <a:pt x="85688" y="113726"/>
                  </a:lnTo>
                  <a:cubicBezTo>
                    <a:pt x="75026" y="118835"/>
                    <a:pt x="75470" y="121500"/>
                    <a:pt x="68806" y="133495"/>
                  </a:cubicBezTo>
                  <a:cubicBezTo>
                    <a:pt x="60810" y="147711"/>
                    <a:pt x="64586" y="146378"/>
                    <a:pt x="52369" y="157706"/>
                  </a:cubicBezTo>
                  <a:cubicBezTo>
                    <a:pt x="51258" y="141713"/>
                    <a:pt x="51480" y="129941"/>
                    <a:pt x="51480" y="114170"/>
                  </a:cubicBezTo>
                  <a:cubicBezTo>
                    <a:pt x="51258" y="95068"/>
                    <a:pt x="45483" y="93513"/>
                    <a:pt x="43040" y="77965"/>
                  </a:cubicBezTo>
                  <a:cubicBezTo>
                    <a:pt x="39486" y="53531"/>
                    <a:pt x="41707" y="62416"/>
                    <a:pt x="27491" y="50644"/>
                  </a:cubicBezTo>
                  <a:cubicBezTo>
                    <a:pt x="21493" y="45757"/>
                    <a:pt x="17051" y="37316"/>
                    <a:pt x="9054" y="36206"/>
                  </a:cubicBezTo>
                  <a:cubicBezTo>
                    <a:pt x="-10715" y="33540"/>
                    <a:pt x="7721" y="49755"/>
                    <a:pt x="9943" y="81519"/>
                  </a:cubicBezTo>
                  <a:cubicBezTo>
                    <a:pt x="12830" y="124832"/>
                    <a:pt x="10609" y="145045"/>
                    <a:pt x="25269" y="191469"/>
                  </a:cubicBezTo>
                  <a:cubicBezTo>
                    <a:pt x="31489" y="210571"/>
                    <a:pt x="36154" y="219678"/>
                    <a:pt x="55923" y="222121"/>
                  </a:cubicBezTo>
                  <a:cubicBezTo>
                    <a:pt x="61476" y="208794"/>
                    <a:pt x="62365" y="202575"/>
                    <a:pt x="80801" y="194356"/>
                  </a:cubicBezTo>
                  <a:cubicBezTo>
                    <a:pt x="82800" y="224787"/>
                    <a:pt x="80579" y="309637"/>
                    <a:pt x="102570" y="334293"/>
                  </a:cubicBezTo>
                  <a:cubicBezTo>
                    <a:pt x="109900" y="342511"/>
                    <a:pt x="107456" y="341179"/>
                    <a:pt x="121228" y="341401"/>
                  </a:cubicBezTo>
                  <a:cubicBezTo>
                    <a:pt x="124338" y="328518"/>
                    <a:pt x="121895" y="307194"/>
                    <a:pt x="126559" y="293867"/>
                  </a:cubicBezTo>
                  <a:lnTo>
                    <a:pt x="171651" y="180807"/>
                  </a:lnTo>
                  <a:cubicBezTo>
                    <a:pt x="176316" y="169034"/>
                    <a:pt x="179870" y="154374"/>
                    <a:pt x="184534" y="141047"/>
                  </a:cubicBezTo>
                  <a:cubicBezTo>
                    <a:pt x="196974" y="107063"/>
                    <a:pt x="193420" y="107507"/>
                    <a:pt x="196307" y="99955"/>
                  </a:cubicBezTo>
                  <a:cubicBezTo>
                    <a:pt x="205414" y="74855"/>
                    <a:pt x="203859" y="36428"/>
                    <a:pt x="208968" y="9107"/>
                  </a:cubicBezTo>
                  <a:lnTo>
                    <a:pt x="198306" y="0"/>
                  </a:lnTo>
                  <a:lnTo>
                    <a:pt x="156324" y="109062"/>
                  </a:lnTo>
                  <a:cubicBezTo>
                    <a:pt x="143441" y="148155"/>
                    <a:pt x="129225" y="184361"/>
                    <a:pt x="117896" y="22589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F2DD9F95-2469-EFFA-AAA6-D727A01174C4}"/>
                </a:ext>
              </a:extLst>
            </p:cNvPr>
            <p:cNvSpPr/>
            <p:nvPr/>
          </p:nvSpPr>
          <p:spPr>
            <a:xfrm>
              <a:off x="3816074" y="4760755"/>
              <a:ext cx="173272" cy="322670"/>
            </a:xfrm>
            <a:custGeom>
              <a:avLst/>
              <a:gdLst>
                <a:gd name="connsiteX0" fmla="*/ 40441 w 173272"/>
                <a:gd name="connsiteY0" fmla="*/ 200105 h 322670"/>
                <a:gd name="connsiteX1" fmla="*/ 70872 w 173272"/>
                <a:gd name="connsiteY1" fmla="*/ 125251 h 322670"/>
                <a:gd name="connsiteX2" fmla="*/ 72205 w 173272"/>
                <a:gd name="connsiteY2" fmla="*/ 127250 h 322670"/>
                <a:gd name="connsiteX3" fmla="*/ 94862 w 173272"/>
                <a:gd name="connsiteY3" fmla="*/ 233202 h 322670"/>
                <a:gd name="connsiteX4" fmla="*/ 112854 w 173272"/>
                <a:gd name="connsiteY4" fmla="*/ 313832 h 322670"/>
                <a:gd name="connsiteX5" fmla="*/ 121739 w 173272"/>
                <a:gd name="connsiteY5" fmla="*/ 321162 h 322670"/>
                <a:gd name="connsiteX6" fmla="*/ 137510 w 173272"/>
                <a:gd name="connsiteY6" fmla="*/ 248084 h 322670"/>
                <a:gd name="connsiteX7" fmla="*/ 149505 w 173272"/>
                <a:gd name="connsiteY7" fmla="*/ 174562 h 322670"/>
                <a:gd name="connsiteX8" fmla="*/ 173273 w 173272"/>
                <a:gd name="connsiteY8" fmla="*/ 29516 h 322670"/>
                <a:gd name="connsiteX9" fmla="*/ 160389 w 173272"/>
                <a:gd name="connsiteY9" fmla="*/ 43510 h 322670"/>
                <a:gd name="connsiteX10" fmla="*/ 145729 w 173272"/>
                <a:gd name="connsiteY10" fmla="*/ 114811 h 322670"/>
                <a:gd name="connsiteX11" fmla="*/ 123516 w 173272"/>
                <a:gd name="connsiteY11" fmla="*/ 205214 h 322670"/>
                <a:gd name="connsiteX12" fmla="*/ 115964 w 173272"/>
                <a:gd name="connsiteY12" fmla="*/ 191665 h 322670"/>
                <a:gd name="connsiteX13" fmla="*/ 111743 w 173272"/>
                <a:gd name="connsiteY13" fmla="*/ 176116 h 322670"/>
                <a:gd name="connsiteX14" fmla="*/ 87976 w 173272"/>
                <a:gd name="connsiteY14" fmla="*/ 114367 h 322670"/>
                <a:gd name="connsiteX15" fmla="*/ 70872 w 173272"/>
                <a:gd name="connsiteY15" fmla="*/ 88823 h 322670"/>
                <a:gd name="connsiteX16" fmla="*/ 41329 w 173272"/>
                <a:gd name="connsiteY16" fmla="*/ 132136 h 322670"/>
                <a:gd name="connsiteX17" fmla="*/ 13563 w 173272"/>
                <a:gd name="connsiteY17" fmla="*/ 4861 h 322670"/>
                <a:gd name="connsiteX18" fmla="*/ 1346 w 173272"/>
                <a:gd name="connsiteY18" fmla="*/ 29960 h 322670"/>
                <a:gd name="connsiteX19" fmla="*/ 8010 w 173272"/>
                <a:gd name="connsiteY19" fmla="*/ 128804 h 322670"/>
                <a:gd name="connsiteX20" fmla="*/ 40441 w 173272"/>
                <a:gd name="connsiteY20" fmla="*/ 200105 h 3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3272" h="322670">
                  <a:moveTo>
                    <a:pt x="40441" y="200105"/>
                  </a:moveTo>
                  <a:cubicBezTo>
                    <a:pt x="46882" y="167009"/>
                    <a:pt x="50436" y="157014"/>
                    <a:pt x="70872" y="125251"/>
                  </a:cubicBezTo>
                  <a:cubicBezTo>
                    <a:pt x="71316" y="125917"/>
                    <a:pt x="71983" y="126139"/>
                    <a:pt x="72205" y="127250"/>
                  </a:cubicBezTo>
                  <a:lnTo>
                    <a:pt x="94862" y="233202"/>
                  </a:lnTo>
                  <a:cubicBezTo>
                    <a:pt x="97972" y="252748"/>
                    <a:pt x="101748" y="298283"/>
                    <a:pt x="112854" y="313832"/>
                  </a:cubicBezTo>
                  <a:cubicBezTo>
                    <a:pt x="115298" y="317163"/>
                    <a:pt x="118629" y="320273"/>
                    <a:pt x="121739" y="321162"/>
                  </a:cubicBezTo>
                  <a:cubicBezTo>
                    <a:pt x="148617" y="329602"/>
                    <a:pt x="127737" y="302281"/>
                    <a:pt x="137510" y="248084"/>
                  </a:cubicBezTo>
                  <a:cubicBezTo>
                    <a:pt x="142397" y="220541"/>
                    <a:pt x="143730" y="199883"/>
                    <a:pt x="149505" y="174562"/>
                  </a:cubicBezTo>
                  <a:cubicBezTo>
                    <a:pt x="159501" y="130804"/>
                    <a:pt x="156835" y="68832"/>
                    <a:pt x="173273" y="29516"/>
                  </a:cubicBezTo>
                  <a:cubicBezTo>
                    <a:pt x="163721" y="32848"/>
                    <a:pt x="164610" y="31737"/>
                    <a:pt x="160389" y="43510"/>
                  </a:cubicBezTo>
                  <a:cubicBezTo>
                    <a:pt x="153503" y="63501"/>
                    <a:pt x="150838" y="91932"/>
                    <a:pt x="145729" y="114811"/>
                  </a:cubicBezTo>
                  <a:lnTo>
                    <a:pt x="123516" y="205214"/>
                  </a:lnTo>
                  <a:cubicBezTo>
                    <a:pt x="121739" y="202993"/>
                    <a:pt x="120406" y="204992"/>
                    <a:pt x="115964" y="191665"/>
                  </a:cubicBezTo>
                  <a:cubicBezTo>
                    <a:pt x="114187" y="186112"/>
                    <a:pt x="113520" y="182114"/>
                    <a:pt x="111743" y="176116"/>
                  </a:cubicBezTo>
                  <a:cubicBezTo>
                    <a:pt x="103303" y="148351"/>
                    <a:pt x="96639" y="144797"/>
                    <a:pt x="87976" y="114367"/>
                  </a:cubicBezTo>
                  <a:cubicBezTo>
                    <a:pt x="83533" y="98596"/>
                    <a:pt x="83755" y="94376"/>
                    <a:pt x="70872" y="88823"/>
                  </a:cubicBezTo>
                  <a:cubicBezTo>
                    <a:pt x="54879" y="88600"/>
                    <a:pt x="55101" y="119031"/>
                    <a:pt x="41329" y="132136"/>
                  </a:cubicBezTo>
                  <a:cubicBezTo>
                    <a:pt x="37331" y="91044"/>
                    <a:pt x="44661" y="31293"/>
                    <a:pt x="13563" y="4861"/>
                  </a:cubicBezTo>
                  <a:cubicBezTo>
                    <a:pt x="-5984" y="-11576"/>
                    <a:pt x="1346" y="17966"/>
                    <a:pt x="1346" y="29960"/>
                  </a:cubicBezTo>
                  <a:cubicBezTo>
                    <a:pt x="1568" y="64167"/>
                    <a:pt x="4678" y="95708"/>
                    <a:pt x="8010" y="128804"/>
                  </a:cubicBezTo>
                  <a:cubicBezTo>
                    <a:pt x="11342" y="161678"/>
                    <a:pt x="6677" y="196774"/>
                    <a:pt x="40441" y="2001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3432D1B7-AB3B-4A7B-EBEF-839DB3424FB0}"/>
                </a:ext>
              </a:extLst>
            </p:cNvPr>
            <p:cNvSpPr/>
            <p:nvPr/>
          </p:nvSpPr>
          <p:spPr>
            <a:xfrm>
              <a:off x="4366740" y="3889346"/>
              <a:ext cx="134608" cy="184805"/>
            </a:xfrm>
            <a:custGeom>
              <a:avLst/>
              <a:gdLst>
                <a:gd name="connsiteX0" fmla="*/ 0 w 134608"/>
                <a:gd name="connsiteY0" fmla="*/ 82851 h 184805"/>
                <a:gd name="connsiteX1" fmla="*/ 92627 w 134608"/>
                <a:gd name="connsiteY1" fmla="*/ 42869 h 184805"/>
                <a:gd name="connsiteX2" fmla="*/ 29987 w 134608"/>
                <a:gd name="connsiteY2" fmla="*/ 151931 h 184805"/>
                <a:gd name="connsiteX3" fmla="*/ 97958 w 134608"/>
                <a:gd name="connsiteY3" fmla="*/ 117058 h 184805"/>
                <a:gd name="connsiteX4" fmla="*/ 68859 w 134608"/>
                <a:gd name="connsiteY4" fmla="*/ 184805 h 184805"/>
                <a:gd name="connsiteX5" fmla="*/ 134609 w 134608"/>
                <a:gd name="connsiteY5" fmla="*/ 171034 h 184805"/>
                <a:gd name="connsiteX6" fmla="*/ 88407 w 134608"/>
                <a:gd name="connsiteY6" fmla="*/ 168812 h 184805"/>
                <a:gd name="connsiteX7" fmla="*/ 110619 w 134608"/>
                <a:gd name="connsiteY7" fmla="*/ 99066 h 184805"/>
                <a:gd name="connsiteX8" fmla="*/ 58864 w 134608"/>
                <a:gd name="connsiteY8" fmla="*/ 122611 h 184805"/>
                <a:gd name="connsiteX9" fmla="*/ 108842 w 134608"/>
                <a:gd name="connsiteY9" fmla="*/ 25988 h 184805"/>
                <a:gd name="connsiteX10" fmla="*/ 19547 w 134608"/>
                <a:gd name="connsiteY10" fmla="*/ 63082 h 184805"/>
                <a:gd name="connsiteX11" fmla="*/ 49756 w 134608"/>
                <a:gd name="connsiteY11" fmla="*/ 0 h 184805"/>
                <a:gd name="connsiteX12" fmla="*/ 22213 w 134608"/>
                <a:gd name="connsiteY12" fmla="*/ 38205 h 184805"/>
                <a:gd name="connsiteX13" fmla="*/ 0 w 134608"/>
                <a:gd name="connsiteY13" fmla="*/ 82851 h 18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608" h="184805">
                  <a:moveTo>
                    <a:pt x="0" y="82851"/>
                  </a:moveTo>
                  <a:cubicBezTo>
                    <a:pt x="17992" y="78853"/>
                    <a:pt x="64639" y="53753"/>
                    <a:pt x="92627" y="42869"/>
                  </a:cubicBezTo>
                  <a:cubicBezTo>
                    <a:pt x="91072" y="74855"/>
                    <a:pt x="30654" y="127276"/>
                    <a:pt x="29987" y="151931"/>
                  </a:cubicBezTo>
                  <a:cubicBezTo>
                    <a:pt x="59974" y="145712"/>
                    <a:pt x="68193" y="124832"/>
                    <a:pt x="97958" y="117058"/>
                  </a:cubicBezTo>
                  <a:cubicBezTo>
                    <a:pt x="90184" y="156818"/>
                    <a:pt x="64417" y="164370"/>
                    <a:pt x="68859" y="184805"/>
                  </a:cubicBezTo>
                  <a:lnTo>
                    <a:pt x="134609" y="171034"/>
                  </a:lnTo>
                  <a:cubicBezTo>
                    <a:pt x="133720" y="147489"/>
                    <a:pt x="119282" y="163037"/>
                    <a:pt x="88407" y="168812"/>
                  </a:cubicBezTo>
                  <a:cubicBezTo>
                    <a:pt x="97514" y="139492"/>
                    <a:pt x="124391" y="111949"/>
                    <a:pt x="110619" y="99066"/>
                  </a:cubicBezTo>
                  <a:cubicBezTo>
                    <a:pt x="100624" y="91292"/>
                    <a:pt x="75079" y="118391"/>
                    <a:pt x="58864" y="122611"/>
                  </a:cubicBezTo>
                  <a:cubicBezTo>
                    <a:pt x="71969" y="93513"/>
                    <a:pt x="109286" y="66859"/>
                    <a:pt x="108842" y="25988"/>
                  </a:cubicBezTo>
                  <a:cubicBezTo>
                    <a:pt x="94182" y="25766"/>
                    <a:pt x="44203" y="54864"/>
                    <a:pt x="19547" y="63082"/>
                  </a:cubicBezTo>
                  <a:cubicBezTo>
                    <a:pt x="23101" y="45757"/>
                    <a:pt x="42204" y="24211"/>
                    <a:pt x="49756" y="0"/>
                  </a:cubicBezTo>
                  <a:cubicBezTo>
                    <a:pt x="33541" y="5109"/>
                    <a:pt x="42648" y="9773"/>
                    <a:pt x="22213" y="38205"/>
                  </a:cubicBezTo>
                  <a:cubicBezTo>
                    <a:pt x="15105" y="48422"/>
                    <a:pt x="222" y="67525"/>
                    <a:pt x="0" y="828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3CC39DB9-3632-794A-2590-68F4A03387E7}"/>
                </a:ext>
              </a:extLst>
            </p:cNvPr>
            <p:cNvSpPr/>
            <p:nvPr/>
          </p:nvSpPr>
          <p:spPr>
            <a:xfrm>
              <a:off x="3831580" y="4142174"/>
              <a:ext cx="141961" cy="334239"/>
            </a:xfrm>
            <a:custGeom>
              <a:avLst/>
              <a:gdLst>
                <a:gd name="connsiteX0" fmla="*/ 722 w 141961"/>
                <a:gd name="connsiteY0" fmla="*/ 334239 h 334239"/>
                <a:gd name="connsiteX1" fmla="*/ 17826 w 141961"/>
                <a:gd name="connsiteY1" fmla="*/ 295590 h 334239"/>
                <a:gd name="connsiteX2" fmla="*/ 29377 w 141961"/>
                <a:gd name="connsiteY2" fmla="*/ 244946 h 334239"/>
                <a:gd name="connsiteX3" fmla="*/ 59808 w 141961"/>
                <a:gd name="connsiteY3" fmla="*/ 153210 h 334239"/>
                <a:gd name="connsiteX4" fmla="*/ 122004 w 141961"/>
                <a:gd name="connsiteY4" fmla="*/ 34375 h 334239"/>
                <a:gd name="connsiteX5" fmla="*/ 139774 w 141961"/>
                <a:gd name="connsiteY5" fmla="*/ 169 h 334239"/>
                <a:gd name="connsiteX6" fmla="*/ 69360 w 141961"/>
                <a:gd name="connsiteY6" fmla="*/ 106343 h 334239"/>
                <a:gd name="connsiteX7" fmla="*/ 17826 w 141961"/>
                <a:gd name="connsiteY7" fmla="*/ 238949 h 334239"/>
                <a:gd name="connsiteX8" fmla="*/ 722 w 141961"/>
                <a:gd name="connsiteY8" fmla="*/ 334239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61" h="334239">
                  <a:moveTo>
                    <a:pt x="722" y="334239"/>
                  </a:moveTo>
                  <a:cubicBezTo>
                    <a:pt x="16716" y="331574"/>
                    <a:pt x="15161" y="311583"/>
                    <a:pt x="17826" y="295590"/>
                  </a:cubicBezTo>
                  <a:cubicBezTo>
                    <a:pt x="21158" y="275821"/>
                    <a:pt x="24490" y="263605"/>
                    <a:pt x="29377" y="244946"/>
                  </a:cubicBezTo>
                  <a:cubicBezTo>
                    <a:pt x="37373" y="214738"/>
                    <a:pt x="47591" y="180753"/>
                    <a:pt x="59808" y="153210"/>
                  </a:cubicBezTo>
                  <a:cubicBezTo>
                    <a:pt x="75801" y="117227"/>
                    <a:pt x="97570" y="62807"/>
                    <a:pt x="122004" y="34375"/>
                  </a:cubicBezTo>
                  <a:cubicBezTo>
                    <a:pt x="124669" y="31044"/>
                    <a:pt x="149325" y="3278"/>
                    <a:pt x="139774" y="169"/>
                  </a:cubicBezTo>
                  <a:cubicBezTo>
                    <a:pt x="125558" y="-4496"/>
                    <a:pt x="78023" y="89017"/>
                    <a:pt x="69360" y="106343"/>
                  </a:cubicBezTo>
                  <a:cubicBezTo>
                    <a:pt x="42038" y="160985"/>
                    <a:pt x="35152" y="170536"/>
                    <a:pt x="17826" y="238949"/>
                  </a:cubicBezTo>
                  <a:cubicBezTo>
                    <a:pt x="13606" y="255608"/>
                    <a:pt x="-3720" y="325577"/>
                    <a:pt x="722" y="3342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36E234BE-BCCB-3C2B-D3B9-C33FCBFECB1D}"/>
                </a:ext>
              </a:extLst>
            </p:cNvPr>
            <p:cNvSpPr/>
            <p:nvPr/>
          </p:nvSpPr>
          <p:spPr>
            <a:xfrm>
              <a:off x="4681497" y="4351632"/>
              <a:ext cx="37157" cy="236952"/>
            </a:xfrm>
            <a:custGeom>
              <a:avLst/>
              <a:gdLst>
                <a:gd name="connsiteX0" fmla="*/ 33539 w 37157"/>
                <a:gd name="connsiteY0" fmla="*/ 236953 h 236952"/>
                <a:gd name="connsiteX1" fmla="*/ 36871 w 37157"/>
                <a:gd name="connsiteY1" fmla="*/ 202302 h 236952"/>
                <a:gd name="connsiteX2" fmla="*/ 29096 w 37157"/>
                <a:gd name="connsiteY2" fmla="*/ 168095 h 236952"/>
                <a:gd name="connsiteX3" fmla="*/ 32428 w 37157"/>
                <a:gd name="connsiteY3" fmla="*/ 108344 h 236952"/>
                <a:gd name="connsiteX4" fmla="*/ 22210 w 37157"/>
                <a:gd name="connsiteY4" fmla="*/ 45706 h 236952"/>
                <a:gd name="connsiteX5" fmla="*/ 5329 w 37157"/>
                <a:gd name="connsiteY5" fmla="*/ 5502 h 236952"/>
                <a:gd name="connsiteX6" fmla="*/ 13770 w 37157"/>
                <a:gd name="connsiteY6" fmla="*/ 33045 h 236952"/>
                <a:gd name="connsiteX7" fmla="*/ 220 w 37157"/>
                <a:gd name="connsiteY7" fmla="*/ 62365 h 236952"/>
                <a:gd name="connsiteX8" fmla="*/ 16657 w 37157"/>
                <a:gd name="connsiteY8" fmla="*/ 121227 h 236952"/>
                <a:gd name="connsiteX9" fmla="*/ 5107 w 37157"/>
                <a:gd name="connsiteY9" fmla="*/ 149659 h 236952"/>
                <a:gd name="connsiteX10" fmla="*/ 18878 w 37157"/>
                <a:gd name="connsiteY10" fmla="*/ 178535 h 236952"/>
                <a:gd name="connsiteX11" fmla="*/ 33539 w 37157"/>
                <a:gd name="connsiteY11" fmla="*/ 236953 h 23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57" h="236952">
                  <a:moveTo>
                    <a:pt x="33539" y="236953"/>
                  </a:moveTo>
                  <a:cubicBezTo>
                    <a:pt x="38426" y="227401"/>
                    <a:pt x="36426" y="215851"/>
                    <a:pt x="36871" y="202302"/>
                  </a:cubicBezTo>
                  <a:cubicBezTo>
                    <a:pt x="37315" y="181200"/>
                    <a:pt x="38426" y="181200"/>
                    <a:pt x="29096" y="168095"/>
                  </a:cubicBezTo>
                  <a:cubicBezTo>
                    <a:pt x="5773" y="135443"/>
                    <a:pt x="36871" y="135443"/>
                    <a:pt x="32428" y="108344"/>
                  </a:cubicBezTo>
                  <a:cubicBezTo>
                    <a:pt x="27764" y="77914"/>
                    <a:pt x="8883" y="79691"/>
                    <a:pt x="22210" y="45706"/>
                  </a:cubicBezTo>
                  <a:cubicBezTo>
                    <a:pt x="36871" y="8612"/>
                    <a:pt x="9105" y="-10046"/>
                    <a:pt x="5329" y="5502"/>
                  </a:cubicBezTo>
                  <a:cubicBezTo>
                    <a:pt x="220" y="26604"/>
                    <a:pt x="16657" y="8612"/>
                    <a:pt x="13770" y="33045"/>
                  </a:cubicBezTo>
                  <a:cubicBezTo>
                    <a:pt x="11770" y="47927"/>
                    <a:pt x="1775" y="53258"/>
                    <a:pt x="220" y="62365"/>
                  </a:cubicBezTo>
                  <a:cubicBezTo>
                    <a:pt x="-2668" y="77247"/>
                    <a:pt x="23987" y="99459"/>
                    <a:pt x="16657" y="121227"/>
                  </a:cubicBezTo>
                  <a:cubicBezTo>
                    <a:pt x="12881" y="132556"/>
                    <a:pt x="5107" y="135665"/>
                    <a:pt x="5107" y="149659"/>
                  </a:cubicBezTo>
                  <a:cubicBezTo>
                    <a:pt x="5107" y="161653"/>
                    <a:pt x="12659" y="168539"/>
                    <a:pt x="18878" y="178535"/>
                  </a:cubicBezTo>
                  <a:cubicBezTo>
                    <a:pt x="32206" y="199414"/>
                    <a:pt x="12659" y="224514"/>
                    <a:pt x="33539" y="2369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81D6A67-9200-452B-6380-8AE94D5368C1}"/>
                </a:ext>
              </a:extLst>
            </p:cNvPr>
            <p:cNvSpPr/>
            <p:nvPr/>
          </p:nvSpPr>
          <p:spPr>
            <a:xfrm>
              <a:off x="4710815" y="4183213"/>
              <a:ext cx="53310" cy="222343"/>
            </a:xfrm>
            <a:custGeom>
              <a:avLst/>
              <a:gdLst>
                <a:gd name="connsiteX0" fmla="*/ 0 w 53310"/>
                <a:gd name="connsiteY0" fmla="*/ 17992 h 222343"/>
                <a:gd name="connsiteX1" fmla="*/ 20880 w 53310"/>
                <a:gd name="connsiteY1" fmla="*/ 50644 h 222343"/>
                <a:gd name="connsiteX2" fmla="*/ 8441 w 53310"/>
                <a:gd name="connsiteY2" fmla="*/ 94402 h 222343"/>
                <a:gd name="connsiteX3" fmla="*/ 24212 w 53310"/>
                <a:gd name="connsiteY3" fmla="*/ 159261 h 222343"/>
                <a:gd name="connsiteX4" fmla="*/ 41316 w 53310"/>
                <a:gd name="connsiteY4" fmla="*/ 222344 h 222343"/>
                <a:gd name="connsiteX5" fmla="*/ 53310 w 53310"/>
                <a:gd name="connsiteY5" fmla="*/ 212792 h 222343"/>
                <a:gd name="connsiteX6" fmla="*/ 34652 w 53310"/>
                <a:gd name="connsiteY6" fmla="*/ 173477 h 222343"/>
                <a:gd name="connsiteX7" fmla="*/ 39983 w 53310"/>
                <a:gd name="connsiteY7" fmla="*/ 124166 h 222343"/>
                <a:gd name="connsiteX8" fmla="*/ 24656 w 53310"/>
                <a:gd name="connsiteY8" fmla="*/ 81519 h 222343"/>
                <a:gd name="connsiteX9" fmla="*/ 37095 w 53310"/>
                <a:gd name="connsiteY9" fmla="*/ 31763 h 222343"/>
                <a:gd name="connsiteX10" fmla="*/ 8441 w 53310"/>
                <a:gd name="connsiteY10" fmla="*/ 0 h 222343"/>
                <a:gd name="connsiteX11" fmla="*/ 0 w 53310"/>
                <a:gd name="connsiteY11" fmla="*/ 17992 h 2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310" h="222343">
                  <a:moveTo>
                    <a:pt x="0" y="17992"/>
                  </a:moveTo>
                  <a:cubicBezTo>
                    <a:pt x="9551" y="28654"/>
                    <a:pt x="23101" y="29986"/>
                    <a:pt x="20880" y="50644"/>
                  </a:cubicBezTo>
                  <a:cubicBezTo>
                    <a:pt x="19325" y="65304"/>
                    <a:pt x="9551" y="75299"/>
                    <a:pt x="8441" y="94402"/>
                  </a:cubicBezTo>
                  <a:cubicBezTo>
                    <a:pt x="9774" y="99510"/>
                    <a:pt x="39761" y="115503"/>
                    <a:pt x="24212" y="159261"/>
                  </a:cubicBezTo>
                  <a:cubicBezTo>
                    <a:pt x="15549" y="183917"/>
                    <a:pt x="24212" y="195023"/>
                    <a:pt x="41316" y="222344"/>
                  </a:cubicBezTo>
                  <a:cubicBezTo>
                    <a:pt x="51533" y="219012"/>
                    <a:pt x="43537" y="223010"/>
                    <a:pt x="53310" y="212792"/>
                  </a:cubicBezTo>
                  <a:cubicBezTo>
                    <a:pt x="47313" y="200131"/>
                    <a:pt x="34208" y="192579"/>
                    <a:pt x="34652" y="173477"/>
                  </a:cubicBezTo>
                  <a:cubicBezTo>
                    <a:pt x="35096" y="147933"/>
                    <a:pt x="45314" y="163704"/>
                    <a:pt x="39983" y="124166"/>
                  </a:cubicBezTo>
                  <a:cubicBezTo>
                    <a:pt x="36651" y="99955"/>
                    <a:pt x="24878" y="91514"/>
                    <a:pt x="24656" y="81519"/>
                  </a:cubicBezTo>
                  <a:cubicBezTo>
                    <a:pt x="24434" y="68858"/>
                    <a:pt x="36651" y="56419"/>
                    <a:pt x="37095" y="31763"/>
                  </a:cubicBezTo>
                  <a:cubicBezTo>
                    <a:pt x="26655" y="22656"/>
                    <a:pt x="15771" y="4887"/>
                    <a:pt x="8441" y="0"/>
                  </a:cubicBezTo>
                  <a:cubicBezTo>
                    <a:pt x="889" y="5109"/>
                    <a:pt x="1111" y="6219"/>
                    <a:pt x="0" y="179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5F44DAD-0846-58C2-6DDD-35683CF9FBCD}"/>
                </a:ext>
              </a:extLst>
            </p:cNvPr>
            <p:cNvSpPr/>
            <p:nvPr/>
          </p:nvSpPr>
          <p:spPr>
            <a:xfrm>
              <a:off x="4091453" y="4140566"/>
              <a:ext cx="26191" cy="214125"/>
            </a:xfrm>
            <a:custGeom>
              <a:avLst/>
              <a:gdLst>
                <a:gd name="connsiteX0" fmla="*/ 7847 w 26191"/>
                <a:gd name="connsiteY0" fmla="*/ 214125 h 214125"/>
                <a:gd name="connsiteX1" fmla="*/ 14288 w 26191"/>
                <a:gd name="connsiteY1" fmla="*/ 113504 h 214125"/>
                <a:gd name="connsiteX2" fmla="*/ 22507 w 26191"/>
                <a:gd name="connsiteY2" fmla="*/ 0 h 214125"/>
                <a:gd name="connsiteX3" fmla="*/ 9401 w 26191"/>
                <a:gd name="connsiteY3" fmla="*/ 44202 h 214125"/>
                <a:gd name="connsiteX4" fmla="*/ 7847 w 26191"/>
                <a:gd name="connsiteY4" fmla="*/ 214125 h 21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1" h="214125">
                  <a:moveTo>
                    <a:pt x="7847" y="214125"/>
                  </a:moveTo>
                  <a:cubicBezTo>
                    <a:pt x="26283" y="204574"/>
                    <a:pt x="6514" y="185471"/>
                    <a:pt x="14288" y="113504"/>
                  </a:cubicBezTo>
                  <a:cubicBezTo>
                    <a:pt x="16954" y="89959"/>
                    <a:pt x="33391" y="12883"/>
                    <a:pt x="22507" y="0"/>
                  </a:cubicBezTo>
                  <a:cubicBezTo>
                    <a:pt x="7847" y="5553"/>
                    <a:pt x="14955" y="11106"/>
                    <a:pt x="9401" y="44202"/>
                  </a:cubicBezTo>
                  <a:cubicBezTo>
                    <a:pt x="4070" y="75521"/>
                    <a:pt x="-7924" y="195911"/>
                    <a:pt x="7847" y="2141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0B71EA3-B048-EADD-BEAF-A7AD1B3C393D}"/>
                </a:ext>
              </a:extLst>
            </p:cNvPr>
            <p:cNvSpPr/>
            <p:nvPr/>
          </p:nvSpPr>
          <p:spPr>
            <a:xfrm>
              <a:off x="4871949" y="4298272"/>
              <a:ext cx="20344" cy="104174"/>
            </a:xfrm>
            <a:custGeom>
              <a:avLst/>
              <a:gdLst>
                <a:gd name="connsiteX0" fmla="*/ 6128 w 20344"/>
                <a:gd name="connsiteY0" fmla="*/ 104175 h 104174"/>
                <a:gd name="connsiteX1" fmla="*/ 20344 w 20344"/>
                <a:gd name="connsiteY1" fmla="*/ 99955 h 104174"/>
                <a:gd name="connsiteX2" fmla="*/ 13458 w 20344"/>
                <a:gd name="connsiteY2" fmla="*/ 18880 h 104174"/>
                <a:gd name="connsiteX3" fmla="*/ 2796 w 20344"/>
                <a:gd name="connsiteY3" fmla="*/ 0 h 104174"/>
                <a:gd name="connsiteX4" fmla="*/ 6128 w 20344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4" h="104174">
                  <a:moveTo>
                    <a:pt x="6128" y="104175"/>
                  </a:moveTo>
                  <a:cubicBezTo>
                    <a:pt x="16346" y="102398"/>
                    <a:pt x="8794" y="103509"/>
                    <a:pt x="20344" y="99955"/>
                  </a:cubicBezTo>
                  <a:cubicBezTo>
                    <a:pt x="20122" y="49311"/>
                    <a:pt x="17679" y="56641"/>
                    <a:pt x="13458" y="18880"/>
                  </a:cubicBezTo>
                  <a:cubicBezTo>
                    <a:pt x="11904" y="5553"/>
                    <a:pt x="13903" y="3110"/>
                    <a:pt x="2796" y="0"/>
                  </a:cubicBezTo>
                  <a:cubicBezTo>
                    <a:pt x="-6755" y="19769"/>
                    <a:pt x="11681" y="45757"/>
                    <a:pt x="6128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3717C960-C278-7308-28A0-CA0972E91592}"/>
                </a:ext>
              </a:extLst>
            </p:cNvPr>
            <p:cNvSpPr/>
            <p:nvPr/>
          </p:nvSpPr>
          <p:spPr>
            <a:xfrm>
              <a:off x="4431822" y="4409555"/>
              <a:ext cx="13849" cy="101287"/>
            </a:xfrm>
            <a:custGeom>
              <a:avLst/>
              <a:gdLst>
                <a:gd name="connsiteX0" fmla="*/ 2222 w 13849"/>
                <a:gd name="connsiteY0" fmla="*/ 101287 h 101287"/>
                <a:gd name="connsiteX1" fmla="*/ 10219 w 13849"/>
                <a:gd name="connsiteY1" fmla="*/ 58862 h 101287"/>
                <a:gd name="connsiteX2" fmla="*/ 10663 w 13849"/>
                <a:gd name="connsiteY2" fmla="*/ 0 h 101287"/>
                <a:gd name="connsiteX3" fmla="*/ 1334 w 13849"/>
                <a:gd name="connsiteY3" fmla="*/ 42425 h 101287"/>
                <a:gd name="connsiteX4" fmla="*/ 2222 w 13849"/>
                <a:gd name="connsiteY4" fmla="*/ 101287 h 10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101287">
                  <a:moveTo>
                    <a:pt x="2222" y="101287"/>
                  </a:moveTo>
                  <a:cubicBezTo>
                    <a:pt x="21992" y="95734"/>
                    <a:pt x="10663" y="82851"/>
                    <a:pt x="10219" y="58862"/>
                  </a:cubicBezTo>
                  <a:cubicBezTo>
                    <a:pt x="9997" y="39538"/>
                    <a:pt x="12440" y="18436"/>
                    <a:pt x="10663" y="0"/>
                  </a:cubicBezTo>
                  <a:cubicBezTo>
                    <a:pt x="-6441" y="2443"/>
                    <a:pt x="2445" y="8663"/>
                    <a:pt x="1334" y="42425"/>
                  </a:cubicBezTo>
                  <a:cubicBezTo>
                    <a:pt x="668" y="62638"/>
                    <a:pt x="1556" y="81074"/>
                    <a:pt x="2222" y="10128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7F16AED-8D0D-0301-4802-650F09155874}"/>
                </a:ext>
              </a:extLst>
            </p:cNvPr>
            <p:cNvSpPr/>
            <p:nvPr/>
          </p:nvSpPr>
          <p:spPr>
            <a:xfrm>
              <a:off x="4359600" y="3598145"/>
              <a:ext cx="21567" cy="75102"/>
            </a:xfrm>
            <a:custGeom>
              <a:avLst/>
              <a:gdLst>
                <a:gd name="connsiteX0" fmla="*/ 12027 w 21567"/>
                <a:gd name="connsiteY0" fmla="*/ 72189 h 75102"/>
                <a:gd name="connsiteX1" fmla="*/ 17359 w 21567"/>
                <a:gd name="connsiteY1" fmla="*/ 0 h 75102"/>
                <a:gd name="connsiteX2" fmla="*/ 5364 w 21567"/>
                <a:gd name="connsiteY2" fmla="*/ 44869 h 75102"/>
                <a:gd name="connsiteX3" fmla="*/ 12027 w 21567"/>
                <a:gd name="connsiteY3" fmla="*/ 72189 h 7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67" h="75102">
                  <a:moveTo>
                    <a:pt x="12027" y="72189"/>
                  </a:moveTo>
                  <a:cubicBezTo>
                    <a:pt x="14915" y="52421"/>
                    <a:pt x="28243" y="12217"/>
                    <a:pt x="17359" y="0"/>
                  </a:cubicBezTo>
                  <a:cubicBezTo>
                    <a:pt x="6252" y="5997"/>
                    <a:pt x="9362" y="26655"/>
                    <a:pt x="5364" y="44869"/>
                  </a:cubicBezTo>
                  <a:cubicBezTo>
                    <a:pt x="-3744" y="84628"/>
                    <a:pt x="-1078" y="74633"/>
                    <a:pt x="12027" y="7218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2267ADF6-5715-D503-D3BF-8A5DBD40008B}"/>
                </a:ext>
              </a:extLst>
            </p:cNvPr>
            <p:cNvSpPr/>
            <p:nvPr/>
          </p:nvSpPr>
          <p:spPr>
            <a:xfrm>
              <a:off x="4651729" y="3723199"/>
              <a:ext cx="29733" cy="73077"/>
            </a:xfrm>
            <a:custGeom>
              <a:avLst/>
              <a:gdLst>
                <a:gd name="connsiteX0" fmla="*/ 0 w 29733"/>
                <a:gd name="connsiteY0" fmla="*/ 5775 h 73077"/>
                <a:gd name="connsiteX1" fmla="*/ 24656 w 29733"/>
                <a:gd name="connsiteY1" fmla="*/ 73078 h 73077"/>
                <a:gd name="connsiteX2" fmla="*/ 23545 w 29733"/>
                <a:gd name="connsiteY2" fmla="*/ 34873 h 73077"/>
                <a:gd name="connsiteX3" fmla="*/ 7330 w 29733"/>
                <a:gd name="connsiteY3" fmla="*/ 0 h 73077"/>
                <a:gd name="connsiteX4" fmla="*/ 0 w 29733"/>
                <a:gd name="connsiteY4" fmla="*/ 5775 h 7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33" h="73077">
                  <a:moveTo>
                    <a:pt x="0" y="5775"/>
                  </a:moveTo>
                  <a:cubicBezTo>
                    <a:pt x="666" y="8663"/>
                    <a:pt x="23101" y="71301"/>
                    <a:pt x="24656" y="73078"/>
                  </a:cubicBezTo>
                  <a:cubicBezTo>
                    <a:pt x="34874" y="61972"/>
                    <a:pt x="27099" y="54198"/>
                    <a:pt x="23545" y="34873"/>
                  </a:cubicBezTo>
                  <a:cubicBezTo>
                    <a:pt x="20658" y="17548"/>
                    <a:pt x="17992" y="7996"/>
                    <a:pt x="7330" y="0"/>
                  </a:cubicBezTo>
                  <a:cubicBezTo>
                    <a:pt x="4887" y="1777"/>
                    <a:pt x="1333" y="3110"/>
                    <a:pt x="0" y="57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2F5A784-A8C3-FBE4-D127-009505596DAB}"/>
                </a:ext>
              </a:extLst>
            </p:cNvPr>
            <p:cNvSpPr/>
            <p:nvPr/>
          </p:nvSpPr>
          <p:spPr>
            <a:xfrm>
              <a:off x="4339419" y="3582596"/>
              <a:ext cx="27642" cy="62194"/>
            </a:xfrm>
            <a:custGeom>
              <a:avLst/>
              <a:gdLst>
                <a:gd name="connsiteX0" fmla="*/ 0 w 27642"/>
                <a:gd name="connsiteY0" fmla="*/ 61750 h 62194"/>
                <a:gd name="connsiteX1" fmla="*/ 10662 w 27642"/>
                <a:gd name="connsiteY1" fmla="*/ 62194 h 62194"/>
                <a:gd name="connsiteX2" fmla="*/ 18214 w 27642"/>
                <a:gd name="connsiteY2" fmla="*/ 27543 h 62194"/>
                <a:gd name="connsiteX3" fmla="*/ 22213 w 27642"/>
                <a:gd name="connsiteY3" fmla="*/ 0 h 62194"/>
                <a:gd name="connsiteX4" fmla="*/ 0 w 27642"/>
                <a:gd name="connsiteY4" fmla="*/ 61750 h 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2" h="62194">
                  <a:moveTo>
                    <a:pt x="0" y="61750"/>
                  </a:moveTo>
                  <a:lnTo>
                    <a:pt x="10662" y="62194"/>
                  </a:lnTo>
                  <a:cubicBezTo>
                    <a:pt x="14660" y="53531"/>
                    <a:pt x="15105" y="36872"/>
                    <a:pt x="18214" y="27543"/>
                  </a:cubicBezTo>
                  <a:cubicBezTo>
                    <a:pt x="23323" y="11995"/>
                    <a:pt x="34208" y="11106"/>
                    <a:pt x="22213" y="0"/>
                  </a:cubicBezTo>
                  <a:cubicBezTo>
                    <a:pt x="7108" y="6886"/>
                    <a:pt x="666" y="41315"/>
                    <a:pt x="0" y="617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2D1CCFE-3BBD-69C4-B529-6E1C3843D8F1}"/>
                </a:ext>
              </a:extLst>
            </p:cNvPr>
            <p:cNvSpPr/>
            <p:nvPr/>
          </p:nvSpPr>
          <p:spPr>
            <a:xfrm>
              <a:off x="4954454" y="4537052"/>
              <a:ext cx="16053" cy="65970"/>
            </a:xfrm>
            <a:custGeom>
              <a:avLst/>
              <a:gdLst>
                <a:gd name="connsiteX0" fmla="*/ 4921 w 16053"/>
                <a:gd name="connsiteY0" fmla="*/ 65970 h 65970"/>
                <a:gd name="connsiteX1" fmla="*/ 10919 w 16053"/>
                <a:gd name="connsiteY1" fmla="*/ 19991 h 65970"/>
                <a:gd name="connsiteX2" fmla="*/ 8253 w 16053"/>
                <a:gd name="connsiteY2" fmla="*/ 0 h 65970"/>
                <a:gd name="connsiteX3" fmla="*/ 256 w 16053"/>
                <a:gd name="connsiteY3" fmla="*/ 11106 h 65970"/>
                <a:gd name="connsiteX4" fmla="*/ 256 w 16053"/>
                <a:gd name="connsiteY4" fmla="*/ 29764 h 65970"/>
                <a:gd name="connsiteX5" fmla="*/ 4921 w 16053"/>
                <a:gd name="connsiteY5" fmla="*/ 65970 h 6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3" h="65970">
                  <a:moveTo>
                    <a:pt x="4921" y="65970"/>
                  </a:moveTo>
                  <a:cubicBezTo>
                    <a:pt x="26690" y="61528"/>
                    <a:pt x="9586" y="61972"/>
                    <a:pt x="10919" y="19991"/>
                  </a:cubicBezTo>
                  <a:cubicBezTo>
                    <a:pt x="11585" y="3554"/>
                    <a:pt x="13584" y="9107"/>
                    <a:pt x="8253" y="0"/>
                  </a:cubicBezTo>
                  <a:cubicBezTo>
                    <a:pt x="2256" y="3554"/>
                    <a:pt x="2478" y="-2665"/>
                    <a:pt x="256" y="11106"/>
                  </a:cubicBezTo>
                  <a:cubicBezTo>
                    <a:pt x="-188" y="14438"/>
                    <a:pt x="34" y="25988"/>
                    <a:pt x="256" y="29764"/>
                  </a:cubicBezTo>
                  <a:cubicBezTo>
                    <a:pt x="923" y="39760"/>
                    <a:pt x="3144" y="56863"/>
                    <a:pt x="4921" y="659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F742C78A-53A8-5164-9146-2F50C5928390}"/>
                </a:ext>
              </a:extLst>
            </p:cNvPr>
            <p:cNvSpPr/>
            <p:nvPr/>
          </p:nvSpPr>
          <p:spPr>
            <a:xfrm>
              <a:off x="4465039" y="4456422"/>
              <a:ext cx="13678" cy="67524"/>
            </a:xfrm>
            <a:custGeom>
              <a:avLst/>
              <a:gdLst>
                <a:gd name="connsiteX0" fmla="*/ 10987 w 13678"/>
                <a:gd name="connsiteY0" fmla="*/ 67525 h 67524"/>
                <a:gd name="connsiteX1" fmla="*/ 6323 w 13678"/>
                <a:gd name="connsiteY1" fmla="*/ 0 h 67524"/>
                <a:gd name="connsiteX2" fmla="*/ 1880 w 13678"/>
                <a:gd name="connsiteY2" fmla="*/ 31541 h 67524"/>
                <a:gd name="connsiteX3" fmla="*/ 10987 w 13678"/>
                <a:gd name="connsiteY3" fmla="*/ 67525 h 6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8" h="67524">
                  <a:moveTo>
                    <a:pt x="10987" y="67525"/>
                  </a:moveTo>
                  <a:cubicBezTo>
                    <a:pt x="16763" y="53309"/>
                    <a:pt x="12320" y="12439"/>
                    <a:pt x="6323" y="0"/>
                  </a:cubicBezTo>
                  <a:cubicBezTo>
                    <a:pt x="-4339" y="6886"/>
                    <a:pt x="1658" y="13994"/>
                    <a:pt x="1880" y="31541"/>
                  </a:cubicBezTo>
                  <a:cubicBezTo>
                    <a:pt x="2547" y="70413"/>
                    <a:pt x="-2340" y="64637"/>
                    <a:pt x="10987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CC722640-9F08-C589-C60F-71A9B0F76402}"/>
                </a:ext>
              </a:extLst>
            </p:cNvPr>
            <p:cNvSpPr/>
            <p:nvPr/>
          </p:nvSpPr>
          <p:spPr>
            <a:xfrm>
              <a:off x="4380254" y="5338467"/>
              <a:ext cx="15091" cy="63304"/>
            </a:xfrm>
            <a:custGeom>
              <a:avLst/>
              <a:gdLst>
                <a:gd name="connsiteX0" fmla="*/ 8700 w 15091"/>
                <a:gd name="connsiteY0" fmla="*/ 0 h 63304"/>
                <a:gd name="connsiteX1" fmla="*/ 1369 w 15091"/>
                <a:gd name="connsiteY1" fmla="*/ 31319 h 63304"/>
                <a:gd name="connsiteX2" fmla="*/ 9588 w 15091"/>
                <a:gd name="connsiteY2" fmla="*/ 63305 h 63304"/>
                <a:gd name="connsiteX3" fmla="*/ 12698 w 15091"/>
                <a:gd name="connsiteY3" fmla="*/ 34651 h 63304"/>
                <a:gd name="connsiteX4" fmla="*/ 8700 w 15091"/>
                <a:gd name="connsiteY4" fmla="*/ 0 h 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" h="63304">
                  <a:moveTo>
                    <a:pt x="8700" y="0"/>
                  </a:moveTo>
                  <a:cubicBezTo>
                    <a:pt x="-4184" y="6664"/>
                    <a:pt x="925" y="11328"/>
                    <a:pt x="1369" y="31319"/>
                  </a:cubicBezTo>
                  <a:cubicBezTo>
                    <a:pt x="1814" y="49089"/>
                    <a:pt x="-408" y="54642"/>
                    <a:pt x="9588" y="63305"/>
                  </a:cubicBezTo>
                  <a:cubicBezTo>
                    <a:pt x="18917" y="52199"/>
                    <a:pt x="13808" y="53531"/>
                    <a:pt x="12698" y="34651"/>
                  </a:cubicBezTo>
                  <a:cubicBezTo>
                    <a:pt x="11809" y="20213"/>
                    <a:pt x="14253" y="10218"/>
                    <a:pt x="870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D7E3E11-41D5-3E50-1186-675DFFA168A7}"/>
                </a:ext>
              </a:extLst>
            </p:cNvPr>
            <p:cNvSpPr/>
            <p:nvPr/>
          </p:nvSpPr>
          <p:spPr>
            <a:xfrm>
              <a:off x="4128905" y="4266286"/>
              <a:ext cx="14375" cy="54989"/>
            </a:xfrm>
            <a:custGeom>
              <a:avLst/>
              <a:gdLst>
                <a:gd name="connsiteX0" fmla="*/ 14375 w 14375"/>
                <a:gd name="connsiteY0" fmla="*/ 47534 h 54989"/>
                <a:gd name="connsiteX1" fmla="*/ 4824 w 14375"/>
                <a:gd name="connsiteY1" fmla="*/ 0 h 54989"/>
                <a:gd name="connsiteX2" fmla="*/ 1936 w 14375"/>
                <a:gd name="connsiteY2" fmla="*/ 34429 h 54989"/>
                <a:gd name="connsiteX3" fmla="*/ 14375 w 14375"/>
                <a:gd name="connsiteY3" fmla="*/ 47534 h 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5" h="54989">
                  <a:moveTo>
                    <a:pt x="14375" y="47534"/>
                  </a:moveTo>
                  <a:cubicBezTo>
                    <a:pt x="12598" y="29098"/>
                    <a:pt x="16153" y="8441"/>
                    <a:pt x="4824" y="0"/>
                  </a:cubicBezTo>
                  <a:cubicBezTo>
                    <a:pt x="-3617" y="9107"/>
                    <a:pt x="1492" y="17103"/>
                    <a:pt x="1936" y="34429"/>
                  </a:cubicBezTo>
                  <a:cubicBezTo>
                    <a:pt x="2159" y="57307"/>
                    <a:pt x="-63" y="60195"/>
                    <a:pt x="1437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20289CD-C485-5D43-0959-9D390AF2D363}"/>
                </a:ext>
              </a:extLst>
            </p:cNvPr>
            <p:cNvSpPr/>
            <p:nvPr/>
          </p:nvSpPr>
          <p:spPr>
            <a:xfrm>
              <a:off x="4217068" y="4620348"/>
              <a:ext cx="15061" cy="48644"/>
            </a:xfrm>
            <a:custGeom>
              <a:avLst/>
              <a:gdLst>
                <a:gd name="connsiteX0" fmla="*/ 5289 w 15061"/>
                <a:gd name="connsiteY0" fmla="*/ 48645 h 48644"/>
                <a:gd name="connsiteX1" fmla="*/ 13952 w 15061"/>
                <a:gd name="connsiteY1" fmla="*/ 25766 h 48644"/>
                <a:gd name="connsiteX2" fmla="*/ 8621 w 15061"/>
                <a:gd name="connsiteY2" fmla="*/ 0 h 48644"/>
                <a:gd name="connsiteX3" fmla="*/ 180 w 15061"/>
                <a:gd name="connsiteY3" fmla="*/ 22434 h 48644"/>
                <a:gd name="connsiteX4" fmla="*/ 5289 w 15061"/>
                <a:gd name="connsiteY4" fmla="*/ 48645 h 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1" h="48644">
                  <a:moveTo>
                    <a:pt x="5289" y="48645"/>
                  </a:moveTo>
                  <a:cubicBezTo>
                    <a:pt x="18395" y="41537"/>
                    <a:pt x="14841" y="44869"/>
                    <a:pt x="13952" y="25766"/>
                  </a:cubicBezTo>
                  <a:cubicBezTo>
                    <a:pt x="13286" y="11772"/>
                    <a:pt x="15285" y="9107"/>
                    <a:pt x="8621" y="0"/>
                  </a:cubicBezTo>
                  <a:cubicBezTo>
                    <a:pt x="-1374" y="4665"/>
                    <a:pt x="-42" y="9551"/>
                    <a:pt x="180" y="22434"/>
                  </a:cubicBezTo>
                  <a:cubicBezTo>
                    <a:pt x="403" y="36872"/>
                    <a:pt x="-486" y="39315"/>
                    <a:pt x="5289" y="486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11AE987-84C2-25FB-FF4F-F3C020D9ABD2}"/>
                </a:ext>
              </a:extLst>
            </p:cNvPr>
            <p:cNvSpPr/>
            <p:nvPr/>
          </p:nvSpPr>
          <p:spPr>
            <a:xfrm>
              <a:off x="4481447" y="5131960"/>
              <a:ext cx="13177" cy="50799"/>
            </a:xfrm>
            <a:custGeom>
              <a:avLst/>
              <a:gdLst>
                <a:gd name="connsiteX0" fmla="*/ 356 w 13177"/>
                <a:gd name="connsiteY0" fmla="*/ 50800 h 50799"/>
                <a:gd name="connsiteX1" fmla="*/ 11906 w 13177"/>
                <a:gd name="connsiteY1" fmla="*/ 30809 h 50799"/>
                <a:gd name="connsiteX2" fmla="*/ 10796 w 13177"/>
                <a:gd name="connsiteY2" fmla="*/ 1045 h 50799"/>
                <a:gd name="connsiteX3" fmla="*/ 2355 w 13177"/>
                <a:gd name="connsiteY3" fmla="*/ 5709 h 50799"/>
                <a:gd name="connsiteX4" fmla="*/ 356 w 13177"/>
                <a:gd name="connsiteY4" fmla="*/ 50800 h 5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7" h="50799">
                  <a:moveTo>
                    <a:pt x="356" y="50800"/>
                  </a:moveTo>
                  <a:cubicBezTo>
                    <a:pt x="17237" y="46802"/>
                    <a:pt x="12350" y="47690"/>
                    <a:pt x="11906" y="30809"/>
                  </a:cubicBezTo>
                  <a:cubicBezTo>
                    <a:pt x="11462" y="17260"/>
                    <a:pt x="15682" y="10818"/>
                    <a:pt x="10796" y="1045"/>
                  </a:cubicBezTo>
                  <a:cubicBezTo>
                    <a:pt x="3021" y="3266"/>
                    <a:pt x="8352" y="-5175"/>
                    <a:pt x="2355" y="5709"/>
                  </a:cubicBezTo>
                  <a:cubicBezTo>
                    <a:pt x="-977" y="11484"/>
                    <a:pt x="133" y="43248"/>
                    <a:pt x="356" y="5080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42803262-13F2-F956-AC48-32E75BF1960F}"/>
                </a:ext>
              </a:extLst>
            </p:cNvPr>
            <p:cNvSpPr/>
            <p:nvPr/>
          </p:nvSpPr>
          <p:spPr>
            <a:xfrm>
              <a:off x="4986980" y="4545715"/>
              <a:ext cx="11580" cy="60417"/>
            </a:xfrm>
            <a:custGeom>
              <a:avLst/>
              <a:gdLst>
                <a:gd name="connsiteX0" fmla="*/ 5270 w 11580"/>
                <a:gd name="connsiteY0" fmla="*/ 60417 h 60417"/>
                <a:gd name="connsiteX1" fmla="*/ 11045 w 11580"/>
                <a:gd name="connsiteY1" fmla="*/ 27765 h 60417"/>
                <a:gd name="connsiteX2" fmla="*/ 3271 w 11580"/>
                <a:gd name="connsiteY2" fmla="*/ 0 h 60417"/>
                <a:gd name="connsiteX3" fmla="*/ 5270 w 11580"/>
                <a:gd name="connsiteY3" fmla="*/ 60417 h 6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0" h="60417">
                  <a:moveTo>
                    <a:pt x="5270" y="60417"/>
                  </a:moveTo>
                  <a:cubicBezTo>
                    <a:pt x="13488" y="54420"/>
                    <a:pt x="11489" y="45979"/>
                    <a:pt x="11045" y="27765"/>
                  </a:cubicBezTo>
                  <a:cubicBezTo>
                    <a:pt x="10601" y="12883"/>
                    <a:pt x="11711" y="7552"/>
                    <a:pt x="3271" y="0"/>
                  </a:cubicBezTo>
                  <a:cubicBezTo>
                    <a:pt x="-2060" y="8218"/>
                    <a:pt x="-506" y="47978"/>
                    <a:pt x="5270" y="604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146B683-64AB-BC6C-6E0B-CD9EF5ED962F}"/>
                </a:ext>
              </a:extLst>
            </p:cNvPr>
            <p:cNvSpPr/>
            <p:nvPr/>
          </p:nvSpPr>
          <p:spPr>
            <a:xfrm>
              <a:off x="4245775" y="4639895"/>
              <a:ext cx="16151" cy="40426"/>
            </a:xfrm>
            <a:custGeom>
              <a:avLst/>
              <a:gdLst>
                <a:gd name="connsiteX0" fmla="*/ 6348 w 16151"/>
                <a:gd name="connsiteY0" fmla="*/ 40426 h 40426"/>
                <a:gd name="connsiteX1" fmla="*/ 12790 w 16151"/>
                <a:gd name="connsiteY1" fmla="*/ 9107 h 40426"/>
                <a:gd name="connsiteX2" fmla="*/ 6348 w 16151"/>
                <a:gd name="connsiteY2" fmla="*/ 0 h 40426"/>
                <a:gd name="connsiteX3" fmla="*/ 6348 w 16151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1" h="40426">
                  <a:moveTo>
                    <a:pt x="6348" y="40426"/>
                  </a:moveTo>
                  <a:cubicBezTo>
                    <a:pt x="17899" y="35762"/>
                    <a:pt x="18121" y="24211"/>
                    <a:pt x="12790" y="9107"/>
                  </a:cubicBezTo>
                  <a:cubicBezTo>
                    <a:pt x="9680" y="0"/>
                    <a:pt x="11013" y="3776"/>
                    <a:pt x="6348" y="0"/>
                  </a:cubicBezTo>
                  <a:cubicBezTo>
                    <a:pt x="-2981" y="8885"/>
                    <a:pt x="-1204" y="29986"/>
                    <a:pt x="6348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1C66C49-D9D6-1F94-2ED5-6940FFC29590}"/>
                </a:ext>
              </a:extLst>
            </p:cNvPr>
            <p:cNvSpPr/>
            <p:nvPr/>
          </p:nvSpPr>
          <p:spPr>
            <a:xfrm>
              <a:off x="4498017" y="4495738"/>
              <a:ext cx="11706" cy="58922"/>
            </a:xfrm>
            <a:custGeom>
              <a:avLst/>
              <a:gdLst>
                <a:gd name="connsiteX0" fmla="*/ 10884 w 11706"/>
                <a:gd name="connsiteY0" fmla="*/ 58196 h 58922"/>
                <a:gd name="connsiteX1" fmla="*/ 3998 w 11706"/>
                <a:gd name="connsiteY1" fmla="*/ 0 h 58922"/>
                <a:gd name="connsiteX2" fmla="*/ 0 w 11706"/>
                <a:gd name="connsiteY2" fmla="*/ 11772 h 58922"/>
                <a:gd name="connsiteX3" fmla="*/ 2666 w 11706"/>
                <a:gd name="connsiteY3" fmla="*/ 47312 h 58922"/>
                <a:gd name="connsiteX4" fmla="*/ 10884 w 11706"/>
                <a:gd name="connsiteY4" fmla="*/ 58196 h 5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6" h="58922">
                  <a:moveTo>
                    <a:pt x="10884" y="58196"/>
                  </a:moveTo>
                  <a:cubicBezTo>
                    <a:pt x="13550" y="48645"/>
                    <a:pt x="9329" y="9773"/>
                    <a:pt x="3998" y="0"/>
                  </a:cubicBezTo>
                  <a:cubicBezTo>
                    <a:pt x="1333" y="3332"/>
                    <a:pt x="666" y="-5553"/>
                    <a:pt x="0" y="11772"/>
                  </a:cubicBezTo>
                  <a:lnTo>
                    <a:pt x="2666" y="47312"/>
                  </a:lnTo>
                  <a:cubicBezTo>
                    <a:pt x="6442" y="66859"/>
                    <a:pt x="3554" y="55086"/>
                    <a:pt x="10884" y="581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E4BF8CE-C84A-2783-E4C9-3F614EA1EEF3}"/>
                </a:ext>
              </a:extLst>
            </p:cNvPr>
            <p:cNvSpPr/>
            <p:nvPr/>
          </p:nvSpPr>
          <p:spPr>
            <a:xfrm>
              <a:off x="4553889" y="5283158"/>
              <a:ext cx="13895" cy="37316"/>
            </a:xfrm>
            <a:custGeom>
              <a:avLst/>
              <a:gdLst>
                <a:gd name="connsiteX0" fmla="*/ 771 w 13895"/>
                <a:gd name="connsiteY0" fmla="*/ 37316 h 37316"/>
                <a:gd name="connsiteX1" fmla="*/ 12100 w 13895"/>
                <a:gd name="connsiteY1" fmla="*/ 0 h 37316"/>
                <a:gd name="connsiteX2" fmla="*/ 105 w 13895"/>
                <a:gd name="connsiteY2" fmla="*/ 13994 h 37316"/>
                <a:gd name="connsiteX3" fmla="*/ 771 w 13895"/>
                <a:gd name="connsiteY3" fmla="*/ 37316 h 3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5" h="37316">
                  <a:moveTo>
                    <a:pt x="771" y="37316"/>
                  </a:moveTo>
                  <a:cubicBezTo>
                    <a:pt x="13877" y="33540"/>
                    <a:pt x="16098" y="26210"/>
                    <a:pt x="12100" y="0"/>
                  </a:cubicBezTo>
                  <a:cubicBezTo>
                    <a:pt x="1882" y="3332"/>
                    <a:pt x="1216" y="888"/>
                    <a:pt x="105" y="13994"/>
                  </a:cubicBezTo>
                  <a:cubicBezTo>
                    <a:pt x="-339" y="19325"/>
                    <a:pt x="771" y="31319"/>
                    <a:pt x="771" y="373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58C95A1-3E5E-28C0-4B69-4A56F523C5BB}"/>
                </a:ext>
              </a:extLst>
            </p:cNvPr>
            <p:cNvSpPr/>
            <p:nvPr/>
          </p:nvSpPr>
          <p:spPr>
            <a:xfrm>
              <a:off x="4413641" y="5351128"/>
              <a:ext cx="12296" cy="50865"/>
            </a:xfrm>
            <a:custGeom>
              <a:avLst/>
              <a:gdLst>
                <a:gd name="connsiteX0" fmla="*/ 635 w 12296"/>
                <a:gd name="connsiteY0" fmla="*/ 0 h 50865"/>
                <a:gd name="connsiteX1" fmla="*/ 11963 w 12296"/>
                <a:gd name="connsiteY1" fmla="*/ 50866 h 50865"/>
                <a:gd name="connsiteX2" fmla="*/ 635 w 12296"/>
                <a:gd name="connsiteY2" fmla="*/ 0 h 5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96" h="50865">
                  <a:moveTo>
                    <a:pt x="635" y="0"/>
                  </a:moveTo>
                  <a:cubicBezTo>
                    <a:pt x="-1364" y="14438"/>
                    <a:pt x="1079" y="44646"/>
                    <a:pt x="11963" y="50866"/>
                  </a:cubicBezTo>
                  <a:cubicBezTo>
                    <a:pt x="13296" y="35317"/>
                    <a:pt x="10853" y="6219"/>
                    <a:pt x="63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C0A40034-6A98-4A1D-315E-AC98840E8D4A}"/>
                </a:ext>
              </a:extLst>
            </p:cNvPr>
            <p:cNvSpPr/>
            <p:nvPr/>
          </p:nvSpPr>
          <p:spPr>
            <a:xfrm>
              <a:off x="4382734" y="3635017"/>
              <a:ext cx="11454" cy="44868"/>
            </a:xfrm>
            <a:custGeom>
              <a:avLst/>
              <a:gdLst>
                <a:gd name="connsiteX0" fmla="*/ 0 w 11454"/>
                <a:gd name="connsiteY0" fmla="*/ 44869 h 44868"/>
                <a:gd name="connsiteX1" fmla="*/ 11106 w 11454"/>
                <a:gd name="connsiteY1" fmla="*/ 27543 h 44868"/>
                <a:gd name="connsiteX2" fmla="*/ 8441 w 11454"/>
                <a:gd name="connsiteY2" fmla="*/ 0 h 44868"/>
                <a:gd name="connsiteX3" fmla="*/ 0 w 11454"/>
                <a:gd name="connsiteY3" fmla="*/ 44869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4" h="44868">
                  <a:moveTo>
                    <a:pt x="0" y="44869"/>
                  </a:moveTo>
                  <a:cubicBezTo>
                    <a:pt x="10218" y="39760"/>
                    <a:pt x="10218" y="40648"/>
                    <a:pt x="11106" y="27543"/>
                  </a:cubicBezTo>
                  <a:cubicBezTo>
                    <a:pt x="11773" y="17548"/>
                    <a:pt x="11773" y="9329"/>
                    <a:pt x="8441" y="0"/>
                  </a:cubicBezTo>
                  <a:cubicBezTo>
                    <a:pt x="-1555" y="4220"/>
                    <a:pt x="1555" y="31097"/>
                    <a:pt x="0" y="448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24CE081-1B5D-BF1D-0288-270F54430546}"/>
                </a:ext>
              </a:extLst>
            </p:cNvPr>
            <p:cNvSpPr/>
            <p:nvPr/>
          </p:nvSpPr>
          <p:spPr>
            <a:xfrm>
              <a:off x="4456702" y="3351368"/>
              <a:ext cx="15352" cy="37785"/>
            </a:xfrm>
            <a:custGeom>
              <a:avLst/>
              <a:gdLst>
                <a:gd name="connsiteX0" fmla="*/ 7330 w 15352"/>
                <a:gd name="connsiteY0" fmla="*/ 23101 h 37785"/>
                <a:gd name="connsiteX1" fmla="*/ 0 w 15352"/>
                <a:gd name="connsiteY1" fmla="*/ 37539 h 37785"/>
                <a:gd name="connsiteX2" fmla="*/ 14660 w 15352"/>
                <a:gd name="connsiteY2" fmla="*/ 33540 h 37785"/>
                <a:gd name="connsiteX3" fmla="*/ 13994 w 15352"/>
                <a:gd name="connsiteY3" fmla="*/ 26210 h 37785"/>
                <a:gd name="connsiteX4" fmla="*/ 11551 w 15352"/>
                <a:gd name="connsiteY4" fmla="*/ 21768 h 37785"/>
                <a:gd name="connsiteX5" fmla="*/ 7997 w 15352"/>
                <a:gd name="connsiteY5" fmla="*/ 17103 h 37785"/>
                <a:gd name="connsiteX6" fmla="*/ 14438 w 15352"/>
                <a:gd name="connsiteY6" fmla="*/ 2888 h 37785"/>
                <a:gd name="connsiteX7" fmla="*/ 3998 w 15352"/>
                <a:gd name="connsiteY7" fmla="*/ 0 h 37785"/>
                <a:gd name="connsiteX8" fmla="*/ 1999 w 15352"/>
                <a:gd name="connsiteY8" fmla="*/ 12439 h 37785"/>
                <a:gd name="connsiteX9" fmla="*/ 3110 w 15352"/>
                <a:gd name="connsiteY9" fmla="*/ 14882 h 37785"/>
                <a:gd name="connsiteX10" fmla="*/ 4220 w 15352"/>
                <a:gd name="connsiteY10" fmla="*/ 17325 h 37785"/>
                <a:gd name="connsiteX11" fmla="*/ 5775 w 15352"/>
                <a:gd name="connsiteY11" fmla="*/ 20213 h 37785"/>
                <a:gd name="connsiteX12" fmla="*/ 7330 w 15352"/>
                <a:gd name="connsiteY12" fmla="*/ 23101 h 3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52" h="37785">
                  <a:moveTo>
                    <a:pt x="7330" y="23101"/>
                  </a:moveTo>
                  <a:cubicBezTo>
                    <a:pt x="-444" y="29320"/>
                    <a:pt x="1777" y="24878"/>
                    <a:pt x="0" y="37539"/>
                  </a:cubicBezTo>
                  <a:cubicBezTo>
                    <a:pt x="12661" y="37761"/>
                    <a:pt x="5109" y="38871"/>
                    <a:pt x="14660" y="33540"/>
                  </a:cubicBezTo>
                  <a:cubicBezTo>
                    <a:pt x="14883" y="28876"/>
                    <a:pt x="16437" y="31985"/>
                    <a:pt x="13994" y="26210"/>
                  </a:cubicBezTo>
                  <a:cubicBezTo>
                    <a:pt x="13772" y="25544"/>
                    <a:pt x="11995" y="22434"/>
                    <a:pt x="11551" y="21768"/>
                  </a:cubicBezTo>
                  <a:lnTo>
                    <a:pt x="7997" y="17103"/>
                  </a:lnTo>
                  <a:cubicBezTo>
                    <a:pt x="14883" y="10884"/>
                    <a:pt x="14438" y="14660"/>
                    <a:pt x="14438" y="2888"/>
                  </a:cubicBezTo>
                  <a:lnTo>
                    <a:pt x="3998" y="0"/>
                  </a:lnTo>
                  <a:cubicBezTo>
                    <a:pt x="1999" y="4442"/>
                    <a:pt x="-222" y="5331"/>
                    <a:pt x="1999" y="12439"/>
                  </a:cubicBezTo>
                  <a:cubicBezTo>
                    <a:pt x="2221" y="13327"/>
                    <a:pt x="2666" y="13994"/>
                    <a:pt x="3110" y="14882"/>
                  </a:cubicBezTo>
                  <a:cubicBezTo>
                    <a:pt x="3332" y="15549"/>
                    <a:pt x="3998" y="16659"/>
                    <a:pt x="4220" y="17325"/>
                  </a:cubicBezTo>
                  <a:cubicBezTo>
                    <a:pt x="4665" y="18214"/>
                    <a:pt x="5331" y="19547"/>
                    <a:pt x="5775" y="20213"/>
                  </a:cubicBezTo>
                  <a:cubicBezTo>
                    <a:pt x="6220" y="20879"/>
                    <a:pt x="6886" y="22212"/>
                    <a:pt x="7330" y="231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BF2CD919-8EAD-484B-39D4-ABC201633F35}"/>
                </a:ext>
              </a:extLst>
            </p:cNvPr>
            <p:cNvSpPr/>
            <p:nvPr/>
          </p:nvSpPr>
          <p:spPr>
            <a:xfrm>
              <a:off x="4503571" y="3347814"/>
              <a:ext cx="30151" cy="30652"/>
            </a:xfrm>
            <a:custGeom>
              <a:avLst/>
              <a:gdLst>
                <a:gd name="connsiteX0" fmla="*/ 0 w 30151"/>
                <a:gd name="connsiteY0" fmla="*/ 16215 h 30652"/>
                <a:gd name="connsiteX1" fmla="*/ 3776 w 30151"/>
                <a:gd name="connsiteY1" fmla="*/ 30653 h 30652"/>
                <a:gd name="connsiteX2" fmla="*/ 14660 w 30151"/>
                <a:gd name="connsiteY2" fmla="*/ 13994 h 30652"/>
                <a:gd name="connsiteX3" fmla="*/ 29987 w 30151"/>
                <a:gd name="connsiteY3" fmla="*/ 0 h 30652"/>
                <a:gd name="connsiteX4" fmla="*/ 17104 w 30151"/>
                <a:gd name="connsiteY4" fmla="*/ 7552 h 30652"/>
                <a:gd name="connsiteX5" fmla="*/ 0 w 30151"/>
                <a:gd name="connsiteY5" fmla="*/ 16215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51" h="30652">
                  <a:moveTo>
                    <a:pt x="0" y="16215"/>
                  </a:moveTo>
                  <a:lnTo>
                    <a:pt x="3776" y="30653"/>
                  </a:lnTo>
                  <a:cubicBezTo>
                    <a:pt x="12217" y="25322"/>
                    <a:pt x="12217" y="25544"/>
                    <a:pt x="14660" y="13994"/>
                  </a:cubicBezTo>
                  <a:cubicBezTo>
                    <a:pt x="26655" y="18436"/>
                    <a:pt x="31098" y="16437"/>
                    <a:pt x="29987" y="0"/>
                  </a:cubicBezTo>
                  <a:cubicBezTo>
                    <a:pt x="17326" y="888"/>
                    <a:pt x="22435" y="2888"/>
                    <a:pt x="17104" y="7552"/>
                  </a:cubicBezTo>
                  <a:cubicBezTo>
                    <a:pt x="7552" y="15993"/>
                    <a:pt x="9551" y="9773"/>
                    <a:pt x="0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F8C29A7-80B5-B37A-B684-09621972DEA3}"/>
                </a:ext>
              </a:extLst>
            </p:cNvPr>
            <p:cNvSpPr/>
            <p:nvPr/>
          </p:nvSpPr>
          <p:spPr>
            <a:xfrm>
              <a:off x="3826066" y="4590139"/>
              <a:ext cx="11828" cy="40426"/>
            </a:xfrm>
            <a:custGeom>
              <a:avLst/>
              <a:gdLst>
                <a:gd name="connsiteX0" fmla="*/ 684 w 11828"/>
                <a:gd name="connsiteY0" fmla="*/ 40426 h 40426"/>
                <a:gd name="connsiteX1" fmla="*/ 4904 w 11828"/>
                <a:gd name="connsiteY1" fmla="*/ 0 h 40426"/>
                <a:gd name="connsiteX2" fmla="*/ 1350 w 11828"/>
                <a:gd name="connsiteY2" fmla="*/ 19769 h 40426"/>
                <a:gd name="connsiteX3" fmla="*/ 684 w 11828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8" h="40426">
                  <a:moveTo>
                    <a:pt x="684" y="40426"/>
                  </a:moveTo>
                  <a:cubicBezTo>
                    <a:pt x="15344" y="38205"/>
                    <a:pt x="14234" y="8663"/>
                    <a:pt x="4904" y="0"/>
                  </a:cubicBezTo>
                  <a:cubicBezTo>
                    <a:pt x="-649" y="7552"/>
                    <a:pt x="1572" y="6219"/>
                    <a:pt x="1350" y="19769"/>
                  </a:cubicBezTo>
                  <a:cubicBezTo>
                    <a:pt x="1128" y="31319"/>
                    <a:pt x="-1093" y="31541"/>
                    <a:pt x="684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0FF5110-2EB2-F747-3673-357705C83E55}"/>
                </a:ext>
              </a:extLst>
            </p:cNvPr>
            <p:cNvSpPr/>
            <p:nvPr/>
          </p:nvSpPr>
          <p:spPr>
            <a:xfrm>
              <a:off x="4513065" y="5130783"/>
              <a:ext cx="10273" cy="45534"/>
            </a:xfrm>
            <a:custGeom>
              <a:avLst/>
              <a:gdLst>
                <a:gd name="connsiteX0" fmla="*/ 7610 w 10273"/>
                <a:gd name="connsiteY0" fmla="*/ 45535 h 45534"/>
                <a:gd name="connsiteX1" fmla="*/ 5388 w 10273"/>
                <a:gd name="connsiteY1" fmla="*/ 0 h 45534"/>
                <a:gd name="connsiteX2" fmla="*/ 2279 w 10273"/>
                <a:gd name="connsiteY2" fmla="*/ 18436 h 45534"/>
                <a:gd name="connsiteX3" fmla="*/ 7610 w 10273"/>
                <a:gd name="connsiteY3" fmla="*/ 45535 h 4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3" h="45534">
                  <a:moveTo>
                    <a:pt x="7610" y="45535"/>
                  </a:moveTo>
                  <a:cubicBezTo>
                    <a:pt x="8498" y="35539"/>
                    <a:pt x="14273" y="11772"/>
                    <a:pt x="5388" y="0"/>
                  </a:cubicBezTo>
                  <a:cubicBezTo>
                    <a:pt x="-3052" y="8218"/>
                    <a:pt x="502" y="5109"/>
                    <a:pt x="2279" y="18436"/>
                  </a:cubicBezTo>
                  <a:cubicBezTo>
                    <a:pt x="3833" y="32430"/>
                    <a:pt x="1168" y="37983"/>
                    <a:pt x="7610" y="455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237D129-C894-4EC7-7C8A-F41D4F3381AA}"/>
                </a:ext>
              </a:extLst>
            </p:cNvPr>
            <p:cNvSpPr/>
            <p:nvPr/>
          </p:nvSpPr>
          <p:spPr>
            <a:xfrm>
              <a:off x="4169623" y="4287832"/>
              <a:ext cx="9042" cy="38649"/>
            </a:xfrm>
            <a:custGeom>
              <a:avLst/>
              <a:gdLst>
                <a:gd name="connsiteX0" fmla="*/ 3423 w 9042"/>
                <a:gd name="connsiteY0" fmla="*/ 38649 h 38649"/>
                <a:gd name="connsiteX1" fmla="*/ 8976 w 9042"/>
                <a:gd name="connsiteY1" fmla="*/ 19325 h 38649"/>
                <a:gd name="connsiteX2" fmla="*/ 757 w 9042"/>
                <a:gd name="connsiteY2" fmla="*/ 0 h 38649"/>
                <a:gd name="connsiteX3" fmla="*/ 3423 w 9042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2" h="38649">
                  <a:moveTo>
                    <a:pt x="3423" y="38649"/>
                  </a:moveTo>
                  <a:cubicBezTo>
                    <a:pt x="9198" y="32208"/>
                    <a:pt x="9198" y="32430"/>
                    <a:pt x="8976" y="19325"/>
                  </a:cubicBezTo>
                  <a:cubicBezTo>
                    <a:pt x="8754" y="8218"/>
                    <a:pt x="8532" y="4220"/>
                    <a:pt x="757" y="0"/>
                  </a:cubicBezTo>
                  <a:cubicBezTo>
                    <a:pt x="313" y="12883"/>
                    <a:pt x="-1686" y="29764"/>
                    <a:pt x="342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3BE21785-BBDA-8981-A719-322B31F0E674}"/>
                </a:ext>
              </a:extLst>
            </p:cNvPr>
            <p:cNvSpPr/>
            <p:nvPr/>
          </p:nvSpPr>
          <p:spPr>
            <a:xfrm>
              <a:off x="4457557" y="3436663"/>
              <a:ext cx="16914" cy="20657"/>
            </a:xfrm>
            <a:custGeom>
              <a:avLst/>
              <a:gdLst>
                <a:gd name="connsiteX0" fmla="*/ 5142 w 16914"/>
                <a:gd name="connsiteY0" fmla="*/ 20657 h 20657"/>
                <a:gd name="connsiteX1" fmla="*/ 16915 w 16914"/>
                <a:gd name="connsiteY1" fmla="*/ 5553 h 20657"/>
                <a:gd name="connsiteX2" fmla="*/ 11362 w 16914"/>
                <a:gd name="connsiteY2" fmla="*/ 0 h 20657"/>
                <a:gd name="connsiteX3" fmla="*/ 5142 w 16914"/>
                <a:gd name="connsiteY3" fmla="*/ 20657 h 2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4" h="20657">
                  <a:moveTo>
                    <a:pt x="5142" y="20657"/>
                  </a:moveTo>
                  <a:cubicBezTo>
                    <a:pt x="12695" y="17103"/>
                    <a:pt x="12917" y="15104"/>
                    <a:pt x="16915" y="5553"/>
                  </a:cubicBezTo>
                  <a:lnTo>
                    <a:pt x="11362" y="0"/>
                  </a:lnTo>
                  <a:cubicBezTo>
                    <a:pt x="-411" y="5775"/>
                    <a:pt x="-3965" y="9551"/>
                    <a:pt x="5142" y="2065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57D14F0-84F0-DE0A-B97A-527512DEBB3A}"/>
                </a:ext>
              </a:extLst>
            </p:cNvPr>
            <p:cNvSpPr/>
            <p:nvPr/>
          </p:nvSpPr>
          <p:spPr>
            <a:xfrm>
              <a:off x="4493575" y="3400281"/>
              <a:ext cx="16659" cy="18389"/>
            </a:xfrm>
            <a:custGeom>
              <a:avLst/>
              <a:gdLst>
                <a:gd name="connsiteX0" fmla="*/ 0 w 16659"/>
                <a:gd name="connsiteY0" fmla="*/ 6617 h 18389"/>
                <a:gd name="connsiteX1" fmla="*/ 8441 w 16659"/>
                <a:gd name="connsiteY1" fmla="*/ 18390 h 18389"/>
                <a:gd name="connsiteX2" fmla="*/ 16660 w 16659"/>
                <a:gd name="connsiteY2" fmla="*/ 398 h 18389"/>
                <a:gd name="connsiteX3" fmla="*/ 0 w 16659"/>
                <a:gd name="connsiteY3" fmla="*/ 6617 h 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9" h="18389">
                  <a:moveTo>
                    <a:pt x="0" y="6617"/>
                  </a:moveTo>
                  <a:cubicBezTo>
                    <a:pt x="4665" y="17946"/>
                    <a:pt x="444" y="12615"/>
                    <a:pt x="8441" y="18390"/>
                  </a:cubicBezTo>
                  <a:cubicBezTo>
                    <a:pt x="14883" y="11948"/>
                    <a:pt x="16660" y="12393"/>
                    <a:pt x="16660" y="398"/>
                  </a:cubicBezTo>
                  <a:cubicBezTo>
                    <a:pt x="6442" y="-935"/>
                    <a:pt x="4220" y="1064"/>
                    <a:pt x="0" y="66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732E3A58-0D1A-BABF-9837-30F0742858D4}"/>
                </a:ext>
              </a:extLst>
            </p:cNvPr>
            <p:cNvSpPr/>
            <p:nvPr/>
          </p:nvSpPr>
          <p:spPr>
            <a:xfrm>
              <a:off x="4641593" y="3558434"/>
              <a:ext cx="14839" cy="17975"/>
            </a:xfrm>
            <a:custGeom>
              <a:avLst/>
              <a:gdLst>
                <a:gd name="connsiteX0" fmla="*/ 13913 w 14839"/>
                <a:gd name="connsiteY0" fmla="*/ 6837 h 17975"/>
                <a:gd name="connsiteX1" fmla="*/ 807 w 14839"/>
                <a:gd name="connsiteY1" fmla="*/ 840 h 17975"/>
                <a:gd name="connsiteX2" fmla="*/ 10359 w 14839"/>
                <a:gd name="connsiteY2" fmla="*/ 16611 h 17975"/>
                <a:gd name="connsiteX3" fmla="*/ 13913 w 14839"/>
                <a:gd name="connsiteY3" fmla="*/ 6837 h 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9" h="17975">
                  <a:moveTo>
                    <a:pt x="13913" y="6837"/>
                  </a:moveTo>
                  <a:cubicBezTo>
                    <a:pt x="8359" y="-4713"/>
                    <a:pt x="15023" y="2173"/>
                    <a:pt x="807" y="840"/>
                  </a:cubicBezTo>
                  <a:cubicBezTo>
                    <a:pt x="-748" y="7281"/>
                    <a:pt x="-1192" y="22608"/>
                    <a:pt x="10359" y="16611"/>
                  </a:cubicBezTo>
                  <a:cubicBezTo>
                    <a:pt x="14135" y="14834"/>
                    <a:pt x="16134" y="11502"/>
                    <a:pt x="13913" y="68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381973D-391A-6F9A-A62E-E87958EB9041}"/>
                </a:ext>
              </a:extLst>
            </p:cNvPr>
            <p:cNvSpPr/>
            <p:nvPr/>
          </p:nvSpPr>
          <p:spPr>
            <a:xfrm>
              <a:off x="4587937" y="3508355"/>
              <a:ext cx="14924" cy="18933"/>
            </a:xfrm>
            <a:custGeom>
              <a:avLst/>
              <a:gdLst>
                <a:gd name="connsiteX0" fmla="*/ 6261 w 14924"/>
                <a:gd name="connsiteY0" fmla="*/ 18934 h 18933"/>
                <a:gd name="connsiteX1" fmla="*/ 14924 w 14924"/>
                <a:gd name="connsiteY1" fmla="*/ 498 h 18933"/>
                <a:gd name="connsiteX2" fmla="*/ 6261 w 14924"/>
                <a:gd name="connsiteY2" fmla="*/ 18934 h 1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24" h="18933">
                  <a:moveTo>
                    <a:pt x="6261" y="18934"/>
                  </a:moveTo>
                  <a:cubicBezTo>
                    <a:pt x="13814" y="13381"/>
                    <a:pt x="14036" y="13158"/>
                    <a:pt x="14924" y="498"/>
                  </a:cubicBezTo>
                  <a:cubicBezTo>
                    <a:pt x="-5067" y="-2834"/>
                    <a:pt x="-1735" y="11381"/>
                    <a:pt x="6261" y="189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8F68FA22-1070-D475-1DD3-0EA38C109878}"/>
                </a:ext>
              </a:extLst>
            </p:cNvPr>
            <p:cNvSpPr/>
            <p:nvPr/>
          </p:nvSpPr>
          <p:spPr>
            <a:xfrm>
              <a:off x="4536217" y="3468204"/>
              <a:ext cx="15560" cy="17547"/>
            </a:xfrm>
            <a:custGeom>
              <a:avLst/>
              <a:gdLst>
                <a:gd name="connsiteX0" fmla="*/ 12001 w 15560"/>
                <a:gd name="connsiteY0" fmla="*/ 17548 h 17547"/>
                <a:gd name="connsiteX1" fmla="*/ 15111 w 15560"/>
                <a:gd name="connsiteY1" fmla="*/ 9995 h 17547"/>
                <a:gd name="connsiteX2" fmla="*/ 15111 w 15560"/>
                <a:gd name="connsiteY2" fmla="*/ 0 h 17547"/>
                <a:gd name="connsiteX3" fmla="*/ 12001 w 15560"/>
                <a:gd name="connsiteY3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0" h="17547">
                  <a:moveTo>
                    <a:pt x="12001" y="17548"/>
                  </a:moveTo>
                  <a:cubicBezTo>
                    <a:pt x="14223" y="13772"/>
                    <a:pt x="13556" y="21546"/>
                    <a:pt x="15111" y="9995"/>
                  </a:cubicBezTo>
                  <a:cubicBezTo>
                    <a:pt x="16000" y="4442"/>
                    <a:pt x="15333" y="5331"/>
                    <a:pt x="15111" y="0"/>
                  </a:cubicBezTo>
                  <a:cubicBezTo>
                    <a:pt x="-3547" y="1111"/>
                    <a:pt x="-5324" y="13994"/>
                    <a:pt x="120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70A1652-CB0F-D065-55BD-A9FB13BCDC72}"/>
                </a:ext>
              </a:extLst>
            </p:cNvPr>
            <p:cNvSpPr/>
            <p:nvPr/>
          </p:nvSpPr>
          <p:spPr>
            <a:xfrm>
              <a:off x="4423383" y="3419115"/>
              <a:ext cx="15394" cy="16306"/>
            </a:xfrm>
            <a:custGeom>
              <a:avLst/>
              <a:gdLst>
                <a:gd name="connsiteX0" fmla="*/ 0 w 15394"/>
                <a:gd name="connsiteY0" fmla="*/ 15993 h 16306"/>
                <a:gd name="connsiteX1" fmla="*/ 13994 w 15394"/>
                <a:gd name="connsiteY1" fmla="*/ 11106 h 16306"/>
                <a:gd name="connsiteX2" fmla="*/ 5109 w 15394"/>
                <a:gd name="connsiteY2" fmla="*/ 0 h 16306"/>
                <a:gd name="connsiteX3" fmla="*/ 0 w 15394"/>
                <a:gd name="connsiteY3" fmla="*/ 15993 h 1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4" h="16306">
                  <a:moveTo>
                    <a:pt x="0" y="15993"/>
                  </a:moveTo>
                  <a:cubicBezTo>
                    <a:pt x="8219" y="16215"/>
                    <a:pt x="10662" y="17770"/>
                    <a:pt x="13994" y="11106"/>
                  </a:cubicBezTo>
                  <a:cubicBezTo>
                    <a:pt x="18881" y="888"/>
                    <a:pt x="9774" y="1333"/>
                    <a:pt x="5109" y="0"/>
                  </a:cubicBezTo>
                  <a:cubicBezTo>
                    <a:pt x="0" y="7108"/>
                    <a:pt x="222" y="3998"/>
                    <a:pt x="0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E812F75-E81C-6853-6F37-3D314E14F599}"/>
                </a:ext>
              </a:extLst>
            </p:cNvPr>
            <p:cNvSpPr/>
            <p:nvPr/>
          </p:nvSpPr>
          <p:spPr>
            <a:xfrm>
              <a:off x="4624138" y="3687882"/>
              <a:ext cx="15152" cy="19212"/>
            </a:xfrm>
            <a:custGeom>
              <a:avLst/>
              <a:gdLst>
                <a:gd name="connsiteX0" fmla="*/ 15152 w 15152"/>
                <a:gd name="connsiteY0" fmla="*/ 7330 h 19212"/>
                <a:gd name="connsiteX1" fmla="*/ 6712 w 15152"/>
                <a:gd name="connsiteY1" fmla="*/ 0 h 19212"/>
                <a:gd name="connsiteX2" fmla="*/ 492 w 15152"/>
                <a:gd name="connsiteY2" fmla="*/ 8885 h 19212"/>
                <a:gd name="connsiteX3" fmla="*/ 15152 w 15152"/>
                <a:gd name="connsiteY3" fmla="*/ 7330 h 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2" h="19212">
                  <a:moveTo>
                    <a:pt x="15152" y="7330"/>
                  </a:moveTo>
                  <a:lnTo>
                    <a:pt x="6712" y="0"/>
                  </a:lnTo>
                  <a:cubicBezTo>
                    <a:pt x="4935" y="1999"/>
                    <a:pt x="2713" y="-1111"/>
                    <a:pt x="492" y="8885"/>
                  </a:cubicBezTo>
                  <a:cubicBezTo>
                    <a:pt x="-2618" y="23545"/>
                    <a:pt x="9821" y="22212"/>
                    <a:pt x="1515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F9CF505-DDCA-CB5B-289B-DA3D19BD9F24}"/>
                </a:ext>
              </a:extLst>
            </p:cNvPr>
            <p:cNvSpPr/>
            <p:nvPr/>
          </p:nvSpPr>
          <p:spPr>
            <a:xfrm>
              <a:off x="4279237" y="4670547"/>
              <a:ext cx="7823" cy="38649"/>
            </a:xfrm>
            <a:custGeom>
              <a:avLst/>
              <a:gdLst>
                <a:gd name="connsiteX0" fmla="*/ 4873 w 7823"/>
                <a:gd name="connsiteY0" fmla="*/ 38649 h 38649"/>
                <a:gd name="connsiteX1" fmla="*/ 7760 w 7823"/>
                <a:gd name="connsiteY1" fmla="*/ 18214 h 38649"/>
                <a:gd name="connsiteX2" fmla="*/ 4206 w 7823"/>
                <a:gd name="connsiteY2" fmla="*/ 0 h 38649"/>
                <a:gd name="connsiteX3" fmla="*/ 4873 w 7823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3" h="38649">
                  <a:moveTo>
                    <a:pt x="4873" y="38649"/>
                  </a:moveTo>
                  <a:cubicBezTo>
                    <a:pt x="-236" y="29098"/>
                    <a:pt x="8649" y="44646"/>
                    <a:pt x="7760" y="18214"/>
                  </a:cubicBezTo>
                  <a:cubicBezTo>
                    <a:pt x="7316" y="10440"/>
                    <a:pt x="6205" y="5109"/>
                    <a:pt x="4206" y="0"/>
                  </a:cubicBezTo>
                  <a:cubicBezTo>
                    <a:pt x="1763" y="14216"/>
                    <a:pt x="-4235" y="27543"/>
                    <a:pt x="487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BC5F14FA-4ED8-38CD-ED52-236103551828}"/>
                </a:ext>
              </a:extLst>
            </p:cNvPr>
            <p:cNvSpPr/>
            <p:nvPr/>
          </p:nvSpPr>
          <p:spPr>
            <a:xfrm>
              <a:off x="4500683" y="3488417"/>
              <a:ext cx="17548" cy="18213"/>
            </a:xfrm>
            <a:custGeom>
              <a:avLst/>
              <a:gdLst>
                <a:gd name="connsiteX0" fmla="*/ 0 w 17548"/>
                <a:gd name="connsiteY0" fmla="*/ 9551 h 18213"/>
                <a:gd name="connsiteX1" fmla="*/ 7552 w 17548"/>
                <a:gd name="connsiteY1" fmla="*/ 18214 h 18213"/>
                <a:gd name="connsiteX2" fmla="*/ 17548 w 17548"/>
                <a:gd name="connsiteY2" fmla="*/ 10440 h 18213"/>
                <a:gd name="connsiteX3" fmla="*/ 12217 w 17548"/>
                <a:gd name="connsiteY3" fmla="*/ 0 h 18213"/>
                <a:gd name="connsiteX4" fmla="*/ 0 w 17548"/>
                <a:gd name="connsiteY4" fmla="*/ 9551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" h="18213">
                  <a:moveTo>
                    <a:pt x="0" y="9551"/>
                  </a:moveTo>
                  <a:cubicBezTo>
                    <a:pt x="5775" y="19769"/>
                    <a:pt x="-1555" y="11772"/>
                    <a:pt x="7552" y="18214"/>
                  </a:cubicBezTo>
                  <a:lnTo>
                    <a:pt x="17548" y="10440"/>
                  </a:lnTo>
                  <a:lnTo>
                    <a:pt x="12217" y="0"/>
                  </a:lnTo>
                  <a:cubicBezTo>
                    <a:pt x="3776" y="3332"/>
                    <a:pt x="3332" y="3554"/>
                    <a:pt x="0" y="95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488F01A-A449-DD9E-D23A-A47AFAA779DA}"/>
                </a:ext>
              </a:extLst>
            </p:cNvPr>
            <p:cNvSpPr/>
            <p:nvPr/>
          </p:nvSpPr>
          <p:spPr>
            <a:xfrm>
              <a:off x="4497602" y="3459541"/>
              <a:ext cx="16186" cy="18658"/>
            </a:xfrm>
            <a:custGeom>
              <a:avLst/>
              <a:gdLst>
                <a:gd name="connsiteX0" fmla="*/ 1082 w 16186"/>
                <a:gd name="connsiteY0" fmla="*/ 18658 h 18658"/>
                <a:gd name="connsiteX1" fmla="*/ 16186 w 16186"/>
                <a:gd name="connsiteY1" fmla="*/ 5553 h 18658"/>
                <a:gd name="connsiteX2" fmla="*/ 8190 w 16186"/>
                <a:gd name="connsiteY2" fmla="*/ 0 h 18658"/>
                <a:gd name="connsiteX3" fmla="*/ 1082 w 16186"/>
                <a:gd name="connsiteY3" fmla="*/ 18658 h 1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6" h="18658">
                  <a:moveTo>
                    <a:pt x="1082" y="18658"/>
                  </a:moveTo>
                  <a:cubicBezTo>
                    <a:pt x="10855" y="15104"/>
                    <a:pt x="13077" y="13105"/>
                    <a:pt x="16186" y="5553"/>
                  </a:cubicBezTo>
                  <a:lnTo>
                    <a:pt x="8190" y="0"/>
                  </a:lnTo>
                  <a:cubicBezTo>
                    <a:pt x="-473" y="5997"/>
                    <a:pt x="-1140" y="7330"/>
                    <a:pt x="1082" y="1865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BF953883-833F-107F-1E88-4E5A728E0A40}"/>
                </a:ext>
              </a:extLst>
            </p:cNvPr>
            <p:cNvSpPr/>
            <p:nvPr/>
          </p:nvSpPr>
          <p:spPr>
            <a:xfrm>
              <a:off x="4350969" y="3475756"/>
              <a:ext cx="14995" cy="18213"/>
            </a:xfrm>
            <a:custGeom>
              <a:avLst/>
              <a:gdLst>
                <a:gd name="connsiteX0" fmla="*/ 0 w 14995"/>
                <a:gd name="connsiteY0" fmla="*/ 12217 h 18213"/>
                <a:gd name="connsiteX1" fmla="*/ 6220 w 14995"/>
                <a:gd name="connsiteY1" fmla="*/ 18214 h 18213"/>
                <a:gd name="connsiteX2" fmla="*/ 9551 w 14995"/>
                <a:gd name="connsiteY2" fmla="*/ 0 h 18213"/>
                <a:gd name="connsiteX3" fmla="*/ 3998 w 14995"/>
                <a:gd name="connsiteY3" fmla="*/ 3332 h 18213"/>
                <a:gd name="connsiteX4" fmla="*/ 0 w 14995"/>
                <a:gd name="connsiteY4" fmla="*/ 12217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5" h="18213">
                  <a:moveTo>
                    <a:pt x="0" y="12217"/>
                  </a:moveTo>
                  <a:lnTo>
                    <a:pt x="6220" y="18214"/>
                  </a:lnTo>
                  <a:cubicBezTo>
                    <a:pt x="17770" y="13105"/>
                    <a:pt x="16882" y="7108"/>
                    <a:pt x="9551" y="0"/>
                  </a:cubicBezTo>
                  <a:cubicBezTo>
                    <a:pt x="6220" y="1777"/>
                    <a:pt x="7108" y="-444"/>
                    <a:pt x="3998" y="3332"/>
                  </a:cubicBezTo>
                  <a:cubicBezTo>
                    <a:pt x="222" y="7996"/>
                    <a:pt x="1777" y="5553"/>
                    <a:pt x="0" y="12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8E13099-FD9A-F9AF-CC06-64644B7E64F7}"/>
                </a:ext>
              </a:extLst>
            </p:cNvPr>
            <p:cNvSpPr/>
            <p:nvPr/>
          </p:nvSpPr>
          <p:spPr>
            <a:xfrm>
              <a:off x="4542465" y="3433428"/>
              <a:ext cx="15749" cy="14575"/>
            </a:xfrm>
            <a:custGeom>
              <a:avLst/>
              <a:gdLst>
                <a:gd name="connsiteX0" fmla="*/ 2421 w 15749"/>
                <a:gd name="connsiteY0" fmla="*/ 14562 h 14575"/>
                <a:gd name="connsiteX1" fmla="*/ 15749 w 15749"/>
                <a:gd name="connsiteY1" fmla="*/ 5233 h 14575"/>
                <a:gd name="connsiteX2" fmla="*/ 3976 w 15749"/>
                <a:gd name="connsiteY2" fmla="*/ 1013 h 14575"/>
                <a:gd name="connsiteX3" fmla="*/ 2421 w 15749"/>
                <a:gd name="connsiteY3" fmla="*/ 14562 h 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" h="14575">
                  <a:moveTo>
                    <a:pt x="2421" y="14562"/>
                  </a:moveTo>
                  <a:cubicBezTo>
                    <a:pt x="14861" y="14340"/>
                    <a:pt x="11306" y="16339"/>
                    <a:pt x="15749" y="5233"/>
                  </a:cubicBezTo>
                  <a:cubicBezTo>
                    <a:pt x="15749" y="5233"/>
                    <a:pt x="10862" y="-2763"/>
                    <a:pt x="3976" y="1013"/>
                  </a:cubicBezTo>
                  <a:cubicBezTo>
                    <a:pt x="-2688" y="4567"/>
                    <a:pt x="644" y="10564"/>
                    <a:pt x="2421" y="1456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C9F73EF-893D-4819-213B-A8CED4089F73}"/>
                </a:ext>
              </a:extLst>
            </p:cNvPr>
            <p:cNvSpPr/>
            <p:nvPr/>
          </p:nvSpPr>
          <p:spPr>
            <a:xfrm>
              <a:off x="4607365" y="3542170"/>
              <a:ext cx="15932" cy="16881"/>
            </a:xfrm>
            <a:custGeom>
              <a:avLst/>
              <a:gdLst>
                <a:gd name="connsiteX0" fmla="*/ 2382 w 15932"/>
                <a:gd name="connsiteY0" fmla="*/ 7330 h 16881"/>
                <a:gd name="connsiteX1" fmla="*/ 3493 w 15932"/>
                <a:gd name="connsiteY1" fmla="*/ 16881 h 16881"/>
                <a:gd name="connsiteX2" fmla="*/ 15932 w 15932"/>
                <a:gd name="connsiteY2" fmla="*/ 14216 h 16881"/>
                <a:gd name="connsiteX3" fmla="*/ 9935 w 15932"/>
                <a:gd name="connsiteY3" fmla="*/ 0 h 16881"/>
                <a:gd name="connsiteX4" fmla="*/ 2382 w 15932"/>
                <a:gd name="connsiteY4" fmla="*/ 7330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" h="16881">
                  <a:moveTo>
                    <a:pt x="2382" y="7330"/>
                  </a:moveTo>
                  <a:cubicBezTo>
                    <a:pt x="-3171" y="19547"/>
                    <a:pt x="2605" y="14216"/>
                    <a:pt x="3493" y="16881"/>
                  </a:cubicBezTo>
                  <a:lnTo>
                    <a:pt x="15932" y="14216"/>
                  </a:lnTo>
                  <a:cubicBezTo>
                    <a:pt x="15044" y="5775"/>
                    <a:pt x="16821" y="6442"/>
                    <a:pt x="9935" y="0"/>
                  </a:cubicBezTo>
                  <a:cubicBezTo>
                    <a:pt x="7936" y="1555"/>
                    <a:pt x="3049" y="5775"/>
                    <a:pt x="238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CBE60882-4F89-3365-8128-14724376B719}"/>
                </a:ext>
              </a:extLst>
            </p:cNvPr>
            <p:cNvSpPr/>
            <p:nvPr/>
          </p:nvSpPr>
          <p:spPr>
            <a:xfrm>
              <a:off x="4535147" y="3400956"/>
              <a:ext cx="14626" cy="17714"/>
            </a:xfrm>
            <a:custGeom>
              <a:avLst/>
              <a:gdLst>
                <a:gd name="connsiteX0" fmla="*/ 2853 w 14626"/>
                <a:gd name="connsiteY0" fmla="*/ 17715 h 17714"/>
                <a:gd name="connsiteX1" fmla="*/ 14626 w 14626"/>
                <a:gd name="connsiteY1" fmla="*/ 4832 h 17714"/>
                <a:gd name="connsiteX2" fmla="*/ 2853 w 14626"/>
                <a:gd name="connsiteY2" fmla="*/ 17715 h 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26" h="17714">
                  <a:moveTo>
                    <a:pt x="2853" y="17715"/>
                  </a:moveTo>
                  <a:cubicBezTo>
                    <a:pt x="11739" y="13494"/>
                    <a:pt x="11294" y="13939"/>
                    <a:pt x="14626" y="4832"/>
                  </a:cubicBezTo>
                  <a:cubicBezTo>
                    <a:pt x="2187" y="-6719"/>
                    <a:pt x="-4032" y="4387"/>
                    <a:pt x="2853" y="177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61037BE0-DE02-2B82-B5CB-4D2A50D0AB6D}"/>
                </a:ext>
              </a:extLst>
            </p:cNvPr>
            <p:cNvSpPr/>
            <p:nvPr/>
          </p:nvSpPr>
          <p:spPr>
            <a:xfrm>
              <a:off x="4328397" y="3504188"/>
              <a:ext cx="13786" cy="16214"/>
            </a:xfrm>
            <a:custGeom>
              <a:avLst/>
              <a:gdLst>
                <a:gd name="connsiteX0" fmla="*/ 9244 w 13786"/>
                <a:gd name="connsiteY0" fmla="*/ 16215 h 16214"/>
                <a:gd name="connsiteX1" fmla="*/ 13687 w 13786"/>
                <a:gd name="connsiteY1" fmla="*/ 0 h 16214"/>
                <a:gd name="connsiteX2" fmla="*/ 359 w 13786"/>
                <a:gd name="connsiteY2" fmla="*/ 7774 h 16214"/>
                <a:gd name="connsiteX3" fmla="*/ 9244 w 13786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6" h="16214">
                  <a:moveTo>
                    <a:pt x="9244" y="16215"/>
                  </a:moveTo>
                  <a:cubicBezTo>
                    <a:pt x="15686" y="8218"/>
                    <a:pt x="13243" y="12883"/>
                    <a:pt x="13687" y="0"/>
                  </a:cubicBezTo>
                  <a:cubicBezTo>
                    <a:pt x="5468" y="1111"/>
                    <a:pt x="1914" y="0"/>
                    <a:pt x="359" y="7774"/>
                  </a:cubicBezTo>
                  <a:cubicBezTo>
                    <a:pt x="-1418" y="16215"/>
                    <a:pt x="3691" y="15104"/>
                    <a:pt x="9244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A8480B17-3470-915C-CC93-8E41D5D650DC}"/>
                </a:ext>
              </a:extLst>
            </p:cNvPr>
            <p:cNvSpPr/>
            <p:nvPr/>
          </p:nvSpPr>
          <p:spPr>
            <a:xfrm>
              <a:off x="4632957" y="3667442"/>
              <a:ext cx="15218" cy="17330"/>
            </a:xfrm>
            <a:custGeom>
              <a:avLst/>
              <a:gdLst>
                <a:gd name="connsiteX0" fmla="*/ 3890 w 15218"/>
                <a:gd name="connsiteY0" fmla="*/ 17331 h 17330"/>
                <a:gd name="connsiteX1" fmla="*/ 15218 w 15218"/>
                <a:gd name="connsiteY1" fmla="*/ 4892 h 17330"/>
                <a:gd name="connsiteX2" fmla="*/ 6111 w 15218"/>
                <a:gd name="connsiteY2" fmla="*/ 672 h 17330"/>
                <a:gd name="connsiteX3" fmla="*/ 3890 w 15218"/>
                <a:gd name="connsiteY3" fmla="*/ 17331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8" h="17330">
                  <a:moveTo>
                    <a:pt x="3890" y="17331"/>
                  </a:moveTo>
                  <a:cubicBezTo>
                    <a:pt x="14552" y="13555"/>
                    <a:pt x="13219" y="11333"/>
                    <a:pt x="15218" y="4892"/>
                  </a:cubicBezTo>
                  <a:cubicBezTo>
                    <a:pt x="8554" y="-2216"/>
                    <a:pt x="16551" y="450"/>
                    <a:pt x="6111" y="672"/>
                  </a:cubicBezTo>
                  <a:cubicBezTo>
                    <a:pt x="-109" y="7113"/>
                    <a:pt x="-2774" y="6891"/>
                    <a:pt x="3890" y="173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ADE09AF-19D9-23AD-C049-2AB1AEF4C5A0}"/>
                </a:ext>
              </a:extLst>
            </p:cNvPr>
            <p:cNvSpPr/>
            <p:nvPr/>
          </p:nvSpPr>
          <p:spPr>
            <a:xfrm>
              <a:off x="4404502" y="3462873"/>
              <a:ext cx="14524" cy="18436"/>
            </a:xfrm>
            <a:custGeom>
              <a:avLst/>
              <a:gdLst>
                <a:gd name="connsiteX0" fmla="*/ 0 w 14524"/>
                <a:gd name="connsiteY0" fmla="*/ 11995 h 18436"/>
                <a:gd name="connsiteX1" fmla="*/ 8441 w 14524"/>
                <a:gd name="connsiteY1" fmla="*/ 18436 h 18436"/>
                <a:gd name="connsiteX2" fmla="*/ 11551 w 14524"/>
                <a:gd name="connsiteY2" fmla="*/ 0 h 18436"/>
                <a:gd name="connsiteX3" fmla="*/ 0 w 14524"/>
                <a:gd name="connsiteY3" fmla="*/ 11995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4" h="18436">
                  <a:moveTo>
                    <a:pt x="0" y="11995"/>
                  </a:moveTo>
                  <a:lnTo>
                    <a:pt x="8441" y="18436"/>
                  </a:lnTo>
                  <a:cubicBezTo>
                    <a:pt x="15549" y="9329"/>
                    <a:pt x="16215" y="11106"/>
                    <a:pt x="11551" y="0"/>
                  </a:cubicBezTo>
                  <a:cubicBezTo>
                    <a:pt x="1333" y="2443"/>
                    <a:pt x="2888" y="1777"/>
                    <a:pt x="0" y="1199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D19D596-67FF-70BC-3585-BD565B812306}"/>
                </a:ext>
              </a:extLst>
            </p:cNvPr>
            <p:cNvSpPr/>
            <p:nvPr/>
          </p:nvSpPr>
          <p:spPr>
            <a:xfrm>
              <a:off x="4287612" y="3523956"/>
              <a:ext cx="15694" cy="16214"/>
            </a:xfrm>
            <a:custGeom>
              <a:avLst/>
              <a:gdLst>
                <a:gd name="connsiteX0" fmla="*/ 3827 w 15694"/>
                <a:gd name="connsiteY0" fmla="*/ 16215 h 16214"/>
                <a:gd name="connsiteX1" fmla="*/ 3383 w 15694"/>
                <a:gd name="connsiteY1" fmla="*/ 0 h 16214"/>
                <a:gd name="connsiteX2" fmla="*/ 3827 w 15694"/>
                <a:gd name="connsiteY2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" h="16214">
                  <a:moveTo>
                    <a:pt x="3827" y="16215"/>
                  </a:moveTo>
                  <a:cubicBezTo>
                    <a:pt x="20487" y="13327"/>
                    <a:pt x="18932" y="4220"/>
                    <a:pt x="3383" y="0"/>
                  </a:cubicBezTo>
                  <a:cubicBezTo>
                    <a:pt x="-171" y="9107"/>
                    <a:pt x="-2170" y="6442"/>
                    <a:pt x="3827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17662A5-9C72-9100-98AC-31E9900B44A1}"/>
                </a:ext>
              </a:extLst>
            </p:cNvPr>
            <p:cNvSpPr/>
            <p:nvPr/>
          </p:nvSpPr>
          <p:spPr>
            <a:xfrm>
              <a:off x="4443207" y="3482442"/>
              <a:ext cx="14997" cy="15748"/>
            </a:xfrm>
            <a:custGeom>
              <a:avLst/>
              <a:gdLst>
                <a:gd name="connsiteX0" fmla="*/ 2388 w 14997"/>
                <a:gd name="connsiteY0" fmla="*/ 15748 h 15748"/>
                <a:gd name="connsiteX1" fmla="*/ 13050 w 14997"/>
                <a:gd name="connsiteY1" fmla="*/ 2199 h 15748"/>
                <a:gd name="connsiteX2" fmla="*/ 3499 w 14997"/>
                <a:gd name="connsiteY2" fmla="*/ 2643 h 15748"/>
                <a:gd name="connsiteX3" fmla="*/ 2388 w 14997"/>
                <a:gd name="connsiteY3" fmla="*/ 15748 h 1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7" h="15748">
                  <a:moveTo>
                    <a:pt x="2388" y="15748"/>
                  </a:moveTo>
                  <a:cubicBezTo>
                    <a:pt x="13939" y="12861"/>
                    <a:pt x="17715" y="14193"/>
                    <a:pt x="13050" y="2199"/>
                  </a:cubicBezTo>
                  <a:cubicBezTo>
                    <a:pt x="12606" y="1977"/>
                    <a:pt x="9496" y="-2910"/>
                    <a:pt x="3499" y="2643"/>
                  </a:cubicBezTo>
                  <a:cubicBezTo>
                    <a:pt x="-2276" y="8196"/>
                    <a:pt x="389" y="8418"/>
                    <a:pt x="2388" y="157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291281B-9F50-8B6F-BA0C-64786B5C9150}"/>
                </a:ext>
              </a:extLst>
            </p:cNvPr>
            <p:cNvSpPr/>
            <p:nvPr/>
          </p:nvSpPr>
          <p:spPr>
            <a:xfrm>
              <a:off x="3823024" y="4544160"/>
              <a:ext cx="13897" cy="16881"/>
            </a:xfrm>
            <a:custGeom>
              <a:avLst/>
              <a:gdLst>
                <a:gd name="connsiteX0" fmla="*/ 4615 w 13897"/>
                <a:gd name="connsiteY0" fmla="*/ 16881 h 16881"/>
                <a:gd name="connsiteX1" fmla="*/ 11723 w 13897"/>
                <a:gd name="connsiteY1" fmla="*/ 0 h 16881"/>
                <a:gd name="connsiteX2" fmla="*/ 4615 w 13897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7" h="16881">
                  <a:moveTo>
                    <a:pt x="4615" y="16881"/>
                  </a:moveTo>
                  <a:cubicBezTo>
                    <a:pt x="6392" y="16215"/>
                    <a:pt x="18831" y="20657"/>
                    <a:pt x="11723" y="0"/>
                  </a:cubicBezTo>
                  <a:cubicBezTo>
                    <a:pt x="-8491" y="7330"/>
                    <a:pt x="3282" y="14660"/>
                    <a:pt x="4615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7D4B2EA-641B-2BE4-3AE1-722958325906}"/>
                </a:ext>
              </a:extLst>
            </p:cNvPr>
            <p:cNvSpPr/>
            <p:nvPr/>
          </p:nvSpPr>
          <p:spPr>
            <a:xfrm>
              <a:off x="4562122" y="3456763"/>
              <a:ext cx="14143" cy="13821"/>
            </a:xfrm>
            <a:custGeom>
              <a:avLst/>
              <a:gdLst>
                <a:gd name="connsiteX0" fmla="*/ 90 w 14143"/>
                <a:gd name="connsiteY0" fmla="*/ 13663 h 13821"/>
                <a:gd name="connsiteX1" fmla="*/ 14084 w 14143"/>
                <a:gd name="connsiteY1" fmla="*/ 113 h 13821"/>
                <a:gd name="connsiteX2" fmla="*/ 90 w 14143"/>
                <a:gd name="connsiteY2" fmla="*/ 13663 h 1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3" h="13821">
                  <a:moveTo>
                    <a:pt x="90" y="13663"/>
                  </a:moveTo>
                  <a:cubicBezTo>
                    <a:pt x="12751" y="14329"/>
                    <a:pt x="14528" y="13440"/>
                    <a:pt x="14084" y="113"/>
                  </a:cubicBezTo>
                  <a:cubicBezTo>
                    <a:pt x="2311" y="-553"/>
                    <a:pt x="-577" y="1446"/>
                    <a:pt x="90" y="1366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44C74EF-2B5F-60A7-92CA-1C5665920FE2}"/>
                </a:ext>
              </a:extLst>
            </p:cNvPr>
            <p:cNvSpPr/>
            <p:nvPr/>
          </p:nvSpPr>
          <p:spPr>
            <a:xfrm>
              <a:off x="3830086" y="4508177"/>
              <a:ext cx="13545" cy="17547"/>
            </a:xfrm>
            <a:custGeom>
              <a:avLst/>
              <a:gdLst>
                <a:gd name="connsiteX0" fmla="*/ 7548 w 13545"/>
                <a:gd name="connsiteY0" fmla="*/ 17548 h 17547"/>
                <a:gd name="connsiteX1" fmla="*/ 13545 w 13545"/>
                <a:gd name="connsiteY1" fmla="*/ 0 h 17547"/>
                <a:gd name="connsiteX2" fmla="*/ 7548 w 13545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45" h="17547">
                  <a:moveTo>
                    <a:pt x="7548" y="17548"/>
                  </a:moveTo>
                  <a:cubicBezTo>
                    <a:pt x="14656" y="10440"/>
                    <a:pt x="13323" y="11772"/>
                    <a:pt x="13545" y="0"/>
                  </a:cubicBezTo>
                  <a:cubicBezTo>
                    <a:pt x="-2226" y="2443"/>
                    <a:pt x="-4225" y="9329"/>
                    <a:pt x="7548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8F2F63F-E539-DBEA-AB0F-A8C3D3786E3D}"/>
                </a:ext>
              </a:extLst>
            </p:cNvPr>
            <p:cNvSpPr/>
            <p:nvPr/>
          </p:nvSpPr>
          <p:spPr>
            <a:xfrm>
              <a:off x="4453482" y="3406113"/>
              <a:ext cx="13942" cy="15667"/>
            </a:xfrm>
            <a:custGeom>
              <a:avLst/>
              <a:gdLst>
                <a:gd name="connsiteX0" fmla="*/ 110 w 13942"/>
                <a:gd name="connsiteY0" fmla="*/ 3228 h 15667"/>
                <a:gd name="connsiteX1" fmla="*/ 5886 w 13942"/>
                <a:gd name="connsiteY1" fmla="*/ 15667 h 15667"/>
                <a:gd name="connsiteX2" fmla="*/ 13438 w 13942"/>
                <a:gd name="connsiteY2" fmla="*/ 4117 h 15667"/>
                <a:gd name="connsiteX3" fmla="*/ 110 w 13942"/>
                <a:gd name="connsiteY3" fmla="*/ 3228 h 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2" h="15667">
                  <a:moveTo>
                    <a:pt x="110" y="3228"/>
                  </a:moveTo>
                  <a:cubicBezTo>
                    <a:pt x="777" y="15889"/>
                    <a:pt x="-2555" y="8337"/>
                    <a:pt x="5886" y="15667"/>
                  </a:cubicBezTo>
                  <a:cubicBezTo>
                    <a:pt x="5886" y="15667"/>
                    <a:pt x="16325" y="11225"/>
                    <a:pt x="13438" y="4117"/>
                  </a:cubicBezTo>
                  <a:cubicBezTo>
                    <a:pt x="10994" y="-1214"/>
                    <a:pt x="4331" y="-1214"/>
                    <a:pt x="110" y="322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B57FB76C-3FA4-99F7-4DF7-5F7E280DDAFF}"/>
                </a:ext>
              </a:extLst>
            </p:cNvPr>
            <p:cNvSpPr/>
            <p:nvPr/>
          </p:nvSpPr>
          <p:spPr>
            <a:xfrm>
              <a:off x="4540136" y="3368304"/>
              <a:ext cx="13150" cy="17048"/>
            </a:xfrm>
            <a:custGeom>
              <a:avLst/>
              <a:gdLst>
                <a:gd name="connsiteX0" fmla="*/ 3862 w 13150"/>
                <a:gd name="connsiteY0" fmla="*/ 17048 h 17048"/>
                <a:gd name="connsiteX1" fmla="*/ 11859 w 13150"/>
                <a:gd name="connsiteY1" fmla="*/ 4387 h 17048"/>
                <a:gd name="connsiteX2" fmla="*/ 530 w 13150"/>
                <a:gd name="connsiteY2" fmla="*/ 5276 h 17048"/>
                <a:gd name="connsiteX3" fmla="*/ 3862 w 13150"/>
                <a:gd name="connsiteY3" fmla="*/ 17048 h 1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" h="17048">
                  <a:moveTo>
                    <a:pt x="3862" y="17048"/>
                  </a:moveTo>
                  <a:cubicBezTo>
                    <a:pt x="12525" y="13272"/>
                    <a:pt x="14968" y="15049"/>
                    <a:pt x="11859" y="4387"/>
                  </a:cubicBezTo>
                  <a:cubicBezTo>
                    <a:pt x="11859" y="4387"/>
                    <a:pt x="5639" y="-6052"/>
                    <a:pt x="530" y="5276"/>
                  </a:cubicBezTo>
                  <a:cubicBezTo>
                    <a:pt x="-1469" y="9718"/>
                    <a:pt x="2751" y="15049"/>
                    <a:pt x="3862" y="170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B93BCDF-C827-5152-C528-CE76C3A3D995}"/>
                </a:ext>
              </a:extLst>
            </p:cNvPr>
            <p:cNvSpPr/>
            <p:nvPr/>
          </p:nvSpPr>
          <p:spPr>
            <a:xfrm>
              <a:off x="4612654" y="3498412"/>
              <a:ext cx="14163" cy="15795"/>
            </a:xfrm>
            <a:custGeom>
              <a:avLst/>
              <a:gdLst>
                <a:gd name="connsiteX0" fmla="*/ 1091 w 14163"/>
                <a:gd name="connsiteY0" fmla="*/ 12439 h 15795"/>
                <a:gd name="connsiteX1" fmla="*/ 10643 w 14163"/>
                <a:gd name="connsiteY1" fmla="*/ 12439 h 15795"/>
                <a:gd name="connsiteX2" fmla="*/ 11531 w 14163"/>
                <a:gd name="connsiteY2" fmla="*/ 0 h 15795"/>
                <a:gd name="connsiteX3" fmla="*/ 1091 w 14163"/>
                <a:gd name="connsiteY3" fmla="*/ 12439 h 1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3" h="15795">
                  <a:moveTo>
                    <a:pt x="1091" y="12439"/>
                  </a:moveTo>
                  <a:cubicBezTo>
                    <a:pt x="1313" y="12439"/>
                    <a:pt x="2868" y="19991"/>
                    <a:pt x="10643" y="12439"/>
                  </a:cubicBezTo>
                  <a:cubicBezTo>
                    <a:pt x="16862" y="6442"/>
                    <a:pt x="13308" y="4665"/>
                    <a:pt x="11531" y="0"/>
                  </a:cubicBezTo>
                  <a:cubicBezTo>
                    <a:pt x="1536" y="2443"/>
                    <a:pt x="-2019" y="1555"/>
                    <a:pt x="1091" y="124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A851209-BF82-B3CC-C6CD-CD4C05D00A58}"/>
                </a:ext>
              </a:extLst>
            </p:cNvPr>
            <p:cNvSpPr/>
            <p:nvPr/>
          </p:nvSpPr>
          <p:spPr>
            <a:xfrm>
              <a:off x="4573388" y="3415561"/>
              <a:ext cx="14368" cy="15992"/>
            </a:xfrm>
            <a:custGeom>
              <a:avLst/>
              <a:gdLst>
                <a:gd name="connsiteX0" fmla="*/ 4373 w 14368"/>
                <a:gd name="connsiteY0" fmla="*/ 15993 h 15992"/>
                <a:gd name="connsiteX1" fmla="*/ 14369 w 14368"/>
                <a:gd name="connsiteY1" fmla="*/ 0 h 15992"/>
                <a:gd name="connsiteX2" fmla="*/ 4373 w 14368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68" h="15992">
                  <a:moveTo>
                    <a:pt x="4373" y="15993"/>
                  </a:moveTo>
                  <a:cubicBezTo>
                    <a:pt x="12592" y="11995"/>
                    <a:pt x="13480" y="11106"/>
                    <a:pt x="14369" y="0"/>
                  </a:cubicBezTo>
                  <a:cubicBezTo>
                    <a:pt x="-1624" y="0"/>
                    <a:pt x="-3179" y="3776"/>
                    <a:pt x="437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2296DF7-39ED-3D16-074E-A6ED3736C56B}"/>
                </a:ext>
              </a:extLst>
            </p:cNvPr>
            <p:cNvSpPr/>
            <p:nvPr/>
          </p:nvSpPr>
          <p:spPr>
            <a:xfrm>
              <a:off x="4593182" y="3448432"/>
              <a:ext cx="15233" cy="15551"/>
            </a:xfrm>
            <a:custGeom>
              <a:avLst/>
              <a:gdLst>
                <a:gd name="connsiteX0" fmla="*/ 4127 w 15233"/>
                <a:gd name="connsiteY0" fmla="*/ 3113 h 15551"/>
                <a:gd name="connsiteX1" fmla="*/ 7681 w 15233"/>
                <a:gd name="connsiteY1" fmla="*/ 15551 h 15551"/>
                <a:gd name="connsiteX2" fmla="*/ 15233 w 15233"/>
                <a:gd name="connsiteY2" fmla="*/ 2446 h 15551"/>
                <a:gd name="connsiteX3" fmla="*/ 4127 w 15233"/>
                <a:gd name="connsiteY3" fmla="*/ 3113 h 1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" h="15551">
                  <a:moveTo>
                    <a:pt x="4127" y="3113"/>
                  </a:moveTo>
                  <a:cubicBezTo>
                    <a:pt x="4127" y="3113"/>
                    <a:pt x="-7202" y="4001"/>
                    <a:pt x="7681" y="15551"/>
                  </a:cubicBezTo>
                  <a:cubicBezTo>
                    <a:pt x="15455" y="11997"/>
                    <a:pt x="15233" y="11775"/>
                    <a:pt x="15233" y="2446"/>
                  </a:cubicBezTo>
                  <a:cubicBezTo>
                    <a:pt x="3238" y="-1330"/>
                    <a:pt x="11457" y="-441"/>
                    <a:pt x="4127" y="31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AF823B6-A9AF-1DBB-5767-A869E1E582B4}"/>
                </a:ext>
              </a:extLst>
            </p:cNvPr>
            <p:cNvSpPr/>
            <p:nvPr/>
          </p:nvSpPr>
          <p:spPr>
            <a:xfrm>
              <a:off x="4423722" y="3376468"/>
              <a:ext cx="13323" cy="16436"/>
            </a:xfrm>
            <a:custGeom>
              <a:avLst/>
              <a:gdLst>
                <a:gd name="connsiteX0" fmla="*/ 10101 w 13323"/>
                <a:gd name="connsiteY0" fmla="*/ 16437 h 16436"/>
                <a:gd name="connsiteX1" fmla="*/ 9212 w 13323"/>
                <a:gd name="connsiteY1" fmla="*/ 0 h 16436"/>
                <a:gd name="connsiteX2" fmla="*/ 327 w 13323"/>
                <a:gd name="connsiteY2" fmla="*/ 7330 h 16436"/>
                <a:gd name="connsiteX3" fmla="*/ 10101 w 13323"/>
                <a:gd name="connsiteY3" fmla="*/ 16437 h 1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3" h="16436">
                  <a:moveTo>
                    <a:pt x="10101" y="16437"/>
                  </a:moveTo>
                  <a:cubicBezTo>
                    <a:pt x="13877" y="6442"/>
                    <a:pt x="15210" y="9551"/>
                    <a:pt x="9212" y="0"/>
                  </a:cubicBezTo>
                  <a:cubicBezTo>
                    <a:pt x="4325" y="1999"/>
                    <a:pt x="1438" y="1555"/>
                    <a:pt x="327" y="7330"/>
                  </a:cubicBezTo>
                  <a:cubicBezTo>
                    <a:pt x="-1450" y="16437"/>
                    <a:pt x="4325" y="15104"/>
                    <a:pt x="10101" y="164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8B56E4AB-4CEC-5F5E-5BB7-4C98AF765E07}"/>
                </a:ext>
              </a:extLst>
            </p:cNvPr>
            <p:cNvSpPr/>
            <p:nvPr/>
          </p:nvSpPr>
          <p:spPr>
            <a:xfrm>
              <a:off x="4394241" y="3426667"/>
              <a:ext cx="14428" cy="14907"/>
            </a:xfrm>
            <a:custGeom>
              <a:avLst/>
              <a:gdLst>
                <a:gd name="connsiteX0" fmla="*/ 44 w 14428"/>
                <a:gd name="connsiteY0" fmla="*/ 14216 h 14907"/>
                <a:gd name="connsiteX1" fmla="*/ 5819 w 14428"/>
                <a:gd name="connsiteY1" fmla="*/ 0 h 14907"/>
                <a:gd name="connsiteX2" fmla="*/ 44 w 14428"/>
                <a:gd name="connsiteY2" fmla="*/ 14216 h 1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28" h="14907">
                  <a:moveTo>
                    <a:pt x="44" y="14216"/>
                  </a:moveTo>
                  <a:cubicBezTo>
                    <a:pt x="20701" y="17992"/>
                    <a:pt x="15815" y="5331"/>
                    <a:pt x="5819" y="0"/>
                  </a:cubicBezTo>
                  <a:cubicBezTo>
                    <a:pt x="266" y="5553"/>
                    <a:pt x="-179" y="3554"/>
                    <a:pt x="44" y="142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C4208699-04DE-E2B1-65F2-7AC57E23DF9C}"/>
                </a:ext>
              </a:extLst>
            </p:cNvPr>
            <p:cNvSpPr/>
            <p:nvPr/>
          </p:nvSpPr>
          <p:spPr>
            <a:xfrm>
              <a:off x="4384186" y="3463539"/>
              <a:ext cx="13035" cy="16881"/>
            </a:xfrm>
            <a:custGeom>
              <a:avLst/>
              <a:gdLst>
                <a:gd name="connsiteX0" fmla="*/ 547 w 13035"/>
                <a:gd name="connsiteY0" fmla="*/ 16881 h 16881"/>
                <a:gd name="connsiteX1" fmla="*/ 7877 w 13035"/>
                <a:gd name="connsiteY1" fmla="*/ 0 h 16881"/>
                <a:gd name="connsiteX2" fmla="*/ 547 w 13035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35" h="16881">
                  <a:moveTo>
                    <a:pt x="547" y="16881"/>
                  </a:moveTo>
                  <a:cubicBezTo>
                    <a:pt x="16318" y="16215"/>
                    <a:pt x="15207" y="9995"/>
                    <a:pt x="7877" y="0"/>
                  </a:cubicBezTo>
                  <a:cubicBezTo>
                    <a:pt x="547" y="6219"/>
                    <a:pt x="-1008" y="2443"/>
                    <a:pt x="547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451B955-5FB3-D376-E39E-FB49EE29A446}"/>
                </a:ext>
              </a:extLst>
            </p:cNvPr>
            <p:cNvSpPr/>
            <p:nvPr/>
          </p:nvSpPr>
          <p:spPr>
            <a:xfrm>
              <a:off x="4392010" y="3489750"/>
              <a:ext cx="12936" cy="17103"/>
            </a:xfrm>
            <a:custGeom>
              <a:avLst/>
              <a:gdLst>
                <a:gd name="connsiteX0" fmla="*/ 2052 w 12936"/>
                <a:gd name="connsiteY0" fmla="*/ 17103 h 17103"/>
                <a:gd name="connsiteX1" fmla="*/ 12936 w 12936"/>
                <a:gd name="connsiteY1" fmla="*/ 8218 h 17103"/>
                <a:gd name="connsiteX2" fmla="*/ 4718 w 12936"/>
                <a:gd name="connsiteY2" fmla="*/ 0 h 17103"/>
                <a:gd name="connsiteX3" fmla="*/ 2052 w 12936"/>
                <a:gd name="connsiteY3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6" h="17103">
                  <a:moveTo>
                    <a:pt x="2052" y="17103"/>
                  </a:moveTo>
                  <a:cubicBezTo>
                    <a:pt x="14936" y="12661"/>
                    <a:pt x="8050" y="17548"/>
                    <a:pt x="12936" y="8218"/>
                  </a:cubicBezTo>
                  <a:cubicBezTo>
                    <a:pt x="7605" y="-3554"/>
                    <a:pt x="12714" y="2665"/>
                    <a:pt x="4718" y="0"/>
                  </a:cubicBezTo>
                  <a:cubicBezTo>
                    <a:pt x="-1280" y="7552"/>
                    <a:pt x="-835" y="8885"/>
                    <a:pt x="2052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E233FE8F-EF90-1D31-69F7-0EABF86D7779}"/>
                </a:ext>
              </a:extLst>
            </p:cNvPr>
            <p:cNvSpPr/>
            <p:nvPr/>
          </p:nvSpPr>
          <p:spPr>
            <a:xfrm>
              <a:off x="4502762" y="3437995"/>
              <a:ext cx="14353" cy="15992"/>
            </a:xfrm>
            <a:custGeom>
              <a:avLst/>
              <a:gdLst>
                <a:gd name="connsiteX0" fmla="*/ 8583 w 14353"/>
                <a:gd name="connsiteY0" fmla="*/ 15993 h 15992"/>
                <a:gd name="connsiteX1" fmla="*/ 13025 w 14353"/>
                <a:gd name="connsiteY1" fmla="*/ 0 h 15992"/>
                <a:gd name="connsiteX2" fmla="*/ 8583 w 14353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3" h="15992">
                  <a:moveTo>
                    <a:pt x="8583" y="15993"/>
                  </a:moveTo>
                  <a:cubicBezTo>
                    <a:pt x="15246" y="9551"/>
                    <a:pt x="15246" y="10884"/>
                    <a:pt x="13025" y="0"/>
                  </a:cubicBezTo>
                  <a:cubicBezTo>
                    <a:pt x="-3634" y="2888"/>
                    <a:pt x="-3412" y="8663"/>
                    <a:pt x="858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14A0DC9-3093-919F-0C51-4A504A9ECE9D}"/>
                </a:ext>
              </a:extLst>
            </p:cNvPr>
            <p:cNvSpPr/>
            <p:nvPr/>
          </p:nvSpPr>
          <p:spPr>
            <a:xfrm>
              <a:off x="4890656" y="4458421"/>
              <a:ext cx="12332" cy="16214"/>
            </a:xfrm>
            <a:custGeom>
              <a:avLst/>
              <a:gdLst>
                <a:gd name="connsiteX0" fmla="*/ 6079 w 12332"/>
                <a:gd name="connsiteY0" fmla="*/ 16215 h 16214"/>
                <a:gd name="connsiteX1" fmla="*/ 10299 w 12332"/>
                <a:gd name="connsiteY1" fmla="*/ 0 h 16214"/>
                <a:gd name="connsiteX2" fmla="*/ 82 w 12332"/>
                <a:gd name="connsiteY2" fmla="*/ 6664 h 16214"/>
                <a:gd name="connsiteX3" fmla="*/ 6079 w 12332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2" h="16214">
                  <a:moveTo>
                    <a:pt x="6079" y="16215"/>
                  </a:moveTo>
                  <a:cubicBezTo>
                    <a:pt x="13631" y="9107"/>
                    <a:pt x="13409" y="11106"/>
                    <a:pt x="10299" y="0"/>
                  </a:cubicBezTo>
                  <a:cubicBezTo>
                    <a:pt x="2747" y="1555"/>
                    <a:pt x="970" y="-444"/>
                    <a:pt x="82" y="6664"/>
                  </a:cubicBezTo>
                  <a:cubicBezTo>
                    <a:pt x="-807" y="13549"/>
                    <a:pt x="5857" y="15993"/>
                    <a:pt x="6079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781BE58-8EAC-721F-B8D3-7A52C266AF84}"/>
                </a:ext>
              </a:extLst>
            </p:cNvPr>
            <p:cNvSpPr/>
            <p:nvPr/>
          </p:nvSpPr>
          <p:spPr>
            <a:xfrm>
              <a:off x="4571262" y="3481087"/>
              <a:ext cx="14382" cy="13327"/>
            </a:xfrm>
            <a:custGeom>
              <a:avLst/>
              <a:gdLst>
                <a:gd name="connsiteX0" fmla="*/ 3167 w 14382"/>
                <a:gd name="connsiteY0" fmla="*/ 222 h 13327"/>
                <a:gd name="connsiteX1" fmla="*/ 3167 w 14382"/>
                <a:gd name="connsiteY1" fmla="*/ 13327 h 13327"/>
                <a:gd name="connsiteX2" fmla="*/ 13385 w 14382"/>
                <a:gd name="connsiteY2" fmla="*/ 0 h 13327"/>
                <a:gd name="connsiteX3" fmla="*/ 3167 w 14382"/>
                <a:gd name="connsiteY3" fmla="*/ 222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2" h="13327">
                  <a:moveTo>
                    <a:pt x="3167" y="222"/>
                  </a:moveTo>
                  <a:cubicBezTo>
                    <a:pt x="-831" y="8441"/>
                    <a:pt x="-1275" y="4887"/>
                    <a:pt x="3167" y="13327"/>
                  </a:cubicBezTo>
                  <a:cubicBezTo>
                    <a:pt x="13607" y="10884"/>
                    <a:pt x="16051" y="9107"/>
                    <a:pt x="13385" y="0"/>
                  </a:cubicBezTo>
                  <a:lnTo>
                    <a:pt x="3167" y="22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B8CAF9F2-1B01-BC08-5E88-05BF6CB032D2}"/>
                </a:ext>
              </a:extLst>
            </p:cNvPr>
            <p:cNvSpPr/>
            <p:nvPr/>
          </p:nvSpPr>
          <p:spPr>
            <a:xfrm>
              <a:off x="4326564" y="3481531"/>
              <a:ext cx="10236" cy="19768"/>
            </a:xfrm>
            <a:custGeom>
              <a:avLst/>
              <a:gdLst>
                <a:gd name="connsiteX0" fmla="*/ 416 w 10236"/>
                <a:gd name="connsiteY0" fmla="*/ 19769 h 19768"/>
                <a:gd name="connsiteX1" fmla="*/ 9079 w 10236"/>
                <a:gd name="connsiteY1" fmla="*/ 10884 h 19768"/>
                <a:gd name="connsiteX2" fmla="*/ 4414 w 10236"/>
                <a:gd name="connsiteY2" fmla="*/ 0 h 19768"/>
                <a:gd name="connsiteX3" fmla="*/ 416 w 10236"/>
                <a:gd name="connsiteY3" fmla="*/ 19769 h 1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6" h="19768">
                  <a:moveTo>
                    <a:pt x="416" y="19769"/>
                  </a:moveTo>
                  <a:cubicBezTo>
                    <a:pt x="7302" y="15549"/>
                    <a:pt x="5081" y="22656"/>
                    <a:pt x="9079" y="10884"/>
                  </a:cubicBezTo>
                  <a:cubicBezTo>
                    <a:pt x="13299" y="-1777"/>
                    <a:pt x="4636" y="222"/>
                    <a:pt x="4414" y="0"/>
                  </a:cubicBezTo>
                  <a:cubicBezTo>
                    <a:pt x="-1583" y="9551"/>
                    <a:pt x="194" y="7774"/>
                    <a:pt x="416" y="197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DBECD7BB-0205-9D60-2574-90A156997A20}"/>
                </a:ext>
              </a:extLst>
            </p:cNvPr>
            <p:cNvSpPr/>
            <p:nvPr/>
          </p:nvSpPr>
          <p:spPr>
            <a:xfrm>
              <a:off x="4536668" y="3508630"/>
              <a:ext cx="13882" cy="15326"/>
            </a:xfrm>
            <a:custGeom>
              <a:avLst/>
              <a:gdLst>
                <a:gd name="connsiteX0" fmla="*/ 0 w 13882"/>
                <a:gd name="connsiteY0" fmla="*/ 10884 h 15326"/>
                <a:gd name="connsiteX1" fmla="*/ 7774 w 13882"/>
                <a:gd name="connsiteY1" fmla="*/ 15326 h 15326"/>
                <a:gd name="connsiteX2" fmla="*/ 11551 w 13882"/>
                <a:gd name="connsiteY2" fmla="*/ 0 h 15326"/>
                <a:gd name="connsiteX3" fmla="*/ 0 w 13882"/>
                <a:gd name="connsiteY3" fmla="*/ 10884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2" h="15326">
                  <a:moveTo>
                    <a:pt x="0" y="10884"/>
                  </a:moveTo>
                  <a:lnTo>
                    <a:pt x="7774" y="15326"/>
                  </a:lnTo>
                  <a:cubicBezTo>
                    <a:pt x="13328" y="8885"/>
                    <a:pt x="16215" y="9773"/>
                    <a:pt x="11551" y="0"/>
                  </a:cubicBezTo>
                  <a:cubicBezTo>
                    <a:pt x="1333" y="2221"/>
                    <a:pt x="3332" y="-222"/>
                    <a:pt x="0" y="1088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BEA48D20-1C02-C02E-3775-3840A6B28F7C}"/>
                </a:ext>
              </a:extLst>
            </p:cNvPr>
            <p:cNvSpPr/>
            <p:nvPr/>
          </p:nvSpPr>
          <p:spPr>
            <a:xfrm>
              <a:off x="4367561" y="3428666"/>
              <a:ext cx="13395" cy="14215"/>
            </a:xfrm>
            <a:custGeom>
              <a:avLst/>
              <a:gdLst>
                <a:gd name="connsiteX0" fmla="*/ 290 w 13395"/>
                <a:gd name="connsiteY0" fmla="*/ 12661 h 14215"/>
                <a:gd name="connsiteX1" fmla="*/ 13395 w 13395"/>
                <a:gd name="connsiteY1" fmla="*/ 14216 h 14215"/>
                <a:gd name="connsiteX2" fmla="*/ 9397 w 13395"/>
                <a:gd name="connsiteY2" fmla="*/ 0 h 14215"/>
                <a:gd name="connsiteX3" fmla="*/ 290 w 13395"/>
                <a:gd name="connsiteY3" fmla="*/ 12661 h 1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5" h="14215">
                  <a:moveTo>
                    <a:pt x="290" y="12661"/>
                  </a:moveTo>
                  <a:lnTo>
                    <a:pt x="13395" y="14216"/>
                  </a:lnTo>
                  <a:lnTo>
                    <a:pt x="9397" y="0"/>
                  </a:lnTo>
                  <a:cubicBezTo>
                    <a:pt x="68" y="2221"/>
                    <a:pt x="-599" y="0"/>
                    <a:pt x="290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E37AC3D-A7D3-578F-111F-453539618241}"/>
                </a:ext>
              </a:extLst>
            </p:cNvPr>
            <p:cNvSpPr/>
            <p:nvPr/>
          </p:nvSpPr>
          <p:spPr>
            <a:xfrm>
              <a:off x="4565249" y="3379577"/>
              <a:ext cx="11254" cy="16881"/>
            </a:xfrm>
            <a:custGeom>
              <a:avLst/>
              <a:gdLst>
                <a:gd name="connsiteX0" fmla="*/ 5848 w 11254"/>
                <a:gd name="connsiteY0" fmla="*/ 16881 h 16881"/>
                <a:gd name="connsiteX1" fmla="*/ 9180 w 11254"/>
                <a:gd name="connsiteY1" fmla="*/ 0 h 16881"/>
                <a:gd name="connsiteX2" fmla="*/ 5848 w 11254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4" h="16881">
                  <a:moveTo>
                    <a:pt x="5848" y="16881"/>
                  </a:moveTo>
                  <a:cubicBezTo>
                    <a:pt x="6959" y="15326"/>
                    <a:pt x="14955" y="17770"/>
                    <a:pt x="9180" y="0"/>
                  </a:cubicBezTo>
                  <a:cubicBezTo>
                    <a:pt x="-9035" y="7108"/>
                    <a:pt x="5404" y="16215"/>
                    <a:pt x="5848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A0F4E1F-BA60-D05C-FE6B-FB6BAE17A476}"/>
                </a:ext>
              </a:extLst>
            </p:cNvPr>
            <p:cNvSpPr/>
            <p:nvPr/>
          </p:nvSpPr>
          <p:spPr>
            <a:xfrm>
              <a:off x="4892538" y="4430905"/>
              <a:ext cx="12868" cy="14681"/>
            </a:xfrm>
            <a:custGeom>
              <a:avLst/>
              <a:gdLst>
                <a:gd name="connsiteX0" fmla="*/ 4198 w 12868"/>
                <a:gd name="connsiteY0" fmla="*/ 14634 h 14681"/>
                <a:gd name="connsiteX1" fmla="*/ 7530 w 12868"/>
                <a:gd name="connsiteY1" fmla="*/ 640 h 14681"/>
                <a:gd name="connsiteX2" fmla="*/ 1532 w 12868"/>
                <a:gd name="connsiteY2" fmla="*/ 5527 h 14681"/>
                <a:gd name="connsiteX3" fmla="*/ 4198 w 12868"/>
                <a:gd name="connsiteY3" fmla="*/ 14634 h 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8" h="14681">
                  <a:moveTo>
                    <a:pt x="4198" y="14634"/>
                  </a:moveTo>
                  <a:cubicBezTo>
                    <a:pt x="21524" y="2861"/>
                    <a:pt x="7530" y="640"/>
                    <a:pt x="7530" y="640"/>
                  </a:cubicBezTo>
                  <a:cubicBezTo>
                    <a:pt x="1532" y="3750"/>
                    <a:pt x="4420" y="-5357"/>
                    <a:pt x="1532" y="5527"/>
                  </a:cubicBezTo>
                  <a:cubicBezTo>
                    <a:pt x="-2466" y="19964"/>
                    <a:pt x="2421" y="12412"/>
                    <a:pt x="4198" y="146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5" name="图形 2">
            <a:extLst>
              <a:ext uri="{FF2B5EF4-FFF2-40B4-BE49-F238E27FC236}">
                <a16:creationId xmlns:a16="http://schemas.microsoft.com/office/drawing/2014/main" id="{821026E9-6618-0996-A7FF-EB19A9D963F3}"/>
              </a:ext>
            </a:extLst>
          </p:cNvPr>
          <p:cNvGrpSpPr/>
          <p:nvPr/>
        </p:nvGrpSpPr>
        <p:grpSpPr>
          <a:xfrm rot="2681313">
            <a:off x="7127805" y="2867891"/>
            <a:ext cx="260299" cy="239805"/>
            <a:chOff x="3735455" y="1577062"/>
            <a:chExt cx="1409011" cy="1298077"/>
          </a:xfrm>
          <a:solidFill>
            <a:srgbClr val="262626"/>
          </a:solidFill>
        </p:grpSpPr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9420A9B2-6593-F599-108F-F4529C5287E7}"/>
                </a:ext>
              </a:extLst>
            </p:cNvPr>
            <p:cNvSpPr/>
            <p:nvPr/>
          </p:nvSpPr>
          <p:spPr>
            <a:xfrm>
              <a:off x="3735455" y="1577062"/>
              <a:ext cx="1409011" cy="1298077"/>
            </a:xfrm>
            <a:custGeom>
              <a:avLst/>
              <a:gdLst>
                <a:gd name="connsiteX0" fmla="*/ 51534 w 1409011"/>
                <a:gd name="connsiteY0" fmla="*/ 420032 h 1298077"/>
                <a:gd name="connsiteX1" fmla="*/ 353405 w 1409011"/>
                <a:gd name="connsiteY1" fmla="*/ 397597 h 1298077"/>
                <a:gd name="connsiteX2" fmla="*/ 346075 w 1409011"/>
                <a:gd name="connsiteY2" fmla="*/ 485335 h 1298077"/>
                <a:gd name="connsiteX3" fmla="*/ 411602 w 1409011"/>
                <a:gd name="connsiteY3" fmla="*/ 444021 h 1298077"/>
                <a:gd name="connsiteX4" fmla="*/ 396053 w 1409011"/>
                <a:gd name="connsiteY4" fmla="*/ 454905 h 1298077"/>
                <a:gd name="connsiteX5" fmla="*/ 400718 w 1409011"/>
                <a:gd name="connsiteY5" fmla="*/ 456237 h 1298077"/>
                <a:gd name="connsiteX6" fmla="*/ 408270 w 1409011"/>
                <a:gd name="connsiteY6" fmla="*/ 464456 h 1298077"/>
                <a:gd name="connsiteX7" fmla="*/ 350517 w 1409011"/>
                <a:gd name="connsiteY7" fmla="*/ 454683 h 1298077"/>
                <a:gd name="connsiteX8" fmla="*/ 427595 w 1409011"/>
                <a:gd name="connsiteY8" fmla="*/ 396487 h 1298077"/>
                <a:gd name="connsiteX9" fmla="*/ 472687 w 1409011"/>
                <a:gd name="connsiteY9" fmla="*/ 395820 h 1298077"/>
                <a:gd name="connsiteX10" fmla="*/ 507783 w 1409011"/>
                <a:gd name="connsiteY10" fmla="*/ 405372 h 1298077"/>
                <a:gd name="connsiteX11" fmla="*/ 619069 w 1409011"/>
                <a:gd name="connsiteY11" fmla="*/ 168368 h 1298077"/>
                <a:gd name="connsiteX12" fmla="*/ 671269 w 1409011"/>
                <a:gd name="connsiteY12" fmla="*/ 227008 h 1298077"/>
                <a:gd name="connsiteX13" fmla="*/ 629731 w 1409011"/>
                <a:gd name="connsiteY13" fmla="*/ 226786 h 1298077"/>
                <a:gd name="connsiteX14" fmla="*/ 637061 w 1409011"/>
                <a:gd name="connsiteY14" fmla="*/ 245444 h 1298077"/>
                <a:gd name="connsiteX15" fmla="*/ 678377 w 1409011"/>
                <a:gd name="connsiteY15" fmla="*/ 234116 h 1298077"/>
                <a:gd name="connsiteX16" fmla="*/ 628620 w 1409011"/>
                <a:gd name="connsiteY16" fmla="*/ 150376 h 1298077"/>
                <a:gd name="connsiteX17" fmla="*/ 668159 w 1409011"/>
                <a:gd name="connsiteY17" fmla="*/ 49977 h 1298077"/>
                <a:gd name="connsiteX18" fmla="*/ 706809 w 1409011"/>
                <a:gd name="connsiteY18" fmla="*/ 121278 h 1298077"/>
                <a:gd name="connsiteX19" fmla="*/ 787885 w 1409011"/>
                <a:gd name="connsiteY19" fmla="*/ 258549 h 1298077"/>
                <a:gd name="connsiteX20" fmla="*/ 826980 w 1409011"/>
                <a:gd name="connsiteY20" fmla="*/ 325408 h 1298077"/>
                <a:gd name="connsiteX21" fmla="*/ 839641 w 1409011"/>
                <a:gd name="connsiteY21" fmla="*/ 341401 h 1298077"/>
                <a:gd name="connsiteX22" fmla="*/ 848304 w 1409011"/>
                <a:gd name="connsiteY22" fmla="*/ 358504 h 1298077"/>
                <a:gd name="connsiteX23" fmla="*/ 876958 w 1409011"/>
                <a:gd name="connsiteY23" fmla="*/ 377384 h 1298077"/>
                <a:gd name="connsiteX24" fmla="*/ 921828 w 1409011"/>
                <a:gd name="connsiteY24" fmla="*/ 380716 h 1298077"/>
                <a:gd name="connsiteX25" fmla="*/ 1154617 w 1409011"/>
                <a:gd name="connsiteY25" fmla="*/ 415367 h 1298077"/>
                <a:gd name="connsiteX26" fmla="*/ 1151285 w 1409011"/>
                <a:gd name="connsiteY26" fmla="*/ 482448 h 1298077"/>
                <a:gd name="connsiteX27" fmla="*/ 1197710 w 1409011"/>
                <a:gd name="connsiteY27" fmla="*/ 476895 h 1298077"/>
                <a:gd name="connsiteX28" fmla="*/ 1198598 w 1409011"/>
                <a:gd name="connsiteY28" fmla="*/ 463790 h 1298077"/>
                <a:gd name="connsiteX29" fmla="*/ 1160392 w 1409011"/>
                <a:gd name="connsiteY29" fmla="*/ 470231 h 1298077"/>
                <a:gd name="connsiteX30" fmla="*/ 1176385 w 1409011"/>
                <a:gd name="connsiteY30" fmla="*/ 420698 h 1298077"/>
                <a:gd name="connsiteX31" fmla="*/ 1356753 w 1409011"/>
                <a:gd name="connsiteY31" fmla="*/ 440023 h 1298077"/>
                <a:gd name="connsiteX32" fmla="*/ 1369414 w 1409011"/>
                <a:gd name="connsiteY32" fmla="*/ 445354 h 1298077"/>
                <a:gd name="connsiteX33" fmla="*/ 1348756 w 1409011"/>
                <a:gd name="connsiteY33" fmla="*/ 464678 h 1298077"/>
                <a:gd name="connsiteX34" fmla="*/ 1330319 w 1409011"/>
                <a:gd name="connsiteY34" fmla="*/ 484669 h 1298077"/>
                <a:gd name="connsiteX35" fmla="*/ 1287227 w 1409011"/>
                <a:gd name="connsiteY35" fmla="*/ 518654 h 1298077"/>
                <a:gd name="connsiteX36" fmla="*/ 1107748 w 1409011"/>
                <a:gd name="connsiteY36" fmla="*/ 644152 h 1298077"/>
                <a:gd name="connsiteX37" fmla="*/ 1032447 w 1409011"/>
                <a:gd name="connsiteY37" fmla="*/ 684578 h 1298077"/>
                <a:gd name="connsiteX38" fmla="*/ 1006458 w 1409011"/>
                <a:gd name="connsiteY38" fmla="*/ 693019 h 1298077"/>
                <a:gd name="connsiteX39" fmla="*/ 1017565 w 1409011"/>
                <a:gd name="connsiteY39" fmla="*/ 827180 h 1298077"/>
                <a:gd name="connsiteX40" fmla="*/ 1021785 w 1409011"/>
                <a:gd name="connsiteY40" fmla="*/ 968450 h 1298077"/>
                <a:gd name="connsiteX41" fmla="*/ 1022674 w 1409011"/>
                <a:gd name="connsiteY41" fmla="*/ 1116160 h 1298077"/>
                <a:gd name="connsiteX42" fmla="*/ 1031114 w 1409011"/>
                <a:gd name="connsiteY42" fmla="*/ 1252543 h 1298077"/>
                <a:gd name="connsiteX43" fmla="*/ 917163 w 1409011"/>
                <a:gd name="connsiteY43" fmla="*/ 1129043 h 1298077"/>
                <a:gd name="connsiteX44" fmla="*/ 984690 w 1409011"/>
                <a:gd name="connsiteY44" fmla="*/ 1116160 h 1298077"/>
                <a:gd name="connsiteX45" fmla="*/ 982691 w 1409011"/>
                <a:gd name="connsiteY45" fmla="*/ 1118159 h 1298077"/>
                <a:gd name="connsiteX46" fmla="*/ 963366 w 1409011"/>
                <a:gd name="connsiteY46" fmla="*/ 1141926 h 1298077"/>
                <a:gd name="connsiteX47" fmla="*/ 1000905 w 1409011"/>
                <a:gd name="connsiteY47" fmla="*/ 1115716 h 1298077"/>
                <a:gd name="connsiteX48" fmla="*/ 922272 w 1409011"/>
                <a:gd name="connsiteY48" fmla="*/ 1087729 h 1298077"/>
                <a:gd name="connsiteX49" fmla="*/ 904502 w 1409011"/>
                <a:gd name="connsiteY49" fmla="*/ 1116827 h 1298077"/>
                <a:gd name="connsiteX50" fmla="*/ 875403 w 1409011"/>
                <a:gd name="connsiteY50" fmla="*/ 1079066 h 1298077"/>
                <a:gd name="connsiteX51" fmla="*/ 845638 w 1409011"/>
                <a:gd name="connsiteY51" fmla="*/ 1044859 h 1298077"/>
                <a:gd name="connsiteX52" fmla="*/ 790551 w 1409011"/>
                <a:gd name="connsiteY52" fmla="*/ 971337 h 1298077"/>
                <a:gd name="connsiteX53" fmla="*/ 738351 w 1409011"/>
                <a:gd name="connsiteY53" fmla="*/ 891818 h 1298077"/>
                <a:gd name="connsiteX54" fmla="*/ 692371 w 1409011"/>
                <a:gd name="connsiteY54" fmla="*/ 841618 h 1298077"/>
                <a:gd name="connsiteX55" fmla="*/ 682153 w 1409011"/>
                <a:gd name="connsiteY55" fmla="*/ 820739 h 1298077"/>
                <a:gd name="connsiteX56" fmla="*/ 652166 w 1409011"/>
                <a:gd name="connsiteY56" fmla="*/ 843395 h 1298077"/>
                <a:gd name="connsiteX57" fmla="*/ 524887 w 1409011"/>
                <a:gd name="connsiteY57" fmla="*/ 972892 h 1298077"/>
                <a:gd name="connsiteX58" fmla="*/ 471132 w 1409011"/>
                <a:gd name="connsiteY58" fmla="*/ 1021759 h 1298077"/>
                <a:gd name="connsiteX59" fmla="*/ 387168 w 1409011"/>
                <a:gd name="connsiteY59" fmla="*/ 1091949 h 1298077"/>
                <a:gd name="connsiteX60" fmla="*/ 239898 w 1409011"/>
                <a:gd name="connsiteY60" fmla="*/ 1204343 h 1298077"/>
                <a:gd name="connsiteX61" fmla="*/ 337634 w 1409011"/>
                <a:gd name="connsiteY61" fmla="*/ 888708 h 1298077"/>
                <a:gd name="connsiteX62" fmla="*/ 376506 w 1409011"/>
                <a:gd name="connsiteY62" fmla="*/ 751215 h 1298077"/>
                <a:gd name="connsiteX63" fmla="*/ 374063 w 1409011"/>
                <a:gd name="connsiteY63" fmla="*/ 704125 h 1298077"/>
                <a:gd name="connsiteX64" fmla="*/ 359847 w 1409011"/>
                <a:gd name="connsiteY64" fmla="*/ 689909 h 1298077"/>
                <a:gd name="connsiteX65" fmla="*/ 314755 w 1409011"/>
                <a:gd name="connsiteY65" fmla="*/ 644152 h 1298077"/>
                <a:gd name="connsiteX66" fmla="*/ 375840 w 1409011"/>
                <a:gd name="connsiteY66" fmla="*/ 609723 h 1298077"/>
                <a:gd name="connsiteX67" fmla="*/ 380504 w 1409011"/>
                <a:gd name="connsiteY67" fmla="*/ 634379 h 1298077"/>
                <a:gd name="connsiteX68" fmla="*/ 374507 w 1409011"/>
                <a:gd name="connsiteY68" fmla="*/ 645485 h 1298077"/>
                <a:gd name="connsiteX69" fmla="*/ 370731 w 1409011"/>
                <a:gd name="connsiteY69" fmla="*/ 653259 h 1298077"/>
                <a:gd name="connsiteX70" fmla="*/ 394498 w 1409011"/>
                <a:gd name="connsiteY70" fmla="*/ 619497 h 1298077"/>
                <a:gd name="connsiteX71" fmla="*/ 308535 w 1409011"/>
                <a:gd name="connsiteY71" fmla="*/ 615054 h 1298077"/>
                <a:gd name="connsiteX72" fmla="*/ 297429 w 1409011"/>
                <a:gd name="connsiteY72" fmla="*/ 636156 h 1298077"/>
                <a:gd name="connsiteX73" fmla="*/ 269441 w 1409011"/>
                <a:gd name="connsiteY73" fmla="*/ 606836 h 1298077"/>
                <a:gd name="connsiteX74" fmla="*/ 239676 w 1409011"/>
                <a:gd name="connsiteY74" fmla="*/ 578849 h 1298077"/>
                <a:gd name="connsiteX75" fmla="*/ 178147 w 1409011"/>
                <a:gd name="connsiteY75" fmla="*/ 524651 h 1298077"/>
                <a:gd name="connsiteX76" fmla="*/ 81077 w 1409011"/>
                <a:gd name="connsiteY76" fmla="*/ 448463 h 1298077"/>
                <a:gd name="connsiteX77" fmla="*/ 65528 w 1409011"/>
                <a:gd name="connsiteY77" fmla="*/ 435136 h 1298077"/>
                <a:gd name="connsiteX78" fmla="*/ 51534 w 1409011"/>
                <a:gd name="connsiteY78" fmla="*/ 420032 h 1298077"/>
                <a:gd name="connsiteX79" fmla="*/ 646835 w 1409011"/>
                <a:gd name="connsiteY79" fmla="*/ 9773 h 1298077"/>
                <a:gd name="connsiteX80" fmla="*/ 615515 w 1409011"/>
                <a:gd name="connsiteY80" fmla="*/ 100621 h 1298077"/>
                <a:gd name="connsiteX81" fmla="*/ 576643 w 1409011"/>
                <a:gd name="connsiteY81" fmla="*/ 192801 h 1298077"/>
                <a:gd name="connsiteX82" fmla="*/ 493567 w 1409011"/>
                <a:gd name="connsiteY82" fmla="*/ 369610 h 1298077"/>
                <a:gd name="connsiteX83" fmla="*/ 283213 w 1409011"/>
                <a:gd name="connsiteY83" fmla="*/ 375385 h 1298077"/>
                <a:gd name="connsiteX84" fmla="*/ 212576 w 1409011"/>
                <a:gd name="connsiteY84" fmla="*/ 382493 h 1298077"/>
                <a:gd name="connsiteX85" fmla="*/ 75968 w 1409011"/>
                <a:gd name="connsiteY85" fmla="*/ 396043 h 1298077"/>
                <a:gd name="connsiteX86" fmla="*/ 113286 w 1409011"/>
                <a:gd name="connsiteY86" fmla="*/ 505993 h 1298077"/>
                <a:gd name="connsiteX87" fmla="*/ 252337 w 1409011"/>
                <a:gd name="connsiteY87" fmla="*/ 630381 h 1298077"/>
                <a:gd name="connsiteX88" fmla="*/ 272773 w 1409011"/>
                <a:gd name="connsiteY88" fmla="*/ 648373 h 1298077"/>
                <a:gd name="connsiteX89" fmla="*/ 348962 w 1409011"/>
                <a:gd name="connsiteY89" fmla="*/ 724560 h 1298077"/>
                <a:gd name="connsiteX90" fmla="*/ 277437 w 1409011"/>
                <a:gd name="connsiteY90" fmla="*/ 972004 h 1298077"/>
                <a:gd name="connsiteX91" fmla="*/ 243008 w 1409011"/>
                <a:gd name="connsiteY91" fmla="*/ 1095059 h 1298077"/>
                <a:gd name="connsiteX92" fmla="*/ 203247 w 1409011"/>
                <a:gd name="connsiteY92" fmla="*/ 1215671 h 1298077"/>
                <a:gd name="connsiteX93" fmla="*/ 218574 w 1409011"/>
                <a:gd name="connsiteY93" fmla="*/ 1237883 h 1298077"/>
                <a:gd name="connsiteX94" fmla="*/ 283435 w 1409011"/>
                <a:gd name="connsiteY94" fmla="*/ 1222334 h 1298077"/>
                <a:gd name="connsiteX95" fmla="*/ 361179 w 1409011"/>
                <a:gd name="connsiteY95" fmla="*/ 1159030 h 1298077"/>
                <a:gd name="connsiteX96" fmla="*/ 389167 w 1409011"/>
                <a:gd name="connsiteY96" fmla="*/ 1135485 h 1298077"/>
                <a:gd name="connsiteX97" fmla="*/ 446254 w 1409011"/>
                <a:gd name="connsiteY97" fmla="*/ 1089950 h 1298077"/>
                <a:gd name="connsiteX98" fmla="*/ 474908 w 1409011"/>
                <a:gd name="connsiteY98" fmla="*/ 1067294 h 1298077"/>
                <a:gd name="connsiteX99" fmla="*/ 552431 w 1409011"/>
                <a:gd name="connsiteY99" fmla="*/ 993994 h 1298077"/>
                <a:gd name="connsiteX100" fmla="*/ 577531 w 1409011"/>
                <a:gd name="connsiteY100" fmla="*/ 967561 h 1298077"/>
                <a:gd name="connsiteX101" fmla="*/ 630175 w 1409011"/>
                <a:gd name="connsiteY101" fmla="*/ 917584 h 1298077"/>
                <a:gd name="connsiteX102" fmla="*/ 655275 w 1409011"/>
                <a:gd name="connsiteY102" fmla="*/ 891373 h 1298077"/>
                <a:gd name="connsiteX103" fmla="*/ 669714 w 1409011"/>
                <a:gd name="connsiteY103" fmla="*/ 880045 h 1298077"/>
                <a:gd name="connsiteX104" fmla="*/ 684374 w 1409011"/>
                <a:gd name="connsiteY104" fmla="*/ 867384 h 1298077"/>
                <a:gd name="connsiteX105" fmla="*/ 763673 w 1409011"/>
                <a:gd name="connsiteY105" fmla="*/ 982443 h 1298077"/>
                <a:gd name="connsiteX106" fmla="*/ 915608 w 1409011"/>
                <a:gd name="connsiteY106" fmla="*/ 1167470 h 1298077"/>
                <a:gd name="connsiteX107" fmla="*/ 1028671 w 1409011"/>
                <a:gd name="connsiteY107" fmla="*/ 1298078 h 1298077"/>
                <a:gd name="connsiteX108" fmla="*/ 1036223 w 1409011"/>
                <a:gd name="connsiteY108" fmla="*/ 1294968 h 1298077"/>
                <a:gd name="connsiteX109" fmla="*/ 1038222 w 1409011"/>
                <a:gd name="connsiteY109" fmla="*/ 1294524 h 1298077"/>
                <a:gd name="connsiteX110" fmla="*/ 1040222 w 1409011"/>
                <a:gd name="connsiteY110" fmla="*/ 1294302 h 1298077"/>
                <a:gd name="connsiteX111" fmla="*/ 1042221 w 1409011"/>
                <a:gd name="connsiteY111" fmla="*/ 1294302 h 1298077"/>
                <a:gd name="connsiteX112" fmla="*/ 1044442 w 1409011"/>
                <a:gd name="connsiteY112" fmla="*/ 1294524 h 1298077"/>
                <a:gd name="connsiteX113" fmla="*/ 1052883 w 1409011"/>
                <a:gd name="connsiteY113" fmla="*/ 1292303 h 1298077"/>
                <a:gd name="connsiteX114" fmla="*/ 1060435 w 1409011"/>
                <a:gd name="connsiteY114" fmla="*/ 1286305 h 1298077"/>
                <a:gd name="connsiteX115" fmla="*/ 1055104 w 1409011"/>
                <a:gd name="connsiteY115" fmla="*/ 1146147 h 1298077"/>
                <a:gd name="connsiteX116" fmla="*/ 1049995 w 1409011"/>
                <a:gd name="connsiteY116" fmla="*/ 856278 h 1298077"/>
                <a:gd name="connsiteX117" fmla="*/ 1041776 w 1409011"/>
                <a:gd name="connsiteY117" fmla="*/ 755657 h 1298077"/>
                <a:gd name="connsiteX118" fmla="*/ 1040222 w 1409011"/>
                <a:gd name="connsiteY118" fmla="*/ 737443 h 1298077"/>
                <a:gd name="connsiteX119" fmla="*/ 1039999 w 1409011"/>
                <a:gd name="connsiteY119" fmla="*/ 727670 h 1298077"/>
                <a:gd name="connsiteX120" fmla="*/ 1094643 w 1409011"/>
                <a:gd name="connsiteY120" fmla="*/ 688354 h 1298077"/>
                <a:gd name="connsiteX121" fmla="*/ 1121520 w 1409011"/>
                <a:gd name="connsiteY121" fmla="*/ 673694 h 1298077"/>
                <a:gd name="connsiteX122" fmla="*/ 1185493 w 1409011"/>
                <a:gd name="connsiteY122" fmla="*/ 634823 h 1298077"/>
                <a:gd name="connsiteX123" fmla="*/ 1249909 w 1409011"/>
                <a:gd name="connsiteY123" fmla="*/ 593731 h 1298077"/>
                <a:gd name="connsiteX124" fmla="*/ 1297445 w 1409011"/>
                <a:gd name="connsiteY124" fmla="*/ 557747 h 1298077"/>
                <a:gd name="connsiteX125" fmla="*/ 1364527 w 1409011"/>
                <a:gd name="connsiteY125" fmla="*/ 499551 h 1298077"/>
                <a:gd name="connsiteX126" fmla="*/ 1383852 w 1409011"/>
                <a:gd name="connsiteY126" fmla="*/ 477339 h 1298077"/>
                <a:gd name="connsiteX127" fmla="*/ 1407620 w 1409011"/>
                <a:gd name="connsiteY127" fmla="*/ 440467 h 1298077"/>
                <a:gd name="connsiteX128" fmla="*/ 1404732 w 1409011"/>
                <a:gd name="connsiteY128" fmla="*/ 424474 h 1298077"/>
                <a:gd name="connsiteX129" fmla="*/ 1149508 w 1409011"/>
                <a:gd name="connsiteY129" fmla="*/ 388046 h 1298077"/>
                <a:gd name="connsiteX130" fmla="*/ 899615 w 1409011"/>
                <a:gd name="connsiteY130" fmla="*/ 351618 h 1298077"/>
                <a:gd name="connsiteX131" fmla="*/ 860299 w 1409011"/>
                <a:gd name="connsiteY131" fmla="*/ 320743 h 1298077"/>
                <a:gd name="connsiteX132" fmla="*/ 711696 w 1409011"/>
                <a:gd name="connsiteY132" fmla="*/ 64637 h 1298077"/>
                <a:gd name="connsiteX133" fmla="*/ 664605 w 1409011"/>
                <a:gd name="connsiteY133" fmla="*/ 0 h 1298077"/>
                <a:gd name="connsiteX134" fmla="*/ 646835 w 1409011"/>
                <a:gd name="connsiteY134" fmla="*/ 9773 h 129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409011" h="1298077">
                  <a:moveTo>
                    <a:pt x="51534" y="420032"/>
                  </a:moveTo>
                  <a:cubicBezTo>
                    <a:pt x="156156" y="420920"/>
                    <a:pt x="249227" y="399597"/>
                    <a:pt x="353405" y="397597"/>
                  </a:cubicBezTo>
                  <a:cubicBezTo>
                    <a:pt x="348518" y="415145"/>
                    <a:pt x="325861" y="455127"/>
                    <a:pt x="346075" y="485335"/>
                  </a:cubicBezTo>
                  <a:cubicBezTo>
                    <a:pt x="374285" y="527094"/>
                    <a:pt x="448475" y="473563"/>
                    <a:pt x="411602" y="444021"/>
                  </a:cubicBezTo>
                  <a:cubicBezTo>
                    <a:pt x="402273" y="445354"/>
                    <a:pt x="400274" y="447353"/>
                    <a:pt x="396053" y="454905"/>
                  </a:cubicBezTo>
                  <a:lnTo>
                    <a:pt x="400718" y="456237"/>
                  </a:lnTo>
                  <a:cubicBezTo>
                    <a:pt x="404272" y="458014"/>
                    <a:pt x="407160" y="457126"/>
                    <a:pt x="408270" y="464456"/>
                  </a:cubicBezTo>
                  <a:cubicBezTo>
                    <a:pt x="412269" y="489111"/>
                    <a:pt x="351850" y="499995"/>
                    <a:pt x="350517" y="454683"/>
                  </a:cubicBezTo>
                  <a:cubicBezTo>
                    <a:pt x="348962" y="398930"/>
                    <a:pt x="373841" y="397597"/>
                    <a:pt x="427595" y="396487"/>
                  </a:cubicBezTo>
                  <a:cubicBezTo>
                    <a:pt x="442478" y="396265"/>
                    <a:pt x="458027" y="394932"/>
                    <a:pt x="472687" y="395820"/>
                  </a:cubicBezTo>
                  <a:cubicBezTo>
                    <a:pt x="503785" y="397820"/>
                    <a:pt x="485793" y="407371"/>
                    <a:pt x="507783" y="405372"/>
                  </a:cubicBezTo>
                  <a:lnTo>
                    <a:pt x="619069" y="168368"/>
                  </a:lnTo>
                  <a:cubicBezTo>
                    <a:pt x="627510" y="161927"/>
                    <a:pt x="680820" y="145490"/>
                    <a:pt x="671269" y="227008"/>
                  </a:cubicBezTo>
                  <a:cubicBezTo>
                    <a:pt x="635950" y="249665"/>
                    <a:pt x="652166" y="230118"/>
                    <a:pt x="629731" y="226786"/>
                  </a:cubicBezTo>
                  <a:cubicBezTo>
                    <a:pt x="624844" y="239225"/>
                    <a:pt x="625288" y="239447"/>
                    <a:pt x="637061" y="245444"/>
                  </a:cubicBezTo>
                  <a:cubicBezTo>
                    <a:pt x="650611" y="252108"/>
                    <a:pt x="669269" y="246999"/>
                    <a:pt x="678377" y="234116"/>
                  </a:cubicBezTo>
                  <a:cubicBezTo>
                    <a:pt x="694592" y="210349"/>
                    <a:pt x="687706" y="136605"/>
                    <a:pt x="628620" y="150376"/>
                  </a:cubicBezTo>
                  <a:cubicBezTo>
                    <a:pt x="631064" y="133273"/>
                    <a:pt x="660384" y="66414"/>
                    <a:pt x="668159" y="49977"/>
                  </a:cubicBezTo>
                  <a:cubicBezTo>
                    <a:pt x="680154" y="64415"/>
                    <a:pt x="697035" y="103064"/>
                    <a:pt x="706809" y="121278"/>
                  </a:cubicBezTo>
                  <a:lnTo>
                    <a:pt x="787885" y="258549"/>
                  </a:lnTo>
                  <a:cubicBezTo>
                    <a:pt x="801435" y="279873"/>
                    <a:pt x="812764" y="304973"/>
                    <a:pt x="826980" y="325408"/>
                  </a:cubicBezTo>
                  <a:cubicBezTo>
                    <a:pt x="832089" y="332738"/>
                    <a:pt x="834976" y="334959"/>
                    <a:pt x="839641" y="341401"/>
                  </a:cubicBezTo>
                  <a:cubicBezTo>
                    <a:pt x="846749" y="351174"/>
                    <a:pt x="843639" y="350286"/>
                    <a:pt x="848304" y="358504"/>
                  </a:cubicBezTo>
                  <a:lnTo>
                    <a:pt x="876958" y="377384"/>
                  </a:lnTo>
                  <a:cubicBezTo>
                    <a:pt x="887842" y="379828"/>
                    <a:pt x="906057" y="378273"/>
                    <a:pt x="921828" y="380716"/>
                  </a:cubicBezTo>
                  <a:cubicBezTo>
                    <a:pt x="1000239" y="392489"/>
                    <a:pt x="1076428" y="407371"/>
                    <a:pt x="1154617" y="415367"/>
                  </a:cubicBezTo>
                  <a:cubicBezTo>
                    <a:pt x="1150619" y="432470"/>
                    <a:pt x="1128184" y="464234"/>
                    <a:pt x="1151285" y="482448"/>
                  </a:cubicBezTo>
                  <a:cubicBezTo>
                    <a:pt x="1162614" y="491333"/>
                    <a:pt x="1188158" y="489556"/>
                    <a:pt x="1197710" y="476895"/>
                  </a:cubicBezTo>
                  <a:lnTo>
                    <a:pt x="1198598" y="463790"/>
                  </a:lnTo>
                  <a:cubicBezTo>
                    <a:pt x="1182827" y="461124"/>
                    <a:pt x="1186159" y="479782"/>
                    <a:pt x="1160392" y="470231"/>
                  </a:cubicBezTo>
                  <a:cubicBezTo>
                    <a:pt x="1150397" y="450907"/>
                    <a:pt x="1159282" y="425585"/>
                    <a:pt x="1176385" y="420698"/>
                  </a:cubicBezTo>
                  <a:cubicBezTo>
                    <a:pt x="1193489" y="416034"/>
                    <a:pt x="1328542" y="432026"/>
                    <a:pt x="1356753" y="440023"/>
                  </a:cubicBezTo>
                  <a:lnTo>
                    <a:pt x="1369414" y="445354"/>
                  </a:lnTo>
                  <a:cubicBezTo>
                    <a:pt x="1362084" y="457348"/>
                    <a:pt x="1359196" y="456237"/>
                    <a:pt x="1348756" y="464678"/>
                  </a:cubicBezTo>
                  <a:cubicBezTo>
                    <a:pt x="1340093" y="471786"/>
                    <a:pt x="1336317" y="477783"/>
                    <a:pt x="1330319" y="484669"/>
                  </a:cubicBezTo>
                  <a:cubicBezTo>
                    <a:pt x="1318547" y="498441"/>
                    <a:pt x="1302331" y="507103"/>
                    <a:pt x="1287227" y="518654"/>
                  </a:cubicBezTo>
                  <a:cubicBezTo>
                    <a:pt x="1239247" y="554637"/>
                    <a:pt x="1156838" y="621052"/>
                    <a:pt x="1107748" y="644152"/>
                  </a:cubicBezTo>
                  <a:cubicBezTo>
                    <a:pt x="1065322" y="664143"/>
                    <a:pt x="1068210" y="660589"/>
                    <a:pt x="1032447" y="684578"/>
                  </a:cubicBezTo>
                  <a:cubicBezTo>
                    <a:pt x="1021341" y="691686"/>
                    <a:pt x="1015343" y="688799"/>
                    <a:pt x="1006458" y="693019"/>
                  </a:cubicBezTo>
                  <a:cubicBezTo>
                    <a:pt x="1003348" y="728336"/>
                    <a:pt x="1016010" y="788753"/>
                    <a:pt x="1017565" y="827180"/>
                  </a:cubicBezTo>
                  <a:cubicBezTo>
                    <a:pt x="1019786" y="875603"/>
                    <a:pt x="1021563" y="919361"/>
                    <a:pt x="1021785" y="968450"/>
                  </a:cubicBezTo>
                  <a:cubicBezTo>
                    <a:pt x="1021785" y="1017316"/>
                    <a:pt x="1020008" y="1067294"/>
                    <a:pt x="1022674" y="1116160"/>
                  </a:cubicBezTo>
                  <a:cubicBezTo>
                    <a:pt x="1025117" y="1162140"/>
                    <a:pt x="1030226" y="1204343"/>
                    <a:pt x="1031114" y="1252543"/>
                  </a:cubicBezTo>
                  <a:cubicBezTo>
                    <a:pt x="1016898" y="1244324"/>
                    <a:pt x="926937" y="1143037"/>
                    <a:pt x="917163" y="1129043"/>
                  </a:cubicBezTo>
                  <a:cubicBezTo>
                    <a:pt x="927603" y="1077511"/>
                    <a:pt x="978692" y="1071070"/>
                    <a:pt x="984690" y="1116160"/>
                  </a:cubicBezTo>
                  <a:cubicBezTo>
                    <a:pt x="984023" y="1116827"/>
                    <a:pt x="983135" y="1117715"/>
                    <a:pt x="982691" y="1118159"/>
                  </a:cubicBezTo>
                  <a:cubicBezTo>
                    <a:pt x="974250" y="1126156"/>
                    <a:pt x="967808" y="1130376"/>
                    <a:pt x="963366" y="1141926"/>
                  </a:cubicBezTo>
                  <a:cubicBezTo>
                    <a:pt x="980692" y="1135929"/>
                    <a:pt x="990687" y="1127933"/>
                    <a:pt x="1000905" y="1115716"/>
                  </a:cubicBezTo>
                  <a:cubicBezTo>
                    <a:pt x="990909" y="1066405"/>
                    <a:pt x="954036" y="1055743"/>
                    <a:pt x="922272" y="1087729"/>
                  </a:cubicBezTo>
                  <a:cubicBezTo>
                    <a:pt x="914498" y="1095725"/>
                    <a:pt x="911832" y="1109275"/>
                    <a:pt x="904502" y="1116827"/>
                  </a:cubicBezTo>
                  <a:cubicBezTo>
                    <a:pt x="894284" y="1103722"/>
                    <a:pt x="886954" y="1092838"/>
                    <a:pt x="875403" y="1079066"/>
                  </a:cubicBezTo>
                  <a:cubicBezTo>
                    <a:pt x="864075" y="1065739"/>
                    <a:pt x="855190" y="1058409"/>
                    <a:pt x="845638" y="1044859"/>
                  </a:cubicBezTo>
                  <a:cubicBezTo>
                    <a:pt x="827868" y="1019982"/>
                    <a:pt x="807655" y="997992"/>
                    <a:pt x="790551" y="971337"/>
                  </a:cubicBezTo>
                  <a:cubicBezTo>
                    <a:pt x="772114" y="942239"/>
                    <a:pt x="756121" y="918250"/>
                    <a:pt x="738351" y="891818"/>
                  </a:cubicBezTo>
                  <a:cubicBezTo>
                    <a:pt x="705698" y="842951"/>
                    <a:pt x="715250" y="862498"/>
                    <a:pt x="692371" y="841618"/>
                  </a:cubicBezTo>
                  <a:cubicBezTo>
                    <a:pt x="684374" y="834288"/>
                    <a:pt x="686595" y="830512"/>
                    <a:pt x="682153" y="820739"/>
                  </a:cubicBezTo>
                  <a:cubicBezTo>
                    <a:pt x="666604" y="823404"/>
                    <a:pt x="662606" y="834288"/>
                    <a:pt x="652166" y="843395"/>
                  </a:cubicBezTo>
                  <a:lnTo>
                    <a:pt x="524887" y="972892"/>
                  </a:lnTo>
                  <a:cubicBezTo>
                    <a:pt x="507561" y="989995"/>
                    <a:pt x="489124" y="1004211"/>
                    <a:pt x="471132" y="1021759"/>
                  </a:cubicBezTo>
                  <a:cubicBezTo>
                    <a:pt x="454028" y="1038418"/>
                    <a:pt x="406715" y="1080399"/>
                    <a:pt x="387168" y="1091949"/>
                  </a:cubicBezTo>
                  <a:cubicBezTo>
                    <a:pt x="344298" y="1117049"/>
                    <a:pt x="282991" y="1190127"/>
                    <a:pt x="239898" y="1204343"/>
                  </a:cubicBezTo>
                  <a:lnTo>
                    <a:pt x="337634" y="888708"/>
                  </a:lnTo>
                  <a:cubicBezTo>
                    <a:pt x="354071" y="842507"/>
                    <a:pt x="363401" y="797194"/>
                    <a:pt x="376506" y="751215"/>
                  </a:cubicBezTo>
                  <a:cubicBezTo>
                    <a:pt x="382281" y="731224"/>
                    <a:pt x="382281" y="722783"/>
                    <a:pt x="374063" y="704125"/>
                  </a:cubicBezTo>
                  <a:cubicBezTo>
                    <a:pt x="367399" y="689465"/>
                    <a:pt x="371397" y="695240"/>
                    <a:pt x="359847" y="689909"/>
                  </a:cubicBezTo>
                  <a:cubicBezTo>
                    <a:pt x="346297" y="683468"/>
                    <a:pt x="316532" y="659257"/>
                    <a:pt x="314755" y="644152"/>
                  </a:cubicBezTo>
                  <a:cubicBezTo>
                    <a:pt x="310312" y="606614"/>
                    <a:pt x="357403" y="578182"/>
                    <a:pt x="375840" y="609723"/>
                  </a:cubicBezTo>
                  <a:cubicBezTo>
                    <a:pt x="378949" y="615054"/>
                    <a:pt x="382504" y="625716"/>
                    <a:pt x="380504" y="634379"/>
                  </a:cubicBezTo>
                  <a:cubicBezTo>
                    <a:pt x="378283" y="644374"/>
                    <a:pt x="380504" y="635267"/>
                    <a:pt x="374507" y="645485"/>
                  </a:cubicBezTo>
                  <a:cubicBezTo>
                    <a:pt x="370064" y="652371"/>
                    <a:pt x="372730" y="639266"/>
                    <a:pt x="370731" y="653259"/>
                  </a:cubicBezTo>
                  <a:cubicBezTo>
                    <a:pt x="390722" y="649705"/>
                    <a:pt x="398275" y="643708"/>
                    <a:pt x="394498" y="619497"/>
                  </a:cubicBezTo>
                  <a:cubicBezTo>
                    <a:pt x="386724" y="567965"/>
                    <a:pt x="323196" y="574850"/>
                    <a:pt x="308535" y="615054"/>
                  </a:cubicBezTo>
                  <a:cubicBezTo>
                    <a:pt x="305425" y="623939"/>
                    <a:pt x="303871" y="630825"/>
                    <a:pt x="297429" y="636156"/>
                  </a:cubicBezTo>
                  <a:cubicBezTo>
                    <a:pt x="290099" y="625494"/>
                    <a:pt x="278770" y="615276"/>
                    <a:pt x="269441" y="606836"/>
                  </a:cubicBezTo>
                  <a:cubicBezTo>
                    <a:pt x="258779" y="597285"/>
                    <a:pt x="250116" y="588622"/>
                    <a:pt x="239676" y="578849"/>
                  </a:cubicBezTo>
                  <a:cubicBezTo>
                    <a:pt x="217907" y="558635"/>
                    <a:pt x="199027" y="543531"/>
                    <a:pt x="178147" y="524651"/>
                  </a:cubicBezTo>
                  <a:cubicBezTo>
                    <a:pt x="145938" y="495997"/>
                    <a:pt x="115063" y="474229"/>
                    <a:pt x="81077" y="448463"/>
                  </a:cubicBezTo>
                  <a:cubicBezTo>
                    <a:pt x="73525" y="442910"/>
                    <a:pt x="71970" y="440467"/>
                    <a:pt x="65528" y="435136"/>
                  </a:cubicBezTo>
                  <a:cubicBezTo>
                    <a:pt x="58198" y="429361"/>
                    <a:pt x="55533" y="428917"/>
                    <a:pt x="51534" y="420032"/>
                  </a:cubicBezTo>
                  <a:close/>
                  <a:moveTo>
                    <a:pt x="646835" y="9773"/>
                  </a:moveTo>
                  <a:cubicBezTo>
                    <a:pt x="649722" y="32208"/>
                    <a:pt x="625288" y="79297"/>
                    <a:pt x="615515" y="100621"/>
                  </a:cubicBezTo>
                  <a:cubicBezTo>
                    <a:pt x="601965" y="130163"/>
                    <a:pt x="589304" y="162371"/>
                    <a:pt x="576643" y="192801"/>
                  </a:cubicBezTo>
                  <a:cubicBezTo>
                    <a:pt x="551320" y="253663"/>
                    <a:pt x="520667" y="312969"/>
                    <a:pt x="493567" y="369610"/>
                  </a:cubicBezTo>
                  <a:cubicBezTo>
                    <a:pt x="462025" y="376274"/>
                    <a:pt x="341410" y="371387"/>
                    <a:pt x="283213" y="375385"/>
                  </a:cubicBezTo>
                  <a:cubicBezTo>
                    <a:pt x="257668" y="377162"/>
                    <a:pt x="235900" y="380938"/>
                    <a:pt x="212576" y="382493"/>
                  </a:cubicBezTo>
                  <a:cubicBezTo>
                    <a:pt x="170372" y="385159"/>
                    <a:pt x="119949" y="391156"/>
                    <a:pt x="75968" y="396043"/>
                  </a:cubicBezTo>
                  <a:cubicBezTo>
                    <a:pt x="2666" y="404039"/>
                    <a:pt x="-64860" y="369610"/>
                    <a:pt x="113286" y="505993"/>
                  </a:cubicBezTo>
                  <a:lnTo>
                    <a:pt x="252337" y="630381"/>
                  </a:lnTo>
                  <a:cubicBezTo>
                    <a:pt x="258779" y="636600"/>
                    <a:pt x="266109" y="641265"/>
                    <a:pt x="272773" y="648373"/>
                  </a:cubicBezTo>
                  <a:lnTo>
                    <a:pt x="348962" y="724560"/>
                  </a:lnTo>
                  <a:cubicBezTo>
                    <a:pt x="351850" y="736999"/>
                    <a:pt x="282546" y="955789"/>
                    <a:pt x="277437" y="972004"/>
                  </a:cubicBezTo>
                  <a:cubicBezTo>
                    <a:pt x="265220" y="1010875"/>
                    <a:pt x="257224" y="1057520"/>
                    <a:pt x="243008" y="1095059"/>
                  </a:cubicBezTo>
                  <a:cubicBezTo>
                    <a:pt x="225238" y="1141482"/>
                    <a:pt x="219684" y="1171247"/>
                    <a:pt x="203247" y="1215671"/>
                  </a:cubicBezTo>
                  <a:cubicBezTo>
                    <a:pt x="208578" y="1222557"/>
                    <a:pt x="214576" y="1230553"/>
                    <a:pt x="218574" y="1237883"/>
                  </a:cubicBezTo>
                  <a:cubicBezTo>
                    <a:pt x="245673" y="1228998"/>
                    <a:pt x="223238" y="1256097"/>
                    <a:pt x="283435" y="1222334"/>
                  </a:cubicBezTo>
                  <a:lnTo>
                    <a:pt x="361179" y="1159030"/>
                  </a:lnTo>
                  <a:cubicBezTo>
                    <a:pt x="369620" y="1151256"/>
                    <a:pt x="378283" y="1142815"/>
                    <a:pt x="389167" y="1135485"/>
                  </a:cubicBezTo>
                  <a:cubicBezTo>
                    <a:pt x="421154" y="1113717"/>
                    <a:pt x="416267" y="1118604"/>
                    <a:pt x="446254" y="1089950"/>
                  </a:cubicBezTo>
                  <a:cubicBezTo>
                    <a:pt x="455139" y="1081509"/>
                    <a:pt x="465579" y="1076623"/>
                    <a:pt x="474908" y="1067294"/>
                  </a:cubicBezTo>
                  <a:lnTo>
                    <a:pt x="552431" y="993994"/>
                  </a:lnTo>
                  <a:cubicBezTo>
                    <a:pt x="561760" y="984664"/>
                    <a:pt x="566869" y="977779"/>
                    <a:pt x="577531" y="967561"/>
                  </a:cubicBezTo>
                  <a:lnTo>
                    <a:pt x="630175" y="917584"/>
                  </a:lnTo>
                  <a:cubicBezTo>
                    <a:pt x="638394" y="909810"/>
                    <a:pt x="646613" y="898481"/>
                    <a:pt x="655275" y="891373"/>
                  </a:cubicBezTo>
                  <a:cubicBezTo>
                    <a:pt x="660162" y="887153"/>
                    <a:pt x="664827" y="884932"/>
                    <a:pt x="669714" y="880045"/>
                  </a:cubicBezTo>
                  <a:cubicBezTo>
                    <a:pt x="680154" y="869383"/>
                    <a:pt x="669269" y="872937"/>
                    <a:pt x="684374" y="867384"/>
                  </a:cubicBezTo>
                  <a:cubicBezTo>
                    <a:pt x="702589" y="880267"/>
                    <a:pt x="752345" y="964451"/>
                    <a:pt x="763673" y="982443"/>
                  </a:cubicBezTo>
                  <a:cubicBezTo>
                    <a:pt x="791439" y="1025979"/>
                    <a:pt x="877625" y="1128377"/>
                    <a:pt x="915608" y="1167470"/>
                  </a:cubicBezTo>
                  <a:cubicBezTo>
                    <a:pt x="937155" y="1189905"/>
                    <a:pt x="1022674" y="1282974"/>
                    <a:pt x="1028671" y="1298078"/>
                  </a:cubicBezTo>
                  <a:cubicBezTo>
                    <a:pt x="1038889" y="1294968"/>
                    <a:pt x="1029337" y="1296523"/>
                    <a:pt x="1036223" y="1294968"/>
                  </a:cubicBezTo>
                  <a:cubicBezTo>
                    <a:pt x="1036668" y="1294746"/>
                    <a:pt x="1037556" y="1294524"/>
                    <a:pt x="1038222" y="1294524"/>
                  </a:cubicBezTo>
                  <a:cubicBezTo>
                    <a:pt x="1038667" y="1294302"/>
                    <a:pt x="1039555" y="1294302"/>
                    <a:pt x="1040222" y="1294302"/>
                  </a:cubicBezTo>
                  <a:cubicBezTo>
                    <a:pt x="1040666" y="1294302"/>
                    <a:pt x="1041776" y="1294524"/>
                    <a:pt x="1042221" y="1294302"/>
                  </a:cubicBezTo>
                  <a:cubicBezTo>
                    <a:pt x="1042887" y="1294302"/>
                    <a:pt x="1043776" y="1294524"/>
                    <a:pt x="1044442" y="1294524"/>
                  </a:cubicBezTo>
                  <a:cubicBezTo>
                    <a:pt x="1049551" y="1294080"/>
                    <a:pt x="1048440" y="1294746"/>
                    <a:pt x="1052883" y="1292303"/>
                  </a:cubicBezTo>
                  <a:cubicBezTo>
                    <a:pt x="1059769" y="1288749"/>
                    <a:pt x="1058436" y="1288082"/>
                    <a:pt x="1060435" y="1286305"/>
                  </a:cubicBezTo>
                  <a:cubicBezTo>
                    <a:pt x="1061324" y="1240771"/>
                    <a:pt x="1059769" y="1189683"/>
                    <a:pt x="1055104" y="1146147"/>
                  </a:cubicBezTo>
                  <a:cubicBezTo>
                    <a:pt x="1045553" y="1057965"/>
                    <a:pt x="1059769" y="937130"/>
                    <a:pt x="1049995" y="856278"/>
                  </a:cubicBezTo>
                  <a:lnTo>
                    <a:pt x="1041776" y="755657"/>
                  </a:lnTo>
                  <a:cubicBezTo>
                    <a:pt x="1041110" y="750326"/>
                    <a:pt x="1040444" y="742774"/>
                    <a:pt x="1040222" y="737443"/>
                  </a:cubicBezTo>
                  <a:cubicBezTo>
                    <a:pt x="1040222" y="736555"/>
                    <a:pt x="1039999" y="727670"/>
                    <a:pt x="1039999" y="727670"/>
                  </a:cubicBezTo>
                  <a:cubicBezTo>
                    <a:pt x="1042221" y="704125"/>
                    <a:pt x="1071764" y="702792"/>
                    <a:pt x="1094643" y="688354"/>
                  </a:cubicBezTo>
                  <a:cubicBezTo>
                    <a:pt x="1104194" y="682135"/>
                    <a:pt x="1110636" y="679692"/>
                    <a:pt x="1121520" y="673694"/>
                  </a:cubicBezTo>
                  <a:lnTo>
                    <a:pt x="1185493" y="634823"/>
                  </a:lnTo>
                  <a:cubicBezTo>
                    <a:pt x="1206595" y="622162"/>
                    <a:pt x="1223921" y="606614"/>
                    <a:pt x="1249909" y="593731"/>
                  </a:cubicBezTo>
                  <a:cubicBezTo>
                    <a:pt x="1270123" y="583735"/>
                    <a:pt x="1279008" y="569742"/>
                    <a:pt x="1297445" y="557747"/>
                  </a:cubicBezTo>
                  <a:cubicBezTo>
                    <a:pt x="1344980" y="526872"/>
                    <a:pt x="1330542" y="524651"/>
                    <a:pt x="1364527" y="499551"/>
                  </a:cubicBezTo>
                  <a:cubicBezTo>
                    <a:pt x="1375411" y="491555"/>
                    <a:pt x="1376078" y="484891"/>
                    <a:pt x="1383852" y="477339"/>
                  </a:cubicBezTo>
                  <a:cubicBezTo>
                    <a:pt x="1397180" y="464234"/>
                    <a:pt x="1402289" y="472897"/>
                    <a:pt x="1407620" y="440467"/>
                  </a:cubicBezTo>
                  <a:cubicBezTo>
                    <a:pt x="1410952" y="419365"/>
                    <a:pt x="1407620" y="427140"/>
                    <a:pt x="1404732" y="424474"/>
                  </a:cubicBezTo>
                  <a:cubicBezTo>
                    <a:pt x="1392737" y="413590"/>
                    <a:pt x="1185715" y="391156"/>
                    <a:pt x="1149508" y="388046"/>
                  </a:cubicBezTo>
                  <a:cubicBezTo>
                    <a:pt x="1075096" y="381383"/>
                    <a:pt x="946040" y="351396"/>
                    <a:pt x="899615" y="351618"/>
                  </a:cubicBezTo>
                  <a:cubicBezTo>
                    <a:pt x="876514" y="351840"/>
                    <a:pt x="870294" y="335181"/>
                    <a:pt x="860299" y="320743"/>
                  </a:cubicBezTo>
                  <a:lnTo>
                    <a:pt x="711696" y="64637"/>
                  </a:lnTo>
                  <a:cubicBezTo>
                    <a:pt x="688150" y="3776"/>
                    <a:pt x="678377" y="37094"/>
                    <a:pt x="664605" y="0"/>
                  </a:cubicBezTo>
                  <a:lnTo>
                    <a:pt x="646835" y="977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287134F4-FAE2-7DAD-22D7-B8CC9196133B}"/>
                </a:ext>
              </a:extLst>
            </p:cNvPr>
            <p:cNvSpPr/>
            <p:nvPr/>
          </p:nvSpPr>
          <p:spPr>
            <a:xfrm>
              <a:off x="4210733" y="2310683"/>
              <a:ext cx="97494" cy="127025"/>
            </a:xfrm>
            <a:custGeom>
              <a:avLst/>
              <a:gdLst>
                <a:gd name="connsiteX0" fmla="*/ 68711 w 97494"/>
                <a:gd name="connsiteY0" fmla="*/ 53355 h 127025"/>
                <a:gd name="connsiteX1" fmla="*/ 61603 w 97494"/>
                <a:gd name="connsiteY1" fmla="*/ 69126 h 127025"/>
                <a:gd name="connsiteX2" fmla="*/ 82039 w 97494"/>
                <a:gd name="connsiteY2" fmla="*/ 69792 h 127025"/>
                <a:gd name="connsiteX3" fmla="*/ 85371 w 97494"/>
                <a:gd name="connsiteY3" fmla="*/ 100667 h 127025"/>
                <a:gd name="connsiteX4" fmla="*/ 20954 w 97494"/>
                <a:gd name="connsiteY4" fmla="*/ 31143 h 127025"/>
                <a:gd name="connsiteX5" fmla="*/ 44944 w 97494"/>
                <a:gd name="connsiteY5" fmla="*/ 13374 h 127025"/>
                <a:gd name="connsiteX6" fmla="*/ 60937 w 97494"/>
                <a:gd name="connsiteY6" fmla="*/ 7821 h 127025"/>
                <a:gd name="connsiteX7" fmla="*/ 2073 w 97494"/>
                <a:gd name="connsiteY7" fmla="*/ 86229 h 127025"/>
                <a:gd name="connsiteX8" fmla="*/ 42278 w 97494"/>
                <a:gd name="connsiteY8" fmla="*/ 126878 h 127025"/>
                <a:gd name="connsiteX9" fmla="*/ 97144 w 97494"/>
                <a:gd name="connsiteY9" fmla="*/ 100889 h 127025"/>
                <a:gd name="connsiteX10" fmla="*/ 92701 w 97494"/>
                <a:gd name="connsiteY10" fmla="*/ 68460 h 127025"/>
                <a:gd name="connsiteX11" fmla="*/ 68711 w 97494"/>
                <a:gd name="connsiteY11" fmla="*/ 53355 h 1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94" h="127025">
                  <a:moveTo>
                    <a:pt x="68711" y="53355"/>
                  </a:moveTo>
                  <a:lnTo>
                    <a:pt x="61603" y="69126"/>
                  </a:lnTo>
                  <a:cubicBezTo>
                    <a:pt x="74264" y="66461"/>
                    <a:pt x="69156" y="64906"/>
                    <a:pt x="82039" y="69792"/>
                  </a:cubicBezTo>
                  <a:lnTo>
                    <a:pt x="85371" y="100667"/>
                  </a:lnTo>
                  <a:cubicBezTo>
                    <a:pt x="37614" y="136207"/>
                    <a:pt x="-5923" y="89339"/>
                    <a:pt x="20954" y="31143"/>
                  </a:cubicBezTo>
                  <a:cubicBezTo>
                    <a:pt x="26285" y="20259"/>
                    <a:pt x="30061" y="11375"/>
                    <a:pt x="44944" y="13374"/>
                  </a:cubicBezTo>
                  <a:cubicBezTo>
                    <a:pt x="46721" y="13818"/>
                    <a:pt x="78041" y="26701"/>
                    <a:pt x="60937" y="7821"/>
                  </a:cubicBezTo>
                  <a:cubicBezTo>
                    <a:pt x="34504" y="-20833"/>
                    <a:pt x="-10144" y="34697"/>
                    <a:pt x="2073" y="86229"/>
                  </a:cubicBezTo>
                  <a:cubicBezTo>
                    <a:pt x="6294" y="103999"/>
                    <a:pt x="23842" y="125545"/>
                    <a:pt x="42278" y="126878"/>
                  </a:cubicBezTo>
                  <a:cubicBezTo>
                    <a:pt x="54495" y="127766"/>
                    <a:pt x="90924" y="125323"/>
                    <a:pt x="97144" y="100889"/>
                  </a:cubicBezTo>
                  <a:cubicBezTo>
                    <a:pt x="98698" y="94448"/>
                    <a:pt x="94700" y="73346"/>
                    <a:pt x="92701" y="68460"/>
                  </a:cubicBezTo>
                  <a:cubicBezTo>
                    <a:pt x="89147" y="59575"/>
                    <a:pt x="80262" y="55355"/>
                    <a:pt x="68711" y="533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8CDB5DC6-00C5-7281-7113-96BCE9B96A2F}"/>
                </a:ext>
              </a:extLst>
            </p:cNvPr>
            <p:cNvSpPr/>
            <p:nvPr/>
          </p:nvSpPr>
          <p:spPr>
            <a:xfrm>
              <a:off x="4436870" y="2160883"/>
              <a:ext cx="89679" cy="125776"/>
            </a:xfrm>
            <a:custGeom>
              <a:avLst/>
              <a:gdLst>
                <a:gd name="connsiteX0" fmla="*/ 2284 w 89679"/>
                <a:gd name="connsiteY0" fmla="*/ 38341 h 125776"/>
                <a:gd name="connsiteX1" fmla="*/ 12057 w 89679"/>
                <a:gd name="connsiteY1" fmla="*/ 29012 h 125776"/>
                <a:gd name="connsiteX2" fmla="*/ 20498 w 89679"/>
                <a:gd name="connsiteY2" fmla="*/ 15240 h 125776"/>
                <a:gd name="connsiteX3" fmla="*/ 70477 w 89679"/>
                <a:gd name="connsiteY3" fmla="*/ 47004 h 125776"/>
                <a:gd name="connsiteX4" fmla="*/ 66923 w 89679"/>
                <a:gd name="connsiteY4" fmla="*/ 112085 h 125776"/>
                <a:gd name="connsiteX5" fmla="*/ 27828 w 89679"/>
                <a:gd name="connsiteY5" fmla="*/ 86319 h 125776"/>
                <a:gd name="connsiteX6" fmla="*/ 19832 w 89679"/>
                <a:gd name="connsiteY6" fmla="*/ 98758 h 125776"/>
                <a:gd name="connsiteX7" fmla="*/ 24941 w 89679"/>
                <a:gd name="connsiteY7" fmla="*/ 114751 h 125776"/>
                <a:gd name="connsiteX8" fmla="*/ 76474 w 89679"/>
                <a:gd name="connsiteY8" fmla="*/ 24347 h 125776"/>
                <a:gd name="connsiteX9" fmla="*/ 2284 w 89679"/>
                <a:gd name="connsiteY9" fmla="*/ 38341 h 12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679" h="125776">
                  <a:moveTo>
                    <a:pt x="2284" y="38341"/>
                  </a:moveTo>
                  <a:cubicBezTo>
                    <a:pt x="16056" y="33010"/>
                    <a:pt x="7393" y="36342"/>
                    <a:pt x="12057" y="29012"/>
                  </a:cubicBezTo>
                  <a:cubicBezTo>
                    <a:pt x="16278" y="22570"/>
                    <a:pt x="16944" y="20349"/>
                    <a:pt x="20498" y="15240"/>
                  </a:cubicBezTo>
                  <a:cubicBezTo>
                    <a:pt x="56483" y="12353"/>
                    <a:pt x="60703" y="18572"/>
                    <a:pt x="70477" y="47004"/>
                  </a:cubicBezTo>
                  <a:cubicBezTo>
                    <a:pt x="80695" y="76768"/>
                    <a:pt x="78917" y="87208"/>
                    <a:pt x="66923" y="112085"/>
                  </a:cubicBezTo>
                  <a:cubicBezTo>
                    <a:pt x="20054" y="118971"/>
                    <a:pt x="39157" y="106088"/>
                    <a:pt x="27828" y="86319"/>
                  </a:cubicBezTo>
                  <a:cubicBezTo>
                    <a:pt x="21609" y="88540"/>
                    <a:pt x="20054" y="83432"/>
                    <a:pt x="19832" y="98758"/>
                  </a:cubicBezTo>
                  <a:cubicBezTo>
                    <a:pt x="19832" y="102756"/>
                    <a:pt x="22053" y="110753"/>
                    <a:pt x="24941" y="114751"/>
                  </a:cubicBezTo>
                  <a:cubicBezTo>
                    <a:pt x="42711" y="139184"/>
                    <a:pt x="120233" y="128744"/>
                    <a:pt x="76474" y="24347"/>
                  </a:cubicBezTo>
                  <a:cubicBezTo>
                    <a:pt x="58926" y="-17634"/>
                    <a:pt x="-13709" y="-308"/>
                    <a:pt x="2284" y="383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E52C09D2-68CD-6B60-10DD-BE518BD32DB8}"/>
                </a:ext>
              </a:extLst>
            </p:cNvPr>
            <p:cNvSpPr/>
            <p:nvPr/>
          </p:nvSpPr>
          <p:spPr>
            <a:xfrm>
              <a:off x="4299658" y="1961013"/>
              <a:ext cx="86584" cy="129009"/>
            </a:xfrm>
            <a:custGeom>
              <a:avLst/>
              <a:gdLst>
                <a:gd name="connsiteX0" fmla="*/ 1333 w 86584"/>
                <a:gd name="connsiteY0" fmla="*/ 32971 h 129009"/>
                <a:gd name="connsiteX1" fmla="*/ 37984 w 86584"/>
                <a:gd name="connsiteY1" fmla="*/ 18089 h 129009"/>
                <a:gd name="connsiteX2" fmla="*/ 69081 w 86584"/>
                <a:gd name="connsiteY2" fmla="*/ 48297 h 129009"/>
                <a:gd name="connsiteX3" fmla="*/ 20880 w 86584"/>
                <a:gd name="connsiteY3" fmla="*/ 115822 h 129009"/>
                <a:gd name="connsiteX4" fmla="*/ 11106 w 86584"/>
                <a:gd name="connsiteY4" fmla="*/ 97608 h 129009"/>
                <a:gd name="connsiteX5" fmla="*/ 2666 w 86584"/>
                <a:gd name="connsiteY5" fmla="*/ 109603 h 129009"/>
                <a:gd name="connsiteX6" fmla="*/ 63306 w 86584"/>
                <a:gd name="connsiteY6" fmla="*/ 120043 h 129009"/>
                <a:gd name="connsiteX7" fmla="*/ 45092 w 86584"/>
                <a:gd name="connsiteY7" fmla="*/ 5206 h 129009"/>
                <a:gd name="connsiteX8" fmla="*/ 3332 w 86584"/>
                <a:gd name="connsiteY8" fmla="*/ 15424 h 129009"/>
                <a:gd name="connsiteX9" fmla="*/ 0 w 86584"/>
                <a:gd name="connsiteY9" fmla="*/ 24086 h 129009"/>
                <a:gd name="connsiteX10" fmla="*/ 1333 w 86584"/>
                <a:gd name="connsiteY10" fmla="*/ 32971 h 1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84" h="129009">
                  <a:moveTo>
                    <a:pt x="1333" y="32971"/>
                  </a:moveTo>
                  <a:cubicBezTo>
                    <a:pt x="15327" y="26752"/>
                    <a:pt x="10662" y="6094"/>
                    <a:pt x="37984" y="18089"/>
                  </a:cubicBezTo>
                  <a:cubicBezTo>
                    <a:pt x="49756" y="23198"/>
                    <a:pt x="64639" y="37414"/>
                    <a:pt x="69081" y="48297"/>
                  </a:cubicBezTo>
                  <a:cubicBezTo>
                    <a:pt x="84630" y="86058"/>
                    <a:pt x="64639" y="123819"/>
                    <a:pt x="20880" y="115822"/>
                  </a:cubicBezTo>
                  <a:cubicBezTo>
                    <a:pt x="14883" y="104938"/>
                    <a:pt x="20214" y="104938"/>
                    <a:pt x="11106" y="97608"/>
                  </a:cubicBezTo>
                  <a:cubicBezTo>
                    <a:pt x="1333" y="102939"/>
                    <a:pt x="7108" y="96276"/>
                    <a:pt x="2666" y="109603"/>
                  </a:cubicBezTo>
                  <a:cubicBezTo>
                    <a:pt x="13328" y="129816"/>
                    <a:pt x="43093" y="135813"/>
                    <a:pt x="63306" y="120043"/>
                  </a:cubicBezTo>
                  <a:cubicBezTo>
                    <a:pt x="99513" y="91389"/>
                    <a:pt x="93515" y="27418"/>
                    <a:pt x="45092" y="5206"/>
                  </a:cubicBezTo>
                  <a:cubicBezTo>
                    <a:pt x="25989" y="-3457"/>
                    <a:pt x="13328" y="-2124"/>
                    <a:pt x="3332" y="15424"/>
                  </a:cubicBezTo>
                  <a:cubicBezTo>
                    <a:pt x="3110" y="15868"/>
                    <a:pt x="0" y="24086"/>
                    <a:pt x="0" y="24086"/>
                  </a:cubicBezTo>
                  <a:lnTo>
                    <a:pt x="1333" y="3297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D1C2DE03-DFDA-64A8-A148-3B0A225B515C}"/>
                </a:ext>
              </a:extLst>
            </p:cNvPr>
            <p:cNvSpPr/>
            <p:nvPr/>
          </p:nvSpPr>
          <p:spPr>
            <a:xfrm>
              <a:off x="4418227" y="1822728"/>
              <a:ext cx="89471" cy="123427"/>
            </a:xfrm>
            <a:custGeom>
              <a:avLst/>
              <a:gdLst>
                <a:gd name="connsiteX0" fmla="*/ 89120 w 89471"/>
                <a:gd name="connsiteY0" fmla="*/ 80852 h 123427"/>
                <a:gd name="connsiteX1" fmla="*/ 62687 w 89471"/>
                <a:gd name="connsiteY1" fmla="*/ 104619 h 123427"/>
                <a:gd name="connsiteX2" fmla="*/ 27591 w 89471"/>
                <a:gd name="connsiteY2" fmla="*/ 23545 h 123427"/>
                <a:gd name="connsiteX3" fmla="*/ 56245 w 89471"/>
                <a:gd name="connsiteY3" fmla="*/ 0 h 123427"/>
                <a:gd name="connsiteX4" fmla="*/ 56245 w 89471"/>
                <a:gd name="connsiteY4" fmla="*/ 123277 h 123427"/>
                <a:gd name="connsiteX5" fmla="*/ 89120 w 89471"/>
                <a:gd name="connsiteY5" fmla="*/ 80852 h 1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71" h="123427">
                  <a:moveTo>
                    <a:pt x="89120" y="80852"/>
                  </a:moveTo>
                  <a:cubicBezTo>
                    <a:pt x="68240" y="85073"/>
                    <a:pt x="77569" y="96845"/>
                    <a:pt x="62687" y="104619"/>
                  </a:cubicBezTo>
                  <a:cubicBezTo>
                    <a:pt x="20705" y="127053"/>
                    <a:pt x="-2396" y="50199"/>
                    <a:pt x="27591" y="23545"/>
                  </a:cubicBezTo>
                  <a:cubicBezTo>
                    <a:pt x="44472" y="8441"/>
                    <a:pt x="52691" y="23101"/>
                    <a:pt x="56245" y="0"/>
                  </a:cubicBezTo>
                  <a:cubicBezTo>
                    <a:pt x="-15946" y="1111"/>
                    <a:pt x="-21499" y="128386"/>
                    <a:pt x="56245" y="123277"/>
                  </a:cubicBezTo>
                  <a:cubicBezTo>
                    <a:pt x="81346" y="121500"/>
                    <a:pt x="91563" y="90181"/>
                    <a:pt x="89120" y="808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0F6A165-560C-C488-8A3C-9EBCEE3A744B}"/>
                </a:ext>
              </a:extLst>
            </p:cNvPr>
            <p:cNvSpPr/>
            <p:nvPr/>
          </p:nvSpPr>
          <p:spPr>
            <a:xfrm>
              <a:off x="4633731" y="2492746"/>
              <a:ext cx="89273" cy="107801"/>
            </a:xfrm>
            <a:custGeom>
              <a:avLst/>
              <a:gdLst>
                <a:gd name="connsiteX0" fmla="*/ 60647 w 89273"/>
                <a:gd name="connsiteY0" fmla="*/ 80308 h 107801"/>
                <a:gd name="connsiteX1" fmla="*/ 14444 w 89273"/>
                <a:gd name="connsiteY1" fmla="*/ 70979 h 107801"/>
                <a:gd name="connsiteX2" fmla="*/ 36435 w 89273"/>
                <a:gd name="connsiteY2" fmla="*/ 13672 h 107801"/>
                <a:gd name="connsiteX3" fmla="*/ 84636 w 89273"/>
                <a:gd name="connsiteY3" fmla="*/ 38772 h 107801"/>
                <a:gd name="connsiteX4" fmla="*/ 4004 w 89273"/>
                <a:gd name="connsiteY4" fmla="*/ 38994 h 107801"/>
                <a:gd name="connsiteX5" fmla="*/ 60647 w 89273"/>
                <a:gd name="connsiteY5" fmla="*/ 80308 h 10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73" h="107801">
                  <a:moveTo>
                    <a:pt x="60647" y="80308"/>
                  </a:moveTo>
                  <a:cubicBezTo>
                    <a:pt x="58425" y="80975"/>
                    <a:pt x="25773" y="109851"/>
                    <a:pt x="14444" y="70979"/>
                  </a:cubicBezTo>
                  <a:cubicBezTo>
                    <a:pt x="7336" y="46768"/>
                    <a:pt x="23552" y="23667"/>
                    <a:pt x="36435" y="13672"/>
                  </a:cubicBezTo>
                  <a:cubicBezTo>
                    <a:pt x="81305" y="7675"/>
                    <a:pt x="65534" y="27888"/>
                    <a:pt x="84636" y="38772"/>
                  </a:cubicBezTo>
                  <a:cubicBezTo>
                    <a:pt x="109737" y="17448"/>
                    <a:pt x="25773" y="-36750"/>
                    <a:pt x="4004" y="38994"/>
                  </a:cubicBezTo>
                  <a:cubicBezTo>
                    <a:pt x="-21540" y="128731"/>
                    <a:pt x="84414" y="117181"/>
                    <a:pt x="60647" y="8030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EA49915-C125-8321-8DAA-799F6D2C8194}"/>
                </a:ext>
              </a:extLst>
            </p:cNvPr>
            <p:cNvSpPr/>
            <p:nvPr/>
          </p:nvSpPr>
          <p:spPr>
            <a:xfrm>
              <a:off x="4170021" y="2132266"/>
              <a:ext cx="89396" cy="109339"/>
            </a:xfrm>
            <a:custGeom>
              <a:avLst/>
              <a:gdLst>
                <a:gd name="connsiteX0" fmla="*/ 69885 w 89396"/>
                <a:gd name="connsiteY0" fmla="*/ 48077 h 109339"/>
                <a:gd name="connsiteX1" fmla="*/ 64332 w 89396"/>
                <a:gd name="connsiteY1" fmla="*/ 56740 h 109339"/>
                <a:gd name="connsiteX2" fmla="*/ 72550 w 89396"/>
                <a:gd name="connsiteY2" fmla="*/ 63404 h 109339"/>
                <a:gd name="connsiteX3" fmla="*/ 80103 w 89396"/>
                <a:gd name="connsiteY3" fmla="*/ 69401 h 109339"/>
                <a:gd name="connsiteX4" fmla="*/ 16574 w 89396"/>
                <a:gd name="connsiteY4" fmla="*/ 32973 h 109339"/>
                <a:gd name="connsiteX5" fmla="*/ 49005 w 89396"/>
                <a:gd name="connsiteY5" fmla="*/ 13871 h 109339"/>
                <a:gd name="connsiteX6" fmla="*/ 7023 w 89396"/>
                <a:gd name="connsiteY6" fmla="*/ 26087 h 109339"/>
                <a:gd name="connsiteX7" fmla="*/ 77437 w 89396"/>
                <a:gd name="connsiteY7" fmla="*/ 99832 h 109339"/>
                <a:gd name="connsiteX8" fmla="*/ 69885 w 89396"/>
                <a:gd name="connsiteY8" fmla="*/ 48077 h 10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96" h="109339">
                  <a:moveTo>
                    <a:pt x="69885" y="48077"/>
                  </a:moveTo>
                  <a:lnTo>
                    <a:pt x="64332" y="56740"/>
                  </a:lnTo>
                  <a:cubicBezTo>
                    <a:pt x="69218" y="64292"/>
                    <a:pt x="63221" y="56296"/>
                    <a:pt x="72550" y="63404"/>
                  </a:cubicBezTo>
                  <a:lnTo>
                    <a:pt x="80103" y="69401"/>
                  </a:lnTo>
                  <a:cubicBezTo>
                    <a:pt x="76104" y="112493"/>
                    <a:pt x="-3861" y="104052"/>
                    <a:pt x="16574" y="32973"/>
                  </a:cubicBezTo>
                  <a:cubicBezTo>
                    <a:pt x="23682" y="8762"/>
                    <a:pt x="26570" y="16758"/>
                    <a:pt x="49005" y="13871"/>
                  </a:cubicBezTo>
                  <a:cubicBezTo>
                    <a:pt x="47006" y="-10563"/>
                    <a:pt x="17685" y="-345"/>
                    <a:pt x="7023" y="26087"/>
                  </a:cubicBezTo>
                  <a:cubicBezTo>
                    <a:pt x="-21409" y="96278"/>
                    <a:pt x="43452" y="126264"/>
                    <a:pt x="77437" y="99832"/>
                  </a:cubicBezTo>
                  <a:cubicBezTo>
                    <a:pt x="98539" y="83173"/>
                    <a:pt x="88988" y="57629"/>
                    <a:pt x="69885" y="4807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4B101465-4B2B-81A0-12BF-3B724F66CC2D}"/>
                </a:ext>
              </a:extLst>
            </p:cNvPr>
            <p:cNvSpPr/>
            <p:nvPr/>
          </p:nvSpPr>
          <p:spPr>
            <a:xfrm>
              <a:off x="3900750" y="2027710"/>
              <a:ext cx="115708" cy="89090"/>
            </a:xfrm>
            <a:custGeom>
              <a:avLst/>
              <a:gdLst>
                <a:gd name="connsiteX0" fmla="*/ 5522 w 115708"/>
                <a:gd name="connsiteY0" fmla="*/ 54012 h 89090"/>
                <a:gd name="connsiteX1" fmla="*/ 20404 w 115708"/>
                <a:gd name="connsiteY1" fmla="*/ 25580 h 89090"/>
                <a:gd name="connsiteX2" fmla="*/ 101925 w 115708"/>
                <a:gd name="connsiteY2" fmla="*/ 75558 h 89090"/>
                <a:gd name="connsiteX3" fmla="*/ 67273 w 115708"/>
                <a:gd name="connsiteY3" fmla="*/ 69338 h 89090"/>
                <a:gd name="connsiteX4" fmla="*/ 60387 w 115708"/>
                <a:gd name="connsiteY4" fmla="*/ 83332 h 89090"/>
                <a:gd name="connsiteX5" fmla="*/ 115030 w 115708"/>
                <a:gd name="connsiteY5" fmla="*/ 69338 h 89090"/>
                <a:gd name="connsiteX6" fmla="*/ 27068 w 115708"/>
                <a:gd name="connsiteY6" fmla="*/ 7144 h 89090"/>
                <a:gd name="connsiteX7" fmla="*/ 5522 w 115708"/>
                <a:gd name="connsiteY7" fmla="*/ 54012 h 8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08" h="89090">
                  <a:moveTo>
                    <a:pt x="5522" y="54012"/>
                  </a:moveTo>
                  <a:cubicBezTo>
                    <a:pt x="22181" y="47126"/>
                    <a:pt x="11075" y="34243"/>
                    <a:pt x="20404" y="25580"/>
                  </a:cubicBezTo>
                  <a:cubicBezTo>
                    <a:pt x="43061" y="4479"/>
                    <a:pt x="112365" y="10476"/>
                    <a:pt x="101925" y="75558"/>
                  </a:cubicBezTo>
                  <a:cubicBezTo>
                    <a:pt x="74825" y="84665"/>
                    <a:pt x="81489" y="75113"/>
                    <a:pt x="67273" y="69338"/>
                  </a:cubicBezTo>
                  <a:lnTo>
                    <a:pt x="60387" y="83332"/>
                  </a:lnTo>
                  <a:cubicBezTo>
                    <a:pt x="81045" y="92217"/>
                    <a:pt x="109921" y="93105"/>
                    <a:pt x="115030" y="69338"/>
                  </a:cubicBezTo>
                  <a:cubicBezTo>
                    <a:pt x="121250" y="40462"/>
                    <a:pt x="84154" y="-20843"/>
                    <a:pt x="27068" y="7144"/>
                  </a:cubicBezTo>
                  <a:cubicBezTo>
                    <a:pt x="-1142" y="20916"/>
                    <a:pt x="-5363" y="42906"/>
                    <a:pt x="5522" y="540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03D91152-3905-887A-251E-F5F16D2C2D52}"/>
                </a:ext>
              </a:extLst>
            </p:cNvPr>
            <p:cNvSpPr/>
            <p:nvPr/>
          </p:nvSpPr>
          <p:spPr>
            <a:xfrm>
              <a:off x="4538093" y="1993462"/>
              <a:ext cx="83844" cy="111424"/>
            </a:xfrm>
            <a:custGeom>
              <a:avLst/>
              <a:gdLst>
                <a:gd name="connsiteX0" fmla="*/ 80761 w 83844"/>
                <a:gd name="connsiteY0" fmla="*/ 65603 h 111424"/>
                <a:gd name="connsiteX1" fmla="*/ 61436 w 83844"/>
                <a:gd name="connsiteY1" fmla="*/ 90925 h 111424"/>
                <a:gd name="connsiteX2" fmla="*/ 17455 w 83844"/>
                <a:gd name="connsiteY2" fmla="*/ 46279 h 111424"/>
                <a:gd name="connsiteX3" fmla="*/ 39446 w 83844"/>
                <a:gd name="connsiteY3" fmla="*/ 16070 h 111424"/>
                <a:gd name="connsiteX4" fmla="*/ 67878 w 83844"/>
                <a:gd name="connsiteY4" fmla="*/ 8074 h 111424"/>
                <a:gd name="connsiteX5" fmla="*/ 3017 w 83844"/>
                <a:gd name="connsiteY5" fmla="*/ 87593 h 111424"/>
                <a:gd name="connsiteX6" fmla="*/ 55661 w 83844"/>
                <a:gd name="connsiteY6" fmla="*/ 109583 h 111424"/>
                <a:gd name="connsiteX7" fmla="*/ 80761 w 83844"/>
                <a:gd name="connsiteY7" fmla="*/ 65603 h 1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44" h="111424">
                  <a:moveTo>
                    <a:pt x="80761" y="65603"/>
                  </a:moveTo>
                  <a:cubicBezTo>
                    <a:pt x="58993" y="80263"/>
                    <a:pt x="78762" y="80930"/>
                    <a:pt x="61436" y="90925"/>
                  </a:cubicBezTo>
                  <a:cubicBezTo>
                    <a:pt x="40112" y="103808"/>
                    <a:pt x="-93" y="91591"/>
                    <a:pt x="17455" y="46279"/>
                  </a:cubicBezTo>
                  <a:cubicBezTo>
                    <a:pt x="22564" y="33618"/>
                    <a:pt x="28117" y="21845"/>
                    <a:pt x="39446" y="16070"/>
                  </a:cubicBezTo>
                  <a:cubicBezTo>
                    <a:pt x="60104" y="6075"/>
                    <a:pt x="55661" y="22290"/>
                    <a:pt x="67878" y="8074"/>
                  </a:cubicBezTo>
                  <a:cubicBezTo>
                    <a:pt x="41445" y="-23912"/>
                    <a:pt x="-13421" y="46723"/>
                    <a:pt x="3017" y="87593"/>
                  </a:cubicBezTo>
                  <a:cubicBezTo>
                    <a:pt x="9236" y="102920"/>
                    <a:pt x="32116" y="116469"/>
                    <a:pt x="55661" y="109583"/>
                  </a:cubicBezTo>
                  <a:cubicBezTo>
                    <a:pt x="72320" y="104919"/>
                    <a:pt x="91423" y="82707"/>
                    <a:pt x="80761" y="656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2498931D-18B0-2605-2E9F-A07274E4AEFC}"/>
                </a:ext>
              </a:extLst>
            </p:cNvPr>
            <p:cNvSpPr/>
            <p:nvPr/>
          </p:nvSpPr>
          <p:spPr>
            <a:xfrm>
              <a:off x="4532964" y="2354160"/>
              <a:ext cx="73496" cy="116621"/>
            </a:xfrm>
            <a:custGeom>
              <a:avLst/>
              <a:gdLst>
                <a:gd name="connsiteX0" fmla="*/ 11478 w 73496"/>
                <a:gd name="connsiteY0" fmla="*/ 27426 h 116621"/>
                <a:gd name="connsiteX1" fmla="*/ 35912 w 73496"/>
                <a:gd name="connsiteY1" fmla="*/ 15431 h 116621"/>
                <a:gd name="connsiteX2" fmla="*/ 11034 w 73496"/>
                <a:gd name="connsiteY2" fmla="*/ 95839 h 116621"/>
                <a:gd name="connsiteX3" fmla="*/ 14588 w 73496"/>
                <a:gd name="connsiteY3" fmla="*/ 61188 h 116621"/>
                <a:gd name="connsiteX4" fmla="*/ 70564 w 73496"/>
                <a:gd name="connsiteY4" fmla="*/ 83400 h 116621"/>
                <a:gd name="connsiteX5" fmla="*/ 25250 w 73496"/>
                <a:gd name="connsiteY5" fmla="*/ 105 h 116621"/>
                <a:gd name="connsiteX6" fmla="*/ 11478 w 73496"/>
                <a:gd name="connsiteY6" fmla="*/ 27426 h 1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6" h="116621">
                  <a:moveTo>
                    <a:pt x="11478" y="27426"/>
                  </a:moveTo>
                  <a:cubicBezTo>
                    <a:pt x="25695" y="20318"/>
                    <a:pt x="10812" y="7435"/>
                    <a:pt x="35912" y="15431"/>
                  </a:cubicBezTo>
                  <a:cubicBezTo>
                    <a:pt x="74563" y="27648"/>
                    <a:pt x="71231" y="136932"/>
                    <a:pt x="11034" y="95839"/>
                  </a:cubicBezTo>
                  <a:cubicBezTo>
                    <a:pt x="9479" y="72739"/>
                    <a:pt x="22141" y="74293"/>
                    <a:pt x="14588" y="61188"/>
                  </a:cubicBezTo>
                  <a:cubicBezTo>
                    <a:pt x="-33613" y="103391"/>
                    <a:pt x="51461" y="149593"/>
                    <a:pt x="70564" y="83400"/>
                  </a:cubicBezTo>
                  <a:cubicBezTo>
                    <a:pt x="83448" y="38310"/>
                    <a:pt x="51239" y="-2339"/>
                    <a:pt x="25250" y="105"/>
                  </a:cubicBezTo>
                  <a:cubicBezTo>
                    <a:pt x="12367" y="1438"/>
                    <a:pt x="5037" y="14321"/>
                    <a:pt x="11478" y="27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DF4072B-8D00-93F0-A62B-B55D3C28022B}"/>
                </a:ext>
              </a:extLst>
            </p:cNvPr>
            <p:cNvSpPr/>
            <p:nvPr/>
          </p:nvSpPr>
          <p:spPr>
            <a:xfrm>
              <a:off x="4705880" y="2025312"/>
              <a:ext cx="76237" cy="102393"/>
            </a:xfrm>
            <a:custGeom>
              <a:avLst/>
              <a:gdLst>
                <a:gd name="connsiteX0" fmla="*/ 70240 w 76237"/>
                <a:gd name="connsiteY0" fmla="*/ 65961 h 102393"/>
                <a:gd name="connsiteX1" fmla="*/ 18485 w 76237"/>
                <a:gd name="connsiteY1" fmla="*/ 84175 h 102393"/>
                <a:gd name="connsiteX2" fmla="*/ 27370 w 76237"/>
                <a:gd name="connsiteY2" fmla="*/ 27978 h 102393"/>
                <a:gd name="connsiteX3" fmla="*/ 76238 w 76237"/>
                <a:gd name="connsiteY3" fmla="*/ 9987 h 102393"/>
                <a:gd name="connsiteX4" fmla="*/ 48 w 76237"/>
                <a:gd name="connsiteY4" fmla="*/ 64628 h 102393"/>
                <a:gd name="connsiteX5" fmla="*/ 37810 w 76237"/>
                <a:gd name="connsiteY5" fmla="*/ 101945 h 102393"/>
                <a:gd name="connsiteX6" fmla="*/ 62244 w 76237"/>
                <a:gd name="connsiteY6" fmla="*/ 88618 h 102393"/>
                <a:gd name="connsiteX7" fmla="*/ 70240 w 76237"/>
                <a:gd name="connsiteY7" fmla="*/ 65961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37" h="102393">
                  <a:moveTo>
                    <a:pt x="70240" y="65961"/>
                  </a:moveTo>
                  <a:cubicBezTo>
                    <a:pt x="52248" y="67516"/>
                    <a:pt x="60245" y="96392"/>
                    <a:pt x="18485" y="84175"/>
                  </a:cubicBezTo>
                  <a:cubicBezTo>
                    <a:pt x="9155" y="61741"/>
                    <a:pt x="12487" y="41750"/>
                    <a:pt x="27370" y="27978"/>
                  </a:cubicBezTo>
                  <a:cubicBezTo>
                    <a:pt x="56246" y="1546"/>
                    <a:pt x="64021" y="28867"/>
                    <a:pt x="76238" y="9987"/>
                  </a:cubicBezTo>
                  <a:cubicBezTo>
                    <a:pt x="59134" y="-18001"/>
                    <a:pt x="1603" y="16872"/>
                    <a:pt x="48" y="64628"/>
                  </a:cubicBezTo>
                  <a:cubicBezTo>
                    <a:pt x="-840" y="91949"/>
                    <a:pt x="10488" y="105055"/>
                    <a:pt x="37810" y="101945"/>
                  </a:cubicBezTo>
                  <a:cubicBezTo>
                    <a:pt x="52248" y="100390"/>
                    <a:pt x="54692" y="96614"/>
                    <a:pt x="62244" y="88618"/>
                  </a:cubicBezTo>
                  <a:cubicBezTo>
                    <a:pt x="70907" y="79511"/>
                    <a:pt x="77793" y="78844"/>
                    <a:pt x="70240" y="659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D014F75-6EC1-B08F-F77A-C7C1B6295266}"/>
                </a:ext>
              </a:extLst>
            </p:cNvPr>
            <p:cNvSpPr/>
            <p:nvPr/>
          </p:nvSpPr>
          <p:spPr>
            <a:xfrm>
              <a:off x="4097800" y="2438352"/>
              <a:ext cx="73147" cy="102807"/>
            </a:xfrm>
            <a:custGeom>
              <a:avLst/>
              <a:gdLst>
                <a:gd name="connsiteX0" fmla="*/ 58364 w 73147"/>
                <a:gd name="connsiteY0" fmla="*/ 46520 h 102807"/>
                <a:gd name="connsiteX1" fmla="*/ 52367 w 73147"/>
                <a:gd name="connsiteY1" fmla="*/ 85392 h 102807"/>
                <a:gd name="connsiteX2" fmla="*/ 14383 w 73147"/>
                <a:gd name="connsiteY2" fmla="*/ 50519 h 102807"/>
                <a:gd name="connsiteX3" fmla="*/ 55254 w 73147"/>
                <a:gd name="connsiteY3" fmla="*/ 10759 h 102807"/>
                <a:gd name="connsiteX4" fmla="*/ 54366 w 73147"/>
                <a:gd name="connsiteY4" fmla="*/ 1652 h 102807"/>
                <a:gd name="connsiteX5" fmla="*/ 6831 w 73147"/>
                <a:gd name="connsiteY5" fmla="*/ 88946 h 102807"/>
                <a:gd name="connsiteX6" fmla="*/ 60585 w 73147"/>
                <a:gd name="connsiteY6" fmla="*/ 96054 h 102807"/>
                <a:gd name="connsiteX7" fmla="*/ 73024 w 73147"/>
                <a:gd name="connsiteY7" fmla="*/ 71176 h 102807"/>
                <a:gd name="connsiteX8" fmla="*/ 58364 w 73147"/>
                <a:gd name="connsiteY8" fmla="*/ 46520 h 10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47" h="102807">
                  <a:moveTo>
                    <a:pt x="58364" y="46520"/>
                  </a:moveTo>
                  <a:cubicBezTo>
                    <a:pt x="52367" y="66067"/>
                    <a:pt x="72580" y="66289"/>
                    <a:pt x="52367" y="85392"/>
                  </a:cubicBezTo>
                  <a:cubicBezTo>
                    <a:pt x="25045" y="96054"/>
                    <a:pt x="8830" y="80949"/>
                    <a:pt x="14383" y="50519"/>
                  </a:cubicBezTo>
                  <a:cubicBezTo>
                    <a:pt x="21491" y="10093"/>
                    <a:pt x="46591" y="14091"/>
                    <a:pt x="55254" y="10759"/>
                  </a:cubicBezTo>
                  <a:lnTo>
                    <a:pt x="54366" y="1652"/>
                  </a:lnTo>
                  <a:cubicBezTo>
                    <a:pt x="25045" y="-11453"/>
                    <a:pt x="-16493" y="56738"/>
                    <a:pt x="6831" y="88946"/>
                  </a:cubicBezTo>
                  <a:cubicBezTo>
                    <a:pt x="16604" y="102717"/>
                    <a:pt x="42815" y="108270"/>
                    <a:pt x="60585" y="96054"/>
                  </a:cubicBezTo>
                  <a:cubicBezTo>
                    <a:pt x="67693" y="90945"/>
                    <a:pt x="72580" y="82726"/>
                    <a:pt x="73024" y="71176"/>
                  </a:cubicBezTo>
                  <a:cubicBezTo>
                    <a:pt x="74357" y="47631"/>
                    <a:pt x="64584" y="47409"/>
                    <a:pt x="58364" y="465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D8E2784F-C701-23B7-A845-9E2CDBF59D74}"/>
                </a:ext>
              </a:extLst>
            </p:cNvPr>
            <p:cNvSpPr/>
            <p:nvPr/>
          </p:nvSpPr>
          <p:spPr>
            <a:xfrm>
              <a:off x="4056429" y="2580605"/>
              <a:ext cx="76473" cy="94057"/>
            </a:xfrm>
            <a:custGeom>
              <a:avLst/>
              <a:gdLst>
                <a:gd name="connsiteX0" fmla="*/ 19325 w 76473"/>
                <a:gd name="connsiteY0" fmla="*/ 16217 h 94057"/>
                <a:gd name="connsiteX1" fmla="*/ 61307 w 76473"/>
                <a:gd name="connsiteY1" fmla="*/ 26212 h 94057"/>
                <a:gd name="connsiteX2" fmla="*/ 45536 w 76473"/>
                <a:gd name="connsiteY2" fmla="*/ 80188 h 94057"/>
                <a:gd name="connsiteX3" fmla="*/ 15771 w 76473"/>
                <a:gd name="connsiteY3" fmla="*/ 82187 h 94057"/>
                <a:gd name="connsiteX4" fmla="*/ 7108 w 76473"/>
                <a:gd name="connsiteY4" fmla="*/ 65750 h 94057"/>
                <a:gd name="connsiteX5" fmla="*/ 0 w 76473"/>
                <a:gd name="connsiteY5" fmla="*/ 83519 h 94057"/>
                <a:gd name="connsiteX6" fmla="*/ 74413 w 76473"/>
                <a:gd name="connsiteY6" fmla="*/ 51978 h 94057"/>
                <a:gd name="connsiteX7" fmla="*/ 19325 w 76473"/>
                <a:gd name="connsiteY7" fmla="*/ 16217 h 9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73" h="94057">
                  <a:moveTo>
                    <a:pt x="19325" y="16217"/>
                  </a:moveTo>
                  <a:cubicBezTo>
                    <a:pt x="26211" y="19993"/>
                    <a:pt x="52866" y="11996"/>
                    <a:pt x="61307" y="26212"/>
                  </a:cubicBezTo>
                  <a:cubicBezTo>
                    <a:pt x="65972" y="53089"/>
                    <a:pt x="55310" y="65750"/>
                    <a:pt x="45536" y="80188"/>
                  </a:cubicBezTo>
                  <a:lnTo>
                    <a:pt x="15771" y="82187"/>
                  </a:lnTo>
                  <a:cubicBezTo>
                    <a:pt x="9551" y="70414"/>
                    <a:pt x="15327" y="72413"/>
                    <a:pt x="7108" y="65750"/>
                  </a:cubicBezTo>
                  <a:lnTo>
                    <a:pt x="0" y="83519"/>
                  </a:lnTo>
                  <a:cubicBezTo>
                    <a:pt x="33319" y="103732"/>
                    <a:pt x="63750" y="95736"/>
                    <a:pt x="74413" y="51978"/>
                  </a:cubicBezTo>
                  <a:cubicBezTo>
                    <a:pt x="89961" y="-13326"/>
                    <a:pt x="12217" y="-6884"/>
                    <a:pt x="19325" y="16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5C1FE1E-1286-1371-0626-CA3F5E1AA61D}"/>
                </a:ext>
              </a:extLst>
            </p:cNvPr>
            <p:cNvSpPr/>
            <p:nvPr/>
          </p:nvSpPr>
          <p:spPr>
            <a:xfrm>
              <a:off x="4632412" y="2155292"/>
              <a:ext cx="71115" cy="95158"/>
            </a:xfrm>
            <a:custGeom>
              <a:avLst/>
              <a:gdLst>
                <a:gd name="connsiteX0" fmla="*/ 66630 w 71115"/>
                <a:gd name="connsiteY0" fmla="*/ 66811 h 95158"/>
                <a:gd name="connsiteX1" fmla="*/ 13320 w 71115"/>
                <a:gd name="connsiteY1" fmla="*/ 50152 h 95158"/>
                <a:gd name="connsiteX2" fmla="*/ 27980 w 71115"/>
                <a:gd name="connsiteY2" fmla="*/ 17500 h 95158"/>
                <a:gd name="connsiteX3" fmla="*/ 56635 w 71115"/>
                <a:gd name="connsiteY3" fmla="*/ 5061 h 95158"/>
                <a:gd name="connsiteX4" fmla="*/ 40642 w 71115"/>
                <a:gd name="connsiteY4" fmla="*/ 95020 h 95158"/>
                <a:gd name="connsiteX5" fmla="*/ 66630 w 71115"/>
                <a:gd name="connsiteY5" fmla="*/ 66811 h 9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15" h="95158">
                  <a:moveTo>
                    <a:pt x="66630" y="66811"/>
                  </a:moveTo>
                  <a:cubicBezTo>
                    <a:pt x="66630" y="66811"/>
                    <a:pt x="13764" y="105460"/>
                    <a:pt x="13320" y="50152"/>
                  </a:cubicBezTo>
                  <a:cubicBezTo>
                    <a:pt x="13098" y="35270"/>
                    <a:pt x="17985" y="22609"/>
                    <a:pt x="27980" y="17500"/>
                  </a:cubicBezTo>
                  <a:cubicBezTo>
                    <a:pt x="45084" y="9282"/>
                    <a:pt x="54413" y="27273"/>
                    <a:pt x="56635" y="5061"/>
                  </a:cubicBezTo>
                  <a:cubicBezTo>
                    <a:pt x="1991" y="-26480"/>
                    <a:pt x="-29995" y="99907"/>
                    <a:pt x="40642" y="95020"/>
                  </a:cubicBezTo>
                  <a:cubicBezTo>
                    <a:pt x="44862" y="94798"/>
                    <a:pt x="84178" y="84803"/>
                    <a:pt x="66630" y="6681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86892F6-3D93-78F3-96BA-A6B144AB44B8}"/>
                </a:ext>
              </a:extLst>
            </p:cNvPr>
            <p:cNvSpPr/>
            <p:nvPr/>
          </p:nvSpPr>
          <p:spPr>
            <a:xfrm>
              <a:off x="4838094" y="2089528"/>
              <a:ext cx="80412" cy="74166"/>
            </a:xfrm>
            <a:custGeom>
              <a:avLst/>
              <a:gdLst>
                <a:gd name="connsiteX0" fmla="*/ 0 w 80412"/>
                <a:gd name="connsiteY0" fmla="*/ 45281 h 74166"/>
                <a:gd name="connsiteX1" fmla="*/ 8663 w 80412"/>
                <a:gd name="connsiteY1" fmla="*/ 50168 h 74166"/>
                <a:gd name="connsiteX2" fmla="*/ 23323 w 80412"/>
                <a:gd name="connsiteY2" fmla="*/ 24846 h 74166"/>
                <a:gd name="connsiteX3" fmla="*/ 65083 w 80412"/>
                <a:gd name="connsiteY3" fmla="*/ 47058 h 74166"/>
                <a:gd name="connsiteX4" fmla="*/ 41982 w 80412"/>
                <a:gd name="connsiteY4" fmla="*/ 65272 h 74166"/>
                <a:gd name="connsiteX5" fmla="*/ 63973 w 80412"/>
                <a:gd name="connsiteY5" fmla="*/ 74157 h 74166"/>
                <a:gd name="connsiteX6" fmla="*/ 80410 w 80412"/>
                <a:gd name="connsiteY6" fmla="*/ 39061 h 74166"/>
                <a:gd name="connsiteX7" fmla="*/ 0 w 80412"/>
                <a:gd name="connsiteY7" fmla="*/ 45281 h 7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412" h="74166">
                  <a:moveTo>
                    <a:pt x="0" y="45281"/>
                  </a:moveTo>
                  <a:lnTo>
                    <a:pt x="8663" y="50168"/>
                  </a:lnTo>
                  <a:cubicBezTo>
                    <a:pt x="15327" y="42393"/>
                    <a:pt x="15771" y="32398"/>
                    <a:pt x="23323" y="24846"/>
                  </a:cubicBezTo>
                  <a:cubicBezTo>
                    <a:pt x="39983" y="7964"/>
                    <a:pt x="72191" y="16405"/>
                    <a:pt x="65083" y="47058"/>
                  </a:cubicBezTo>
                  <a:cubicBezTo>
                    <a:pt x="61307" y="64161"/>
                    <a:pt x="49979" y="59719"/>
                    <a:pt x="41982" y="65272"/>
                  </a:cubicBezTo>
                  <a:cubicBezTo>
                    <a:pt x="47313" y="74823"/>
                    <a:pt x="49979" y="74157"/>
                    <a:pt x="63973" y="74157"/>
                  </a:cubicBezTo>
                  <a:cubicBezTo>
                    <a:pt x="69304" y="65938"/>
                    <a:pt x="80188" y="51500"/>
                    <a:pt x="80410" y="39061"/>
                  </a:cubicBezTo>
                  <a:cubicBezTo>
                    <a:pt x="80854" y="-8250"/>
                    <a:pt x="16437" y="-19801"/>
                    <a:pt x="0" y="452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C1FDB522-4F94-7EDF-493E-A2B3C630445D}"/>
                </a:ext>
              </a:extLst>
            </p:cNvPr>
            <p:cNvSpPr/>
            <p:nvPr/>
          </p:nvSpPr>
          <p:spPr>
            <a:xfrm>
              <a:off x="4322382" y="2212482"/>
              <a:ext cx="60489" cy="88496"/>
            </a:xfrm>
            <a:custGeom>
              <a:avLst/>
              <a:gdLst>
                <a:gd name="connsiteX0" fmla="*/ 59907 w 60489"/>
                <a:gd name="connsiteY0" fmla="*/ 72036 h 88496"/>
                <a:gd name="connsiteX1" fmla="*/ 13482 w 60489"/>
                <a:gd name="connsiteY1" fmla="*/ 61597 h 88496"/>
                <a:gd name="connsiteX2" fmla="*/ 27698 w 60489"/>
                <a:gd name="connsiteY2" fmla="*/ 12952 h 88496"/>
                <a:gd name="connsiteX3" fmla="*/ 51244 w 60489"/>
                <a:gd name="connsiteY3" fmla="*/ 8954 h 88496"/>
                <a:gd name="connsiteX4" fmla="*/ 25255 w 60489"/>
                <a:gd name="connsiteY4" fmla="*/ 84031 h 88496"/>
                <a:gd name="connsiteX5" fmla="*/ 59907 w 60489"/>
                <a:gd name="connsiteY5" fmla="*/ 72036 h 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89" h="88496">
                  <a:moveTo>
                    <a:pt x="59907" y="72036"/>
                  </a:moveTo>
                  <a:cubicBezTo>
                    <a:pt x="31475" y="77589"/>
                    <a:pt x="31697" y="73813"/>
                    <a:pt x="13482" y="61597"/>
                  </a:cubicBezTo>
                  <a:cubicBezTo>
                    <a:pt x="12372" y="34942"/>
                    <a:pt x="14593" y="28056"/>
                    <a:pt x="27698" y="12952"/>
                  </a:cubicBezTo>
                  <a:cubicBezTo>
                    <a:pt x="40804" y="12508"/>
                    <a:pt x="43692" y="16950"/>
                    <a:pt x="51244" y="8954"/>
                  </a:cubicBezTo>
                  <a:cubicBezTo>
                    <a:pt x="25921" y="-28585"/>
                    <a:pt x="-33831" y="62707"/>
                    <a:pt x="25255" y="84031"/>
                  </a:cubicBezTo>
                  <a:cubicBezTo>
                    <a:pt x="40137" y="89584"/>
                    <a:pt x="64571" y="93804"/>
                    <a:pt x="59907" y="720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3BF94ED-E0AF-9A4D-1BE6-901AA511AE38}"/>
                </a:ext>
              </a:extLst>
            </p:cNvPr>
            <p:cNvSpPr/>
            <p:nvPr/>
          </p:nvSpPr>
          <p:spPr>
            <a:xfrm>
              <a:off x="4971438" y="2029671"/>
              <a:ext cx="46520" cy="62268"/>
            </a:xfrm>
            <a:custGeom>
              <a:avLst/>
              <a:gdLst>
                <a:gd name="connsiteX0" fmla="*/ 4152 w 46520"/>
                <a:gd name="connsiteY0" fmla="*/ 62269 h 62268"/>
                <a:gd name="connsiteX1" fmla="*/ 15036 w 46520"/>
                <a:gd name="connsiteY1" fmla="*/ 26729 h 62268"/>
                <a:gd name="connsiteX2" fmla="*/ 44579 w 46520"/>
                <a:gd name="connsiteY2" fmla="*/ 22287 h 62268"/>
                <a:gd name="connsiteX3" fmla="*/ 45912 w 46520"/>
                <a:gd name="connsiteY3" fmla="*/ 16734 h 62268"/>
                <a:gd name="connsiteX4" fmla="*/ 39026 w 46520"/>
                <a:gd name="connsiteY4" fmla="*/ 75 h 62268"/>
                <a:gd name="connsiteX5" fmla="*/ 4152 w 46520"/>
                <a:gd name="connsiteY5" fmla="*/ 62269 h 6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20" h="62268">
                  <a:moveTo>
                    <a:pt x="4152" y="62269"/>
                  </a:moveTo>
                  <a:cubicBezTo>
                    <a:pt x="20812" y="53384"/>
                    <a:pt x="6596" y="46276"/>
                    <a:pt x="15036" y="26729"/>
                  </a:cubicBezTo>
                  <a:cubicBezTo>
                    <a:pt x="21478" y="11847"/>
                    <a:pt x="33029" y="12736"/>
                    <a:pt x="44579" y="22287"/>
                  </a:cubicBezTo>
                  <a:cubicBezTo>
                    <a:pt x="39693" y="15845"/>
                    <a:pt x="44801" y="20510"/>
                    <a:pt x="45912" y="16734"/>
                  </a:cubicBezTo>
                  <a:cubicBezTo>
                    <a:pt x="48133" y="8737"/>
                    <a:pt x="43913" y="6960"/>
                    <a:pt x="39026" y="75"/>
                  </a:cubicBezTo>
                  <a:cubicBezTo>
                    <a:pt x="-3622" y="-2147"/>
                    <a:pt x="-4066" y="45832"/>
                    <a:pt x="4152" y="622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3" name="图形 2">
            <a:extLst>
              <a:ext uri="{FF2B5EF4-FFF2-40B4-BE49-F238E27FC236}">
                <a16:creationId xmlns:a16="http://schemas.microsoft.com/office/drawing/2014/main" id="{B9787939-4D84-3CB3-1ABD-58461EF4622C}"/>
              </a:ext>
            </a:extLst>
          </p:cNvPr>
          <p:cNvGrpSpPr/>
          <p:nvPr/>
        </p:nvGrpSpPr>
        <p:grpSpPr>
          <a:xfrm rot="773636" flipH="1">
            <a:off x="7810502" y="1610937"/>
            <a:ext cx="1133938" cy="1058792"/>
            <a:chOff x="6871499" y="3688647"/>
            <a:chExt cx="1585060" cy="1586070"/>
          </a:xfrm>
          <a:solidFill>
            <a:srgbClr val="262626"/>
          </a:solidFill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AD6CFAED-A735-36A2-902F-4C00274922FB}"/>
                </a:ext>
              </a:extLst>
            </p:cNvPr>
            <p:cNvSpPr/>
            <p:nvPr/>
          </p:nvSpPr>
          <p:spPr>
            <a:xfrm>
              <a:off x="6871499" y="3688647"/>
              <a:ext cx="1585060" cy="1586070"/>
            </a:xfrm>
            <a:custGeom>
              <a:avLst/>
              <a:gdLst>
                <a:gd name="connsiteX0" fmla="*/ 663439 w 1585060"/>
                <a:gd name="connsiteY0" fmla="*/ 1553641 h 1586070"/>
                <a:gd name="connsiteX1" fmla="*/ 638560 w 1585060"/>
                <a:gd name="connsiteY1" fmla="*/ 1544090 h 1586070"/>
                <a:gd name="connsiteX2" fmla="*/ 637450 w 1585060"/>
                <a:gd name="connsiteY2" fmla="*/ 1520767 h 1586070"/>
                <a:gd name="connsiteX3" fmla="*/ 677655 w 1585060"/>
                <a:gd name="connsiteY3" fmla="*/ 1521655 h 1586070"/>
                <a:gd name="connsiteX4" fmla="*/ 663439 w 1585060"/>
                <a:gd name="connsiteY4" fmla="*/ 1553641 h 1586070"/>
                <a:gd name="connsiteX5" fmla="*/ 218740 w 1585060"/>
                <a:gd name="connsiteY5" fmla="*/ 1474121 h 1586070"/>
                <a:gd name="connsiteX6" fmla="*/ 283157 w 1585060"/>
                <a:gd name="connsiteY6" fmla="*/ 1504996 h 1586070"/>
                <a:gd name="connsiteX7" fmla="*/ 226515 w 1585060"/>
                <a:gd name="connsiteY7" fmla="*/ 1531429 h 1586070"/>
                <a:gd name="connsiteX8" fmla="*/ 207856 w 1585060"/>
                <a:gd name="connsiteY8" fmla="*/ 1507884 h 1586070"/>
                <a:gd name="connsiteX9" fmla="*/ 218740 w 1585060"/>
                <a:gd name="connsiteY9" fmla="*/ 1474121 h 1586070"/>
                <a:gd name="connsiteX10" fmla="*/ 650333 w 1585060"/>
                <a:gd name="connsiteY10" fmla="*/ 1509439 h 1586070"/>
                <a:gd name="connsiteX11" fmla="*/ 643447 w 1585060"/>
                <a:gd name="connsiteY11" fmla="*/ 1471900 h 1586070"/>
                <a:gd name="connsiteX12" fmla="*/ 687428 w 1585060"/>
                <a:gd name="connsiteY12" fmla="*/ 1474566 h 1586070"/>
                <a:gd name="connsiteX13" fmla="*/ 684096 w 1585060"/>
                <a:gd name="connsiteY13" fmla="*/ 1488781 h 1586070"/>
                <a:gd name="connsiteX14" fmla="*/ 650333 w 1585060"/>
                <a:gd name="connsiteY14" fmla="*/ 1509439 h 1586070"/>
                <a:gd name="connsiteX15" fmla="*/ 1107470 w 1585060"/>
                <a:gd name="connsiteY15" fmla="*/ 1452798 h 1586070"/>
                <a:gd name="connsiteX16" fmla="*/ 1063711 w 1585060"/>
                <a:gd name="connsiteY16" fmla="*/ 1477453 h 1586070"/>
                <a:gd name="connsiteX17" fmla="*/ 1096142 w 1585060"/>
                <a:gd name="connsiteY17" fmla="*/ 1459906 h 1586070"/>
                <a:gd name="connsiteX18" fmla="*/ 1107470 w 1585060"/>
                <a:gd name="connsiteY18" fmla="*/ 1452798 h 1586070"/>
                <a:gd name="connsiteX19" fmla="*/ 246506 w 1585060"/>
                <a:gd name="connsiteY19" fmla="*/ 1428142 h 1586070"/>
                <a:gd name="connsiteX20" fmla="*/ 312256 w 1585060"/>
                <a:gd name="connsiteY20" fmla="*/ 1461905 h 1586070"/>
                <a:gd name="connsiteX21" fmla="*/ 296929 w 1585060"/>
                <a:gd name="connsiteY21" fmla="*/ 1489670 h 1586070"/>
                <a:gd name="connsiteX22" fmla="*/ 226959 w 1585060"/>
                <a:gd name="connsiteY22" fmla="*/ 1459684 h 1586070"/>
                <a:gd name="connsiteX23" fmla="*/ 234733 w 1585060"/>
                <a:gd name="connsiteY23" fmla="*/ 1444357 h 1586070"/>
                <a:gd name="connsiteX24" fmla="*/ 244507 w 1585060"/>
                <a:gd name="connsiteY24" fmla="*/ 1430141 h 1586070"/>
                <a:gd name="connsiteX25" fmla="*/ 246506 w 1585060"/>
                <a:gd name="connsiteY25" fmla="*/ 1428142 h 1586070"/>
                <a:gd name="connsiteX26" fmla="*/ 654331 w 1585060"/>
                <a:gd name="connsiteY26" fmla="*/ 1462349 h 1586070"/>
                <a:gd name="connsiteX27" fmla="*/ 647445 w 1585060"/>
                <a:gd name="connsiteY27" fmla="*/ 1406597 h 1586070"/>
                <a:gd name="connsiteX28" fmla="*/ 696980 w 1585060"/>
                <a:gd name="connsiteY28" fmla="*/ 1410150 h 1586070"/>
                <a:gd name="connsiteX29" fmla="*/ 692759 w 1585060"/>
                <a:gd name="connsiteY29" fmla="*/ 1451243 h 1586070"/>
                <a:gd name="connsiteX30" fmla="*/ 654331 w 1585060"/>
                <a:gd name="connsiteY30" fmla="*/ 1462349 h 1586070"/>
                <a:gd name="connsiteX31" fmla="*/ 1034391 w 1585060"/>
                <a:gd name="connsiteY31" fmla="*/ 1430141 h 1586070"/>
                <a:gd name="connsiteX32" fmla="*/ 1065044 w 1585060"/>
                <a:gd name="connsiteY32" fmla="*/ 1419035 h 1586070"/>
                <a:gd name="connsiteX33" fmla="*/ 1087479 w 1585060"/>
                <a:gd name="connsiteY33" fmla="*/ 1401266 h 1586070"/>
                <a:gd name="connsiteX34" fmla="*/ 1052161 w 1585060"/>
                <a:gd name="connsiteY34" fmla="*/ 1455463 h 1586070"/>
                <a:gd name="connsiteX35" fmla="*/ 1034391 w 1585060"/>
                <a:gd name="connsiteY35" fmla="*/ 1430141 h 1586070"/>
                <a:gd name="connsiteX36" fmla="*/ 269385 w 1585060"/>
                <a:gd name="connsiteY36" fmla="*/ 1387050 h 1586070"/>
                <a:gd name="connsiteX37" fmla="*/ 322918 w 1585060"/>
                <a:gd name="connsiteY37" fmla="*/ 1421034 h 1586070"/>
                <a:gd name="connsiteX38" fmla="*/ 325583 w 1585060"/>
                <a:gd name="connsiteY38" fmla="*/ 1422145 h 1586070"/>
                <a:gd name="connsiteX39" fmla="*/ 333580 w 1585060"/>
                <a:gd name="connsiteY39" fmla="*/ 1426143 h 1586070"/>
                <a:gd name="connsiteX40" fmla="*/ 323362 w 1585060"/>
                <a:gd name="connsiteY40" fmla="*/ 1446356 h 1586070"/>
                <a:gd name="connsiteX41" fmla="*/ 251837 w 1585060"/>
                <a:gd name="connsiteY41" fmla="*/ 1417703 h 1586070"/>
                <a:gd name="connsiteX42" fmla="*/ 269385 w 1585060"/>
                <a:gd name="connsiteY42" fmla="*/ 1387050 h 1586070"/>
                <a:gd name="connsiteX43" fmla="*/ 656331 w 1585060"/>
                <a:gd name="connsiteY43" fmla="*/ 1397267 h 1586070"/>
                <a:gd name="connsiteX44" fmla="*/ 654553 w 1585060"/>
                <a:gd name="connsiteY44" fmla="*/ 1344403 h 1586070"/>
                <a:gd name="connsiteX45" fmla="*/ 704976 w 1585060"/>
                <a:gd name="connsiteY45" fmla="*/ 1349733 h 1586070"/>
                <a:gd name="connsiteX46" fmla="*/ 656331 w 1585060"/>
                <a:gd name="connsiteY46" fmla="*/ 1397267 h 1586070"/>
                <a:gd name="connsiteX47" fmla="*/ 284934 w 1585060"/>
                <a:gd name="connsiteY47" fmla="*/ 1351955 h 1586070"/>
                <a:gd name="connsiteX48" fmla="*/ 353127 w 1585060"/>
                <a:gd name="connsiteY48" fmla="*/ 1381497 h 1586070"/>
                <a:gd name="connsiteX49" fmla="*/ 343354 w 1585060"/>
                <a:gd name="connsiteY49" fmla="*/ 1407041 h 1586070"/>
                <a:gd name="connsiteX50" fmla="*/ 276049 w 1585060"/>
                <a:gd name="connsiteY50" fmla="*/ 1373500 h 1586070"/>
                <a:gd name="connsiteX51" fmla="*/ 284934 w 1585060"/>
                <a:gd name="connsiteY51" fmla="*/ 1351955 h 1586070"/>
                <a:gd name="connsiteX52" fmla="*/ 995296 w 1585060"/>
                <a:gd name="connsiteY52" fmla="*/ 1365282 h 1586070"/>
                <a:gd name="connsiteX53" fmla="*/ 1066599 w 1585060"/>
                <a:gd name="connsiteY53" fmla="*/ 1341737 h 1586070"/>
                <a:gd name="connsiteX54" fmla="*/ 1075706 w 1585060"/>
                <a:gd name="connsiteY54" fmla="*/ 1382607 h 1586070"/>
                <a:gd name="connsiteX55" fmla="*/ 1015066 w 1585060"/>
                <a:gd name="connsiteY55" fmla="*/ 1400821 h 1586070"/>
                <a:gd name="connsiteX56" fmla="*/ 995296 w 1585060"/>
                <a:gd name="connsiteY56" fmla="*/ 1365282 h 1586070"/>
                <a:gd name="connsiteX57" fmla="*/ 309368 w 1585060"/>
                <a:gd name="connsiteY57" fmla="*/ 1301755 h 1586070"/>
                <a:gd name="connsiteX58" fmla="*/ 335801 w 1585060"/>
                <a:gd name="connsiteY58" fmla="*/ 1326855 h 1586070"/>
                <a:gd name="connsiteX59" fmla="*/ 369342 w 1585060"/>
                <a:gd name="connsiteY59" fmla="*/ 1342403 h 1586070"/>
                <a:gd name="connsiteX60" fmla="*/ 371786 w 1585060"/>
                <a:gd name="connsiteY60" fmla="*/ 1343958 h 1586070"/>
                <a:gd name="connsiteX61" fmla="*/ 314033 w 1585060"/>
                <a:gd name="connsiteY61" fmla="*/ 1358618 h 1586070"/>
                <a:gd name="connsiteX62" fmla="*/ 309368 w 1585060"/>
                <a:gd name="connsiteY62" fmla="*/ 1301755 h 1586070"/>
                <a:gd name="connsiteX63" fmla="*/ 968197 w 1585060"/>
                <a:gd name="connsiteY63" fmla="*/ 1306420 h 1586070"/>
                <a:gd name="connsiteX64" fmla="*/ 1027283 w 1585060"/>
                <a:gd name="connsiteY64" fmla="*/ 1279765 h 1586070"/>
                <a:gd name="connsiteX65" fmla="*/ 1032836 w 1585060"/>
                <a:gd name="connsiteY65" fmla="*/ 1347734 h 1586070"/>
                <a:gd name="connsiteX66" fmla="*/ 991076 w 1585060"/>
                <a:gd name="connsiteY66" fmla="*/ 1342848 h 1586070"/>
                <a:gd name="connsiteX67" fmla="*/ 977970 w 1585060"/>
                <a:gd name="connsiteY67" fmla="*/ 1329520 h 1586070"/>
                <a:gd name="connsiteX68" fmla="*/ 968197 w 1585060"/>
                <a:gd name="connsiteY68" fmla="*/ 1306420 h 1586070"/>
                <a:gd name="connsiteX69" fmla="*/ 664549 w 1585060"/>
                <a:gd name="connsiteY69" fmla="*/ 1336850 h 1586070"/>
                <a:gd name="connsiteX70" fmla="*/ 658108 w 1585060"/>
                <a:gd name="connsiteY70" fmla="*/ 1274879 h 1586070"/>
                <a:gd name="connsiteX71" fmla="*/ 707864 w 1585060"/>
                <a:gd name="connsiteY71" fmla="*/ 1285762 h 1586070"/>
                <a:gd name="connsiteX72" fmla="*/ 664549 w 1585060"/>
                <a:gd name="connsiteY72" fmla="*/ 1336850 h 1586070"/>
                <a:gd name="connsiteX73" fmla="*/ 335135 w 1585060"/>
                <a:gd name="connsiteY73" fmla="*/ 1260885 h 1586070"/>
                <a:gd name="connsiteX74" fmla="*/ 393110 w 1585060"/>
                <a:gd name="connsiteY74" fmla="*/ 1296202 h 1586070"/>
                <a:gd name="connsiteX75" fmla="*/ 321807 w 1585060"/>
                <a:gd name="connsiteY75" fmla="*/ 1293759 h 1586070"/>
                <a:gd name="connsiteX76" fmla="*/ 333580 w 1585060"/>
                <a:gd name="connsiteY76" fmla="*/ 1262884 h 1586070"/>
                <a:gd name="connsiteX77" fmla="*/ 335135 w 1585060"/>
                <a:gd name="connsiteY77" fmla="*/ 1260885 h 1586070"/>
                <a:gd name="connsiteX78" fmla="*/ 662328 w 1585060"/>
                <a:gd name="connsiteY78" fmla="*/ 1216461 h 1586070"/>
                <a:gd name="connsiteX79" fmla="*/ 711640 w 1585060"/>
                <a:gd name="connsiteY79" fmla="*/ 1218460 h 1586070"/>
                <a:gd name="connsiteX80" fmla="*/ 684096 w 1585060"/>
                <a:gd name="connsiteY80" fmla="*/ 1272879 h 1586070"/>
                <a:gd name="connsiteX81" fmla="*/ 662328 w 1585060"/>
                <a:gd name="connsiteY81" fmla="*/ 1216461 h 1586070"/>
                <a:gd name="connsiteX82" fmla="*/ 940209 w 1585060"/>
                <a:gd name="connsiteY82" fmla="*/ 1238451 h 1586070"/>
                <a:gd name="connsiteX83" fmla="*/ 996185 w 1585060"/>
                <a:gd name="connsiteY83" fmla="*/ 1223568 h 1586070"/>
                <a:gd name="connsiteX84" fmla="*/ 1001294 w 1585060"/>
                <a:gd name="connsiteY84" fmla="*/ 1220237 h 1586070"/>
                <a:gd name="connsiteX85" fmla="*/ 994630 w 1585060"/>
                <a:gd name="connsiteY85" fmla="*/ 1289761 h 1586070"/>
                <a:gd name="connsiteX86" fmla="*/ 940209 w 1585060"/>
                <a:gd name="connsiteY86" fmla="*/ 1238451 h 1586070"/>
                <a:gd name="connsiteX87" fmla="*/ 401329 w 1585060"/>
                <a:gd name="connsiteY87" fmla="*/ 1281764 h 1586070"/>
                <a:gd name="connsiteX88" fmla="*/ 344020 w 1585060"/>
                <a:gd name="connsiteY88" fmla="*/ 1248446 h 1586070"/>
                <a:gd name="connsiteX89" fmla="*/ 368232 w 1585060"/>
                <a:gd name="connsiteY89" fmla="*/ 1202689 h 1586070"/>
                <a:gd name="connsiteX90" fmla="*/ 420654 w 1585060"/>
                <a:gd name="connsiteY90" fmla="*/ 1235341 h 1586070"/>
                <a:gd name="connsiteX91" fmla="*/ 401329 w 1585060"/>
                <a:gd name="connsiteY91" fmla="*/ 1281764 h 1586070"/>
                <a:gd name="connsiteX92" fmla="*/ 913331 w 1585060"/>
                <a:gd name="connsiteY92" fmla="*/ 1177145 h 1586070"/>
                <a:gd name="connsiteX93" fmla="*/ 966642 w 1585060"/>
                <a:gd name="connsiteY93" fmla="*/ 1156932 h 1586070"/>
                <a:gd name="connsiteX94" fmla="*/ 930435 w 1585060"/>
                <a:gd name="connsiteY94" fmla="*/ 1218904 h 1586070"/>
                <a:gd name="connsiteX95" fmla="*/ 913331 w 1585060"/>
                <a:gd name="connsiteY95" fmla="*/ 1177145 h 1586070"/>
                <a:gd name="connsiteX96" fmla="*/ 427318 w 1585060"/>
                <a:gd name="connsiteY96" fmla="*/ 1222236 h 1586070"/>
                <a:gd name="connsiteX97" fmla="*/ 394443 w 1585060"/>
                <a:gd name="connsiteY97" fmla="*/ 1148714 h 1586070"/>
                <a:gd name="connsiteX98" fmla="*/ 444866 w 1585060"/>
                <a:gd name="connsiteY98" fmla="*/ 1178256 h 1586070"/>
                <a:gd name="connsiteX99" fmla="*/ 447309 w 1585060"/>
                <a:gd name="connsiteY99" fmla="*/ 1179366 h 1586070"/>
                <a:gd name="connsiteX100" fmla="*/ 427318 w 1585060"/>
                <a:gd name="connsiteY100" fmla="*/ 1222236 h 1586070"/>
                <a:gd name="connsiteX101" fmla="*/ 713417 w 1585060"/>
                <a:gd name="connsiteY101" fmla="*/ 1202023 h 1586070"/>
                <a:gd name="connsiteX102" fmla="*/ 663439 w 1585060"/>
                <a:gd name="connsiteY102" fmla="*/ 1200468 h 1586070"/>
                <a:gd name="connsiteX103" fmla="*/ 665216 w 1585060"/>
                <a:gd name="connsiteY103" fmla="*/ 1141161 h 1586070"/>
                <a:gd name="connsiteX104" fmla="*/ 713861 w 1585060"/>
                <a:gd name="connsiteY104" fmla="*/ 1144937 h 1586070"/>
                <a:gd name="connsiteX105" fmla="*/ 713417 w 1585060"/>
                <a:gd name="connsiteY105" fmla="*/ 1202023 h 1586070"/>
                <a:gd name="connsiteX106" fmla="*/ 420876 w 1585060"/>
                <a:gd name="connsiteY106" fmla="*/ 1096737 h 1586070"/>
                <a:gd name="connsiteX107" fmla="*/ 469522 w 1585060"/>
                <a:gd name="connsiteY107" fmla="*/ 1123392 h 1586070"/>
                <a:gd name="connsiteX108" fmla="*/ 423541 w 1585060"/>
                <a:gd name="connsiteY108" fmla="*/ 1157154 h 1586070"/>
                <a:gd name="connsiteX109" fmla="*/ 420876 w 1585060"/>
                <a:gd name="connsiteY109" fmla="*/ 1096737 h 1586070"/>
                <a:gd name="connsiteX110" fmla="*/ 887120 w 1585060"/>
                <a:gd name="connsiteY110" fmla="*/ 1113618 h 1586070"/>
                <a:gd name="connsiteX111" fmla="*/ 940209 w 1585060"/>
                <a:gd name="connsiteY111" fmla="*/ 1100735 h 1586070"/>
                <a:gd name="connsiteX112" fmla="*/ 932212 w 1585060"/>
                <a:gd name="connsiteY112" fmla="*/ 1161597 h 1586070"/>
                <a:gd name="connsiteX113" fmla="*/ 887120 w 1585060"/>
                <a:gd name="connsiteY113" fmla="*/ 1113618 h 1586070"/>
                <a:gd name="connsiteX114" fmla="*/ 665882 w 1585060"/>
                <a:gd name="connsiteY114" fmla="*/ 1088741 h 1586070"/>
                <a:gd name="connsiteX115" fmla="*/ 714306 w 1585060"/>
                <a:gd name="connsiteY115" fmla="*/ 1089851 h 1586070"/>
                <a:gd name="connsiteX116" fmla="*/ 709863 w 1585060"/>
                <a:gd name="connsiteY116" fmla="*/ 1126501 h 1586070"/>
                <a:gd name="connsiteX117" fmla="*/ 674101 w 1585060"/>
                <a:gd name="connsiteY117" fmla="*/ 1130055 h 1586070"/>
                <a:gd name="connsiteX118" fmla="*/ 665882 w 1585060"/>
                <a:gd name="connsiteY118" fmla="*/ 1088741 h 1586070"/>
                <a:gd name="connsiteX119" fmla="*/ 435314 w 1585060"/>
                <a:gd name="connsiteY119" fmla="*/ 1092739 h 1586070"/>
                <a:gd name="connsiteX120" fmla="*/ 448864 w 1585060"/>
                <a:gd name="connsiteY120" fmla="*/ 1053201 h 1586070"/>
                <a:gd name="connsiteX121" fmla="*/ 482849 w 1585060"/>
                <a:gd name="connsiteY121" fmla="*/ 1070749 h 1586070"/>
                <a:gd name="connsiteX122" fmla="*/ 490179 w 1585060"/>
                <a:gd name="connsiteY122" fmla="*/ 1074303 h 1586070"/>
                <a:gd name="connsiteX123" fmla="*/ 492623 w 1585060"/>
                <a:gd name="connsiteY123" fmla="*/ 1075858 h 1586070"/>
                <a:gd name="connsiteX124" fmla="*/ 495066 w 1585060"/>
                <a:gd name="connsiteY124" fmla="*/ 1077413 h 1586070"/>
                <a:gd name="connsiteX125" fmla="*/ 435314 w 1585060"/>
                <a:gd name="connsiteY125" fmla="*/ 1092739 h 1586070"/>
                <a:gd name="connsiteX126" fmla="*/ 666770 w 1585060"/>
                <a:gd name="connsiteY126" fmla="*/ 1040096 h 1586070"/>
                <a:gd name="connsiteX127" fmla="*/ 718526 w 1585060"/>
                <a:gd name="connsiteY127" fmla="*/ 1033432 h 1586070"/>
                <a:gd name="connsiteX128" fmla="*/ 678321 w 1585060"/>
                <a:gd name="connsiteY128" fmla="*/ 1076968 h 1586070"/>
                <a:gd name="connsiteX129" fmla="*/ 666770 w 1585060"/>
                <a:gd name="connsiteY129" fmla="*/ 1040096 h 1586070"/>
                <a:gd name="connsiteX130" fmla="*/ 855578 w 1585060"/>
                <a:gd name="connsiteY130" fmla="*/ 1044761 h 1586070"/>
                <a:gd name="connsiteX131" fmla="*/ 904446 w 1585060"/>
                <a:gd name="connsiteY131" fmla="*/ 1035209 h 1586070"/>
                <a:gd name="connsiteX132" fmla="*/ 894451 w 1585060"/>
                <a:gd name="connsiteY132" fmla="*/ 1099180 h 1586070"/>
                <a:gd name="connsiteX133" fmla="*/ 855578 w 1585060"/>
                <a:gd name="connsiteY133" fmla="*/ 1044761 h 1586070"/>
                <a:gd name="connsiteX134" fmla="*/ 505506 w 1585060"/>
                <a:gd name="connsiteY134" fmla="*/ 1056755 h 1586070"/>
                <a:gd name="connsiteX135" fmla="*/ 463302 w 1585060"/>
                <a:gd name="connsiteY135" fmla="*/ 1037875 h 1586070"/>
                <a:gd name="connsiteX136" fmla="*/ 478407 w 1585060"/>
                <a:gd name="connsiteY136" fmla="*/ 1006778 h 1586070"/>
                <a:gd name="connsiteX137" fmla="*/ 509727 w 1585060"/>
                <a:gd name="connsiteY137" fmla="*/ 1027657 h 1586070"/>
                <a:gd name="connsiteX138" fmla="*/ 514169 w 1585060"/>
                <a:gd name="connsiteY138" fmla="*/ 1029879 h 1586070"/>
                <a:gd name="connsiteX139" fmla="*/ 520167 w 1585060"/>
                <a:gd name="connsiteY139" fmla="*/ 1034765 h 1586070"/>
                <a:gd name="connsiteX140" fmla="*/ 505506 w 1585060"/>
                <a:gd name="connsiteY140" fmla="*/ 1056755 h 1586070"/>
                <a:gd name="connsiteX141" fmla="*/ 837808 w 1585060"/>
                <a:gd name="connsiteY141" fmla="*/ 1005001 h 1586070"/>
                <a:gd name="connsiteX142" fmla="*/ 876236 w 1585060"/>
                <a:gd name="connsiteY142" fmla="*/ 973238 h 1586070"/>
                <a:gd name="connsiteX143" fmla="*/ 895783 w 1585060"/>
                <a:gd name="connsiteY143" fmla="*/ 1018328 h 1586070"/>
                <a:gd name="connsiteX144" fmla="*/ 862242 w 1585060"/>
                <a:gd name="connsiteY144" fmla="*/ 1030767 h 1586070"/>
                <a:gd name="connsiteX145" fmla="*/ 837808 w 1585060"/>
                <a:gd name="connsiteY145" fmla="*/ 1005001 h 1586070"/>
                <a:gd name="connsiteX146" fmla="*/ 669436 w 1585060"/>
                <a:gd name="connsiteY146" fmla="*/ 1025214 h 1586070"/>
                <a:gd name="connsiteX147" fmla="*/ 665216 w 1585060"/>
                <a:gd name="connsiteY147" fmla="*/ 1007222 h 1586070"/>
                <a:gd name="connsiteX148" fmla="*/ 664993 w 1585060"/>
                <a:gd name="connsiteY148" fmla="*/ 998559 h 1586070"/>
                <a:gd name="connsiteX149" fmla="*/ 665438 w 1585060"/>
                <a:gd name="connsiteY149" fmla="*/ 995894 h 1586070"/>
                <a:gd name="connsiteX150" fmla="*/ 726967 w 1585060"/>
                <a:gd name="connsiteY150" fmla="*/ 968573 h 1586070"/>
                <a:gd name="connsiteX151" fmla="*/ 669436 w 1585060"/>
                <a:gd name="connsiteY151" fmla="*/ 1025214 h 1586070"/>
                <a:gd name="connsiteX152" fmla="*/ 495733 w 1585060"/>
                <a:gd name="connsiteY152" fmla="*/ 974348 h 1586070"/>
                <a:gd name="connsiteX153" fmla="*/ 539047 w 1585060"/>
                <a:gd name="connsiteY153" fmla="*/ 998559 h 1586070"/>
                <a:gd name="connsiteX154" fmla="*/ 525942 w 1585060"/>
                <a:gd name="connsiteY154" fmla="*/ 1018328 h 1586070"/>
                <a:gd name="connsiteX155" fmla="*/ 495733 w 1585060"/>
                <a:gd name="connsiteY155" fmla="*/ 974348 h 1586070"/>
                <a:gd name="connsiteX156" fmla="*/ 506617 w 1585060"/>
                <a:gd name="connsiteY156" fmla="*/ 938587 h 1586070"/>
                <a:gd name="connsiteX157" fmla="*/ 532606 w 1585060"/>
                <a:gd name="connsiteY157" fmla="*/ 955246 h 1586070"/>
                <a:gd name="connsiteX158" fmla="*/ 549932 w 1585060"/>
                <a:gd name="connsiteY158" fmla="*/ 978791 h 1586070"/>
                <a:gd name="connsiteX159" fmla="*/ 505728 w 1585060"/>
                <a:gd name="connsiteY159" fmla="*/ 963242 h 1586070"/>
                <a:gd name="connsiteX160" fmla="*/ 506617 w 1585060"/>
                <a:gd name="connsiteY160" fmla="*/ 938587 h 1586070"/>
                <a:gd name="connsiteX161" fmla="*/ 846693 w 1585060"/>
                <a:gd name="connsiteY161" fmla="*/ 986121 h 1586070"/>
                <a:gd name="connsiteX162" fmla="*/ 826924 w 1585060"/>
                <a:gd name="connsiteY162" fmla="*/ 987009 h 1586070"/>
                <a:gd name="connsiteX163" fmla="*/ 820927 w 1585060"/>
                <a:gd name="connsiteY163" fmla="*/ 956134 h 1586070"/>
                <a:gd name="connsiteX164" fmla="*/ 847582 w 1585060"/>
                <a:gd name="connsiteY164" fmla="*/ 932367 h 1586070"/>
                <a:gd name="connsiteX165" fmla="*/ 852469 w 1585060"/>
                <a:gd name="connsiteY165" fmla="*/ 942807 h 1586070"/>
                <a:gd name="connsiteX166" fmla="*/ 846693 w 1585060"/>
                <a:gd name="connsiteY166" fmla="*/ 986121 h 1586070"/>
                <a:gd name="connsiteX167" fmla="*/ 826258 w 1585060"/>
                <a:gd name="connsiteY167" fmla="*/ 909711 h 1586070"/>
                <a:gd name="connsiteX168" fmla="*/ 832255 w 1585060"/>
                <a:gd name="connsiteY168" fmla="*/ 936365 h 1586070"/>
                <a:gd name="connsiteX169" fmla="*/ 796048 w 1585060"/>
                <a:gd name="connsiteY169" fmla="*/ 939253 h 1586070"/>
                <a:gd name="connsiteX170" fmla="*/ 801824 w 1585060"/>
                <a:gd name="connsiteY170" fmla="*/ 925481 h 1586070"/>
                <a:gd name="connsiteX171" fmla="*/ 810487 w 1585060"/>
                <a:gd name="connsiteY171" fmla="*/ 914820 h 1586070"/>
                <a:gd name="connsiteX172" fmla="*/ 825369 w 1585060"/>
                <a:gd name="connsiteY172" fmla="*/ 889942 h 1586070"/>
                <a:gd name="connsiteX173" fmla="*/ 833588 w 1585060"/>
                <a:gd name="connsiteY173" fmla="*/ 901270 h 1586070"/>
                <a:gd name="connsiteX174" fmla="*/ 831367 w 1585060"/>
                <a:gd name="connsiteY174" fmla="*/ 905713 h 1586070"/>
                <a:gd name="connsiteX175" fmla="*/ 826258 w 1585060"/>
                <a:gd name="connsiteY175" fmla="*/ 909711 h 1586070"/>
                <a:gd name="connsiteX176" fmla="*/ 785831 w 1585060"/>
                <a:gd name="connsiteY176" fmla="*/ 732236 h 1586070"/>
                <a:gd name="connsiteX177" fmla="*/ 810265 w 1585060"/>
                <a:gd name="connsiteY177" fmla="*/ 840631 h 1586070"/>
                <a:gd name="connsiteX178" fmla="*/ 753400 w 1585060"/>
                <a:gd name="connsiteY178" fmla="*/ 920151 h 1586070"/>
                <a:gd name="connsiteX179" fmla="*/ 644558 w 1585060"/>
                <a:gd name="connsiteY179" fmla="*/ 947027 h 1586070"/>
                <a:gd name="connsiteX180" fmla="*/ 490179 w 1585060"/>
                <a:gd name="connsiteY180" fmla="*/ 833079 h 1586070"/>
                <a:gd name="connsiteX181" fmla="*/ 521944 w 1585060"/>
                <a:gd name="connsiteY181" fmla="*/ 806424 h 1586070"/>
                <a:gd name="connsiteX182" fmla="*/ 575254 w 1585060"/>
                <a:gd name="connsiteY182" fmla="*/ 790876 h 1586070"/>
                <a:gd name="connsiteX183" fmla="*/ 684319 w 1585060"/>
                <a:gd name="connsiteY183" fmla="*/ 764888 h 1586070"/>
                <a:gd name="connsiteX184" fmla="*/ 735630 w 1585060"/>
                <a:gd name="connsiteY184" fmla="*/ 750450 h 1586070"/>
                <a:gd name="connsiteX185" fmla="*/ 785831 w 1585060"/>
                <a:gd name="connsiteY185" fmla="*/ 732236 h 1586070"/>
                <a:gd name="connsiteX186" fmla="*/ 21714 w 1585060"/>
                <a:gd name="connsiteY186" fmla="*/ 780436 h 1586070"/>
                <a:gd name="connsiteX187" fmla="*/ 121671 w 1585060"/>
                <a:gd name="connsiteY187" fmla="*/ 738899 h 1586070"/>
                <a:gd name="connsiteX188" fmla="*/ 152324 w 1585060"/>
                <a:gd name="connsiteY188" fmla="*/ 723573 h 1586070"/>
                <a:gd name="connsiteX189" fmla="*/ 159432 w 1585060"/>
                <a:gd name="connsiteY189" fmla="*/ 747562 h 1586070"/>
                <a:gd name="connsiteX190" fmla="*/ 194306 w 1585060"/>
                <a:gd name="connsiteY190" fmla="*/ 923038 h 1586070"/>
                <a:gd name="connsiteX191" fmla="*/ 88574 w 1585060"/>
                <a:gd name="connsiteY191" fmla="*/ 968351 h 1586070"/>
                <a:gd name="connsiteX192" fmla="*/ 63029 w 1585060"/>
                <a:gd name="connsiteY192" fmla="*/ 868840 h 1586070"/>
                <a:gd name="connsiteX193" fmla="*/ 21714 w 1585060"/>
                <a:gd name="connsiteY193" fmla="*/ 780436 h 1586070"/>
                <a:gd name="connsiteX194" fmla="*/ 871349 w 1585060"/>
                <a:gd name="connsiteY194" fmla="*/ 787100 h 1586070"/>
                <a:gd name="connsiteX195" fmla="*/ 861576 w 1585060"/>
                <a:gd name="connsiteY195" fmla="*/ 779548 h 1586070"/>
                <a:gd name="connsiteX196" fmla="*/ 837364 w 1585060"/>
                <a:gd name="connsiteY196" fmla="*/ 792431 h 1586070"/>
                <a:gd name="connsiteX197" fmla="*/ 812264 w 1585060"/>
                <a:gd name="connsiteY197" fmla="*/ 702027 h 1586070"/>
                <a:gd name="connsiteX198" fmla="*/ 777390 w 1585060"/>
                <a:gd name="connsiteY198" fmla="*/ 707136 h 1586070"/>
                <a:gd name="connsiteX199" fmla="*/ 516613 w 1585060"/>
                <a:gd name="connsiteY199" fmla="*/ 775327 h 1586070"/>
                <a:gd name="connsiteX200" fmla="*/ 473298 w 1585060"/>
                <a:gd name="connsiteY200" fmla="*/ 781325 h 1586070"/>
                <a:gd name="connsiteX201" fmla="*/ 464857 w 1585060"/>
                <a:gd name="connsiteY201" fmla="*/ 851737 h 1586070"/>
                <a:gd name="connsiteX202" fmla="*/ 221850 w 1585060"/>
                <a:gd name="connsiteY202" fmla="*/ 907490 h 1586070"/>
                <a:gd name="connsiteX203" fmla="*/ 200526 w 1585060"/>
                <a:gd name="connsiteY203" fmla="*/ 823083 h 1586070"/>
                <a:gd name="connsiteX204" fmla="*/ 182089 w 1585060"/>
                <a:gd name="connsiteY204" fmla="*/ 730237 h 1586070"/>
                <a:gd name="connsiteX205" fmla="*/ 211632 w 1585060"/>
                <a:gd name="connsiteY205" fmla="*/ 716687 h 1586070"/>
                <a:gd name="connsiteX206" fmla="*/ 241175 w 1585060"/>
                <a:gd name="connsiteY206" fmla="*/ 703582 h 1586070"/>
                <a:gd name="connsiteX207" fmla="*/ 298928 w 1585060"/>
                <a:gd name="connsiteY207" fmla="*/ 672485 h 1586070"/>
                <a:gd name="connsiteX208" fmla="*/ 356015 w 1585060"/>
                <a:gd name="connsiteY208" fmla="*/ 640944 h 1586070"/>
                <a:gd name="connsiteX209" fmla="*/ 499065 w 1585060"/>
                <a:gd name="connsiteY209" fmla="*/ 563423 h 1586070"/>
                <a:gd name="connsiteX210" fmla="*/ 528163 w 1585060"/>
                <a:gd name="connsiteY210" fmla="*/ 546542 h 1586070"/>
                <a:gd name="connsiteX211" fmla="*/ 642114 w 1585060"/>
                <a:gd name="connsiteY211" fmla="*/ 482571 h 1586070"/>
                <a:gd name="connsiteX212" fmla="*/ 670547 w 1585060"/>
                <a:gd name="connsiteY212" fmla="*/ 468578 h 1586070"/>
                <a:gd name="connsiteX213" fmla="*/ 814485 w 1585060"/>
                <a:gd name="connsiteY213" fmla="*/ 392168 h 1586070"/>
                <a:gd name="connsiteX214" fmla="*/ 994852 w 1585060"/>
                <a:gd name="connsiteY214" fmla="*/ 305763 h 1586070"/>
                <a:gd name="connsiteX215" fmla="*/ 1086591 w 1585060"/>
                <a:gd name="connsiteY215" fmla="*/ 266225 h 1586070"/>
                <a:gd name="connsiteX216" fmla="*/ 1095698 w 1585060"/>
                <a:gd name="connsiteY216" fmla="*/ 252676 h 1586070"/>
                <a:gd name="connsiteX217" fmla="*/ 1099918 w 1585060"/>
                <a:gd name="connsiteY217" fmla="*/ 246678 h 1586070"/>
                <a:gd name="connsiteX218" fmla="*/ 1108359 w 1585060"/>
                <a:gd name="connsiteY218" fmla="*/ 240237 h 1586070"/>
                <a:gd name="connsiteX219" fmla="*/ 1133237 w 1585060"/>
                <a:gd name="connsiteY219" fmla="*/ 292880 h 1586070"/>
                <a:gd name="connsiteX220" fmla="*/ 1204540 w 1585060"/>
                <a:gd name="connsiteY220" fmla="*/ 448587 h 1586070"/>
                <a:gd name="connsiteX221" fmla="*/ 1265847 w 1585060"/>
                <a:gd name="connsiteY221" fmla="*/ 614289 h 1586070"/>
                <a:gd name="connsiteX222" fmla="*/ 1286061 w 1585060"/>
                <a:gd name="connsiteY222" fmla="*/ 670042 h 1586070"/>
                <a:gd name="connsiteX223" fmla="*/ 1070375 w 1585060"/>
                <a:gd name="connsiteY223" fmla="*/ 720685 h 1586070"/>
                <a:gd name="connsiteX224" fmla="*/ 967753 w 1585060"/>
                <a:gd name="connsiteY224" fmla="*/ 753559 h 1586070"/>
                <a:gd name="connsiteX225" fmla="*/ 884677 w 1585060"/>
                <a:gd name="connsiteY225" fmla="*/ 772218 h 1586070"/>
                <a:gd name="connsiteX226" fmla="*/ 871349 w 1585060"/>
                <a:gd name="connsiteY226" fmla="*/ 787100 h 1586070"/>
                <a:gd name="connsiteX227" fmla="*/ 406882 w 1585060"/>
                <a:gd name="connsiteY227" fmla="*/ 478351 h 1586070"/>
                <a:gd name="connsiteX228" fmla="*/ 576143 w 1585060"/>
                <a:gd name="connsiteY228" fmla="*/ 370178 h 1586070"/>
                <a:gd name="connsiteX229" fmla="*/ 600577 w 1585060"/>
                <a:gd name="connsiteY229" fmla="*/ 414380 h 1586070"/>
                <a:gd name="connsiteX230" fmla="*/ 620790 w 1585060"/>
                <a:gd name="connsiteY230" fmla="*/ 459026 h 1586070"/>
                <a:gd name="connsiteX231" fmla="*/ 451307 w 1585060"/>
                <a:gd name="connsiteY231" fmla="*/ 556316 h 1586070"/>
                <a:gd name="connsiteX232" fmla="*/ 431316 w 1585060"/>
                <a:gd name="connsiteY232" fmla="*/ 514112 h 1586070"/>
                <a:gd name="connsiteX233" fmla="*/ 406882 w 1585060"/>
                <a:gd name="connsiteY233" fmla="*/ 478351 h 1586070"/>
                <a:gd name="connsiteX234" fmla="*/ 269607 w 1585060"/>
                <a:gd name="connsiteY234" fmla="*/ 498564 h 1586070"/>
                <a:gd name="connsiteX235" fmla="*/ 305370 w 1585060"/>
                <a:gd name="connsiteY235" fmla="*/ 455250 h 1586070"/>
                <a:gd name="connsiteX236" fmla="*/ 354460 w 1585060"/>
                <a:gd name="connsiteY236" fmla="*/ 428818 h 1586070"/>
                <a:gd name="connsiteX237" fmla="*/ 448197 w 1585060"/>
                <a:gd name="connsiteY237" fmla="*/ 367734 h 1586070"/>
                <a:gd name="connsiteX238" fmla="*/ 553930 w 1585060"/>
                <a:gd name="connsiteY238" fmla="*/ 318646 h 1586070"/>
                <a:gd name="connsiteX239" fmla="*/ 580585 w 1585060"/>
                <a:gd name="connsiteY239" fmla="*/ 306207 h 1586070"/>
                <a:gd name="connsiteX240" fmla="*/ 660995 w 1585060"/>
                <a:gd name="connsiteY240" fmla="*/ 274666 h 1586070"/>
                <a:gd name="connsiteX241" fmla="*/ 615681 w 1585060"/>
                <a:gd name="connsiteY241" fmla="*/ 308872 h 1586070"/>
                <a:gd name="connsiteX242" fmla="*/ 474408 w 1585060"/>
                <a:gd name="connsiteY242" fmla="*/ 397499 h 1586070"/>
                <a:gd name="connsiteX243" fmla="*/ 269607 w 1585060"/>
                <a:gd name="connsiteY243" fmla="*/ 498564 h 1586070"/>
                <a:gd name="connsiteX244" fmla="*/ 1072597 w 1585060"/>
                <a:gd name="connsiteY244" fmla="*/ 133618 h 1586070"/>
                <a:gd name="connsiteX245" fmla="*/ 1103916 w 1585060"/>
                <a:gd name="connsiteY245" fmla="*/ 122290 h 1586070"/>
                <a:gd name="connsiteX246" fmla="*/ 1236970 w 1585060"/>
                <a:gd name="connsiteY246" fmla="*/ 57875 h 1586070"/>
                <a:gd name="connsiteX247" fmla="*/ 1289837 w 1585060"/>
                <a:gd name="connsiteY247" fmla="*/ 30554 h 1586070"/>
                <a:gd name="connsiteX248" fmla="*/ 1352699 w 1585060"/>
                <a:gd name="connsiteY248" fmla="*/ 201365 h 1586070"/>
                <a:gd name="connsiteX249" fmla="*/ 1385573 w 1585060"/>
                <a:gd name="connsiteY249" fmla="*/ 287326 h 1586070"/>
                <a:gd name="connsiteX250" fmla="*/ 1466872 w 1585060"/>
                <a:gd name="connsiteY250" fmla="*/ 498564 h 1586070"/>
                <a:gd name="connsiteX251" fmla="*/ 1483531 w 1585060"/>
                <a:gd name="connsiteY251" fmla="*/ 537880 h 1586070"/>
                <a:gd name="connsiteX252" fmla="*/ 1525736 w 1585060"/>
                <a:gd name="connsiteY252" fmla="*/ 614067 h 1586070"/>
                <a:gd name="connsiteX253" fmla="*/ 1560387 w 1585060"/>
                <a:gd name="connsiteY253" fmla="*/ 696474 h 1586070"/>
                <a:gd name="connsiteX254" fmla="*/ 1454211 w 1585060"/>
                <a:gd name="connsiteY254" fmla="*/ 726238 h 1586070"/>
                <a:gd name="connsiteX255" fmla="*/ 1402455 w 1585060"/>
                <a:gd name="connsiteY255" fmla="*/ 743342 h 1586070"/>
                <a:gd name="connsiteX256" fmla="*/ 1353143 w 1585060"/>
                <a:gd name="connsiteY256" fmla="*/ 763111 h 1586070"/>
                <a:gd name="connsiteX257" fmla="*/ 1260738 w 1585060"/>
                <a:gd name="connsiteY257" fmla="*/ 509892 h 1586070"/>
                <a:gd name="connsiteX258" fmla="*/ 1246300 w 1585060"/>
                <a:gd name="connsiteY258" fmla="*/ 468355 h 1586070"/>
                <a:gd name="connsiteX259" fmla="*/ 1162780 w 1585060"/>
                <a:gd name="connsiteY259" fmla="*/ 295545 h 1586070"/>
                <a:gd name="connsiteX260" fmla="*/ 1116356 w 1585060"/>
                <a:gd name="connsiteY260" fmla="*/ 200699 h 1586070"/>
                <a:gd name="connsiteX261" fmla="*/ 1072597 w 1585060"/>
                <a:gd name="connsiteY261" fmla="*/ 133618 h 1586070"/>
                <a:gd name="connsiteX262" fmla="*/ 1098585 w 1585060"/>
                <a:gd name="connsiteY262" fmla="*/ 222245 h 1586070"/>
                <a:gd name="connsiteX263" fmla="*/ 1045275 w 1585060"/>
                <a:gd name="connsiteY263" fmla="*/ 251343 h 1586070"/>
                <a:gd name="connsiteX264" fmla="*/ 983524 w 1585060"/>
                <a:gd name="connsiteY264" fmla="*/ 275332 h 1586070"/>
                <a:gd name="connsiteX265" fmla="*/ 644558 w 1585060"/>
                <a:gd name="connsiteY265" fmla="*/ 448587 h 1586070"/>
                <a:gd name="connsiteX266" fmla="*/ 643225 w 1585060"/>
                <a:gd name="connsiteY266" fmla="*/ 446588 h 1586070"/>
                <a:gd name="connsiteX267" fmla="*/ 613238 w 1585060"/>
                <a:gd name="connsiteY267" fmla="*/ 378174 h 1586070"/>
                <a:gd name="connsiteX268" fmla="*/ 595246 w 1585060"/>
                <a:gd name="connsiteY268" fmla="*/ 360404 h 1586070"/>
                <a:gd name="connsiteX269" fmla="*/ 676544 w 1585060"/>
                <a:gd name="connsiteY269" fmla="*/ 290658 h 1586070"/>
                <a:gd name="connsiteX270" fmla="*/ 647890 w 1585060"/>
                <a:gd name="connsiteY270" fmla="*/ 251565 h 1586070"/>
                <a:gd name="connsiteX271" fmla="*/ 427984 w 1585060"/>
                <a:gd name="connsiteY271" fmla="*/ 344634 h 1586070"/>
                <a:gd name="connsiteX272" fmla="*/ 270496 w 1585060"/>
                <a:gd name="connsiteY272" fmla="*/ 453473 h 1586070"/>
                <a:gd name="connsiteX273" fmla="*/ 258723 w 1585060"/>
                <a:gd name="connsiteY273" fmla="*/ 523442 h 1586070"/>
                <a:gd name="connsiteX274" fmla="*/ 267164 w 1585060"/>
                <a:gd name="connsiteY274" fmla="*/ 524108 h 1586070"/>
                <a:gd name="connsiteX275" fmla="*/ 319808 w 1585060"/>
                <a:gd name="connsiteY275" fmla="*/ 519221 h 1586070"/>
                <a:gd name="connsiteX276" fmla="*/ 387779 w 1585060"/>
                <a:gd name="connsiteY276" fmla="*/ 491456 h 1586070"/>
                <a:gd name="connsiteX277" fmla="*/ 427318 w 1585060"/>
                <a:gd name="connsiteY277" fmla="*/ 570531 h 1586070"/>
                <a:gd name="connsiteX278" fmla="*/ 216963 w 1585060"/>
                <a:gd name="connsiteY278" fmla="*/ 686479 h 1586070"/>
                <a:gd name="connsiteX279" fmla="*/ 183866 w 1585060"/>
                <a:gd name="connsiteY279" fmla="*/ 696696 h 1586070"/>
                <a:gd name="connsiteX280" fmla="*/ 178091 w 1585060"/>
                <a:gd name="connsiteY280" fmla="*/ 709357 h 1586070"/>
                <a:gd name="connsiteX281" fmla="*/ 160987 w 1585060"/>
                <a:gd name="connsiteY281" fmla="*/ 700028 h 1586070"/>
                <a:gd name="connsiteX282" fmla="*/ 612 w 1585060"/>
                <a:gd name="connsiteY282" fmla="*/ 771773 h 1586070"/>
                <a:gd name="connsiteX283" fmla="*/ 15494 w 1585060"/>
                <a:gd name="connsiteY283" fmla="*/ 831746 h 1586070"/>
                <a:gd name="connsiteX284" fmla="*/ 38373 w 1585060"/>
                <a:gd name="connsiteY284" fmla="*/ 888387 h 1586070"/>
                <a:gd name="connsiteX285" fmla="*/ 64362 w 1585060"/>
                <a:gd name="connsiteY285" fmla="*/ 977014 h 1586070"/>
                <a:gd name="connsiteX286" fmla="*/ 73914 w 1585060"/>
                <a:gd name="connsiteY286" fmla="*/ 1006556 h 1586070"/>
                <a:gd name="connsiteX287" fmla="*/ 113674 w 1585060"/>
                <a:gd name="connsiteY287" fmla="*/ 993895 h 1586070"/>
                <a:gd name="connsiteX288" fmla="*/ 185421 w 1585060"/>
                <a:gd name="connsiteY288" fmla="*/ 950359 h 1586070"/>
                <a:gd name="connsiteX289" fmla="*/ 223405 w 1585060"/>
                <a:gd name="connsiteY289" fmla="*/ 941474 h 1586070"/>
                <a:gd name="connsiteX290" fmla="*/ 234289 w 1585060"/>
                <a:gd name="connsiteY290" fmla="*/ 933700 h 1586070"/>
                <a:gd name="connsiteX291" fmla="*/ 249616 w 1585060"/>
                <a:gd name="connsiteY291" fmla="*/ 929258 h 1586070"/>
                <a:gd name="connsiteX292" fmla="*/ 406438 w 1585060"/>
                <a:gd name="connsiteY292" fmla="*/ 888387 h 1586070"/>
                <a:gd name="connsiteX293" fmla="*/ 466856 w 1585060"/>
                <a:gd name="connsiteY293" fmla="*/ 866397 h 1586070"/>
                <a:gd name="connsiteX294" fmla="*/ 478185 w 1585060"/>
                <a:gd name="connsiteY294" fmla="*/ 895051 h 1586070"/>
                <a:gd name="connsiteX295" fmla="*/ 492623 w 1585060"/>
                <a:gd name="connsiteY295" fmla="*/ 923260 h 1586070"/>
                <a:gd name="connsiteX296" fmla="*/ 383114 w 1585060"/>
                <a:gd name="connsiteY296" fmla="*/ 1105178 h 1586070"/>
                <a:gd name="connsiteX297" fmla="*/ 253170 w 1585060"/>
                <a:gd name="connsiteY297" fmla="*/ 1360173 h 1586070"/>
                <a:gd name="connsiteX298" fmla="*/ 243841 w 1585060"/>
                <a:gd name="connsiteY298" fmla="*/ 1380608 h 1586070"/>
                <a:gd name="connsiteX299" fmla="*/ 212521 w 1585060"/>
                <a:gd name="connsiteY299" fmla="*/ 1542091 h 1586070"/>
                <a:gd name="connsiteX300" fmla="*/ 256946 w 1585060"/>
                <a:gd name="connsiteY300" fmla="*/ 1550087 h 1586070"/>
                <a:gd name="connsiteX301" fmla="*/ 318475 w 1585060"/>
                <a:gd name="connsiteY301" fmla="*/ 1495001 h 1586070"/>
                <a:gd name="connsiteX302" fmla="*/ 381337 w 1585060"/>
                <a:gd name="connsiteY302" fmla="*/ 1380386 h 1586070"/>
                <a:gd name="connsiteX303" fmla="*/ 479295 w 1585060"/>
                <a:gd name="connsiteY303" fmla="*/ 1182254 h 1586070"/>
                <a:gd name="connsiteX304" fmla="*/ 538825 w 1585060"/>
                <a:gd name="connsiteY304" fmla="*/ 1063863 h 1586070"/>
                <a:gd name="connsiteX305" fmla="*/ 570589 w 1585060"/>
                <a:gd name="connsiteY305" fmla="*/ 976569 h 1586070"/>
                <a:gd name="connsiteX306" fmla="*/ 636783 w 1585060"/>
                <a:gd name="connsiteY306" fmla="*/ 991896 h 1586070"/>
                <a:gd name="connsiteX307" fmla="*/ 616792 w 1585060"/>
                <a:gd name="connsiteY307" fmla="*/ 1468791 h 1586070"/>
                <a:gd name="connsiteX308" fmla="*/ 664105 w 1585060"/>
                <a:gd name="connsiteY308" fmla="*/ 1586071 h 1586070"/>
                <a:gd name="connsiteX309" fmla="*/ 693204 w 1585060"/>
                <a:gd name="connsiteY309" fmla="*/ 1527653 h 1586070"/>
                <a:gd name="connsiteX310" fmla="*/ 719415 w 1585060"/>
                <a:gd name="connsiteY310" fmla="*/ 1419257 h 1586070"/>
                <a:gd name="connsiteX311" fmla="*/ 728078 w 1585060"/>
                <a:gd name="connsiteY311" fmla="*/ 1382830 h 1586070"/>
                <a:gd name="connsiteX312" fmla="*/ 732964 w 1585060"/>
                <a:gd name="connsiteY312" fmla="*/ 1294425 h 1586070"/>
                <a:gd name="connsiteX313" fmla="*/ 743404 w 1585060"/>
                <a:gd name="connsiteY313" fmla="*/ 1123392 h 1586070"/>
                <a:gd name="connsiteX314" fmla="*/ 748957 w 1585060"/>
                <a:gd name="connsiteY314" fmla="*/ 1041207 h 1586070"/>
                <a:gd name="connsiteX315" fmla="*/ 754955 w 1585060"/>
                <a:gd name="connsiteY315" fmla="*/ 1001891 h 1586070"/>
                <a:gd name="connsiteX316" fmla="*/ 748957 w 1585060"/>
                <a:gd name="connsiteY316" fmla="*/ 961021 h 1586070"/>
                <a:gd name="connsiteX317" fmla="*/ 782721 w 1585060"/>
                <a:gd name="connsiteY317" fmla="*/ 947249 h 1586070"/>
                <a:gd name="connsiteX318" fmla="*/ 851358 w 1585060"/>
                <a:gd name="connsiteY318" fmla="*/ 1114285 h 1586070"/>
                <a:gd name="connsiteX319" fmla="*/ 922217 w 1585060"/>
                <a:gd name="connsiteY319" fmla="*/ 1277100 h 1586070"/>
                <a:gd name="connsiteX320" fmla="*/ 1025506 w 1585060"/>
                <a:gd name="connsiteY320" fmla="*/ 1463015 h 1586070"/>
                <a:gd name="connsiteX321" fmla="*/ 1126573 w 1585060"/>
                <a:gd name="connsiteY321" fmla="*/ 1497222 h 1586070"/>
                <a:gd name="connsiteX322" fmla="*/ 1081704 w 1585060"/>
                <a:gd name="connsiteY322" fmla="*/ 1317526 h 1586070"/>
                <a:gd name="connsiteX323" fmla="*/ 1041054 w 1585060"/>
                <a:gd name="connsiteY323" fmla="*/ 1242893 h 1586070"/>
                <a:gd name="connsiteX324" fmla="*/ 1002404 w 1585060"/>
                <a:gd name="connsiteY324" fmla="*/ 1163374 h 1586070"/>
                <a:gd name="connsiteX325" fmla="*/ 963976 w 1585060"/>
                <a:gd name="connsiteY325" fmla="*/ 1086520 h 1586070"/>
                <a:gd name="connsiteX326" fmla="*/ 830478 w 1585060"/>
                <a:gd name="connsiteY326" fmla="*/ 865953 h 1586070"/>
                <a:gd name="connsiteX327" fmla="*/ 836920 w 1585060"/>
                <a:gd name="connsiteY327" fmla="*/ 818863 h 1586070"/>
                <a:gd name="connsiteX328" fmla="*/ 862242 w 1585060"/>
                <a:gd name="connsiteY328" fmla="*/ 811311 h 1586070"/>
                <a:gd name="connsiteX329" fmla="*/ 891563 w 1585060"/>
                <a:gd name="connsiteY329" fmla="*/ 804647 h 1586070"/>
                <a:gd name="connsiteX330" fmla="*/ 1063045 w 1585060"/>
                <a:gd name="connsiteY330" fmla="*/ 758446 h 1586070"/>
                <a:gd name="connsiteX331" fmla="*/ 1180994 w 1585060"/>
                <a:gd name="connsiteY331" fmla="*/ 731792 h 1586070"/>
                <a:gd name="connsiteX332" fmla="*/ 1295834 w 1585060"/>
                <a:gd name="connsiteY332" fmla="*/ 700472 h 1586070"/>
                <a:gd name="connsiteX333" fmla="*/ 1313604 w 1585060"/>
                <a:gd name="connsiteY333" fmla="*/ 740899 h 1586070"/>
                <a:gd name="connsiteX334" fmla="*/ 1326266 w 1585060"/>
                <a:gd name="connsiteY334" fmla="*/ 770663 h 1586070"/>
                <a:gd name="connsiteX335" fmla="*/ 1397790 w 1585060"/>
                <a:gd name="connsiteY335" fmla="*/ 774217 h 1586070"/>
                <a:gd name="connsiteX336" fmla="*/ 1553057 w 1585060"/>
                <a:gd name="connsiteY336" fmla="*/ 725794 h 1586070"/>
                <a:gd name="connsiteX337" fmla="*/ 1583933 w 1585060"/>
                <a:gd name="connsiteY337" fmla="*/ 699806 h 1586070"/>
                <a:gd name="connsiteX338" fmla="*/ 1573937 w 1585060"/>
                <a:gd name="connsiteY338" fmla="*/ 687367 h 1586070"/>
                <a:gd name="connsiteX339" fmla="*/ 1569050 w 1585060"/>
                <a:gd name="connsiteY339" fmla="*/ 669153 h 1586070"/>
                <a:gd name="connsiteX340" fmla="*/ 1533510 w 1585060"/>
                <a:gd name="connsiteY340" fmla="*/ 582748 h 1586070"/>
                <a:gd name="connsiteX341" fmla="*/ 1504189 w 1585060"/>
                <a:gd name="connsiteY341" fmla="*/ 517000 h 1586070"/>
                <a:gd name="connsiteX342" fmla="*/ 1455543 w 1585060"/>
                <a:gd name="connsiteY342" fmla="*/ 374620 h 1586070"/>
                <a:gd name="connsiteX343" fmla="*/ 1427555 w 1585060"/>
                <a:gd name="connsiteY343" fmla="*/ 307317 h 1586070"/>
                <a:gd name="connsiteX344" fmla="*/ 1370691 w 1585060"/>
                <a:gd name="connsiteY344" fmla="*/ 173378 h 1586070"/>
                <a:gd name="connsiteX345" fmla="*/ 1344702 w 1585060"/>
                <a:gd name="connsiteY345" fmla="*/ 103854 h 1586070"/>
                <a:gd name="connsiteX346" fmla="*/ 1316492 w 1585060"/>
                <a:gd name="connsiteY346" fmla="*/ 36773 h 1586070"/>
                <a:gd name="connsiteX347" fmla="*/ 1303164 w 1585060"/>
                <a:gd name="connsiteY347" fmla="*/ 3455 h 1586070"/>
                <a:gd name="connsiteX348" fmla="*/ 1265181 w 1585060"/>
                <a:gd name="connsiteY348" fmla="*/ 3899 h 1586070"/>
                <a:gd name="connsiteX349" fmla="*/ 1203207 w 1585060"/>
                <a:gd name="connsiteY349" fmla="*/ 37662 h 1586070"/>
                <a:gd name="connsiteX350" fmla="*/ 1140123 w 1585060"/>
                <a:gd name="connsiteY350" fmla="*/ 69647 h 1586070"/>
                <a:gd name="connsiteX351" fmla="*/ 1076817 w 1585060"/>
                <a:gd name="connsiteY351" fmla="*/ 102077 h 1586070"/>
                <a:gd name="connsiteX352" fmla="*/ 1054160 w 1585060"/>
                <a:gd name="connsiteY352" fmla="*/ 124956 h 1586070"/>
                <a:gd name="connsiteX353" fmla="*/ 1065933 w 1585060"/>
                <a:gd name="connsiteY353" fmla="*/ 159385 h 1586070"/>
                <a:gd name="connsiteX354" fmla="*/ 1098585 w 1585060"/>
                <a:gd name="connsiteY354" fmla="*/ 222245 h 158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585060" h="1586070">
                  <a:moveTo>
                    <a:pt x="663439" y="1553641"/>
                  </a:moveTo>
                  <a:cubicBezTo>
                    <a:pt x="649445" y="1553863"/>
                    <a:pt x="646557" y="1549643"/>
                    <a:pt x="638560" y="1544090"/>
                  </a:cubicBezTo>
                  <a:lnTo>
                    <a:pt x="637450" y="1520767"/>
                  </a:lnTo>
                  <a:lnTo>
                    <a:pt x="677655" y="1521655"/>
                  </a:lnTo>
                  <a:cubicBezTo>
                    <a:pt x="673656" y="1536760"/>
                    <a:pt x="672990" y="1544090"/>
                    <a:pt x="663439" y="1553641"/>
                  </a:cubicBezTo>
                  <a:close/>
                  <a:moveTo>
                    <a:pt x="218740" y="1474121"/>
                  </a:moveTo>
                  <a:lnTo>
                    <a:pt x="283157" y="1504996"/>
                  </a:lnTo>
                  <a:cubicBezTo>
                    <a:pt x="267164" y="1529430"/>
                    <a:pt x="234733" y="1535427"/>
                    <a:pt x="226515" y="1531429"/>
                  </a:cubicBezTo>
                  <a:cubicBezTo>
                    <a:pt x="219851" y="1528319"/>
                    <a:pt x="208745" y="1516102"/>
                    <a:pt x="207856" y="1507884"/>
                  </a:cubicBezTo>
                  <a:cubicBezTo>
                    <a:pt x="206301" y="1495445"/>
                    <a:pt x="215853" y="1485894"/>
                    <a:pt x="218740" y="1474121"/>
                  </a:cubicBezTo>
                  <a:close/>
                  <a:moveTo>
                    <a:pt x="650333" y="1509439"/>
                  </a:moveTo>
                  <a:cubicBezTo>
                    <a:pt x="646113" y="1499888"/>
                    <a:pt x="643003" y="1484561"/>
                    <a:pt x="643447" y="1471900"/>
                  </a:cubicBezTo>
                  <a:cubicBezTo>
                    <a:pt x="662106" y="1476787"/>
                    <a:pt x="666770" y="1481451"/>
                    <a:pt x="687428" y="1474566"/>
                  </a:cubicBezTo>
                  <a:cubicBezTo>
                    <a:pt x="686762" y="1486560"/>
                    <a:pt x="687873" y="1480341"/>
                    <a:pt x="684096" y="1488781"/>
                  </a:cubicBezTo>
                  <a:cubicBezTo>
                    <a:pt x="677433" y="1503219"/>
                    <a:pt x="669880" y="1517657"/>
                    <a:pt x="650333" y="1509439"/>
                  </a:cubicBezTo>
                  <a:close/>
                  <a:moveTo>
                    <a:pt x="1107470" y="1452798"/>
                  </a:moveTo>
                  <a:cubicBezTo>
                    <a:pt x="1116800" y="1536538"/>
                    <a:pt x="1065488" y="1478342"/>
                    <a:pt x="1063711" y="1477453"/>
                  </a:cubicBezTo>
                  <a:cubicBezTo>
                    <a:pt x="1077928" y="1464570"/>
                    <a:pt x="1077705" y="1477009"/>
                    <a:pt x="1096142" y="1459906"/>
                  </a:cubicBezTo>
                  <a:cubicBezTo>
                    <a:pt x="1107248" y="1449910"/>
                    <a:pt x="1096808" y="1455463"/>
                    <a:pt x="1107470" y="1452798"/>
                  </a:cubicBezTo>
                  <a:close/>
                  <a:moveTo>
                    <a:pt x="246506" y="1428142"/>
                  </a:moveTo>
                  <a:cubicBezTo>
                    <a:pt x="269607" y="1441248"/>
                    <a:pt x="264276" y="1449910"/>
                    <a:pt x="312256" y="1461905"/>
                  </a:cubicBezTo>
                  <a:lnTo>
                    <a:pt x="296929" y="1489670"/>
                  </a:lnTo>
                  <a:cubicBezTo>
                    <a:pt x="271162" y="1489670"/>
                    <a:pt x="242508" y="1471456"/>
                    <a:pt x="226959" y="1459684"/>
                  </a:cubicBezTo>
                  <a:cubicBezTo>
                    <a:pt x="229847" y="1451243"/>
                    <a:pt x="229625" y="1453242"/>
                    <a:pt x="234733" y="1444357"/>
                  </a:cubicBezTo>
                  <a:lnTo>
                    <a:pt x="244507" y="1430141"/>
                  </a:lnTo>
                  <a:cubicBezTo>
                    <a:pt x="244951" y="1429697"/>
                    <a:pt x="245840" y="1428809"/>
                    <a:pt x="246506" y="1428142"/>
                  </a:cubicBezTo>
                  <a:close/>
                  <a:moveTo>
                    <a:pt x="654331" y="1462349"/>
                  </a:moveTo>
                  <a:cubicBezTo>
                    <a:pt x="643669" y="1446578"/>
                    <a:pt x="643225" y="1438138"/>
                    <a:pt x="647445" y="1406597"/>
                  </a:cubicBezTo>
                  <a:cubicBezTo>
                    <a:pt x="670547" y="1417036"/>
                    <a:pt x="670547" y="1419035"/>
                    <a:pt x="696980" y="1410150"/>
                  </a:cubicBezTo>
                  <a:cubicBezTo>
                    <a:pt x="697646" y="1420146"/>
                    <a:pt x="696980" y="1443913"/>
                    <a:pt x="692759" y="1451243"/>
                  </a:cubicBezTo>
                  <a:cubicBezTo>
                    <a:pt x="686318" y="1463015"/>
                    <a:pt x="670547" y="1464126"/>
                    <a:pt x="654331" y="1462349"/>
                  </a:cubicBezTo>
                  <a:close/>
                  <a:moveTo>
                    <a:pt x="1034391" y="1430141"/>
                  </a:moveTo>
                  <a:lnTo>
                    <a:pt x="1065044" y="1419035"/>
                  </a:lnTo>
                  <a:cubicBezTo>
                    <a:pt x="1080371" y="1413038"/>
                    <a:pt x="1079038" y="1411927"/>
                    <a:pt x="1087479" y="1401266"/>
                  </a:cubicBezTo>
                  <a:cubicBezTo>
                    <a:pt x="1108803" y="1431030"/>
                    <a:pt x="1091922" y="1459906"/>
                    <a:pt x="1052161" y="1455463"/>
                  </a:cubicBezTo>
                  <a:lnTo>
                    <a:pt x="1034391" y="1430141"/>
                  </a:lnTo>
                  <a:close/>
                  <a:moveTo>
                    <a:pt x="269385" y="1387050"/>
                  </a:moveTo>
                  <a:cubicBezTo>
                    <a:pt x="298706" y="1410373"/>
                    <a:pt x="287378" y="1407485"/>
                    <a:pt x="322918" y="1421034"/>
                  </a:cubicBezTo>
                  <a:cubicBezTo>
                    <a:pt x="323806" y="1421479"/>
                    <a:pt x="324695" y="1421701"/>
                    <a:pt x="325583" y="1422145"/>
                  </a:cubicBezTo>
                  <a:lnTo>
                    <a:pt x="333580" y="1426143"/>
                  </a:lnTo>
                  <a:lnTo>
                    <a:pt x="323362" y="1446356"/>
                  </a:lnTo>
                  <a:cubicBezTo>
                    <a:pt x="281602" y="1449688"/>
                    <a:pt x="272051" y="1427254"/>
                    <a:pt x="251837" y="1417703"/>
                  </a:cubicBezTo>
                  <a:lnTo>
                    <a:pt x="269385" y="1387050"/>
                  </a:lnTo>
                  <a:close/>
                  <a:moveTo>
                    <a:pt x="656331" y="1397267"/>
                  </a:moveTo>
                  <a:cubicBezTo>
                    <a:pt x="648112" y="1380386"/>
                    <a:pt x="650999" y="1367059"/>
                    <a:pt x="654553" y="1344403"/>
                  </a:cubicBezTo>
                  <a:cubicBezTo>
                    <a:pt x="674767" y="1355509"/>
                    <a:pt x="683874" y="1355953"/>
                    <a:pt x="704976" y="1349733"/>
                  </a:cubicBezTo>
                  <a:cubicBezTo>
                    <a:pt x="704976" y="1385051"/>
                    <a:pt x="693648" y="1409706"/>
                    <a:pt x="656331" y="1397267"/>
                  </a:cubicBezTo>
                  <a:close/>
                  <a:moveTo>
                    <a:pt x="284934" y="1351955"/>
                  </a:moveTo>
                  <a:cubicBezTo>
                    <a:pt x="314477" y="1360173"/>
                    <a:pt x="303149" y="1385273"/>
                    <a:pt x="353127" y="1381497"/>
                  </a:cubicBezTo>
                  <a:lnTo>
                    <a:pt x="343354" y="1407041"/>
                  </a:lnTo>
                  <a:cubicBezTo>
                    <a:pt x="305370" y="1408596"/>
                    <a:pt x="292042" y="1390604"/>
                    <a:pt x="276049" y="1373500"/>
                  </a:cubicBezTo>
                  <a:lnTo>
                    <a:pt x="284934" y="1351955"/>
                  </a:lnTo>
                  <a:close/>
                  <a:moveTo>
                    <a:pt x="995296" y="1365282"/>
                  </a:moveTo>
                  <a:cubicBezTo>
                    <a:pt x="1057492" y="1370391"/>
                    <a:pt x="1045053" y="1352399"/>
                    <a:pt x="1066599" y="1341737"/>
                  </a:cubicBezTo>
                  <a:cubicBezTo>
                    <a:pt x="1070375" y="1357286"/>
                    <a:pt x="1079705" y="1365504"/>
                    <a:pt x="1075706" y="1382607"/>
                  </a:cubicBezTo>
                  <a:cubicBezTo>
                    <a:pt x="1072374" y="1395935"/>
                    <a:pt x="1039055" y="1429919"/>
                    <a:pt x="1015066" y="1400821"/>
                  </a:cubicBezTo>
                  <a:cubicBezTo>
                    <a:pt x="1007735" y="1391937"/>
                    <a:pt x="999517" y="1378831"/>
                    <a:pt x="995296" y="1365282"/>
                  </a:cubicBezTo>
                  <a:close/>
                  <a:moveTo>
                    <a:pt x="309368" y="1301755"/>
                  </a:moveTo>
                  <a:cubicBezTo>
                    <a:pt x="320697" y="1311751"/>
                    <a:pt x="318475" y="1314860"/>
                    <a:pt x="335801" y="1326855"/>
                  </a:cubicBezTo>
                  <a:cubicBezTo>
                    <a:pt x="358014" y="1341959"/>
                    <a:pt x="351128" y="1333296"/>
                    <a:pt x="369342" y="1342403"/>
                  </a:cubicBezTo>
                  <a:cubicBezTo>
                    <a:pt x="370009" y="1342848"/>
                    <a:pt x="371119" y="1343292"/>
                    <a:pt x="371786" y="1343958"/>
                  </a:cubicBezTo>
                  <a:cubicBezTo>
                    <a:pt x="358680" y="1371057"/>
                    <a:pt x="338689" y="1375944"/>
                    <a:pt x="314033" y="1358618"/>
                  </a:cubicBezTo>
                  <a:cubicBezTo>
                    <a:pt x="290043" y="1341959"/>
                    <a:pt x="296707" y="1326411"/>
                    <a:pt x="309368" y="1301755"/>
                  </a:cubicBezTo>
                  <a:close/>
                  <a:moveTo>
                    <a:pt x="968197" y="1306420"/>
                  </a:moveTo>
                  <a:cubicBezTo>
                    <a:pt x="1006181" y="1309307"/>
                    <a:pt x="1015510" y="1304421"/>
                    <a:pt x="1027283" y="1279765"/>
                  </a:cubicBezTo>
                  <a:cubicBezTo>
                    <a:pt x="1045497" y="1291093"/>
                    <a:pt x="1066821" y="1331520"/>
                    <a:pt x="1032836" y="1347734"/>
                  </a:cubicBezTo>
                  <a:cubicBezTo>
                    <a:pt x="1017731" y="1355064"/>
                    <a:pt x="1001294" y="1352399"/>
                    <a:pt x="991076" y="1342848"/>
                  </a:cubicBezTo>
                  <a:lnTo>
                    <a:pt x="977970" y="1329520"/>
                  </a:lnTo>
                  <a:cubicBezTo>
                    <a:pt x="971307" y="1322413"/>
                    <a:pt x="969752" y="1318192"/>
                    <a:pt x="968197" y="1306420"/>
                  </a:cubicBezTo>
                  <a:close/>
                  <a:moveTo>
                    <a:pt x="664549" y="1336850"/>
                  </a:moveTo>
                  <a:cubicBezTo>
                    <a:pt x="649000" y="1315749"/>
                    <a:pt x="656775" y="1307086"/>
                    <a:pt x="658108" y="1274879"/>
                  </a:cubicBezTo>
                  <a:cubicBezTo>
                    <a:pt x="679876" y="1278877"/>
                    <a:pt x="671213" y="1287762"/>
                    <a:pt x="707864" y="1285762"/>
                  </a:cubicBezTo>
                  <a:cubicBezTo>
                    <a:pt x="704532" y="1324412"/>
                    <a:pt x="711862" y="1342848"/>
                    <a:pt x="664549" y="1336850"/>
                  </a:cubicBezTo>
                  <a:close/>
                  <a:moveTo>
                    <a:pt x="335135" y="1260885"/>
                  </a:moveTo>
                  <a:cubicBezTo>
                    <a:pt x="355348" y="1275989"/>
                    <a:pt x="358014" y="1289539"/>
                    <a:pt x="393110" y="1296202"/>
                  </a:cubicBezTo>
                  <a:cubicBezTo>
                    <a:pt x="377117" y="1357730"/>
                    <a:pt x="325139" y="1311084"/>
                    <a:pt x="321807" y="1293759"/>
                  </a:cubicBezTo>
                  <a:cubicBezTo>
                    <a:pt x="319364" y="1281098"/>
                    <a:pt x="326472" y="1272213"/>
                    <a:pt x="333580" y="1262884"/>
                  </a:cubicBezTo>
                  <a:cubicBezTo>
                    <a:pt x="334024" y="1262440"/>
                    <a:pt x="334691" y="1261551"/>
                    <a:pt x="335135" y="1260885"/>
                  </a:cubicBezTo>
                  <a:close/>
                  <a:moveTo>
                    <a:pt x="662328" y="1216461"/>
                  </a:moveTo>
                  <a:cubicBezTo>
                    <a:pt x="680987" y="1216016"/>
                    <a:pt x="682097" y="1222680"/>
                    <a:pt x="711640" y="1218460"/>
                  </a:cubicBezTo>
                  <a:cubicBezTo>
                    <a:pt x="712751" y="1256442"/>
                    <a:pt x="713639" y="1279987"/>
                    <a:pt x="684096" y="1272879"/>
                  </a:cubicBezTo>
                  <a:cubicBezTo>
                    <a:pt x="661662" y="1267549"/>
                    <a:pt x="659885" y="1241338"/>
                    <a:pt x="662328" y="1216461"/>
                  </a:cubicBezTo>
                  <a:close/>
                  <a:moveTo>
                    <a:pt x="940209" y="1238451"/>
                  </a:moveTo>
                  <a:cubicBezTo>
                    <a:pt x="981747" y="1242227"/>
                    <a:pt x="972195" y="1242005"/>
                    <a:pt x="996185" y="1223568"/>
                  </a:cubicBezTo>
                  <a:lnTo>
                    <a:pt x="1001294" y="1220237"/>
                  </a:lnTo>
                  <a:cubicBezTo>
                    <a:pt x="1005514" y="1233564"/>
                    <a:pt x="1037945" y="1275101"/>
                    <a:pt x="994630" y="1289761"/>
                  </a:cubicBezTo>
                  <a:cubicBezTo>
                    <a:pt x="951315" y="1304199"/>
                    <a:pt x="949094" y="1258219"/>
                    <a:pt x="940209" y="1238451"/>
                  </a:cubicBezTo>
                  <a:close/>
                  <a:moveTo>
                    <a:pt x="401329" y="1281764"/>
                  </a:moveTo>
                  <a:cubicBezTo>
                    <a:pt x="371786" y="1282431"/>
                    <a:pt x="353127" y="1267771"/>
                    <a:pt x="344020" y="1248446"/>
                  </a:cubicBezTo>
                  <a:cubicBezTo>
                    <a:pt x="346463" y="1231343"/>
                    <a:pt x="358458" y="1213129"/>
                    <a:pt x="368232" y="1202689"/>
                  </a:cubicBezTo>
                  <a:cubicBezTo>
                    <a:pt x="384669" y="1223346"/>
                    <a:pt x="387113" y="1226900"/>
                    <a:pt x="420654" y="1235341"/>
                  </a:cubicBezTo>
                  <a:lnTo>
                    <a:pt x="401329" y="1281764"/>
                  </a:lnTo>
                  <a:close/>
                  <a:moveTo>
                    <a:pt x="913331" y="1177145"/>
                  </a:moveTo>
                  <a:cubicBezTo>
                    <a:pt x="946206" y="1181588"/>
                    <a:pt x="948650" y="1170037"/>
                    <a:pt x="966642" y="1156932"/>
                  </a:cubicBezTo>
                  <a:cubicBezTo>
                    <a:pt x="1023506" y="1234675"/>
                    <a:pt x="942652" y="1232231"/>
                    <a:pt x="930435" y="1218904"/>
                  </a:cubicBezTo>
                  <a:cubicBezTo>
                    <a:pt x="923327" y="1211130"/>
                    <a:pt x="915553" y="1186918"/>
                    <a:pt x="913331" y="1177145"/>
                  </a:cubicBezTo>
                  <a:close/>
                  <a:moveTo>
                    <a:pt x="427318" y="1222236"/>
                  </a:moveTo>
                  <a:cubicBezTo>
                    <a:pt x="379560" y="1212018"/>
                    <a:pt x="358680" y="1190250"/>
                    <a:pt x="394443" y="1148714"/>
                  </a:cubicBezTo>
                  <a:cubicBezTo>
                    <a:pt x="425985" y="1175590"/>
                    <a:pt x="402217" y="1161597"/>
                    <a:pt x="444866" y="1178256"/>
                  </a:cubicBezTo>
                  <a:cubicBezTo>
                    <a:pt x="445310" y="1178478"/>
                    <a:pt x="446420" y="1178922"/>
                    <a:pt x="447309" y="1179366"/>
                  </a:cubicBezTo>
                  <a:cubicBezTo>
                    <a:pt x="441978" y="1192916"/>
                    <a:pt x="435092" y="1210019"/>
                    <a:pt x="427318" y="1222236"/>
                  </a:cubicBezTo>
                  <a:close/>
                  <a:moveTo>
                    <a:pt x="713417" y="1202023"/>
                  </a:moveTo>
                  <a:cubicBezTo>
                    <a:pt x="686762" y="1212462"/>
                    <a:pt x="688317" y="1209575"/>
                    <a:pt x="663439" y="1200468"/>
                  </a:cubicBezTo>
                  <a:lnTo>
                    <a:pt x="665216" y="1141161"/>
                  </a:lnTo>
                  <a:cubicBezTo>
                    <a:pt x="687650" y="1151823"/>
                    <a:pt x="688317" y="1148047"/>
                    <a:pt x="713861" y="1144937"/>
                  </a:cubicBezTo>
                  <a:lnTo>
                    <a:pt x="713417" y="1202023"/>
                  </a:lnTo>
                  <a:close/>
                  <a:moveTo>
                    <a:pt x="420876" y="1096737"/>
                  </a:moveTo>
                  <a:cubicBezTo>
                    <a:pt x="463969" y="1128056"/>
                    <a:pt x="452418" y="1112064"/>
                    <a:pt x="469522" y="1123392"/>
                  </a:cubicBezTo>
                  <a:cubicBezTo>
                    <a:pt x="465079" y="1153156"/>
                    <a:pt x="453529" y="1172258"/>
                    <a:pt x="423541" y="1157154"/>
                  </a:cubicBezTo>
                  <a:cubicBezTo>
                    <a:pt x="386890" y="1138940"/>
                    <a:pt x="413990" y="1112064"/>
                    <a:pt x="420876" y="1096737"/>
                  </a:cubicBezTo>
                  <a:close/>
                  <a:moveTo>
                    <a:pt x="887120" y="1113618"/>
                  </a:moveTo>
                  <a:cubicBezTo>
                    <a:pt x="922661" y="1114285"/>
                    <a:pt x="916441" y="1109842"/>
                    <a:pt x="940209" y="1100735"/>
                  </a:cubicBezTo>
                  <a:cubicBezTo>
                    <a:pt x="944429" y="1109176"/>
                    <a:pt x="972639" y="1148047"/>
                    <a:pt x="932212" y="1161597"/>
                  </a:cubicBezTo>
                  <a:cubicBezTo>
                    <a:pt x="900226" y="1172258"/>
                    <a:pt x="895117" y="1133609"/>
                    <a:pt x="887120" y="1113618"/>
                  </a:cubicBezTo>
                  <a:close/>
                  <a:moveTo>
                    <a:pt x="665882" y="1088741"/>
                  </a:moveTo>
                  <a:cubicBezTo>
                    <a:pt x="681431" y="1093405"/>
                    <a:pt x="696980" y="1091850"/>
                    <a:pt x="714306" y="1089851"/>
                  </a:cubicBezTo>
                  <a:cubicBezTo>
                    <a:pt x="714306" y="1108954"/>
                    <a:pt x="716971" y="1117394"/>
                    <a:pt x="709863" y="1126501"/>
                  </a:cubicBezTo>
                  <a:cubicBezTo>
                    <a:pt x="702311" y="1135608"/>
                    <a:pt x="685873" y="1138274"/>
                    <a:pt x="674101" y="1130055"/>
                  </a:cubicBezTo>
                  <a:cubicBezTo>
                    <a:pt x="661884" y="1121393"/>
                    <a:pt x="666993" y="1106066"/>
                    <a:pt x="665882" y="1088741"/>
                  </a:cubicBezTo>
                  <a:close/>
                  <a:moveTo>
                    <a:pt x="435314" y="1092739"/>
                  </a:moveTo>
                  <a:cubicBezTo>
                    <a:pt x="435092" y="1067861"/>
                    <a:pt x="441312" y="1070083"/>
                    <a:pt x="448864" y="1053201"/>
                  </a:cubicBezTo>
                  <a:cubicBezTo>
                    <a:pt x="468411" y="1060087"/>
                    <a:pt x="448420" y="1057200"/>
                    <a:pt x="482849" y="1070749"/>
                  </a:cubicBezTo>
                  <a:lnTo>
                    <a:pt x="490179" y="1074303"/>
                  </a:lnTo>
                  <a:cubicBezTo>
                    <a:pt x="491068" y="1074747"/>
                    <a:pt x="491957" y="1075413"/>
                    <a:pt x="492623" y="1075858"/>
                  </a:cubicBezTo>
                  <a:cubicBezTo>
                    <a:pt x="493289" y="1076080"/>
                    <a:pt x="494400" y="1076746"/>
                    <a:pt x="495066" y="1077413"/>
                  </a:cubicBezTo>
                  <a:cubicBezTo>
                    <a:pt x="479517" y="1118727"/>
                    <a:pt x="463969" y="1107621"/>
                    <a:pt x="435314" y="1092739"/>
                  </a:cubicBezTo>
                  <a:close/>
                  <a:moveTo>
                    <a:pt x="666770" y="1040096"/>
                  </a:moveTo>
                  <a:cubicBezTo>
                    <a:pt x="687873" y="1043872"/>
                    <a:pt x="701644" y="1039874"/>
                    <a:pt x="718526" y="1033432"/>
                  </a:cubicBezTo>
                  <a:cubicBezTo>
                    <a:pt x="717193" y="1052757"/>
                    <a:pt x="725634" y="1088519"/>
                    <a:pt x="678321" y="1076968"/>
                  </a:cubicBezTo>
                  <a:cubicBezTo>
                    <a:pt x="659885" y="1072526"/>
                    <a:pt x="665882" y="1061198"/>
                    <a:pt x="666770" y="1040096"/>
                  </a:cubicBezTo>
                  <a:close/>
                  <a:moveTo>
                    <a:pt x="855578" y="1044761"/>
                  </a:moveTo>
                  <a:cubicBezTo>
                    <a:pt x="892674" y="1046538"/>
                    <a:pt x="878680" y="1044983"/>
                    <a:pt x="904446" y="1035209"/>
                  </a:cubicBezTo>
                  <a:cubicBezTo>
                    <a:pt x="925771" y="1058532"/>
                    <a:pt x="943096" y="1103845"/>
                    <a:pt x="894451" y="1099180"/>
                  </a:cubicBezTo>
                  <a:cubicBezTo>
                    <a:pt x="871349" y="1096959"/>
                    <a:pt x="866018" y="1062086"/>
                    <a:pt x="855578" y="1044761"/>
                  </a:cubicBezTo>
                  <a:close/>
                  <a:moveTo>
                    <a:pt x="505506" y="1056755"/>
                  </a:moveTo>
                  <a:cubicBezTo>
                    <a:pt x="481294" y="1058310"/>
                    <a:pt x="471299" y="1056311"/>
                    <a:pt x="463302" y="1037875"/>
                  </a:cubicBezTo>
                  <a:cubicBezTo>
                    <a:pt x="467523" y="1022326"/>
                    <a:pt x="472854" y="1022771"/>
                    <a:pt x="478407" y="1006778"/>
                  </a:cubicBezTo>
                  <a:cubicBezTo>
                    <a:pt x="492623" y="1013664"/>
                    <a:pt x="483960" y="1014552"/>
                    <a:pt x="509727" y="1027657"/>
                  </a:cubicBezTo>
                  <a:lnTo>
                    <a:pt x="514169" y="1029879"/>
                  </a:lnTo>
                  <a:cubicBezTo>
                    <a:pt x="518834" y="1032766"/>
                    <a:pt x="517501" y="1032100"/>
                    <a:pt x="520167" y="1034765"/>
                  </a:cubicBezTo>
                  <a:lnTo>
                    <a:pt x="505506" y="1056755"/>
                  </a:lnTo>
                  <a:close/>
                  <a:moveTo>
                    <a:pt x="837808" y="1005001"/>
                  </a:moveTo>
                  <a:lnTo>
                    <a:pt x="876236" y="973238"/>
                  </a:lnTo>
                  <a:cubicBezTo>
                    <a:pt x="880679" y="990563"/>
                    <a:pt x="891785" y="999670"/>
                    <a:pt x="895783" y="1018328"/>
                  </a:cubicBezTo>
                  <a:cubicBezTo>
                    <a:pt x="886454" y="1026991"/>
                    <a:pt x="876236" y="1031878"/>
                    <a:pt x="862242" y="1030767"/>
                  </a:cubicBezTo>
                  <a:cubicBezTo>
                    <a:pt x="840252" y="1029212"/>
                    <a:pt x="844472" y="1021660"/>
                    <a:pt x="837808" y="1005001"/>
                  </a:cubicBezTo>
                  <a:close/>
                  <a:moveTo>
                    <a:pt x="669436" y="1025214"/>
                  </a:moveTo>
                  <a:cubicBezTo>
                    <a:pt x="666770" y="1019661"/>
                    <a:pt x="665882" y="1014552"/>
                    <a:pt x="665216" y="1007222"/>
                  </a:cubicBezTo>
                  <a:cubicBezTo>
                    <a:pt x="664993" y="1005223"/>
                    <a:pt x="664771" y="1000336"/>
                    <a:pt x="664993" y="998559"/>
                  </a:cubicBezTo>
                  <a:cubicBezTo>
                    <a:pt x="664993" y="997671"/>
                    <a:pt x="665216" y="996782"/>
                    <a:pt x="665438" y="995894"/>
                  </a:cubicBezTo>
                  <a:lnTo>
                    <a:pt x="726967" y="968573"/>
                  </a:lnTo>
                  <a:cubicBezTo>
                    <a:pt x="728744" y="1001891"/>
                    <a:pt x="710307" y="1038097"/>
                    <a:pt x="669436" y="1025214"/>
                  </a:cubicBezTo>
                  <a:close/>
                  <a:moveTo>
                    <a:pt x="495733" y="974348"/>
                  </a:moveTo>
                  <a:lnTo>
                    <a:pt x="539047" y="998559"/>
                  </a:lnTo>
                  <a:cubicBezTo>
                    <a:pt x="534161" y="1005445"/>
                    <a:pt x="530829" y="1012331"/>
                    <a:pt x="525942" y="1018328"/>
                  </a:cubicBezTo>
                  <a:cubicBezTo>
                    <a:pt x="499509" y="1013442"/>
                    <a:pt x="488180" y="1003890"/>
                    <a:pt x="495733" y="974348"/>
                  </a:cubicBezTo>
                  <a:close/>
                  <a:moveTo>
                    <a:pt x="506617" y="938587"/>
                  </a:moveTo>
                  <a:cubicBezTo>
                    <a:pt x="525942" y="943251"/>
                    <a:pt x="507950" y="945250"/>
                    <a:pt x="532606" y="955246"/>
                  </a:cubicBezTo>
                  <a:cubicBezTo>
                    <a:pt x="546600" y="961021"/>
                    <a:pt x="559483" y="962798"/>
                    <a:pt x="549932" y="978791"/>
                  </a:cubicBezTo>
                  <a:cubicBezTo>
                    <a:pt x="536604" y="994117"/>
                    <a:pt x="516613" y="972793"/>
                    <a:pt x="505728" y="963242"/>
                  </a:cubicBezTo>
                  <a:lnTo>
                    <a:pt x="506617" y="938587"/>
                  </a:lnTo>
                  <a:close/>
                  <a:moveTo>
                    <a:pt x="846693" y="986121"/>
                  </a:moveTo>
                  <a:lnTo>
                    <a:pt x="826924" y="987009"/>
                  </a:lnTo>
                  <a:lnTo>
                    <a:pt x="820927" y="956134"/>
                  </a:lnTo>
                  <a:cubicBezTo>
                    <a:pt x="835809" y="948804"/>
                    <a:pt x="841140" y="946361"/>
                    <a:pt x="847582" y="932367"/>
                  </a:cubicBezTo>
                  <a:cubicBezTo>
                    <a:pt x="852469" y="936588"/>
                    <a:pt x="853357" y="932589"/>
                    <a:pt x="852469" y="942807"/>
                  </a:cubicBezTo>
                  <a:cubicBezTo>
                    <a:pt x="850469" y="962576"/>
                    <a:pt x="866463" y="958800"/>
                    <a:pt x="846693" y="986121"/>
                  </a:cubicBezTo>
                  <a:close/>
                  <a:moveTo>
                    <a:pt x="826258" y="909711"/>
                  </a:moveTo>
                  <a:cubicBezTo>
                    <a:pt x="836031" y="921039"/>
                    <a:pt x="835365" y="915486"/>
                    <a:pt x="832255" y="936365"/>
                  </a:cubicBezTo>
                  <a:cubicBezTo>
                    <a:pt x="819594" y="941918"/>
                    <a:pt x="808265" y="946139"/>
                    <a:pt x="796048" y="939253"/>
                  </a:cubicBezTo>
                  <a:cubicBezTo>
                    <a:pt x="796493" y="924149"/>
                    <a:pt x="792716" y="936588"/>
                    <a:pt x="801824" y="925481"/>
                  </a:cubicBezTo>
                  <a:cubicBezTo>
                    <a:pt x="803601" y="923260"/>
                    <a:pt x="808265" y="917929"/>
                    <a:pt x="810487" y="914820"/>
                  </a:cubicBezTo>
                  <a:lnTo>
                    <a:pt x="825369" y="889942"/>
                  </a:lnTo>
                  <a:lnTo>
                    <a:pt x="833588" y="901270"/>
                  </a:lnTo>
                  <a:cubicBezTo>
                    <a:pt x="832033" y="907267"/>
                    <a:pt x="835143" y="901714"/>
                    <a:pt x="831367" y="905713"/>
                  </a:cubicBezTo>
                  <a:lnTo>
                    <a:pt x="826258" y="909711"/>
                  </a:lnTo>
                  <a:close/>
                  <a:moveTo>
                    <a:pt x="785831" y="732236"/>
                  </a:moveTo>
                  <a:cubicBezTo>
                    <a:pt x="792494" y="743120"/>
                    <a:pt x="810265" y="822195"/>
                    <a:pt x="810265" y="840631"/>
                  </a:cubicBezTo>
                  <a:cubicBezTo>
                    <a:pt x="810487" y="885722"/>
                    <a:pt x="792272" y="904380"/>
                    <a:pt x="753400" y="920151"/>
                  </a:cubicBezTo>
                  <a:cubicBezTo>
                    <a:pt x="712307" y="936810"/>
                    <a:pt x="747180" y="946583"/>
                    <a:pt x="644558" y="947027"/>
                  </a:cubicBezTo>
                  <a:cubicBezTo>
                    <a:pt x="555707" y="947471"/>
                    <a:pt x="517057" y="920595"/>
                    <a:pt x="490179" y="833079"/>
                  </a:cubicBezTo>
                  <a:cubicBezTo>
                    <a:pt x="482183" y="807535"/>
                    <a:pt x="498398" y="813088"/>
                    <a:pt x="521944" y="806424"/>
                  </a:cubicBezTo>
                  <a:cubicBezTo>
                    <a:pt x="539714" y="801316"/>
                    <a:pt x="557706" y="795540"/>
                    <a:pt x="575254" y="790876"/>
                  </a:cubicBezTo>
                  <a:lnTo>
                    <a:pt x="684319" y="764888"/>
                  </a:lnTo>
                  <a:cubicBezTo>
                    <a:pt x="700978" y="760889"/>
                    <a:pt x="717415" y="755336"/>
                    <a:pt x="735630" y="750450"/>
                  </a:cubicBezTo>
                  <a:cubicBezTo>
                    <a:pt x="761397" y="743342"/>
                    <a:pt x="764506" y="742675"/>
                    <a:pt x="785831" y="732236"/>
                  </a:cubicBezTo>
                  <a:close/>
                  <a:moveTo>
                    <a:pt x="21714" y="780436"/>
                  </a:moveTo>
                  <a:cubicBezTo>
                    <a:pt x="53478" y="770885"/>
                    <a:pt x="91684" y="762444"/>
                    <a:pt x="121671" y="738899"/>
                  </a:cubicBezTo>
                  <a:cubicBezTo>
                    <a:pt x="129890" y="732458"/>
                    <a:pt x="144106" y="722907"/>
                    <a:pt x="152324" y="723573"/>
                  </a:cubicBezTo>
                  <a:cubicBezTo>
                    <a:pt x="158322" y="732458"/>
                    <a:pt x="158322" y="736012"/>
                    <a:pt x="159432" y="747562"/>
                  </a:cubicBezTo>
                  <a:cubicBezTo>
                    <a:pt x="165652" y="809978"/>
                    <a:pt x="193862" y="911488"/>
                    <a:pt x="194306" y="923038"/>
                  </a:cubicBezTo>
                  <a:cubicBezTo>
                    <a:pt x="155656" y="931923"/>
                    <a:pt x="124558" y="956801"/>
                    <a:pt x="88574" y="968351"/>
                  </a:cubicBezTo>
                  <a:cubicBezTo>
                    <a:pt x="83687" y="959466"/>
                    <a:pt x="68360" y="887054"/>
                    <a:pt x="63029" y="868840"/>
                  </a:cubicBezTo>
                  <a:cubicBezTo>
                    <a:pt x="54811" y="842408"/>
                    <a:pt x="21714" y="798428"/>
                    <a:pt x="21714" y="780436"/>
                  </a:cubicBezTo>
                  <a:close/>
                  <a:moveTo>
                    <a:pt x="871349" y="787100"/>
                  </a:moveTo>
                  <a:cubicBezTo>
                    <a:pt x="855801" y="782657"/>
                    <a:pt x="866241" y="786656"/>
                    <a:pt x="861576" y="779548"/>
                  </a:cubicBezTo>
                  <a:cubicBezTo>
                    <a:pt x="844028" y="778659"/>
                    <a:pt x="845138" y="783102"/>
                    <a:pt x="837364" y="792431"/>
                  </a:cubicBezTo>
                  <a:cubicBezTo>
                    <a:pt x="818705" y="775994"/>
                    <a:pt x="822704" y="711134"/>
                    <a:pt x="812264" y="702027"/>
                  </a:cubicBezTo>
                  <a:cubicBezTo>
                    <a:pt x="793827" y="695364"/>
                    <a:pt x="796271" y="699584"/>
                    <a:pt x="777390" y="707136"/>
                  </a:cubicBezTo>
                  <a:cubicBezTo>
                    <a:pt x="736296" y="723573"/>
                    <a:pt x="573255" y="756447"/>
                    <a:pt x="516613" y="775327"/>
                  </a:cubicBezTo>
                  <a:cubicBezTo>
                    <a:pt x="492623" y="783324"/>
                    <a:pt x="496177" y="783768"/>
                    <a:pt x="473298" y="781325"/>
                  </a:cubicBezTo>
                  <a:cubicBezTo>
                    <a:pt x="460859" y="804425"/>
                    <a:pt x="461525" y="821973"/>
                    <a:pt x="464857" y="851737"/>
                  </a:cubicBezTo>
                  <a:cubicBezTo>
                    <a:pt x="426429" y="861288"/>
                    <a:pt x="248061" y="905935"/>
                    <a:pt x="221850" y="907490"/>
                  </a:cubicBezTo>
                  <a:cubicBezTo>
                    <a:pt x="218962" y="884167"/>
                    <a:pt x="206745" y="851515"/>
                    <a:pt x="200526" y="823083"/>
                  </a:cubicBezTo>
                  <a:cubicBezTo>
                    <a:pt x="193418" y="789543"/>
                    <a:pt x="191641" y="762889"/>
                    <a:pt x="182089" y="730237"/>
                  </a:cubicBezTo>
                  <a:cubicBezTo>
                    <a:pt x="192751" y="726905"/>
                    <a:pt x="202525" y="721796"/>
                    <a:pt x="211632" y="716687"/>
                  </a:cubicBezTo>
                  <a:cubicBezTo>
                    <a:pt x="221628" y="710912"/>
                    <a:pt x="228958" y="708913"/>
                    <a:pt x="241175" y="703582"/>
                  </a:cubicBezTo>
                  <a:cubicBezTo>
                    <a:pt x="267608" y="691810"/>
                    <a:pt x="277826" y="685590"/>
                    <a:pt x="298928" y="672485"/>
                  </a:cubicBezTo>
                  <a:cubicBezTo>
                    <a:pt x="317809" y="660935"/>
                    <a:pt x="338245" y="650495"/>
                    <a:pt x="356015" y="640944"/>
                  </a:cubicBezTo>
                  <a:lnTo>
                    <a:pt x="499065" y="563423"/>
                  </a:lnTo>
                  <a:cubicBezTo>
                    <a:pt x="508838" y="557648"/>
                    <a:pt x="517501" y="553206"/>
                    <a:pt x="528163" y="546542"/>
                  </a:cubicBezTo>
                  <a:cubicBezTo>
                    <a:pt x="565258" y="523664"/>
                    <a:pt x="604575" y="503229"/>
                    <a:pt x="642114" y="482571"/>
                  </a:cubicBezTo>
                  <a:cubicBezTo>
                    <a:pt x="652332" y="477018"/>
                    <a:pt x="661884" y="473242"/>
                    <a:pt x="670547" y="468578"/>
                  </a:cubicBezTo>
                  <a:lnTo>
                    <a:pt x="814485" y="392168"/>
                  </a:lnTo>
                  <a:cubicBezTo>
                    <a:pt x="868462" y="363736"/>
                    <a:pt x="939098" y="325531"/>
                    <a:pt x="994852" y="305763"/>
                  </a:cubicBezTo>
                  <a:cubicBezTo>
                    <a:pt x="1007513" y="301098"/>
                    <a:pt x="1077039" y="274888"/>
                    <a:pt x="1086591" y="266225"/>
                  </a:cubicBezTo>
                  <a:cubicBezTo>
                    <a:pt x="1091699" y="261560"/>
                    <a:pt x="1091255" y="259561"/>
                    <a:pt x="1095698" y="252676"/>
                  </a:cubicBezTo>
                  <a:cubicBezTo>
                    <a:pt x="1099252" y="246900"/>
                    <a:pt x="1096808" y="249788"/>
                    <a:pt x="1099918" y="246678"/>
                  </a:cubicBezTo>
                  <a:cubicBezTo>
                    <a:pt x="1106582" y="239348"/>
                    <a:pt x="1100807" y="244013"/>
                    <a:pt x="1108359" y="240237"/>
                  </a:cubicBezTo>
                  <a:lnTo>
                    <a:pt x="1133237" y="292880"/>
                  </a:lnTo>
                  <a:cubicBezTo>
                    <a:pt x="1157671" y="351297"/>
                    <a:pt x="1178995" y="386393"/>
                    <a:pt x="1204540" y="448587"/>
                  </a:cubicBezTo>
                  <a:cubicBezTo>
                    <a:pt x="1226975" y="502784"/>
                    <a:pt x="1245856" y="564978"/>
                    <a:pt x="1265847" y="614289"/>
                  </a:cubicBezTo>
                  <a:cubicBezTo>
                    <a:pt x="1273177" y="632059"/>
                    <a:pt x="1281618" y="652050"/>
                    <a:pt x="1286061" y="670042"/>
                  </a:cubicBezTo>
                  <a:cubicBezTo>
                    <a:pt x="1238970" y="686257"/>
                    <a:pt x="1146565" y="696918"/>
                    <a:pt x="1070375" y="720685"/>
                  </a:cubicBezTo>
                  <a:cubicBezTo>
                    <a:pt x="1033946" y="732236"/>
                    <a:pt x="1007069" y="744675"/>
                    <a:pt x="967753" y="753559"/>
                  </a:cubicBezTo>
                  <a:lnTo>
                    <a:pt x="884677" y="772218"/>
                  </a:lnTo>
                  <a:cubicBezTo>
                    <a:pt x="859355" y="779992"/>
                    <a:pt x="877791" y="774883"/>
                    <a:pt x="871349" y="787100"/>
                  </a:cubicBezTo>
                  <a:close/>
                  <a:moveTo>
                    <a:pt x="406882" y="478351"/>
                  </a:moveTo>
                  <a:cubicBezTo>
                    <a:pt x="434870" y="464135"/>
                    <a:pt x="544379" y="377064"/>
                    <a:pt x="576143" y="370178"/>
                  </a:cubicBezTo>
                  <a:cubicBezTo>
                    <a:pt x="583251" y="383505"/>
                    <a:pt x="593913" y="399276"/>
                    <a:pt x="600577" y="414380"/>
                  </a:cubicBezTo>
                  <a:cubicBezTo>
                    <a:pt x="611239" y="438591"/>
                    <a:pt x="601465" y="439702"/>
                    <a:pt x="620790" y="459026"/>
                  </a:cubicBezTo>
                  <a:cubicBezTo>
                    <a:pt x="609240" y="471243"/>
                    <a:pt x="464413" y="546320"/>
                    <a:pt x="451307" y="556316"/>
                  </a:cubicBezTo>
                  <a:cubicBezTo>
                    <a:pt x="445310" y="547431"/>
                    <a:pt x="436869" y="526107"/>
                    <a:pt x="431316" y="514112"/>
                  </a:cubicBezTo>
                  <a:cubicBezTo>
                    <a:pt x="418210" y="485903"/>
                    <a:pt x="414434" y="491900"/>
                    <a:pt x="406882" y="478351"/>
                  </a:cubicBezTo>
                  <a:close/>
                  <a:moveTo>
                    <a:pt x="269607" y="498564"/>
                  </a:moveTo>
                  <a:cubicBezTo>
                    <a:pt x="267386" y="475463"/>
                    <a:pt x="288488" y="464802"/>
                    <a:pt x="305370" y="455250"/>
                  </a:cubicBezTo>
                  <a:cubicBezTo>
                    <a:pt x="323806" y="445255"/>
                    <a:pt x="336912" y="439480"/>
                    <a:pt x="354460" y="428818"/>
                  </a:cubicBezTo>
                  <a:cubicBezTo>
                    <a:pt x="389334" y="407050"/>
                    <a:pt x="394665" y="395278"/>
                    <a:pt x="448197" y="367734"/>
                  </a:cubicBezTo>
                  <a:cubicBezTo>
                    <a:pt x="483071" y="349743"/>
                    <a:pt x="517723" y="333750"/>
                    <a:pt x="553930" y="318646"/>
                  </a:cubicBezTo>
                  <a:cubicBezTo>
                    <a:pt x="563704" y="314647"/>
                    <a:pt x="570812" y="310427"/>
                    <a:pt x="580585" y="306207"/>
                  </a:cubicBezTo>
                  <a:lnTo>
                    <a:pt x="660995" y="274666"/>
                  </a:lnTo>
                  <a:cubicBezTo>
                    <a:pt x="654109" y="289103"/>
                    <a:pt x="632341" y="299099"/>
                    <a:pt x="615681" y="308872"/>
                  </a:cubicBezTo>
                  <a:lnTo>
                    <a:pt x="474408" y="397499"/>
                  </a:lnTo>
                  <a:cubicBezTo>
                    <a:pt x="430872" y="427263"/>
                    <a:pt x="328249" y="506116"/>
                    <a:pt x="269607" y="498564"/>
                  </a:cubicBezTo>
                  <a:close/>
                  <a:moveTo>
                    <a:pt x="1072597" y="133618"/>
                  </a:moveTo>
                  <a:cubicBezTo>
                    <a:pt x="1085702" y="119625"/>
                    <a:pt x="1082148" y="126733"/>
                    <a:pt x="1103916" y="122290"/>
                  </a:cubicBezTo>
                  <a:lnTo>
                    <a:pt x="1236970" y="57875"/>
                  </a:lnTo>
                  <a:cubicBezTo>
                    <a:pt x="1255851" y="46769"/>
                    <a:pt x="1268290" y="35885"/>
                    <a:pt x="1289837" y="30554"/>
                  </a:cubicBezTo>
                  <a:lnTo>
                    <a:pt x="1352699" y="201365"/>
                  </a:lnTo>
                  <a:cubicBezTo>
                    <a:pt x="1363583" y="229797"/>
                    <a:pt x="1373356" y="260450"/>
                    <a:pt x="1385573" y="287326"/>
                  </a:cubicBezTo>
                  <a:cubicBezTo>
                    <a:pt x="1415116" y="353074"/>
                    <a:pt x="1446214" y="454584"/>
                    <a:pt x="1466872" y="498564"/>
                  </a:cubicBezTo>
                  <a:cubicBezTo>
                    <a:pt x="1473314" y="512113"/>
                    <a:pt x="1477090" y="524774"/>
                    <a:pt x="1483531" y="537880"/>
                  </a:cubicBezTo>
                  <a:cubicBezTo>
                    <a:pt x="1496193" y="564090"/>
                    <a:pt x="1511964" y="583192"/>
                    <a:pt x="1525736" y="614067"/>
                  </a:cubicBezTo>
                  <a:cubicBezTo>
                    <a:pt x="1537953" y="640944"/>
                    <a:pt x="1549947" y="671819"/>
                    <a:pt x="1560387" y="696474"/>
                  </a:cubicBezTo>
                  <a:cubicBezTo>
                    <a:pt x="1538397" y="693809"/>
                    <a:pt x="1478200" y="718020"/>
                    <a:pt x="1454211" y="726238"/>
                  </a:cubicBezTo>
                  <a:cubicBezTo>
                    <a:pt x="1436885" y="732236"/>
                    <a:pt x="1419781" y="735790"/>
                    <a:pt x="1402455" y="743342"/>
                  </a:cubicBezTo>
                  <a:cubicBezTo>
                    <a:pt x="1387350" y="749783"/>
                    <a:pt x="1367803" y="760223"/>
                    <a:pt x="1353143" y="763111"/>
                  </a:cubicBezTo>
                  <a:lnTo>
                    <a:pt x="1260738" y="509892"/>
                  </a:lnTo>
                  <a:cubicBezTo>
                    <a:pt x="1255185" y="495899"/>
                    <a:pt x="1252075" y="484126"/>
                    <a:pt x="1246300" y="468355"/>
                  </a:cubicBezTo>
                  <a:cubicBezTo>
                    <a:pt x="1224976" y="408605"/>
                    <a:pt x="1188769" y="353963"/>
                    <a:pt x="1162780" y="295545"/>
                  </a:cubicBezTo>
                  <a:lnTo>
                    <a:pt x="1116356" y="200699"/>
                  </a:lnTo>
                  <a:cubicBezTo>
                    <a:pt x="1103694" y="179375"/>
                    <a:pt x="1074818" y="142503"/>
                    <a:pt x="1072597" y="133618"/>
                  </a:cubicBezTo>
                  <a:close/>
                  <a:moveTo>
                    <a:pt x="1098585" y="222245"/>
                  </a:moveTo>
                  <a:cubicBezTo>
                    <a:pt x="1085258" y="236461"/>
                    <a:pt x="1062601" y="244013"/>
                    <a:pt x="1045275" y="251343"/>
                  </a:cubicBezTo>
                  <a:cubicBezTo>
                    <a:pt x="1025728" y="259783"/>
                    <a:pt x="1004403" y="267558"/>
                    <a:pt x="983524" y="275332"/>
                  </a:cubicBezTo>
                  <a:cubicBezTo>
                    <a:pt x="867795" y="318201"/>
                    <a:pt x="753622" y="396832"/>
                    <a:pt x="644558" y="448587"/>
                  </a:cubicBezTo>
                  <a:cubicBezTo>
                    <a:pt x="644114" y="447920"/>
                    <a:pt x="643447" y="446143"/>
                    <a:pt x="643225" y="446588"/>
                  </a:cubicBezTo>
                  <a:lnTo>
                    <a:pt x="613238" y="378174"/>
                  </a:lnTo>
                  <a:cubicBezTo>
                    <a:pt x="607463" y="368401"/>
                    <a:pt x="603020" y="368845"/>
                    <a:pt x="595246" y="360404"/>
                  </a:cubicBezTo>
                  <a:cubicBezTo>
                    <a:pt x="623234" y="332861"/>
                    <a:pt x="658774" y="333306"/>
                    <a:pt x="676544" y="290658"/>
                  </a:cubicBezTo>
                  <a:cubicBezTo>
                    <a:pt x="692981" y="251121"/>
                    <a:pt x="686096" y="244457"/>
                    <a:pt x="647890" y="251565"/>
                  </a:cubicBezTo>
                  <a:cubicBezTo>
                    <a:pt x="579252" y="264670"/>
                    <a:pt x="487292" y="309317"/>
                    <a:pt x="427984" y="344634"/>
                  </a:cubicBezTo>
                  <a:cubicBezTo>
                    <a:pt x="403106" y="359294"/>
                    <a:pt x="283157" y="437258"/>
                    <a:pt x="270496" y="453473"/>
                  </a:cubicBezTo>
                  <a:cubicBezTo>
                    <a:pt x="264276" y="461692"/>
                    <a:pt x="228292" y="518555"/>
                    <a:pt x="258723" y="523442"/>
                  </a:cubicBezTo>
                  <a:cubicBezTo>
                    <a:pt x="259167" y="523442"/>
                    <a:pt x="265387" y="523886"/>
                    <a:pt x="267164" y="524108"/>
                  </a:cubicBezTo>
                  <a:cubicBezTo>
                    <a:pt x="295818" y="527440"/>
                    <a:pt x="290043" y="533215"/>
                    <a:pt x="319808" y="519221"/>
                  </a:cubicBezTo>
                  <a:lnTo>
                    <a:pt x="387779" y="491456"/>
                  </a:lnTo>
                  <a:cubicBezTo>
                    <a:pt x="401551" y="506116"/>
                    <a:pt x="425318" y="549874"/>
                    <a:pt x="427318" y="570531"/>
                  </a:cubicBezTo>
                  <a:lnTo>
                    <a:pt x="216963" y="686479"/>
                  </a:lnTo>
                  <a:cubicBezTo>
                    <a:pt x="205413" y="692920"/>
                    <a:pt x="196528" y="701805"/>
                    <a:pt x="183866" y="696696"/>
                  </a:cubicBezTo>
                  <a:cubicBezTo>
                    <a:pt x="180312" y="702249"/>
                    <a:pt x="180757" y="703360"/>
                    <a:pt x="178091" y="709357"/>
                  </a:cubicBezTo>
                  <a:cubicBezTo>
                    <a:pt x="166096" y="704693"/>
                    <a:pt x="171649" y="704693"/>
                    <a:pt x="160987" y="700028"/>
                  </a:cubicBezTo>
                  <a:cubicBezTo>
                    <a:pt x="114785" y="713578"/>
                    <a:pt x="39484" y="750450"/>
                    <a:pt x="612" y="771773"/>
                  </a:cubicBezTo>
                  <a:cubicBezTo>
                    <a:pt x="-2498" y="798650"/>
                    <a:pt x="6831" y="813532"/>
                    <a:pt x="15494" y="831746"/>
                  </a:cubicBezTo>
                  <a:cubicBezTo>
                    <a:pt x="24823" y="851737"/>
                    <a:pt x="30821" y="865731"/>
                    <a:pt x="38373" y="888387"/>
                  </a:cubicBezTo>
                  <a:cubicBezTo>
                    <a:pt x="46814" y="913931"/>
                    <a:pt x="51701" y="954357"/>
                    <a:pt x="64362" y="977014"/>
                  </a:cubicBezTo>
                  <a:cubicBezTo>
                    <a:pt x="73691" y="993895"/>
                    <a:pt x="68582" y="985010"/>
                    <a:pt x="73914" y="1006556"/>
                  </a:cubicBezTo>
                  <a:cubicBezTo>
                    <a:pt x="90573" y="1005889"/>
                    <a:pt x="99902" y="999892"/>
                    <a:pt x="113674" y="993895"/>
                  </a:cubicBezTo>
                  <a:cubicBezTo>
                    <a:pt x="140552" y="982567"/>
                    <a:pt x="161876" y="966352"/>
                    <a:pt x="185421" y="950359"/>
                  </a:cubicBezTo>
                  <a:cubicBezTo>
                    <a:pt x="203636" y="938142"/>
                    <a:pt x="203858" y="937254"/>
                    <a:pt x="223405" y="941474"/>
                  </a:cubicBezTo>
                  <a:cubicBezTo>
                    <a:pt x="234511" y="935477"/>
                    <a:pt x="220739" y="940586"/>
                    <a:pt x="234289" y="933700"/>
                  </a:cubicBezTo>
                  <a:cubicBezTo>
                    <a:pt x="239176" y="931257"/>
                    <a:pt x="243619" y="930812"/>
                    <a:pt x="249616" y="929258"/>
                  </a:cubicBezTo>
                  <a:cubicBezTo>
                    <a:pt x="297373" y="917707"/>
                    <a:pt x="362234" y="905713"/>
                    <a:pt x="406438" y="888387"/>
                  </a:cubicBezTo>
                  <a:cubicBezTo>
                    <a:pt x="423319" y="881724"/>
                    <a:pt x="447309" y="869507"/>
                    <a:pt x="466856" y="866397"/>
                  </a:cubicBezTo>
                  <a:lnTo>
                    <a:pt x="478185" y="895051"/>
                  </a:lnTo>
                  <a:cubicBezTo>
                    <a:pt x="482849" y="906601"/>
                    <a:pt x="487958" y="911266"/>
                    <a:pt x="492623" y="923260"/>
                  </a:cubicBezTo>
                  <a:lnTo>
                    <a:pt x="383114" y="1105178"/>
                  </a:lnTo>
                  <a:lnTo>
                    <a:pt x="253170" y="1360173"/>
                  </a:lnTo>
                  <a:cubicBezTo>
                    <a:pt x="248727" y="1368392"/>
                    <a:pt x="248283" y="1373500"/>
                    <a:pt x="243841" y="1380608"/>
                  </a:cubicBezTo>
                  <a:cubicBezTo>
                    <a:pt x="227181" y="1407485"/>
                    <a:pt x="158766" y="1519878"/>
                    <a:pt x="212521" y="1542091"/>
                  </a:cubicBezTo>
                  <a:cubicBezTo>
                    <a:pt x="230513" y="1549643"/>
                    <a:pt x="239620" y="1549199"/>
                    <a:pt x="256946" y="1550087"/>
                  </a:cubicBezTo>
                  <a:cubicBezTo>
                    <a:pt x="288488" y="1552086"/>
                    <a:pt x="306925" y="1508772"/>
                    <a:pt x="318475" y="1495001"/>
                  </a:cubicBezTo>
                  <a:cubicBezTo>
                    <a:pt x="345131" y="1462793"/>
                    <a:pt x="362679" y="1418147"/>
                    <a:pt x="381337" y="1380386"/>
                  </a:cubicBezTo>
                  <a:lnTo>
                    <a:pt x="479295" y="1182254"/>
                  </a:lnTo>
                  <a:cubicBezTo>
                    <a:pt x="503507" y="1128056"/>
                    <a:pt x="516835" y="1109398"/>
                    <a:pt x="538825" y="1063863"/>
                  </a:cubicBezTo>
                  <a:cubicBezTo>
                    <a:pt x="553041" y="1034321"/>
                    <a:pt x="567924" y="1017440"/>
                    <a:pt x="570589" y="976569"/>
                  </a:cubicBezTo>
                  <a:cubicBezTo>
                    <a:pt x="591914" y="977902"/>
                    <a:pt x="618791" y="980345"/>
                    <a:pt x="636783" y="991896"/>
                  </a:cubicBezTo>
                  <a:cubicBezTo>
                    <a:pt x="639893" y="1153378"/>
                    <a:pt x="621679" y="1308863"/>
                    <a:pt x="616792" y="1468791"/>
                  </a:cubicBezTo>
                  <a:cubicBezTo>
                    <a:pt x="615237" y="1514103"/>
                    <a:pt x="612127" y="1574298"/>
                    <a:pt x="664105" y="1586071"/>
                  </a:cubicBezTo>
                  <a:lnTo>
                    <a:pt x="693204" y="1527653"/>
                  </a:lnTo>
                  <a:lnTo>
                    <a:pt x="719415" y="1419257"/>
                  </a:lnTo>
                  <a:cubicBezTo>
                    <a:pt x="721858" y="1407485"/>
                    <a:pt x="727189" y="1398156"/>
                    <a:pt x="728078" y="1382830"/>
                  </a:cubicBezTo>
                  <a:cubicBezTo>
                    <a:pt x="729855" y="1352399"/>
                    <a:pt x="730299" y="1325078"/>
                    <a:pt x="732964" y="1294425"/>
                  </a:cubicBezTo>
                  <a:cubicBezTo>
                    <a:pt x="737629" y="1241560"/>
                    <a:pt x="744737" y="1176923"/>
                    <a:pt x="743404" y="1123392"/>
                  </a:cubicBezTo>
                  <a:lnTo>
                    <a:pt x="748957" y="1041207"/>
                  </a:lnTo>
                  <a:cubicBezTo>
                    <a:pt x="750512" y="1026325"/>
                    <a:pt x="753844" y="1018772"/>
                    <a:pt x="754955" y="1001891"/>
                  </a:cubicBezTo>
                  <a:cubicBezTo>
                    <a:pt x="756732" y="974792"/>
                    <a:pt x="750290" y="982567"/>
                    <a:pt x="748957" y="961021"/>
                  </a:cubicBezTo>
                  <a:lnTo>
                    <a:pt x="782721" y="947249"/>
                  </a:lnTo>
                  <a:cubicBezTo>
                    <a:pt x="804933" y="1005667"/>
                    <a:pt x="830256" y="1056089"/>
                    <a:pt x="851358" y="1114285"/>
                  </a:cubicBezTo>
                  <a:cubicBezTo>
                    <a:pt x="865796" y="1154267"/>
                    <a:pt x="902891" y="1233120"/>
                    <a:pt x="922217" y="1277100"/>
                  </a:cubicBezTo>
                  <a:cubicBezTo>
                    <a:pt x="939098" y="1316193"/>
                    <a:pt x="994852" y="1433029"/>
                    <a:pt x="1025506" y="1463015"/>
                  </a:cubicBezTo>
                  <a:cubicBezTo>
                    <a:pt x="1044164" y="1481229"/>
                    <a:pt x="1091699" y="1549865"/>
                    <a:pt x="1126573" y="1497222"/>
                  </a:cubicBezTo>
                  <a:cubicBezTo>
                    <a:pt x="1145010" y="1469679"/>
                    <a:pt x="1095253" y="1340404"/>
                    <a:pt x="1081704" y="1317526"/>
                  </a:cubicBezTo>
                  <a:cubicBezTo>
                    <a:pt x="1069709" y="1297091"/>
                    <a:pt x="1049495" y="1264439"/>
                    <a:pt x="1041054" y="1242893"/>
                  </a:cubicBezTo>
                  <a:lnTo>
                    <a:pt x="1002404" y="1163374"/>
                  </a:lnTo>
                  <a:cubicBezTo>
                    <a:pt x="989521" y="1138052"/>
                    <a:pt x="977526" y="1112952"/>
                    <a:pt x="963976" y="1086520"/>
                  </a:cubicBezTo>
                  <a:cubicBezTo>
                    <a:pt x="935322" y="1030545"/>
                    <a:pt x="877125" y="903269"/>
                    <a:pt x="830478" y="865953"/>
                  </a:cubicBezTo>
                  <a:cubicBezTo>
                    <a:pt x="830478" y="861288"/>
                    <a:pt x="833588" y="812644"/>
                    <a:pt x="836920" y="818863"/>
                  </a:cubicBezTo>
                  <a:lnTo>
                    <a:pt x="862242" y="811311"/>
                  </a:lnTo>
                  <a:cubicBezTo>
                    <a:pt x="872904" y="808646"/>
                    <a:pt x="881123" y="806646"/>
                    <a:pt x="891563" y="804647"/>
                  </a:cubicBezTo>
                  <a:cubicBezTo>
                    <a:pt x="987966" y="786433"/>
                    <a:pt x="995296" y="774883"/>
                    <a:pt x="1063045" y="758446"/>
                  </a:cubicBezTo>
                  <a:lnTo>
                    <a:pt x="1180994" y="731792"/>
                  </a:lnTo>
                  <a:cubicBezTo>
                    <a:pt x="1219422" y="720241"/>
                    <a:pt x="1266069" y="719797"/>
                    <a:pt x="1295834" y="700472"/>
                  </a:cubicBezTo>
                  <a:cubicBezTo>
                    <a:pt x="1303831" y="712245"/>
                    <a:pt x="1308495" y="727349"/>
                    <a:pt x="1313604" y="740899"/>
                  </a:cubicBezTo>
                  <a:lnTo>
                    <a:pt x="1326266" y="770663"/>
                  </a:lnTo>
                  <a:cubicBezTo>
                    <a:pt x="1341814" y="800205"/>
                    <a:pt x="1379576" y="779770"/>
                    <a:pt x="1397790" y="774217"/>
                  </a:cubicBezTo>
                  <a:cubicBezTo>
                    <a:pt x="1461763" y="754670"/>
                    <a:pt x="1479089" y="756225"/>
                    <a:pt x="1553057" y="725794"/>
                  </a:cubicBezTo>
                  <a:cubicBezTo>
                    <a:pt x="1564386" y="721130"/>
                    <a:pt x="1590819" y="716465"/>
                    <a:pt x="1583933" y="699806"/>
                  </a:cubicBezTo>
                  <a:cubicBezTo>
                    <a:pt x="1576603" y="682703"/>
                    <a:pt x="1581712" y="705137"/>
                    <a:pt x="1573937" y="687367"/>
                  </a:cubicBezTo>
                  <a:cubicBezTo>
                    <a:pt x="1570161" y="678927"/>
                    <a:pt x="1573493" y="678482"/>
                    <a:pt x="1569050" y="669153"/>
                  </a:cubicBezTo>
                  <a:lnTo>
                    <a:pt x="1533510" y="582748"/>
                  </a:lnTo>
                  <a:cubicBezTo>
                    <a:pt x="1524181" y="558315"/>
                    <a:pt x="1513741" y="541878"/>
                    <a:pt x="1504189" y="517000"/>
                  </a:cubicBezTo>
                  <a:lnTo>
                    <a:pt x="1455543" y="374620"/>
                  </a:lnTo>
                  <a:cubicBezTo>
                    <a:pt x="1445770" y="349743"/>
                    <a:pt x="1438218" y="331307"/>
                    <a:pt x="1427555" y="307317"/>
                  </a:cubicBezTo>
                  <a:lnTo>
                    <a:pt x="1370691" y="173378"/>
                  </a:lnTo>
                  <a:cubicBezTo>
                    <a:pt x="1359807" y="149611"/>
                    <a:pt x="1354476" y="127621"/>
                    <a:pt x="1344702" y="103854"/>
                  </a:cubicBezTo>
                  <a:cubicBezTo>
                    <a:pt x="1335373" y="81420"/>
                    <a:pt x="1326488" y="53655"/>
                    <a:pt x="1316492" y="36773"/>
                  </a:cubicBezTo>
                  <a:cubicBezTo>
                    <a:pt x="1300055" y="9008"/>
                    <a:pt x="1307163" y="11674"/>
                    <a:pt x="1303164" y="3455"/>
                  </a:cubicBezTo>
                  <a:cubicBezTo>
                    <a:pt x="1299388" y="-3653"/>
                    <a:pt x="1274510" y="2123"/>
                    <a:pt x="1265181" y="3899"/>
                  </a:cubicBezTo>
                  <a:cubicBezTo>
                    <a:pt x="1249632" y="6787"/>
                    <a:pt x="1217423" y="28777"/>
                    <a:pt x="1203207" y="37662"/>
                  </a:cubicBezTo>
                  <a:cubicBezTo>
                    <a:pt x="1182549" y="50767"/>
                    <a:pt x="1163891" y="57875"/>
                    <a:pt x="1140123" y="69647"/>
                  </a:cubicBezTo>
                  <a:cubicBezTo>
                    <a:pt x="1117688" y="80754"/>
                    <a:pt x="1100585" y="93192"/>
                    <a:pt x="1076817" y="102077"/>
                  </a:cubicBezTo>
                  <a:cubicBezTo>
                    <a:pt x="1063711" y="107186"/>
                    <a:pt x="1055937" y="110074"/>
                    <a:pt x="1054160" y="124956"/>
                  </a:cubicBezTo>
                  <a:cubicBezTo>
                    <a:pt x="1053049" y="134063"/>
                    <a:pt x="1061268" y="152277"/>
                    <a:pt x="1065933" y="159385"/>
                  </a:cubicBezTo>
                  <a:cubicBezTo>
                    <a:pt x="1077483" y="176932"/>
                    <a:pt x="1097697" y="199144"/>
                    <a:pt x="1098585" y="2222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D2F8E3FC-B3A5-28CA-2076-1B4ADD3F8738}"/>
                </a:ext>
              </a:extLst>
            </p:cNvPr>
            <p:cNvSpPr/>
            <p:nvPr/>
          </p:nvSpPr>
          <p:spPr>
            <a:xfrm>
              <a:off x="7773946" y="4233397"/>
              <a:ext cx="184809" cy="169765"/>
            </a:xfrm>
            <a:custGeom>
              <a:avLst/>
              <a:gdLst>
                <a:gd name="connsiteX0" fmla="*/ 166595 w 184809"/>
                <a:gd name="connsiteY0" fmla="*/ 30668 h 169765"/>
                <a:gd name="connsiteX1" fmla="*/ 103955 w 184809"/>
                <a:gd name="connsiteY1" fmla="*/ 49104 h 169765"/>
                <a:gd name="connsiteX2" fmla="*/ 114173 w 184809"/>
                <a:gd name="connsiteY2" fmla="*/ 82867 h 169765"/>
                <a:gd name="connsiteX3" fmla="*/ 43093 w 184809"/>
                <a:gd name="connsiteY3" fmla="*/ 103080 h 169765"/>
                <a:gd name="connsiteX4" fmla="*/ 46425 w 184809"/>
                <a:gd name="connsiteY4" fmla="*/ 143506 h 169765"/>
                <a:gd name="connsiteX5" fmla="*/ 0 w 184809"/>
                <a:gd name="connsiteY5" fmla="*/ 166829 h 169765"/>
                <a:gd name="connsiteX6" fmla="*/ 31764 w 184809"/>
                <a:gd name="connsiteY6" fmla="*/ 161053 h 169765"/>
                <a:gd name="connsiteX7" fmla="*/ 57975 w 184809"/>
                <a:gd name="connsiteY7" fmla="*/ 111520 h 169765"/>
                <a:gd name="connsiteX8" fmla="*/ 129500 w 184809"/>
                <a:gd name="connsiteY8" fmla="*/ 88198 h 169765"/>
                <a:gd name="connsiteX9" fmla="*/ 125057 w 184809"/>
                <a:gd name="connsiteY9" fmla="*/ 54435 h 169765"/>
                <a:gd name="connsiteX10" fmla="*/ 184810 w 184809"/>
                <a:gd name="connsiteY10" fmla="*/ 35999 h 169765"/>
                <a:gd name="connsiteX11" fmla="*/ 156822 w 184809"/>
                <a:gd name="connsiteY11" fmla="*/ 15 h 169765"/>
                <a:gd name="connsiteX12" fmla="*/ 166595 w 184809"/>
                <a:gd name="connsiteY12" fmla="*/ 30668 h 16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809" h="169765">
                  <a:moveTo>
                    <a:pt x="166595" y="30668"/>
                  </a:moveTo>
                  <a:cubicBezTo>
                    <a:pt x="150602" y="39331"/>
                    <a:pt x="113285" y="42885"/>
                    <a:pt x="103955" y="49104"/>
                  </a:cubicBezTo>
                  <a:cubicBezTo>
                    <a:pt x="107065" y="63764"/>
                    <a:pt x="112841" y="62654"/>
                    <a:pt x="114173" y="82867"/>
                  </a:cubicBezTo>
                  <a:cubicBezTo>
                    <a:pt x="93960" y="96194"/>
                    <a:pt x="45980" y="100414"/>
                    <a:pt x="43093" y="103080"/>
                  </a:cubicBezTo>
                  <a:cubicBezTo>
                    <a:pt x="33763" y="111742"/>
                    <a:pt x="46202" y="107966"/>
                    <a:pt x="46425" y="143506"/>
                  </a:cubicBezTo>
                  <a:cubicBezTo>
                    <a:pt x="32875" y="146838"/>
                    <a:pt x="5997" y="154612"/>
                    <a:pt x="0" y="166829"/>
                  </a:cubicBezTo>
                  <a:cubicBezTo>
                    <a:pt x="15549" y="173937"/>
                    <a:pt x="19325" y="166606"/>
                    <a:pt x="31764" y="161053"/>
                  </a:cubicBezTo>
                  <a:cubicBezTo>
                    <a:pt x="80410" y="138619"/>
                    <a:pt x="59086" y="150836"/>
                    <a:pt x="57975" y="111520"/>
                  </a:cubicBezTo>
                  <a:cubicBezTo>
                    <a:pt x="94626" y="99970"/>
                    <a:pt x="96625" y="108855"/>
                    <a:pt x="129500" y="88198"/>
                  </a:cubicBezTo>
                  <a:cubicBezTo>
                    <a:pt x="131721" y="65985"/>
                    <a:pt x="129944" y="72205"/>
                    <a:pt x="125057" y="54435"/>
                  </a:cubicBezTo>
                  <a:cubicBezTo>
                    <a:pt x="144383" y="51992"/>
                    <a:pt x="169261" y="44440"/>
                    <a:pt x="184810" y="35999"/>
                  </a:cubicBezTo>
                  <a:cubicBezTo>
                    <a:pt x="184143" y="20451"/>
                    <a:pt x="175258" y="-651"/>
                    <a:pt x="156822" y="15"/>
                  </a:cubicBezTo>
                  <a:cubicBezTo>
                    <a:pt x="157488" y="12454"/>
                    <a:pt x="163485" y="15564"/>
                    <a:pt x="166595" y="3066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67372463-030B-76E6-4243-D938D0510BD6}"/>
                </a:ext>
              </a:extLst>
            </p:cNvPr>
            <p:cNvSpPr/>
            <p:nvPr/>
          </p:nvSpPr>
          <p:spPr>
            <a:xfrm>
              <a:off x="7456527" y="4191461"/>
              <a:ext cx="187253" cy="148345"/>
            </a:xfrm>
            <a:custGeom>
              <a:avLst/>
              <a:gdLst>
                <a:gd name="connsiteX0" fmla="*/ 169927 w 187253"/>
                <a:gd name="connsiteY0" fmla="*/ 33067 h 148345"/>
                <a:gd name="connsiteX1" fmla="*/ 138163 w 187253"/>
                <a:gd name="connsiteY1" fmla="*/ 36843 h 148345"/>
                <a:gd name="connsiteX2" fmla="*/ 107509 w 187253"/>
                <a:gd name="connsiteY2" fmla="*/ 53057 h 148345"/>
                <a:gd name="connsiteX3" fmla="*/ 109953 w 187253"/>
                <a:gd name="connsiteY3" fmla="*/ 74603 h 148345"/>
                <a:gd name="connsiteX4" fmla="*/ 37539 w 187253"/>
                <a:gd name="connsiteY4" fmla="*/ 91929 h 148345"/>
                <a:gd name="connsiteX5" fmla="*/ 20214 w 187253"/>
                <a:gd name="connsiteY5" fmla="*/ 120804 h 148345"/>
                <a:gd name="connsiteX6" fmla="*/ 0 w 187253"/>
                <a:gd name="connsiteY6" fmla="*/ 147015 h 148345"/>
                <a:gd name="connsiteX7" fmla="*/ 48202 w 187253"/>
                <a:gd name="connsiteY7" fmla="*/ 103035 h 148345"/>
                <a:gd name="connsiteX8" fmla="*/ 125502 w 187253"/>
                <a:gd name="connsiteY8" fmla="*/ 81045 h 148345"/>
                <a:gd name="connsiteX9" fmla="*/ 123503 w 187253"/>
                <a:gd name="connsiteY9" fmla="*/ 46838 h 148345"/>
                <a:gd name="connsiteX10" fmla="*/ 187253 w 187253"/>
                <a:gd name="connsiteY10" fmla="*/ 35066 h 148345"/>
                <a:gd name="connsiteX11" fmla="*/ 156155 w 187253"/>
                <a:gd name="connsiteY11" fmla="*/ 193 h 148345"/>
                <a:gd name="connsiteX12" fmla="*/ 169927 w 187253"/>
                <a:gd name="connsiteY12" fmla="*/ 33067 h 14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253" h="148345">
                  <a:moveTo>
                    <a:pt x="169927" y="33067"/>
                  </a:moveTo>
                  <a:cubicBezTo>
                    <a:pt x="158377" y="33955"/>
                    <a:pt x="149491" y="36620"/>
                    <a:pt x="138163" y="36843"/>
                  </a:cubicBezTo>
                  <a:cubicBezTo>
                    <a:pt x="115062" y="37509"/>
                    <a:pt x="101956" y="22405"/>
                    <a:pt x="107509" y="53057"/>
                  </a:cubicBezTo>
                  <a:cubicBezTo>
                    <a:pt x="109731" y="64164"/>
                    <a:pt x="110397" y="61498"/>
                    <a:pt x="109953" y="74603"/>
                  </a:cubicBezTo>
                  <a:cubicBezTo>
                    <a:pt x="87962" y="88375"/>
                    <a:pt x="51533" y="74603"/>
                    <a:pt x="37539" y="91929"/>
                  </a:cubicBezTo>
                  <a:cubicBezTo>
                    <a:pt x="30876" y="100147"/>
                    <a:pt x="27766" y="111253"/>
                    <a:pt x="20214" y="120804"/>
                  </a:cubicBezTo>
                  <a:cubicBezTo>
                    <a:pt x="11995" y="131466"/>
                    <a:pt x="3554" y="135020"/>
                    <a:pt x="0" y="147015"/>
                  </a:cubicBezTo>
                  <a:cubicBezTo>
                    <a:pt x="24878" y="155900"/>
                    <a:pt x="36207" y="117917"/>
                    <a:pt x="48202" y="103035"/>
                  </a:cubicBezTo>
                  <a:cubicBezTo>
                    <a:pt x="65083" y="81711"/>
                    <a:pt x="105288" y="103257"/>
                    <a:pt x="125502" y="81045"/>
                  </a:cubicBezTo>
                  <a:cubicBezTo>
                    <a:pt x="130166" y="70161"/>
                    <a:pt x="124835" y="59943"/>
                    <a:pt x="123503" y="46838"/>
                  </a:cubicBezTo>
                  <a:cubicBezTo>
                    <a:pt x="146160" y="47282"/>
                    <a:pt x="172148" y="46616"/>
                    <a:pt x="187253" y="35066"/>
                  </a:cubicBezTo>
                  <a:cubicBezTo>
                    <a:pt x="186142" y="19073"/>
                    <a:pt x="174814" y="-2251"/>
                    <a:pt x="156155" y="193"/>
                  </a:cubicBezTo>
                  <a:cubicBezTo>
                    <a:pt x="157266" y="13076"/>
                    <a:pt x="166151" y="9966"/>
                    <a:pt x="169927" y="330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35A4AFDD-B22F-38FE-4346-88E32EB084D0}"/>
                </a:ext>
              </a:extLst>
            </p:cNvPr>
            <p:cNvSpPr/>
            <p:nvPr/>
          </p:nvSpPr>
          <p:spPr>
            <a:xfrm>
              <a:off x="7776390" y="4014178"/>
              <a:ext cx="182588" cy="137772"/>
            </a:xfrm>
            <a:custGeom>
              <a:avLst/>
              <a:gdLst>
                <a:gd name="connsiteX0" fmla="*/ 101512 w 182588"/>
                <a:gd name="connsiteY0" fmla="*/ 28209 h 137772"/>
                <a:gd name="connsiteX1" fmla="*/ 124391 w 182588"/>
                <a:gd name="connsiteY1" fmla="*/ 57752 h 137772"/>
                <a:gd name="connsiteX2" fmla="*/ 67304 w 182588"/>
                <a:gd name="connsiteY2" fmla="*/ 66636 h 137772"/>
                <a:gd name="connsiteX3" fmla="*/ 60419 w 182588"/>
                <a:gd name="connsiteY3" fmla="*/ 73966 h 137772"/>
                <a:gd name="connsiteX4" fmla="*/ 79299 w 182588"/>
                <a:gd name="connsiteY4" fmla="*/ 105286 h 137772"/>
                <a:gd name="connsiteX5" fmla="*/ 0 w 182588"/>
                <a:gd name="connsiteY5" fmla="*/ 136827 h 137772"/>
                <a:gd name="connsiteX6" fmla="*/ 95292 w 182588"/>
                <a:gd name="connsiteY6" fmla="*/ 111505 h 137772"/>
                <a:gd name="connsiteX7" fmla="*/ 83742 w 182588"/>
                <a:gd name="connsiteY7" fmla="*/ 79297 h 137772"/>
                <a:gd name="connsiteX8" fmla="*/ 145937 w 182588"/>
                <a:gd name="connsiteY8" fmla="*/ 57752 h 137772"/>
                <a:gd name="connsiteX9" fmla="*/ 121059 w 182588"/>
                <a:gd name="connsiteY9" fmla="*/ 31541 h 137772"/>
                <a:gd name="connsiteX10" fmla="*/ 182588 w 182588"/>
                <a:gd name="connsiteY10" fmla="*/ 0 h 137772"/>
                <a:gd name="connsiteX11" fmla="*/ 101512 w 182588"/>
                <a:gd name="connsiteY11" fmla="*/ 28209 h 13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588" h="137772">
                  <a:moveTo>
                    <a:pt x="101512" y="28209"/>
                  </a:moveTo>
                  <a:cubicBezTo>
                    <a:pt x="108176" y="46423"/>
                    <a:pt x="118616" y="42425"/>
                    <a:pt x="124391" y="57752"/>
                  </a:cubicBezTo>
                  <a:cubicBezTo>
                    <a:pt x="110841" y="66859"/>
                    <a:pt x="83520" y="71523"/>
                    <a:pt x="67304" y="66636"/>
                  </a:cubicBezTo>
                  <a:lnTo>
                    <a:pt x="60419" y="73966"/>
                  </a:lnTo>
                  <a:cubicBezTo>
                    <a:pt x="67971" y="84850"/>
                    <a:pt x="75967" y="91958"/>
                    <a:pt x="79299" y="105286"/>
                  </a:cubicBezTo>
                  <a:cubicBezTo>
                    <a:pt x="21768" y="133051"/>
                    <a:pt x="6664" y="115059"/>
                    <a:pt x="0" y="136827"/>
                  </a:cubicBezTo>
                  <a:cubicBezTo>
                    <a:pt x="19769" y="142602"/>
                    <a:pt x="80632" y="120390"/>
                    <a:pt x="95292" y="111505"/>
                  </a:cubicBezTo>
                  <a:cubicBezTo>
                    <a:pt x="94848" y="87516"/>
                    <a:pt x="90406" y="98400"/>
                    <a:pt x="83742" y="79297"/>
                  </a:cubicBezTo>
                  <a:cubicBezTo>
                    <a:pt x="98402" y="77965"/>
                    <a:pt x="140162" y="70857"/>
                    <a:pt x="145937" y="57752"/>
                  </a:cubicBezTo>
                  <a:cubicBezTo>
                    <a:pt x="140384" y="43758"/>
                    <a:pt x="129500" y="50422"/>
                    <a:pt x="121059" y="31541"/>
                  </a:cubicBezTo>
                  <a:cubicBezTo>
                    <a:pt x="156377" y="11995"/>
                    <a:pt x="179701" y="15326"/>
                    <a:pt x="182588" y="0"/>
                  </a:cubicBezTo>
                  <a:cubicBezTo>
                    <a:pt x="168817" y="3110"/>
                    <a:pt x="112174" y="21546"/>
                    <a:pt x="101512" y="2820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AE270532-DF8C-CB74-81FC-6CBFA4AEF0C6}"/>
                </a:ext>
              </a:extLst>
            </p:cNvPr>
            <p:cNvSpPr/>
            <p:nvPr/>
          </p:nvSpPr>
          <p:spPr>
            <a:xfrm>
              <a:off x="7225081" y="4305158"/>
              <a:ext cx="124380" cy="125720"/>
            </a:xfrm>
            <a:custGeom>
              <a:avLst/>
              <a:gdLst>
                <a:gd name="connsiteX0" fmla="*/ 55521 w 124380"/>
                <a:gd name="connsiteY0" fmla="*/ 70413 h 125720"/>
                <a:gd name="connsiteX1" fmla="*/ 1322 w 124380"/>
                <a:gd name="connsiteY1" fmla="*/ 125721 h 125720"/>
                <a:gd name="connsiteX2" fmla="*/ 34419 w 124380"/>
                <a:gd name="connsiteY2" fmla="*/ 99066 h 125720"/>
                <a:gd name="connsiteX3" fmla="*/ 73735 w 124380"/>
                <a:gd name="connsiteY3" fmla="*/ 76632 h 125720"/>
                <a:gd name="connsiteX4" fmla="*/ 72403 w 124380"/>
                <a:gd name="connsiteY4" fmla="*/ 36206 h 125720"/>
                <a:gd name="connsiteX5" fmla="*/ 124380 w 124380"/>
                <a:gd name="connsiteY5" fmla="*/ 21768 h 125720"/>
                <a:gd name="connsiteX6" fmla="*/ 105500 w 124380"/>
                <a:gd name="connsiteY6" fmla="*/ 0 h 125720"/>
                <a:gd name="connsiteX7" fmla="*/ 101945 w 124380"/>
                <a:gd name="connsiteY7" fmla="*/ 21990 h 125720"/>
                <a:gd name="connsiteX8" fmla="*/ 71514 w 124380"/>
                <a:gd name="connsiteY8" fmla="*/ 22434 h 125720"/>
                <a:gd name="connsiteX9" fmla="*/ 55521 w 124380"/>
                <a:gd name="connsiteY9" fmla="*/ 70413 h 12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380" h="125720">
                  <a:moveTo>
                    <a:pt x="55521" y="70413"/>
                  </a:moveTo>
                  <a:cubicBezTo>
                    <a:pt x="43082" y="84850"/>
                    <a:pt x="-8896" y="92180"/>
                    <a:pt x="1322" y="125721"/>
                  </a:cubicBezTo>
                  <a:cubicBezTo>
                    <a:pt x="18648" y="119946"/>
                    <a:pt x="11762" y="110394"/>
                    <a:pt x="34419" y="99066"/>
                  </a:cubicBezTo>
                  <a:cubicBezTo>
                    <a:pt x="48635" y="91736"/>
                    <a:pt x="60852" y="83296"/>
                    <a:pt x="73735" y="76632"/>
                  </a:cubicBezTo>
                  <a:lnTo>
                    <a:pt x="72403" y="36206"/>
                  </a:lnTo>
                  <a:cubicBezTo>
                    <a:pt x="101723" y="32208"/>
                    <a:pt x="107277" y="40426"/>
                    <a:pt x="124380" y="21768"/>
                  </a:cubicBezTo>
                  <a:cubicBezTo>
                    <a:pt x="124158" y="5553"/>
                    <a:pt x="120604" y="1333"/>
                    <a:pt x="105500" y="0"/>
                  </a:cubicBezTo>
                  <a:cubicBezTo>
                    <a:pt x="99946" y="18658"/>
                    <a:pt x="116828" y="12883"/>
                    <a:pt x="101945" y="21990"/>
                  </a:cubicBezTo>
                  <a:cubicBezTo>
                    <a:pt x="91950" y="27987"/>
                    <a:pt x="80621" y="21102"/>
                    <a:pt x="71514" y="22434"/>
                  </a:cubicBezTo>
                  <a:cubicBezTo>
                    <a:pt x="48635" y="26210"/>
                    <a:pt x="61074" y="51976"/>
                    <a:pt x="55521" y="704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ED52296-BBFB-B4AB-84BE-92CDB92D2750}"/>
                </a:ext>
              </a:extLst>
            </p:cNvPr>
            <p:cNvSpPr/>
            <p:nvPr/>
          </p:nvSpPr>
          <p:spPr>
            <a:xfrm>
              <a:off x="7548222" y="4462642"/>
              <a:ext cx="84451" cy="128412"/>
            </a:xfrm>
            <a:custGeom>
              <a:avLst/>
              <a:gdLst>
                <a:gd name="connsiteX0" fmla="*/ 73123 w 84451"/>
                <a:gd name="connsiteY0" fmla="*/ 0 h 128412"/>
                <a:gd name="connsiteX1" fmla="*/ 51799 w 84451"/>
                <a:gd name="connsiteY1" fmla="*/ 81519 h 128412"/>
                <a:gd name="connsiteX2" fmla="*/ 24033 w 84451"/>
                <a:gd name="connsiteY2" fmla="*/ 106396 h 128412"/>
                <a:gd name="connsiteX3" fmla="*/ 10039 w 84451"/>
                <a:gd name="connsiteY3" fmla="*/ 128386 h 128412"/>
                <a:gd name="connsiteX4" fmla="*/ 84452 w 84451"/>
                <a:gd name="connsiteY4" fmla="*/ 42425 h 128412"/>
                <a:gd name="connsiteX5" fmla="*/ 80009 w 84451"/>
                <a:gd name="connsiteY5" fmla="*/ 10218 h 128412"/>
                <a:gd name="connsiteX6" fmla="*/ 73123 w 84451"/>
                <a:gd name="connsiteY6" fmla="*/ 0 h 12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51" h="128412">
                  <a:moveTo>
                    <a:pt x="73123" y="0"/>
                  </a:moveTo>
                  <a:cubicBezTo>
                    <a:pt x="47134" y="9995"/>
                    <a:pt x="88450" y="23989"/>
                    <a:pt x="51799" y="81519"/>
                  </a:cubicBezTo>
                  <a:cubicBezTo>
                    <a:pt x="44691" y="92847"/>
                    <a:pt x="36694" y="99955"/>
                    <a:pt x="24033" y="106396"/>
                  </a:cubicBezTo>
                  <a:cubicBezTo>
                    <a:pt x="18702" y="109062"/>
                    <a:pt x="-17060" y="126609"/>
                    <a:pt x="10039" y="128386"/>
                  </a:cubicBezTo>
                  <a:cubicBezTo>
                    <a:pt x="27587" y="129497"/>
                    <a:pt x="77566" y="95956"/>
                    <a:pt x="84452" y="42425"/>
                  </a:cubicBezTo>
                  <a:lnTo>
                    <a:pt x="80009" y="10218"/>
                  </a:lnTo>
                  <a:cubicBezTo>
                    <a:pt x="79787" y="9551"/>
                    <a:pt x="79787" y="5109"/>
                    <a:pt x="73123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3C546A6B-F98D-8D71-41D5-2AB75719F784}"/>
                </a:ext>
              </a:extLst>
            </p:cNvPr>
            <p:cNvSpPr/>
            <p:nvPr/>
          </p:nvSpPr>
          <p:spPr>
            <a:xfrm>
              <a:off x="7970372" y="4248262"/>
              <a:ext cx="96115" cy="119089"/>
            </a:xfrm>
            <a:custGeom>
              <a:avLst/>
              <a:gdLst>
                <a:gd name="connsiteX0" fmla="*/ 70127 w 96115"/>
                <a:gd name="connsiteY0" fmla="*/ 2920 h 119089"/>
                <a:gd name="connsiteX1" fmla="*/ 78124 w 96115"/>
                <a:gd name="connsiteY1" fmla="*/ 35572 h 119089"/>
                <a:gd name="connsiteX2" fmla="*/ 18816 w 96115"/>
                <a:gd name="connsiteY2" fmla="*/ 60672 h 119089"/>
                <a:gd name="connsiteX3" fmla="*/ 13040 w 96115"/>
                <a:gd name="connsiteY3" fmla="*/ 119090 h 119089"/>
                <a:gd name="connsiteX4" fmla="*/ 24369 w 96115"/>
                <a:gd name="connsiteY4" fmla="*/ 113759 h 119089"/>
                <a:gd name="connsiteX5" fmla="*/ 17039 w 96115"/>
                <a:gd name="connsiteY5" fmla="*/ 74666 h 119089"/>
                <a:gd name="connsiteX6" fmla="*/ 77457 w 96115"/>
                <a:gd name="connsiteY6" fmla="*/ 62671 h 119089"/>
                <a:gd name="connsiteX7" fmla="*/ 84121 w 96115"/>
                <a:gd name="connsiteY7" fmla="*/ 14471 h 119089"/>
                <a:gd name="connsiteX8" fmla="*/ 86120 w 96115"/>
                <a:gd name="connsiteY8" fmla="*/ 14026 h 119089"/>
                <a:gd name="connsiteX9" fmla="*/ 89674 w 96115"/>
                <a:gd name="connsiteY9" fmla="*/ 13360 h 119089"/>
                <a:gd name="connsiteX10" fmla="*/ 91451 w 96115"/>
                <a:gd name="connsiteY10" fmla="*/ 13360 h 119089"/>
                <a:gd name="connsiteX11" fmla="*/ 96116 w 96115"/>
                <a:gd name="connsiteY11" fmla="*/ 12472 h 119089"/>
                <a:gd name="connsiteX12" fmla="*/ 70127 w 96115"/>
                <a:gd name="connsiteY12" fmla="*/ 2920 h 11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5" h="119089">
                  <a:moveTo>
                    <a:pt x="70127" y="2920"/>
                  </a:moveTo>
                  <a:cubicBezTo>
                    <a:pt x="67906" y="19579"/>
                    <a:pt x="76125" y="25577"/>
                    <a:pt x="78124" y="35572"/>
                  </a:cubicBezTo>
                  <a:cubicBezTo>
                    <a:pt x="83677" y="68002"/>
                    <a:pt x="48803" y="52231"/>
                    <a:pt x="18816" y="60672"/>
                  </a:cubicBezTo>
                  <a:cubicBezTo>
                    <a:pt x="-9616" y="68890"/>
                    <a:pt x="-954" y="84883"/>
                    <a:pt x="13040" y="119090"/>
                  </a:cubicBezTo>
                  <a:lnTo>
                    <a:pt x="24369" y="113759"/>
                  </a:lnTo>
                  <a:cubicBezTo>
                    <a:pt x="19926" y="97322"/>
                    <a:pt x="11930" y="91325"/>
                    <a:pt x="17039" y="74666"/>
                  </a:cubicBezTo>
                  <a:cubicBezTo>
                    <a:pt x="35475" y="61338"/>
                    <a:pt x="55022" y="70001"/>
                    <a:pt x="77457" y="62671"/>
                  </a:cubicBezTo>
                  <a:cubicBezTo>
                    <a:pt x="104335" y="53786"/>
                    <a:pt x="90119" y="33573"/>
                    <a:pt x="84121" y="14471"/>
                  </a:cubicBezTo>
                  <a:cubicBezTo>
                    <a:pt x="84787" y="14249"/>
                    <a:pt x="85898" y="13360"/>
                    <a:pt x="86120" y="14026"/>
                  </a:cubicBezTo>
                  <a:lnTo>
                    <a:pt x="89674" y="13360"/>
                  </a:lnTo>
                  <a:cubicBezTo>
                    <a:pt x="90119" y="13360"/>
                    <a:pt x="91007" y="13360"/>
                    <a:pt x="91451" y="13360"/>
                  </a:cubicBezTo>
                  <a:cubicBezTo>
                    <a:pt x="95672" y="12694"/>
                    <a:pt x="89674" y="16692"/>
                    <a:pt x="96116" y="12472"/>
                  </a:cubicBezTo>
                  <a:cubicBezTo>
                    <a:pt x="91896" y="4475"/>
                    <a:pt x="82788" y="-4854"/>
                    <a:pt x="70127" y="292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3621935F-0470-1C80-5C85-BE11AADABA99}"/>
                </a:ext>
              </a:extLst>
            </p:cNvPr>
            <p:cNvSpPr/>
            <p:nvPr/>
          </p:nvSpPr>
          <p:spPr>
            <a:xfrm>
              <a:off x="7619124" y="4262103"/>
              <a:ext cx="106843" cy="95030"/>
            </a:xfrm>
            <a:custGeom>
              <a:avLst/>
              <a:gdLst>
                <a:gd name="connsiteX0" fmla="*/ 75301 w 106843"/>
                <a:gd name="connsiteY0" fmla="*/ 34614 h 95030"/>
                <a:gd name="connsiteX1" fmla="*/ 8663 w 106843"/>
                <a:gd name="connsiteY1" fmla="*/ 69265 h 95030"/>
                <a:gd name="connsiteX2" fmla="*/ 0 w 106843"/>
                <a:gd name="connsiteY2" fmla="*/ 95031 h 95030"/>
                <a:gd name="connsiteX3" fmla="*/ 24212 w 106843"/>
                <a:gd name="connsiteY3" fmla="*/ 72819 h 95030"/>
                <a:gd name="connsiteX4" fmla="*/ 73302 w 106843"/>
                <a:gd name="connsiteY4" fmla="*/ 51717 h 95030"/>
                <a:gd name="connsiteX5" fmla="*/ 93515 w 106843"/>
                <a:gd name="connsiteY5" fmla="*/ 15734 h 95030"/>
                <a:gd name="connsiteX6" fmla="*/ 102178 w 106843"/>
                <a:gd name="connsiteY6" fmla="*/ 11735 h 95030"/>
                <a:gd name="connsiteX7" fmla="*/ 106843 w 106843"/>
                <a:gd name="connsiteY7" fmla="*/ 3961 h 95030"/>
                <a:gd name="connsiteX8" fmla="*/ 75301 w 106843"/>
                <a:gd name="connsiteY8" fmla="*/ 34614 h 9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843" h="95030">
                  <a:moveTo>
                    <a:pt x="75301" y="34614"/>
                  </a:moveTo>
                  <a:cubicBezTo>
                    <a:pt x="52200" y="61269"/>
                    <a:pt x="16437" y="23286"/>
                    <a:pt x="8663" y="69265"/>
                  </a:cubicBezTo>
                  <a:cubicBezTo>
                    <a:pt x="5997" y="84369"/>
                    <a:pt x="2221" y="84591"/>
                    <a:pt x="0" y="95031"/>
                  </a:cubicBezTo>
                  <a:cubicBezTo>
                    <a:pt x="24878" y="93032"/>
                    <a:pt x="22879" y="78372"/>
                    <a:pt x="24212" y="72819"/>
                  </a:cubicBezTo>
                  <a:cubicBezTo>
                    <a:pt x="30654" y="41500"/>
                    <a:pt x="44870" y="63934"/>
                    <a:pt x="73302" y="51717"/>
                  </a:cubicBezTo>
                  <a:cubicBezTo>
                    <a:pt x="86852" y="45942"/>
                    <a:pt x="93293" y="36391"/>
                    <a:pt x="93515" y="15734"/>
                  </a:cubicBezTo>
                  <a:cubicBezTo>
                    <a:pt x="94404" y="15289"/>
                    <a:pt x="101956" y="11958"/>
                    <a:pt x="102178" y="11735"/>
                  </a:cubicBezTo>
                  <a:cubicBezTo>
                    <a:pt x="108620" y="5960"/>
                    <a:pt x="105066" y="12846"/>
                    <a:pt x="106843" y="3961"/>
                  </a:cubicBezTo>
                  <a:cubicBezTo>
                    <a:pt x="77300" y="-12698"/>
                    <a:pt x="78411" y="28172"/>
                    <a:pt x="75301" y="3461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99C514D-6AF7-C774-10B2-359DCCDA528C}"/>
                </a:ext>
              </a:extLst>
            </p:cNvPr>
            <p:cNvSpPr/>
            <p:nvPr/>
          </p:nvSpPr>
          <p:spPr>
            <a:xfrm>
              <a:off x="7961907" y="4087073"/>
              <a:ext cx="69797" cy="109689"/>
            </a:xfrm>
            <a:custGeom>
              <a:avLst/>
              <a:gdLst>
                <a:gd name="connsiteX0" fmla="*/ 34167 w 69797"/>
                <a:gd name="connsiteY0" fmla="*/ 627 h 109689"/>
                <a:gd name="connsiteX1" fmla="*/ 53714 w 69797"/>
                <a:gd name="connsiteY1" fmla="*/ 24839 h 109689"/>
                <a:gd name="connsiteX2" fmla="*/ 848 w 69797"/>
                <a:gd name="connsiteY2" fmla="*/ 46829 h 109689"/>
                <a:gd name="connsiteX3" fmla="*/ 5290 w 69797"/>
                <a:gd name="connsiteY3" fmla="*/ 93696 h 109689"/>
                <a:gd name="connsiteX4" fmla="*/ 9955 w 69797"/>
                <a:gd name="connsiteY4" fmla="*/ 109689 h 109689"/>
                <a:gd name="connsiteX5" fmla="*/ 20839 w 69797"/>
                <a:gd name="connsiteY5" fmla="*/ 86811 h 109689"/>
                <a:gd name="connsiteX6" fmla="*/ 17063 w 69797"/>
                <a:gd name="connsiteY6" fmla="*/ 46607 h 109689"/>
                <a:gd name="connsiteX7" fmla="*/ 68374 w 69797"/>
                <a:gd name="connsiteY7" fmla="*/ 28393 h 109689"/>
                <a:gd name="connsiteX8" fmla="*/ 34167 w 69797"/>
                <a:gd name="connsiteY8" fmla="*/ 627 h 1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7" h="109689">
                  <a:moveTo>
                    <a:pt x="34167" y="627"/>
                  </a:moveTo>
                  <a:cubicBezTo>
                    <a:pt x="41275" y="18841"/>
                    <a:pt x="47716" y="4404"/>
                    <a:pt x="53714" y="24839"/>
                  </a:cubicBezTo>
                  <a:cubicBezTo>
                    <a:pt x="34833" y="39499"/>
                    <a:pt x="7956" y="27282"/>
                    <a:pt x="848" y="46829"/>
                  </a:cubicBezTo>
                  <a:cubicBezTo>
                    <a:pt x="-2484" y="55936"/>
                    <a:pt x="5068" y="63710"/>
                    <a:pt x="5290" y="93696"/>
                  </a:cubicBezTo>
                  <a:cubicBezTo>
                    <a:pt x="5290" y="118796"/>
                    <a:pt x="1736" y="102137"/>
                    <a:pt x="9955" y="109689"/>
                  </a:cubicBezTo>
                  <a:cubicBezTo>
                    <a:pt x="9733" y="108578"/>
                    <a:pt x="20395" y="97917"/>
                    <a:pt x="20839" y="86811"/>
                  </a:cubicBezTo>
                  <a:cubicBezTo>
                    <a:pt x="21283" y="69263"/>
                    <a:pt x="15286" y="66598"/>
                    <a:pt x="17063" y="46607"/>
                  </a:cubicBezTo>
                  <a:cubicBezTo>
                    <a:pt x="32834" y="42164"/>
                    <a:pt x="61488" y="41942"/>
                    <a:pt x="68374" y="28393"/>
                  </a:cubicBezTo>
                  <a:cubicBezTo>
                    <a:pt x="77259" y="10623"/>
                    <a:pt x="41941" y="-3149"/>
                    <a:pt x="34167" y="62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ED7E3FF7-8370-DF6E-773A-EF521EC4FBF2}"/>
                </a:ext>
              </a:extLst>
            </p:cNvPr>
            <p:cNvSpPr/>
            <p:nvPr/>
          </p:nvSpPr>
          <p:spPr>
            <a:xfrm>
              <a:off x="7148215" y="4467528"/>
              <a:ext cx="86629" cy="92846"/>
            </a:xfrm>
            <a:custGeom>
              <a:avLst/>
              <a:gdLst>
                <a:gd name="connsiteX0" fmla="*/ 0 w 86629"/>
                <a:gd name="connsiteY0" fmla="*/ 88404 h 92846"/>
                <a:gd name="connsiteX1" fmla="*/ 15771 w 86629"/>
                <a:gd name="connsiteY1" fmla="*/ 92847 h 92846"/>
                <a:gd name="connsiteX2" fmla="*/ 28432 w 86629"/>
                <a:gd name="connsiteY2" fmla="*/ 60639 h 92846"/>
                <a:gd name="connsiteX3" fmla="*/ 67082 w 86629"/>
                <a:gd name="connsiteY3" fmla="*/ 44202 h 92846"/>
                <a:gd name="connsiteX4" fmla="*/ 86630 w 86629"/>
                <a:gd name="connsiteY4" fmla="*/ 6886 h 92846"/>
                <a:gd name="connsiteX5" fmla="*/ 75523 w 86629"/>
                <a:gd name="connsiteY5" fmla="*/ 0 h 92846"/>
                <a:gd name="connsiteX6" fmla="*/ 38428 w 86629"/>
                <a:gd name="connsiteY6" fmla="*/ 45091 h 92846"/>
                <a:gd name="connsiteX7" fmla="*/ 13105 w 86629"/>
                <a:gd name="connsiteY7" fmla="*/ 58418 h 92846"/>
                <a:gd name="connsiteX8" fmla="*/ 7774 w 86629"/>
                <a:gd name="connsiteY8" fmla="*/ 73300 h 92846"/>
                <a:gd name="connsiteX9" fmla="*/ 0 w 86629"/>
                <a:gd name="connsiteY9" fmla="*/ 88404 h 9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29" h="92846">
                  <a:moveTo>
                    <a:pt x="0" y="88404"/>
                  </a:moveTo>
                  <a:cubicBezTo>
                    <a:pt x="6442" y="91958"/>
                    <a:pt x="7108" y="91736"/>
                    <a:pt x="15771" y="92847"/>
                  </a:cubicBezTo>
                  <a:lnTo>
                    <a:pt x="28432" y="60639"/>
                  </a:lnTo>
                  <a:cubicBezTo>
                    <a:pt x="47091" y="54642"/>
                    <a:pt x="56420" y="58640"/>
                    <a:pt x="67082" y="44202"/>
                  </a:cubicBezTo>
                  <a:cubicBezTo>
                    <a:pt x="73302" y="35762"/>
                    <a:pt x="84186" y="17548"/>
                    <a:pt x="86630" y="6886"/>
                  </a:cubicBezTo>
                  <a:lnTo>
                    <a:pt x="75523" y="0"/>
                  </a:lnTo>
                  <a:cubicBezTo>
                    <a:pt x="59530" y="17992"/>
                    <a:pt x="68415" y="41092"/>
                    <a:pt x="38428" y="45091"/>
                  </a:cubicBezTo>
                  <a:cubicBezTo>
                    <a:pt x="22657" y="47090"/>
                    <a:pt x="18881" y="45091"/>
                    <a:pt x="13105" y="58418"/>
                  </a:cubicBezTo>
                  <a:cubicBezTo>
                    <a:pt x="10440" y="64637"/>
                    <a:pt x="10662" y="67747"/>
                    <a:pt x="7774" y="73300"/>
                  </a:cubicBezTo>
                  <a:cubicBezTo>
                    <a:pt x="222" y="88626"/>
                    <a:pt x="2443" y="69968"/>
                    <a:pt x="0" y="8840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7B8168B3-91C9-07EA-0603-C5B95C3457AB}"/>
                </a:ext>
              </a:extLst>
            </p:cNvPr>
            <p:cNvSpPr/>
            <p:nvPr/>
          </p:nvSpPr>
          <p:spPr>
            <a:xfrm>
              <a:off x="7110243" y="4417985"/>
              <a:ext cx="62172" cy="99093"/>
            </a:xfrm>
            <a:custGeom>
              <a:avLst/>
              <a:gdLst>
                <a:gd name="connsiteX0" fmla="*/ 7318 w 62172"/>
                <a:gd name="connsiteY0" fmla="*/ 41103 h 99093"/>
                <a:gd name="connsiteX1" fmla="*/ 210 w 62172"/>
                <a:gd name="connsiteY1" fmla="*/ 99076 h 99093"/>
                <a:gd name="connsiteX2" fmla="*/ 17314 w 62172"/>
                <a:gd name="connsiteY2" fmla="*/ 65980 h 99093"/>
                <a:gd name="connsiteX3" fmla="*/ 57519 w 62172"/>
                <a:gd name="connsiteY3" fmla="*/ 32884 h 99093"/>
                <a:gd name="connsiteX4" fmla="*/ 61961 w 62172"/>
                <a:gd name="connsiteY4" fmla="*/ 13560 h 99093"/>
                <a:gd name="connsiteX5" fmla="*/ 47079 w 62172"/>
                <a:gd name="connsiteY5" fmla="*/ 677 h 99093"/>
                <a:gd name="connsiteX6" fmla="*/ 43080 w 62172"/>
                <a:gd name="connsiteY6" fmla="*/ 31107 h 99093"/>
                <a:gd name="connsiteX7" fmla="*/ 7318 w 62172"/>
                <a:gd name="connsiteY7" fmla="*/ 41103 h 9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172" h="99093">
                  <a:moveTo>
                    <a:pt x="7318" y="41103"/>
                  </a:moveTo>
                  <a:cubicBezTo>
                    <a:pt x="4208" y="53097"/>
                    <a:pt x="-1123" y="86193"/>
                    <a:pt x="210" y="99076"/>
                  </a:cubicBezTo>
                  <a:cubicBezTo>
                    <a:pt x="18868" y="99743"/>
                    <a:pt x="15092" y="80418"/>
                    <a:pt x="17314" y="65980"/>
                  </a:cubicBezTo>
                  <a:cubicBezTo>
                    <a:pt x="22423" y="33328"/>
                    <a:pt x="42858" y="55985"/>
                    <a:pt x="57519" y="32884"/>
                  </a:cubicBezTo>
                  <a:cubicBezTo>
                    <a:pt x="60850" y="27553"/>
                    <a:pt x="62850" y="20890"/>
                    <a:pt x="61961" y="13560"/>
                  </a:cubicBezTo>
                  <a:cubicBezTo>
                    <a:pt x="60184" y="-1545"/>
                    <a:pt x="58185" y="-656"/>
                    <a:pt x="47079" y="677"/>
                  </a:cubicBezTo>
                  <a:cubicBezTo>
                    <a:pt x="40193" y="11561"/>
                    <a:pt x="51743" y="21334"/>
                    <a:pt x="43080" y="31107"/>
                  </a:cubicBezTo>
                  <a:cubicBezTo>
                    <a:pt x="37083" y="37771"/>
                    <a:pt x="14870" y="38437"/>
                    <a:pt x="7318" y="41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43CE3503-E315-A1A9-C9D7-6107CFF34497}"/>
                </a:ext>
              </a:extLst>
            </p:cNvPr>
            <p:cNvSpPr/>
            <p:nvPr/>
          </p:nvSpPr>
          <p:spPr>
            <a:xfrm>
              <a:off x="8050050" y="3782983"/>
              <a:ext cx="97069" cy="57941"/>
            </a:xfrm>
            <a:custGeom>
              <a:avLst/>
              <a:gdLst>
                <a:gd name="connsiteX0" fmla="*/ 15993 w 97069"/>
                <a:gd name="connsiteY0" fmla="*/ 57941 h 57941"/>
                <a:gd name="connsiteX1" fmla="*/ 55310 w 97069"/>
                <a:gd name="connsiteY1" fmla="*/ 29510 h 57941"/>
                <a:gd name="connsiteX2" fmla="*/ 97069 w 97069"/>
                <a:gd name="connsiteY2" fmla="*/ 2855 h 57941"/>
                <a:gd name="connsiteX3" fmla="*/ 70636 w 97069"/>
                <a:gd name="connsiteY3" fmla="*/ 9074 h 57941"/>
                <a:gd name="connsiteX4" fmla="*/ 0 w 97069"/>
                <a:gd name="connsiteY4" fmla="*/ 52166 h 57941"/>
                <a:gd name="connsiteX5" fmla="*/ 7552 w 97069"/>
                <a:gd name="connsiteY5" fmla="*/ 54831 h 57941"/>
                <a:gd name="connsiteX6" fmla="*/ 15993 w 97069"/>
                <a:gd name="connsiteY6" fmla="*/ 57941 h 5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69" h="57941">
                  <a:moveTo>
                    <a:pt x="15993" y="57941"/>
                  </a:moveTo>
                  <a:cubicBezTo>
                    <a:pt x="23545" y="46835"/>
                    <a:pt x="41093" y="36395"/>
                    <a:pt x="55310" y="29510"/>
                  </a:cubicBezTo>
                  <a:cubicBezTo>
                    <a:pt x="85519" y="14849"/>
                    <a:pt x="95070" y="15516"/>
                    <a:pt x="97069" y="2855"/>
                  </a:cubicBezTo>
                  <a:cubicBezTo>
                    <a:pt x="86852" y="-3809"/>
                    <a:pt x="81521" y="2411"/>
                    <a:pt x="70636" y="9074"/>
                  </a:cubicBezTo>
                  <a:cubicBezTo>
                    <a:pt x="58642" y="16182"/>
                    <a:pt x="7330" y="38839"/>
                    <a:pt x="0" y="52166"/>
                  </a:cubicBezTo>
                  <a:cubicBezTo>
                    <a:pt x="6442" y="55720"/>
                    <a:pt x="1111" y="52610"/>
                    <a:pt x="7552" y="54831"/>
                  </a:cubicBezTo>
                  <a:cubicBezTo>
                    <a:pt x="11551" y="56386"/>
                    <a:pt x="7997" y="55498"/>
                    <a:pt x="15993" y="579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9C5D1DB2-C8B5-6E75-DF1A-C52E60B6351F}"/>
                </a:ext>
              </a:extLst>
            </p:cNvPr>
            <p:cNvSpPr/>
            <p:nvPr/>
          </p:nvSpPr>
          <p:spPr>
            <a:xfrm>
              <a:off x="8246855" y="4241111"/>
              <a:ext cx="67304" cy="37457"/>
            </a:xfrm>
            <a:custGeom>
              <a:avLst/>
              <a:gdLst>
                <a:gd name="connsiteX0" fmla="*/ 0 w 67304"/>
                <a:gd name="connsiteY0" fmla="*/ 27618 h 37457"/>
                <a:gd name="connsiteX1" fmla="*/ 33319 w 67304"/>
                <a:gd name="connsiteY1" fmla="*/ 25397 h 37457"/>
                <a:gd name="connsiteX2" fmla="*/ 67304 w 67304"/>
                <a:gd name="connsiteY2" fmla="*/ 5184 h 37457"/>
                <a:gd name="connsiteX3" fmla="*/ 35762 w 67304"/>
                <a:gd name="connsiteY3" fmla="*/ 12292 h 37457"/>
                <a:gd name="connsiteX4" fmla="*/ 0 w 67304"/>
                <a:gd name="connsiteY4" fmla="*/ 27618 h 3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04" h="37457">
                  <a:moveTo>
                    <a:pt x="0" y="27618"/>
                  </a:moveTo>
                  <a:cubicBezTo>
                    <a:pt x="9107" y="46943"/>
                    <a:pt x="18214" y="33171"/>
                    <a:pt x="33319" y="25397"/>
                  </a:cubicBezTo>
                  <a:cubicBezTo>
                    <a:pt x="43759" y="20288"/>
                    <a:pt x="62196" y="15624"/>
                    <a:pt x="67304" y="5184"/>
                  </a:cubicBezTo>
                  <a:cubicBezTo>
                    <a:pt x="58642" y="-5034"/>
                    <a:pt x="60419" y="1186"/>
                    <a:pt x="35762" y="12292"/>
                  </a:cubicBezTo>
                  <a:cubicBezTo>
                    <a:pt x="22657" y="18289"/>
                    <a:pt x="9774" y="21621"/>
                    <a:pt x="0" y="276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3CDF3641-DC95-CFB1-82A5-08847EB408EF}"/>
                </a:ext>
              </a:extLst>
            </p:cNvPr>
            <p:cNvSpPr/>
            <p:nvPr/>
          </p:nvSpPr>
          <p:spPr>
            <a:xfrm>
              <a:off x="6951410" y="4460281"/>
              <a:ext cx="53783" cy="38582"/>
            </a:xfrm>
            <a:custGeom>
              <a:avLst/>
              <a:gdLst>
                <a:gd name="connsiteX0" fmla="*/ 0 w 53783"/>
                <a:gd name="connsiteY0" fmla="*/ 35235 h 38582"/>
                <a:gd name="connsiteX1" fmla="*/ 44203 w 53783"/>
                <a:gd name="connsiteY1" fmla="*/ 15466 h 38582"/>
                <a:gd name="connsiteX2" fmla="*/ 53755 w 53783"/>
                <a:gd name="connsiteY2" fmla="*/ 140 h 38582"/>
                <a:gd name="connsiteX3" fmla="*/ 23768 w 53783"/>
                <a:gd name="connsiteY3" fmla="*/ 15244 h 38582"/>
                <a:gd name="connsiteX4" fmla="*/ 0 w 53783"/>
                <a:gd name="connsiteY4" fmla="*/ 35235 h 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83" h="38582">
                  <a:moveTo>
                    <a:pt x="0" y="35235"/>
                  </a:moveTo>
                  <a:cubicBezTo>
                    <a:pt x="16215" y="44120"/>
                    <a:pt x="13105" y="34569"/>
                    <a:pt x="44203" y="15466"/>
                  </a:cubicBezTo>
                  <a:cubicBezTo>
                    <a:pt x="53088" y="10135"/>
                    <a:pt x="53977" y="11912"/>
                    <a:pt x="53755" y="140"/>
                  </a:cubicBezTo>
                  <a:cubicBezTo>
                    <a:pt x="37095" y="-1193"/>
                    <a:pt x="39983" y="7248"/>
                    <a:pt x="23768" y="15244"/>
                  </a:cubicBezTo>
                  <a:cubicBezTo>
                    <a:pt x="11551" y="21241"/>
                    <a:pt x="4220" y="22574"/>
                    <a:pt x="0" y="352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9E1952C5-4E08-EEF1-4060-C19675E23273}"/>
                </a:ext>
              </a:extLst>
            </p:cNvPr>
            <p:cNvSpPr/>
            <p:nvPr/>
          </p:nvSpPr>
          <p:spPr>
            <a:xfrm>
              <a:off x="7532938" y="4510398"/>
              <a:ext cx="41122" cy="46332"/>
            </a:xfrm>
            <a:custGeom>
              <a:avLst/>
              <a:gdLst>
                <a:gd name="connsiteX0" fmla="*/ 0 w 41122"/>
                <a:gd name="connsiteY0" fmla="*/ 38649 h 46332"/>
                <a:gd name="connsiteX1" fmla="*/ 11995 w 41122"/>
                <a:gd name="connsiteY1" fmla="*/ 44424 h 46332"/>
                <a:gd name="connsiteX2" fmla="*/ 31320 w 41122"/>
                <a:gd name="connsiteY2" fmla="*/ 34207 h 46332"/>
                <a:gd name="connsiteX3" fmla="*/ 29099 w 41122"/>
                <a:gd name="connsiteY3" fmla="*/ 0 h 46332"/>
                <a:gd name="connsiteX4" fmla="*/ 0 w 41122"/>
                <a:gd name="connsiteY4" fmla="*/ 38649 h 4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22" h="46332">
                  <a:moveTo>
                    <a:pt x="0" y="38649"/>
                  </a:moveTo>
                  <a:cubicBezTo>
                    <a:pt x="3776" y="46423"/>
                    <a:pt x="3110" y="48200"/>
                    <a:pt x="11995" y="44424"/>
                  </a:cubicBezTo>
                  <a:cubicBezTo>
                    <a:pt x="12883" y="43980"/>
                    <a:pt x="30876" y="34651"/>
                    <a:pt x="31320" y="34207"/>
                  </a:cubicBezTo>
                  <a:cubicBezTo>
                    <a:pt x="31986" y="33540"/>
                    <a:pt x="54421" y="3554"/>
                    <a:pt x="29099" y="0"/>
                  </a:cubicBezTo>
                  <a:cubicBezTo>
                    <a:pt x="17770" y="41537"/>
                    <a:pt x="26433" y="17548"/>
                    <a:pt x="0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D071C2F4-59A1-BDA2-4D3F-F1CD1CA60818}"/>
                </a:ext>
              </a:extLst>
            </p:cNvPr>
            <p:cNvSpPr/>
            <p:nvPr/>
          </p:nvSpPr>
          <p:spPr>
            <a:xfrm>
              <a:off x="8260404" y="4269174"/>
              <a:ext cx="61084" cy="37752"/>
            </a:xfrm>
            <a:custGeom>
              <a:avLst/>
              <a:gdLst>
                <a:gd name="connsiteX0" fmla="*/ 0 w 61084"/>
                <a:gd name="connsiteY0" fmla="*/ 33096 h 37752"/>
                <a:gd name="connsiteX1" fmla="*/ 33985 w 61084"/>
                <a:gd name="connsiteY1" fmla="*/ 25322 h 37752"/>
                <a:gd name="connsiteX2" fmla="*/ 61085 w 61084"/>
                <a:gd name="connsiteY2" fmla="*/ 0 h 37752"/>
                <a:gd name="connsiteX3" fmla="*/ 0 w 61084"/>
                <a:gd name="connsiteY3" fmla="*/ 33096 h 3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84" h="37752">
                  <a:moveTo>
                    <a:pt x="0" y="33096"/>
                  </a:moveTo>
                  <a:cubicBezTo>
                    <a:pt x="10218" y="44869"/>
                    <a:pt x="22879" y="31319"/>
                    <a:pt x="33985" y="25322"/>
                  </a:cubicBezTo>
                  <a:cubicBezTo>
                    <a:pt x="46647" y="18436"/>
                    <a:pt x="57531" y="15549"/>
                    <a:pt x="61085" y="0"/>
                  </a:cubicBezTo>
                  <a:cubicBezTo>
                    <a:pt x="53755" y="1555"/>
                    <a:pt x="6442" y="27987"/>
                    <a:pt x="0" y="330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87A2DB74-A283-8461-1327-98C24904E072}"/>
                </a:ext>
              </a:extLst>
            </p:cNvPr>
            <p:cNvSpPr/>
            <p:nvPr/>
          </p:nvSpPr>
          <p:spPr>
            <a:xfrm>
              <a:off x="8100194" y="3825597"/>
              <a:ext cx="39595" cy="26101"/>
            </a:xfrm>
            <a:custGeom>
              <a:avLst/>
              <a:gdLst>
                <a:gd name="connsiteX0" fmla="*/ 5166 w 39595"/>
                <a:gd name="connsiteY0" fmla="*/ 25988 h 26101"/>
                <a:gd name="connsiteX1" fmla="*/ 39596 w 39595"/>
                <a:gd name="connsiteY1" fmla="*/ 0 h 26101"/>
                <a:gd name="connsiteX2" fmla="*/ 14495 w 39595"/>
                <a:gd name="connsiteY2" fmla="*/ 9551 h 26101"/>
                <a:gd name="connsiteX3" fmla="*/ 5166 w 39595"/>
                <a:gd name="connsiteY3" fmla="*/ 25988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95" h="26101">
                  <a:moveTo>
                    <a:pt x="5166" y="25988"/>
                  </a:moveTo>
                  <a:cubicBezTo>
                    <a:pt x="10941" y="27765"/>
                    <a:pt x="34931" y="8218"/>
                    <a:pt x="39596" y="0"/>
                  </a:cubicBezTo>
                  <a:cubicBezTo>
                    <a:pt x="27157" y="0"/>
                    <a:pt x="22270" y="4220"/>
                    <a:pt x="14495" y="9551"/>
                  </a:cubicBezTo>
                  <a:cubicBezTo>
                    <a:pt x="-11271" y="26655"/>
                    <a:pt x="5166" y="25988"/>
                    <a:pt x="5166" y="2598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F7084472-66A5-F0DE-A2E3-05224AF3F063}"/>
                </a:ext>
              </a:extLst>
            </p:cNvPr>
            <p:cNvSpPr/>
            <p:nvPr/>
          </p:nvSpPr>
          <p:spPr>
            <a:xfrm>
              <a:off x="6970513" y="4497293"/>
              <a:ext cx="44869" cy="41092"/>
            </a:xfrm>
            <a:custGeom>
              <a:avLst/>
              <a:gdLst>
                <a:gd name="connsiteX0" fmla="*/ 0 w 44869"/>
                <a:gd name="connsiteY0" fmla="*/ 41092 h 41092"/>
                <a:gd name="connsiteX1" fmla="*/ 44870 w 44869"/>
                <a:gd name="connsiteY1" fmla="*/ 0 h 41092"/>
                <a:gd name="connsiteX2" fmla="*/ 10440 w 44869"/>
                <a:gd name="connsiteY2" fmla="*/ 29764 h 41092"/>
                <a:gd name="connsiteX3" fmla="*/ 0 w 44869"/>
                <a:gd name="connsiteY3" fmla="*/ 41092 h 4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69" h="41092">
                  <a:moveTo>
                    <a:pt x="0" y="41092"/>
                  </a:moveTo>
                  <a:cubicBezTo>
                    <a:pt x="11551" y="39093"/>
                    <a:pt x="42871" y="11772"/>
                    <a:pt x="44870" y="0"/>
                  </a:cubicBezTo>
                  <a:cubicBezTo>
                    <a:pt x="29321" y="4220"/>
                    <a:pt x="17770" y="21990"/>
                    <a:pt x="10440" y="29764"/>
                  </a:cubicBezTo>
                  <a:cubicBezTo>
                    <a:pt x="5109" y="35317"/>
                    <a:pt x="3998" y="35095"/>
                    <a:pt x="0" y="410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6CDB30D2-6178-44A4-DD5A-0F187A36C794}"/>
                </a:ext>
              </a:extLst>
            </p:cNvPr>
            <p:cNvSpPr/>
            <p:nvPr/>
          </p:nvSpPr>
          <p:spPr>
            <a:xfrm>
              <a:off x="8077150" y="3847365"/>
              <a:ext cx="12216" cy="6219"/>
            </a:xfrm>
            <a:custGeom>
              <a:avLst/>
              <a:gdLst>
                <a:gd name="connsiteX0" fmla="*/ 0 w 12216"/>
                <a:gd name="connsiteY0" fmla="*/ 0 h 6219"/>
                <a:gd name="connsiteX1" fmla="*/ 12217 w 12216"/>
                <a:gd name="connsiteY1" fmla="*/ 6219 h 6219"/>
                <a:gd name="connsiteX2" fmla="*/ 0 w 12216"/>
                <a:gd name="connsiteY2" fmla="*/ 0 h 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6" h="6219">
                  <a:moveTo>
                    <a:pt x="0" y="0"/>
                  </a:moveTo>
                  <a:cubicBezTo>
                    <a:pt x="5997" y="9773"/>
                    <a:pt x="-2221" y="4442"/>
                    <a:pt x="12217" y="6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3" name="图形 2">
            <a:extLst>
              <a:ext uri="{FF2B5EF4-FFF2-40B4-BE49-F238E27FC236}">
                <a16:creationId xmlns:a16="http://schemas.microsoft.com/office/drawing/2014/main" id="{B2EA9199-D3DB-201F-FD21-C20F7B2F5183}"/>
              </a:ext>
            </a:extLst>
          </p:cNvPr>
          <p:cNvGrpSpPr/>
          <p:nvPr/>
        </p:nvGrpSpPr>
        <p:grpSpPr>
          <a:xfrm>
            <a:off x="5333130" y="2601217"/>
            <a:ext cx="702185" cy="66188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4B121D3-8411-94B5-51EF-E7B0A454E2A6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42CDD02-0BFC-178A-2034-305F6C5D548E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390B0DCA-2AFE-FAA4-E26D-62A9C73891AC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C822E77-6ACF-6787-7677-45DBA9B30379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7B62DC64-786C-57E6-4684-15A5922CCA8D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DB64126A-DE96-4DC0-8DFA-E09DDB88EB82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846DB2A-3CBE-DFEA-1839-E853879192AA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33FB4E6F-7AB2-9C66-D97E-1FBF8B93456B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8ECB25B-7041-971E-4C7D-EAA935DC9BAB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693BBA4-82C3-A4B7-E655-ED1674D5B397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13FDD8E-D49B-48F7-3978-642D9E7D6B00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1054487-C91D-152E-964E-F3B6389F1AB9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1D076F8-43A4-1A92-387D-61D93C23EDDF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4F7B3F8-DDD2-693F-6040-A66469F565D7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7A642B6-0720-5E51-3A5F-5D07A2BB654A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37B13CDF-FBF3-932E-3163-8FD288F91D09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BA372FE9-2CF7-B5A7-BAD5-12A8F2BB08BA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D2494AB-465D-5B89-830B-E4D3FF92A48C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E7F76F1-C8DB-11FE-B0E1-AAEB6065CF15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4C373DC-D0F5-DDCB-74E5-932D72782772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2A58EC0B-47BC-780A-0CDC-538003D80E9A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CFB7F775-095A-D089-8E48-F64038DC8373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79FAEB5B-3801-E66D-2675-99BB32CE804C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574DD294-E481-FB15-A176-AE2C72975FAA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4AAD08C6-75FD-1BE5-13DA-7C36E8824EA1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AFF802EB-0F8C-DDF7-41BF-25C4D8BFB58D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51D4C86D-905A-22F2-4398-F4326618FEE1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903F798D-07B6-C70F-26FD-47E63C24A9F8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7AFBF416-8E9D-39AE-7108-DBD44FACA579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6F55EA3-D8DA-FA08-96B0-A574CDC0D97C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D362644-D0B3-0F7F-9006-8E28A0B49265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E55F844-C631-E430-4A8C-490FD903585B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1D2344DC-FA44-6A9D-B895-27850B86F31E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EC691CD2-28C7-7BAD-D90D-B1BA91BD0699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69389C7F-595E-D45A-FB83-0A0D16D19681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001A1F41-642A-83C9-6124-16857086468E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455758C9-BFD5-CF95-5CC7-7ABA5451EFF7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262EC7C3-334E-522B-0F7A-A66BA9092047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6AEF6BA4-7858-3299-BEF6-03CFBCEEB3B6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B821F36-7D12-1192-669B-1F9254AFB1BA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B3B22C5D-6146-1F95-2138-9E1AE5AE5DA9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A188710E-17FA-358D-1A9F-930AF556464C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626BBAC-B7CA-2412-DF83-B98BF2C1FC0C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C31C7B82-0144-21AF-344D-1FFC11231910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73A57AA-3E0D-DFA7-72AA-CD31A7B6D999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97FB0CA8-7B52-D54A-9560-010B887F8EA6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D4BAE730-61DA-31D9-1E4B-CC4F8ADE10FD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9D6DEEEE-3FFE-4E60-ED16-125B0EBE1C72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82757461-DDC7-A4F6-FE46-1BB0220A16D6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9C207327-0608-8BC6-5D9D-6DD580D7017A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FC2244C3-9ABF-EA90-618B-8DB3365FCC31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BD8AF15A-97BD-DE35-BF03-720452052CE0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2533E4E8-7B16-8D1D-0EF0-E57265BC431A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22052893-22C4-0ED7-3EFE-BF757977509C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D4BC21D9-DB63-52A6-3F89-B7D530BD0E07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FB36E1C-FB0A-C3A5-A845-D1F3815FCAB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980D12FC-A6A6-9A3B-49D2-67A949B43786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0B35A73-7A08-6D53-552D-F7826B2AE229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29D36650-8AAE-7CF4-26FB-7F2BE5B3A29B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DBA259AA-C33C-F122-9293-10892B25D89A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1C542936-4D2B-93C6-67D0-6F18071978A2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18E80644-F447-4AA3-4FCE-C50F2EF11EE2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9DAE349-5893-CC3A-5712-AF137E564B2A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7189C714-FC83-FA6F-0685-A36842DD788E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2DBD389C-1C00-7744-7FEF-9B425E7A13D6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571737A9-DE2F-6F5C-076D-DC702A9D11E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2053E91A-1653-4000-E370-0BEB2C50522F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1657CB01-F267-EC6F-6FB1-00526A86045D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691FAE1-DE60-27FA-8B26-A6DBC38CE805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69D75C5-040C-5E6E-F15B-B81517C85959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BA47FC0-FA5A-0BE3-51B6-41932A969E89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0F906606-3FB8-EC5E-AE62-A8365B736F89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745CAC4-0CE2-18D3-5FE1-1C37A1C81490}"/>
              </a:ext>
            </a:extLst>
          </p:cNvPr>
          <p:cNvSpPr txBox="1"/>
          <p:nvPr/>
        </p:nvSpPr>
        <p:spPr>
          <a:xfrm>
            <a:off x="5099673" y="3438504"/>
            <a:ext cx="1952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62891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BED372A-54CA-40F0-DEA8-81B522D716DB}"/>
              </a:ext>
            </a:extLst>
          </p:cNvPr>
          <p:cNvSpPr txBox="1"/>
          <p:nvPr/>
        </p:nvSpPr>
        <p:spPr>
          <a:xfrm>
            <a:off x="814918" y="3525011"/>
            <a:ext cx="62671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51PPT</a:t>
            </a:r>
            <a:r>
              <a:rPr lang="zh-CN" altLang="en-US" sz="2400" dirty="0"/>
              <a:t>模板网   </a:t>
            </a:r>
            <a:r>
              <a:rPr lang="en-US" altLang="zh-CN" sz="2400" dirty="0">
                <a:hlinkClick r:id="rId2"/>
              </a:rPr>
              <a:t>www.51pptmoban.com</a:t>
            </a:r>
            <a:r>
              <a:rPr lang="en-US" altLang="zh-CN" sz="2400" dirty="0"/>
              <a:t>   </a:t>
            </a:r>
            <a:r>
              <a:rPr lang="zh-CN" altLang="en-US" sz="2400" dirty="0"/>
              <a:t>作品</a:t>
            </a: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仅供学习参考之用！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3A9CC0-51CD-D815-AEF1-06BB74A0C35C}"/>
              </a:ext>
            </a:extLst>
          </p:cNvPr>
          <p:cNvGrpSpPr/>
          <p:nvPr/>
        </p:nvGrpSpPr>
        <p:grpSpPr>
          <a:xfrm>
            <a:off x="1146148" y="966897"/>
            <a:ext cx="6144729" cy="2131903"/>
            <a:chOff x="4056006" y="-1323438"/>
            <a:chExt cx="3854186" cy="1337203"/>
          </a:xfrm>
          <a:effectLst/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2564FF8-D0E1-3B72-5E69-9EAB643D9AD6}"/>
                </a:ext>
              </a:extLst>
            </p:cNvPr>
            <p:cNvSpPr txBox="1"/>
            <p:nvPr/>
          </p:nvSpPr>
          <p:spPr>
            <a:xfrm>
              <a:off x="4422614" y="-1323438"/>
              <a:ext cx="187221" cy="296919"/>
            </a:xfrm>
            <a:custGeom>
              <a:avLst/>
              <a:gdLst/>
              <a:ahLst/>
              <a:cxnLst/>
              <a:rect l="l" t="t" r="r" b="b"/>
              <a:pathLst>
                <a:path w="187221" h="296919">
                  <a:moveTo>
                    <a:pt x="68643" y="292"/>
                  </a:moveTo>
                  <a:cubicBezTo>
                    <a:pt x="72732" y="876"/>
                    <a:pt x="75945" y="2337"/>
                    <a:pt x="78282" y="4674"/>
                  </a:cubicBezTo>
                  <a:cubicBezTo>
                    <a:pt x="93471" y="14021"/>
                    <a:pt x="102818" y="27457"/>
                    <a:pt x="106324" y="44983"/>
                  </a:cubicBezTo>
                  <a:cubicBezTo>
                    <a:pt x="109829" y="62509"/>
                    <a:pt x="114502" y="78283"/>
                    <a:pt x="120344" y="92304"/>
                  </a:cubicBezTo>
                  <a:cubicBezTo>
                    <a:pt x="127355" y="109830"/>
                    <a:pt x="136410" y="125311"/>
                    <a:pt x="147510" y="138747"/>
                  </a:cubicBezTo>
                  <a:cubicBezTo>
                    <a:pt x="158609" y="152184"/>
                    <a:pt x="168833" y="167081"/>
                    <a:pt x="178180" y="183439"/>
                  </a:cubicBezTo>
                  <a:cubicBezTo>
                    <a:pt x="186359" y="197460"/>
                    <a:pt x="188988" y="212941"/>
                    <a:pt x="186067" y="229883"/>
                  </a:cubicBezTo>
                  <a:cubicBezTo>
                    <a:pt x="183146" y="246824"/>
                    <a:pt x="176720" y="261137"/>
                    <a:pt x="166788" y="272821"/>
                  </a:cubicBezTo>
                  <a:cubicBezTo>
                    <a:pt x="156857" y="284505"/>
                    <a:pt x="144297" y="292100"/>
                    <a:pt x="129107" y="295605"/>
                  </a:cubicBezTo>
                  <a:cubicBezTo>
                    <a:pt x="113918" y="299110"/>
                    <a:pt x="98729" y="295605"/>
                    <a:pt x="83540" y="285090"/>
                  </a:cubicBezTo>
                  <a:cubicBezTo>
                    <a:pt x="59003" y="267564"/>
                    <a:pt x="40309" y="246240"/>
                    <a:pt x="27457" y="221120"/>
                  </a:cubicBezTo>
                  <a:cubicBezTo>
                    <a:pt x="14604" y="195999"/>
                    <a:pt x="5841" y="168249"/>
                    <a:pt x="1168" y="137871"/>
                  </a:cubicBezTo>
                  <a:cubicBezTo>
                    <a:pt x="-1" y="127356"/>
                    <a:pt x="-293" y="114795"/>
                    <a:pt x="291" y="100190"/>
                  </a:cubicBezTo>
                  <a:cubicBezTo>
                    <a:pt x="876" y="85585"/>
                    <a:pt x="2920" y="71272"/>
                    <a:pt x="6425" y="57252"/>
                  </a:cubicBezTo>
                  <a:cubicBezTo>
                    <a:pt x="9931" y="43231"/>
                    <a:pt x="15480" y="30963"/>
                    <a:pt x="23075" y="20447"/>
                  </a:cubicBezTo>
                  <a:cubicBezTo>
                    <a:pt x="30670" y="9931"/>
                    <a:pt x="40893" y="3505"/>
                    <a:pt x="53746" y="1168"/>
                  </a:cubicBezTo>
                  <a:cubicBezTo>
                    <a:pt x="59588" y="0"/>
                    <a:pt x="64553" y="-292"/>
                    <a:pt x="68643" y="29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0597283-A87B-0934-0FAD-DA1E45DCDAAA}"/>
                </a:ext>
              </a:extLst>
            </p:cNvPr>
            <p:cNvSpPr txBox="1"/>
            <p:nvPr/>
          </p:nvSpPr>
          <p:spPr>
            <a:xfrm>
              <a:off x="6426047" y="-1296782"/>
              <a:ext cx="904541" cy="513033"/>
            </a:xfrm>
            <a:custGeom>
              <a:avLst/>
              <a:gdLst/>
              <a:ahLst/>
              <a:cxnLst/>
              <a:rect l="l" t="t" r="r" b="b"/>
              <a:pathLst>
                <a:path w="904541" h="513033">
                  <a:moveTo>
                    <a:pt x="381435" y="121"/>
                  </a:moveTo>
                  <a:cubicBezTo>
                    <a:pt x="383864" y="364"/>
                    <a:pt x="386779" y="971"/>
                    <a:pt x="390179" y="1943"/>
                  </a:cubicBezTo>
                  <a:lnTo>
                    <a:pt x="390179" y="486"/>
                  </a:lnTo>
                  <a:cubicBezTo>
                    <a:pt x="403781" y="5343"/>
                    <a:pt x="413253" y="14816"/>
                    <a:pt x="418597" y="28903"/>
                  </a:cubicBezTo>
                  <a:cubicBezTo>
                    <a:pt x="423940" y="42991"/>
                    <a:pt x="430498" y="55378"/>
                    <a:pt x="438271" y="66065"/>
                  </a:cubicBezTo>
                  <a:cubicBezTo>
                    <a:pt x="446043" y="78695"/>
                    <a:pt x="455759" y="87196"/>
                    <a:pt x="467417" y="91568"/>
                  </a:cubicBezTo>
                  <a:cubicBezTo>
                    <a:pt x="479076" y="95940"/>
                    <a:pt x="489763" y="103470"/>
                    <a:pt x="499478" y="114157"/>
                  </a:cubicBezTo>
                  <a:cubicBezTo>
                    <a:pt x="506279" y="121929"/>
                    <a:pt x="510651" y="132130"/>
                    <a:pt x="512594" y="144761"/>
                  </a:cubicBezTo>
                  <a:cubicBezTo>
                    <a:pt x="543684" y="138931"/>
                    <a:pt x="573316" y="135045"/>
                    <a:pt x="601491" y="133102"/>
                  </a:cubicBezTo>
                  <a:cubicBezTo>
                    <a:pt x="629666" y="131159"/>
                    <a:pt x="656384" y="140389"/>
                    <a:pt x="681644" y="160791"/>
                  </a:cubicBezTo>
                  <a:cubicBezTo>
                    <a:pt x="686502" y="165649"/>
                    <a:pt x="688931" y="171478"/>
                    <a:pt x="688931" y="178279"/>
                  </a:cubicBezTo>
                  <a:cubicBezTo>
                    <a:pt x="688931" y="185080"/>
                    <a:pt x="687473" y="190909"/>
                    <a:pt x="684559" y="195767"/>
                  </a:cubicBezTo>
                  <a:cubicBezTo>
                    <a:pt x="673872" y="218113"/>
                    <a:pt x="656869" y="234143"/>
                    <a:pt x="633552" y="243859"/>
                  </a:cubicBezTo>
                  <a:cubicBezTo>
                    <a:pt x="610235" y="253574"/>
                    <a:pt x="584975" y="260375"/>
                    <a:pt x="557771" y="264261"/>
                  </a:cubicBezTo>
                  <a:cubicBezTo>
                    <a:pt x="560686" y="286607"/>
                    <a:pt x="560200" y="309438"/>
                    <a:pt x="556314" y="332756"/>
                  </a:cubicBezTo>
                  <a:cubicBezTo>
                    <a:pt x="552428" y="356073"/>
                    <a:pt x="545141" y="377447"/>
                    <a:pt x="534454" y="396878"/>
                  </a:cubicBezTo>
                  <a:cubicBezTo>
                    <a:pt x="555828" y="394935"/>
                    <a:pt x="576717" y="392992"/>
                    <a:pt x="597119" y="391049"/>
                  </a:cubicBezTo>
                  <a:cubicBezTo>
                    <a:pt x="617522" y="389106"/>
                    <a:pt x="638410" y="386677"/>
                    <a:pt x="659784" y="383762"/>
                  </a:cubicBezTo>
                  <a:cubicBezTo>
                    <a:pt x="680187" y="381819"/>
                    <a:pt x="700589" y="378904"/>
                    <a:pt x="720992" y="375018"/>
                  </a:cubicBezTo>
                  <a:cubicBezTo>
                    <a:pt x="741394" y="371132"/>
                    <a:pt x="761797" y="368217"/>
                    <a:pt x="782199" y="366274"/>
                  </a:cubicBezTo>
                  <a:cubicBezTo>
                    <a:pt x="789000" y="361416"/>
                    <a:pt x="796287" y="358502"/>
                    <a:pt x="804059" y="357530"/>
                  </a:cubicBezTo>
                  <a:cubicBezTo>
                    <a:pt x="811832" y="356559"/>
                    <a:pt x="819604" y="356559"/>
                    <a:pt x="827376" y="357530"/>
                  </a:cubicBezTo>
                  <a:lnTo>
                    <a:pt x="847779" y="361902"/>
                  </a:lnTo>
                  <a:cubicBezTo>
                    <a:pt x="857495" y="358988"/>
                    <a:pt x="867210" y="359959"/>
                    <a:pt x="876925" y="364817"/>
                  </a:cubicBezTo>
                  <a:lnTo>
                    <a:pt x="881297" y="367731"/>
                  </a:lnTo>
                  <a:cubicBezTo>
                    <a:pt x="891013" y="372589"/>
                    <a:pt x="897571" y="379147"/>
                    <a:pt x="900971" y="387405"/>
                  </a:cubicBezTo>
                  <a:cubicBezTo>
                    <a:pt x="904372" y="395664"/>
                    <a:pt x="905343" y="404165"/>
                    <a:pt x="903886" y="412909"/>
                  </a:cubicBezTo>
                  <a:cubicBezTo>
                    <a:pt x="902429" y="421652"/>
                    <a:pt x="898785" y="429911"/>
                    <a:pt x="892956" y="437683"/>
                  </a:cubicBezTo>
                  <a:cubicBezTo>
                    <a:pt x="887127" y="445455"/>
                    <a:pt x="879840" y="450799"/>
                    <a:pt x="871096" y="453714"/>
                  </a:cubicBezTo>
                  <a:cubicBezTo>
                    <a:pt x="807945" y="476059"/>
                    <a:pt x="739451" y="491847"/>
                    <a:pt x="665613" y="501077"/>
                  </a:cubicBezTo>
                  <a:cubicBezTo>
                    <a:pt x="591776" y="510306"/>
                    <a:pt x="516723" y="514193"/>
                    <a:pt x="440457" y="512735"/>
                  </a:cubicBezTo>
                  <a:cubicBezTo>
                    <a:pt x="364190" y="511278"/>
                    <a:pt x="288895" y="504477"/>
                    <a:pt x="214571" y="492333"/>
                  </a:cubicBezTo>
                  <a:cubicBezTo>
                    <a:pt x="140248" y="480188"/>
                    <a:pt x="71996" y="463915"/>
                    <a:pt x="9817" y="443512"/>
                  </a:cubicBezTo>
                  <a:cubicBezTo>
                    <a:pt x="2045" y="440598"/>
                    <a:pt x="-1113" y="435740"/>
                    <a:pt x="345" y="428939"/>
                  </a:cubicBezTo>
                  <a:cubicBezTo>
                    <a:pt x="1802" y="422138"/>
                    <a:pt x="6417" y="418252"/>
                    <a:pt x="14189" y="417281"/>
                  </a:cubicBezTo>
                  <a:cubicBezTo>
                    <a:pt x="60824" y="414366"/>
                    <a:pt x="106486" y="412423"/>
                    <a:pt x="151178" y="411451"/>
                  </a:cubicBezTo>
                  <a:cubicBezTo>
                    <a:pt x="195869" y="410480"/>
                    <a:pt x="241532" y="409508"/>
                    <a:pt x="288166" y="408537"/>
                  </a:cubicBezTo>
                  <a:cubicBezTo>
                    <a:pt x="274565" y="391049"/>
                    <a:pt x="266549" y="369917"/>
                    <a:pt x="264120" y="345143"/>
                  </a:cubicBezTo>
                  <a:cubicBezTo>
                    <a:pt x="261691" y="320368"/>
                    <a:pt x="262420" y="298266"/>
                    <a:pt x="266306" y="278835"/>
                  </a:cubicBezTo>
                  <a:cubicBezTo>
                    <a:pt x="266306" y="278835"/>
                    <a:pt x="267278" y="273977"/>
                    <a:pt x="269221" y="264261"/>
                  </a:cubicBezTo>
                  <a:cubicBezTo>
                    <a:pt x="241046" y="260375"/>
                    <a:pt x="214085" y="254546"/>
                    <a:pt x="188339" y="246773"/>
                  </a:cubicBezTo>
                  <a:cubicBezTo>
                    <a:pt x="162593" y="239001"/>
                    <a:pt x="137576" y="229771"/>
                    <a:pt x="113287" y="219084"/>
                  </a:cubicBezTo>
                  <a:cubicBezTo>
                    <a:pt x="105515" y="214227"/>
                    <a:pt x="102600" y="207426"/>
                    <a:pt x="104543" y="198682"/>
                  </a:cubicBezTo>
                  <a:cubicBezTo>
                    <a:pt x="106486" y="189938"/>
                    <a:pt x="111344" y="184594"/>
                    <a:pt x="119117" y="182651"/>
                  </a:cubicBezTo>
                  <a:lnTo>
                    <a:pt x="120574" y="182651"/>
                  </a:lnTo>
                  <a:lnTo>
                    <a:pt x="123488" y="182651"/>
                  </a:lnTo>
                  <a:cubicBezTo>
                    <a:pt x="165265" y="174879"/>
                    <a:pt x="206799" y="169778"/>
                    <a:pt x="248090" y="167349"/>
                  </a:cubicBezTo>
                  <a:cubicBezTo>
                    <a:pt x="289381" y="164920"/>
                    <a:pt x="331886" y="162734"/>
                    <a:pt x="375606" y="160791"/>
                  </a:cubicBezTo>
                  <a:cubicBezTo>
                    <a:pt x="367833" y="149133"/>
                    <a:pt x="362004" y="139903"/>
                    <a:pt x="358118" y="133102"/>
                  </a:cubicBezTo>
                  <a:cubicBezTo>
                    <a:pt x="353260" y="124358"/>
                    <a:pt x="348888" y="113185"/>
                    <a:pt x="345002" y="99584"/>
                  </a:cubicBezTo>
                  <a:cubicBezTo>
                    <a:pt x="341116" y="85982"/>
                    <a:pt x="339173" y="72380"/>
                    <a:pt x="339173" y="58778"/>
                  </a:cubicBezTo>
                  <a:cubicBezTo>
                    <a:pt x="339173" y="45177"/>
                    <a:pt x="341844" y="32790"/>
                    <a:pt x="347188" y="21617"/>
                  </a:cubicBezTo>
                  <a:cubicBezTo>
                    <a:pt x="352531" y="10444"/>
                    <a:pt x="362004" y="3400"/>
                    <a:pt x="375606" y="486"/>
                  </a:cubicBezTo>
                  <a:cubicBezTo>
                    <a:pt x="377063" y="0"/>
                    <a:pt x="379006" y="-122"/>
                    <a:pt x="381435" y="121"/>
                  </a:cubicBezTo>
                  <a:close/>
                  <a:moveTo>
                    <a:pt x="486362" y="268633"/>
                  </a:moveTo>
                  <a:cubicBezTo>
                    <a:pt x="476647" y="269605"/>
                    <a:pt x="467417" y="270091"/>
                    <a:pt x="458673" y="270091"/>
                  </a:cubicBezTo>
                  <a:cubicBezTo>
                    <a:pt x="449929" y="270091"/>
                    <a:pt x="441671" y="270091"/>
                    <a:pt x="433899" y="270091"/>
                  </a:cubicBezTo>
                  <a:cubicBezTo>
                    <a:pt x="419325" y="271062"/>
                    <a:pt x="404752" y="271548"/>
                    <a:pt x="390179" y="271548"/>
                  </a:cubicBezTo>
                  <a:cubicBezTo>
                    <a:pt x="375606" y="271548"/>
                    <a:pt x="361032" y="271548"/>
                    <a:pt x="346459" y="271548"/>
                  </a:cubicBezTo>
                  <a:lnTo>
                    <a:pt x="349374" y="290493"/>
                  </a:lnTo>
                  <a:cubicBezTo>
                    <a:pt x="351317" y="302152"/>
                    <a:pt x="353989" y="314296"/>
                    <a:pt x="357389" y="326926"/>
                  </a:cubicBezTo>
                  <a:cubicBezTo>
                    <a:pt x="360790" y="339557"/>
                    <a:pt x="366376" y="351215"/>
                    <a:pt x="374148" y="361902"/>
                  </a:cubicBezTo>
                  <a:cubicBezTo>
                    <a:pt x="379978" y="369675"/>
                    <a:pt x="382892" y="377447"/>
                    <a:pt x="382892" y="385219"/>
                  </a:cubicBezTo>
                  <a:cubicBezTo>
                    <a:pt x="382892" y="392992"/>
                    <a:pt x="380949" y="399793"/>
                    <a:pt x="377063" y="405622"/>
                  </a:cubicBezTo>
                  <a:cubicBezTo>
                    <a:pt x="386779" y="405622"/>
                    <a:pt x="396494" y="405379"/>
                    <a:pt x="406210" y="404893"/>
                  </a:cubicBezTo>
                  <a:cubicBezTo>
                    <a:pt x="415925" y="404407"/>
                    <a:pt x="426126" y="404165"/>
                    <a:pt x="436813" y="404165"/>
                  </a:cubicBezTo>
                  <a:cubicBezTo>
                    <a:pt x="437785" y="403193"/>
                    <a:pt x="440700" y="402707"/>
                    <a:pt x="445557" y="402707"/>
                  </a:cubicBezTo>
                  <a:cubicBezTo>
                    <a:pt x="439728" y="390077"/>
                    <a:pt x="440700" y="377933"/>
                    <a:pt x="448472" y="366274"/>
                  </a:cubicBezTo>
                  <a:cubicBezTo>
                    <a:pt x="459159" y="351701"/>
                    <a:pt x="467174" y="336156"/>
                    <a:pt x="472518" y="319640"/>
                  </a:cubicBezTo>
                  <a:cubicBezTo>
                    <a:pt x="477861" y="303123"/>
                    <a:pt x="482476" y="286121"/>
                    <a:pt x="486362" y="26863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4F325F0-43E4-56E1-6EF2-F2FB270899E3}"/>
                </a:ext>
              </a:extLst>
            </p:cNvPr>
            <p:cNvSpPr txBox="1"/>
            <p:nvPr/>
          </p:nvSpPr>
          <p:spPr>
            <a:xfrm>
              <a:off x="6009380" y="-1103970"/>
              <a:ext cx="443718" cy="731222"/>
            </a:xfrm>
            <a:custGeom>
              <a:avLst/>
              <a:gdLst/>
              <a:ahLst/>
              <a:cxnLst/>
              <a:rect l="l" t="t" r="r" b="b"/>
              <a:pathLst>
                <a:path w="443718" h="731222">
                  <a:moveTo>
                    <a:pt x="103022" y="160"/>
                  </a:moveTo>
                  <a:cubicBezTo>
                    <a:pt x="108966" y="903"/>
                    <a:pt x="112309" y="4246"/>
                    <a:pt x="113052" y="10189"/>
                  </a:cubicBezTo>
                  <a:cubicBezTo>
                    <a:pt x="117509" y="51795"/>
                    <a:pt x="117324" y="93214"/>
                    <a:pt x="112495" y="134448"/>
                  </a:cubicBezTo>
                  <a:cubicBezTo>
                    <a:pt x="107665" y="175682"/>
                    <a:pt x="102279" y="217287"/>
                    <a:pt x="96335" y="259263"/>
                  </a:cubicBezTo>
                  <a:cubicBezTo>
                    <a:pt x="90392" y="301240"/>
                    <a:pt x="85934" y="343031"/>
                    <a:pt x="82962" y="384636"/>
                  </a:cubicBezTo>
                  <a:cubicBezTo>
                    <a:pt x="79990" y="426242"/>
                    <a:pt x="82219" y="468218"/>
                    <a:pt x="89649" y="510566"/>
                  </a:cubicBezTo>
                  <a:cubicBezTo>
                    <a:pt x="94107" y="536570"/>
                    <a:pt x="103393" y="559787"/>
                    <a:pt x="117509" y="580218"/>
                  </a:cubicBezTo>
                  <a:cubicBezTo>
                    <a:pt x="131626" y="600649"/>
                    <a:pt x="148528" y="615879"/>
                    <a:pt x="168216" y="625909"/>
                  </a:cubicBezTo>
                  <a:cubicBezTo>
                    <a:pt x="187904" y="635939"/>
                    <a:pt x="209450" y="640025"/>
                    <a:pt x="232852" y="638168"/>
                  </a:cubicBezTo>
                  <a:cubicBezTo>
                    <a:pt x="256255" y="636311"/>
                    <a:pt x="279473" y="626466"/>
                    <a:pt x="302504" y="608636"/>
                  </a:cubicBezTo>
                  <a:cubicBezTo>
                    <a:pt x="324050" y="591548"/>
                    <a:pt x="336308" y="578361"/>
                    <a:pt x="339280" y="569074"/>
                  </a:cubicBezTo>
                  <a:cubicBezTo>
                    <a:pt x="342252" y="559787"/>
                    <a:pt x="340766" y="551429"/>
                    <a:pt x="334822" y="543999"/>
                  </a:cubicBezTo>
                  <a:cubicBezTo>
                    <a:pt x="328879" y="536570"/>
                    <a:pt x="320521" y="528954"/>
                    <a:pt x="309748" y="521153"/>
                  </a:cubicBezTo>
                  <a:cubicBezTo>
                    <a:pt x="298975" y="513352"/>
                    <a:pt x="290617" y="502022"/>
                    <a:pt x="284673" y="487163"/>
                  </a:cubicBezTo>
                  <a:cubicBezTo>
                    <a:pt x="281701" y="481220"/>
                    <a:pt x="281330" y="474533"/>
                    <a:pt x="283559" y="467104"/>
                  </a:cubicBezTo>
                  <a:cubicBezTo>
                    <a:pt x="285788" y="459674"/>
                    <a:pt x="290988" y="455217"/>
                    <a:pt x="299161" y="453731"/>
                  </a:cubicBezTo>
                  <a:cubicBezTo>
                    <a:pt x="319963" y="450016"/>
                    <a:pt x="340394" y="450387"/>
                    <a:pt x="360454" y="454845"/>
                  </a:cubicBezTo>
                  <a:cubicBezTo>
                    <a:pt x="380514" y="459303"/>
                    <a:pt x="397416" y="467475"/>
                    <a:pt x="411160" y="479362"/>
                  </a:cubicBezTo>
                  <a:cubicBezTo>
                    <a:pt x="424905" y="491250"/>
                    <a:pt x="434563" y="506294"/>
                    <a:pt x="440135" y="524497"/>
                  </a:cubicBezTo>
                  <a:cubicBezTo>
                    <a:pt x="445708" y="542699"/>
                    <a:pt x="444779" y="563316"/>
                    <a:pt x="437349" y="586347"/>
                  </a:cubicBezTo>
                  <a:cubicBezTo>
                    <a:pt x="429177" y="610865"/>
                    <a:pt x="415618" y="632782"/>
                    <a:pt x="396673" y="652098"/>
                  </a:cubicBezTo>
                  <a:cubicBezTo>
                    <a:pt x="377728" y="671415"/>
                    <a:pt x="356182" y="687203"/>
                    <a:pt x="332036" y="699461"/>
                  </a:cubicBezTo>
                  <a:cubicBezTo>
                    <a:pt x="307890" y="711720"/>
                    <a:pt x="282259" y="720635"/>
                    <a:pt x="255141" y="726208"/>
                  </a:cubicBezTo>
                  <a:cubicBezTo>
                    <a:pt x="228023" y="731780"/>
                    <a:pt x="202949" y="732708"/>
                    <a:pt x="179917" y="728994"/>
                  </a:cubicBezTo>
                  <a:cubicBezTo>
                    <a:pt x="148713" y="724536"/>
                    <a:pt x="122153" y="714692"/>
                    <a:pt x="100236" y="699461"/>
                  </a:cubicBezTo>
                  <a:cubicBezTo>
                    <a:pt x="78319" y="684231"/>
                    <a:pt x="60117" y="665843"/>
                    <a:pt x="45629" y="644297"/>
                  </a:cubicBezTo>
                  <a:cubicBezTo>
                    <a:pt x="31142" y="622752"/>
                    <a:pt x="20369" y="598420"/>
                    <a:pt x="13311" y="571303"/>
                  </a:cubicBezTo>
                  <a:cubicBezTo>
                    <a:pt x="6253" y="544185"/>
                    <a:pt x="1981" y="516510"/>
                    <a:pt x="495" y="488278"/>
                  </a:cubicBezTo>
                  <a:cubicBezTo>
                    <a:pt x="-991" y="448159"/>
                    <a:pt x="866" y="408039"/>
                    <a:pt x="6067" y="367920"/>
                  </a:cubicBezTo>
                  <a:cubicBezTo>
                    <a:pt x="11268" y="327801"/>
                    <a:pt x="17954" y="287681"/>
                    <a:pt x="26127" y="247562"/>
                  </a:cubicBezTo>
                  <a:cubicBezTo>
                    <a:pt x="34299" y="207443"/>
                    <a:pt x="42472" y="166580"/>
                    <a:pt x="50644" y="124975"/>
                  </a:cubicBezTo>
                  <a:cubicBezTo>
                    <a:pt x="58816" y="83370"/>
                    <a:pt x="72189" y="43622"/>
                    <a:pt x="90763" y="5732"/>
                  </a:cubicBezTo>
                  <a:cubicBezTo>
                    <a:pt x="92992" y="1274"/>
                    <a:pt x="97078" y="-583"/>
                    <a:pt x="103022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CCD067C-0CAB-B562-7112-E31DC8518C91}"/>
                </a:ext>
              </a:extLst>
            </p:cNvPr>
            <p:cNvSpPr txBox="1"/>
            <p:nvPr/>
          </p:nvSpPr>
          <p:spPr>
            <a:xfrm>
              <a:off x="4097123" y="-947464"/>
              <a:ext cx="882038" cy="247367"/>
            </a:xfrm>
            <a:custGeom>
              <a:avLst/>
              <a:gdLst/>
              <a:ahLst/>
              <a:cxnLst/>
              <a:rect l="l" t="t" r="r" b="b"/>
              <a:pathLst>
                <a:path w="882038" h="247367">
                  <a:moveTo>
                    <a:pt x="19953" y="251"/>
                  </a:moveTo>
                  <a:cubicBezTo>
                    <a:pt x="58510" y="4924"/>
                    <a:pt x="96191" y="11351"/>
                    <a:pt x="132995" y="19529"/>
                  </a:cubicBezTo>
                  <a:cubicBezTo>
                    <a:pt x="169800" y="27708"/>
                    <a:pt x="206605" y="35595"/>
                    <a:pt x="243409" y="43190"/>
                  </a:cubicBezTo>
                  <a:cubicBezTo>
                    <a:pt x="280214" y="50784"/>
                    <a:pt x="317310" y="57502"/>
                    <a:pt x="354699" y="63344"/>
                  </a:cubicBezTo>
                  <a:cubicBezTo>
                    <a:pt x="392088" y="69186"/>
                    <a:pt x="430645" y="72107"/>
                    <a:pt x="470371" y="72107"/>
                  </a:cubicBezTo>
                  <a:cubicBezTo>
                    <a:pt x="501918" y="72107"/>
                    <a:pt x="534925" y="68310"/>
                    <a:pt x="569393" y="60715"/>
                  </a:cubicBezTo>
                  <a:cubicBezTo>
                    <a:pt x="603860" y="53121"/>
                    <a:pt x="638328" y="46403"/>
                    <a:pt x="672796" y="40561"/>
                  </a:cubicBezTo>
                  <a:cubicBezTo>
                    <a:pt x="707264" y="34719"/>
                    <a:pt x="740855" y="31798"/>
                    <a:pt x="773571" y="31798"/>
                  </a:cubicBezTo>
                  <a:cubicBezTo>
                    <a:pt x="806286" y="31798"/>
                    <a:pt x="836664" y="39392"/>
                    <a:pt x="864706" y="54581"/>
                  </a:cubicBezTo>
                  <a:cubicBezTo>
                    <a:pt x="871716" y="58087"/>
                    <a:pt x="876682" y="63636"/>
                    <a:pt x="879603" y="71231"/>
                  </a:cubicBezTo>
                  <a:cubicBezTo>
                    <a:pt x="882524" y="78826"/>
                    <a:pt x="882816" y="86712"/>
                    <a:pt x="880479" y="94891"/>
                  </a:cubicBezTo>
                  <a:cubicBezTo>
                    <a:pt x="869964" y="134617"/>
                    <a:pt x="847764" y="164995"/>
                    <a:pt x="813881" y="186026"/>
                  </a:cubicBezTo>
                  <a:cubicBezTo>
                    <a:pt x="779997" y="207058"/>
                    <a:pt x="741732" y="222539"/>
                    <a:pt x="699085" y="232470"/>
                  </a:cubicBezTo>
                  <a:cubicBezTo>
                    <a:pt x="656439" y="242402"/>
                    <a:pt x="612916" y="247367"/>
                    <a:pt x="568516" y="247367"/>
                  </a:cubicBezTo>
                  <a:cubicBezTo>
                    <a:pt x="524117" y="247367"/>
                    <a:pt x="485560" y="246199"/>
                    <a:pt x="452845" y="243862"/>
                  </a:cubicBezTo>
                  <a:cubicBezTo>
                    <a:pt x="411951" y="240357"/>
                    <a:pt x="369888" y="234223"/>
                    <a:pt x="326658" y="225460"/>
                  </a:cubicBezTo>
                  <a:cubicBezTo>
                    <a:pt x="283427" y="216697"/>
                    <a:pt x="241657" y="203552"/>
                    <a:pt x="201347" y="186026"/>
                  </a:cubicBezTo>
                  <a:cubicBezTo>
                    <a:pt x="161037" y="168500"/>
                    <a:pt x="123648" y="146885"/>
                    <a:pt x="89180" y="121180"/>
                  </a:cubicBezTo>
                  <a:cubicBezTo>
                    <a:pt x="54712" y="95475"/>
                    <a:pt x="25795" y="64513"/>
                    <a:pt x="2427" y="28292"/>
                  </a:cubicBezTo>
                  <a:cubicBezTo>
                    <a:pt x="-1079" y="22450"/>
                    <a:pt x="-787" y="16024"/>
                    <a:pt x="3303" y="9014"/>
                  </a:cubicBezTo>
                  <a:cubicBezTo>
                    <a:pt x="7392" y="2003"/>
                    <a:pt x="12942" y="-918"/>
                    <a:pt x="19953" y="25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6617D5-9225-34D8-AD2D-E9B5CE5CF710}"/>
                </a:ext>
              </a:extLst>
            </p:cNvPr>
            <p:cNvSpPr txBox="1"/>
            <p:nvPr/>
          </p:nvSpPr>
          <p:spPr>
            <a:xfrm>
              <a:off x="5765694" y="-918593"/>
              <a:ext cx="166905" cy="346522"/>
            </a:xfrm>
            <a:custGeom>
              <a:avLst/>
              <a:gdLst/>
              <a:ahLst/>
              <a:cxnLst/>
              <a:rect l="l" t="t" r="r" b="b"/>
              <a:pathLst>
                <a:path w="166905" h="346522">
                  <a:moveTo>
                    <a:pt x="95406" y="56"/>
                  </a:moveTo>
                  <a:cubicBezTo>
                    <a:pt x="96892" y="-130"/>
                    <a:pt x="98564" y="149"/>
                    <a:pt x="100421" y="892"/>
                  </a:cubicBezTo>
                  <a:cubicBezTo>
                    <a:pt x="127910" y="14265"/>
                    <a:pt x="146484" y="36368"/>
                    <a:pt x="156142" y="67200"/>
                  </a:cubicBezTo>
                  <a:cubicBezTo>
                    <a:pt x="165801" y="98032"/>
                    <a:pt x="168958" y="130908"/>
                    <a:pt x="165615" y="165827"/>
                  </a:cubicBezTo>
                  <a:cubicBezTo>
                    <a:pt x="162272" y="200745"/>
                    <a:pt x="153356" y="234178"/>
                    <a:pt x="138869" y="266125"/>
                  </a:cubicBezTo>
                  <a:cubicBezTo>
                    <a:pt x="124381" y="298072"/>
                    <a:pt x="107108" y="321846"/>
                    <a:pt x="87048" y="337448"/>
                  </a:cubicBezTo>
                  <a:cubicBezTo>
                    <a:pt x="81104" y="341906"/>
                    <a:pt x="74418" y="344692"/>
                    <a:pt x="66988" y="345806"/>
                  </a:cubicBezTo>
                  <a:cubicBezTo>
                    <a:pt x="59559" y="346921"/>
                    <a:pt x="51944" y="346735"/>
                    <a:pt x="44143" y="345249"/>
                  </a:cubicBezTo>
                  <a:cubicBezTo>
                    <a:pt x="36342" y="343763"/>
                    <a:pt x="29284" y="340977"/>
                    <a:pt x="22969" y="336891"/>
                  </a:cubicBezTo>
                  <a:cubicBezTo>
                    <a:pt x="16653" y="332805"/>
                    <a:pt x="12010" y="327418"/>
                    <a:pt x="9038" y="320732"/>
                  </a:cubicBezTo>
                  <a:cubicBezTo>
                    <a:pt x="9038" y="319989"/>
                    <a:pt x="8852" y="319617"/>
                    <a:pt x="8481" y="319617"/>
                  </a:cubicBezTo>
                  <a:cubicBezTo>
                    <a:pt x="8110" y="319617"/>
                    <a:pt x="7924" y="319246"/>
                    <a:pt x="7924" y="318503"/>
                  </a:cubicBezTo>
                  <a:cubicBezTo>
                    <a:pt x="1980" y="307359"/>
                    <a:pt x="-620" y="296400"/>
                    <a:pt x="123" y="285627"/>
                  </a:cubicBezTo>
                  <a:cubicBezTo>
                    <a:pt x="866" y="274854"/>
                    <a:pt x="5323" y="264267"/>
                    <a:pt x="13496" y="253866"/>
                  </a:cubicBezTo>
                  <a:cubicBezTo>
                    <a:pt x="26126" y="238264"/>
                    <a:pt x="36899" y="220248"/>
                    <a:pt x="45814" y="199817"/>
                  </a:cubicBezTo>
                  <a:cubicBezTo>
                    <a:pt x="54730" y="179385"/>
                    <a:pt x="62159" y="159512"/>
                    <a:pt x="68103" y="140195"/>
                  </a:cubicBezTo>
                  <a:cubicBezTo>
                    <a:pt x="75532" y="118649"/>
                    <a:pt x="79618" y="96918"/>
                    <a:pt x="80361" y="75001"/>
                  </a:cubicBezTo>
                  <a:cubicBezTo>
                    <a:pt x="81104" y="53084"/>
                    <a:pt x="83333" y="31353"/>
                    <a:pt x="87048" y="9807"/>
                  </a:cubicBezTo>
                  <a:cubicBezTo>
                    <a:pt x="87791" y="6835"/>
                    <a:pt x="89277" y="4235"/>
                    <a:pt x="91506" y="2006"/>
                  </a:cubicBezTo>
                  <a:cubicBezTo>
                    <a:pt x="92620" y="892"/>
                    <a:pt x="93920" y="242"/>
                    <a:pt x="95406" y="5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5533E4-C210-B3FF-0ADD-C243F7C5D596}"/>
                </a:ext>
              </a:extLst>
            </p:cNvPr>
            <p:cNvSpPr txBox="1"/>
            <p:nvPr/>
          </p:nvSpPr>
          <p:spPr>
            <a:xfrm>
              <a:off x="7314951" y="-796358"/>
              <a:ext cx="580250" cy="293168"/>
            </a:xfrm>
            <a:custGeom>
              <a:avLst/>
              <a:gdLst/>
              <a:ahLst/>
              <a:cxnLst/>
              <a:rect l="l" t="t" r="r" b="b"/>
              <a:pathLst>
                <a:path w="580250" h="293168">
                  <a:moveTo>
                    <a:pt x="397181" y="1050"/>
                  </a:moveTo>
                  <a:cubicBezTo>
                    <a:pt x="403868" y="4022"/>
                    <a:pt x="409626" y="9780"/>
                    <a:pt x="414455" y="18324"/>
                  </a:cubicBezTo>
                  <a:cubicBezTo>
                    <a:pt x="419284" y="26867"/>
                    <a:pt x="423185" y="36340"/>
                    <a:pt x="426156" y="46741"/>
                  </a:cubicBezTo>
                  <a:cubicBezTo>
                    <a:pt x="429128" y="57143"/>
                    <a:pt x="431357" y="64572"/>
                    <a:pt x="432843" y="69030"/>
                  </a:cubicBezTo>
                  <a:cubicBezTo>
                    <a:pt x="432843" y="70516"/>
                    <a:pt x="433029" y="71816"/>
                    <a:pt x="433400" y="72930"/>
                  </a:cubicBezTo>
                  <a:cubicBezTo>
                    <a:pt x="433772" y="74045"/>
                    <a:pt x="433957" y="75345"/>
                    <a:pt x="433957" y="76831"/>
                  </a:cubicBezTo>
                  <a:cubicBezTo>
                    <a:pt x="448073" y="75345"/>
                    <a:pt x="461818" y="73673"/>
                    <a:pt x="475191" y="71816"/>
                  </a:cubicBezTo>
                  <a:cubicBezTo>
                    <a:pt x="488564" y="69959"/>
                    <a:pt x="502309" y="67544"/>
                    <a:pt x="516425" y="64572"/>
                  </a:cubicBezTo>
                  <a:cubicBezTo>
                    <a:pt x="532027" y="61600"/>
                    <a:pt x="545214" y="64015"/>
                    <a:pt x="555987" y="71816"/>
                  </a:cubicBezTo>
                  <a:cubicBezTo>
                    <a:pt x="566760" y="79617"/>
                    <a:pt x="574003" y="89089"/>
                    <a:pt x="577718" y="100234"/>
                  </a:cubicBezTo>
                  <a:cubicBezTo>
                    <a:pt x="581433" y="111378"/>
                    <a:pt x="581061" y="122708"/>
                    <a:pt x="576604" y="134224"/>
                  </a:cubicBezTo>
                  <a:cubicBezTo>
                    <a:pt x="572146" y="145739"/>
                    <a:pt x="562116" y="153726"/>
                    <a:pt x="546514" y="158184"/>
                  </a:cubicBezTo>
                  <a:cubicBezTo>
                    <a:pt x="530169" y="162642"/>
                    <a:pt x="513825" y="166728"/>
                    <a:pt x="497480" y="170443"/>
                  </a:cubicBezTo>
                  <a:cubicBezTo>
                    <a:pt x="481135" y="174157"/>
                    <a:pt x="464418" y="177501"/>
                    <a:pt x="447330" y="180472"/>
                  </a:cubicBezTo>
                  <a:cubicBezTo>
                    <a:pt x="447330" y="210933"/>
                    <a:pt x="441015" y="240651"/>
                    <a:pt x="428385" y="269626"/>
                  </a:cubicBezTo>
                  <a:cubicBezTo>
                    <a:pt x="425413" y="275570"/>
                    <a:pt x="420213" y="281142"/>
                    <a:pt x="412783" y="286343"/>
                  </a:cubicBezTo>
                  <a:cubicBezTo>
                    <a:pt x="405354" y="291543"/>
                    <a:pt x="397553" y="293772"/>
                    <a:pt x="389380" y="293029"/>
                  </a:cubicBezTo>
                  <a:cubicBezTo>
                    <a:pt x="374811" y="291543"/>
                    <a:pt x="364297" y="287829"/>
                    <a:pt x="357837" y="281885"/>
                  </a:cubicBezTo>
                  <a:cubicBezTo>
                    <a:pt x="351377" y="275941"/>
                    <a:pt x="347589" y="268512"/>
                    <a:pt x="346475" y="259597"/>
                  </a:cubicBezTo>
                  <a:cubicBezTo>
                    <a:pt x="345361" y="250681"/>
                    <a:pt x="345918" y="241208"/>
                    <a:pt x="348147" y="231179"/>
                  </a:cubicBezTo>
                  <a:cubicBezTo>
                    <a:pt x="350375" y="221149"/>
                    <a:pt x="352976" y="210933"/>
                    <a:pt x="355948" y="200532"/>
                  </a:cubicBezTo>
                  <a:lnTo>
                    <a:pt x="359552" y="188273"/>
                  </a:lnTo>
                  <a:cubicBezTo>
                    <a:pt x="334861" y="189016"/>
                    <a:pt x="310070" y="188645"/>
                    <a:pt x="285182" y="187159"/>
                  </a:cubicBezTo>
                  <a:cubicBezTo>
                    <a:pt x="260293" y="185673"/>
                    <a:pt x="235590" y="182701"/>
                    <a:pt x="211072" y="178243"/>
                  </a:cubicBezTo>
                  <a:cubicBezTo>
                    <a:pt x="214044" y="186416"/>
                    <a:pt x="217387" y="194774"/>
                    <a:pt x="221102" y="203318"/>
                  </a:cubicBezTo>
                  <a:cubicBezTo>
                    <a:pt x="224817" y="211862"/>
                    <a:pt x="228903" y="220963"/>
                    <a:pt x="233361" y="230621"/>
                  </a:cubicBezTo>
                  <a:cubicBezTo>
                    <a:pt x="237819" y="240280"/>
                    <a:pt x="238376" y="249381"/>
                    <a:pt x="235033" y="257925"/>
                  </a:cubicBezTo>
                  <a:cubicBezTo>
                    <a:pt x="231689" y="266469"/>
                    <a:pt x="226117" y="273527"/>
                    <a:pt x="218316" y="279099"/>
                  </a:cubicBezTo>
                  <a:cubicBezTo>
                    <a:pt x="210515" y="284671"/>
                    <a:pt x="201785" y="288200"/>
                    <a:pt x="192127" y="289686"/>
                  </a:cubicBezTo>
                  <a:cubicBezTo>
                    <a:pt x="182469" y="291172"/>
                    <a:pt x="173553" y="289686"/>
                    <a:pt x="165381" y="285228"/>
                  </a:cubicBezTo>
                  <a:cubicBezTo>
                    <a:pt x="142349" y="271855"/>
                    <a:pt x="127676" y="253096"/>
                    <a:pt x="121361" y="228950"/>
                  </a:cubicBezTo>
                  <a:cubicBezTo>
                    <a:pt x="115046" y="204804"/>
                    <a:pt x="113374" y="180101"/>
                    <a:pt x="116346" y="154841"/>
                  </a:cubicBezTo>
                  <a:cubicBezTo>
                    <a:pt x="97030" y="148897"/>
                    <a:pt x="78270" y="141839"/>
                    <a:pt x="60068" y="133666"/>
                  </a:cubicBezTo>
                  <a:cubicBezTo>
                    <a:pt x="41865" y="125494"/>
                    <a:pt x="24220" y="115836"/>
                    <a:pt x="7133" y="104691"/>
                  </a:cubicBezTo>
                  <a:cubicBezTo>
                    <a:pt x="1189" y="100977"/>
                    <a:pt x="-1040" y="94476"/>
                    <a:pt x="446" y="85189"/>
                  </a:cubicBezTo>
                  <a:cubicBezTo>
                    <a:pt x="1932" y="75902"/>
                    <a:pt x="7504" y="71630"/>
                    <a:pt x="17162" y="72373"/>
                  </a:cubicBezTo>
                  <a:lnTo>
                    <a:pt x="130834" y="81288"/>
                  </a:lnTo>
                  <a:cubicBezTo>
                    <a:pt x="136034" y="66430"/>
                    <a:pt x="142721" y="52499"/>
                    <a:pt x="150893" y="39498"/>
                  </a:cubicBezTo>
                  <a:cubicBezTo>
                    <a:pt x="159066" y="26496"/>
                    <a:pt x="169467" y="17023"/>
                    <a:pt x="182097" y="11080"/>
                  </a:cubicBezTo>
                  <a:cubicBezTo>
                    <a:pt x="188784" y="8108"/>
                    <a:pt x="193984" y="10708"/>
                    <a:pt x="197699" y="18881"/>
                  </a:cubicBezTo>
                  <a:cubicBezTo>
                    <a:pt x="201414" y="29282"/>
                    <a:pt x="203271" y="40055"/>
                    <a:pt x="203271" y="51199"/>
                  </a:cubicBezTo>
                  <a:cubicBezTo>
                    <a:pt x="203271" y="62343"/>
                    <a:pt x="202900" y="73488"/>
                    <a:pt x="202157" y="84632"/>
                  </a:cubicBezTo>
                  <a:cubicBezTo>
                    <a:pt x="230389" y="86118"/>
                    <a:pt x="258435" y="86489"/>
                    <a:pt x="286296" y="85746"/>
                  </a:cubicBezTo>
                  <a:cubicBezTo>
                    <a:pt x="314157" y="85003"/>
                    <a:pt x="342575" y="83889"/>
                    <a:pt x="371550" y="82403"/>
                  </a:cubicBezTo>
                  <a:cubicBezTo>
                    <a:pt x="372293" y="69773"/>
                    <a:pt x="373407" y="57514"/>
                    <a:pt x="374893" y="45627"/>
                  </a:cubicBezTo>
                  <a:cubicBezTo>
                    <a:pt x="376379" y="33740"/>
                    <a:pt x="380094" y="27425"/>
                    <a:pt x="386037" y="26682"/>
                  </a:cubicBezTo>
                  <a:cubicBezTo>
                    <a:pt x="382183" y="27425"/>
                    <a:pt x="378520" y="25939"/>
                    <a:pt x="375050" y="22224"/>
                  </a:cubicBezTo>
                  <a:cubicBezTo>
                    <a:pt x="371579" y="18509"/>
                    <a:pt x="371381" y="14794"/>
                    <a:pt x="374458" y="11080"/>
                  </a:cubicBezTo>
                  <a:cubicBezTo>
                    <a:pt x="382920" y="1421"/>
                    <a:pt x="390495" y="-1922"/>
                    <a:pt x="397181" y="10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EFFB73E-047D-E402-2BAB-BE93F82973BD}"/>
                </a:ext>
              </a:extLst>
            </p:cNvPr>
            <p:cNvSpPr txBox="1"/>
            <p:nvPr/>
          </p:nvSpPr>
          <p:spPr>
            <a:xfrm>
              <a:off x="6474435" y="-768453"/>
              <a:ext cx="804387" cy="531867"/>
            </a:xfrm>
            <a:custGeom>
              <a:avLst/>
              <a:gdLst/>
              <a:ahLst/>
              <a:cxnLst/>
              <a:rect l="l" t="t" r="r" b="b"/>
              <a:pathLst>
                <a:path w="804387" h="531867">
                  <a:moveTo>
                    <a:pt x="372577" y="73"/>
                  </a:moveTo>
                  <a:cubicBezTo>
                    <a:pt x="385571" y="-170"/>
                    <a:pt x="398627" y="194"/>
                    <a:pt x="411743" y="1166"/>
                  </a:cubicBezTo>
                  <a:cubicBezTo>
                    <a:pt x="442832" y="3109"/>
                    <a:pt x="476351" y="6752"/>
                    <a:pt x="512298" y="12095"/>
                  </a:cubicBezTo>
                  <a:cubicBezTo>
                    <a:pt x="548245" y="17439"/>
                    <a:pt x="579335" y="28855"/>
                    <a:pt x="605567" y="46343"/>
                  </a:cubicBezTo>
                  <a:cubicBezTo>
                    <a:pt x="630827" y="62859"/>
                    <a:pt x="644186" y="83019"/>
                    <a:pt x="645643" y="106822"/>
                  </a:cubicBezTo>
                  <a:cubicBezTo>
                    <a:pt x="647101" y="130625"/>
                    <a:pt x="641757" y="154427"/>
                    <a:pt x="629613" y="178231"/>
                  </a:cubicBezTo>
                  <a:cubicBezTo>
                    <a:pt x="617468" y="202033"/>
                    <a:pt x="601195" y="224379"/>
                    <a:pt x="580792" y="245267"/>
                  </a:cubicBezTo>
                  <a:cubicBezTo>
                    <a:pt x="560390" y="266156"/>
                    <a:pt x="540959" y="281943"/>
                    <a:pt x="522499" y="292631"/>
                  </a:cubicBezTo>
                  <a:cubicBezTo>
                    <a:pt x="513755" y="299431"/>
                    <a:pt x="503068" y="301860"/>
                    <a:pt x="490438" y="299917"/>
                  </a:cubicBezTo>
                  <a:cubicBezTo>
                    <a:pt x="478780" y="303803"/>
                    <a:pt x="466149" y="306475"/>
                    <a:pt x="452548" y="307932"/>
                  </a:cubicBezTo>
                  <a:cubicBezTo>
                    <a:pt x="438946" y="309390"/>
                    <a:pt x="425344" y="310118"/>
                    <a:pt x="411743" y="310118"/>
                  </a:cubicBezTo>
                  <a:cubicBezTo>
                    <a:pt x="411743" y="314976"/>
                    <a:pt x="411743" y="319348"/>
                    <a:pt x="411743" y="323234"/>
                  </a:cubicBezTo>
                  <a:cubicBezTo>
                    <a:pt x="411743" y="327120"/>
                    <a:pt x="412228" y="331492"/>
                    <a:pt x="413200" y="336350"/>
                  </a:cubicBezTo>
                  <a:cubicBezTo>
                    <a:pt x="427773" y="335379"/>
                    <a:pt x="442346" y="334650"/>
                    <a:pt x="456920" y="334164"/>
                  </a:cubicBezTo>
                  <a:cubicBezTo>
                    <a:pt x="471493" y="333678"/>
                    <a:pt x="486066" y="333921"/>
                    <a:pt x="500639" y="334893"/>
                  </a:cubicBezTo>
                  <a:cubicBezTo>
                    <a:pt x="510355" y="336836"/>
                    <a:pt x="515941" y="341937"/>
                    <a:pt x="517399" y="350195"/>
                  </a:cubicBezTo>
                  <a:cubicBezTo>
                    <a:pt x="518856" y="358453"/>
                    <a:pt x="515698" y="365011"/>
                    <a:pt x="507926" y="369869"/>
                  </a:cubicBezTo>
                  <a:cubicBezTo>
                    <a:pt x="494324" y="378613"/>
                    <a:pt x="479265" y="385414"/>
                    <a:pt x="462749" y="390271"/>
                  </a:cubicBezTo>
                  <a:cubicBezTo>
                    <a:pt x="446233" y="395129"/>
                    <a:pt x="429716" y="398529"/>
                    <a:pt x="413200" y="400473"/>
                  </a:cubicBezTo>
                  <a:cubicBezTo>
                    <a:pt x="413200" y="403387"/>
                    <a:pt x="413200" y="406545"/>
                    <a:pt x="413200" y="409945"/>
                  </a:cubicBezTo>
                  <a:cubicBezTo>
                    <a:pt x="413200" y="413346"/>
                    <a:pt x="412714" y="416503"/>
                    <a:pt x="411743" y="419418"/>
                  </a:cubicBezTo>
                  <a:lnTo>
                    <a:pt x="455462" y="416503"/>
                  </a:lnTo>
                  <a:cubicBezTo>
                    <a:pt x="479751" y="415532"/>
                    <a:pt x="505740" y="412374"/>
                    <a:pt x="533429" y="407031"/>
                  </a:cubicBezTo>
                  <a:cubicBezTo>
                    <a:pt x="561118" y="401687"/>
                    <a:pt x="588808" y="396829"/>
                    <a:pt x="616497" y="392457"/>
                  </a:cubicBezTo>
                  <a:cubicBezTo>
                    <a:pt x="644186" y="388085"/>
                    <a:pt x="671632" y="384928"/>
                    <a:pt x="698836" y="382985"/>
                  </a:cubicBezTo>
                  <a:cubicBezTo>
                    <a:pt x="726039" y="381042"/>
                    <a:pt x="751299" y="382985"/>
                    <a:pt x="774616" y="388814"/>
                  </a:cubicBezTo>
                  <a:cubicBezTo>
                    <a:pt x="788218" y="392700"/>
                    <a:pt x="797205" y="400958"/>
                    <a:pt x="801577" y="413588"/>
                  </a:cubicBezTo>
                  <a:cubicBezTo>
                    <a:pt x="805949" y="426219"/>
                    <a:pt x="805220" y="437877"/>
                    <a:pt x="799391" y="448564"/>
                  </a:cubicBezTo>
                  <a:cubicBezTo>
                    <a:pt x="787732" y="468967"/>
                    <a:pt x="768544" y="484269"/>
                    <a:pt x="741827" y="494470"/>
                  </a:cubicBezTo>
                  <a:cubicBezTo>
                    <a:pt x="715109" y="504671"/>
                    <a:pt x="685963" y="511958"/>
                    <a:pt x="654387" y="516330"/>
                  </a:cubicBezTo>
                  <a:cubicBezTo>
                    <a:pt x="622812" y="520702"/>
                    <a:pt x="591479" y="523374"/>
                    <a:pt x="560390" y="524345"/>
                  </a:cubicBezTo>
                  <a:cubicBezTo>
                    <a:pt x="529300" y="525317"/>
                    <a:pt x="503554" y="526288"/>
                    <a:pt x="483151" y="527260"/>
                  </a:cubicBezTo>
                  <a:cubicBezTo>
                    <a:pt x="400570" y="534061"/>
                    <a:pt x="320417" y="533332"/>
                    <a:pt x="242693" y="525074"/>
                  </a:cubicBezTo>
                  <a:cubicBezTo>
                    <a:pt x="164969" y="516816"/>
                    <a:pt x="86759" y="499571"/>
                    <a:pt x="8064" y="473339"/>
                  </a:cubicBezTo>
                  <a:cubicBezTo>
                    <a:pt x="3206" y="471396"/>
                    <a:pt x="534" y="467024"/>
                    <a:pt x="48" y="460223"/>
                  </a:cubicBezTo>
                  <a:cubicBezTo>
                    <a:pt x="-438" y="453422"/>
                    <a:pt x="2720" y="449536"/>
                    <a:pt x="9521" y="448564"/>
                  </a:cubicBezTo>
                  <a:cubicBezTo>
                    <a:pt x="61985" y="443706"/>
                    <a:pt x="114448" y="439577"/>
                    <a:pt x="166912" y="436177"/>
                  </a:cubicBezTo>
                  <a:cubicBezTo>
                    <a:pt x="219376" y="432777"/>
                    <a:pt x="271839" y="429133"/>
                    <a:pt x="324303" y="425247"/>
                  </a:cubicBezTo>
                  <a:cubicBezTo>
                    <a:pt x="321388" y="418446"/>
                    <a:pt x="319931" y="410674"/>
                    <a:pt x="319931" y="401930"/>
                  </a:cubicBezTo>
                  <a:cubicBezTo>
                    <a:pt x="300500" y="399987"/>
                    <a:pt x="281555" y="396101"/>
                    <a:pt x="263095" y="390271"/>
                  </a:cubicBezTo>
                  <a:cubicBezTo>
                    <a:pt x="244636" y="384442"/>
                    <a:pt x="225691" y="378127"/>
                    <a:pt x="206260" y="371326"/>
                  </a:cubicBezTo>
                  <a:cubicBezTo>
                    <a:pt x="202374" y="369383"/>
                    <a:pt x="199702" y="366711"/>
                    <a:pt x="198245" y="363311"/>
                  </a:cubicBezTo>
                  <a:cubicBezTo>
                    <a:pt x="196787" y="359910"/>
                    <a:pt x="197516" y="356753"/>
                    <a:pt x="200430" y="353838"/>
                  </a:cubicBezTo>
                  <a:cubicBezTo>
                    <a:pt x="206260" y="346066"/>
                    <a:pt x="213061" y="340965"/>
                    <a:pt x="220833" y="338536"/>
                  </a:cubicBezTo>
                  <a:cubicBezTo>
                    <a:pt x="228605" y="336107"/>
                    <a:pt x="237349" y="334893"/>
                    <a:pt x="247065" y="334893"/>
                  </a:cubicBezTo>
                  <a:cubicBezTo>
                    <a:pt x="256780" y="334893"/>
                    <a:pt x="266496" y="335622"/>
                    <a:pt x="276211" y="337079"/>
                  </a:cubicBezTo>
                  <a:cubicBezTo>
                    <a:pt x="285927" y="338536"/>
                    <a:pt x="295157" y="339751"/>
                    <a:pt x="303900" y="340722"/>
                  </a:cubicBezTo>
                  <a:lnTo>
                    <a:pt x="319931" y="340722"/>
                  </a:lnTo>
                  <a:cubicBezTo>
                    <a:pt x="320903" y="338779"/>
                    <a:pt x="321388" y="333921"/>
                    <a:pt x="321388" y="326149"/>
                  </a:cubicBezTo>
                  <a:lnTo>
                    <a:pt x="325760" y="299917"/>
                  </a:lnTo>
                  <a:cubicBezTo>
                    <a:pt x="296614" y="294088"/>
                    <a:pt x="272811" y="285344"/>
                    <a:pt x="254351" y="273685"/>
                  </a:cubicBezTo>
                  <a:lnTo>
                    <a:pt x="244150" y="282429"/>
                  </a:lnTo>
                  <a:cubicBezTo>
                    <a:pt x="230549" y="290202"/>
                    <a:pt x="215732" y="292873"/>
                    <a:pt x="199702" y="290444"/>
                  </a:cubicBezTo>
                  <a:cubicBezTo>
                    <a:pt x="183671" y="288016"/>
                    <a:pt x="169827" y="281458"/>
                    <a:pt x="158168" y="270771"/>
                  </a:cubicBezTo>
                  <a:cubicBezTo>
                    <a:pt x="147481" y="261055"/>
                    <a:pt x="140194" y="249397"/>
                    <a:pt x="136308" y="235795"/>
                  </a:cubicBezTo>
                  <a:cubicBezTo>
                    <a:pt x="132422" y="222193"/>
                    <a:pt x="130722" y="208106"/>
                    <a:pt x="131207" y="193532"/>
                  </a:cubicBezTo>
                  <a:cubicBezTo>
                    <a:pt x="131693" y="178959"/>
                    <a:pt x="133636" y="164629"/>
                    <a:pt x="137037" y="150541"/>
                  </a:cubicBezTo>
                  <a:cubicBezTo>
                    <a:pt x="140437" y="136454"/>
                    <a:pt x="144081" y="123581"/>
                    <a:pt x="147967" y="111922"/>
                  </a:cubicBezTo>
                  <a:cubicBezTo>
                    <a:pt x="156711" y="85690"/>
                    <a:pt x="169341" y="62859"/>
                    <a:pt x="185857" y="43428"/>
                  </a:cubicBezTo>
                  <a:cubicBezTo>
                    <a:pt x="189743" y="38570"/>
                    <a:pt x="194115" y="33712"/>
                    <a:pt x="198973" y="28855"/>
                  </a:cubicBezTo>
                  <a:cubicBezTo>
                    <a:pt x="203831" y="23997"/>
                    <a:pt x="209660" y="20111"/>
                    <a:pt x="216461" y="17196"/>
                  </a:cubicBezTo>
                  <a:cubicBezTo>
                    <a:pt x="224233" y="12338"/>
                    <a:pt x="232249" y="10638"/>
                    <a:pt x="240507" y="12095"/>
                  </a:cubicBezTo>
                  <a:cubicBezTo>
                    <a:pt x="248765" y="13553"/>
                    <a:pt x="255809" y="17196"/>
                    <a:pt x="261638" y="23025"/>
                  </a:cubicBezTo>
                  <a:cubicBezTo>
                    <a:pt x="283984" y="12338"/>
                    <a:pt x="308030" y="5537"/>
                    <a:pt x="333776" y="2623"/>
                  </a:cubicBezTo>
                  <a:cubicBezTo>
                    <a:pt x="346649" y="1166"/>
                    <a:pt x="359582" y="315"/>
                    <a:pt x="372577" y="73"/>
                  </a:cubicBezTo>
                  <a:close/>
                  <a:moveTo>
                    <a:pt x="271839" y="72574"/>
                  </a:moveTo>
                  <a:lnTo>
                    <a:pt x="267467" y="101721"/>
                  </a:lnTo>
                  <a:lnTo>
                    <a:pt x="366565" y="107550"/>
                  </a:lnTo>
                  <a:lnTo>
                    <a:pt x="379681" y="78404"/>
                  </a:lnTo>
                  <a:cubicBezTo>
                    <a:pt x="361222" y="76461"/>
                    <a:pt x="343005" y="75003"/>
                    <a:pt x="325032" y="74032"/>
                  </a:cubicBezTo>
                  <a:cubicBezTo>
                    <a:pt x="307058" y="73060"/>
                    <a:pt x="289327" y="72574"/>
                    <a:pt x="271839" y="72574"/>
                  </a:cubicBezTo>
                  <a:close/>
                  <a:moveTo>
                    <a:pt x="426316" y="84233"/>
                  </a:moveTo>
                  <a:cubicBezTo>
                    <a:pt x="427287" y="89091"/>
                    <a:pt x="428016" y="93706"/>
                    <a:pt x="428502" y="98078"/>
                  </a:cubicBezTo>
                  <a:cubicBezTo>
                    <a:pt x="428988" y="102450"/>
                    <a:pt x="429230" y="106579"/>
                    <a:pt x="429230" y="110465"/>
                  </a:cubicBezTo>
                  <a:cubicBezTo>
                    <a:pt x="450605" y="109493"/>
                    <a:pt x="471736" y="109736"/>
                    <a:pt x="492624" y="111194"/>
                  </a:cubicBezTo>
                  <a:cubicBezTo>
                    <a:pt x="513512" y="112651"/>
                    <a:pt x="532215" y="119695"/>
                    <a:pt x="548731" y="132325"/>
                  </a:cubicBezTo>
                  <a:cubicBezTo>
                    <a:pt x="553589" y="126495"/>
                    <a:pt x="555775" y="122852"/>
                    <a:pt x="555289" y="121395"/>
                  </a:cubicBezTo>
                  <a:cubicBezTo>
                    <a:pt x="554803" y="119938"/>
                    <a:pt x="549217" y="115808"/>
                    <a:pt x="538530" y="109008"/>
                  </a:cubicBezTo>
                  <a:cubicBezTo>
                    <a:pt x="532701" y="104150"/>
                    <a:pt x="524199" y="100992"/>
                    <a:pt x="513027" y="99535"/>
                  </a:cubicBezTo>
                  <a:cubicBezTo>
                    <a:pt x="501854" y="98078"/>
                    <a:pt x="492381" y="96377"/>
                    <a:pt x="484609" y="94434"/>
                  </a:cubicBezTo>
                  <a:cubicBezTo>
                    <a:pt x="474893" y="92491"/>
                    <a:pt x="465178" y="90791"/>
                    <a:pt x="455462" y="89334"/>
                  </a:cubicBezTo>
                  <a:cubicBezTo>
                    <a:pt x="445747" y="87876"/>
                    <a:pt x="436031" y="86176"/>
                    <a:pt x="426316" y="84233"/>
                  </a:cubicBezTo>
                  <a:close/>
                  <a:moveTo>
                    <a:pt x="261638" y="164386"/>
                  </a:moveTo>
                  <a:cubicBezTo>
                    <a:pt x="261638" y="169244"/>
                    <a:pt x="261638" y="174101"/>
                    <a:pt x="261638" y="178959"/>
                  </a:cubicBezTo>
                  <a:cubicBezTo>
                    <a:pt x="261638" y="183817"/>
                    <a:pt x="262610" y="188675"/>
                    <a:pt x="264553" y="193532"/>
                  </a:cubicBezTo>
                  <a:lnTo>
                    <a:pt x="270382" y="213935"/>
                  </a:lnTo>
                  <a:cubicBezTo>
                    <a:pt x="281069" y="213935"/>
                    <a:pt x="292242" y="214178"/>
                    <a:pt x="303900" y="214664"/>
                  </a:cubicBezTo>
                  <a:cubicBezTo>
                    <a:pt x="315559" y="215149"/>
                    <a:pt x="326732" y="215878"/>
                    <a:pt x="337419" y="216850"/>
                  </a:cubicBezTo>
                  <a:cubicBezTo>
                    <a:pt x="338391" y="210049"/>
                    <a:pt x="339362" y="203734"/>
                    <a:pt x="340334" y="197904"/>
                  </a:cubicBezTo>
                  <a:cubicBezTo>
                    <a:pt x="341305" y="192075"/>
                    <a:pt x="342763" y="185760"/>
                    <a:pt x="344706" y="178959"/>
                  </a:cubicBezTo>
                  <a:cubicBezTo>
                    <a:pt x="331104" y="177016"/>
                    <a:pt x="317259" y="175073"/>
                    <a:pt x="303172" y="173130"/>
                  </a:cubicBezTo>
                  <a:cubicBezTo>
                    <a:pt x="289084" y="171187"/>
                    <a:pt x="275240" y="168272"/>
                    <a:pt x="261638" y="164386"/>
                  </a:cubicBezTo>
                  <a:close/>
                  <a:moveTo>
                    <a:pt x="417572" y="187703"/>
                  </a:moveTo>
                  <a:cubicBezTo>
                    <a:pt x="416600" y="192561"/>
                    <a:pt x="415872" y="196204"/>
                    <a:pt x="415386" y="198633"/>
                  </a:cubicBezTo>
                  <a:cubicBezTo>
                    <a:pt x="414900" y="201062"/>
                    <a:pt x="414657" y="202762"/>
                    <a:pt x="414657" y="203734"/>
                  </a:cubicBezTo>
                  <a:cubicBezTo>
                    <a:pt x="414657" y="206648"/>
                    <a:pt x="414414" y="209320"/>
                    <a:pt x="413929" y="211749"/>
                  </a:cubicBezTo>
                  <a:cubicBezTo>
                    <a:pt x="413443" y="214178"/>
                    <a:pt x="413200" y="216364"/>
                    <a:pt x="413200" y="218307"/>
                  </a:cubicBezTo>
                  <a:cubicBezTo>
                    <a:pt x="420972" y="218307"/>
                    <a:pt x="428259" y="218064"/>
                    <a:pt x="435060" y="217578"/>
                  </a:cubicBezTo>
                  <a:cubicBezTo>
                    <a:pt x="441861" y="217092"/>
                    <a:pt x="449147" y="216850"/>
                    <a:pt x="456920" y="216850"/>
                  </a:cubicBezTo>
                  <a:lnTo>
                    <a:pt x="459834" y="213935"/>
                  </a:lnTo>
                  <a:lnTo>
                    <a:pt x="487523" y="192075"/>
                  </a:lnTo>
                  <a:cubicBezTo>
                    <a:pt x="464206" y="194018"/>
                    <a:pt x="440889" y="192561"/>
                    <a:pt x="417572" y="18770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AF781CF-2A92-3E8F-2D38-02D25528FE8C}"/>
                </a:ext>
              </a:extLst>
            </p:cNvPr>
            <p:cNvSpPr txBox="1"/>
            <p:nvPr/>
          </p:nvSpPr>
          <p:spPr>
            <a:xfrm>
              <a:off x="4950195" y="-689294"/>
              <a:ext cx="734047" cy="218502"/>
            </a:xfrm>
            <a:custGeom>
              <a:avLst/>
              <a:gdLst/>
              <a:ahLst/>
              <a:cxnLst/>
              <a:rect l="l" t="t" r="r" b="b"/>
              <a:pathLst>
                <a:path w="734047" h="218502">
                  <a:moveTo>
                    <a:pt x="679551" y="75"/>
                  </a:moveTo>
                  <a:cubicBezTo>
                    <a:pt x="694410" y="-668"/>
                    <a:pt x="706483" y="4161"/>
                    <a:pt x="715770" y="14562"/>
                  </a:cubicBezTo>
                  <a:cubicBezTo>
                    <a:pt x="725056" y="24964"/>
                    <a:pt x="730814" y="37408"/>
                    <a:pt x="733043" y="51896"/>
                  </a:cubicBezTo>
                  <a:cubicBezTo>
                    <a:pt x="735272" y="66383"/>
                    <a:pt x="733786" y="81056"/>
                    <a:pt x="728585" y="95915"/>
                  </a:cubicBezTo>
                  <a:cubicBezTo>
                    <a:pt x="723385" y="110774"/>
                    <a:pt x="713726" y="122662"/>
                    <a:pt x="699610" y="131577"/>
                  </a:cubicBezTo>
                  <a:cubicBezTo>
                    <a:pt x="667664" y="150894"/>
                    <a:pt x="634045" y="166310"/>
                    <a:pt x="598755" y="177826"/>
                  </a:cubicBezTo>
                  <a:cubicBezTo>
                    <a:pt x="563465" y="189341"/>
                    <a:pt x="527617" y="198071"/>
                    <a:pt x="491213" y="204015"/>
                  </a:cubicBezTo>
                  <a:cubicBezTo>
                    <a:pt x="454808" y="209958"/>
                    <a:pt x="418404" y="213859"/>
                    <a:pt x="381999" y="215716"/>
                  </a:cubicBezTo>
                  <a:cubicBezTo>
                    <a:pt x="345595" y="217573"/>
                    <a:pt x="310305" y="218502"/>
                    <a:pt x="276129" y="218502"/>
                  </a:cubicBezTo>
                  <a:cubicBezTo>
                    <a:pt x="251612" y="218502"/>
                    <a:pt x="226723" y="218316"/>
                    <a:pt x="201462" y="217945"/>
                  </a:cubicBezTo>
                  <a:cubicBezTo>
                    <a:pt x="176202" y="217573"/>
                    <a:pt x="151499" y="214416"/>
                    <a:pt x="127353" y="208472"/>
                  </a:cubicBezTo>
                  <a:cubicBezTo>
                    <a:pt x="103207" y="202529"/>
                    <a:pt x="80362" y="193056"/>
                    <a:pt x="58816" y="180055"/>
                  </a:cubicBezTo>
                  <a:cubicBezTo>
                    <a:pt x="37270" y="167053"/>
                    <a:pt x="18697" y="147550"/>
                    <a:pt x="3095" y="121547"/>
                  </a:cubicBezTo>
                  <a:cubicBezTo>
                    <a:pt x="-620" y="115604"/>
                    <a:pt x="-991" y="109289"/>
                    <a:pt x="1980" y="102602"/>
                  </a:cubicBezTo>
                  <a:cubicBezTo>
                    <a:pt x="4952" y="95915"/>
                    <a:pt x="9038" y="91829"/>
                    <a:pt x="14239" y="90343"/>
                  </a:cubicBezTo>
                  <a:cubicBezTo>
                    <a:pt x="39499" y="81428"/>
                    <a:pt x="65503" y="75856"/>
                    <a:pt x="92249" y="73627"/>
                  </a:cubicBezTo>
                  <a:cubicBezTo>
                    <a:pt x="118995" y="71398"/>
                    <a:pt x="145741" y="70655"/>
                    <a:pt x="172487" y="71398"/>
                  </a:cubicBezTo>
                  <a:cubicBezTo>
                    <a:pt x="199234" y="72141"/>
                    <a:pt x="225980" y="72884"/>
                    <a:pt x="252726" y="73627"/>
                  </a:cubicBezTo>
                  <a:cubicBezTo>
                    <a:pt x="279472" y="74370"/>
                    <a:pt x="305847" y="72884"/>
                    <a:pt x="331850" y="69169"/>
                  </a:cubicBezTo>
                  <a:cubicBezTo>
                    <a:pt x="360825" y="65454"/>
                    <a:pt x="389800" y="59882"/>
                    <a:pt x="418775" y="52453"/>
                  </a:cubicBezTo>
                  <a:cubicBezTo>
                    <a:pt x="447750" y="45023"/>
                    <a:pt x="476725" y="37780"/>
                    <a:pt x="505700" y="30722"/>
                  </a:cubicBezTo>
                  <a:cubicBezTo>
                    <a:pt x="534675" y="23664"/>
                    <a:pt x="563651" y="17163"/>
                    <a:pt x="592626" y="11219"/>
                  </a:cubicBezTo>
                  <a:cubicBezTo>
                    <a:pt x="621601" y="5275"/>
                    <a:pt x="650576" y="1561"/>
                    <a:pt x="679551" y="7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9F0A186-3B2E-EC2F-09AE-09944E8F6378}"/>
                </a:ext>
              </a:extLst>
            </p:cNvPr>
            <p:cNvSpPr txBox="1"/>
            <p:nvPr/>
          </p:nvSpPr>
          <p:spPr>
            <a:xfrm>
              <a:off x="4056006" y="-545118"/>
              <a:ext cx="296593" cy="298442"/>
            </a:xfrm>
            <a:custGeom>
              <a:avLst/>
              <a:gdLst/>
              <a:ahLst/>
              <a:cxnLst/>
              <a:rect l="l" t="t" r="r" b="b"/>
              <a:pathLst>
                <a:path w="296593" h="298442">
                  <a:moveTo>
                    <a:pt x="261524" y="564"/>
                  </a:moveTo>
                  <a:cubicBezTo>
                    <a:pt x="264591" y="1440"/>
                    <a:pt x="267293" y="3339"/>
                    <a:pt x="269630" y="6259"/>
                  </a:cubicBezTo>
                  <a:cubicBezTo>
                    <a:pt x="292998" y="38975"/>
                    <a:pt x="301177" y="72566"/>
                    <a:pt x="294166" y="107034"/>
                  </a:cubicBezTo>
                  <a:cubicBezTo>
                    <a:pt x="287156" y="141502"/>
                    <a:pt x="271967" y="173341"/>
                    <a:pt x="248599" y="202551"/>
                  </a:cubicBezTo>
                  <a:cubicBezTo>
                    <a:pt x="236915" y="217740"/>
                    <a:pt x="222894" y="232345"/>
                    <a:pt x="206536" y="246366"/>
                  </a:cubicBezTo>
                  <a:cubicBezTo>
                    <a:pt x="190179" y="260387"/>
                    <a:pt x="172653" y="272071"/>
                    <a:pt x="153958" y="281418"/>
                  </a:cubicBezTo>
                  <a:cubicBezTo>
                    <a:pt x="135264" y="290765"/>
                    <a:pt x="115985" y="296315"/>
                    <a:pt x="96123" y="298067"/>
                  </a:cubicBezTo>
                  <a:cubicBezTo>
                    <a:pt x="76260" y="299820"/>
                    <a:pt x="56981" y="295438"/>
                    <a:pt x="38287" y="284923"/>
                  </a:cubicBezTo>
                  <a:cubicBezTo>
                    <a:pt x="23098" y="276744"/>
                    <a:pt x="12582" y="265936"/>
                    <a:pt x="6740" y="252500"/>
                  </a:cubicBezTo>
                  <a:cubicBezTo>
                    <a:pt x="898" y="239063"/>
                    <a:pt x="-1147" y="225334"/>
                    <a:pt x="606" y="211314"/>
                  </a:cubicBezTo>
                  <a:cubicBezTo>
                    <a:pt x="2358" y="197293"/>
                    <a:pt x="7616" y="184148"/>
                    <a:pt x="16379" y="171880"/>
                  </a:cubicBezTo>
                  <a:cubicBezTo>
                    <a:pt x="25142" y="159612"/>
                    <a:pt x="37118" y="150557"/>
                    <a:pt x="52308" y="144715"/>
                  </a:cubicBezTo>
                  <a:cubicBezTo>
                    <a:pt x="68665" y="138873"/>
                    <a:pt x="84731" y="132155"/>
                    <a:pt x="100504" y="124560"/>
                  </a:cubicBezTo>
                  <a:cubicBezTo>
                    <a:pt x="116277" y="116966"/>
                    <a:pt x="131759" y="107910"/>
                    <a:pt x="146948" y="97395"/>
                  </a:cubicBezTo>
                  <a:cubicBezTo>
                    <a:pt x="162137" y="86879"/>
                    <a:pt x="179079" y="74611"/>
                    <a:pt x="197773" y="60590"/>
                  </a:cubicBezTo>
                  <a:cubicBezTo>
                    <a:pt x="216468" y="46569"/>
                    <a:pt x="229320" y="30796"/>
                    <a:pt x="236331" y="13270"/>
                  </a:cubicBezTo>
                  <a:cubicBezTo>
                    <a:pt x="238667" y="7428"/>
                    <a:pt x="243633" y="3339"/>
                    <a:pt x="251228" y="1002"/>
                  </a:cubicBezTo>
                  <a:cubicBezTo>
                    <a:pt x="255025" y="-167"/>
                    <a:pt x="258457" y="-313"/>
                    <a:pt x="261524" y="56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7689F08-48CF-8EC2-B1DD-58E2A618738F}"/>
                </a:ext>
              </a:extLst>
            </p:cNvPr>
            <p:cNvSpPr txBox="1"/>
            <p:nvPr/>
          </p:nvSpPr>
          <p:spPr>
            <a:xfrm>
              <a:off x="4754805" y="-503805"/>
              <a:ext cx="346425" cy="348663"/>
            </a:xfrm>
            <a:custGeom>
              <a:avLst/>
              <a:gdLst/>
              <a:ahLst/>
              <a:cxnLst/>
              <a:rect l="l" t="t" r="r" b="b"/>
              <a:pathLst>
                <a:path w="346425" h="348663">
                  <a:moveTo>
                    <a:pt x="40090" y="0"/>
                  </a:moveTo>
                  <a:cubicBezTo>
                    <a:pt x="43887" y="0"/>
                    <a:pt x="47538" y="584"/>
                    <a:pt x="51043" y="1752"/>
                  </a:cubicBezTo>
                  <a:cubicBezTo>
                    <a:pt x="65064" y="5257"/>
                    <a:pt x="77332" y="11684"/>
                    <a:pt x="87848" y="21031"/>
                  </a:cubicBezTo>
                  <a:cubicBezTo>
                    <a:pt x="98364" y="30378"/>
                    <a:pt x="108003" y="40601"/>
                    <a:pt x="116766" y="51701"/>
                  </a:cubicBezTo>
                  <a:cubicBezTo>
                    <a:pt x="125529" y="62801"/>
                    <a:pt x="134000" y="74485"/>
                    <a:pt x="142179" y="86753"/>
                  </a:cubicBezTo>
                  <a:cubicBezTo>
                    <a:pt x="150357" y="99021"/>
                    <a:pt x="159120" y="109829"/>
                    <a:pt x="168468" y="119176"/>
                  </a:cubicBezTo>
                  <a:cubicBezTo>
                    <a:pt x="185994" y="136702"/>
                    <a:pt x="204688" y="151307"/>
                    <a:pt x="224551" y="162991"/>
                  </a:cubicBezTo>
                  <a:cubicBezTo>
                    <a:pt x="237403" y="170002"/>
                    <a:pt x="250840" y="175260"/>
                    <a:pt x="264861" y="178765"/>
                  </a:cubicBezTo>
                  <a:cubicBezTo>
                    <a:pt x="278881" y="182270"/>
                    <a:pt x="292318" y="187528"/>
                    <a:pt x="305171" y="194538"/>
                  </a:cubicBezTo>
                  <a:cubicBezTo>
                    <a:pt x="319191" y="203885"/>
                    <a:pt x="329707" y="215861"/>
                    <a:pt x="336717" y="230466"/>
                  </a:cubicBezTo>
                  <a:cubicBezTo>
                    <a:pt x="343728" y="245071"/>
                    <a:pt x="346941" y="259969"/>
                    <a:pt x="346357" y="275158"/>
                  </a:cubicBezTo>
                  <a:cubicBezTo>
                    <a:pt x="345772" y="290347"/>
                    <a:pt x="341099" y="304368"/>
                    <a:pt x="332336" y="317220"/>
                  </a:cubicBezTo>
                  <a:cubicBezTo>
                    <a:pt x="323573" y="330073"/>
                    <a:pt x="309844" y="338836"/>
                    <a:pt x="291150" y="343509"/>
                  </a:cubicBezTo>
                  <a:cubicBezTo>
                    <a:pt x="268950" y="349351"/>
                    <a:pt x="247335" y="350227"/>
                    <a:pt x="226303" y="346138"/>
                  </a:cubicBezTo>
                  <a:cubicBezTo>
                    <a:pt x="205272" y="342049"/>
                    <a:pt x="185117" y="335038"/>
                    <a:pt x="165839" y="325107"/>
                  </a:cubicBezTo>
                  <a:cubicBezTo>
                    <a:pt x="146560" y="315175"/>
                    <a:pt x="128742" y="302615"/>
                    <a:pt x="112384" y="287426"/>
                  </a:cubicBezTo>
                  <a:cubicBezTo>
                    <a:pt x="96027" y="272237"/>
                    <a:pt x="81422" y="256463"/>
                    <a:pt x="68569" y="240106"/>
                  </a:cubicBezTo>
                  <a:cubicBezTo>
                    <a:pt x="58054" y="226085"/>
                    <a:pt x="47538" y="209727"/>
                    <a:pt x="37023" y="191033"/>
                  </a:cubicBezTo>
                  <a:cubicBezTo>
                    <a:pt x="26507" y="172338"/>
                    <a:pt x="18036" y="152768"/>
                    <a:pt x="11610" y="132321"/>
                  </a:cubicBezTo>
                  <a:cubicBezTo>
                    <a:pt x="5184" y="111874"/>
                    <a:pt x="1386" y="91719"/>
                    <a:pt x="218" y="71856"/>
                  </a:cubicBezTo>
                  <a:cubicBezTo>
                    <a:pt x="-950" y="51993"/>
                    <a:pt x="2555" y="33299"/>
                    <a:pt x="10734" y="15773"/>
                  </a:cubicBezTo>
                  <a:cubicBezTo>
                    <a:pt x="14239" y="8763"/>
                    <a:pt x="20081" y="4089"/>
                    <a:pt x="28260" y="1752"/>
                  </a:cubicBezTo>
                  <a:cubicBezTo>
                    <a:pt x="32349" y="584"/>
                    <a:pt x="36292" y="0"/>
                    <a:pt x="4009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6A3474B-D6E5-3D22-D8DC-7B5489946ADA}"/>
                </a:ext>
              </a:extLst>
            </p:cNvPr>
            <p:cNvSpPr txBox="1"/>
            <p:nvPr/>
          </p:nvSpPr>
          <p:spPr>
            <a:xfrm>
              <a:off x="7360498" y="-451041"/>
              <a:ext cx="549694" cy="464806"/>
            </a:xfrm>
            <a:custGeom>
              <a:avLst/>
              <a:gdLst/>
              <a:ahLst/>
              <a:cxnLst/>
              <a:rect l="l" t="t" r="r" b="b"/>
              <a:pathLst>
                <a:path w="549694" h="464806">
                  <a:moveTo>
                    <a:pt x="262794" y="90"/>
                  </a:moveTo>
                  <a:cubicBezTo>
                    <a:pt x="308323" y="-653"/>
                    <a:pt x="352633" y="3248"/>
                    <a:pt x="395724" y="11792"/>
                  </a:cubicBezTo>
                  <a:cubicBezTo>
                    <a:pt x="438815" y="20336"/>
                    <a:pt x="475962" y="36123"/>
                    <a:pt x="507166" y="59155"/>
                  </a:cubicBezTo>
                  <a:cubicBezTo>
                    <a:pt x="527969" y="74757"/>
                    <a:pt x="540970" y="91473"/>
                    <a:pt x="546171" y="109304"/>
                  </a:cubicBezTo>
                  <a:cubicBezTo>
                    <a:pt x="551372" y="127135"/>
                    <a:pt x="550815" y="144408"/>
                    <a:pt x="544499" y="161125"/>
                  </a:cubicBezTo>
                  <a:cubicBezTo>
                    <a:pt x="538184" y="177841"/>
                    <a:pt x="527783" y="193257"/>
                    <a:pt x="513296" y="207373"/>
                  </a:cubicBezTo>
                  <a:cubicBezTo>
                    <a:pt x="498808" y="221489"/>
                    <a:pt x="482277" y="232634"/>
                    <a:pt x="463704" y="240806"/>
                  </a:cubicBezTo>
                  <a:cubicBezTo>
                    <a:pt x="445130" y="248979"/>
                    <a:pt x="425813" y="253622"/>
                    <a:pt x="405754" y="254736"/>
                  </a:cubicBezTo>
                  <a:cubicBezTo>
                    <a:pt x="385694" y="255851"/>
                    <a:pt x="367120" y="251579"/>
                    <a:pt x="350032" y="241920"/>
                  </a:cubicBezTo>
                  <a:cubicBezTo>
                    <a:pt x="344089" y="238206"/>
                    <a:pt x="339817" y="232448"/>
                    <a:pt x="337216" y="224647"/>
                  </a:cubicBezTo>
                  <a:cubicBezTo>
                    <a:pt x="334616" y="216846"/>
                    <a:pt x="335545" y="209974"/>
                    <a:pt x="340002" y="204030"/>
                  </a:cubicBezTo>
                  <a:cubicBezTo>
                    <a:pt x="347432" y="193629"/>
                    <a:pt x="352818" y="186571"/>
                    <a:pt x="356162" y="182856"/>
                  </a:cubicBezTo>
                  <a:cubicBezTo>
                    <a:pt x="359505" y="179141"/>
                    <a:pt x="365634" y="174312"/>
                    <a:pt x="374550" y="168368"/>
                  </a:cubicBezTo>
                  <a:cubicBezTo>
                    <a:pt x="377521" y="166140"/>
                    <a:pt x="382908" y="164096"/>
                    <a:pt x="390709" y="162239"/>
                  </a:cubicBezTo>
                  <a:cubicBezTo>
                    <a:pt x="398510" y="160382"/>
                    <a:pt x="406868" y="158153"/>
                    <a:pt x="415783" y="155553"/>
                  </a:cubicBezTo>
                  <a:cubicBezTo>
                    <a:pt x="424699" y="152952"/>
                    <a:pt x="432871" y="150166"/>
                    <a:pt x="440301" y="147194"/>
                  </a:cubicBezTo>
                  <a:cubicBezTo>
                    <a:pt x="447730" y="144223"/>
                    <a:pt x="452188" y="140879"/>
                    <a:pt x="453674" y="137165"/>
                  </a:cubicBezTo>
                  <a:cubicBezTo>
                    <a:pt x="458132" y="125277"/>
                    <a:pt x="454788" y="115248"/>
                    <a:pt x="443644" y="107075"/>
                  </a:cubicBezTo>
                  <a:cubicBezTo>
                    <a:pt x="432500" y="98903"/>
                    <a:pt x="418755" y="92402"/>
                    <a:pt x="402410" y="87573"/>
                  </a:cubicBezTo>
                  <a:cubicBezTo>
                    <a:pt x="386065" y="82743"/>
                    <a:pt x="369535" y="79214"/>
                    <a:pt x="352818" y="76986"/>
                  </a:cubicBezTo>
                  <a:cubicBezTo>
                    <a:pt x="336102" y="74757"/>
                    <a:pt x="324772" y="73271"/>
                    <a:pt x="318828" y="72528"/>
                  </a:cubicBezTo>
                  <a:cubicBezTo>
                    <a:pt x="308427" y="71042"/>
                    <a:pt x="298397" y="70113"/>
                    <a:pt x="288739" y="69742"/>
                  </a:cubicBezTo>
                  <a:cubicBezTo>
                    <a:pt x="279081" y="69370"/>
                    <a:pt x="269051" y="68813"/>
                    <a:pt x="258649" y="68070"/>
                  </a:cubicBezTo>
                  <a:cubicBezTo>
                    <a:pt x="277223" y="91102"/>
                    <a:pt x="290596" y="118591"/>
                    <a:pt x="298769" y="150538"/>
                  </a:cubicBezTo>
                  <a:cubicBezTo>
                    <a:pt x="306941" y="182484"/>
                    <a:pt x="311213" y="215360"/>
                    <a:pt x="311585" y="249164"/>
                  </a:cubicBezTo>
                  <a:cubicBezTo>
                    <a:pt x="311956" y="282968"/>
                    <a:pt x="308799" y="316215"/>
                    <a:pt x="302112" y="348905"/>
                  </a:cubicBezTo>
                  <a:cubicBezTo>
                    <a:pt x="295425" y="381595"/>
                    <a:pt x="286510" y="410199"/>
                    <a:pt x="275366" y="434716"/>
                  </a:cubicBezTo>
                  <a:cubicBezTo>
                    <a:pt x="266450" y="454776"/>
                    <a:pt x="255016" y="464806"/>
                    <a:pt x="241062" y="464806"/>
                  </a:cubicBezTo>
                  <a:cubicBezTo>
                    <a:pt x="227109" y="464806"/>
                    <a:pt x="214560" y="459791"/>
                    <a:pt x="203416" y="449761"/>
                  </a:cubicBezTo>
                  <a:cubicBezTo>
                    <a:pt x="192272" y="439731"/>
                    <a:pt x="184285" y="427286"/>
                    <a:pt x="179456" y="412427"/>
                  </a:cubicBezTo>
                  <a:cubicBezTo>
                    <a:pt x="174626" y="397568"/>
                    <a:pt x="177413" y="384938"/>
                    <a:pt x="187814" y="374537"/>
                  </a:cubicBezTo>
                  <a:cubicBezTo>
                    <a:pt x="195986" y="347048"/>
                    <a:pt x="203416" y="319930"/>
                    <a:pt x="210102" y="293184"/>
                  </a:cubicBezTo>
                  <a:cubicBezTo>
                    <a:pt x="216789" y="266438"/>
                    <a:pt x="220875" y="238206"/>
                    <a:pt x="222361" y="208488"/>
                  </a:cubicBezTo>
                  <a:cubicBezTo>
                    <a:pt x="223847" y="184713"/>
                    <a:pt x="223104" y="161125"/>
                    <a:pt x="220132" y="137722"/>
                  </a:cubicBezTo>
                  <a:cubicBezTo>
                    <a:pt x="217160" y="114319"/>
                    <a:pt x="216789" y="90730"/>
                    <a:pt x="219018" y="66956"/>
                  </a:cubicBezTo>
                  <a:cubicBezTo>
                    <a:pt x="183356" y="65470"/>
                    <a:pt x="148437" y="64541"/>
                    <a:pt x="114262" y="64170"/>
                  </a:cubicBezTo>
                  <a:cubicBezTo>
                    <a:pt x="80086" y="63798"/>
                    <a:pt x="45167" y="62498"/>
                    <a:pt x="9506" y="60269"/>
                  </a:cubicBezTo>
                  <a:cubicBezTo>
                    <a:pt x="3562" y="59526"/>
                    <a:pt x="405" y="56183"/>
                    <a:pt x="33" y="50239"/>
                  </a:cubicBezTo>
                  <a:cubicBezTo>
                    <a:pt x="-338" y="44296"/>
                    <a:pt x="2448" y="40581"/>
                    <a:pt x="8391" y="39095"/>
                  </a:cubicBezTo>
                  <a:cubicBezTo>
                    <a:pt x="42567" y="29437"/>
                    <a:pt x="82129" y="20707"/>
                    <a:pt x="127078" y="12906"/>
                  </a:cubicBezTo>
                  <a:cubicBezTo>
                    <a:pt x="172026" y="5105"/>
                    <a:pt x="217265" y="833"/>
                    <a:pt x="262794" y="9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143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883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071C2CB6-4041-08E1-01DA-390E25286455}"/>
              </a:ext>
            </a:extLst>
          </p:cNvPr>
          <p:cNvSpPr txBox="1"/>
          <p:nvPr/>
        </p:nvSpPr>
        <p:spPr>
          <a:xfrm>
            <a:off x="4806921" y="3193572"/>
            <a:ext cx="349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03" name="图形 2">
            <a:extLst>
              <a:ext uri="{FF2B5EF4-FFF2-40B4-BE49-F238E27FC236}">
                <a16:creationId xmlns:a16="http://schemas.microsoft.com/office/drawing/2014/main" id="{4FC73F5C-1A4D-883A-EE76-B2FB17F60123}"/>
              </a:ext>
            </a:extLst>
          </p:cNvPr>
          <p:cNvGrpSpPr/>
          <p:nvPr/>
        </p:nvGrpSpPr>
        <p:grpSpPr>
          <a:xfrm>
            <a:off x="4146607" y="647890"/>
            <a:ext cx="1197109" cy="112840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4EDD901B-E797-3581-A22D-A714FB92ADE1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8C812ADE-A150-6949-ABDA-CA15176E87EF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90AEE5C-7F91-F556-063E-3C6ED06EF1E7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C26BC84-1203-44D3-DC8E-67F0DCB3B4CF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5723878C-1DC7-D4DC-CCB3-CE44EDC8161C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7B1BD69-BF35-6683-271F-6DAFD77C0FC0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69198837-9DDC-EB42-537F-851FB1005E74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DA92C7B7-22A3-6205-786F-422FE0717493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EAB2A9F8-3CA5-1283-3AF9-9677761525A7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48A25FC-2EC7-1C5F-8CBC-0607120A5B45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CDF35AC-17EE-625C-F486-2E6768633543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FD10A072-C301-24CA-D46B-A47019BE49D5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81636CA5-0474-DC0C-DB37-43BAF42E3260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47D1A6DF-CFD0-7EDB-04DC-1660616693ED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6924A138-1E54-35BD-E828-DB7A59FB3029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59B6FCA-0407-21FB-CE89-F5DBE3985571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F94816CE-6344-E1BD-9520-0C307CE0EB96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8F09F8C6-9DE9-0FB1-E98F-40678664B42E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2B12319-5B54-71EB-2DAD-E78E88AED8BD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D2836A5-7567-A605-3FD4-DB641878B744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5A13DE31-6867-AD4C-FC70-A98C969F778B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69F005AD-9832-4C6F-488E-A7A1B3AA0E62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3EF1422-A3F5-E98B-EDFC-D174B9238CF2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DAFEF43F-7A38-2C88-86F5-6F66DCAE78CD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96B665A8-7949-AE90-8D75-C0973A1CAB69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07DD9B4-436E-851A-F535-11A30B34D276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71416566-5C92-E7D7-4BC2-6D7A86CE98C4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0132BBF9-0467-D51B-89AC-6BFA1A5615BA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83E7708B-2DF1-8CE3-7C35-32042BDFC00E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0640803A-174E-9812-23EB-A39A6C20E208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62DD3A32-972C-3B71-8A96-0E5240B64917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1069F96-D924-C995-DFA4-A6DD5E4FA293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AB267DEF-5D2D-9D7B-A27E-7AD5816D7C3D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C227A763-69F3-024B-A324-165DAA381846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B37FE6C5-2D46-7B83-A695-6F4AB6D8224A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88606E9-CB86-1452-9740-FB2D9EA86305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BEFAD486-F088-ACED-5F25-2597EE691E88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72B5FA2A-1B0C-AC0A-CCAC-7DD8C7739EA6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75893262-A5AD-9C16-8F50-ACD8B751EEB5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FEEDEF6D-0DD1-B6E6-A1DA-28033F76FC23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FC88C634-C40B-87F9-A083-0F24C4A5845D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69295A74-0335-1DDD-6FDC-96F59F1D0914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CBCA3AAA-E99F-8A4D-CDEF-0FC7E4E1CEF6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C6F11F7C-1F48-8A52-6C2E-1AEB5B638EEC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FBB42AC-5DEF-CC10-CA1B-7529570E7273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C6BDC4A-7EF8-C683-3F78-ABEC2D16F39B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80921E4-D92F-879A-A2D8-B6A25448C222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D9AA074E-350F-C630-3874-08EF1DC1FF88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1D402CA-0620-918F-E195-DDCFF611C75A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CE41184-8AFE-E1A3-6130-BE09BDF915E4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59CB0266-8239-3DD8-A834-343D38C4454C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EAADC6F-1287-75A4-D992-118B30D8BE61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A077CA9-E578-F00B-2AF7-127CA565754C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52581140-F14C-1FD8-E549-1DA8CAF7FD3D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6E75ABB5-ADB2-7DF7-66B2-84F49A71EC54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98FCEACD-C30E-ADE6-8799-7E75D592BA3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238CB35-1B81-37C6-2203-858DD17C5898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E2D9EE5-F41A-8DF1-EE11-7C99A7740B3B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90CEC14-C77F-080A-54EF-623E4AB255E9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8A193118-4B28-953D-0121-A228EF96413D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5D8E5CA-D510-604A-638F-CF8910E5AF69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58E244A-76D0-2FB0-6D08-48743322A5B0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9524AE88-A26C-A33B-FA43-A2F36DCE3245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F1C41373-B861-27B7-2080-11690373AEA2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827A1A7B-CCFA-219A-07D0-7644A9A176AF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833DB642-0FEE-15B6-2BD6-8CA4D210148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F35E4DB-AB07-B44E-F1F6-A6ABD66829A6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CBCBCCD-3E1D-F503-6DA1-CB06426319A1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A1B622C-2E61-99EF-0DA3-1184026188DA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564F800A-5A4D-CD7B-EC2C-D3E708ED6CD5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D0DD0C4-DBB8-B87F-3C32-8C922EB08DC5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C969B9E8-97E7-F0C4-FB67-799025EF71D5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6" name="文本框 575">
            <a:extLst>
              <a:ext uri="{FF2B5EF4-FFF2-40B4-BE49-F238E27FC236}">
                <a16:creationId xmlns:a16="http://schemas.microsoft.com/office/drawing/2014/main" id="{78A06F05-1A0D-A8B9-830C-096BE0EF6D52}"/>
              </a:ext>
            </a:extLst>
          </p:cNvPr>
          <p:cNvSpPr txBox="1"/>
          <p:nvPr/>
        </p:nvSpPr>
        <p:spPr>
          <a:xfrm>
            <a:off x="5135556" y="1248302"/>
            <a:ext cx="27590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13800" dirty="0">
              <a:latin typeface="Arial Rounded MT Bold" panose="020F0704030504030204" pitchFamily="34" charset="0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3" name="图形 2">
            <a:extLst>
              <a:ext uri="{FF2B5EF4-FFF2-40B4-BE49-F238E27FC236}">
                <a16:creationId xmlns:a16="http://schemas.microsoft.com/office/drawing/2014/main" id="{02B9E2EC-6E16-4274-CCFB-E93870E86B98}"/>
              </a:ext>
            </a:extLst>
          </p:cNvPr>
          <p:cNvGrpSpPr/>
          <p:nvPr/>
        </p:nvGrpSpPr>
        <p:grpSpPr>
          <a:xfrm>
            <a:off x="1368870" y="1342866"/>
            <a:ext cx="3087086" cy="4240871"/>
            <a:chOff x="2672777" y="3945850"/>
            <a:chExt cx="2030711" cy="2789681"/>
          </a:xfrm>
        </p:grpSpPr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4A5ACED9-EB18-2015-5C6F-414B89180208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91A2DE2-9E75-DD9F-F41D-C5A1F5D90BEF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96E7181-76CB-4E8A-23BE-DEBD00C0B174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E91C1C54-93F2-577B-7551-EBAB919F9729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60103E7-95D7-BE6E-07D6-5BAEF6D44BCC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6A2A3BA-CC0F-C645-FEA0-4649B7B4E51E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E341834-8F6C-BB5E-2D29-C90C6E719580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7E41770B-6193-B1D3-6A45-4F36C691FD48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035508B-8A7A-17EE-F317-8379DFB494EB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D0F9B4A-AB43-734E-A59A-25052C37B277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9DE31A9-57D1-6176-A580-E03419AFA39A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11565F-8C69-F5ED-E2F7-1BD80B42CD0D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2D587C1A-2055-90CB-9802-D9E2794CBD3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3FD197D-5D08-D6B2-A906-A0A65EFE2933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AC307BC-86C8-2200-A682-F915E6D7A1CE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6F139C3-8881-FF5F-57F7-76BEF47EAF67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C506D0A-1B02-8053-4EC0-F042ADA8084D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57374E8-38BB-3576-B33B-390677CE59DA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5F38368-D7D1-D8BB-87DA-3A3B35CEEC52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410775D-C26B-6740-083A-C965B5FD572C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20477F8-512C-8AFC-FA91-CFCE0DDBE870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ED3D549-0AED-0957-03B6-5E7437A7E84C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1A66622C-85C6-5289-C5A9-0D6D17AADFA6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5DC908D-D062-0054-BB00-FEED410F7EAA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BEA76C5-C1FA-EBBC-DE21-D15EBE5CC00B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AE1ED7C-DC33-8F5A-92EC-3DAE1E97DD64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388E32-8CA3-E8EC-8F3E-BA535456A95B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21B80AD-E5BA-31EE-BACB-7F6F74103BD4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3E0E364-9B97-7F03-4ADF-0A893E78586B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B4199B8B-AA1D-2418-F333-908D23217C1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5" name="文本框 394">
            <a:extLst>
              <a:ext uri="{FF2B5EF4-FFF2-40B4-BE49-F238E27FC236}">
                <a16:creationId xmlns:a16="http://schemas.microsoft.com/office/drawing/2014/main" id="{F43A7A83-B06F-2935-20DC-9DCD62A575E1}"/>
              </a:ext>
            </a:extLst>
          </p:cNvPr>
          <p:cNvSpPr txBox="1"/>
          <p:nvPr/>
        </p:nvSpPr>
        <p:spPr>
          <a:xfrm>
            <a:off x="4397544" y="3771219"/>
            <a:ext cx="441388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89520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704AF04-FE48-7DB0-8206-6F6C588B3E2F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503" name="图形 2">
              <a:extLst>
                <a:ext uri="{FF2B5EF4-FFF2-40B4-BE49-F238E27FC236}">
                  <a16:creationId xmlns:a16="http://schemas.microsoft.com/office/drawing/2014/main" id="{4FC73F5C-1A4D-883A-EE76-B2FB17F60123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4EDD901B-E797-3581-A22D-A714FB92ADE1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8C812ADE-A150-6949-ABDA-CA15176E87EF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90AEE5C-7F91-F556-063E-3C6ED06EF1E7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C26BC84-1203-44D3-DC8E-67F0DCB3B4CF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5723878C-1DC7-D4DC-CCB3-CE44EDC8161C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77B1BD69-BF35-6683-271F-6DAFD77C0FC0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69198837-9DDC-EB42-537F-851FB1005E74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DA92C7B7-22A3-6205-786F-422FE0717493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AB2A9F8-3CA5-1283-3AF9-9677761525A7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48A25FC-2EC7-1C5F-8CBC-0607120A5B45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8CDF35AC-17EE-625C-F486-2E6768633543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FD10A072-C301-24CA-D46B-A47019BE49D5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81636CA5-0474-DC0C-DB37-43BAF42E3260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47D1A6DF-CFD0-7EDB-04DC-1660616693ED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6924A138-1E54-35BD-E828-DB7A59FB3029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159B6FCA-0407-21FB-CE89-F5DBE3985571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F94816CE-6344-E1BD-9520-0C307CE0EB96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F09F8C6-9DE9-0FB1-E98F-40678664B42E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A2B12319-5B54-71EB-2DAD-E78E88AED8BD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5D2836A5-7567-A605-3FD4-DB641878B744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A13DE31-6867-AD4C-FC70-A98C969F778B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69F005AD-9832-4C6F-488E-A7A1B3AA0E62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E3EF1422-A3F5-E98B-EDFC-D174B9238CF2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DAFEF43F-7A38-2C88-86F5-6F66DCAE78CD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96B665A8-7949-AE90-8D75-C0973A1CAB69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07DD9B4-436E-851A-F535-11A30B34D276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71416566-5C92-E7D7-4BC2-6D7A86CE98C4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0132BBF9-0467-D51B-89AC-6BFA1A5615BA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3E7708B-2DF1-8CE3-7C35-32042BDFC00E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0640803A-174E-9812-23EB-A39A6C20E208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62DD3A32-972C-3B71-8A96-0E5240B64917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11069F96-D924-C995-DFA4-A6DD5E4FA293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AB267DEF-5D2D-9D7B-A27E-7AD5816D7C3D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C227A763-69F3-024B-A324-165DAA381846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B37FE6C5-2D46-7B83-A695-6F4AB6D8224A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C88606E9-CB86-1452-9740-FB2D9EA86305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BEFAD486-F088-ACED-5F25-2597EE691E88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72B5FA2A-1B0C-AC0A-CCAC-7DD8C7739EA6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75893262-A5AD-9C16-8F50-ACD8B751EEB5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FEEDEF6D-0DD1-B6E6-A1DA-28033F76FC23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FC88C634-C40B-87F9-A083-0F24C4A5845D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9295A74-0335-1DDD-6FDC-96F59F1D0914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CBCA3AAA-E99F-8A4D-CDEF-0FC7E4E1CEF6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C6F11F7C-1F48-8A52-6C2E-1AEB5B638EEC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2FBB42AC-5DEF-CC10-CA1B-7529570E7273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5C6BDC4A-7EF8-C683-3F78-ABEC2D16F39B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680921E4-D92F-879A-A2D8-B6A25448C222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D9AA074E-350F-C630-3874-08EF1DC1FF88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01D402CA-0620-918F-E195-DDCFF611C75A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2CE41184-8AFE-E1A3-6130-BE09BDF915E4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59CB0266-8239-3DD8-A834-343D38C4454C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0EAADC6F-1287-75A4-D992-118B30D8BE61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3A077CA9-E578-F00B-2AF7-127CA565754C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52581140-F14C-1FD8-E549-1DA8CAF7FD3D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6E75ABB5-ADB2-7DF7-66B2-84F49A71EC54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98FCEACD-C30E-ADE6-8799-7E75D592BA3F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3238CB35-1B81-37C6-2203-858DD17C5898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AE2D9EE5-F41A-8DF1-EE11-7C99A7740B3B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590CEC14-C77F-080A-54EF-623E4AB255E9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8A193118-4B28-953D-0121-A228EF96413D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15D8E5CA-D510-604A-638F-CF8910E5AF69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258E244A-76D0-2FB0-6D08-48743322A5B0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9524AE88-A26C-A33B-FA43-A2F36DCE3245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F1C41373-B861-27B7-2080-11690373AEA2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827A1A7B-CCFA-219A-07D0-7644A9A176AF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833DB642-0FEE-15B6-2BD6-8CA4D2101486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1F35E4DB-AB07-B44E-F1F6-A6ABD66829A6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1CBCBCCD-3E1D-F503-6DA1-CB06426319A1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CA1B622C-2E61-99EF-0DA3-1184026188DA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564F800A-5A4D-CD7B-EC2C-D3E708ED6CD5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6D0DD0C4-DBB8-B87F-3C32-8C922EB08DC5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C969B9E8-97E7-F0C4-FB67-799025EF71D5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A2A5C21-A5C9-DBEE-E444-1CA4D548E48C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3C887733-36AF-A839-46FA-10763E22BD41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DB189501-6DFF-0910-5119-ECC99950F144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sp>
        <p:nvSpPr>
          <p:cNvPr id="179" name="任意多边形 166">
            <a:extLst>
              <a:ext uri="{FF2B5EF4-FFF2-40B4-BE49-F238E27FC236}">
                <a16:creationId xmlns:a16="http://schemas.microsoft.com/office/drawing/2014/main" id="{1EC8229D-1F79-8C4B-B02B-E612F3164AF6}"/>
              </a:ext>
            </a:extLst>
          </p:cNvPr>
          <p:cNvSpPr/>
          <p:nvPr/>
        </p:nvSpPr>
        <p:spPr>
          <a:xfrm>
            <a:off x="1882090" y="2554175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0" name="任意多边形 167">
            <a:extLst>
              <a:ext uri="{FF2B5EF4-FFF2-40B4-BE49-F238E27FC236}">
                <a16:creationId xmlns:a16="http://schemas.microsoft.com/office/drawing/2014/main" id="{8C1BC737-2285-0FAD-381B-FFB54785949C}"/>
              </a:ext>
            </a:extLst>
          </p:cNvPr>
          <p:cNvSpPr/>
          <p:nvPr/>
        </p:nvSpPr>
        <p:spPr>
          <a:xfrm>
            <a:off x="1882090" y="3603351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任意多边形 168">
            <a:extLst>
              <a:ext uri="{FF2B5EF4-FFF2-40B4-BE49-F238E27FC236}">
                <a16:creationId xmlns:a16="http://schemas.microsoft.com/office/drawing/2014/main" id="{862F7033-C14F-49AA-F745-48492461FFB4}"/>
              </a:ext>
            </a:extLst>
          </p:cNvPr>
          <p:cNvSpPr/>
          <p:nvPr/>
        </p:nvSpPr>
        <p:spPr>
          <a:xfrm>
            <a:off x="1882090" y="4652312"/>
            <a:ext cx="3240000" cy="18000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22225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38DDC805-3867-07D5-ABE5-2BE93631EA7F}"/>
              </a:ext>
            </a:extLst>
          </p:cNvPr>
          <p:cNvSpPr txBox="1"/>
          <p:nvPr/>
        </p:nvSpPr>
        <p:spPr>
          <a:xfrm>
            <a:off x="1804044" y="2081667"/>
            <a:ext cx="3318046" cy="455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686D519-4921-4C1F-531A-5196A7B5A1AD}"/>
              </a:ext>
            </a:extLst>
          </p:cNvPr>
          <p:cNvSpPr txBox="1"/>
          <p:nvPr/>
        </p:nvSpPr>
        <p:spPr>
          <a:xfrm>
            <a:off x="1804044" y="3130843"/>
            <a:ext cx="3318046" cy="455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25905C27-6C68-10C8-BF19-642BD126B6F0}"/>
              </a:ext>
            </a:extLst>
          </p:cNvPr>
          <p:cNvSpPr txBox="1"/>
          <p:nvPr/>
        </p:nvSpPr>
        <p:spPr>
          <a:xfrm>
            <a:off x="1804044" y="4179804"/>
            <a:ext cx="3318046" cy="455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3.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7F9969-A0B4-398C-3894-15C6E83A4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554" y="1766074"/>
            <a:ext cx="4141882" cy="4283224"/>
          </a:xfrm>
          <a:prstGeom prst="rect">
            <a:avLst/>
          </a:prstGeom>
        </p:spPr>
      </p:pic>
      <p:grpSp>
        <p:nvGrpSpPr>
          <p:cNvPr id="230" name="图形 2">
            <a:extLst>
              <a:ext uri="{FF2B5EF4-FFF2-40B4-BE49-F238E27FC236}">
                <a16:creationId xmlns:a16="http://schemas.microsoft.com/office/drawing/2014/main" id="{03199161-3FD0-0A0E-2331-9A8E40F38448}"/>
              </a:ext>
            </a:extLst>
          </p:cNvPr>
          <p:cNvGrpSpPr/>
          <p:nvPr/>
        </p:nvGrpSpPr>
        <p:grpSpPr>
          <a:xfrm rot="2090753">
            <a:off x="6982368" y="2283723"/>
            <a:ext cx="974347" cy="1777043"/>
            <a:chOff x="3758530" y="3311146"/>
            <a:chExt cx="1345894" cy="2454682"/>
          </a:xfrm>
          <a:solidFill>
            <a:srgbClr val="262626"/>
          </a:solidFill>
        </p:grpSpPr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251BF4E-0415-C9EF-3D0A-8C99F0F9054B}"/>
                </a:ext>
              </a:extLst>
            </p:cNvPr>
            <p:cNvSpPr/>
            <p:nvPr/>
          </p:nvSpPr>
          <p:spPr>
            <a:xfrm>
              <a:off x="3758530" y="3311146"/>
              <a:ext cx="1345894" cy="1732673"/>
            </a:xfrm>
            <a:custGeom>
              <a:avLst/>
              <a:gdLst>
                <a:gd name="connsiteX0" fmla="*/ 620872 w 1345894"/>
                <a:gd name="connsiteY0" fmla="*/ 1504891 h 1732673"/>
                <a:gd name="connsiteX1" fmla="*/ 648416 w 1345894"/>
                <a:gd name="connsiteY1" fmla="*/ 1504891 h 1732673"/>
                <a:gd name="connsiteX2" fmla="*/ 677959 w 1345894"/>
                <a:gd name="connsiteY2" fmla="*/ 1601514 h 1732673"/>
                <a:gd name="connsiteX3" fmla="*/ 641308 w 1345894"/>
                <a:gd name="connsiteY3" fmla="*/ 1693694 h 1732673"/>
                <a:gd name="connsiteX4" fmla="*/ 620872 w 1345894"/>
                <a:gd name="connsiteY4" fmla="*/ 1504891 h 1732673"/>
                <a:gd name="connsiteX5" fmla="*/ 761034 w 1345894"/>
                <a:gd name="connsiteY5" fmla="*/ 1695471 h 1732673"/>
                <a:gd name="connsiteX6" fmla="*/ 758369 w 1345894"/>
                <a:gd name="connsiteY6" fmla="*/ 1504447 h 1732673"/>
                <a:gd name="connsiteX7" fmla="*/ 828561 w 1345894"/>
                <a:gd name="connsiteY7" fmla="*/ 1502448 h 1732673"/>
                <a:gd name="connsiteX8" fmla="*/ 814122 w 1345894"/>
                <a:gd name="connsiteY8" fmla="*/ 1621505 h 1732673"/>
                <a:gd name="connsiteX9" fmla="*/ 796574 w 1345894"/>
                <a:gd name="connsiteY9" fmla="*/ 1696138 h 1732673"/>
                <a:gd name="connsiteX10" fmla="*/ 761034 w 1345894"/>
                <a:gd name="connsiteY10" fmla="*/ 1695471 h 1732673"/>
                <a:gd name="connsiteX11" fmla="*/ 876318 w 1345894"/>
                <a:gd name="connsiteY11" fmla="*/ 1691473 h 1732673"/>
                <a:gd name="connsiteX12" fmla="*/ 821230 w 1345894"/>
                <a:gd name="connsiteY12" fmla="*/ 1694583 h 1732673"/>
                <a:gd name="connsiteX13" fmla="*/ 829671 w 1345894"/>
                <a:gd name="connsiteY13" fmla="*/ 1595739 h 1732673"/>
                <a:gd name="connsiteX14" fmla="*/ 844776 w 1345894"/>
                <a:gd name="connsiteY14" fmla="*/ 1502448 h 1732673"/>
                <a:gd name="connsiteX15" fmla="*/ 896754 w 1345894"/>
                <a:gd name="connsiteY15" fmla="*/ 1499560 h 1732673"/>
                <a:gd name="connsiteX16" fmla="*/ 876318 w 1345894"/>
                <a:gd name="connsiteY16" fmla="*/ 1691473 h 1732673"/>
                <a:gd name="connsiteX17" fmla="*/ 687954 w 1345894"/>
                <a:gd name="connsiteY17" fmla="*/ 1506446 h 1732673"/>
                <a:gd name="connsiteX18" fmla="*/ 741043 w 1345894"/>
                <a:gd name="connsiteY18" fmla="*/ 1508223 h 1732673"/>
                <a:gd name="connsiteX19" fmla="*/ 743930 w 1345894"/>
                <a:gd name="connsiteY19" fmla="*/ 1696360 h 1732673"/>
                <a:gd name="connsiteX20" fmla="*/ 701504 w 1345894"/>
                <a:gd name="connsiteY20" fmla="*/ 1693472 h 1732673"/>
                <a:gd name="connsiteX21" fmla="*/ 687954 w 1345894"/>
                <a:gd name="connsiteY21" fmla="*/ 1506446 h 1732673"/>
                <a:gd name="connsiteX22" fmla="*/ 991602 w 1345894"/>
                <a:gd name="connsiteY22" fmla="*/ 1685254 h 1732673"/>
                <a:gd name="connsiteX23" fmla="*/ 955617 w 1345894"/>
                <a:gd name="connsiteY23" fmla="*/ 1685254 h 1732673"/>
                <a:gd name="connsiteX24" fmla="*/ 982273 w 1345894"/>
                <a:gd name="connsiteY24" fmla="*/ 1491564 h 1732673"/>
                <a:gd name="connsiteX25" fmla="*/ 1020701 w 1345894"/>
                <a:gd name="connsiteY25" fmla="*/ 1489565 h 1732673"/>
                <a:gd name="connsiteX26" fmla="*/ 991602 w 1345894"/>
                <a:gd name="connsiteY26" fmla="*/ 1685254 h 1732673"/>
                <a:gd name="connsiteX27" fmla="*/ 380753 w 1345894"/>
                <a:gd name="connsiteY27" fmla="*/ 1492674 h 1732673"/>
                <a:gd name="connsiteX28" fmla="*/ 437173 w 1345894"/>
                <a:gd name="connsiteY28" fmla="*/ 1495340 h 1732673"/>
                <a:gd name="connsiteX29" fmla="*/ 460274 w 1345894"/>
                <a:gd name="connsiteY29" fmla="*/ 1599071 h 1732673"/>
                <a:gd name="connsiteX30" fmla="*/ 483597 w 1345894"/>
                <a:gd name="connsiteY30" fmla="*/ 1702801 h 1732673"/>
                <a:gd name="connsiteX31" fmla="*/ 437617 w 1345894"/>
                <a:gd name="connsiteY31" fmla="*/ 1703468 h 1732673"/>
                <a:gd name="connsiteX32" fmla="*/ 427399 w 1345894"/>
                <a:gd name="connsiteY32" fmla="*/ 1680145 h 1732673"/>
                <a:gd name="connsiteX33" fmla="*/ 380753 w 1345894"/>
                <a:gd name="connsiteY33" fmla="*/ 1492674 h 1732673"/>
                <a:gd name="connsiteX34" fmla="*/ 532243 w 1345894"/>
                <a:gd name="connsiteY34" fmla="*/ 1501337 h 1732673"/>
                <a:gd name="connsiteX35" fmla="*/ 604879 w 1345894"/>
                <a:gd name="connsiteY35" fmla="*/ 1503780 h 1732673"/>
                <a:gd name="connsiteX36" fmla="*/ 624648 w 1345894"/>
                <a:gd name="connsiteY36" fmla="*/ 1689474 h 1732673"/>
                <a:gd name="connsiteX37" fmla="*/ 622427 w 1345894"/>
                <a:gd name="connsiteY37" fmla="*/ 1690362 h 1732673"/>
                <a:gd name="connsiteX38" fmla="*/ 561786 w 1345894"/>
                <a:gd name="connsiteY38" fmla="*/ 1696804 h 1732673"/>
                <a:gd name="connsiteX39" fmla="*/ 545127 w 1345894"/>
                <a:gd name="connsiteY39" fmla="*/ 1601292 h 1732673"/>
                <a:gd name="connsiteX40" fmla="*/ 532243 w 1345894"/>
                <a:gd name="connsiteY40" fmla="*/ 1501337 h 1732673"/>
                <a:gd name="connsiteX41" fmla="*/ 453166 w 1345894"/>
                <a:gd name="connsiteY41" fmla="*/ 1497783 h 1732673"/>
                <a:gd name="connsiteX42" fmla="*/ 516028 w 1345894"/>
                <a:gd name="connsiteY42" fmla="*/ 1503558 h 1732673"/>
                <a:gd name="connsiteX43" fmla="*/ 538685 w 1345894"/>
                <a:gd name="connsiteY43" fmla="*/ 1648604 h 1732673"/>
                <a:gd name="connsiteX44" fmla="*/ 545571 w 1345894"/>
                <a:gd name="connsiteY44" fmla="*/ 1699247 h 1732673"/>
                <a:gd name="connsiteX45" fmla="*/ 497814 w 1345894"/>
                <a:gd name="connsiteY45" fmla="*/ 1702135 h 1732673"/>
                <a:gd name="connsiteX46" fmla="*/ 461829 w 1345894"/>
                <a:gd name="connsiteY46" fmla="*/ 1553314 h 1732673"/>
                <a:gd name="connsiteX47" fmla="*/ 453166 w 1345894"/>
                <a:gd name="connsiteY47" fmla="*/ 1497783 h 1732673"/>
                <a:gd name="connsiteX48" fmla="*/ 314337 w 1345894"/>
                <a:gd name="connsiteY48" fmla="*/ 1494007 h 1732673"/>
                <a:gd name="connsiteX49" fmla="*/ 364537 w 1345894"/>
                <a:gd name="connsiteY49" fmla="*/ 1493119 h 1732673"/>
                <a:gd name="connsiteX50" fmla="*/ 403410 w 1345894"/>
                <a:gd name="connsiteY50" fmla="*/ 1652158 h 1732673"/>
                <a:gd name="connsiteX51" fmla="*/ 420069 w 1345894"/>
                <a:gd name="connsiteY51" fmla="*/ 1705022 h 1732673"/>
                <a:gd name="connsiteX52" fmla="*/ 370313 w 1345894"/>
                <a:gd name="connsiteY52" fmla="*/ 1705022 h 1732673"/>
                <a:gd name="connsiteX53" fmla="*/ 314337 w 1345894"/>
                <a:gd name="connsiteY53" fmla="*/ 1494007 h 1732673"/>
                <a:gd name="connsiteX54" fmla="*/ 940068 w 1345894"/>
                <a:gd name="connsiteY54" fmla="*/ 1686142 h 1732673"/>
                <a:gd name="connsiteX55" fmla="*/ 890312 w 1345894"/>
                <a:gd name="connsiteY55" fmla="*/ 1690362 h 1732673"/>
                <a:gd name="connsiteX56" fmla="*/ 910303 w 1345894"/>
                <a:gd name="connsiteY56" fmla="*/ 1498227 h 1732673"/>
                <a:gd name="connsiteX57" fmla="*/ 968279 w 1345894"/>
                <a:gd name="connsiteY57" fmla="*/ 1494007 h 1732673"/>
                <a:gd name="connsiteX58" fmla="*/ 940068 w 1345894"/>
                <a:gd name="connsiteY58" fmla="*/ 1686142 h 1732673"/>
                <a:gd name="connsiteX59" fmla="*/ 282573 w 1345894"/>
                <a:gd name="connsiteY59" fmla="*/ 1160603 h 1732673"/>
                <a:gd name="connsiteX60" fmla="*/ 285238 w 1345894"/>
                <a:gd name="connsiteY60" fmla="*/ 1037770 h 1732673"/>
                <a:gd name="connsiteX61" fmla="*/ 309228 w 1345894"/>
                <a:gd name="connsiteY61" fmla="*/ 805208 h 1732673"/>
                <a:gd name="connsiteX62" fmla="*/ 321889 w 1345894"/>
                <a:gd name="connsiteY62" fmla="*/ 755675 h 1732673"/>
                <a:gd name="connsiteX63" fmla="*/ 389638 w 1345894"/>
                <a:gd name="connsiteY63" fmla="*/ 504234 h 1732673"/>
                <a:gd name="connsiteX64" fmla="*/ 460718 w 1345894"/>
                <a:gd name="connsiteY64" fmla="*/ 318762 h 1732673"/>
                <a:gd name="connsiteX65" fmla="*/ 536686 w 1345894"/>
                <a:gd name="connsiteY65" fmla="*/ 269229 h 1732673"/>
                <a:gd name="connsiteX66" fmla="*/ 628424 w 1345894"/>
                <a:gd name="connsiteY66" fmla="*/ 232801 h 1732673"/>
                <a:gd name="connsiteX67" fmla="*/ 860325 w 1345894"/>
                <a:gd name="connsiteY67" fmla="*/ 306768 h 1732673"/>
                <a:gd name="connsiteX68" fmla="*/ 971166 w 1345894"/>
                <a:gd name="connsiteY68" fmla="*/ 515562 h 1732673"/>
                <a:gd name="connsiteX69" fmla="*/ 1027142 w 1345894"/>
                <a:gd name="connsiteY69" fmla="*/ 841192 h 1732673"/>
                <a:gd name="connsiteX70" fmla="*/ 1053575 w 1345894"/>
                <a:gd name="connsiteY70" fmla="*/ 1071088 h 1732673"/>
                <a:gd name="connsiteX71" fmla="*/ 1042025 w 1345894"/>
                <a:gd name="connsiteY71" fmla="*/ 1306981 h 1732673"/>
                <a:gd name="connsiteX72" fmla="*/ 1029586 w 1345894"/>
                <a:gd name="connsiteY72" fmla="*/ 1423150 h 1732673"/>
                <a:gd name="connsiteX73" fmla="*/ 1008039 w 1345894"/>
                <a:gd name="connsiteY73" fmla="*/ 1465798 h 1732673"/>
                <a:gd name="connsiteX74" fmla="*/ 945844 w 1345894"/>
                <a:gd name="connsiteY74" fmla="*/ 1469129 h 1732673"/>
                <a:gd name="connsiteX75" fmla="*/ 835669 w 1345894"/>
                <a:gd name="connsiteY75" fmla="*/ 1475793 h 1732673"/>
                <a:gd name="connsiteX76" fmla="*/ 461385 w 1345894"/>
                <a:gd name="connsiteY76" fmla="*/ 1466020 h 1732673"/>
                <a:gd name="connsiteX77" fmla="*/ 340326 w 1345894"/>
                <a:gd name="connsiteY77" fmla="*/ 1464909 h 1732673"/>
                <a:gd name="connsiteX78" fmla="*/ 295234 w 1345894"/>
                <a:gd name="connsiteY78" fmla="*/ 1404492 h 1732673"/>
                <a:gd name="connsiteX79" fmla="*/ 282573 w 1345894"/>
                <a:gd name="connsiteY79" fmla="*/ 1160603 h 1732673"/>
                <a:gd name="connsiteX80" fmla="*/ 20241 w 1345894"/>
                <a:gd name="connsiteY80" fmla="*/ 1347185 h 1732673"/>
                <a:gd name="connsiteX81" fmla="*/ 69553 w 1345894"/>
                <a:gd name="connsiteY81" fmla="*/ 1022665 h 1732673"/>
                <a:gd name="connsiteX82" fmla="*/ 128639 w 1345894"/>
                <a:gd name="connsiteY82" fmla="*/ 894723 h 1732673"/>
                <a:gd name="connsiteX83" fmla="*/ 154405 w 1345894"/>
                <a:gd name="connsiteY83" fmla="*/ 857629 h 1732673"/>
                <a:gd name="connsiteX84" fmla="*/ 229484 w 1345894"/>
                <a:gd name="connsiteY84" fmla="*/ 745236 h 1732673"/>
                <a:gd name="connsiteX85" fmla="*/ 257916 w 1345894"/>
                <a:gd name="connsiteY85" fmla="*/ 711029 h 1732673"/>
                <a:gd name="connsiteX86" fmla="*/ 319001 w 1345894"/>
                <a:gd name="connsiteY86" fmla="*/ 647946 h 1732673"/>
                <a:gd name="connsiteX87" fmla="*/ 298788 w 1345894"/>
                <a:gd name="connsiteY87" fmla="*/ 722135 h 1732673"/>
                <a:gd name="connsiteX88" fmla="*/ 260138 w 1345894"/>
                <a:gd name="connsiteY88" fmla="*/ 965802 h 1732673"/>
                <a:gd name="connsiteX89" fmla="*/ 259471 w 1345894"/>
                <a:gd name="connsiteY89" fmla="*/ 1331192 h 1732673"/>
                <a:gd name="connsiteX90" fmla="*/ 20241 w 1345894"/>
                <a:gd name="connsiteY90" fmla="*/ 1347185 h 1732673"/>
                <a:gd name="connsiteX91" fmla="*/ 1309910 w 1345894"/>
                <a:gd name="connsiteY91" fmla="*/ 1360290 h 1732673"/>
                <a:gd name="connsiteX92" fmla="*/ 1309466 w 1345894"/>
                <a:gd name="connsiteY92" fmla="*/ 1361845 h 1732673"/>
                <a:gd name="connsiteX93" fmla="*/ 1065348 w 1345894"/>
                <a:gd name="connsiteY93" fmla="*/ 1371618 h 1732673"/>
                <a:gd name="connsiteX94" fmla="*/ 1077787 w 1345894"/>
                <a:gd name="connsiteY94" fmla="*/ 1271664 h 1732673"/>
                <a:gd name="connsiteX95" fmla="*/ 1067125 w 1345894"/>
                <a:gd name="connsiteY95" fmla="*/ 961360 h 1732673"/>
                <a:gd name="connsiteX96" fmla="*/ 1070457 w 1345894"/>
                <a:gd name="connsiteY96" fmla="*/ 919379 h 1732673"/>
                <a:gd name="connsiteX97" fmla="*/ 1065570 w 1345894"/>
                <a:gd name="connsiteY97" fmla="*/ 871178 h 1732673"/>
                <a:gd name="connsiteX98" fmla="*/ 1040248 w 1345894"/>
                <a:gd name="connsiteY98" fmla="*/ 672380 h 1732673"/>
                <a:gd name="connsiteX99" fmla="*/ 1018257 w 1345894"/>
                <a:gd name="connsiteY99" fmla="*/ 583753 h 1732673"/>
                <a:gd name="connsiteX100" fmla="*/ 1093114 w 1345894"/>
                <a:gd name="connsiteY100" fmla="*/ 646392 h 1732673"/>
                <a:gd name="connsiteX101" fmla="*/ 1148424 w 1345894"/>
                <a:gd name="connsiteY101" fmla="*/ 726355 h 1732673"/>
                <a:gd name="connsiteX102" fmla="*/ 1303912 w 1345894"/>
                <a:gd name="connsiteY102" fmla="*/ 1245897 h 1732673"/>
                <a:gd name="connsiteX103" fmla="*/ 1309910 w 1345894"/>
                <a:gd name="connsiteY103" fmla="*/ 1308536 h 1732673"/>
                <a:gd name="connsiteX104" fmla="*/ 1312353 w 1345894"/>
                <a:gd name="connsiteY104" fmla="*/ 1338300 h 1732673"/>
                <a:gd name="connsiteX105" fmla="*/ 1310132 w 1345894"/>
                <a:gd name="connsiteY105" fmla="*/ 1358735 h 1732673"/>
                <a:gd name="connsiteX106" fmla="*/ 1309910 w 1345894"/>
                <a:gd name="connsiteY106" fmla="*/ 1360290 h 1732673"/>
                <a:gd name="connsiteX107" fmla="*/ 488928 w 1345894"/>
                <a:gd name="connsiteY107" fmla="*/ 266342 h 1732673"/>
                <a:gd name="connsiteX108" fmla="*/ 613320 w 1345894"/>
                <a:gd name="connsiteY108" fmla="*/ 95975 h 1732673"/>
                <a:gd name="connsiteX109" fmla="*/ 658634 w 1345894"/>
                <a:gd name="connsiteY109" fmla="*/ 55548 h 1732673"/>
                <a:gd name="connsiteX110" fmla="*/ 717275 w 1345894"/>
                <a:gd name="connsiteY110" fmla="*/ 28005 h 1732673"/>
                <a:gd name="connsiteX111" fmla="*/ 806348 w 1345894"/>
                <a:gd name="connsiteY111" fmla="*/ 48218 h 1732673"/>
                <a:gd name="connsiteX112" fmla="*/ 851440 w 1345894"/>
                <a:gd name="connsiteY112" fmla="*/ 118409 h 1732673"/>
                <a:gd name="connsiteX113" fmla="*/ 884759 w 1345894"/>
                <a:gd name="connsiteY113" fmla="*/ 200594 h 1732673"/>
                <a:gd name="connsiteX114" fmla="*/ 912303 w 1345894"/>
                <a:gd name="connsiteY114" fmla="*/ 290553 h 1732673"/>
                <a:gd name="connsiteX115" fmla="*/ 891423 w 1345894"/>
                <a:gd name="connsiteY115" fmla="*/ 299438 h 1732673"/>
                <a:gd name="connsiteX116" fmla="*/ 914746 w 1345894"/>
                <a:gd name="connsiteY116" fmla="*/ 290331 h 1732673"/>
                <a:gd name="connsiteX117" fmla="*/ 935182 w 1345894"/>
                <a:gd name="connsiteY117" fmla="*/ 358966 h 1732673"/>
                <a:gd name="connsiteX118" fmla="*/ 920077 w 1345894"/>
                <a:gd name="connsiteY118" fmla="*/ 348971 h 1732673"/>
                <a:gd name="connsiteX119" fmla="*/ 883648 w 1345894"/>
                <a:gd name="connsiteY119" fmla="*/ 299882 h 1732673"/>
                <a:gd name="connsiteX120" fmla="*/ 750150 w 1345894"/>
                <a:gd name="connsiteY120" fmla="*/ 210145 h 1732673"/>
                <a:gd name="connsiteX121" fmla="*/ 544905 w 1345894"/>
                <a:gd name="connsiteY121" fmla="*/ 238132 h 1732673"/>
                <a:gd name="connsiteX122" fmla="*/ 488928 w 1345894"/>
                <a:gd name="connsiteY122" fmla="*/ 266342 h 1732673"/>
                <a:gd name="connsiteX123" fmla="*/ 2248 w 1345894"/>
                <a:gd name="connsiteY123" fmla="*/ 1365399 h 1732673"/>
                <a:gd name="connsiteX124" fmla="*/ 261026 w 1345894"/>
                <a:gd name="connsiteY124" fmla="*/ 1356958 h 1732673"/>
                <a:gd name="connsiteX125" fmla="*/ 277019 w 1345894"/>
                <a:gd name="connsiteY125" fmla="*/ 1453359 h 1732673"/>
                <a:gd name="connsiteX126" fmla="*/ 343657 w 1345894"/>
                <a:gd name="connsiteY126" fmla="*/ 1701691 h 1732673"/>
                <a:gd name="connsiteX127" fmla="*/ 356097 w 1345894"/>
                <a:gd name="connsiteY127" fmla="*/ 1718794 h 1732673"/>
                <a:gd name="connsiteX128" fmla="*/ 373200 w 1345894"/>
                <a:gd name="connsiteY128" fmla="*/ 1719460 h 1732673"/>
                <a:gd name="connsiteX129" fmla="*/ 437839 w 1345894"/>
                <a:gd name="connsiteY129" fmla="*/ 1715684 h 1732673"/>
                <a:gd name="connsiteX130" fmla="*/ 524913 w 1345894"/>
                <a:gd name="connsiteY130" fmla="*/ 1721237 h 1732673"/>
                <a:gd name="connsiteX131" fmla="*/ 560009 w 1345894"/>
                <a:gd name="connsiteY131" fmla="*/ 1718128 h 1732673"/>
                <a:gd name="connsiteX132" fmla="*/ 600214 w 1345894"/>
                <a:gd name="connsiteY132" fmla="*/ 1717683 h 1732673"/>
                <a:gd name="connsiteX133" fmla="*/ 861435 w 1345894"/>
                <a:gd name="connsiteY133" fmla="*/ 1728123 h 1732673"/>
                <a:gd name="connsiteX134" fmla="*/ 947621 w 1345894"/>
                <a:gd name="connsiteY134" fmla="*/ 1721904 h 1732673"/>
                <a:gd name="connsiteX135" fmla="*/ 983161 w 1345894"/>
                <a:gd name="connsiteY135" fmla="*/ 1712575 h 1732673"/>
                <a:gd name="connsiteX136" fmla="*/ 1005818 w 1345894"/>
                <a:gd name="connsiteY136" fmla="*/ 1700802 h 1732673"/>
                <a:gd name="connsiteX137" fmla="*/ 1010261 w 1345894"/>
                <a:gd name="connsiteY137" fmla="*/ 1700802 h 1732673"/>
                <a:gd name="connsiteX138" fmla="*/ 1011815 w 1345894"/>
                <a:gd name="connsiteY138" fmla="*/ 1700358 h 1732673"/>
                <a:gd name="connsiteX139" fmla="*/ 1064015 w 1345894"/>
                <a:gd name="connsiteY139" fmla="*/ 1402271 h 1732673"/>
                <a:gd name="connsiteX140" fmla="*/ 1329013 w 1345894"/>
                <a:gd name="connsiteY140" fmla="*/ 1394052 h 1732673"/>
                <a:gd name="connsiteX141" fmla="*/ 1335899 w 1345894"/>
                <a:gd name="connsiteY141" fmla="*/ 1387833 h 1732673"/>
                <a:gd name="connsiteX142" fmla="*/ 1340119 w 1345894"/>
                <a:gd name="connsiteY142" fmla="*/ 1385168 h 1732673"/>
                <a:gd name="connsiteX143" fmla="*/ 1342118 w 1345894"/>
                <a:gd name="connsiteY143" fmla="*/ 1383835 h 1732673"/>
                <a:gd name="connsiteX144" fmla="*/ 1343895 w 1345894"/>
                <a:gd name="connsiteY144" fmla="*/ 1382502 h 1732673"/>
                <a:gd name="connsiteX145" fmla="*/ 1345894 w 1345894"/>
                <a:gd name="connsiteY145" fmla="*/ 1380947 h 1732673"/>
                <a:gd name="connsiteX146" fmla="*/ 1331012 w 1345894"/>
                <a:gd name="connsiteY146" fmla="*/ 1208137 h 1732673"/>
                <a:gd name="connsiteX147" fmla="*/ 1308355 w 1345894"/>
                <a:gd name="connsiteY147" fmla="*/ 1101741 h 1732673"/>
                <a:gd name="connsiteX148" fmla="*/ 1295916 w 1345894"/>
                <a:gd name="connsiteY148" fmla="*/ 1048654 h 1732673"/>
                <a:gd name="connsiteX149" fmla="*/ 1251713 w 1345894"/>
                <a:gd name="connsiteY149" fmla="*/ 901609 h 1732673"/>
                <a:gd name="connsiteX150" fmla="*/ 1234831 w 1345894"/>
                <a:gd name="connsiteY150" fmla="*/ 853187 h 1732673"/>
                <a:gd name="connsiteX151" fmla="*/ 1091559 w 1345894"/>
                <a:gd name="connsiteY151" fmla="*/ 611963 h 1732673"/>
                <a:gd name="connsiteX152" fmla="*/ 1056685 w 1345894"/>
                <a:gd name="connsiteY152" fmla="*/ 584420 h 1732673"/>
                <a:gd name="connsiteX153" fmla="*/ 1014481 w 1345894"/>
                <a:gd name="connsiteY153" fmla="*/ 560653 h 1732673"/>
                <a:gd name="connsiteX154" fmla="*/ 991602 w 1345894"/>
                <a:gd name="connsiteY154" fmla="*/ 454701 h 1732673"/>
                <a:gd name="connsiteX155" fmla="*/ 967834 w 1345894"/>
                <a:gd name="connsiteY155" fmla="*/ 349859 h 1732673"/>
                <a:gd name="connsiteX156" fmla="*/ 952730 w 1345894"/>
                <a:gd name="connsiteY156" fmla="*/ 302770 h 1732673"/>
                <a:gd name="connsiteX157" fmla="*/ 937403 w 1345894"/>
                <a:gd name="connsiteY157" fmla="*/ 252792 h 1732673"/>
                <a:gd name="connsiteX158" fmla="*/ 860325 w 1345894"/>
                <a:gd name="connsiteY158" fmla="*/ 73096 h 1732673"/>
                <a:gd name="connsiteX159" fmla="*/ 644862 w 1345894"/>
                <a:gd name="connsiteY159" fmla="*/ 28894 h 1732673"/>
                <a:gd name="connsiteX160" fmla="*/ 608433 w 1345894"/>
                <a:gd name="connsiteY160" fmla="*/ 58214 h 1732673"/>
                <a:gd name="connsiteX161" fmla="*/ 426511 w 1345894"/>
                <a:gd name="connsiteY161" fmla="*/ 323649 h 1732673"/>
                <a:gd name="connsiteX162" fmla="*/ 406297 w 1345894"/>
                <a:gd name="connsiteY162" fmla="*/ 368962 h 1732673"/>
                <a:gd name="connsiteX163" fmla="*/ 372312 w 1345894"/>
                <a:gd name="connsiteY163" fmla="*/ 463363 h 1732673"/>
                <a:gd name="connsiteX164" fmla="*/ 343657 w 1345894"/>
                <a:gd name="connsiteY164" fmla="*/ 562874 h 1732673"/>
                <a:gd name="connsiteX165" fmla="*/ 292124 w 1345894"/>
                <a:gd name="connsiteY165" fmla="*/ 640172 h 1732673"/>
                <a:gd name="connsiteX166" fmla="*/ 257472 w 1345894"/>
                <a:gd name="connsiteY166" fmla="*/ 667937 h 1732673"/>
                <a:gd name="connsiteX167" fmla="*/ 240591 w 1345894"/>
                <a:gd name="connsiteY167" fmla="*/ 683930 h 1732673"/>
                <a:gd name="connsiteX168" fmla="*/ 196387 w 1345894"/>
                <a:gd name="connsiteY168" fmla="*/ 735018 h 1732673"/>
                <a:gd name="connsiteX169" fmla="*/ 71552 w 1345894"/>
                <a:gd name="connsiteY169" fmla="*/ 932484 h 1732673"/>
                <a:gd name="connsiteX170" fmla="*/ 39788 w 1345894"/>
                <a:gd name="connsiteY170" fmla="*/ 1029107 h 1732673"/>
                <a:gd name="connsiteX171" fmla="*/ 2248 w 1345894"/>
                <a:gd name="connsiteY171" fmla="*/ 1365399 h 173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345894" h="1732673">
                  <a:moveTo>
                    <a:pt x="620872" y="1504891"/>
                  </a:moveTo>
                  <a:cubicBezTo>
                    <a:pt x="629979" y="1504891"/>
                    <a:pt x="639308" y="1504669"/>
                    <a:pt x="648416" y="1504891"/>
                  </a:cubicBezTo>
                  <a:cubicBezTo>
                    <a:pt x="688176" y="1505113"/>
                    <a:pt x="675737" y="1513998"/>
                    <a:pt x="677959" y="1601514"/>
                  </a:cubicBezTo>
                  <a:cubicBezTo>
                    <a:pt x="680624" y="1693472"/>
                    <a:pt x="713943" y="1694139"/>
                    <a:pt x="641308" y="1693694"/>
                  </a:cubicBezTo>
                  <a:cubicBezTo>
                    <a:pt x="641530" y="1663042"/>
                    <a:pt x="620650" y="1578857"/>
                    <a:pt x="620872" y="1504891"/>
                  </a:cubicBezTo>
                  <a:close/>
                  <a:moveTo>
                    <a:pt x="761034" y="1695471"/>
                  </a:moveTo>
                  <a:cubicBezTo>
                    <a:pt x="758146" y="1631278"/>
                    <a:pt x="760146" y="1569306"/>
                    <a:pt x="758369" y="1504447"/>
                  </a:cubicBezTo>
                  <a:lnTo>
                    <a:pt x="828561" y="1502448"/>
                  </a:lnTo>
                  <a:cubicBezTo>
                    <a:pt x="833447" y="1532656"/>
                    <a:pt x="817010" y="1589741"/>
                    <a:pt x="814122" y="1621505"/>
                  </a:cubicBezTo>
                  <a:cubicBezTo>
                    <a:pt x="808125" y="1690140"/>
                    <a:pt x="814122" y="1694361"/>
                    <a:pt x="796574" y="1696138"/>
                  </a:cubicBezTo>
                  <a:cubicBezTo>
                    <a:pt x="789022" y="1697026"/>
                    <a:pt x="769031" y="1696360"/>
                    <a:pt x="761034" y="1695471"/>
                  </a:cubicBezTo>
                  <a:close/>
                  <a:moveTo>
                    <a:pt x="876318" y="1691473"/>
                  </a:moveTo>
                  <a:lnTo>
                    <a:pt x="821230" y="1694583"/>
                  </a:lnTo>
                  <a:cubicBezTo>
                    <a:pt x="825451" y="1662153"/>
                    <a:pt x="824340" y="1627946"/>
                    <a:pt x="829671" y="1595739"/>
                  </a:cubicBezTo>
                  <a:cubicBezTo>
                    <a:pt x="835002" y="1563531"/>
                    <a:pt x="838779" y="1533323"/>
                    <a:pt x="844776" y="1502448"/>
                  </a:cubicBezTo>
                  <a:lnTo>
                    <a:pt x="896754" y="1499560"/>
                  </a:lnTo>
                  <a:cubicBezTo>
                    <a:pt x="895199" y="1566419"/>
                    <a:pt x="876984" y="1623282"/>
                    <a:pt x="876318" y="1691473"/>
                  </a:cubicBezTo>
                  <a:close/>
                  <a:moveTo>
                    <a:pt x="687954" y="1506446"/>
                  </a:moveTo>
                  <a:cubicBezTo>
                    <a:pt x="704170" y="1505335"/>
                    <a:pt x="729270" y="1503336"/>
                    <a:pt x="741043" y="1508223"/>
                  </a:cubicBezTo>
                  <a:cubicBezTo>
                    <a:pt x="749706" y="1523771"/>
                    <a:pt x="747262" y="1669261"/>
                    <a:pt x="743930" y="1696360"/>
                  </a:cubicBezTo>
                  <a:lnTo>
                    <a:pt x="701504" y="1693472"/>
                  </a:lnTo>
                  <a:cubicBezTo>
                    <a:pt x="695062" y="1632611"/>
                    <a:pt x="688176" y="1568196"/>
                    <a:pt x="687954" y="1506446"/>
                  </a:cubicBezTo>
                  <a:close/>
                  <a:moveTo>
                    <a:pt x="991602" y="1685254"/>
                  </a:moveTo>
                  <a:lnTo>
                    <a:pt x="955617" y="1685254"/>
                  </a:lnTo>
                  <a:cubicBezTo>
                    <a:pt x="955395" y="1600848"/>
                    <a:pt x="978719" y="1544429"/>
                    <a:pt x="982273" y="1491564"/>
                  </a:cubicBezTo>
                  <a:lnTo>
                    <a:pt x="1020701" y="1489565"/>
                  </a:lnTo>
                  <a:cubicBezTo>
                    <a:pt x="1018479" y="1556423"/>
                    <a:pt x="998044" y="1621283"/>
                    <a:pt x="991602" y="1685254"/>
                  </a:cubicBezTo>
                  <a:close/>
                  <a:moveTo>
                    <a:pt x="380753" y="1492674"/>
                  </a:moveTo>
                  <a:lnTo>
                    <a:pt x="437173" y="1495340"/>
                  </a:lnTo>
                  <a:lnTo>
                    <a:pt x="460274" y="1599071"/>
                  </a:lnTo>
                  <a:cubicBezTo>
                    <a:pt x="465605" y="1622393"/>
                    <a:pt x="483597" y="1688141"/>
                    <a:pt x="483597" y="1702801"/>
                  </a:cubicBezTo>
                  <a:lnTo>
                    <a:pt x="437617" y="1703468"/>
                  </a:lnTo>
                  <a:lnTo>
                    <a:pt x="427399" y="1680145"/>
                  </a:lnTo>
                  <a:cubicBezTo>
                    <a:pt x="413627" y="1633499"/>
                    <a:pt x="381641" y="1532656"/>
                    <a:pt x="380753" y="1492674"/>
                  </a:cubicBezTo>
                  <a:close/>
                  <a:moveTo>
                    <a:pt x="532243" y="1501337"/>
                  </a:moveTo>
                  <a:lnTo>
                    <a:pt x="604879" y="1503780"/>
                  </a:lnTo>
                  <a:lnTo>
                    <a:pt x="624648" y="1689474"/>
                  </a:lnTo>
                  <a:cubicBezTo>
                    <a:pt x="623982" y="1689918"/>
                    <a:pt x="622871" y="1689474"/>
                    <a:pt x="622427" y="1690362"/>
                  </a:cubicBezTo>
                  <a:lnTo>
                    <a:pt x="561786" y="1696804"/>
                  </a:lnTo>
                  <a:cubicBezTo>
                    <a:pt x="562008" y="1681033"/>
                    <a:pt x="548681" y="1635498"/>
                    <a:pt x="545127" y="1601292"/>
                  </a:cubicBezTo>
                  <a:cubicBezTo>
                    <a:pt x="541573" y="1566419"/>
                    <a:pt x="537352" y="1534877"/>
                    <a:pt x="532243" y="1501337"/>
                  </a:cubicBezTo>
                  <a:close/>
                  <a:moveTo>
                    <a:pt x="453166" y="1497783"/>
                  </a:moveTo>
                  <a:cubicBezTo>
                    <a:pt x="463606" y="1498005"/>
                    <a:pt x="509364" y="1497117"/>
                    <a:pt x="516028" y="1503558"/>
                  </a:cubicBezTo>
                  <a:cubicBezTo>
                    <a:pt x="528023" y="1515331"/>
                    <a:pt x="533132" y="1620172"/>
                    <a:pt x="538685" y="1648604"/>
                  </a:cubicBezTo>
                  <a:cubicBezTo>
                    <a:pt x="541795" y="1665041"/>
                    <a:pt x="547348" y="1681700"/>
                    <a:pt x="545571" y="1699247"/>
                  </a:cubicBezTo>
                  <a:lnTo>
                    <a:pt x="497814" y="1702135"/>
                  </a:lnTo>
                  <a:cubicBezTo>
                    <a:pt x="498924" y="1675925"/>
                    <a:pt x="468271" y="1588853"/>
                    <a:pt x="461829" y="1553314"/>
                  </a:cubicBezTo>
                  <a:cubicBezTo>
                    <a:pt x="458719" y="1535988"/>
                    <a:pt x="456942" y="1515553"/>
                    <a:pt x="453166" y="1497783"/>
                  </a:cubicBezTo>
                  <a:close/>
                  <a:moveTo>
                    <a:pt x="314337" y="1494007"/>
                  </a:moveTo>
                  <a:lnTo>
                    <a:pt x="364537" y="1493119"/>
                  </a:lnTo>
                  <a:cubicBezTo>
                    <a:pt x="376088" y="1521106"/>
                    <a:pt x="389860" y="1602624"/>
                    <a:pt x="403410" y="1652158"/>
                  </a:cubicBezTo>
                  <a:cubicBezTo>
                    <a:pt x="408963" y="1672148"/>
                    <a:pt x="416293" y="1683921"/>
                    <a:pt x="420069" y="1705022"/>
                  </a:cubicBezTo>
                  <a:lnTo>
                    <a:pt x="370313" y="1705022"/>
                  </a:lnTo>
                  <a:cubicBezTo>
                    <a:pt x="352543" y="1659265"/>
                    <a:pt x="320112" y="1547316"/>
                    <a:pt x="314337" y="1494007"/>
                  </a:cubicBezTo>
                  <a:close/>
                  <a:moveTo>
                    <a:pt x="940068" y="1686142"/>
                  </a:moveTo>
                  <a:lnTo>
                    <a:pt x="890312" y="1690362"/>
                  </a:lnTo>
                  <a:cubicBezTo>
                    <a:pt x="891423" y="1622171"/>
                    <a:pt x="906305" y="1565752"/>
                    <a:pt x="910303" y="1498227"/>
                  </a:cubicBezTo>
                  <a:lnTo>
                    <a:pt x="968279" y="1494007"/>
                  </a:lnTo>
                  <a:cubicBezTo>
                    <a:pt x="957394" y="1577081"/>
                    <a:pt x="949176" y="1575081"/>
                    <a:pt x="940068" y="1686142"/>
                  </a:cubicBezTo>
                  <a:close/>
                  <a:moveTo>
                    <a:pt x="282573" y="1160603"/>
                  </a:moveTo>
                  <a:cubicBezTo>
                    <a:pt x="280573" y="1136836"/>
                    <a:pt x="281462" y="1059982"/>
                    <a:pt x="285238" y="1037770"/>
                  </a:cubicBezTo>
                  <a:cubicBezTo>
                    <a:pt x="294567" y="986237"/>
                    <a:pt x="291902" y="889170"/>
                    <a:pt x="309228" y="805208"/>
                  </a:cubicBezTo>
                  <a:cubicBezTo>
                    <a:pt x="312338" y="789882"/>
                    <a:pt x="317891" y="772334"/>
                    <a:pt x="321889" y="755675"/>
                  </a:cubicBezTo>
                  <a:cubicBezTo>
                    <a:pt x="341214" y="671713"/>
                    <a:pt x="367647" y="590639"/>
                    <a:pt x="389638" y="504234"/>
                  </a:cubicBezTo>
                  <a:cubicBezTo>
                    <a:pt x="406742" y="436043"/>
                    <a:pt x="437395" y="380512"/>
                    <a:pt x="460718" y="318762"/>
                  </a:cubicBezTo>
                  <a:cubicBezTo>
                    <a:pt x="470714" y="291886"/>
                    <a:pt x="486929" y="295884"/>
                    <a:pt x="536686" y="269229"/>
                  </a:cubicBezTo>
                  <a:cubicBezTo>
                    <a:pt x="554012" y="260122"/>
                    <a:pt x="609099" y="237466"/>
                    <a:pt x="628424" y="232801"/>
                  </a:cubicBezTo>
                  <a:cubicBezTo>
                    <a:pt x="712833" y="212588"/>
                    <a:pt x="817232" y="250127"/>
                    <a:pt x="860325" y="306768"/>
                  </a:cubicBezTo>
                  <a:cubicBezTo>
                    <a:pt x="931183" y="400059"/>
                    <a:pt x="945177" y="350970"/>
                    <a:pt x="971166" y="515562"/>
                  </a:cubicBezTo>
                  <a:cubicBezTo>
                    <a:pt x="989825" y="634841"/>
                    <a:pt x="1021811" y="710807"/>
                    <a:pt x="1027142" y="841192"/>
                  </a:cubicBezTo>
                  <a:cubicBezTo>
                    <a:pt x="1030252" y="919157"/>
                    <a:pt x="1043135" y="995122"/>
                    <a:pt x="1053575" y="1071088"/>
                  </a:cubicBezTo>
                  <a:cubicBezTo>
                    <a:pt x="1061572" y="1129950"/>
                    <a:pt x="1052465" y="1249896"/>
                    <a:pt x="1042025" y="1306981"/>
                  </a:cubicBezTo>
                  <a:cubicBezTo>
                    <a:pt x="1035139" y="1345630"/>
                    <a:pt x="1033806" y="1384945"/>
                    <a:pt x="1029586" y="1423150"/>
                  </a:cubicBezTo>
                  <a:cubicBezTo>
                    <a:pt x="1026254" y="1451360"/>
                    <a:pt x="1036694" y="1462244"/>
                    <a:pt x="1008039" y="1465798"/>
                  </a:cubicBezTo>
                  <a:cubicBezTo>
                    <a:pt x="989158" y="1468019"/>
                    <a:pt x="964725" y="1466464"/>
                    <a:pt x="945844" y="1469129"/>
                  </a:cubicBezTo>
                  <a:lnTo>
                    <a:pt x="835669" y="1475793"/>
                  </a:lnTo>
                  <a:cubicBezTo>
                    <a:pt x="752371" y="1478014"/>
                    <a:pt x="537352" y="1477348"/>
                    <a:pt x="461385" y="1466020"/>
                  </a:cubicBezTo>
                  <a:cubicBezTo>
                    <a:pt x="442282" y="1463132"/>
                    <a:pt x="357874" y="1459134"/>
                    <a:pt x="340326" y="1464909"/>
                  </a:cubicBezTo>
                  <a:cubicBezTo>
                    <a:pt x="313892" y="1474016"/>
                    <a:pt x="308339" y="1504447"/>
                    <a:pt x="295234" y="1404492"/>
                  </a:cubicBezTo>
                  <a:cubicBezTo>
                    <a:pt x="285016" y="1326083"/>
                    <a:pt x="289236" y="1239678"/>
                    <a:pt x="282573" y="1160603"/>
                  </a:cubicBezTo>
                  <a:close/>
                  <a:moveTo>
                    <a:pt x="20241" y="1347185"/>
                  </a:moveTo>
                  <a:cubicBezTo>
                    <a:pt x="26238" y="1206138"/>
                    <a:pt x="37566" y="1148830"/>
                    <a:pt x="69553" y="1022665"/>
                  </a:cubicBezTo>
                  <a:cubicBezTo>
                    <a:pt x="80881" y="978907"/>
                    <a:pt x="103316" y="931373"/>
                    <a:pt x="128639" y="894723"/>
                  </a:cubicBezTo>
                  <a:cubicBezTo>
                    <a:pt x="138412" y="880730"/>
                    <a:pt x="146187" y="870956"/>
                    <a:pt x="154405" y="857629"/>
                  </a:cubicBezTo>
                  <a:lnTo>
                    <a:pt x="229484" y="745236"/>
                  </a:lnTo>
                  <a:cubicBezTo>
                    <a:pt x="235926" y="736573"/>
                    <a:pt x="249920" y="718803"/>
                    <a:pt x="257916" y="711029"/>
                  </a:cubicBezTo>
                  <a:cubicBezTo>
                    <a:pt x="293235" y="677711"/>
                    <a:pt x="296344" y="661052"/>
                    <a:pt x="319001" y="647946"/>
                  </a:cubicBezTo>
                  <a:cubicBezTo>
                    <a:pt x="315447" y="674157"/>
                    <a:pt x="305452" y="697257"/>
                    <a:pt x="298788" y="722135"/>
                  </a:cubicBezTo>
                  <a:cubicBezTo>
                    <a:pt x="279463" y="793658"/>
                    <a:pt x="267024" y="889615"/>
                    <a:pt x="260138" y="965802"/>
                  </a:cubicBezTo>
                  <a:cubicBezTo>
                    <a:pt x="248365" y="1093078"/>
                    <a:pt x="258805" y="1207693"/>
                    <a:pt x="259471" y="1331192"/>
                  </a:cubicBezTo>
                  <a:lnTo>
                    <a:pt x="20241" y="1347185"/>
                  </a:lnTo>
                  <a:close/>
                  <a:moveTo>
                    <a:pt x="1309910" y="1360290"/>
                  </a:moveTo>
                  <a:cubicBezTo>
                    <a:pt x="1309688" y="1360068"/>
                    <a:pt x="1309466" y="1361401"/>
                    <a:pt x="1309466" y="1361845"/>
                  </a:cubicBezTo>
                  <a:cubicBezTo>
                    <a:pt x="1191072" y="1362289"/>
                    <a:pt x="1184852" y="1362067"/>
                    <a:pt x="1065348" y="1371618"/>
                  </a:cubicBezTo>
                  <a:cubicBezTo>
                    <a:pt x="1065126" y="1338966"/>
                    <a:pt x="1074455" y="1303427"/>
                    <a:pt x="1077787" y="1271664"/>
                  </a:cubicBezTo>
                  <a:cubicBezTo>
                    <a:pt x="1089116" y="1167044"/>
                    <a:pt x="1087561" y="1064424"/>
                    <a:pt x="1067125" y="961360"/>
                  </a:cubicBezTo>
                  <a:cubicBezTo>
                    <a:pt x="1059351" y="921822"/>
                    <a:pt x="1068680" y="932706"/>
                    <a:pt x="1070457" y="919379"/>
                  </a:cubicBezTo>
                  <a:cubicBezTo>
                    <a:pt x="1072012" y="909383"/>
                    <a:pt x="1066681" y="883617"/>
                    <a:pt x="1065570" y="871178"/>
                  </a:cubicBezTo>
                  <a:cubicBezTo>
                    <a:pt x="1059351" y="787661"/>
                    <a:pt x="1055797" y="753898"/>
                    <a:pt x="1040248" y="672380"/>
                  </a:cubicBezTo>
                  <a:cubicBezTo>
                    <a:pt x="1033584" y="637285"/>
                    <a:pt x="1021145" y="619293"/>
                    <a:pt x="1018257" y="583753"/>
                  </a:cubicBezTo>
                  <a:cubicBezTo>
                    <a:pt x="1050466" y="592416"/>
                    <a:pt x="1074677" y="623291"/>
                    <a:pt x="1093114" y="646392"/>
                  </a:cubicBezTo>
                  <a:cubicBezTo>
                    <a:pt x="1112883" y="671047"/>
                    <a:pt x="1132653" y="693703"/>
                    <a:pt x="1148424" y="726355"/>
                  </a:cubicBezTo>
                  <a:cubicBezTo>
                    <a:pt x="1205288" y="842969"/>
                    <a:pt x="1292362" y="1112402"/>
                    <a:pt x="1303912" y="1245897"/>
                  </a:cubicBezTo>
                  <a:cubicBezTo>
                    <a:pt x="1305689" y="1266999"/>
                    <a:pt x="1307466" y="1288323"/>
                    <a:pt x="1309910" y="1308536"/>
                  </a:cubicBezTo>
                  <a:cubicBezTo>
                    <a:pt x="1311021" y="1317865"/>
                    <a:pt x="1312353" y="1328304"/>
                    <a:pt x="1312353" y="1338300"/>
                  </a:cubicBezTo>
                  <a:lnTo>
                    <a:pt x="1310132" y="1358735"/>
                  </a:lnTo>
                  <a:cubicBezTo>
                    <a:pt x="1310132" y="1358957"/>
                    <a:pt x="1309910" y="1360734"/>
                    <a:pt x="1309910" y="1360290"/>
                  </a:cubicBezTo>
                  <a:close/>
                  <a:moveTo>
                    <a:pt x="488928" y="266342"/>
                  </a:moveTo>
                  <a:cubicBezTo>
                    <a:pt x="496925" y="234578"/>
                    <a:pt x="579778" y="125739"/>
                    <a:pt x="613320" y="95975"/>
                  </a:cubicBezTo>
                  <a:lnTo>
                    <a:pt x="658634" y="55548"/>
                  </a:lnTo>
                  <a:cubicBezTo>
                    <a:pt x="688621" y="33781"/>
                    <a:pt x="690620" y="27561"/>
                    <a:pt x="717275" y="28005"/>
                  </a:cubicBezTo>
                  <a:cubicBezTo>
                    <a:pt x="762145" y="28894"/>
                    <a:pt x="777249" y="12901"/>
                    <a:pt x="806348" y="48218"/>
                  </a:cubicBezTo>
                  <a:cubicBezTo>
                    <a:pt x="837668" y="86645"/>
                    <a:pt x="830560" y="70653"/>
                    <a:pt x="851440" y="118409"/>
                  </a:cubicBezTo>
                  <a:lnTo>
                    <a:pt x="884759" y="200594"/>
                  </a:lnTo>
                  <a:cubicBezTo>
                    <a:pt x="894977" y="228359"/>
                    <a:pt x="908526" y="258567"/>
                    <a:pt x="912303" y="290553"/>
                  </a:cubicBezTo>
                  <a:cubicBezTo>
                    <a:pt x="900752" y="286111"/>
                    <a:pt x="889868" y="285444"/>
                    <a:pt x="891423" y="299438"/>
                  </a:cubicBezTo>
                  <a:cubicBezTo>
                    <a:pt x="904750" y="304991"/>
                    <a:pt x="901418" y="298327"/>
                    <a:pt x="914746" y="290331"/>
                  </a:cubicBezTo>
                  <a:cubicBezTo>
                    <a:pt x="919855" y="312987"/>
                    <a:pt x="930073" y="344751"/>
                    <a:pt x="935182" y="358966"/>
                  </a:cubicBezTo>
                  <a:cubicBezTo>
                    <a:pt x="927185" y="355412"/>
                    <a:pt x="927851" y="358300"/>
                    <a:pt x="920077" y="348971"/>
                  </a:cubicBezTo>
                  <a:lnTo>
                    <a:pt x="883648" y="299882"/>
                  </a:lnTo>
                  <a:cubicBezTo>
                    <a:pt x="855660" y="247906"/>
                    <a:pt x="808569" y="224139"/>
                    <a:pt x="750150" y="210145"/>
                  </a:cubicBezTo>
                  <a:cubicBezTo>
                    <a:pt x="664409" y="189488"/>
                    <a:pt x="610654" y="209923"/>
                    <a:pt x="544905" y="238132"/>
                  </a:cubicBezTo>
                  <a:lnTo>
                    <a:pt x="488928" y="266342"/>
                  </a:lnTo>
                  <a:close/>
                  <a:moveTo>
                    <a:pt x="2248" y="1365399"/>
                  </a:moveTo>
                  <a:cubicBezTo>
                    <a:pt x="24239" y="1375838"/>
                    <a:pt x="217267" y="1360290"/>
                    <a:pt x="261026" y="1356958"/>
                  </a:cubicBezTo>
                  <a:lnTo>
                    <a:pt x="277019" y="1453359"/>
                  </a:lnTo>
                  <a:cubicBezTo>
                    <a:pt x="280796" y="1478903"/>
                    <a:pt x="328553" y="1687253"/>
                    <a:pt x="343657" y="1701691"/>
                  </a:cubicBezTo>
                  <a:cubicBezTo>
                    <a:pt x="355208" y="1712797"/>
                    <a:pt x="355874" y="1700358"/>
                    <a:pt x="356097" y="1718794"/>
                  </a:cubicBezTo>
                  <a:cubicBezTo>
                    <a:pt x="363649" y="1718572"/>
                    <a:pt x="370091" y="1720127"/>
                    <a:pt x="373200" y="1719460"/>
                  </a:cubicBezTo>
                  <a:lnTo>
                    <a:pt x="437839" y="1715684"/>
                  </a:lnTo>
                  <a:cubicBezTo>
                    <a:pt x="458275" y="1716573"/>
                    <a:pt x="505810" y="1718128"/>
                    <a:pt x="524913" y="1721237"/>
                  </a:cubicBezTo>
                  <a:cubicBezTo>
                    <a:pt x="549347" y="1725236"/>
                    <a:pt x="525802" y="1716795"/>
                    <a:pt x="560009" y="1718128"/>
                  </a:cubicBezTo>
                  <a:cubicBezTo>
                    <a:pt x="578224" y="1719016"/>
                    <a:pt x="581111" y="1713907"/>
                    <a:pt x="600214" y="1717683"/>
                  </a:cubicBezTo>
                  <a:cubicBezTo>
                    <a:pt x="671295" y="1731233"/>
                    <a:pt x="787911" y="1737674"/>
                    <a:pt x="861435" y="1728123"/>
                  </a:cubicBezTo>
                  <a:cubicBezTo>
                    <a:pt x="889646" y="1724347"/>
                    <a:pt x="914968" y="1721237"/>
                    <a:pt x="947621" y="1721904"/>
                  </a:cubicBezTo>
                  <a:cubicBezTo>
                    <a:pt x="965391" y="1722348"/>
                    <a:pt x="972721" y="1725236"/>
                    <a:pt x="983161" y="1712575"/>
                  </a:cubicBezTo>
                  <a:cubicBezTo>
                    <a:pt x="992490" y="1701246"/>
                    <a:pt x="990269" y="1701024"/>
                    <a:pt x="1005818" y="1700802"/>
                  </a:cubicBezTo>
                  <a:lnTo>
                    <a:pt x="1010261" y="1700802"/>
                  </a:lnTo>
                  <a:cubicBezTo>
                    <a:pt x="1010705" y="1700802"/>
                    <a:pt x="1011593" y="1700580"/>
                    <a:pt x="1011815" y="1700358"/>
                  </a:cubicBezTo>
                  <a:cubicBezTo>
                    <a:pt x="1027364" y="1698137"/>
                    <a:pt x="1056907" y="1424261"/>
                    <a:pt x="1064015" y="1402271"/>
                  </a:cubicBezTo>
                  <a:cubicBezTo>
                    <a:pt x="1119769" y="1390721"/>
                    <a:pt x="1279701" y="1378504"/>
                    <a:pt x="1329013" y="1394052"/>
                  </a:cubicBezTo>
                  <a:cubicBezTo>
                    <a:pt x="1333455" y="1389388"/>
                    <a:pt x="1331456" y="1390943"/>
                    <a:pt x="1335899" y="1387833"/>
                  </a:cubicBezTo>
                  <a:cubicBezTo>
                    <a:pt x="1336565" y="1387167"/>
                    <a:pt x="1339231" y="1385834"/>
                    <a:pt x="1340119" y="1385168"/>
                  </a:cubicBezTo>
                  <a:cubicBezTo>
                    <a:pt x="1340563" y="1384945"/>
                    <a:pt x="1341452" y="1384279"/>
                    <a:pt x="1342118" y="1383835"/>
                  </a:cubicBezTo>
                  <a:cubicBezTo>
                    <a:pt x="1342563" y="1383613"/>
                    <a:pt x="1343451" y="1382724"/>
                    <a:pt x="1343895" y="1382502"/>
                  </a:cubicBezTo>
                  <a:cubicBezTo>
                    <a:pt x="1344340" y="1382058"/>
                    <a:pt x="1345228" y="1381392"/>
                    <a:pt x="1345894" y="1380947"/>
                  </a:cubicBezTo>
                  <a:lnTo>
                    <a:pt x="1331012" y="1208137"/>
                  </a:lnTo>
                  <a:lnTo>
                    <a:pt x="1308355" y="1101741"/>
                  </a:lnTo>
                  <a:cubicBezTo>
                    <a:pt x="1302580" y="1084859"/>
                    <a:pt x="1301469" y="1065979"/>
                    <a:pt x="1295916" y="1048654"/>
                  </a:cubicBezTo>
                  <a:lnTo>
                    <a:pt x="1251713" y="901609"/>
                  </a:lnTo>
                  <a:cubicBezTo>
                    <a:pt x="1247270" y="886949"/>
                    <a:pt x="1240828" y="870290"/>
                    <a:pt x="1234831" y="853187"/>
                  </a:cubicBezTo>
                  <a:cubicBezTo>
                    <a:pt x="1202845" y="763894"/>
                    <a:pt x="1164639" y="674157"/>
                    <a:pt x="1091559" y="611963"/>
                  </a:cubicBezTo>
                  <a:lnTo>
                    <a:pt x="1056685" y="584420"/>
                  </a:lnTo>
                  <a:cubicBezTo>
                    <a:pt x="1048244" y="577090"/>
                    <a:pt x="1016924" y="563540"/>
                    <a:pt x="1014481" y="560653"/>
                  </a:cubicBezTo>
                  <a:lnTo>
                    <a:pt x="991602" y="454701"/>
                  </a:lnTo>
                  <a:cubicBezTo>
                    <a:pt x="982717" y="418495"/>
                    <a:pt x="976275" y="384510"/>
                    <a:pt x="967834" y="349859"/>
                  </a:cubicBezTo>
                  <a:cubicBezTo>
                    <a:pt x="964058" y="333867"/>
                    <a:pt x="957394" y="319207"/>
                    <a:pt x="952730" y="302770"/>
                  </a:cubicBezTo>
                  <a:cubicBezTo>
                    <a:pt x="947843" y="285222"/>
                    <a:pt x="942512" y="269674"/>
                    <a:pt x="937403" y="252792"/>
                  </a:cubicBezTo>
                  <a:cubicBezTo>
                    <a:pt x="919633" y="194596"/>
                    <a:pt x="891867" y="121296"/>
                    <a:pt x="860325" y="73096"/>
                  </a:cubicBezTo>
                  <a:cubicBezTo>
                    <a:pt x="818343" y="9347"/>
                    <a:pt x="721718" y="-29968"/>
                    <a:pt x="644862" y="28894"/>
                  </a:cubicBezTo>
                  <a:cubicBezTo>
                    <a:pt x="631978" y="38667"/>
                    <a:pt x="619317" y="48441"/>
                    <a:pt x="608433" y="58214"/>
                  </a:cubicBezTo>
                  <a:cubicBezTo>
                    <a:pt x="529133" y="130848"/>
                    <a:pt x="467826" y="223472"/>
                    <a:pt x="426511" y="323649"/>
                  </a:cubicBezTo>
                  <a:cubicBezTo>
                    <a:pt x="420069" y="339420"/>
                    <a:pt x="412517" y="352081"/>
                    <a:pt x="406297" y="368962"/>
                  </a:cubicBezTo>
                  <a:cubicBezTo>
                    <a:pt x="394525" y="400059"/>
                    <a:pt x="384529" y="432044"/>
                    <a:pt x="372312" y="463363"/>
                  </a:cubicBezTo>
                  <a:lnTo>
                    <a:pt x="343657" y="562874"/>
                  </a:lnTo>
                  <a:cubicBezTo>
                    <a:pt x="316780" y="644837"/>
                    <a:pt x="331218" y="598858"/>
                    <a:pt x="292124" y="640172"/>
                  </a:cubicBezTo>
                  <a:cubicBezTo>
                    <a:pt x="282350" y="650390"/>
                    <a:pt x="269023" y="657053"/>
                    <a:pt x="257472" y="667937"/>
                  </a:cubicBezTo>
                  <a:cubicBezTo>
                    <a:pt x="250586" y="674379"/>
                    <a:pt x="247032" y="677044"/>
                    <a:pt x="240591" y="683930"/>
                  </a:cubicBezTo>
                  <a:cubicBezTo>
                    <a:pt x="216157" y="711029"/>
                    <a:pt x="221043" y="701478"/>
                    <a:pt x="196387" y="735018"/>
                  </a:cubicBezTo>
                  <a:cubicBezTo>
                    <a:pt x="144410" y="805431"/>
                    <a:pt x="114645" y="844302"/>
                    <a:pt x="71552" y="932484"/>
                  </a:cubicBezTo>
                  <a:cubicBezTo>
                    <a:pt x="56891" y="962248"/>
                    <a:pt x="49339" y="996233"/>
                    <a:pt x="39788" y="1029107"/>
                  </a:cubicBezTo>
                  <a:cubicBezTo>
                    <a:pt x="20018" y="1097965"/>
                    <a:pt x="-8192" y="1299429"/>
                    <a:pt x="2248" y="136539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93B5793-0B17-A8CB-64D6-BED8D3EA9FD8}"/>
                </a:ext>
              </a:extLst>
            </p:cNvPr>
            <p:cNvSpPr/>
            <p:nvPr/>
          </p:nvSpPr>
          <p:spPr>
            <a:xfrm>
              <a:off x="4182914" y="5104573"/>
              <a:ext cx="554969" cy="661255"/>
            </a:xfrm>
            <a:custGeom>
              <a:avLst/>
              <a:gdLst>
                <a:gd name="connsiteX0" fmla="*/ 16787 w 554969"/>
                <a:gd name="connsiteY0" fmla="*/ 11550 h 661255"/>
                <a:gd name="connsiteX1" fmla="*/ 128 w 554969"/>
                <a:gd name="connsiteY1" fmla="*/ 0 h 661255"/>
                <a:gd name="connsiteX2" fmla="*/ 37445 w 554969"/>
                <a:gd name="connsiteY2" fmla="*/ 165703 h 661255"/>
                <a:gd name="connsiteX3" fmla="*/ 61879 w 554969"/>
                <a:gd name="connsiteY3" fmla="*/ 226564 h 661255"/>
                <a:gd name="connsiteX4" fmla="*/ 77428 w 554969"/>
                <a:gd name="connsiteY4" fmla="*/ 232561 h 661255"/>
                <a:gd name="connsiteX5" fmla="*/ 84092 w 554969"/>
                <a:gd name="connsiteY5" fmla="*/ 233672 h 661255"/>
                <a:gd name="connsiteX6" fmla="*/ 91200 w 554969"/>
                <a:gd name="connsiteY6" fmla="*/ 221677 h 661255"/>
                <a:gd name="connsiteX7" fmla="*/ 102084 w 554969"/>
                <a:gd name="connsiteY7" fmla="*/ 212792 h 661255"/>
                <a:gd name="connsiteX8" fmla="*/ 114079 w 554969"/>
                <a:gd name="connsiteY8" fmla="*/ 189914 h 661255"/>
                <a:gd name="connsiteX9" fmla="*/ 116300 w 554969"/>
                <a:gd name="connsiteY9" fmla="*/ 187471 h 661255"/>
                <a:gd name="connsiteX10" fmla="*/ 123186 w 554969"/>
                <a:gd name="connsiteY10" fmla="*/ 284982 h 661255"/>
                <a:gd name="connsiteX11" fmla="*/ 135403 w 554969"/>
                <a:gd name="connsiteY11" fmla="*/ 373830 h 661255"/>
                <a:gd name="connsiteX12" fmla="*/ 150286 w 554969"/>
                <a:gd name="connsiteY12" fmla="*/ 460680 h 661255"/>
                <a:gd name="connsiteX13" fmla="*/ 180939 w 554969"/>
                <a:gd name="connsiteY13" fmla="*/ 527316 h 661255"/>
                <a:gd name="connsiteX14" fmla="*/ 189824 w 554969"/>
                <a:gd name="connsiteY14" fmla="*/ 498218 h 661255"/>
                <a:gd name="connsiteX15" fmla="*/ 204263 w 554969"/>
                <a:gd name="connsiteY15" fmla="*/ 466011 h 661255"/>
                <a:gd name="connsiteX16" fmla="*/ 233583 w 554969"/>
                <a:gd name="connsiteY16" fmla="*/ 403373 h 661255"/>
                <a:gd name="connsiteX17" fmla="*/ 236249 w 554969"/>
                <a:gd name="connsiteY17" fmla="*/ 407593 h 661255"/>
                <a:gd name="connsiteX18" fmla="*/ 238026 w 554969"/>
                <a:gd name="connsiteY18" fmla="*/ 412480 h 661255"/>
                <a:gd name="connsiteX19" fmla="*/ 266902 w 554969"/>
                <a:gd name="connsiteY19" fmla="*/ 544420 h 661255"/>
                <a:gd name="connsiteX20" fmla="*/ 319102 w 554969"/>
                <a:gd name="connsiteY20" fmla="*/ 661256 h 661255"/>
                <a:gd name="connsiteX21" fmla="*/ 340649 w 554969"/>
                <a:gd name="connsiteY21" fmla="*/ 583069 h 661255"/>
                <a:gd name="connsiteX22" fmla="*/ 413506 w 554969"/>
                <a:gd name="connsiteY22" fmla="*/ 352951 h 661255"/>
                <a:gd name="connsiteX23" fmla="*/ 421947 w 554969"/>
                <a:gd name="connsiteY23" fmla="*/ 366945 h 661255"/>
                <a:gd name="connsiteX24" fmla="*/ 427722 w 554969"/>
                <a:gd name="connsiteY24" fmla="*/ 380272 h 661255"/>
                <a:gd name="connsiteX25" fmla="*/ 451490 w 554969"/>
                <a:gd name="connsiteY25" fmla="*/ 396931 h 661255"/>
                <a:gd name="connsiteX26" fmla="*/ 458820 w 554969"/>
                <a:gd name="connsiteY26" fmla="*/ 351174 h 661255"/>
                <a:gd name="connsiteX27" fmla="*/ 460597 w 554969"/>
                <a:gd name="connsiteY27" fmla="*/ 255440 h 661255"/>
                <a:gd name="connsiteX28" fmla="*/ 468816 w 554969"/>
                <a:gd name="connsiteY28" fmla="*/ 213459 h 661255"/>
                <a:gd name="connsiteX29" fmla="*/ 470593 w 554969"/>
                <a:gd name="connsiteY29" fmla="*/ 210793 h 661255"/>
                <a:gd name="connsiteX30" fmla="*/ 481477 w 554969"/>
                <a:gd name="connsiteY30" fmla="*/ 228341 h 661255"/>
                <a:gd name="connsiteX31" fmla="*/ 512575 w 554969"/>
                <a:gd name="connsiteY31" fmla="*/ 266990 h 661255"/>
                <a:gd name="connsiteX32" fmla="*/ 514796 w 554969"/>
                <a:gd name="connsiteY32" fmla="*/ 212570 h 661255"/>
                <a:gd name="connsiteX33" fmla="*/ 538342 w 554969"/>
                <a:gd name="connsiteY33" fmla="*/ 127053 h 661255"/>
                <a:gd name="connsiteX34" fmla="*/ 547004 w 554969"/>
                <a:gd name="connsiteY34" fmla="*/ 98400 h 661255"/>
                <a:gd name="connsiteX35" fmla="*/ 546116 w 554969"/>
                <a:gd name="connsiteY35" fmla="*/ 47312 h 661255"/>
                <a:gd name="connsiteX36" fmla="*/ 537453 w 554969"/>
                <a:gd name="connsiteY36" fmla="*/ 55530 h 661255"/>
                <a:gd name="connsiteX37" fmla="*/ 527457 w 554969"/>
                <a:gd name="connsiteY37" fmla="*/ 84628 h 661255"/>
                <a:gd name="connsiteX38" fmla="*/ 490140 w 554969"/>
                <a:gd name="connsiteY38" fmla="*/ 205462 h 661255"/>
                <a:gd name="connsiteX39" fmla="*/ 463929 w 554969"/>
                <a:gd name="connsiteY39" fmla="*/ 173477 h 661255"/>
                <a:gd name="connsiteX40" fmla="*/ 453045 w 554969"/>
                <a:gd name="connsiteY40" fmla="*/ 207239 h 661255"/>
                <a:gd name="connsiteX41" fmla="*/ 446603 w 554969"/>
                <a:gd name="connsiteY41" fmla="*/ 247221 h 661255"/>
                <a:gd name="connsiteX42" fmla="*/ 433942 w 554969"/>
                <a:gd name="connsiteY42" fmla="*/ 314080 h 661255"/>
                <a:gd name="connsiteX43" fmla="*/ 430610 w 554969"/>
                <a:gd name="connsiteY43" fmla="*/ 320743 h 661255"/>
                <a:gd name="connsiteX44" fmla="*/ 394625 w 554969"/>
                <a:gd name="connsiteY44" fmla="*/ 255662 h 661255"/>
                <a:gd name="connsiteX45" fmla="*/ 357530 w 554969"/>
                <a:gd name="connsiteY45" fmla="*/ 425140 h 661255"/>
                <a:gd name="connsiteX46" fmla="*/ 332430 w 554969"/>
                <a:gd name="connsiteY46" fmla="*/ 505104 h 661255"/>
                <a:gd name="connsiteX47" fmla="*/ 309329 w 554969"/>
                <a:gd name="connsiteY47" fmla="*/ 585512 h 661255"/>
                <a:gd name="connsiteX48" fmla="*/ 302887 w 554969"/>
                <a:gd name="connsiteY48" fmla="*/ 570408 h 661255"/>
                <a:gd name="connsiteX49" fmla="*/ 261127 w 554969"/>
                <a:gd name="connsiteY49" fmla="*/ 398486 h 661255"/>
                <a:gd name="connsiteX50" fmla="*/ 221588 w 554969"/>
                <a:gd name="connsiteY50" fmla="*/ 365168 h 661255"/>
                <a:gd name="connsiteX51" fmla="*/ 213592 w 554969"/>
                <a:gd name="connsiteY51" fmla="*/ 392711 h 661255"/>
                <a:gd name="connsiteX52" fmla="*/ 200042 w 554969"/>
                <a:gd name="connsiteY52" fmla="*/ 415589 h 661255"/>
                <a:gd name="connsiteX53" fmla="*/ 177607 w 554969"/>
                <a:gd name="connsiteY53" fmla="*/ 464234 h 661255"/>
                <a:gd name="connsiteX54" fmla="*/ 168056 w 554969"/>
                <a:gd name="connsiteY54" fmla="*/ 416700 h 661255"/>
                <a:gd name="connsiteX55" fmla="*/ 164724 w 554969"/>
                <a:gd name="connsiteY55" fmla="*/ 366723 h 661255"/>
                <a:gd name="connsiteX56" fmla="*/ 145399 w 554969"/>
                <a:gd name="connsiteY56" fmla="*/ 168812 h 661255"/>
                <a:gd name="connsiteX57" fmla="*/ 138291 w 554969"/>
                <a:gd name="connsiteY57" fmla="*/ 149710 h 661255"/>
                <a:gd name="connsiteX58" fmla="*/ 102084 w 554969"/>
                <a:gd name="connsiteY58" fmla="*/ 107063 h 661255"/>
                <a:gd name="connsiteX59" fmla="*/ 72541 w 554969"/>
                <a:gd name="connsiteY59" fmla="*/ 169701 h 661255"/>
                <a:gd name="connsiteX60" fmla="*/ 49884 w 554969"/>
                <a:gd name="connsiteY60" fmla="*/ 70635 h 661255"/>
                <a:gd name="connsiteX61" fmla="*/ 16787 w 554969"/>
                <a:gd name="connsiteY61" fmla="*/ 11550 h 6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4969" h="661255">
                  <a:moveTo>
                    <a:pt x="16787" y="11550"/>
                  </a:moveTo>
                  <a:cubicBezTo>
                    <a:pt x="10346" y="3110"/>
                    <a:pt x="12345" y="444"/>
                    <a:pt x="128" y="0"/>
                  </a:cubicBezTo>
                  <a:cubicBezTo>
                    <a:pt x="-2316" y="5553"/>
                    <a:pt x="31003" y="146378"/>
                    <a:pt x="37445" y="165703"/>
                  </a:cubicBezTo>
                  <a:cubicBezTo>
                    <a:pt x="53883" y="215680"/>
                    <a:pt x="41221" y="199021"/>
                    <a:pt x="61879" y="226564"/>
                  </a:cubicBezTo>
                  <a:cubicBezTo>
                    <a:pt x="70098" y="237448"/>
                    <a:pt x="60546" y="231006"/>
                    <a:pt x="77428" y="232561"/>
                  </a:cubicBezTo>
                  <a:cubicBezTo>
                    <a:pt x="77428" y="232561"/>
                    <a:pt x="82315" y="233450"/>
                    <a:pt x="84092" y="233672"/>
                  </a:cubicBezTo>
                  <a:cubicBezTo>
                    <a:pt x="88534" y="227897"/>
                    <a:pt x="87868" y="225453"/>
                    <a:pt x="91200" y="221677"/>
                  </a:cubicBezTo>
                  <a:cubicBezTo>
                    <a:pt x="95198" y="217235"/>
                    <a:pt x="94088" y="222121"/>
                    <a:pt x="102084" y="212792"/>
                  </a:cubicBezTo>
                  <a:lnTo>
                    <a:pt x="114079" y="189914"/>
                  </a:lnTo>
                  <a:cubicBezTo>
                    <a:pt x="114301" y="188359"/>
                    <a:pt x="115412" y="188359"/>
                    <a:pt x="116300" y="187471"/>
                  </a:cubicBezTo>
                  <a:cubicBezTo>
                    <a:pt x="117855" y="220789"/>
                    <a:pt x="122076" y="251219"/>
                    <a:pt x="123186" y="284982"/>
                  </a:cubicBezTo>
                  <a:cubicBezTo>
                    <a:pt x="124075" y="316523"/>
                    <a:pt x="133404" y="341623"/>
                    <a:pt x="135403" y="373830"/>
                  </a:cubicBezTo>
                  <a:cubicBezTo>
                    <a:pt x="137180" y="400929"/>
                    <a:pt x="144288" y="435358"/>
                    <a:pt x="150286" y="460680"/>
                  </a:cubicBezTo>
                  <a:cubicBezTo>
                    <a:pt x="156061" y="484891"/>
                    <a:pt x="163391" y="524873"/>
                    <a:pt x="180939" y="527316"/>
                  </a:cubicBezTo>
                  <a:cubicBezTo>
                    <a:pt x="190713" y="513545"/>
                    <a:pt x="178940" y="525984"/>
                    <a:pt x="189824" y="498218"/>
                  </a:cubicBezTo>
                  <a:cubicBezTo>
                    <a:pt x="195600" y="483336"/>
                    <a:pt x="200931" y="478894"/>
                    <a:pt x="204263" y="466011"/>
                  </a:cubicBezTo>
                  <a:cubicBezTo>
                    <a:pt x="209371" y="445131"/>
                    <a:pt x="221144" y="417144"/>
                    <a:pt x="233583" y="403373"/>
                  </a:cubicBezTo>
                  <a:lnTo>
                    <a:pt x="236249" y="407593"/>
                  </a:lnTo>
                  <a:cubicBezTo>
                    <a:pt x="237804" y="411369"/>
                    <a:pt x="236693" y="408259"/>
                    <a:pt x="238026" y="412480"/>
                  </a:cubicBezTo>
                  <a:lnTo>
                    <a:pt x="266902" y="544420"/>
                  </a:lnTo>
                  <a:cubicBezTo>
                    <a:pt x="277342" y="581736"/>
                    <a:pt x="287338" y="650594"/>
                    <a:pt x="319102" y="661256"/>
                  </a:cubicBezTo>
                  <a:cubicBezTo>
                    <a:pt x="335762" y="646818"/>
                    <a:pt x="328209" y="619053"/>
                    <a:pt x="340649" y="583069"/>
                  </a:cubicBezTo>
                  <a:cubicBezTo>
                    <a:pt x="367082" y="507770"/>
                    <a:pt x="389739" y="423808"/>
                    <a:pt x="413506" y="352951"/>
                  </a:cubicBezTo>
                  <a:lnTo>
                    <a:pt x="421947" y="366945"/>
                  </a:lnTo>
                  <a:cubicBezTo>
                    <a:pt x="424168" y="372498"/>
                    <a:pt x="425057" y="374497"/>
                    <a:pt x="427722" y="380272"/>
                  </a:cubicBezTo>
                  <a:cubicBezTo>
                    <a:pt x="434386" y="394266"/>
                    <a:pt x="432165" y="397597"/>
                    <a:pt x="451490" y="396931"/>
                  </a:cubicBezTo>
                  <a:cubicBezTo>
                    <a:pt x="452378" y="393599"/>
                    <a:pt x="459042" y="352951"/>
                    <a:pt x="458820" y="351174"/>
                  </a:cubicBezTo>
                  <a:cubicBezTo>
                    <a:pt x="456599" y="311859"/>
                    <a:pt x="449046" y="326296"/>
                    <a:pt x="460597" y="255440"/>
                  </a:cubicBezTo>
                  <a:lnTo>
                    <a:pt x="468816" y="213459"/>
                  </a:lnTo>
                  <a:cubicBezTo>
                    <a:pt x="469038" y="211904"/>
                    <a:pt x="469926" y="211682"/>
                    <a:pt x="470593" y="210793"/>
                  </a:cubicBezTo>
                  <a:cubicBezTo>
                    <a:pt x="478367" y="216346"/>
                    <a:pt x="475702" y="213237"/>
                    <a:pt x="481477" y="228341"/>
                  </a:cubicBezTo>
                  <a:cubicBezTo>
                    <a:pt x="489029" y="248776"/>
                    <a:pt x="492583" y="265435"/>
                    <a:pt x="512575" y="266990"/>
                  </a:cubicBezTo>
                  <a:cubicBezTo>
                    <a:pt x="532566" y="218345"/>
                    <a:pt x="517239" y="239225"/>
                    <a:pt x="514796" y="212570"/>
                  </a:cubicBezTo>
                  <a:cubicBezTo>
                    <a:pt x="512575" y="187026"/>
                    <a:pt x="537231" y="134828"/>
                    <a:pt x="538342" y="127053"/>
                  </a:cubicBezTo>
                  <a:cubicBezTo>
                    <a:pt x="540785" y="108395"/>
                    <a:pt x="542784" y="113948"/>
                    <a:pt x="547004" y="98400"/>
                  </a:cubicBezTo>
                  <a:cubicBezTo>
                    <a:pt x="551669" y="80408"/>
                    <a:pt x="562776" y="58418"/>
                    <a:pt x="546116" y="47312"/>
                  </a:cubicBezTo>
                  <a:cubicBezTo>
                    <a:pt x="539896" y="50644"/>
                    <a:pt x="543450" y="45091"/>
                    <a:pt x="537453" y="55530"/>
                  </a:cubicBezTo>
                  <a:lnTo>
                    <a:pt x="527457" y="84628"/>
                  </a:lnTo>
                  <a:cubicBezTo>
                    <a:pt x="518572" y="112171"/>
                    <a:pt x="497914" y="198132"/>
                    <a:pt x="490140" y="205462"/>
                  </a:cubicBezTo>
                  <a:cubicBezTo>
                    <a:pt x="478367" y="190580"/>
                    <a:pt x="481477" y="177919"/>
                    <a:pt x="463929" y="173477"/>
                  </a:cubicBezTo>
                  <a:cubicBezTo>
                    <a:pt x="458598" y="180585"/>
                    <a:pt x="455044" y="197910"/>
                    <a:pt x="453045" y="207239"/>
                  </a:cubicBezTo>
                  <a:cubicBezTo>
                    <a:pt x="450157" y="221677"/>
                    <a:pt x="449713" y="232339"/>
                    <a:pt x="446603" y="247221"/>
                  </a:cubicBezTo>
                  <a:lnTo>
                    <a:pt x="433942" y="314080"/>
                  </a:lnTo>
                  <a:cubicBezTo>
                    <a:pt x="432387" y="320077"/>
                    <a:pt x="432831" y="317634"/>
                    <a:pt x="430610" y="320743"/>
                  </a:cubicBezTo>
                  <a:cubicBezTo>
                    <a:pt x="417949" y="288758"/>
                    <a:pt x="423502" y="257217"/>
                    <a:pt x="394625" y="255662"/>
                  </a:cubicBezTo>
                  <a:cubicBezTo>
                    <a:pt x="400845" y="313858"/>
                    <a:pt x="371746" y="374719"/>
                    <a:pt x="357530" y="425140"/>
                  </a:cubicBezTo>
                  <a:cubicBezTo>
                    <a:pt x="349756" y="453128"/>
                    <a:pt x="340649" y="478450"/>
                    <a:pt x="332430" y="505104"/>
                  </a:cubicBezTo>
                  <a:cubicBezTo>
                    <a:pt x="327987" y="518876"/>
                    <a:pt x="315104" y="576405"/>
                    <a:pt x="309329" y="585512"/>
                  </a:cubicBezTo>
                  <a:lnTo>
                    <a:pt x="302887" y="570408"/>
                  </a:lnTo>
                  <a:cubicBezTo>
                    <a:pt x="288004" y="524651"/>
                    <a:pt x="272678" y="430471"/>
                    <a:pt x="261127" y="398486"/>
                  </a:cubicBezTo>
                  <a:cubicBezTo>
                    <a:pt x="253575" y="377829"/>
                    <a:pt x="248910" y="362946"/>
                    <a:pt x="221588" y="365168"/>
                  </a:cubicBezTo>
                  <a:cubicBezTo>
                    <a:pt x="218701" y="372942"/>
                    <a:pt x="217590" y="383160"/>
                    <a:pt x="213592" y="392711"/>
                  </a:cubicBezTo>
                  <a:cubicBezTo>
                    <a:pt x="210482" y="399819"/>
                    <a:pt x="203596" y="408037"/>
                    <a:pt x="200042" y="415589"/>
                  </a:cubicBezTo>
                  <a:lnTo>
                    <a:pt x="177607" y="464234"/>
                  </a:lnTo>
                  <a:cubicBezTo>
                    <a:pt x="172276" y="455571"/>
                    <a:pt x="168500" y="424918"/>
                    <a:pt x="168056" y="416700"/>
                  </a:cubicBezTo>
                  <a:cubicBezTo>
                    <a:pt x="167612" y="397375"/>
                    <a:pt x="168056" y="384270"/>
                    <a:pt x="164724" y="366723"/>
                  </a:cubicBezTo>
                  <a:cubicBezTo>
                    <a:pt x="151841" y="298309"/>
                    <a:pt x="157172" y="214125"/>
                    <a:pt x="145399" y="168812"/>
                  </a:cubicBezTo>
                  <a:cubicBezTo>
                    <a:pt x="142067" y="156151"/>
                    <a:pt x="144066" y="159483"/>
                    <a:pt x="138291" y="149710"/>
                  </a:cubicBezTo>
                  <a:cubicBezTo>
                    <a:pt x="128961" y="133939"/>
                    <a:pt x="121409" y="111727"/>
                    <a:pt x="102084" y="107063"/>
                  </a:cubicBezTo>
                  <a:cubicBezTo>
                    <a:pt x="92088" y="122611"/>
                    <a:pt x="84092" y="158817"/>
                    <a:pt x="72541" y="169701"/>
                  </a:cubicBezTo>
                  <a:cubicBezTo>
                    <a:pt x="62768" y="147044"/>
                    <a:pt x="55660" y="98622"/>
                    <a:pt x="49884" y="70635"/>
                  </a:cubicBezTo>
                  <a:cubicBezTo>
                    <a:pt x="39222" y="19325"/>
                    <a:pt x="26117" y="23545"/>
                    <a:pt x="16787" y="115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904D088-69D5-B1D2-1E42-8E3E41A81FB5}"/>
                </a:ext>
              </a:extLst>
            </p:cNvPr>
            <p:cNvSpPr/>
            <p:nvPr/>
          </p:nvSpPr>
          <p:spPr>
            <a:xfrm>
              <a:off x="4196282" y="3744996"/>
              <a:ext cx="482335" cy="495724"/>
            </a:xfrm>
            <a:custGeom>
              <a:avLst/>
              <a:gdLst>
                <a:gd name="connsiteX0" fmla="*/ 230211 w 482335"/>
                <a:gd name="connsiteY0" fmla="*/ 29957 h 495724"/>
                <a:gd name="connsiteX1" fmla="*/ 326614 w 482335"/>
                <a:gd name="connsiteY1" fmla="*/ 41063 h 495724"/>
                <a:gd name="connsiteX2" fmla="*/ 453226 w 482335"/>
                <a:gd name="connsiteY2" fmla="*/ 233198 h 495724"/>
                <a:gd name="connsiteX3" fmla="*/ 400582 w 482335"/>
                <a:gd name="connsiteY3" fmla="*/ 393570 h 495724"/>
                <a:gd name="connsiteX4" fmla="*/ 253090 w 482335"/>
                <a:gd name="connsiteY4" fmla="*/ 457985 h 495724"/>
                <a:gd name="connsiteX5" fmla="*/ 56507 w 482335"/>
                <a:gd name="connsiteY5" fmla="*/ 383575 h 495724"/>
                <a:gd name="connsiteX6" fmla="*/ 37626 w 482335"/>
                <a:gd name="connsiteY6" fmla="*/ 350034 h 495724"/>
                <a:gd name="connsiteX7" fmla="*/ 31407 w 482335"/>
                <a:gd name="connsiteY7" fmla="*/ 255188 h 495724"/>
                <a:gd name="connsiteX8" fmla="*/ 82718 w 482335"/>
                <a:gd name="connsiteY8" fmla="*/ 135021 h 495724"/>
                <a:gd name="connsiteX9" fmla="*/ 102710 w 482335"/>
                <a:gd name="connsiteY9" fmla="*/ 112364 h 495724"/>
                <a:gd name="connsiteX10" fmla="*/ 164683 w 482335"/>
                <a:gd name="connsiteY10" fmla="*/ 69273 h 495724"/>
                <a:gd name="connsiteX11" fmla="*/ 198668 w 482335"/>
                <a:gd name="connsiteY11" fmla="*/ 50170 h 495724"/>
                <a:gd name="connsiteX12" fmla="*/ 230211 w 482335"/>
                <a:gd name="connsiteY12" fmla="*/ 29957 h 495724"/>
                <a:gd name="connsiteX13" fmla="*/ 253090 w 482335"/>
                <a:gd name="connsiteY13" fmla="*/ 2192 h 495724"/>
                <a:gd name="connsiteX14" fmla="*/ 164905 w 482335"/>
                <a:gd name="connsiteY14" fmla="*/ 36621 h 495724"/>
                <a:gd name="connsiteX15" fmla="*/ 124034 w 482335"/>
                <a:gd name="connsiteY15" fmla="*/ 58167 h 495724"/>
                <a:gd name="connsiteX16" fmla="*/ 33406 w 482335"/>
                <a:gd name="connsiteY16" fmla="*/ 151680 h 495724"/>
                <a:gd name="connsiteX17" fmla="*/ 16080 w 482335"/>
                <a:gd name="connsiteY17" fmla="*/ 196771 h 495724"/>
                <a:gd name="connsiteX18" fmla="*/ 12304 w 482335"/>
                <a:gd name="connsiteY18" fmla="*/ 346480 h 495724"/>
                <a:gd name="connsiteX19" fmla="*/ 58062 w 482335"/>
                <a:gd name="connsiteY19" fmla="*/ 425334 h 495724"/>
                <a:gd name="connsiteX20" fmla="*/ 283521 w 482335"/>
                <a:gd name="connsiteY20" fmla="*/ 487083 h 495724"/>
                <a:gd name="connsiteX21" fmla="*/ 303735 w 482335"/>
                <a:gd name="connsiteY21" fmla="*/ 478865 h 495724"/>
                <a:gd name="connsiteX22" fmla="*/ 416797 w 482335"/>
                <a:gd name="connsiteY22" fmla="*/ 439549 h 495724"/>
                <a:gd name="connsiteX23" fmla="*/ 452338 w 482335"/>
                <a:gd name="connsiteY23" fmla="*/ 386462 h 495724"/>
                <a:gd name="connsiteX24" fmla="*/ 464110 w 482335"/>
                <a:gd name="connsiteY24" fmla="*/ 365583 h 495724"/>
                <a:gd name="connsiteX25" fmla="*/ 481880 w 482335"/>
                <a:gd name="connsiteY25" fmla="*/ 258298 h 495724"/>
                <a:gd name="connsiteX26" fmla="*/ 473440 w 482335"/>
                <a:gd name="connsiteY26" fmla="*/ 147237 h 495724"/>
                <a:gd name="connsiteX27" fmla="*/ 356379 w 482335"/>
                <a:gd name="connsiteY27" fmla="*/ 18185 h 495724"/>
                <a:gd name="connsiteX28" fmla="*/ 253090 w 482335"/>
                <a:gd name="connsiteY28" fmla="*/ 2192 h 49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2335" h="495724">
                  <a:moveTo>
                    <a:pt x="230211" y="29957"/>
                  </a:moveTo>
                  <a:cubicBezTo>
                    <a:pt x="243538" y="29291"/>
                    <a:pt x="315952" y="36843"/>
                    <a:pt x="326614" y="41063"/>
                  </a:cubicBezTo>
                  <a:cubicBezTo>
                    <a:pt x="414354" y="74826"/>
                    <a:pt x="453670" y="95039"/>
                    <a:pt x="453226" y="233198"/>
                  </a:cubicBezTo>
                  <a:cubicBezTo>
                    <a:pt x="453004" y="304055"/>
                    <a:pt x="432790" y="349812"/>
                    <a:pt x="400582" y="393570"/>
                  </a:cubicBezTo>
                  <a:cubicBezTo>
                    <a:pt x="372594" y="431331"/>
                    <a:pt x="299958" y="457541"/>
                    <a:pt x="253090" y="457985"/>
                  </a:cubicBezTo>
                  <a:cubicBezTo>
                    <a:pt x="196891" y="458652"/>
                    <a:pt x="84051" y="430664"/>
                    <a:pt x="56507" y="383575"/>
                  </a:cubicBezTo>
                  <a:cubicBezTo>
                    <a:pt x="50066" y="372247"/>
                    <a:pt x="41625" y="363362"/>
                    <a:pt x="37626" y="350034"/>
                  </a:cubicBezTo>
                  <a:cubicBezTo>
                    <a:pt x="29852" y="324490"/>
                    <a:pt x="23410" y="284953"/>
                    <a:pt x="31407" y="255188"/>
                  </a:cubicBezTo>
                  <a:cubicBezTo>
                    <a:pt x="39848" y="224314"/>
                    <a:pt x="60283" y="158121"/>
                    <a:pt x="82718" y="135021"/>
                  </a:cubicBezTo>
                  <a:lnTo>
                    <a:pt x="102710" y="112364"/>
                  </a:lnTo>
                  <a:cubicBezTo>
                    <a:pt x="119147" y="88597"/>
                    <a:pt x="135140" y="80157"/>
                    <a:pt x="164683" y="69273"/>
                  </a:cubicBezTo>
                  <a:cubicBezTo>
                    <a:pt x="179788" y="63720"/>
                    <a:pt x="185119" y="56612"/>
                    <a:pt x="198668" y="50170"/>
                  </a:cubicBezTo>
                  <a:cubicBezTo>
                    <a:pt x="219104" y="40175"/>
                    <a:pt x="215328" y="46172"/>
                    <a:pt x="230211" y="29957"/>
                  </a:cubicBezTo>
                  <a:close/>
                  <a:moveTo>
                    <a:pt x="253090" y="2192"/>
                  </a:moveTo>
                  <a:cubicBezTo>
                    <a:pt x="204444" y="10633"/>
                    <a:pt x="220437" y="9744"/>
                    <a:pt x="164905" y="36621"/>
                  </a:cubicBezTo>
                  <a:cubicBezTo>
                    <a:pt x="148246" y="44617"/>
                    <a:pt x="139805" y="47727"/>
                    <a:pt x="124034" y="58167"/>
                  </a:cubicBezTo>
                  <a:cubicBezTo>
                    <a:pt x="82718" y="85488"/>
                    <a:pt x="55397" y="105701"/>
                    <a:pt x="33406" y="151680"/>
                  </a:cubicBezTo>
                  <a:cubicBezTo>
                    <a:pt x="26076" y="167228"/>
                    <a:pt x="22744" y="180778"/>
                    <a:pt x="16080" y="196771"/>
                  </a:cubicBezTo>
                  <a:cubicBezTo>
                    <a:pt x="-4800" y="245859"/>
                    <a:pt x="-4578" y="289395"/>
                    <a:pt x="12304" y="346480"/>
                  </a:cubicBezTo>
                  <a:cubicBezTo>
                    <a:pt x="19190" y="370470"/>
                    <a:pt x="45179" y="408674"/>
                    <a:pt x="58062" y="425334"/>
                  </a:cubicBezTo>
                  <a:cubicBezTo>
                    <a:pt x="82496" y="456875"/>
                    <a:pt x="237096" y="518402"/>
                    <a:pt x="283521" y="487083"/>
                  </a:cubicBezTo>
                  <a:cubicBezTo>
                    <a:pt x="295738" y="478865"/>
                    <a:pt x="280855" y="480420"/>
                    <a:pt x="303735" y="478865"/>
                  </a:cubicBezTo>
                  <a:cubicBezTo>
                    <a:pt x="355934" y="475533"/>
                    <a:pt x="376370" y="474422"/>
                    <a:pt x="416797" y="439549"/>
                  </a:cubicBezTo>
                  <a:cubicBezTo>
                    <a:pt x="455669" y="406009"/>
                    <a:pt x="445229" y="404010"/>
                    <a:pt x="452338" y="386462"/>
                  </a:cubicBezTo>
                  <a:cubicBezTo>
                    <a:pt x="455447" y="378466"/>
                    <a:pt x="459890" y="376689"/>
                    <a:pt x="464110" y="365583"/>
                  </a:cubicBezTo>
                  <a:cubicBezTo>
                    <a:pt x="476105" y="335819"/>
                    <a:pt x="479659" y="293616"/>
                    <a:pt x="481880" y="258298"/>
                  </a:cubicBezTo>
                  <a:cubicBezTo>
                    <a:pt x="483657" y="230533"/>
                    <a:pt x="480103" y="174336"/>
                    <a:pt x="473440" y="147237"/>
                  </a:cubicBezTo>
                  <a:cubicBezTo>
                    <a:pt x="459890" y="90374"/>
                    <a:pt x="409689" y="38398"/>
                    <a:pt x="356379" y="18185"/>
                  </a:cubicBezTo>
                  <a:cubicBezTo>
                    <a:pt x="323282" y="5746"/>
                    <a:pt x="291740" y="-4694"/>
                    <a:pt x="253090" y="21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D4812F4F-F1D6-D436-58CC-BF862AFDBF66}"/>
                </a:ext>
              </a:extLst>
            </p:cNvPr>
            <p:cNvSpPr/>
            <p:nvPr/>
          </p:nvSpPr>
          <p:spPr>
            <a:xfrm>
              <a:off x="4287905" y="3824821"/>
              <a:ext cx="315848" cy="346192"/>
            </a:xfrm>
            <a:custGeom>
              <a:avLst/>
              <a:gdLst>
                <a:gd name="connsiteX0" fmla="*/ 172795 w 315848"/>
                <a:gd name="connsiteY0" fmla="*/ 23655 h 346192"/>
                <a:gd name="connsiteX1" fmla="*/ 180570 w 315848"/>
                <a:gd name="connsiteY1" fmla="*/ 22766 h 346192"/>
                <a:gd name="connsiteX2" fmla="*/ 200117 w 315848"/>
                <a:gd name="connsiteY2" fmla="*/ 28986 h 346192"/>
                <a:gd name="connsiteX3" fmla="*/ 264756 w 315848"/>
                <a:gd name="connsiteY3" fmla="*/ 69856 h 346192"/>
                <a:gd name="connsiteX4" fmla="*/ 287635 w 315848"/>
                <a:gd name="connsiteY4" fmla="*/ 179806 h 346192"/>
                <a:gd name="connsiteX5" fmla="*/ 242099 w 315848"/>
                <a:gd name="connsiteY5" fmla="*/ 276651 h 346192"/>
                <a:gd name="connsiteX6" fmla="*/ 135034 w 315848"/>
                <a:gd name="connsiteY6" fmla="*/ 308192 h 346192"/>
                <a:gd name="connsiteX7" fmla="*/ 22638 w 315848"/>
                <a:gd name="connsiteY7" fmla="*/ 209793 h 346192"/>
                <a:gd name="connsiteX8" fmla="*/ 17529 w 315848"/>
                <a:gd name="connsiteY8" fmla="*/ 178251 h 346192"/>
                <a:gd name="connsiteX9" fmla="*/ 68840 w 315848"/>
                <a:gd name="connsiteY9" fmla="*/ 57417 h 346192"/>
                <a:gd name="connsiteX10" fmla="*/ 172795 w 315848"/>
                <a:gd name="connsiteY10" fmla="*/ 23655 h 346192"/>
                <a:gd name="connsiteX11" fmla="*/ 1313 w 315848"/>
                <a:gd name="connsiteY11" fmla="*/ 182916 h 346192"/>
                <a:gd name="connsiteX12" fmla="*/ 96384 w 315848"/>
                <a:gd name="connsiteY12" fmla="*/ 336846 h 346192"/>
                <a:gd name="connsiteX13" fmla="*/ 164799 w 315848"/>
                <a:gd name="connsiteY13" fmla="*/ 342843 h 346192"/>
                <a:gd name="connsiteX14" fmla="*/ 224995 w 315848"/>
                <a:gd name="connsiteY14" fmla="*/ 331515 h 346192"/>
                <a:gd name="connsiteX15" fmla="*/ 261646 w 315848"/>
                <a:gd name="connsiteY15" fmla="*/ 312635 h 346192"/>
                <a:gd name="connsiteX16" fmla="*/ 280527 w 315848"/>
                <a:gd name="connsiteY16" fmla="*/ 292422 h 346192"/>
                <a:gd name="connsiteX17" fmla="*/ 314957 w 315848"/>
                <a:gd name="connsiteY17" fmla="*/ 164480 h 346192"/>
                <a:gd name="connsiteX18" fmla="*/ 266755 w 315848"/>
                <a:gd name="connsiteY18" fmla="*/ 44978 h 346192"/>
                <a:gd name="connsiteX19" fmla="*/ 220331 w 315848"/>
                <a:gd name="connsiteY19" fmla="*/ 9217 h 346192"/>
                <a:gd name="connsiteX20" fmla="*/ 51514 w 315848"/>
                <a:gd name="connsiteY20" fmla="*/ 50087 h 346192"/>
                <a:gd name="connsiteX21" fmla="*/ 40186 w 315848"/>
                <a:gd name="connsiteY21" fmla="*/ 58528 h 346192"/>
                <a:gd name="connsiteX22" fmla="*/ 1313 w 315848"/>
                <a:gd name="connsiteY22" fmla="*/ 182916 h 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848" h="346192">
                  <a:moveTo>
                    <a:pt x="172795" y="23655"/>
                  </a:moveTo>
                  <a:cubicBezTo>
                    <a:pt x="174128" y="23433"/>
                    <a:pt x="175905" y="22544"/>
                    <a:pt x="180570" y="22766"/>
                  </a:cubicBezTo>
                  <a:lnTo>
                    <a:pt x="200117" y="28986"/>
                  </a:lnTo>
                  <a:cubicBezTo>
                    <a:pt x="237434" y="44756"/>
                    <a:pt x="243876" y="42757"/>
                    <a:pt x="264756" y="69856"/>
                  </a:cubicBezTo>
                  <a:cubicBezTo>
                    <a:pt x="291411" y="104729"/>
                    <a:pt x="293410" y="127830"/>
                    <a:pt x="287635" y="179806"/>
                  </a:cubicBezTo>
                  <a:cubicBezTo>
                    <a:pt x="282526" y="225341"/>
                    <a:pt x="266089" y="249108"/>
                    <a:pt x="242099" y="276651"/>
                  </a:cubicBezTo>
                  <a:cubicBezTo>
                    <a:pt x="210557" y="313301"/>
                    <a:pt x="192343" y="305305"/>
                    <a:pt x="135034" y="308192"/>
                  </a:cubicBezTo>
                  <a:cubicBezTo>
                    <a:pt x="65508" y="311746"/>
                    <a:pt x="31745" y="268210"/>
                    <a:pt x="22638" y="209793"/>
                  </a:cubicBezTo>
                  <a:cubicBezTo>
                    <a:pt x="21305" y="200463"/>
                    <a:pt x="18195" y="188025"/>
                    <a:pt x="17529" y="178251"/>
                  </a:cubicBezTo>
                  <a:cubicBezTo>
                    <a:pt x="16196" y="163369"/>
                    <a:pt x="41074" y="77408"/>
                    <a:pt x="68840" y="57417"/>
                  </a:cubicBezTo>
                  <a:cubicBezTo>
                    <a:pt x="121484" y="19212"/>
                    <a:pt x="153692" y="28764"/>
                    <a:pt x="172795" y="23655"/>
                  </a:cubicBezTo>
                  <a:close/>
                  <a:moveTo>
                    <a:pt x="1313" y="182916"/>
                  </a:moveTo>
                  <a:cubicBezTo>
                    <a:pt x="9532" y="247553"/>
                    <a:pt x="37964" y="314190"/>
                    <a:pt x="96384" y="336846"/>
                  </a:cubicBezTo>
                  <a:cubicBezTo>
                    <a:pt x="131702" y="350395"/>
                    <a:pt x="128370" y="346175"/>
                    <a:pt x="164799" y="342843"/>
                  </a:cubicBezTo>
                  <a:cubicBezTo>
                    <a:pt x="187456" y="341066"/>
                    <a:pt x="206337" y="340400"/>
                    <a:pt x="224995" y="331515"/>
                  </a:cubicBezTo>
                  <a:lnTo>
                    <a:pt x="261646" y="312635"/>
                  </a:lnTo>
                  <a:cubicBezTo>
                    <a:pt x="275862" y="304416"/>
                    <a:pt x="272753" y="306860"/>
                    <a:pt x="280527" y="292422"/>
                  </a:cubicBezTo>
                  <a:cubicBezTo>
                    <a:pt x="297187" y="261325"/>
                    <a:pt x="320732" y="209126"/>
                    <a:pt x="314957" y="164480"/>
                  </a:cubicBezTo>
                  <a:cubicBezTo>
                    <a:pt x="307849" y="110060"/>
                    <a:pt x="316956" y="98954"/>
                    <a:pt x="266755" y="44978"/>
                  </a:cubicBezTo>
                  <a:cubicBezTo>
                    <a:pt x="251651" y="28764"/>
                    <a:pt x="242765" y="18102"/>
                    <a:pt x="220331" y="9217"/>
                  </a:cubicBezTo>
                  <a:cubicBezTo>
                    <a:pt x="161689" y="-14328"/>
                    <a:pt x="96828" y="10105"/>
                    <a:pt x="51514" y="50087"/>
                  </a:cubicBezTo>
                  <a:cubicBezTo>
                    <a:pt x="44850" y="55862"/>
                    <a:pt x="46183" y="53641"/>
                    <a:pt x="40186" y="58528"/>
                  </a:cubicBezTo>
                  <a:cubicBezTo>
                    <a:pt x="8866" y="83850"/>
                    <a:pt x="-4462" y="136715"/>
                    <a:pt x="1313" y="1829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3105841-9BE3-0303-A0E0-3B40C020E5F8}"/>
                </a:ext>
              </a:extLst>
            </p:cNvPr>
            <p:cNvSpPr/>
            <p:nvPr/>
          </p:nvSpPr>
          <p:spPr>
            <a:xfrm>
              <a:off x="4329199" y="5104795"/>
              <a:ext cx="326306" cy="336291"/>
            </a:xfrm>
            <a:custGeom>
              <a:avLst/>
              <a:gdLst>
                <a:gd name="connsiteX0" fmla="*/ 221462 w 326306"/>
                <a:gd name="connsiteY0" fmla="*/ 110394 h 336291"/>
                <a:gd name="connsiteX1" fmla="*/ 242342 w 326306"/>
                <a:gd name="connsiteY1" fmla="*/ 142824 h 336291"/>
                <a:gd name="connsiteX2" fmla="*/ 271663 w 326306"/>
                <a:gd name="connsiteY2" fmla="*/ 169479 h 336291"/>
                <a:gd name="connsiteX3" fmla="*/ 301428 w 326306"/>
                <a:gd name="connsiteY3" fmla="*/ 113948 h 336291"/>
                <a:gd name="connsiteX4" fmla="*/ 314089 w 326306"/>
                <a:gd name="connsiteY4" fmla="*/ 84184 h 336291"/>
                <a:gd name="connsiteX5" fmla="*/ 326306 w 326306"/>
                <a:gd name="connsiteY5" fmla="*/ 54642 h 336291"/>
                <a:gd name="connsiteX6" fmla="*/ 290766 w 326306"/>
                <a:gd name="connsiteY6" fmla="*/ 31097 h 336291"/>
                <a:gd name="connsiteX7" fmla="*/ 252116 w 326306"/>
                <a:gd name="connsiteY7" fmla="*/ 123277 h 336291"/>
                <a:gd name="connsiteX8" fmla="*/ 235012 w 326306"/>
                <a:gd name="connsiteY8" fmla="*/ 97511 h 336291"/>
                <a:gd name="connsiteX9" fmla="*/ 205025 w 326306"/>
                <a:gd name="connsiteY9" fmla="*/ 80630 h 336291"/>
                <a:gd name="connsiteX10" fmla="*/ 180813 w 326306"/>
                <a:gd name="connsiteY10" fmla="*/ 141047 h 336291"/>
                <a:gd name="connsiteX11" fmla="*/ 160822 w 326306"/>
                <a:gd name="connsiteY11" fmla="*/ 196355 h 336291"/>
                <a:gd name="connsiteX12" fmla="*/ 157712 w 326306"/>
                <a:gd name="connsiteY12" fmla="*/ 203463 h 336291"/>
                <a:gd name="connsiteX13" fmla="*/ 156157 w 326306"/>
                <a:gd name="connsiteY13" fmla="*/ 205684 h 336291"/>
                <a:gd name="connsiteX14" fmla="*/ 103735 w 326306"/>
                <a:gd name="connsiteY14" fmla="*/ 81963 h 336291"/>
                <a:gd name="connsiteX15" fmla="*/ 78413 w 326306"/>
                <a:gd name="connsiteY15" fmla="*/ 137493 h 336291"/>
                <a:gd name="connsiteX16" fmla="*/ 71971 w 326306"/>
                <a:gd name="connsiteY16" fmla="*/ 128164 h 336291"/>
                <a:gd name="connsiteX17" fmla="*/ 32210 w 326306"/>
                <a:gd name="connsiteY17" fmla="*/ 20657 h 336291"/>
                <a:gd name="connsiteX18" fmla="*/ 2 w 326306"/>
                <a:gd name="connsiteY18" fmla="*/ 0 h 336291"/>
                <a:gd name="connsiteX19" fmla="*/ 25991 w 326306"/>
                <a:gd name="connsiteY19" fmla="*/ 70190 h 336291"/>
                <a:gd name="connsiteX20" fmla="*/ 50425 w 326306"/>
                <a:gd name="connsiteY20" fmla="*/ 147711 h 336291"/>
                <a:gd name="connsiteX21" fmla="*/ 83299 w 326306"/>
                <a:gd name="connsiteY21" fmla="*/ 181917 h 336291"/>
                <a:gd name="connsiteX22" fmla="*/ 113287 w 326306"/>
                <a:gd name="connsiteY22" fmla="*/ 127053 h 336291"/>
                <a:gd name="connsiteX23" fmla="*/ 123060 w 326306"/>
                <a:gd name="connsiteY23" fmla="*/ 176809 h 336291"/>
                <a:gd name="connsiteX24" fmla="*/ 129724 w 326306"/>
                <a:gd name="connsiteY24" fmla="*/ 233228 h 336291"/>
                <a:gd name="connsiteX25" fmla="*/ 137721 w 326306"/>
                <a:gd name="connsiteY25" fmla="*/ 284315 h 336291"/>
                <a:gd name="connsiteX26" fmla="*/ 142385 w 326306"/>
                <a:gd name="connsiteY26" fmla="*/ 309193 h 336291"/>
                <a:gd name="connsiteX27" fmla="*/ 146161 w 326306"/>
                <a:gd name="connsiteY27" fmla="*/ 321632 h 336291"/>
                <a:gd name="connsiteX28" fmla="*/ 159711 w 326306"/>
                <a:gd name="connsiteY28" fmla="*/ 324297 h 336291"/>
                <a:gd name="connsiteX29" fmla="*/ 161266 w 326306"/>
                <a:gd name="connsiteY29" fmla="*/ 326074 h 336291"/>
                <a:gd name="connsiteX30" fmla="*/ 163932 w 326306"/>
                <a:gd name="connsiteY30" fmla="*/ 329850 h 336291"/>
                <a:gd name="connsiteX31" fmla="*/ 169040 w 326306"/>
                <a:gd name="connsiteY31" fmla="*/ 336292 h 336291"/>
                <a:gd name="connsiteX32" fmla="*/ 171706 w 326306"/>
                <a:gd name="connsiteY32" fmla="*/ 304306 h 336291"/>
                <a:gd name="connsiteX33" fmla="*/ 175482 w 326306"/>
                <a:gd name="connsiteY33" fmla="*/ 251886 h 336291"/>
                <a:gd name="connsiteX34" fmla="*/ 187699 w 326306"/>
                <a:gd name="connsiteY34" fmla="*/ 202131 h 336291"/>
                <a:gd name="connsiteX35" fmla="*/ 219463 w 326306"/>
                <a:gd name="connsiteY35" fmla="*/ 113060 h 336291"/>
                <a:gd name="connsiteX36" fmla="*/ 221462 w 326306"/>
                <a:gd name="connsiteY36" fmla="*/ 110394 h 33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6306" h="336291">
                  <a:moveTo>
                    <a:pt x="221462" y="110394"/>
                  </a:moveTo>
                  <a:cubicBezTo>
                    <a:pt x="224794" y="107951"/>
                    <a:pt x="239010" y="136605"/>
                    <a:pt x="242342" y="142824"/>
                  </a:cubicBezTo>
                  <a:cubicBezTo>
                    <a:pt x="251005" y="158373"/>
                    <a:pt x="250783" y="167257"/>
                    <a:pt x="271663" y="169479"/>
                  </a:cubicBezTo>
                  <a:cubicBezTo>
                    <a:pt x="284547" y="157040"/>
                    <a:pt x="297430" y="133717"/>
                    <a:pt x="301428" y="113948"/>
                  </a:cubicBezTo>
                  <a:cubicBezTo>
                    <a:pt x="305426" y="93513"/>
                    <a:pt x="308536" y="103731"/>
                    <a:pt x="314089" y="84184"/>
                  </a:cubicBezTo>
                  <a:cubicBezTo>
                    <a:pt x="317199" y="73522"/>
                    <a:pt x="321864" y="64193"/>
                    <a:pt x="326306" y="54642"/>
                  </a:cubicBezTo>
                  <a:cubicBezTo>
                    <a:pt x="302761" y="38649"/>
                    <a:pt x="327639" y="47312"/>
                    <a:pt x="290766" y="31097"/>
                  </a:cubicBezTo>
                  <a:cubicBezTo>
                    <a:pt x="282547" y="57752"/>
                    <a:pt x="265221" y="103064"/>
                    <a:pt x="252116" y="123277"/>
                  </a:cubicBezTo>
                  <a:cubicBezTo>
                    <a:pt x="241010" y="109950"/>
                    <a:pt x="250783" y="110839"/>
                    <a:pt x="235012" y="97511"/>
                  </a:cubicBezTo>
                  <a:cubicBezTo>
                    <a:pt x="225239" y="89515"/>
                    <a:pt x="222351" y="83073"/>
                    <a:pt x="205025" y="80630"/>
                  </a:cubicBezTo>
                  <a:cubicBezTo>
                    <a:pt x="199694" y="103731"/>
                    <a:pt x="191253" y="120834"/>
                    <a:pt x="180813" y="141047"/>
                  </a:cubicBezTo>
                  <a:cubicBezTo>
                    <a:pt x="166819" y="167924"/>
                    <a:pt x="167930" y="173477"/>
                    <a:pt x="160822" y="196355"/>
                  </a:cubicBezTo>
                  <a:lnTo>
                    <a:pt x="157712" y="203463"/>
                  </a:lnTo>
                  <a:cubicBezTo>
                    <a:pt x="157490" y="204130"/>
                    <a:pt x="156823" y="205018"/>
                    <a:pt x="156157" y="205684"/>
                  </a:cubicBezTo>
                  <a:cubicBezTo>
                    <a:pt x="127725" y="142380"/>
                    <a:pt x="138387" y="92403"/>
                    <a:pt x="103735" y="81963"/>
                  </a:cubicBezTo>
                  <a:cubicBezTo>
                    <a:pt x="97960" y="88849"/>
                    <a:pt x="83299" y="127053"/>
                    <a:pt x="78413" y="137493"/>
                  </a:cubicBezTo>
                  <a:cubicBezTo>
                    <a:pt x="73970" y="132607"/>
                    <a:pt x="77080" y="140381"/>
                    <a:pt x="71971" y="128164"/>
                  </a:cubicBezTo>
                  <a:cubicBezTo>
                    <a:pt x="63974" y="108395"/>
                    <a:pt x="51313" y="36872"/>
                    <a:pt x="32210" y="20657"/>
                  </a:cubicBezTo>
                  <a:cubicBezTo>
                    <a:pt x="17994" y="8663"/>
                    <a:pt x="12663" y="0"/>
                    <a:pt x="2" y="0"/>
                  </a:cubicBezTo>
                  <a:cubicBezTo>
                    <a:pt x="-220" y="15771"/>
                    <a:pt x="19993" y="40870"/>
                    <a:pt x="25991" y="70190"/>
                  </a:cubicBezTo>
                  <a:lnTo>
                    <a:pt x="50425" y="147711"/>
                  </a:lnTo>
                  <a:cubicBezTo>
                    <a:pt x="58199" y="165925"/>
                    <a:pt x="61975" y="180363"/>
                    <a:pt x="83299" y="181917"/>
                  </a:cubicBezTo>
                  <a:cubicBezTo>
                    <a:pt x="88853" y="161927"/>
                    <a:pt x="98404" y="139270"/>
                    <a:pt x="113287" y="127053"/>
                  </a:cubicBezTo>
                  <a:cubicBezTo>
                    <a:pt x="115508" y="144601"/>
                    <a:pt x="120173" y="159039"/>
                    <a:pt x="123060" y="176809"/>
                  </a:cubicBezTo>
                  <a:cubicBezTo>
                    <a:pt x="126392" y="196577"/>
                    <a:pt x="125726" y="213903"/>
                    <a:pt x="129724" y="233228"/>
                  </a:cubicBezTo>
                  <a:cubicBezTo>
                    <a:pt x="132834" y="248776"/>
                    <a:pt x="134833" y="266768"/>
                    <a:pt x="137721" y="284315"/>
                  </a:cubicBezTo>
                  <a:cubicBezTo>
                    <a:pt x="138831" y="292312"/>
                    <a:pt x="140386" y="300975"/>
                    <a:pt x="142385" y="309193"/>
                  </a:cubicBezTo>
                  <a:cubicBezTo>
                    <a:pt x="143052" y="311636"/>
                    <a:pt x="144829" y="318300"/>
                    <a:pt x="146161" y="321632"/>
                  </a:cubicBezTo>
                  <a:cubicBezTo>
                    <a:pt x="153936" y="340734"/>
                    <a:pt x="156379" y="328962"/>
                    <a:pt x="159711" y="324297"/>
                  </a:cubicBezTo>
                  <a:cubicBezTo>
                    <a:pt x="160155" y="324964"/>
                    <a:pt x="161044" y="325186"/>
                    <a:pt x="161266" y="326074"/>
                  </a:cubicBezTo>
                  <a:cubicBezTo>
                    <a:pt x="161488" y="327629"/>
                    <a:pt x="163487" y="329406"/>
                    <a:pt x="163932" y="329850"/>
                  </a:cubicBezTo>
                  <a:cubicBezTo>
                    <a:pt x="168596" y="336070"/>
                    <a:pt x="163932" y="331405"/>
                    <a:pt x="169040" y="336292"/>
                  </a:cubicBezTo>
                  <a:cubicBezTo>
                    <a:pt x="178814" y="326296"/>
                    <a:pt x="171706" y="320077"/>
                    <a:pt x="171706" y="304306"/>
                  </a:cubicBezTo>
                  <a:cubicBezTo>
                    <a:pt x="171706" y="280762"/>
                    <a:pt x="175482" y="272099"/>
                    <a:pt x="175482" y="251886"/>
                  </a:cubicBezTo>
                  <a:cubicBezTo>
                    <a:pt x="175704" y="221899"/>
                    <a:pt x="183257" y="229451"/>
                    <a:pt x="187699" y="202131"/>
                  </a:cubicBezTo>
                  <a:cubicBezTo>
                    <a:pt x="191697" y="177919"/>
                    <a:pt x="228570" y="132162"/>
                    <a:pt x="219463" y="113060"/>
                  </a:cubicBezTo>
                  <a:lnTo>
                    <a:pt x="221462" y="11039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14F10B0-B5C7-0657-D9C2-B76CF09F52E7}"/>
                </a:ext>
              </a:extLst>
            </p:cNvPr>
            <p:cNvSpPr/>
            <p:nvPr/>
          </p:nvSpPr>
          <p:spPr>
            <a:xfrm>
              <a:off x="4840812" y="4765171"/>
              <a:ext cx="208968" cy="341400"/>
            </a:xfrm>
            <a:custGeom>
              <a:avLst/>
              <a:gdLst>
                <a:gd name="connsiteX0" fmla="*/ 117896 w 208968"/>
                <a:gd name="connsiteY0" fmla="*/ 225898 h 341400"/>
                <a:gd name="connsiteX1" fmla="*/ 110122 w 208968"/>
                <a:gd name="connsiteY1" fmla="*/ 198577 h 341400"/>
                <a:gd name="connsiteX2" fmla="*/ 93018 w 208968"/>
                <a:gd name="connsiteY2" fmla="*/ 126165 h 341400"/>
                <a:gd name="connsiteX3" fmla="*/ 85688 w 208968"/>
                <a:gd name="connsiteY3" fmla="*/ 113726 h 341400"/>
                <a:gd name="connsiteX4" fmla="*/ 68806 w 208968"/>
                <a:gd name="connsiteY4" fmla="*/ 133495 h 341400"/>
                <a:gd name="connsiteX5" fmla="*/ 52369 w 208968"/>
                <a:gd name="connsiteY5" fmla="*/ 157706 h 341400"/>
                <a:gd name="connsiteX6" fmla="*/ 51480 w 208968"/>
                <a:gd name="connsiteY6" fmla="*/ 114170 h 341400"/>
                <a:gd name="connsiteX7" fmla="*/ 43040 w 208968"/>
                <a:gd name="connsiteY7" fmla="*/ 77965 h 341400"/>
                <a:gd name="connsiteX8" fmla="*/ 27491 w 208968"/>
                <a:gd name="connsiteY8" fmla="*/ 50644 h 341400"/>
                <a:gd name="connsiteX9" fmla="*/ 9054 w 208968"/>
                <a:gd name="connsiteY9" fmla="*/ 36206 h 341400"/>
                <a:gd name="connsiteX10" fmla="*/ 9943 w 208968"/>
                <a:gd name="connsiteY10" fmla="*/ 81519 h 341400"/>
                <a:gd name="connsiteX11" fmla="*/ 25269 w 208968"/>
                <a:gd name="connsiteY11" fmla="*/ 191469 h 341400"/>
                <a:gd name="connsiteX12" fmla="*/ 55923 w 208968"/>
                <a:gd name="connsiteY12" fmla="*/ 222121 h 341400"/>
                <a:gd name="connsiteX13" fmla="*/ 80801 w 208968"/>
                <a:gd name="connsiteY13" fmla="*/ 194356 h 341400"/>
                <a:gd name="connsiteX14" fmla="*/ 102570 w 208968"/>
                <a:gd name="connsiteY14" fmla="*/ 334293 h 341400"/>
                <a:gd name="connsiteX15" fmla="*/ 121228 w 208968"/>
                <a:gd name="connsiteY15" fmla="*/ 341401 h 341400"/>
                <a:gd name="connsiteX16" fmla="*/ 126559 w 208968"/>
                <a:gd name="connsiteY16" fmla="*/ 293867 h 341400"/>
                <a:gd name="connsiteX17" fmla="*/ 171651 w 208968"/>
                <a:gd name="connsiteY17" fmla="*/ 180807 h 341400"/>
                <a:gd name="connsiteX18" fmla="*/ 184534 w 208968"/>
                <a:gd name="connsiteY18" fmla="*/ 141047 h 341400"/>
                <a:gd name="connsiteX19" fmla="*/ 196307 w 208968"/>
                <a:gd name="connsiteY19" fmla="*/ 99955 h 341400"/>
                <a:gd name="connsiteX20" fmla="*/ 208968 w 208968"/>
                <a:gd name="connsiteY20" fmla="*/ 9107 h 341400"/>
                <a:gd name="connsiteX21" fmla="*/ 198306 w 208968"/>
                <a:gd name="connsiteY21" fmla="*/ 0 h 341400"/>
                <a:gd name="connsiteX22" fmla="*/ 156324 w 208968"/>
                <a:gd name="connsiteY22" fmla="*/ 109062 h 341400"/>
                <a:gd name="connsiteX23" fmla="*/ 117896 w 208968"/>
                <a:gd name="connsiteY23" fmla="*/ 225898 h 3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968" h="341400">
                  <a:moveTo>
                    <a:pt x="117896" y="225898"/>
                  </a:moveTo>
                  <a:cubicBezTo>
                    <a:pt x="110566" y="214347"/>
                    <a:pt x="115231" y="210349"/>
                    <a:pt x="110122" y="198577"/>
                  </a:cubicBezTo>
                  <a:cubicBezTo>
                    <a:pt x="84133" y="138382"/>
                    <a:pt x="100793" y="160372"/>
                    <a:pt x="93018" y="126165"/>
                  </a:cubicBezTo>
                  <a:lnTo>
                    <a:pt x="85688" y="113726"/>
                  </a:lnTo>
                  <a:cubicBezTo>
                    <a:pt x="75026" y="118835"/>
                    <a:pt x="75470" y="121500"/>
                    <a:pt x="68806" y="133495"/>
                  </a:cubicBezTo>
                  <a:cubicBezTo>
                    <a:pt x="60810" y="147711"/>
                    <a:pt x="64586" y="146378"/>
                    <a:pt x="52369" y="157706"/>
                  </a:cubicBezTo>
                  <a:cubicBezTo>
                    <a:pt x="51258" y="141713"/>
                    <a:pt x="51480" y="129941"/>
                    <a:pt x="51480" y="114170"/>
                  </a:cubicBezTo>
                  <a:cubicBezTo>
                    <a:pt x="51258" y="95068"/>
                    <a:pt x="45483" y="93513"/>
                    <a:pt x="43040" y="77965"/>
                  </a:cubicBezTo>
                  <a:cubicBezTo>
                    <a:pt x="39486" y="53531"/>
                    <a:pt x="41707" y="62416"/>
                    <a:pt x="27491" y="50644"/>
                  </a:cubicBezTo>
                  <a:cubicBezTo>
                    <a:pt x="21493" y="45757"/>
                    <a:pt x="17051" y="37316"/>
                    <a:pt x="9054" y="36206"/>
                  </a:cubicBezTo>
                  <a:cubicBezTo>
                    <a:pt x="-10715" y="33540"/>
                    <a:pt x="7721" y="49755"/>
                    <a:pt x="9943" y="81519"/>
                  </a:cubicBezTo>
                  <a:cubicBezTo>
                    <a:pt x="12830" y="124832"/>
                    <a:pt x="10609" y="145045"/>
                    <a:pt x="25269" y="191469"/>
                  </a:cubicBezTo>
                  <a:cubicBezTo>
                    <a:pt x="31489" y="210571"/>
                    <a:pt x="36154" y="219678"/>
                    <a:pt x="55923" y="222121"/>
                  </a:cubicBezTo>
                  <a:cubicBezTo>
                    <a:pt x="61476" y="208794"/>
                    <a:pt x="62365" y="202575"/>
                    <a:pt x="80801" y="194356"/>
                  </a:cubicBezTo>
                  <a:cubicBezTo>
                    <a:pt x="82800" y="224787"/>
                    <a:pt x="80579" y="309637"/>
                    <a:pt x="102570" y="334293"/>
                  </a:cubicBezTo>
                  <a:cubicBezTo>
                    <a:pt x="109900" y="342511"/>
                    <a:pt x="107456" y="341179"/>
                    <a:pt x="121228" y="341401"/>
                  </a:cubicBezTo>
                  <a:cubicBezTo>
                    <a:pt x="124338" y="328518"/>
                    <a:pt x="121895" y="307194"/>
                    <a:pt x="126559" y="293867"/>
                  </a:cubicBezTo>
                  <a:lnTo>
                    <a:pt x="171651" y="180807"/>
                  </a:lnTo>
                  <a:cubicBezTo>
                    <a:pt x="176316" y="169034"/>
                    <a:pt x="179870" y="154374"/>
                    <a:pt x="184534" y="141047"/>
                  </a:cubicBezTo>
                  <a:cubicBezTo>
                    <a:pt x="196974" y="107063"/>
                    <a:pt x="193420" y="107507"/>
                    <a:pt x="196307" y="99955"/>
                  </a:cubicBezTo>
                  <a:cubicBezTo>
                    <a:pt x="205414" y="74855"/>
                    <a:pt x="203859" y="36428"/>
                    <a:pt x="208968" y="9107"/>
                  </a:cubicBezTo>
                  <a:lnTo>
                    <a:pt x="198306" y="0"/>
                  </a:lnTo>
                  <a:lnTo>
                    <a:pt x="156324" y="109062"/>
                  </a:lnTo>
                  <a:cubicBezTo>
                    <a:pt x="143441" y="148155"/>
                    <a:pt x="129225" y="184361"/>
                    <a:pt x="117896" y="22589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AD5502A-F80F-A4A8-3D8F-62681DB36528}"/>
                </a:ext>
              </a:extLst>
            </p:cNvPr>
            <p:cNvSpPr/>
            <p:nvPr/>
          </p:nvSpPr>
          <p:spPr>
            <a:xfrm>
              <a:off x="3816074" y="4760755"/>
              <a:ext cx="173272" cy="322670"/>
            </a:xfrm>
            <a:custGeom>
              <a:avLst/>
              <a:gdLst>
                <a:gd name="connsiteX0" fmla="*/ 40441 w 173272"/>
                <a:gd name="connsiteY0" fmla="*/ 200105 h 322670"/>
                <a:gd name="connsiteX1" fmla="*/ 70872 w 173272"/>
                <a:gd name="connsiteY1" fmla="*/ 125251 h 322670"/>
                <a:gd name="connsiteX2" fmla="*/ 72205 w 173272"/>
                <a:gd name="connsiteY2" fmla="*/ 127250 h 322670"/>
                <a:gd name="connsiteX3" fmla="*/ 94862 w 173272"/>
                <a:gd name="connsiteY3" fmla="*/ 233202 h 322670"/>
                <a:gd name="connsiteX4" fmla="*/ 112854 w 173272"/>
                <a:gd name="connsiteY4" fmla="*/ 313832 h 322670"/>
                <a:gd name="connsiteX5" fmla="*/ 121739 w 173272"/>
                <a:gd name="connsiteY5" fmla="*/ 321162 h 322670"/>
                <a:gd name="connsiteX6" fmla="*/ 137510 w 173272"/>
                <a:gd name="connsiteY6" fmla="*/ 248084 h 322670"/>
                <a:gd name="connsiteX7" fmla="*/ 149505 w 173272"/>
                <a:gd name="connsiteY7" fmla="*/ 174562 h 322670"/>
                <a:gd name="connsiteX8" fmla="*/ 173273 w 173272"/>
                <a:gd name="connsiteY8" fmla="*/ 29516 h 322670"/>
                <a:gd name="connsiteX9" fmla="*/ 160389 w 173272"/>
                <a:gd name="connsiteY9" fmla="*/ 43510 h 322670"/>
                <a:gd name="connsiteX10" fmla="*/ 145729 w 173272"/>
                <a:gd name="connsiteY10" fmla="*/ 114811 h 322670"/>
                <a:gd name="connsiteX11" fmla="*/ 123516 w 173272"/>
                <a:gd name="connsiteY11" fmla="*/ 205214 h 322670"/>
                <a:gd name="connsiteX12" fmla="*/ 115964 w 173272"/>
                <a:gd name="connsiteY12" fmla="*/ 191665 h 322670"/>
                <a:gd name="connsiteX13" fmla="*/ 111743 w 173272"/>
                <a:gd name="connsiteY13" fmla="*/ 176116 h 322670"/>
                <a:gd name="connsiteX14" fmla="*/ 87976 w 173272"/>
                <a:gd name="connsiteY14" fmla="*/ 114367 h 322670"/>
                <a:gd name="connsiteX15" fmla="*/ 70872 w 173272"/>
                <a:gd name="connsiteY15" fmla="*/ 88823 h 322670"/>
                <a:gd name="connsiteX16" fmla="*/ 41329 w 173272"/>
                <a:gd name="connsiteY16" fmla="*/ 132136 h 322670"/>
                <a:gd name="connsiteX17" fmla="*/ 13563 w 173272"/>
                <a:gd name="connsiteY17" fmla="*/ 4861 h 322670"/>
                <a:gd name="connsiteX18" fmla="*/ 1346 w 173272"/>
                <a:gd name="connsiteY18" fmla="*/ 29960 h 322670"/>
                <a:gd name="connsiteX19" fmla="*/ 8010 w 173272"/>
                <a:gd name="connsiteY19" fmla="*/ 128804 h 322670"/>
                <a:gd name="connsiteX20" fmla="*/ 40441 w 173272"/>
                <a:gd name="connsiteY20" fmla="*/ 200105 h 3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3272" h="322670">
                  <a:moveTo>
                    <a:pt x="40441" y="200105"/>
                  </a:moveTo>
                  <a:cubicBezTo>
                    <a:pt x="46882" y="167009"/>
                    <a:pt x="50436" y="157014"/>
                    <a:pt x="70872" y="125251"/>
                  </a:cubicBezTo>
                  <a:cubicBezTo>
                    <a:pt x="71316" y="125917"/>
                    <a:pt x="71983" y="126139"/>
                    <a:pt x="72205" y="127250"/>
                  </a:cubicBezTo>
                  <a:lnTo>
                    <a:pt x="94862" y="233202"/>
                  </a:lnTo>
                  <a:cubicBezTo>
                    <a:pt x="97972" y="252748"/>
                    <a:pt x="101748" y="298283"/>
                    <a:pt x="112854" y="313832"/>
                  </a:cubicBezTo>
                  <a:cubicBezTo>
                    <a:pt x="115298" y="317163"/>
                    <a:pt x="118629" y="320273"/>
                    <a:pt x="121739" y="321162"/>
                  </a:cubicBezTo>
                  <a:cubicBezTo>
                    <a:pt x="148617" y="329602"/>
                    <a:pt x="127737" y="302281"/>
                    <a:pt x="137510" y="248084"/>
                  </a:cubicBezTo>
                  <a:cubicBezTo>
                    <a:pt x="142397" y="220541"/>
                    <a:pt x="143730" y="199883"/>
                    <a:pt x="149505" y="174562"/>
                  </a:cubicBezTo>
                  <a:cubicBezTo>
                    <a:pt x="159501" y="130804"/>
                    <a:pt x="156835" y="68832"/>
                    <a:pt x="173273" y="29516"/>
                  </a:cubicBezTo>
                  <a:cubicBezTo>
                    <a:pt x="163721" y="32848"/>
                    <a:pt x="164610" y="31737"/>
                    <a:pt x="160389" y="43510"/>
                  </a:cubicBezTo>
                  <a:cubicBezTo>
                    <a:pt x="153503" y="63501"/>
                    <a:pt x="150838" y="91932"/>
                    <a:pt x="145729" y="114811"/>
                  </a:cubicBezTo>
                  <a:lnTo>
                    <a:pt x="123516" y="205214"/>
                  </a:lnTo>
                  <a:cubicBezTo>
                    <a:pt x="121739" y="202993"/>
                    <a:pt x="120406" y="204992"/>
                    <a:pt x="115964" y="191665"/>
                  </a:cubicBezTo>
                  <a:cubicBezTo>
                    <a:pt x="114187" y="186112"/>
                    <a:pt x="113520" y="182114"/>
                    <a:pt x="111743" y="176116"/>
                  </a:cubicBezTo>
                  <a:cubicBezTo>
                    <a:pt x="103303" y="148351"/>
                    <a:pt x="96639" y="144797"/>
                    <a:pt x="87976" y="114367"/>
                  </a:cubicBezTo>
                  <a:cubicBezTo>
                    <a:pt x="83533" y="98596"/>
                    <a:pt x="83755" y="94376"/>
                    <a:pt x="70872" y="88823"/>
                  </a:cubicBezTo>
                  <a:cubicBezTo>
                    <a:pt x="54879" y="88600"/>
                    <a:pt x="55101" y="119031"/>
                    <a:pt x="41329" y="132136"/>
                  </a:cubicBezTo>
                  <a:cubicBezTo>
                    <a:pt x="37331" y="91044"/>
                    <a:pt x="44661" y="31293"/>
                    <a:pt x="13563" y="4861"/>
                  </a:cubicBezTo>
                  <a:cubicBezTo>
                    <a:pt x="-5984" y="-11576"/>
                    <a:pt x="1346" y="17966"/>
                    <a:pt x="1346" y="29960"/>
                  </a:cubicBezTo>
                  <a:cubicBezTo>
                    <a:pt x="1568" y="64167"/>
                    <a:pt x="4678" y="95708"/>
                    <a:pt x="8010" y="128804"/>
                  </a:cubicBezTo>
                  <a:cubicBezTo>
                    <a:pt x="11342" y="161678"/>
                    <a:pt x="6677" y="196774"/>
                    <a:pt x="40441" y="2001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8AED1B3-D654-7231-389C-C15AD19F7948}"/>
                </a:ext>
              </a:extLst>
            </p:cNvPr>
            <p:cNvSpPr/>
            <p:nvPr/>
          </p:nvSpPr>
          <p:spPr>
            <a:xfrm>
              <a:off x="4366740" y="3889346"/>
              <a:ext cx="134608" cy="184805"/>
            </a:xfrm>
            <a:custGeom>
              <a:avLst/>
              <a:gdLst>
                <a:gd name="connsiteX0" fmla="*/ 0 w 134608"/>
                <a:gd name="connsiteY0" fmla="*/ 82851 h 184805"/>
                <a:gd name="connsiteX1" fmla="*/ 92627 w 134608"/>
                <a:gd name="connsiteY1" fmla="*/ 42869 h 184805"/>
                <a:gd name="connsiteX2" fmla="*/ 29987 w 134608"/>
                <a:gd name="connsiteY2" fmla="*/ 151931 h 184805"/>
                <a:gd name="connsiteX3" fmla="*/ 97958 w 134608"/>
                <a:gd name="connsiteY3" fmla="*/ 117058 h 184805"/>
                <a:gd name="connsiteX4" fmla="*/ 68859 w 134608"/>
                <a:gd name="connsiteY4" fmla="*/ 184805 h 184805"/>
                <a:gd name="connsiteX5" fmla="*/ 134609 w 134608"/>
                <a:gd name="connsiteY5" fmla="*/ 171034 h 184805"/>
                <a:gd name="connsiteX6" fmla="*/ 88407 w 134608"/>
                <a:gd name="connsiteY6" fmla="*/ 168812 h 184805"/>
                <a:gd name="connsiteX7" fmla="*/ 110619 w 134608"/>
                <a:gd name="connsiteY7" fmla="*/ 99066 h 184805"/>
                <a:gd name="connsiteX8" fmla="*/ 58864 w 134608"/>
                <a:gd name="connsiteY8" fmla="*/ 122611 h 184805"/>
                <a:gd name="connsiteX9" fmla="*/ 108842 w 134608"/>
                <a:gd name="connsiteY9" fmla="*/ 25988 h 184805"/>
                <a:gd name="connsiteX10" fmla="*/ 19547 w 134608"/>
                <a:gd name="connsiteY10" fmla="*/ 63082 h 184805"/>
                <a:gd name="connsiteX11" fmla="*/ 49756 w 134608"/>
                <a:gd name="connsiteY11" fmla="*/ 0 h 184805"/>
                <a:gd name="connsiteX12" fmla="*/ 22213 w 134608"/>
                <a:gd name="connsiteY12" fmla="*/ 38205 h 184805"/>
                <a:gd name="connsiteX13" fmla="*/ 0 w 134608"/>
                <a:gd name="connsiteY13" fmla="*/ 82851 h 18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608" h="184805">
                  <a:moveTo>
                    <a:pt x="0" y="82851"/>
                  </a:moveTo>
                  <a:cubicBezTo>
                    <a:pt x="17992" y="78853"/>
                    <a:pt x="64639" y="53753"/>
                    <a:pt x="92627" y="42869"/>
                  </a:cubicBezTo>
                  <a:cubicBezTo>
                    <a:pt x="91072" y="74855"/>
                    <a:pt x="30654" y="127276"/>
                    <a:pt x="29987" y="151931"/>
                  </a:cubicBezTo>
                  <a:cubicBezTo>
                    <a:pt x="59974" y="145712"/>
                    <a:pt x="68193" y="124832"/>
                    <a:pt x="97958" y="117058"/>
                  </a:cubicBezTo>
                  <a:cubicBezTo>
                    <a:pt x="90184" y="156818"/>
                    <a:pt x="64417" y="164370"/>
                    <a:pt x="68859" y="184805"/>
                  </a:cubicBezTo>
                  <a:lnTo>
                    <a:pt x="134609" y="171034"/>
                  </a:lnTo>
                  <a:cubicBezTo>
                    <a:pt x="133720" y="147489"/>
                    <a:pt x="119282" y="163037"/>
                    <a:pt x="88407" y="168812"/>
                  </a:cubicBezTo>
                  <a:cubicBezTo>
                    <a:pt x="97514" y="139492"/>
                    <a:pt x="124391" y="111949"/>
                    <a:pt x="110619" y="99066"/>
                  </a:cubicBezTo>
                  <a:cubicBezTo>
                    <a:pt x="100624" y="91292"/>
                    <a:pt x="75079" y="118391"/>
                    <a:pt x="58864" y="122611"/>
                  </a:cubicBezTo>
                  <a:cubicBezTo>
                    <a:pt x="71969" y="93513"/>
                    <a:pt x="109286" y="66859"/>
                    <a:pt x="108842" y="25988"/>
                  </a:cubicBezTo>
                  <a:cubicBezTo>
                    <a:pt x="94182" y="25766"/>
                    <a:pt x="44203" y="54864"/>
                    <a:pt x="19547" y="63082"/>
                  </a:cubicBezTo>
                  <a:cubicBezTo>
                    <a:pt x="23101" y="45757"/>
                    <a:pt x="42204" y="24211"/>
                    <a:pt x="49756" y="0"/>
                  </a:cubicBezTo>
                  <a:cubicBezTo>
                    <a:pt x="33541" y="5109"/>
                    <a:pt x="42648" y="9773"/>
                    <a:pt x="22213" y="38205"/>
                  </a:cubicBezTo>
                  <a:cubicBezTo>
                    <a:pt x="15105" y="48422"/>
                    <a:pt x="222" y="67525"/>
                    <a:pt x="0" y="828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6BCB48C-270D-7373-ABF1-9D75140887FA}"/>
                </a:ext>
              </a:extLst>
            </p:cNvPr>
            <p:cNvSpPr/>
            <p:nvPr/>
          </p:nvSpPr>
          <p:spPr>
            <a:xfrm>
              <a:off x="3831580" y="4142174"/>
              <a:ext cx="141961" cy="334239"/>
            </a:xfrm>
            <a:custGeom>
              <a:avLst/>
              <a:gdLst>
                <a:gd name="connsiteX0" fmla="*/ 722 w 141961"/>
                <a:gd name="connsiteY0" fmla="*/ 334239 h 334239"/>
                <a:gd name="connsiteX1" fmla="*/ 17826 w 141961"/>
                <a:gd name="connsiteY1" fmla="*/ 295590 h 334239"/>
                <a:gd name="connsiteX2" fmla="*/ 29377 w 141961"/>
                <a:gd name="connsiteY2" fmla="*/ 244946 h 334239"/>
                <a:gd name="connsiteX3" fmla="*/ 59808 w 141961"/>
                <a:gd name="connsiteY3" fmla="*/ 153210 h 334239"/>
                <a:gd name="connsiteX4" fmla="*/ 122004 w 141961"/>
                <a:gd name="connsiteY4" fmla="*/ 34375 h 334239"/>
                <a:gd name="connsiteX5" fmla="*/ 139774 w 141961"/>
                <a:gd name="connsiteY5" fmla="*/ 169 h 334239"/>
                <a:gd name="connsiteX6" fmla="*/ 69360 w 141961"/>
                <a:gd name="connsiteY6" fmla="*/ 106343 h 334239"/>
                <a:gd name="connsiteX7" fmla="*/ 17826 w 141961"/>
                <a:gd name="connsiteY7" fmla="*/ 238949 h 334239"/>
                <a:gd name="connsiteX8" fmla="*/ 722 w 141961"/>
                <a:gd name="connsiteY8" fmla="*/ 334239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61" h="334239">
                  <a:moveTo>
                    <a:pt x="722" y="334239"/>
                  </a:moveTo>
                  <a:cubicBezTo>
                    <a:pt x="16716" y="331574"/>
                    <a:pt x="15161" y="311583"/>
                    <a:pt x="17826" y="295590"/>
                  </a:cubicBezTo>
                  <a:cubicBezTo>
                    <a:pt x="21158" y="275821"/>
                    <a:pt x="24490" y="263605"/>
                    <a:pt x="29377" y="244946"/>
                  </a:cubicBezTo>
                  <a:cubicBezTo>
                    <a:pt x="37373" y="214738"/>
                    <a:pt x="47591" y="180753"/>
                    <a:pt x="59808" y="153210"/>
                  </a:cubicBezTo>
                  <a:cubicBezTo>
                    <a:pt x="75801" y="117227"/>
                    <a:pt x="97570" y="62807"/>
                    <a:pt x="122004" y="34375"/>
                  </a:cubicBezTo>
                  <a:cubicBezTo>
                    <a:pt x="124669" y="31044"/>
                    <a:pt x="149325" y="3278"/>
                    <a:pt x="139774" y="169"/>
                  </a:cubicBezTo>
                  <a:cubicBezTo>
                    <a:pt x="125558" y="-4496"/>
                    <a:pt x="78023" y="89017"/>
                    <a:pt x="69360" y="106343"/>
                  </a:cubicBezTo>
                  <a:cubicBezTo>
                    <a:pt x="42038" y="160985"/>
                    <a:pt x="35152" y="170536"/>
                    <a:pt x="17826" y="238949"/>
                  </a:cubicBezTo>
                  <a:cubicBezTo>
                    <a:pt x="13606" y="255608"/>
                    <a:pt x="-3720" y="325577"/>
                    <a:pt x="722" y="3342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B900FB64-F252-88E3-CBF9-2B7C5BC430D9}"/>
                </a:ext>
              </a:extLst>
            </p:cNvPr>
            <p:cNvSpPr/>
            <p:nvPr/>
          </p:nvSpPr>
          <p:spPr>
            <a:xfrm>
              <a:off x="4681497" y="4351632"/>
              <a:ext cx="37157" cy="236952"/>
            </a:xfrm>
            <a:custGeom>
              <a:avLst/>
              <a:gdLst>
                <a:gd name="connsiteX0" fmla="*/ 33539 w 37157"/>
                <a:gd name="connsiteY0" fmla="*/ 236953 h 236952"/>
                <a:gd name="connsiteX1" fmla="*/ 36871 w 37157"/>
                <a:gd name="connsiteY1" fmla="*/ 202302 h 236952"/>
                <a:gd name="connsiteX2" fmla="*/ 29096 w 37157"/>
                <a:gd name="connsiteY2" fmla="*/ 168095 h 236952"/>
                <a:gd name="connsiteX3" fmla="*/ 32428 w 37157"/>
                <a:gd name="connsiteY3" fmla="*/ 108344 h 236952"/>
                <a:gd name="connsiteX4" fmla="*/ 22210 w 37157"/>
                <a:gd name="connsiteY4" fmla="*/ 45706 h 236952"/>
                <a:gd name="connsiteX5" fmla="*/ 5329 w 37157"/>
                <a:gd name="connsiteY5" fmla="*/ 5502 h 236952"/>
                <a:gd name="connsiteX6" fmla="*/ 13770 w 37157"/>
                <a:gd name="connsiteY6" fmla="*/ 33045 h 236952"/>
                <a:gd name="connsiteX7" fmla="*/ 220 w 37157"/>
                <a:gd name="connsiteY7" fmla="*/ 62365 h 236952"/>
                <a:gd name="connsiteX8" fmla="*/ 16657 w 37157"/>
                <a:gd name="connsiteY8" fmla="*/ 121227 h 236952"/>
                <a:gd name="connsiteX9" fmla="*/ 5107 w 37157"/>
                <a:gd name="connsiteY9" fmla="*/ 149659 h 236952"/>
                <a:gd name="connsiteX10" fmla="*/ 18878 w 37157"/>
                <a:gd name="connsiteY10" fmla="*/ 178535 h 236952"/>
                <a:gd name="connsiteX11" fmla="*/ 33539 w 37157"/>
                <a:gd name="connsiteY11" fmla="*/ 236953 h 23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57" h="236952">
                  <a:moveTo>
                    <a:pt x="33539" y="236953"/>
                  </a:moveTo>
                  <a:cubicBezTo>
                    <a:pt x="38426" y="227401"/>
                    <a:pt x="36426" y="215851"/>
                    <a:pt x="36871" y="202302"/>
                  </a:cubicBezTo>
                  <a:cubicBezTo>
                    <a:pt x="37315" y="181200"/>
                    <a:pt x="38426" y="181200"/>
                    <a:pt x="29096" y="168095"/>
                  </a:cubicBezTo>
                  <a:cubicBezTo>
                    <a:pt x="5773" y="135443"/>
                    <a:pt x="36871" y="135443"/>
                    <a:pt x="32428" y="108344"/>
                  </a:cubicBezTo>
                  <a:cubicBezTo>
                    <a:pt x="27764" y="77914"/>
                    <a:pt x="8883" y="79691"/>
                    <a:pt x="22210" y="45706"/>
                  </a:cubicBezTo>
                  <a:cubicBezTo>
                    <a:pt x="36871" y="8612"/>
                    <a:pt x="9105" y="-10046"/>
                    <a:pt x="5329" y="5502"/>
                  </a:cubicBezTo>
                  <a:cubicBezTo>
                    <a:pt x="220" y="26604"/>
                    <a:pt x="16657" y="8612"/>
                    <a:pt x="13770" y="33045"/>
                  </a:cubicBezTo>
                  <a:cubicBezTo>
                    <a:pt x="11770" y="47927"/>
                    <a:pt x="1775" y="53258"/>
                    <a:pt x="220" y="62365"/>
                  </a:cubicBezTo>
                  <a:cubicBezTo>
                    <a:pt x="-2668" y="77247"/>
                    <a:pt x="23987" y="99459"/>
                    <a:pt x="16657" y="121227"/>
                  </a:cubicBezTo>
                  <a:cubicBezTo>
                    <a:pt x="12881" y="132556"/>
                    <a:pt x="5107" y="135665"/>
                    <a:pt x="5107" y="149659"/>
                  </a:cubicBezTo>
                  <a:cubicBezTo>
                    <a:pt x="5107" y="161653"/>
                    <a:pt x="12659" y="168539"/>
                    <a:pt x="18878" y="178535"/>
                  </a:cubicBezTo>
                  <a:cubicBezTo>
                    <a:pt x="32206" y="199414"/>
                    <a:pt x="12659" y="224514"/>
                    <a:pt x="33539" y="2369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8043450-BC26-7636-D127-37DB698E0891}"/>
                </a:ext>
              </a:extLst>
            </p:cNvPr>
            <p:cNvSpPr/>
            <p:nvPr/>
          </p:nvSpPr>
          <p:spPr>
            <a:xfrm>
              <a:off x="4710815" y="4183213"/>
              <a:ext cx="53310" cy="222343"/>
            </a:xfrm>
            <a:custGeom>
              <a:avLst/>
              <a:gdLst>
                <a:gd name="connsiteX0" fmla="*/ 0 w 53310"/>
                <a:gd name="connsiteY0" fmla="*/ 17992 h 222343"/>
                <a:gd name="connsiteX1" fmla="*/ 20880 w 53310"/>
                <a:gd name="connsiteY1" fmla="*/ 50644 h 222343"/>
                <a:gd name="connsiteX2" fmla="*/ 8441 w 53310"/>
                <a:gd name="connsiteY2" fmla="*/ 94402 h 222343"/>
                <a:gd name="connsiteX3" fmla="*/ 24212 w 53310"/>
                <a:gd name="connsiteY3" fmla="*/ 159261 h 222343"/>
                <a:gd name="connsiteX4" fmla="*/ 41316 w 53310"/>
                <a:gd name="connsiteY4" fmla="*/ 222344 h 222343"/>
                <a:gd name="connsiteX5" fmla="*/ 53310 w 53310"/>
                <a:gd name="connsiteY5" fmla="*/ 212792 h 222343"/>
                <a:gd name="connsiteX6" fmla="*/ 34652 w 53310"/>
                <a:gd name="connsiteY6" fmla="*/ 173477 h 222343"/>
                <a:gd name="connsiteX7" fmla="*/ 39983 w 53310"/>
                <a:gd name="connsiteY7" fmla="*/ 124166 h 222343"/>
                <a:gd name="connsiteX8" fmla="*/ 24656 w 53310"/>
                <a:gd name="connsiteY8" fmla="*/ 81519 h 222343"/>
                <a:gd name="connsiteX9" fmla="*/ 37095 w 53310"/>
                <a:gd name="connsiteY9" fmla="*/ 31763 h 222343"/>
                <a:gd name="connsiteX10" fmla="*/ 8441 w 53310"/>
                <a:gd name="connsiteY10" fmla="*/ 0 h 222343"/>
                <a:gd name="connsiteX11" fmla="*/ 0 w 53310"/>
                <a:gd name="connsiteY11" fmla="*/ 17992 h 2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310" h="222343">
                  <a:moveTo>
                    <a:pt x="0" y="17992"/>
                  </a:moveTo>
                  <a:cubicBezTo>
                    <a:pt x="9551" y="28654"/>
                    <a:pt x="23101" y="29986"/>
                    <a:pt x="20880" y="50644"/>
                  </a:cubicBezTo>
                  <a:cubicBezTo>
                    <a:pt x="19325" y="65304"/>
                    <a:pt x="9551" y="75299"/>
                    <a:pt x="8441" y="94402"/>
                  </a:cubicBezTo>
                  <a:cubicBezTo>
                    <a:pt x="9774" y="99510"/>
                    <a:pt x="39761" y="115503"/>
                    <a:pt x="24212" y="159261"/>
                  </a:cubicBezTo>
                  <a:cubicBezTo>
                    <a:pt x="15549" y="183917"/>
                    <a:pt x="24212" y="195023"/>
                    <a:pt x="41316" y="222344"/>
                  </a:cubicBezTo>
                  <a:cubicBezTo>
                    <a:pt x="51533" y="219012"/>
                    <a:pt x="43537" y="223010"/>
                    <a:pt x="53310" y="212792"/>
                  </a:cubicBezTo>
                  <a:cubicBezTo>
                    <a:pt x="47313" y="200131"/>
                    <a:pt x="34208" y="192579"/>
                    <a:pt x="34652" y="173477"/>
                  </a:cubicBezTo>
                  <a:cubicBezTo>
                    <a:pt x="35096" y="147933"/>
                    <a:pt x="45314" y="163704"/>
                    <a:pt x="39983" y="124166"/>
                  </a:cubicBezTo>
                  <a:cubicBezTo>
                    <a:pt x="36651" y="99955"/>
                    <a:pt x="24878" y="91514"/>
                    <a:pt x="24656" y="81519"/>
                  </a:cubicBezTo>
                  <a:cubicBezTo>
                    <a:pt x="24434" y="68858"/>
                    <a:pt x="36651" y="56419"/>
                    <a:pt x="37095" y="31763"/>
                  </a:cubicBezTo>
                  <a:cubicBezTo>
                    <a:pt x="26655" y="22656"/>
                    <a:pt x="15771" y="4887"/>
                    <a:pt x="8441" y="0"/>
                  </a:cubicBezTo>
                  <a:cubicBezTo>
                    <a:pt x="889" y="5109"/>
                    <a:pt x="1111" y="6219"/>
                    <a:pt x="0" y="1799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905DCA6-08AE-7BD3-EDD3-770D4CC479FF}"/>
                </a:ext>
              </a:extLst>
            </p:cNvPr>
            <p:cNvSpPr/>
            <p:nvPr/>
          </p:nvSpPr>
          <p:spPr>
            <a:xfrm>
              <a:off x="4091453" y="4140566"/>
              <a:ext cx="26191" cy="214125"/>
            </a:xfrm>
            <a:custGeom>
              <a:avLst/>
              <a:gdLst>
                <a:gd name="connsiteX0" fmla="*/ 7847 w 26191"/>
                <a:gd name="connsiteY0" fmla="*/ 214125 h 214125"/>
                <a:gd name="connsiteX1" fmla="*/ 14288 w 26191"/>
                <a:gd name="connsiteY1" fmla="*/ 113504 h 214125"/>
                <a:gd name="connsiteX2" fmla="*/ 22507 w 26191"/>
                <a:gd name="connsiteY2" fmla="*/ 0 h 214125"/>
                <a:gd name="connsiteX3" fmla="*/ 9401 w 26191"/>
                <a:gd name="connsiteY3" fmla="*/ 44202 h 214125"/>
                <a:gd name="connsiteX4" fmla="*/ 7847 w 26191"/>
                <a:gd name="connsiteY4" fmla="*/ 214125 h 21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1" h="214125">
                  <a:moveTo>
                    <a:pt x="7847" y="214125"/>
                  </a:moveTo>
                  <a:cubicBezTo>
                    <a:pt x="26283" y="204574"/>
                    <a:pt x="6514" y="185471"/>
                    <a:pt x="14288" y="113504"/>
                  </a:cubicBezTo>
                  <a:cubicBezTo>
                    <a:pt x="16954" y="89959"/>
                    <a:pt x="33391" y="12883"/>
                    <a:pt x="22507" y="0"/>
                  </a:cubicBezTo>
                  <a:cubicBezTo>
                    <a:pt x="7847" y="5553"/>
                    <a:pt x="14955" y="11106"/>
                    <a:pt x="9401" y="44202"/>
                  </a:cubicBezTo>
                  <a:cubicBezTo>
                    <a:pt x="4070" y="75521"/>
                    <a:pt x="-7924" y="195911"/>
                    <a:pt x="7847" y="2141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1D8B1748-5195-4AB2-A1CC-9AAF62E814A5}"/>
                </a:ext>
              </a:extLst>
            </p:cNvPr>
            <p:cNvSpPr/>
            <p:nvPr/>
          </p:nvSpPr>
          <p:spPr>
            <a:xfrm>
              <a:off x="4871949" y="4298272"/>
              <a:ext cx="20344" cy="104174"/>
            </a:xfrm>
            <a:custGeom>
              <a:avLst/>
              <a:gdLst>
                <a:gd name="connsiteX0" fmla="*/ 6128 w 20344"/>
                <a:gd name="connsiteY0" fmla="*/ 104175 h 104174"/>
                <a:gd name="connsiteX1" fmla="*/ 20344 w 20344"/>
                <a:gd name="connsiteY1" fmla="*/ 99955 h 104174"/>
                <a:gd name="connsiteX2" fmla="*/ 13458 w 20344"/>
                <a:gd name="connsiteY2" fmla="*/ 18880 h 104174"/>
                <a:gd name="connsiteX3" fmla="*/ 2796 w 20344"/>
                <a:gd name="connsiteY3" fmla="*/ 0 h 104174"/>
                <a:gd name="connsiteX4" fmla="*/ 6128 w 20344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4" h="104174">
                  <a:moveTo>
                    <a:pt x="6128" y="104175"/>
                  </a:moveTo>
                  <a:cubicBezTo>
                    <a:pt x="16346" y="102398"/>
                    <a:pt x="8794" y="103509"/>
                    <a:pt x="20344" y="99955"/>
                  </a:cubicBezTo>
                  <a:cubicBezTo>
                    <a:pt x="20122" y="49311"/>
                    <a:pt x="17679" y="56641"/>
                    <a:pt x="13458" y="18880"/>
                  </a:cubicBezTo>
                  <a:cubicBezTo>
                    <a:pt x="11904" y="5553"/>
                    <a:pt x="13903" y="3110"/>
                    <a:pt x="2796" y="0"/>
                  </a:cubicBezTo>
                  <a:cubicBezTo>
                    <a:pt x="-6755" y="19769"/>
                    <a:pt x="11681" y="45757"/>
                    <a:pt x="6128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1C05362-FE1D-2214-606D-45D8D31B06FE}"/>
                </a:ext>
              </a:extLst>
            </p:cNvPr>
            <p:cNvSpPr/>
            <p:nvPr/>
          </p:nvSpPr>
          <p:spPr>
            <a:xfrm>
              <a:off x="4431822" y="4409555"/>
              <a:ext cx="13849" cy="101287"/>
            </a:xfrm>
            <a:custGeom>
              <a:avLst/>
              <a:gdLst>
                <a:gd name="connsiteX0" fmla="*/ 2222 w 13849"/>
                <a:gd name="connsiteY0" fmla="*/ 101287 h 101287"/>
                <a:gd name="connsiteX1" fmla="*/ 10219 w 13849"/>
                <a:gd name="connsiteY1" fmla="*/ 58862 h 101287"/>
                <a:gd name="connsiteX2" fmla="*/ 10663 w 13849"/>
                <a:gd name="connsiteY2" fmla="*/ 0 h 101287"/>
                <a:gd name="connsiteX3" fmla="*/ 1334 w 13849"/>
                <a:gd name="connsiteY3" fmla="*/ 42425 h 101287"/>
                <a:gd name="connsiteX4" fmla="*/ 2222 w 13849"/>
                <a:gd name="connsiteY4" fmla="*/ 101287 h 10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101287">
                  <a:moveTo>
                    <a:pt x="2222" y="101287"/>
                  </a:moveTo>
                  <a:cubicBezTo>
                    <a:pt x="21992" y="95734"/>
                    <a:pt x="10663" y="82851"/>
                    <a:pt x="10219" y="58862"/>
                  </a:cubicBezTo>
                  <a:cubicBezTo>
                    <a:pt x="9997" y="39538"/>
                    <a:pt x="12440" y="18436"/>
                    <a:pt x="10663" y="0"/>
                  </a:cubicBezTo>
                  <a:cubicBezTo>
                    <a:pt x="-6441" y="2443"/>
                    <a:pt x="2445" y="8663"/>
                    <a:pt x="1334" y="42425"/>
                  </a:cubicBezTo>
                  <a:cubicBezTo>
                    <a:pt x="668" y="62638"/>
                    <a:pt x="1556" y="81074"/>
                    <a:pt x="2222" y="10128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7E3F9D5A-D5B1-DA81-6EBA-4937701D4780}"/>
                </a:ext>
              </a:extLst>
            </p:cNvPr>
            <p:cNvSpPr/>
            <p:nvPr/>
          </p:nvSpPr>
          <p:spPr>
            <a:xfrm>
              <a:off x="4359600" y="3598145"/>
              <a:ext cx="21567" cy="75102"/>
            </a:xfrm>
            <a:custGeom>
              <a:avLst/>
              <a:gdLst>
                <a:gd name="connsiteX0" fmla="*/ 12027 w 21567"/>
                <a:gd name="connsiteY0" fmla="*/ 72189 h 75102"/>
                <a:gd name="connsiteX1" fmla="*/ 17359 w 21567"/>
                <a:gd name="connsiteY1" fmla="*/ 0 h 75102"/>
                <a:gd name="connsiteX2" fmla="*/ 5364 w 21567"/>
                <a:gd name="connsiteY2" fmla="*/ 44869 h 75102"/>
                <a:gd name="connsiteX3" fmla="*/ 12027 w 21567"/>
                <a:gd name="connsiteY3" fmla="*/ 72189 h 7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67" h="75102">
                  <a:moveTo>
                    <a:pt x="12027" y="72189"/>
                  </a:moveTo>
                  <a:cubicBezTo>
                    <a:pt x="14915" y="52421"/>
                    <a:pt x="28243" y="12217"/>
                    <a:pt x="17359" y="0"/>
                  </a:cubicBezTo>
                  <a:cubicBezTo>
                    <a:pt x="6252" y="5997"/>
                    <a:pt x="9362" y="26655"/>
                    <a:pt x="5364" y="44869"/>
                  </a:cubicBezTo>
                  <a:cubicBezTo>
                    <a:pt x="-3744" y="84628"/>
                    <a:pt x="-1078" y="74633"/>
                    <a:pt x="12027" y="7218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748505D-61B6-7440-362E-9FE459439A5F}"/>
                </a:ext>
              </a:extLst>
            </p:cNvPr>
            <p:cNvSpPr/>
            <p:nvPr/>
          </p:nvSpPr>
          <p:spPr>
            <a:xfrm>
              <a:off x="4651729" y="3723199"/>
              <a:ext cx="29733" cy="73077"/>
            </a:xfrm>
            <a:custGeom>
              <a:avLst/>
              <a:gdLst>
                <a:gd name="connsiteX0" fmla="*/ 0 w 29733"/>
                <a:gd name="connsiteY0" fmla="*/ 5775 h 73077"/>
                <a:gd name="connsiteX1" fmla="*/ 24656 w 29733"/>
                <a:gd name="connsiteY1" fmla="*/ 73078 h 73077"/>
                <a:gd name="connsiteX2" fmla="*/ 23545 w 29733"/>
                <a:gd name="connsiteY2" fmla="*/ 34873 h 73077"/>
                <a:gd name="connsiteX3" fmla="*/ 7330 w 29733"/>
                <a:gd name="connsiteY3" fmla="*/ 0 h 73077"/>
                <a:gd name="connsiteX4" fmla="*/ 0 w 29733"/>
                <a:gd name="connsiteY4" fmla="*/ 5775 h 7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33" h="73077">
                  <a:moveTo>
                    <a:pt x="0" y="5775"/>
                  </a:moveTo>
                  <a:cubicBezTo>
                    <a:pt x="666" y="8663"/>
                    <a:pt x="23101" y="71301"/>
                    <a:pt x="24656" y="73078"/>
                  </a:cubicBezTo>
                  <a:cubicBezTo>
                    <a:pt x="34874" y="61972"/>
                    <a:pt x="27099" y="54198"/>
                    <a:pt x="23545" y="34873"/>
                  </a:cubicBezTo>
                  <a:cubicBezTo>
                    <a:pt x="20658" y="17548"/>
                    <a:pt x="17992" y="7996"/>
                    <a:pt x="7330" y="0"/>
                  </a:cubicBezTo>
                  <a:cubicBezTo>
                    <a:pt x="4887" y="1777"/>
                    <a:pt x="1333" y="3110"/>
                    <a:pt x="0" y="57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C06CF62-052F-C181-B2F4-E0FBCF407625}"/>
                </a:ext>
              </a:extLst>
            </p:cNvPr>
            <p:cNvSpPr/>
            <p:nvPr/>
          </p:nvSpPr>
          <p:spPr>
            <a:xfrm>
              <a:off x="4339419" y="3582596"/>
              <a:ext cx="27642" cy="62194"/>
            </a:xfrm>
            <a:custGeom>
              <a:avLst/>
              <a:gdLst>
                <a:gd name="connsiteX0" fmla="*/ 0 w 27642"/>
                <a:gd name="connsiteY0" fmla="*/ 61750 h 62194"/>
                <a:gd name="connsiteX1" fmla="*/ 10662 w 27642"/>
                <a:gd name="connsiteY1" fmla="*/ 62194 h 62194"/>
                <a:gd name="connsiteX2" fmla="*/ 18214 w 27642"/>
                <a:gd name="connsiteY2" fmla="*/ 27543 h 62194"/>
                <a:gd name="connsiteX3" fmla="*/ 22213 w 27642"/>
                <a:gd name="connsiteY3" fmla="*/ 0 h 62194"/>
                <a:gd name="connsiteX4" fmla="*/ 0 w 27642"/>
                <a:gd name="connsiteY4" fmla="*/ 61750 h 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2" h="62194">
                  <a:moveTo>
                    <a:pt x="0" y="61750"/>
                  </a:moveTo>
                  <a:lnTo>
                    <a:pt x="10662" y="62194"/>
                  </a:lnTo>
                  <a:cubicBezTo>
                    <a:pt x="14660" y="53531"/>
                    <a:pt x="15105" y="36872"/>
                    <a:pt x="18214" y="27543"/>
                  </a:cubicBezTo>
                  <a:cubicBezTo>
                    <a:pt x="23323" y="11995"/>
                    <a:pt x="34208" y="11106"/>
                    <a:pt x="22213" y="0"/>
                  </a:cubicBezTo>
                  <a:cubicBezTo>
                    <a:pt x="7108" y="6886"/>
                    <a:pt x="666" y="41315"/>
                    <a:pt x="0" y="6175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C7A54FB7-101B-E81E-5CF7-BCEE7E8D126C}"/>
                </a:ext>
              </a:extLst>
            </p:cNvPr>
            <p:cNvSpPr/>
            <p:nvPr/>
          </p:nvSpPr>
          <p:spPr>
            <a:xfrm>
              <a:off x="4954454" y="4537052"/>
              <a:ext cx="16053" cy="65970"/>
            </a:xfrm>
            <a:custGeom>
              <a:avLst/>
              <a:gdLst>
                <a:gd name="connsiteX0" fmla="*/ 4921 w 16053"/>
                <a:gd name="connsiteY0" fmla="*/ 65970 h 65970"/>
                <a:gd name="connsiteX1" fmla="*/ 10919 w 16053"/>
                <a:gd name="connsiteY1" fmla="*/ 19991 h 65970"/>
                <a:gd name="connsiteX2" fmla="*/ 8253 w 16053"/>
                <a:gd name="connsiteY2" fmla="*/ 0 h 65970"/>
                <a:gd name="connsiteX3" fmla="*/ 256 w 16053"/>
                <a:gd name="connsiteY3" fmla="*/ 11106 h 65970"/>
                <a:gd name="connsiteX4" fmla="*/ 256 w 16053"/>
                <a:gd name="connsiteY4" fmla="*/ 29764 h 65970"/>
                <a:gd name="connsiteX5" fmla="*/ 4921 w 16053"/>
                <a:gd name="connsiteY5" fmla="*/ 65970 h 6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3" h="65970">
                  <a:moveTo>
                    <a:pt x="4921" y="65970"/>
                  </a:moveTo>
                  <a:cubicBezTo>
                    <a:pt x="26690" y="61528"/>
                    <a:pt x="9586" y="61972"/>
                    <a:pt x="10919" y="19991"/>
                  </a:cubicBezTo>
                  <a:cubicBezTo>
                    <a:pt x="11585" y="3554"/>
                    <a:pt x="13584" y="9107"/>
                    <a:pt x="8253" y="0"/>
                  </a:cubicBezTo>
                  <a:cubicBezTo>
                    <a:pt x="2256" y="3554"/>
                    <a:pt x="2478" y="-2665"/>
                    <a:pt x="256" y="11106"/>
                  </a:cubicBezTo>
                  <a:cubicBezTo>
                    <a:pt x="-188" y="14438"/>
                    <a:pt x="34" y="25988"/>
                    <a:pt x="256" y="29764"/>
                  </a:cubicBezTo>
                  <a:cubicBezTo>
                    <a:pt x="923" y="39760"/>
                    <a:pt x="3144" y="56863"/>
                    <a:pt x="4921" y="659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2BEDFEC-EC04-1017-0D5A-FB0BD8FDD333}"/>
                </a:ext>
              </a:extLst>
            </p:cNvPr>
            <p:cNvSpPr/>
            <p:nvPr/>
          </p:nvSpPr>
          <p:spPr>
            <a:xfrm>
              <a:off x="4465039" y="4456422"/>
              <a:ext cx="13678" cy="67524"/>
            </a:xfrm>
            <a:custGeom>
              <a:avLst/>
              <a:gdLst>
                <a:gd name="connsiteX0" fmla="*/ 10987 w 13678"/>
                <a:gd name="connsiteY0" fmla="*/ 67525 h 67524"/>
                <a:gd name="connsiteX1" fmla="*/ 6323 w 13678"/>
                <a:gd name="connsiteY1" fmla="*/ 0 h 67524"/>
                <a:gd name="connsiteX2" fmla="*/ 1880 w 13678"/>
                <a:gd name="connsiteY2" fmla="*/ 31541 h 67524"/>
                <a:gd name="connsiteX3" fmla="*/ 10987 w 13678"/>
                <a:gd name="connsiteY3" fmla="*/ 67525 h 6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8" h="67524">
                  <a:moveTo>
                    <a:pt x="10987" y="67525"/>
                  </a:moveTo>
                  <a:cubicBezTo>
                    <a:pt x="16763" y="53309"/>
                    <a:pt x="12320" y="12439"/>
                    <a:pt x="6323" y="0"/>
                  </a:cubicBezTo>
                  <a:cubicBezTo>
                    <a:pt x="-4339" y="6886"/>
                    <a:pt x="1658" y="13994"/>
                    <a:pt x="1880" y="31541"/>
                  </a:cubicBezTo>
                  <a:cubicBezTo>
                    <a:pt x="2547" y="70413"/>
                    <a:pt x="-2340" y="64637"/>
                    <a:pt x="10987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1AE0981-96ED-B950-BB87-09333576F800}"/>
                </a:ext>
              </a:extLst>
            </p:cNvPr>
            <p:cNvSpPr/>
            <p:nvPr/>
          </p:nvSpPr>
          <p:spPr>
            <a:xfrm>
              <a:off x="4380254" y="5338467"/>
              <a:ext cx="15091" cy="63304"/>
            </a:xfrm>
            <a:custGeom>
              <a:avLst/>
              <a:gdLst>
                <a:gd name="connsiteX0" fmla="*/ 8700 w 15091"/>
                <a:gd name="connsiteY0" fmla="*/ 0 h 63304"/>
                <a:gd name="connsiteX1" fmla="*/ 1369 w 15091"/>
                <a:gd name="connsiteY1" fmla="*/ 31319 h 63304"/>
                <a:gd name="connsiteX2" fmla="*/ 9588 w 15091"/>
                <a:gd name="connsiteY2" fmla="*/ 63305 h 63304"/>
                <a:gd name="connsiteX3" fmla="*/ 12698 w 15091"/>
                <a:gd name="connsiteY3" fmla="*/ 34651 h 63304"/>
                <a:gd name="connsiteX4" fmla="*/ 8700 w 15091"/>
                <a:gd name="connsiteY4" fmla="*/ 0 h 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" h="63304">
                  <a:moveTo>
                    <a:pt x="8700" y="0"/>
                  </a:moveTo>
                  <a:cubicBezTo>
                    <a:pt x="-4184" y="6664"/>
                    <a:pt x="925" y="11328"/>
                    <a:pt x="1369" y="31319"/>
                  </a:cubicBezTo>
                  <a:cubicBezTo>
                    <a:pt x="1814" y="49089"/>
                    <a:pt x="-408" y="54642"/>
                    <a:pt x="9588" y="63305"/>
                  </a:cubicBezTo>
                  <a:cubicBezTo>
                    <a:pt x="18917" y="52199"/>
                    <a:pt x="13808" y="53531"/>
                    <a:pt x="12698" y="34651"/>
                  </a:cubicBezTo>
                  <a:cubicBezTo>
                    <a:pt x="11809" y="20213"/>
                    <a:pt x="14253" y="10218"/>
                    <a:pt x="8700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D47340F-E8FE-E8F8-FFF9-9A9D30B2FBD4}"/>
                </a:ext>
              </a:extLst>
            </p:cNvPr>
            <p:cNvSpPr/>
            <p:nvPr/>
          </p:nvSpPr>
          <p:spPr>
            <a:xfrm>
              <a:off x="4128905" y="4266286"/>
              <a:ext cx="14375" cy="54989"/>
            </a:xfrm>
            <a:custGeom>
              <a:avLst/>
              <a:gdLst>
                <a:gd name="connsiteX0" fmla="*/ 14375 w 14375"/>
                <a:gd name="connsiteY0" fmla="*/ 47534 h 54989"/>
                <a:gd name="connsiteX1" fmla="*/ 4824 w 14375"/>
                <a:gd name="connsiteY1" fmla="*/ 0 h 54989"/>
                <a:gd name="connsiteX2" fmla="*/ 1936 w 14375"/>
                <a:gd name="connsiteY2" fmla="*/ 34429 h 54989"/>
                <a:gd name="connsiteX3" fmla="*/ 14375 w 14375"/>
                <a:gd name="connsiteY3" fmla="*/ 47534 h 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5" h="54989">
                  <a:moveTo>
                    <a:pt x="14375" y="47534"/>
                  </a:moveTo>
                  <a:cubicBezTo>
                    <a:pt x="12598" y="29098"/>
                    <a:pt x="16153" y="8441"/>
                    <a:pt x="4824" y="0"/>
                  </a:cubicBezTo>
                  <a:cubicBezTo>
                    <a:pt x="-3617" y="9107"/>
                    <a:pt x="1492" y="17103"/>
                    <a:pt x="1936" y="34429"/>
                  </a:cubicBezTo>
                  <a:cubicBezTo>
                    <a:pt x="2159" y="57307"/>
                    <a:pt x="-63" y="60195"/>
                    <a:pt x="1437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27FE595-C468-49EF-E0EA-693172A964F8}"/>
                </a:ext>
              </a:extLst>
            </p:cNvPr>
            <p:cNvSpPr/>
            <p:nvPr/>
          </p:nvSpPr>
          <p:spPr>
            <a:xfrm>
              <a:off x="4217068" y="4620348"/>
              <a:ext cx="15061" cy="48644"/>
            </a:xfrm>
            <a:custGeom>
              <a:avLst/>
              <a:gdLst>
                <a:gd name="connsiteX0" fmla="*/ 5289 w 15061"/>
                <a:gd name="connsiteY0" fmla="*/ 48645 h 48644"/>
                <a:gd name="connsiteX1" fmla="*/ 13952 w 15061"/>
                <a:gd name="connsiteY1" fmla="*/ 25766 h 48644"/>
                <a:gd name="connsiteX2" fmla="*/ 8621 w 15061"/>
                <a:gd name="connsiteY2" fmla="*/ 0 h 48644"/>
                <a:gd name="connsiteX3" fmla="*/ 180 w 15061"/>
                <a:gd name="connsiteY3" fmla="*/ 22434 h 48644"/>
                <a:gd name="connsiteX4" fmla="*/ 5289 w 15061"/>
                <a:gd name="connsiteY4" fmla="*/ 48645 h 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1" h="48644">
                  <a:moveTo>
                    <a:pt x="5289" y="48645"/>
                  </a:moveTo>
                  <a:cubicBezTo>
                    <a:pt x="18395" y="41537"/>
                    <a:pt x="14841" y="44869"/>
                    <a:pt x="13952" y="25766"/>
                  </a:cubicBezTo>
                  <a:cubicBezTo>
                    <a:pt x="13286" y="11772"/>
                    <a:pt x="15285" y="9107"/>
                    <a:pt x="8621" y="0"/>
                  </a:cubicBezTo>
                  <a:cubicBezTo>
                    <a:pt x="-1374" y="4665"/>
                    <a:pt x="-42" y="9551"/>
                    <a:pt x="180" y="22434"/>
                  </a:cubicBezTo>
                  <a:cubicBezTo>
                    <a:pt x="403" y="36872"/>
                    <a:pt x="-486" y="39315"/>
                    <a:pt x="5289" y="4864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2A109AD-2A18-C990-3A58-2CDC46A92B69}"/>
                </a:ext>
              </a:extLst>
            </p:cNvPr>
            <p:cNvSpPr/>
            <p:nvPr/>
          </p:nvSpPr>
          <p:spPr>
            <a:xfrm>
              <a:off x="4481447" y="5131960"/>
              <a:ext cx="13177" cy="50799"/>
            </a:xfrm>
            <a:custGeom>
              <a:avLst/>
              <a:gdLst>
                <a:gd name="connsiteX0" fmla="*/ 356 w 13177"/>
                <a:gd name="connsiteY0" fmla="*/ 50800 h 50799"/>
                <a:gd name="connsiteX1" fmla="*/ 11906 w 13177"/>
                <a:gd name="connsiteY1" fmla="*/ 30809 h 50799"/>
                <a:gd name="connsiteX2" fmla="*/ 10796 w 13177"/>
                <a:gd name="connsiteY2" fmla="*/ 1045 h 50799"/>
                <a:gd name="connsiteX3" fmla="*/ 2355 w 13177"/>
                <a:gd name="connsiteY3" fmla="*/ 5709 h 50799"/>
                <a:gd name="connsiteX4" fmla="*/ 356 w 13177"/>
                <a:gd name="connsiteY4" fmla="*/ 50800 h 5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7" h="50799">
                  <a:moveTo>
                    <a:pt x="356" y="50800"/>
                  </a:moveTo>
                  <a:cubicBezTo>
                    <a:pt x="17237" y="46802"/>
                    <a:pt x="12350" y="47690"/>
                    <a:pt x="11906" y="30809"/>
                  </a:cubicBezTo>
                  <a:cubicBezTo>
                    <a:pt x="11462" y="17260"/>
                    <a:pt x="15682" y="10818"/>
                    <a:pt x="10796" y="1045"/>
                  </a:cubicBezTo>
                  <a:cubicBezTo>
                    <a:pt x="3021" y="3266"/>
                    <a:pt x="8352" y="-5175"/>
                    <a:pt x="2355" y="5709"/>
                  </a:cubicBezTo>
                  <a:cubicBezTo>
                    <a:pt x="-977" y="11484"/>
                    <a:pt x="133" y="43248"/>
                    <a:pt x="356" y="5080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DB3EFA9-B382-F886-FDD2-94AA776596FD}"/>
                </a:ext>
              </a:extLst>
            </p:cNvPr>
            <p:cNvSpPr/>
            <p:nvPr/>
          </p:nvSpPr>
          <p:spPr>
            <a:xfrm>
              <a:off x="4986980" y="4545715"/>
              <a:ext cx="11580" cy="60417"/>
            </a:xfrm>
            <a:custGeom>
              <a:avLst/>
              <a:gdLst>
                <a:gd name="connsiteX0" fmla="*/ 5270 w 11580"/>
                <a:gd name="connsiteY0" fmla="*/ 60417 h 60417"/>
                <a:gd name="connsiteX1" fmla="*/ 11045 w 11580"/>
                <a:gd name="connsiteY1" fmla="*/ 27765 h 60417"/>
                <a:gd name="connsiteX2" fmla="*/ 3271 w 11580"/>
                <a:gd name="connsiteY2" fmla="*/ 0 h 60417"/>
                <a:gd name="connsiteX3" fmla="*/ 5270 w 11580"/>
                <a:gd name="connsiteY3" fmla="*/ 60417 h 6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0" h="60417">
                  <a:moveTo>
                    <a:pt x="5270" y="60417"/>
                  </a:moveTo>
                  <a:cubicBezTo>
                    <a:pt x="13488" y="54420"/>
                    <a:pt x="11489" y="45979"/>
                    <a:pt x="11045" y="27765"/>
                  </a:cubicBezTo>
                  <a:cubicBezTo>
                    <a:pt x="10601" y="12883"/>
                    <a:pt x="11711" y="7552"/>
                    <a:pt x="3271" y="0"/>
                  </a:cubicBezTo>
                  <a:cubicBezTo>
                    <a:pt x="-2060" y="8218"/>
                    <a:pt x="-506" y="47978"/>
                    <a:pt x="5270" y="604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2BB2DA5-6FD1-1B5E-186F-3BBC465EE03F}"/>
                </a:ext>
              </a:extLst>
            </p:cNvPr>
            <p:cNvSpPr/>
            <p:nvPr/>
          </p:nvSpPr>
          <p:spPr>
            <a:xfrm>
              <a:off x="4245775" y="4639895"/>
              <a:ext cx="16151" cy="40426"/>
            </a:xfrm>
            <a:custGeom>
              <a:avLst/>
              <a:gdLst>
                <a:gd name="connsiteX0" fmla="*/ 6348 w 16151"/>
                <a:gd name="connsiteY0" fmla="*/ 40426 h 40426"/>
                <a:gd name="connsiteX1" fmla="*/ 12790 w 16151"/>
                <a:gd name="connsiteY1" fmla="*/ 9107 h 40426"/>
                <a:gd name="connsiteX2" fmla="*/ 6348 w 16151"/>
                <a:gd name="connsiteY2" fmla="*/ 0 h 40426"/>
                <a:gd name="connsiteX3" fmla="*/ 6348 w 16151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1" h="40426">
                  <a:moveTo>
                    <a:pt x="6348" y="40426"/>
                  </a:moveTo>
                  <a:cubicBezTo>
                    <a:pt x="17899" y="35762"/>
                    <a:pt x="18121" y="24211"/>
                    <a:pt x="12790" y="9107"/>
                  </a:cubicBezTo>
                  <a:cubicBezTo>
                    <a:pt x="9680" y="0"/>
                    <a:pt x="11013" y="3776"/>
                    <a:pt x="6348" y="0"/>
                  </a:cubicBezTo>
                  <a:cubicBezTo>
                    <a:pt x="-2981" y="8885"/>
                    <a:pt x="-1204" y="29986"/>
                    <a:pt x="6348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8FB7D66-4530-966E-8A70-0139C76CE752}"/>
                </a:ext>
              </a:extLst>
            </p:cNvPr>
            <p:cNvSpPr/>
            <p:nvPr/>
          </p:nvSpPr>
          <p:spPr>
            <a:xfrm>
              <a:off x="4498017" y="4495738"/>
              <a:ext cx="11706" cy="58922"/>
            </a:xfrm>
            <a:custGeom>
              <a:avLst/>
              <a:gdLst>
                <a:gd name="connsiteX0" fmla="*/ 10884 w 11706"/>
                <a:gd name="connsiteY0" fmla="*/ 58196 h 58922"/>
                <a:gd name="connsiteX1" fmla="*/ 3998 w 11706"/>
                <a:gd name="connsiteY1" fmla="*/ 0 h 58922"/>
                <a:gd name="connsiteX2" fmla="*/ 0 w 11706"/>
                <a:gd name="connsiteY2" fmla="*/ 11772 h 58922"/>
                <a:gd name="connsiteX3" fmla="*/ 2666 w 11706"/>
                <a:gd name="connsiteY3" fmla="*/ 47312 h 58922"/>
                <a:gd name="connsiteX4" fmla="*/ 10884 w 11706"/>
                <a:gd name="connsiteY4" fmla="*/ 58196 h 5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6" h="58922">
                  <a:moveTo>
                    <a:pt x="10884" y="58196"/>
                  </a:moveTo>
                  <a:cubicBezTo>
                    <a:pt x="13550" y="48645"/>
                    <a:pt x="9329" y="9773"/>
                    <a:pt x="3998" y="0"/>
                  </a:cubicBezTo>
                  <a:cubicBezTo>
                    <a:pt x="1333" y="3332"/>
                    <a:pt x="666" y="-5553"/>
                    <a:pt x="0" y="11772"/>
                  </a:cubicBezTo>
                  <a:lnTo>
                    <a:pt x="2666" y="47312"/>
                  </a:lnTo>
                  <a:cubicBezTo>
                    <a:pt x="6442" y="66859"/>
                    <a:pt x="3554" y="55086"/>
                    <a:pt x="10884" y="5819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A3560B71-EAEC-7950-476C-9983C42EED86}"/>
                </a:ext>
              </a:extLst>
            </p:cNvPr>
            <p:cNvSpPr/>
            <p:nvPr/>
          </p:nvSpPr>
          <p:spPr>
            <a:xfrm>
              <a:off x="4553889" y="5283158"/>
              <a:ext cx="13895" cy="37316"/>
            </a:xfrm>
            <a:custGeom>
              <a:avLst/>
              <a:gdLst>
                <a:gd name="connsiteX0" fmla="*/ 771 w 13895"/>
                <a:gd name="connsiteY0" fmla="*/ 37316 h 37316"/>
                <a:gd name="connsiteX1" fmla="*/ 12100 w 13895"/>
                <a:gd name="connsiteY1" fmla="*/ 0 h 37316"/>
                <a:gd name="connsiteX2" fmla="*/ 105 w 13895"/>
                <a:gd name="connsiteY2" fmla="*/ 13994 h 37316"/>
                <a:gd name="connsiteX3" fmla="*/ 771 w 13895"/>
                <a:gd name="connsiteY3" fmla="*/ 37316 h 3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5" h="37316">
                  <a:moveTo>
                    <a:pt x="771" y="37316"/>
                  </a:moveTo>
                  <a:cubicBezTo>
                    <a:pt x="13877" y="33540"/>
                    <a:pt x="16098" y="26210"/>
                    <a:pt x="12100" y="0"/>
                  </a:cubicBezTo>
                  <a:cubicBezTo>
                    <a:pt x="1882" y="3332"/>
                    <a:pt x="1216" y="888"/>
                    <a:pt x="105" y="13994"/>
                  </a:cubicBezTo>
                  <a:cubicBezTo>
                    <a:pt x="-339" y="19325"/>
                    <a:pt x="771" y="31319"/>
                    <a:pt x="771" y="373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EF0E1E43-B8AD-B4C7-6490-70074BAC6603}"/>
                </a:ext>
              </a:extLst>
            </p:cNvPr>
            <p:cNvSpPr/>
            <p:nvPr/>
          </p:nvSpPr>
          <p:spPr>
            <a:xfrm>
              <a:off x="4413641" y="5351128"/>
              <a:ext cx="12296" cy="50865"/>
            </a:xfrm>
            <a:custGeom>
              <a:avLst/>
              <a:gdLst>
                <a:gd name="connsiteX0" fmla="*/ 635 w 12296"/>
                <a:gd name="connsiteY0" fmla="*/ 0 h 50865"/>
                <a:gd name="connsiteX1" fmla="*/ 11963 w 12296"/>
                <a:gd name="connsiteY1" fmla="*/ 50866 h 50865"/>
                <a:gd name="connsiteX2" fmla="*/ 635 w 12296"/>
                <a:gd name="connsiteY2" fmla="*/ 0 h 5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96" h="50865">
                  <a:moveTo>
                    <a:pt x="635" y="0"/>
                  </a:moveTo>
                  <a:cubicBezTo>
                    <a:pt x="-1364" y="14438"/>
                    <a:pt x="1079" y="44646"/>
                    <a:pt x="11963" y="50866"/>
                  </a:cubicBezTo>
                  <a:cubicBezTo>
                    <a:pt x="13296" y="35317"/>
                    <a:pt x="10853" y="6219"/>
                    <a:pt x="63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5D99F25-DE1D-5458-6DC0-085133DAE8F6}"/>
                </a:ext>
              </a:extLst>
            </p:cNvPr>
            <p:cNvSpPr/>
            <p:nvPr/>
          </p:nvSpPr>
          <p:spPr>
            <a:xfrm>
              <a:off x="4382734" y="3635017"/>
              <a:ext cx="11454" cy="44868"/>
            </a:xfrm>
            <a:custGeom>
              <a:avLst/>
              <a:gdLst>
                <a:gd name="connsiteX0" fmla="*/ 0 w 11454"/>
                <a:gd name="connsiteY0" fmla="*/ 44869 h 44868"/>
                <a:gd name="connsiteX1" fmla="*/ 11106 w 11454"/>
                <a:gd name="connsiteY1" fmla="*/ 27543 h 44868"/>
                <a:gd name="connsiteX2" fmla="*/ 8441 w 11454"/>
                <a:gd name="connsiteY2" fmla="*/ 0 h 44868"/>
                <a:gd name="connsiteX3" fmla="*/ 0 w 11454"/>
                <a:gd name="connsiteY3" fmla="*/ 44869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4" h="44868">
                  <a:moveTo>
                    <a:pt x="0" y="44869"/>
                  </a:moveTo>
                  <a:cubicBezTo>
                    <a:pt x="10218" y="39760"/>
                    <a:pt x="10218" y="40648"/>
                    <a:pt x="11106" y="27543"/>
                  </a:cubicBezTo>
                  <a:cubicBezTo>
                    <a:pt x="11773" y="17548"/>
                    <a:pt x="11773" y="9329"/>
                    <a:pt x="8441" y="0"/>
                  </a:cubicBezTo>
                  <a:cubicBezTo>
                    <a:pt x="-1555" y="4220"/>
                    <a:pt x="1555" y="31097"/>
                    <a:pt x="0" y="448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5A6E6FE-6882-582C-0330-70A58BBAA6F4}"/>
                </a:ext>
              </a:extLst>
            </p:cNvPr>
            <p:cNvSpPr/>
            <p:nvPr/>
          </p:nvSpPr>
          <p:spPr>
            <a:xfrm>
              <a:off x="4456702" y="3351368"/>
              <a:ext cx="15352" cy="37785"/>
            </a:xfrm>
            <a:custGeom>
              <a:avLst/>
              <a:gdLst>
                <a:gd name="connsiteX0" fmla="*/ 7330 w 15352"/>
                <a:gd name="connsiteY0" fmla="*/ 23101 h 37785"/>
                <a:gd name="connsiteX1" fmla="*/ 0 w 15352"/>
                <a:gd name="connsiteY1" fmla="*/ 37539 h 37785"/>
                <a:gd name="connsiteX2" fmla="*/ 14660 w 15352"/>
                <a:gd name="connsiteY2" fmla="*/ 33540 h 37785"/>
                <a:gd name="connsiteX3" fmla="*/ 13994 w 15352"/>
                <a:gd name="connsiteY3" fmla="*/ 26210 h 37785"/>
                <a:gd name="connsiteX4" fmla="*/ 11551 w 15352"/>
                <a:gd name="connsiteY4" fmla="*/ 21768 h 37785"/>
                <a:gd name="connsiteX5" fmla="*/ 7997 w 15352"/>
                <a:gd name="connsiteY5" fmla="*/ 17103 h 37785"/>
                <a:gd name="connsiteX6" fmla="*/ 14438 w 15352"/>
                <a:gd name="connsiteY6" fmla="*/ 2888 h 37785"/>
                <a:gd name="connsiteX7" fmla="*/ 3998 w 15352"/>
                <a:gd name="connsiteY7" fmla="*/ 0 h 37785"/>
                <a:gd name="connsiteX8" fmla="*/ 1999 w 15352"/>
                <a:gd name="connsiteY8" fmla="*/ 12439 h 37785"/>
                <a:gd name="connsiteX9" fmla="*/ 3110 w 15352"/>
                <a:gd name="connsiteY9" fmla="*/ 14882 h 37785"/>
                <a:gd name="connsiteX10" fmla="*/ 4220 w 15352"/>
                <a:gd name="connsiteY10" fmla="*/ 17325 h 37785"/>
                <a:gd name="connsiteX11" fmla="*/ 5775 w 15352"/>
                <a:gd name="connsiteY11" fmla="*/ 20213 h 37785"/>
                <a:gd name="connsiteX12" fmla="*/ 7330 w 15352"/>
                <a:gd name="connsiteY12" fmla="*/ 23101 h 3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52" h="37785">
                  <a:moveTo>
                    <a:pt x="7330" y="23101"/>
                  </a:moveTo>
                  <a:cubicBezTo>
                    <a:pt x="-444" y="29320"/>
                    <a:pt x="1777" y="24878"/>
                    <a:pt x="0" y="37539"/>
                  </a:cubicBezTo>
                  <a:cubicBezTo>
                    <a:pt x="12661" y="37761"/>
                    <a:pt x="5109" y="38871"/>
                    <a:pt x="14660" y="33540"/>
                  </a:cubicBezTo>
                  <a:cubicBezTo>
                    <a:pt x="14883" y="28876"/>
                    <a:pt x="16437" y="31985"/>
                    <a:pt x="13994" y="26210"/>
                  </a:cubicBezTo>
                  <a:cubicBezTo>
                    <a:pt x="13772" y="25544"/>
                    <a:pt x="11995" y="22434"/>
                    <a:pt x="11551" y="21768"/>
                  </a:cubicBezTo>
                  <a:lnTo>
                    <a:pt x="7997" y="17103"/>
                  </a:lnTo>
                  <a:cubicBezTo>
                    <a:pt x="14883" y="10884"/>
                    <a:pt x="14438" y="14660"/>
                    <a:pt x="14438" y="2888"/>
                  </a:cubicBezTo>
                  <a:lnTo>
                    <a:pt x="3998" y="0"/>
                  </a:lnTo>
                  <a:cubicBezTo>
                    <a:pt x="1999" y="4442"/>
                    <a:pt x="-222" y="5331"/>
                    <a:pt x="1999" y="12439"/>
                  </a:cubicBezTo>
                  <a:cubicBezTo>
                    <a:pt x="2221" y="13327"/>
                    <a:pt x="2666" y="13994"/>
                    <a:pt x="3110" y="14882"/>
                  </a:cubicBezTo>
                  <a:cubicBezTo>
                    <a:pt x="3332" y="15549"/>
                    <a:pt x="3998" y="16659"/>
                    <a:pt x="4220" y="17325"/>
                  </a:cubicBezTo>
                  <a:cubicBezTo>
                    <a:pt x="4665" y="18214"/>
                    <a:pt x="5331" y="19547"/>
                    <a:pt x="5775" y="20213"/>
                  </a:cubicBezTo>
                  <a:cubicBezTo>
                    <a:pt x="6220" y="20879"/>
                    <a:pt x="6886" y="22212"/>
                    <a:pt x="7330" y="231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D27B6D6-CB12-53A0-7218-FA011F721693}"/>
                </a:ext>
              </a:extLst>
            </p:cNvPr>
            <p:cNvSpPr/>
            <p:nvPr/>
          </p:nvSpPr>
          <p:spPr>
            <a:xfrm>
              <a:off x="4503571" y="3347814"/>
              <a:ext cx="30151" cy="30652"/>
            </a:xfrm>
            <a:custGeom>
              <a:avLst/>
              <a:gdLst>
                <a:gd name="connsiteX0" fmla="*/ 0 w 30151"/>
                <a:gd name="connsiteY0" fmla="*/ 16215 h 30652"/>
                <a:gd name="connsiteX1" fmla="*/ 3776 w 30151"/>
                <a:gd name="connsiteY1" fmla="*/ 30653 h 30652"/>
                <a:gd name="connsiteX2" fmla="*/ 14660 w 30151"/>
                <a:gd name="connsiteY2" fmla="*/ 13994 h 30652"/>
                <a:gd name="connsiteX3" fmla="*/ 29987 w 30151"/>
                <a:gd name="connsiteY3" fmla="*/ 0 h 30652"/>
                <a:gd name="connsiteX4" fmla="*/ 17104 w 30151"/>
                <a:gd name="connsiteY4" fmla="*/ 7552 h 30652"/>
                <a:gd name="connsiteX5" fmla="*/ 0 w 30151"/>
                <a:gd name="connsiteY5" fmla="*/ 16215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51" h="30652">
                  <a:moveTo>
                    <a:pt x="0" y="16215"/>
                  </a:moveTo>
                  <a:lnTo>
                    <a:pt x="3776" y="30653"/>
                  </a:lnTo>
                  <a:cubicBezTo>
                    <a:pt x="12217" y="25322"/>
                    <a:pt x="12217" y="25544"/>
                    <a:pt x="14660" y="13994"/>
                  </a:cubicBezTo>
                  <a:cubicBezTo>
                    <a:pt x="26655" y="18436"/>
                    <a:pt x="31098" y="16437"/>
                    <a:pt x="29987" y="0"/>
                  </a:cubicBezTo>
                  <a:cubicBezTo>
                    <a:pt x="17326" y="888"/>
                    <a:pt x="22435" y="2888"/>
                    <a:pt x="17104" y="7552"/>
                  </a:cubicBezTo>
                  <a:cubicBezTo>
                    <a:pt x="7552" y="15993"/>
                    <a:pt x="9551" y="9773"/>
                    <a:pt x="0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AA1B027-DD9F-DA8D-A8D8-A732FF0C889F}"/>
                </a:ext>
              </a:extLst>
            </p:cNvPr>
            <p:cNvSpPr/>
            <p:nvPr/>
          </p:nvSpPr>
          <p:spPr>
            <a:xfrm>
              <a:off x="3826066" y="4590139"/>
              <a:ext cx="11828" cy="40426"/>
            </a:xfrm>
            <a:custGeom>
              <a:avLst/>
              <a:gdLst>
                <a:gd name="connsiteX0" fmla="*/ 684 w 11828"/>
                <a:gd name="connsiteY0" fmla="*/ 40426 h 40426"/>
                <a:gd name="connsiteX1" fmla="*/ 4904 w 11828"/>
                <a:gd name="connsiteY1" fmla="*/ 0 h 40426"/>
                <a:gd name="connsiteX2" fmla="*/ 1350 w 11828"/>
                <a:gd name="connsiteY2" fmla="*/ 19769 h 40426"/>
                <a:gd name="connsiteX3" fmla="*/ 684 w 11828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8" h="40426">
                  <a:moveTo>
                    <a:pt x="684" y="40426"/>
                  </a:moveTo>
                  <a:cubicBezTo>
                    <a:pt x="15344" y="38205"/>
                    <a:pt x="14234" y="8663"/>
                    <a:pt x="4904" y="0"/>
                  </a:cubicBezTo>
                  <a:cubicBezTo>
                    <a:pt x="-649" y="7552"/>
                    <a:pt x="1572" y="6219"/>
                    <a:pt x="1350" y="19769"/>
                  </a:cubicBezTo>
                  <a:cubicBezTo>
                    <a:pt x="1128" y="31319"/>
                    <a:pt x="-1093" y="31541"/>
                    <a:pt x="684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0BCDA51-3794-1469-B47B-DFCCE4EC7EED}"/>
                </a:ext>
              </a:extLst>
            </p:cNvPr>
            <p:cNvSpPr/>
            <p:nvPr/>
          </p:nvSpPr>
          <p:spPr>
            <a:xfrm>
              <a:off x="4513065" y="5130783"/>
              <a:ext cx="10273" cy="45534"/>
            </a:xfrm>
            <a:custGeom>
              <a:avLst/>
              <a:gdLst>
                <a:gd name="connsiteX0" fmla="*/ 7610 w 10273"/>
                <a:gd name="connsiteY0" fmla="*/ 45535 h 45534"/>
                <a:gd name="connsiteX1" fmla="*/ 5388 w 10273"/>
                <a:gd name="connsiteY1" fmla="*/ 0 h 45534"/>
                <a:gd name="connsiteX2" fmla="*/ 2279 w 10273"/>
                <a:gd name="connsiteY2" fmla="*/ 18436 h 45534"/>
                <a:gd name="connsiteX3" fmla="*/ 7610 w 10273"/>
                <a:gd name="connsiteY3" fmla="*/ 45535 h 4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3" h="45534">
                  <a:moveTo>
                    <a:pt x="7610" y="45535"/>
                  </a:moveTo>
                  <a:cubicBezTo>
                    <a:pt x="8498" y="35539"/>
                    <a:pt x="14273" y="11772"/>
                    <a:pt x="5388" y="0"/>
                  </a:cubicBezTo>
                  <a:cubicBezTo>
                    <a:pt x="-3052" y="8218"/>
                    <a:pt x="502" y="5109"/>
                    <a:pt x="2279" y="18436"/>
                  </a:cubicBezTo>
                  <a:cubicBezTo>
                    <a:pt x="3833" y="32430"/>
                    <a:pt x="1168" y="37983"/>
                    <a:pt x="7610" y="4553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84B176ED-E8EE-C8BB-D59B-306ED47EB365}"/>
                </a:ext>
              </a:extLst>
            </p:cNvPr>
            <p:cNvSpPr/>
            <p:nvPr/>
          </p:nvSpPr>
          <p:spPr>
            <a:xfrm>
              <a:off x="4169623" y="4287832"/>
              <a:ext cx="9042" cy="38649"/>
            </a:xfrm>
            <a:custGeom>
              <a:avLst/>
              <a:gdLst>
                <a:gd name="connsiteX0" fmla="*/ 3423 w 9042"/>
                <a:gd name="connsiteY0" fmla="*/ 38649 h 38649"/>
                <a:gd name="connsiteX1" fmla="*/ 8976 w 9042"/>
                <a:gd name="connsiteY1" fmla="*/ 19325 h 38649"/>
                <a:gd name="connsiteX2" fmla="*/ 757 w 9042"/>
                <a:gd name="connsiteY2" fmla="*/ 0 h 38649"/>
                <a:gd name="connsiteX3" fmla="*/ 3423 w 9042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2" h="38649">
                  <a:moveTo>
                    <a:pt x="3423" y="38649"/>
                  </a:moveTo>
                  <a:cubicBezTo>
                    <a:pt x="9198" y="32208"/>
                    <a:pt x="9198" y="32430"/>
                    <a:pt x="8976" y="19325"/>
                  </a:cubicBezTo>
                  <a:cubicBezTo>
                    <a:pt x="8754" y="8218"/>
                    <a:pt x="8532" y="4220"/>
                    <a:pt x="757" y="0"/>
                  </a:cubicBezTo>
                  <a:cubicBezTo>
                    <a:pt x="313" y="12883"/>
                    <a:pt x="-1686" y="29764"/>
                    <a:pt x="342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0D8F4D1-E86F-AE15-BE0C-AAF24D686B83}"/>
                </a:ext>
              </a:extLst>
            </p:cNvPr>
            <p:cNvSpPr/>
            <p:nvPr/>
          </p:nvSpPr>
          <p:spPr>
            <a:xfrm>
              <a:off x="4457557" y="3436663"/>
              <a:ext cx="16914" cy="20657"/>
            </a:xfrm>
            <a:custGeom>
              <a:avLst/>
              <a:gdLst>
                <a:gd name="connsiteX0" fmla="*/ 5142 w 16914"/>
                <a:gd name="connsiteY0" fmla="*/ 20657 h 20657"/>
                <a:gd name="connsiteX1" fmla="*/ 16915 w 16914"/>
                <a:gd name="connsiteY1" fmla="*/ 5553 h 20657"/>
                <a:gd name="connsiteX2" fmla="*/ 11362 w 16914"/>
                <a:gd name="connsiteY2" fmla="*/ 0 h 20657"/>
                <a:gd name="connsiteX3" fmla="*/ 5142 w 16914"/>
                <a:gd name="connsiteY3" fmla="*/ 20657 h 2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4" h="20657">
                  <a:moveTo>
                    <a:pt x="5142" y="20657"/>
                  </a:moveTo>
                  <a:cubicBezTo>
                    <a:pt x="12695" y="17103"/>
                    <a:pt x="12917" y="15104"/>
                    <a:pt x="16915" y="5553"/>
                  </a:cubicBezTo>
                  <a:lnTo>
                    <a:pt x="11362" y="0"/>
                  </a:lnTo>
                  <a:cubicBezTo>
                    <a:pt x="-411" y="5775"/>
                    <a:pt x="-3965" y="9551"/>
                    <a:pt x="5142" y="2065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C435C8F-3498-CE41-E4D4-DEDCE7611DB2}"/>
                </a:ext>
              </a:extLst>
            </p:cNvPr>
            <p:cNvSpPr/>
            <p:nvPr/>
          </p:nvSpPr>
          <p:spPr>
            <a:xfrm>
              <a:off x="4493575" y="3400281"/>
              <a:ext cx="16659" cy="18389"/>
            </a:xfrm>
            <a:custGeom>
              <a:avLst/>
              <a:gdLst>
                <a:gd name="connsiteX0" fmla="*/ 0 w 16659"/>
                <a:gd name="connsiteY0" fmla="*/ 6617 h 18389"/>
                <a:gd name="connsiteX1" fmla="*/ 8441 w 16659"/>
                <a:gd name="connsiteY1" fmla="*/ 18390 h 18389"/>
                <a:gd name="connsiteX2" fmla="*/ 16660 w 16659"/>
                <a:gd name="connsiteY2" fmla="*/ 398 h 18389"/>
                <a:gd name="connsiteX3" fmla="*/ 0 w 16659"/>
                <a:gd name="connsiteY3" fmla="*/ 6617 h 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9" h="18389">
                  <a:moveTo>
                    <a:pt x="0" y="6617"/>
                  </a:moveTo>
                  <a:cubicBezTo>
                    <a:pt x="4665" y="17946"/>
                    <a:pt x="444" y="12615"/>
                    <a:pt x="8441" y="18390"/>
                  </a:cubicBezTo>
                  <a:cubicBezTo>
                    <a:pt x="14883" y="11948"/>
                    <a:pt x="16660" y="12393"/>
                    <a:pt x="16660" y="398"/>
                  </a:cubicBezTo>
                  <a:cubicBezTo>
                    <a:pt x="6442" y="-935"/>
                    <a:pt x="4220" y="1064"/>
                    <a:pt x="0" y="66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7F3E6953-68A9-04DD-026D-073B7A856ADD}"/>
                </a:ext>
              </a:extLst>
            </p:cNvPr>
            <p:cNvSpPr/>
            <p:nvPr/>
          </p:nvSpPr>
          <p:spPr>
            <a:xfrm>
              <a:off x="4641593" y="3558434"/>
              <a:ext cx="14839" cy="17975"/>
            </a:xfrm>
            <a:custGeom>
              <a:avLst/>
              <a:gdLst>
                <a:gd name="connsiteX0" fmla="*/ 13913 w 14839"/>
                <a:gd name="connsiteY0" fmla="*/ 6837 h 17975"/>
                <a:gd name="connsiteX1" fmla="*/ 807 w 14839"/>
                <a:gd name="connsiteY1" fmla="*/ 840 h 17975"/>
                <a:gd name="connsiteX2" fmla="*/ 10359 w 14839"/>
                <a:gd name="connsiteY2" fmla="*/ 16611 h 17975"/>
                <a:gd name="connsiteX3" fmla="*/ 13913 w 14839"/>
                <a:gd name="connsiteY3" fmla="*/ 6837 h 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9" h="17975">
                  <a:moveTo>
                    <a:pt x="13913" y="6837"/>
                  </a:moveTo>
                  <a:cubicBezTo>
                    <a:pt x="8359" y="-4713"/>
                    <a:pt x="15023" y="2173"/>
                    <a:pt x="807" y="840"/>
                  </a:cubicBezTo>
                  <a:cubicBezTo>
                    <a:pt x="-748" y="7281"/>
                    <a:pt x="-1192" y="22608"/>
                    <a:pt x="10359" y="16611"/>
                  </a:cubicBezTo>
                  <a:cubicBezTo>
                    <a:pt x="14135" y="14834"/>
                    <a:pt x="16134" y="11502"/>
                    <a:pt x="13913" y="68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9210938-4145-3301-201B-FBED65D873B4}"/>
                </a:ext>
              </a:extLst>
            </p:cNvPr>
            <p:cNvSpPr/>
            <p:nvPr/>
          </p:nvSpPr>
          <p:spPr>
            <a:xfrm>
              <a:off x="4587937" y="3508355"/>
              <a:ext cx="14924" cy="18933"/>
            </a:xfrm>
            <a:custGeom>
              <a:avLst/>
              <a:gdLst>
                <a:gd name="connsiteX0" fmla="*/ 6261 w 14924"/>
                <a:gd name="connsiteY0" fmla="*/ 18934 h 18933"/>
                <a:gd name="connsiteX1" fmla="*/ 14924 w 14924"/>
                <a:gd name="connsiteY1" fmla="*/ 498 h 18933"/>
                <a:gd name="connsiteX2" fmla="*/ 6261 w 14924"/>
                <a:gd name="connsiteY2" fmla="*/ 18934 h 1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24" h="18933">
                  <a:moveTo>
                    <a:pt x="6261" y="18934"/>
                  </a:moveTo>
                  <a:cubicBezTo>
                    <a:pt x="13814" y="13381"/>
                    <a:pt x="14036" y="13158"/>
                    <a:pt x="14924" y="498"/>
                  </a:cubicBezTo>
                  <a:cubicBezTo>
                    <a:pt x="-5067" y="-2834"/>
                    <a:pt x="-1735" y="11381"/>
                    <a:pt x="6261" y="189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B934AC51-17F0-9B9B-3FFC-6E99ED93B3C3}"/>
                </a:ext>
              </a:extLst>
            </p:cNvPr>
            <p:cNvSpPr/>
            <p:nvPr/>
          </p:nvSpPr>
          <p:spPr>
            <a:xfrm>
              <a:off x="4536217" y="3468204"/>
              <a:ext cx="15560" cy="17547"/>
            </a:xfrm>
            <a:custGeom>
              <a:avLst/>
              <a:gdLst>
                <a:gd name="connsiteX0" fmla="*/ 12001 w 15560"/>
                <a:gd name="connsiteY0" fmla="*/ 17548 h 17547"/>
                <a:gd name="connsiteX1" fmla="*/ 15111 w 15560"/>
                <a:gd name="connsiteY1" fmla="*/ 9995 h 17547"/>
                <a:gd name="connsiteX2" fmla="*/ 15111 w 15560"/>
                <a:gd name="connsiteY2" fmla="*/ 0 h 17547"/>
                <a:gd name="connsiteX3" fmla="*/ 12001 w 15560"/>
                <a:gd name="connsiteY3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0" h="17547">
                  <a:moveTo>
                    <a:pt x="12001" y="17548"/>
                  </a:moveTo>
                  <a:cubicBezTo>
                    <a:pt x="14223" y="13772"/>
                    <a:pt x="13556" y="21546"/>
                    <a:pt x="15111" y="9995"/>
                  </a:cubicBezTo>
                  <a:cubicBezTo>
                    <a:pt x="16000" y="4442"/>
                    <a:pt x="15333" y="5331"/>
                    <a:pt x="15111" y="0"/>
                  </a:cubicBezTo>
                  <a:cubicBezTo>
                    <a:pt x="-3547" y="1111"/>
                    <a:pt x="-5324" y="13994"/>
                    <a:pt x="120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CA7E12E-9B7A-EBC2-0FEF-781B2CE90A0F}"/>
                </a:ext>
              </a:extLst>
            </p:cNvPr>
            <p:cNvSpPr/>
            <p:nvPr/>
          </p:nvSpPr>
          <p:spPr>
            <a:xfrm>
              <a:off x="4423383" y="3419115"/>
              <a:ext cx="15394" cy="16306"/>
            </a:xfrm>
            <a:custGeom>
              <a:avLst/>
              <a:gdLst>
                <a:gd name="connsiteX0" fmla="*/ 0 w 15394"/>
                <a:gd name="connsiteY0" fmla="*/ 15993 h 16306"/>
                <a:gd name="connsiteX1" fmla="*/ 13994 w 15394"/>
                <a:gd name="connsiteY1" fmla="*/ 11106 h 16306"/>
                <a:gd name="connsiteX2" fmla="*/ 5109 w 15394"/>
                <a:gd name="connsiteY2" fmla="*/ 0 h 16306"/>
                <a:gd name="connsiteX3" fmla="*/ 0 w 15394"/>
                <a:gd name="connsiteY3" fmla="*/ 15993 h 1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4" h="16306">
                  <a:moveTo>
                    <a:pt x="0" y="15993"/>
                  </a:moveTo>
                  <a:cubicBezTo>
                    <a:pt x="8219" y="16215"/>
                    <a:pt x="10662" y="17770"/>
                    <a:pt x="13994" y="11106"/>
                  </a:cubicBezTo>
                  <a:cubicBezTo>
                    <a:pt x="18881" y="888"/>
                    <a:pt x="9774" y="1333"/>
                    <a:pt x="5109" y="0"/>
                  </a:cubicBezTo>
                  <a:cubicBezTo>
                    <a:pt x="0" y="7108"/>
                    <a:pt x="222" y="3998"/>
                    <a:pt x="0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42B73DAC-EE86-0ADF-CEA3-21973256C605}"/>
                </a:ext>
              </a:extLst>
            </p:cNvPr>
            <p:cNvSpPr/>
            <p:nvPr/>
          </p:nvSpPr>
          <p:spPr>
            <a:xfrm>
              <a:off x="4624138" y="3687882"/>
              <a:ext cx="15152" cy="19212"/>
            </a:xfrm>
            <a:custGeom>
              <a:avLst/>
              <a:gdLst>
                <a:gd name="connsiteX0" fmla="*/ 15152 w 15152"/>
                <a:gd name="connsiteY0" fmla="*/ 7330 h 19212"/>
                <a:gd name="connsiteX1" fmla="*/ 6712 w 15152"/>
                <a:gd name="connsiteY1" fmla="*/ 0 h 19212"/>
                <a:gd name="connsiteX2" fmla="*/ 492 w 15152"/>
                <a:gd name="connsiteY2" fmla="*/ 8885 h 19212"/>
                <a:gd name="connsiteX3" fmla="*/ 15152 w 15152"/>
                <a:gd name="connsiteY3" fmla="*/ 7330 h 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2" h="19212">
                  <a:moveTo>
                    <a:pt x="15152" y="7330"/>
                  </a:moveTo>
                  <a:lnTo>
                    <a:pt x="6712" y="0"/>
                  </a:lnTo>
                  <a:cubicBezTo>
                    <a:pt x="4935" y="1999"/>
                    <a:pt x="2713" y="-1111"/>
                    <a:pt x="492" y="8885"/>
                  </a:cubicBezTo>
                  <a:cubicBezTo>
                    <a:pt x="-2618" y="23545"/>
                    <a:pt x="9821" y="22212"/>
                    <a:pt x="1515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B8B1FEA-A603-F056-C845-940D5852130C}"/>
                </a:ext>
              </a:extLst>
            </p:cNvPr>
            <p:cNvSpPr/>
            <p:nvPr/>
          </p:nvSpPr>
          <p:spPr>
            <a:xfrm>
              <a:off x="4279237" y="4670547"/>
              <a:ext cx="7823" cy="38649"/>
            </a:xfrm>
            <a:custGeom>
              <a:avLst/>
              <a:gdLst>
                <a:gd name="connsiteX0" fmla="*/ 4873 w 7823"/>
                <a:gd name="connsiteY0" fmla="*/ 38649 h 38649"/>
                <a:gd name="connsiteX1" fmla="*/ 7760 w 7823"/>
                <a:gd name="connsiteY1" fmla="*/ 18214 h 38649"/>
                <a:gd name="connsiteX2" fmla="*/ 4206 w 7823"/>
                <a:gd name="connsiteY2" fmla="*/ 0 h 38649"/>
                <a:gd name="connsiteX3" fmla="*/ 4873 w 7823"/>
                <a:gd name="connsiteY3" fmla="*/ 38649 h 3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3" h="38649">
                  <a:moveTo>
                    <a:pt x="4873" y="38649"/>
                  </a:moveTo>
                  <a:cubicBezTo>
                    <a:pt x="-236" y="29098"/>
                    <a:pt x="8649" y="44646"/>
                    <a:pt x="7760" y="18214"/>
                  </a:cubicBezTo>
                  <a:cubicBezTo>
                    <a:pt x="7316" y="10440"/>
                    <a:pt x="6205" y="5109"/>
                    <a:pt x="4206" y="0"/>
                  </a:cubicBezTo>
                  <a:cubicBezTo>
                    <a:pt x="1763" y="14216"/>
                    <a:pt x="-4235" y="27543"/>
                    <a:pt x="4873" y="3864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D159C3A-0449-94E7-8627-0EA43CBB218C}"/>
                </a:ext>
              </a:extLst>
            </p:cNvPr>
            <p:cNvSpPr/>
            <p:nvPr/>
          </p:nvSpPr>
          <p:spPr>
            <a:xfrm>
              <a:off x="4500683" y="3488417"/>
              <a:ext cx="17548" cy="18213"/>
            </a:xfrm>
            <a:custGeom>
              <a:avLst/>
              <a:gdLst>
                <a:gd name="connsiteX0" fmla="*/ 0 w 17548"/>
                <a:gd name="connsiteY0" fmla="*/ 9551 h 18213"/>
                <a:gd name="connsiteX1" fmla="*/ 7552 w 17548"/>
                <a:gd name="connsiteY1" fmla="*/ 18214 h 18213"/>
                <a:gd name="connsiteX2" fmla="*/ 17548 w 17548"/>
                <a:gd name="connsiteY2" fmla="*/ 10440 h 18213"/>
                <a:gd name="connsiteX3" fmla="*/ 12217 w 17548"/>
                <a:gd name="connsiteY3" fmla="*/ 0 h 18213"/>
                <a:gd name="connsiteX4" fmla="*/ 0 w 17548"/>
                <a:gd name="connsiteY4" fmla="*/ 9551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" h="18213">
                  <a:moveTo>
                    <a:pt x="0" y="9551"/>
                  </a:moveTo>
                  <a:cubicBezTo>
                    <a:pt x="5775" y="19769"/>
                    <a:pt x="-1555" y="11772"/>
                    <a:pt x="7552" y="18214"/>
                  </a:cubicBezTo>
                  <a:lnTo>
                    <a:pt x="17548" y="10440"/>
                  </a:lnTo>
                  <a:lnTo>
                    <a:pt x="12217" y="0"/>
                  </a:lnTo>
                  <a:cubicBezTo>
                    <a:pt x="3776" y="3332"/>
                    <a:pt x="3332" y="3554"/>
                    <a:pt x="0" y="95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5ED18C72-003F-5DE8-5A64-B4FE71ADCA62}"/>
                </a:ext>
              </a:extLst>
            </p:cNvPr>
            <p:cNvSpPr/>
            <p:nvPr/>
          </p:nvSpPr>
          <p:spPr>
            <a:xfrm>
              <a:off x="4497602" y="3459541"/>
              <a:ext cx="16186" cy="18658"/>
            </a:xfrm>
            <a:custGeom>
              <a:avLst/>
              <a:gdLst>
                <a:gd name="connsiteX0" fmla="*/ 1082 w 16186"/>
                <a:gd name="connsiteY0" fmla="*/ 18658 h 18658"/>
                <a:gd name="connsiteX1" fmla="*/ 16186 w 16186"/>
                <a:gd name="connsiteY1" fmla="*/ 5553 h 18658"/>
                <a:gd name="connsiteX2" fmla="*/ 8190 w 16186"/>
                <a:gd name="connsiteY2" fmla="*/ 0 h 18658"/>
                <a:gd name="connsiteX3" fmla="*/ 1082 w 16186"/>
                <a:gd name="connsiteY3" fmla="*/ 18658 h 1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6" h="18658">
                  <a:moveTo>
                    <a:pt x="1082" y="18658"/>
                  </a:moveTo>
                  <a:cubicBezTo>
                    <a:pt x="10855" y="15104"/>
                    <a:pt x="13077" y="13105"/>
                    <a:pt x="16186" y="5553"/>
                  </a:cubicBezTo>
                  <a:lnTo>
                    <a:pt x="8190" y="0"/>
                  </a:lnTo>
                  <a:cubicBezTo>
                    <a:pt x="-473" y="5997"/>
                    <a:pt x="-1140" y="7330"/>
                    <a:pt x="1082" y="1865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93152E18-68C7-BC16-BD3A-33AF13C40AB1}"/>
                </a:ext>
              </a:extLst>
            </p:cNvPr>
            <p:cNvSpPr/>
            <p:nvPr/>
          </p:nvSpPr>
          <p:spPr>
            <a:xfrm>
              <a:off x="4350969" y="3475756"/>
              <a:ext cx="14995" cy="18213"/>
            </a:xfrm>
            <a:custGeom>
              <a:avLst/>
              <a:gdLst>
                <a:gd name="connsiteX0" fmla="*/ 0 w 14995"/>
                <a:gd name="connsiteY0" fmla="*/ 12217 h 18213"/>
                <a:gd name="connsiteX1" fmla="*/ 6220 w 14995"/>
                <a:gd name="connsiteY1" fmla="*/ 18214 h 18213"/>
                <a:gd name="connsiteX2" fmla="*/ 9551 w 14995"/>
                <a:gd name="connsiteY2" fmla="*/ 0 h 18213"/>
                <a:gd name="connsiteX3" fmla="*/ 3998 w 14995"/>
                <a:gd name="connsiteY3" fmla="*/ 3332 h 18213"/>
                <a:gd name="connsiteX4" fmla="*/ 0 w 14995"/>
                <a:gd name="connsiteY4" fmla="*/ 12217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5" h="18213">
                  <a:moveTo>
                    <a:pt x="0" y="12217"/>
                  </a:moveTo>
                  <a:lnTo>
                    <a:pt x="6220" y="18214"/>
                  </a:lnTo>
                  <a:cubicBezTo>
                    <a:pt x="17770" y="13105"/>
                    <a:pt x="16882" y="7108"/>
                    <a:pt x="9551" y="0"/>
                  </a:cubicBezTo>
                  <a:cubicBezTo>
                    <a:pt x="6220" y="1777"/>
                    <a:pt x="7108" y="-444"/>
                    <a:pt x="3998" y="3332"/>
                  </a:cubicBezTo>
                  <a:cubicBezTo>
                    <a:pt x="222" y="7996"/>
                    <a:pt x="1777" y="5553"/>
                    <a:pt x="0" y="1221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ADA3CCD-489D-E84D-2104-E3287C3EDDFE}"/>
                </a:ext>
              </a:extLst>
            </p:cNvPr>
            <p:cNvSpPr/>
            <p:nvPr/>
          </p:nvSpPr>
          <p:spPr>
            <a:xfrm>
              <a:off x="4542465" y="3433428"/>
              <a:ext cx="15749" cy="14575"/>
            </a:xfrm>
            <a:custGeom>
              <a:avLst/>
              <a:gdLst>
                <a:gd name="connsiteX0" fmla="*/ 2421 w 15749"/>
                <a:gd name="connsiteY0" fmla="*/ 14562 h 14575"/>
                <a:gd name="connsiteX1" fmla="*/ 15749 w 15749"/>
                <a:gd name="connsiteY1" fmla="*/ 5233 h 14575"/>
                <a:gd name="connsiteX2" fmla="*/ 3976 w 15749"/>
                <a:gd name="connsiteY2" fmla="*/ 1013 h 14575"/>
                <a:gd name="connsiteX3" fmla="*/ 2421 w 15749"/>
                <a:gd name="connsiteY3" fmla="*/ 14562 h 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" h="14575">
                  <a:moveTo>
                    <a:pt x="2421" y="14562"/>
                  </a:moveTo>
                  <a:cubicBezTo>
                    <a:pt x="14861" y="14340"/>
                    <a:pt x="11306" y="16339"/>
                    <a:pt x="15749" y="5233"/>
                  </a:cubicBezTo>
                  <a:cubicBezTo>
                    <a:pt x="15749" y="5233"/>
                    <a:pt x="10862" y="-2763"/>
                    <a:pt x="3976" y="1013"/>
                  </a:cubicBezTo>
                  <a:cubicBezTo>
                    <a:pt x="-2688" y="4567"/>
                    <a:pt x="644" y="10564"/>
                    <a:pt x="2421" y="1456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BA1BC07-031D-B0B2-5051-04EC8D973369}"/>
                </a:ext>
              </a:extLst>
            </p:cNvPr>
            <p:cNvSpPr/>
            <p:nvPr/>
          </p:nvSpPr>
          <p:spPr>
            <a:xfrm>
              <a:off x="4607365" y="3542170"/>
              <a:ext cx="15932" cy="16881"/>
            </a:xfrm>
            <a:custGeom>
              <a:avLst/>
              <a:gdLst>
                <a:gd name="connsiteX0" fmla="*/ 2382 w 15932"/>
                <a:gd name="connsiteY0" fmla="*/ 7330 h 16881"/>
                <a:gd name="connsiteX1" fmla="*/ 3493 w 15932"/>
                <a:gd name="connsiteY1" fmla="*/ 16881 h 16881"/>
                <a:gd name="connsiteX2" fmla="*/ 15932 w 15932"/>
                <a:gd name="connsiteY2" fmla="*/ 14216 h 16881"/>
                <a:gd name="connsiteX3" fmla="*/ 9935 w 15932"/>
                <a:gd name="connsiteY3" fmla="*/ 0 h 16881"/>
                <a:gd name="connsiteX4" fmla="*/ 2382 w 15932"/>
                <a:gd name="connsiteY4" fmla="*/ 7330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" h="16881">
                  <a:moveTo>
                    <a:pt x="2382" y="7330"/>
                  </a:moveTo>
                  <a:cubicBezTo>
                    <a:pt x="-3171" y="19547"/>
                    <a:pt x="2605" y="14216"/>
                    <a:pt x="3493" y="16881"/>
                  </a:cubicBezTo>
                  <a:lnTo>
                    <a:pt x="15932" y="14216"/>
                  </a:lnTo>
                  <a:cubicBezTo>
                    <a:pt x="15044" y="5775"/>
                    <a:pt x="16821" y="6442"/>
                    <a:pt x="9935" y="0"/>
                  </a:cubicBezTo>
                  <a:cubicBezTo>
                    <a:pt x="7936" y="1555"/>
                    <a:pt x="3049" y="5775"/>
                    <a:pt x="2382" y="733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95B8D64-142C-5B95-CE6E-3E169585F820}"/>
                </a:ext>
              </a:extLst>
            </p:cNvPr>
            <p:cNvSpPr/>
            <p:nvPr/>
          </p:nvSpPr>
          <p:spPr>
            <a:xfrm>
              <a:off x="4535147" y="3400956"/>
              <a:ext cx="14626" cy="17714"/>
            </a:xfrm>
            <a:custGeom>
              <a:avLst/>
              <a:gdLst>
                <a:gd name="connsiteX0" fmla="*/ 2853 w 14626"/>
                <a:gd name="connsiteY0" fmla="*/ 17715 h 17714"/>
                <a:gd name="connsiteX1" fmla="*/ 14626 w 14626"/>
                <a:gd name="connsiteY1" fmla="*/ 4832 h 17714"/>
                <a:gd name="connsiteX2" fmla="*/ 2853 w 14626"/>
                <a:gd name="connsiteY2" fmla="*/ 17715 h 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26" h="17714">
                  <a:moveTo>
                    <a:pt x="2853" y="17715"/>
                  </a:moveTo>
                  <a:cubicBezTo>
                    <a:pt x="11739" y="13494"/>
                    <a:pt x="11294" y="13939"/>
                    <a:pt x="14626" y="4832"/>
                  </a:cubicBezTo>
                  <a:cubicBezTo>
                    <a:pt x="2187" y="-6719"/>
                    <a:pt x="-4032" y="4387"/>
                    <a:pt x="2853" y="177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62894C68-1EEF-918A-12FC-B7B1015CD20B}"/>
                </a:ext>
              </a:extLst>
            </p:cNvPr>
            <p:cNvSpPr/>
            <p:nvPr/>
          </p:nvSpPr>
          <p:spPr>
            <a:xfrm>
              <a:off x="4328397" y="3504188"/>
              <a:ext cx="13786" cy="16214"/>
            </a:xfrm>
            <a:custGeom>
              <a:avLst/>
              <a:gdLst>
                <a:gd name="connsiteX0" fmla="*/ 9244 w 13786"/>
                <a:gd name="connsiteY0" fmla="*/ 16215 h 16214"/>
                <a:gd name="connsiteX1" fmla="*/ 13687 w 13786"/>
                <a:gd name="connsiteY1" fmla="*/ 0 h 16214"/>
                <a:gd name="connsiteX2" fmla="*/ 359 w 13786"/>
                <a:gd name="connsiteY2" fmla="*/ 7774 h 16214"/>
                <a:gd name="connsiteX3" fmla="*/ 9244 w 13786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6" h="16214">
                  <a:moveTo>
                    <a:pt x="9244" y="16215"/>
                  </a:moveTo>
                  <a:cubicBezTo>
                    <a:pt x="15686" y="8218"/>
                    <a:pt x="13243" y="12883"/>
                    <a:pt x="13687" y="0"/>
                  </a:cubicBezTo>
                  <a:cubicBezTo>
                    <a:pt x="5468" y="1111"/>
                    <a:pt x="1914" y="0"/>
                    <a:pt x="359" y="7774"/>
                  </a:cubicBezTo>
                  <a:cubicBezTo>
                    <a:pt x="-1418" y="16215"/>
                    <a:pt x="3691" y="15104"/>
                    <a:pt x="9244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31BEBE9-0E0D-6400-C540-C3218BA480F2}"/>
                </a:ext>
              </a:extLst>
            </p:cNvPr>
            <p:cNvSpPr/>
            <p:nvPr/>
          </p:nvSpPr>
          <p:spPr>
            <a:xfrm>
              <a:off x="4632957" y="3667442"/>
              <a:ext cx="15218" cy="17330"/>
            </a:xfrm>
            <a:custGeom>
              <a:avLst/>
              <a:gdLst>
                <a:gd name="connsiteX0" fmla="*/ 3890 w 15218"/>
                <a:gd name="connsiteY0" fmla="*/ 17331 h 17330"/>
                <a:gd name="connsiteX1" fmla="*/ 15218 w 15218"/>
                <a:gd name="connsiteY1" fmla="*/ 4892 h 17330"/>
                <a:gd name="connsiteX2" fmla="*/ 6111 w 15218"/>
                <a:gd name="connsiteY2" fmla="*/ 672 h 17330"/>
                <a:gd name="connsiteX3" fmla="*/ 3890 w 15218"/>
                <a:gd name="connsiteY3" fmla="*/ 17331 h 1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8" h="17330">
                  <a:moveTo>
                    <a:pt x="3890" y="17331"/>
                  </a:moveTo>
                  <a:cubicBezTo>
                    <a:pt x="14552" y="13555"/>
                    <a:pt x="13219" y="11333"/>
                    <a:pt x="15218" y="4892"/>
                  </a:cubicBezTo>
                  <a:cubicBezTo>
                    <a:pt x="8554" y="-2216"/>
                    <a:pt x="16551" y="450"/>
                    <a:pt x="6111" y="672"/>
                  </a:cubicBezTo>
                  <a:cubicBezTo>
                    <a:pt x="-109" y="7113"/>
                    <a:pt x="-2774" y="6891"/>
                    <a:pt x="3890" y="173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81E8227-EAA0-A6E7-2DD7-59D943DD6B4B}"/>
                </a:ext>
              </a:extLst>
            </p:cNvPr>
            <p:cNvSpPr/>
            <p:nvPr/>
          </p:nvSpPr>
          <p:spPr>
            <a:xfrm>
              <a:off x="4404502" y="3462873"/>
              <a:ext cx="14524" cy="18436"/>
            </a:xfrm>
            <a:custGeom>
              <a:avLst/>
              <a:gdLst>
                <a:gd name="connsiteX0" fmla="*/ 0 w 14524"/>
                <a:gd name="connsiteY0" fmla="*/ 11995 h 18436"/>
                <a:gd name="connsiteX1" fmla="*/ 8441 w 14524"/>
                <a:gd name="connsiteY1" fmla="*/ 18436 h 18436"/>
                <a:gd name="connsiteX2" fmla="*/ 11551 w 14524"/>
                <a:gd name="connsiteY2" fmla="*/ 0 h 18436"/>
                <a:gd name="connsiteX3" fmla="*/ 0 w 14524"/>
                <a:gd name="connsiteY3" fmla="*/ 11995 h 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4" h="18436">
                  <a:moveTo>
                    <a:pt x="0" y="11995"/>
                  </a:moveTo>
                  <a:lnTo>
                    <a:pt x="8441" y="18436"/>
                  </a:lnTo>
                  <a:cubicBezTo>
                    <a:pt x="15549" y="9329"/>
                    <a:pt x="16215" y="11106"/>
                    <a:pt x="11551" y="0"/>
                  </a:cubicBezTo>
                  <a:cubicBezTo>
                    <a:pt x="1333" y="2443"/>
                    <a:pt x="2888" y="1777"/>
                    <a:pt x="0" y="1199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1BAFAAF-2D02-2FE1-83E6-89539578E464}"/>
                </a:ext>
              </a:extLst>
            </p:cNvPr>
            <p:cNvSpPr/>
            <p:nvPr/>
          </p:nvSpPr>
          <p:spPr>
            <a:xfrm>
              <a:off x="4287612" y="3523956"/>
              <a:ext cx="15694" cy="16214"/>
            </a:xfrm>
            <a:custGeom>
              <a:avLst/>
              <a:gdLst>
                <a:gd name="connsiteX0" fmla="*/ 3827 w 15694"/>
                <a:gd name="connsiteY0" fmla="*/ 16215 h 16214"/>
                <a:gd name="connsiteX1" fmla="*/ 3383 w 15694"/>
                <a:gd name="connsiteY1" fmla="*/ 0 h 16214"/>
                <a:gd name="connsiteX2" fmla="*/ 3827 w 15694"/>
                <a:gd name="connsiteY2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" h="16214">
                  <a:moveTo>
                    <a:pt x="3827" y="16215"/>
                  </a:moveTo>
                  <a:cubicBezTo>
                    <a:pt x="20487" y="13327"/>
                    <a:pt x="18932" y="4220"/>
                    <a:pt x="3383" y="0"/>
                  </a:cubicBezTo>
                  <a:cubicBezTo>
                    <a:pt x="-171" y="9107"/>
                    <a:pt x="-2170" y="6442"/>
                    <a:pt x="3827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D5F323C7-EE4D-275B-DEBF-74F7F2A3B1FB}"/>
                </a:ext>
              </a:extLst>
            </p:cNvPr>
            <p:cNvSpPr/>
            <p:nvPr/>
          </p:nvSpPr>
          <p:spPr>
            <a:xfrm>
              <a:off x="4443207" y="3482442"/>
              <a:ext cx="14997" cy="15748"/>
            </a:xfrm>
            <a:custGeom>
              <a:avLst/>
              <a:gdLst>
                <a:gd name="connsiteX0" fmla="*/ 2388 w 14997"/>
                <a:gd name="connsiteY0" fmla="*/ 15748 h 15748"/>
                <a:gd name="connsiteX1" fmla="*/ 13050 w 14997"/>
                <a:gd name="connsiteY1" fmla="*/ 2199 h 15748"/>
                <a:gd name="connsiteX2" fmla="*/ 3499 w 14997"/>
                <a:gd name="connsiteY2" fmla="*/ 2643 h 15748"/>
                <a:gd name="connsiteX3" fmla="*/ 2388 w 14997"/>
                <a:gd name="connsiteY3" fmla="*/ 15748 h 1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7" h="15748">
                  <a:moveTo>
                    <a:pt x="2388" y="15748"/>
                  </a:moveTo>
                  <a:cubicBezTo>
                    <a:pt x="13939" y="12861"/>
                    <a:pt x="17715" y="14193"/>
                    <a:pt x="13050" y="2199"/>
                  </a:cubicBezTo>
                  <a:cubicBezTo>
                    <a:pt x="12606" y="1977"/>
                    <a:pt x="9496" y="-2910"/>
                    <a:pt x="3499" y="2643"/>
                  </a:cubicBezTo>
                  <a:cubicBezTo>
                    <a:pt x="-2276" y="8196"/>
                    <a:pt x="389" y="8418"/>
                    <a:pt x="2388" y="157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FEC40A7-7B2D-252B-33D1-D1C021344037}"/>
                </a:ext>
              </a:extLst>
            </p:cNvPr>
            <p:cNvSpPr/>
            <p:nvPr/>
          </p:nvSpPr>
          <p:spPr>
            <a:xfrm>
              <a:off x="3823024" y="4544160"/>
              <a:ext cx="13897" cy="16881"/>
            </a:xfrm>
            <a:custGeom>
              <a:avLst/>
              <a:gdLst>
                <a:gd name="connsiteX0" fmla="*/ 4615 w 13897"/>
                <a:gd name="connsiteY0" fmla="*/ 16881 h 16881"/>
                <a:gd name="connsiteX1" fmla="*/ 11723 w 13897"/>
                <a:gd name="connsiteY1" fmla="*/ 0 h 16881"/>
                <a:gd name="connsiteX2" fmla="*/ 4615 w 13897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7" h="16881">
                  <a:moveTo>
                    <a:pt x="4615" y="16881"/>
                  </a:moveTo>
                  <a:cubicBezTo>
                    <a:pt x="6392" y="16215"/>
                    <a:pt x="18831" y="20657"/>
                    <a:pt x="11723" y="0"/>
                  </a:cubicBezTo>
                  <a:cubicBezTo>
                    <a:pt x="-8491" y="7330"/>
                    <a:pt x="3282" y="14660"/>
                    <a:pt x="4615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38D7EF1E-A4D6-AA82-A8E4-5FDCDCCDCA2B}"/>
                </a:ext>
              </a:extLst>
            </p:cNvPr>
            <p:cNvSpPr/>
            <p:nvPr/>
          </p:nvSpPr>
          <p:spPr>
            <a:xfrm>
              <a:off x="4562122" y="3456763"/>
              <a:ext cx="14143" cy="13821"/>
            </a:xfrm>
            <a:custGeom>
              <a:avLst/>
              <a:gdLst>
                <a:gd name="connsiteX0" fmla="*/ 90 w 14143"/>
                <a:gd name="connsiteY0" fmla="*/ 13663 h 13821"/>
                <a:gd name="connsiteX1" fmla="*/ 14084 w 14143"/>
                <a:gd name="connsiteY1" fmla="*/ 113 h 13821"/>
                <a:gd name="connsiteX2" fmla="*/ 90 w 14143"/>
                <a:gd name="connsiteY2" fmla="*/ 13663 h 1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3" h="13821">
                  <a:moveTo>
                    <a:pt x="90" y="13663"/>
                  </a:moveTo>
                  <a:cubicBezTo>
                    <a:pt x="12751" y="14329"/>
                    <a:pt x="14528" y="13440"/>
                    <a:pt x="14084" y="113"/>
                  </a:cubicBezTo>
                  <a:cubicBezTo>
                    <a:pt x="2311" y="-553"/>
                    <a:pt x="-577" y="1446"/>
                    <a:pt x="90" y="1366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B916B6B-5C3E-1E96-B316-A19DC0A1B633}"/>
                </a:ext>
              </a:extLst>
            </p:cNvPr>
            <p:cNvSpPr/>
            <p:nvPr/>
          </p:nvSpPr>
          <p:spPr>
            <a:xfrm>
              <a:off x="3830086" y="4508177"/>
              <a:ext cx="13545" cy="17547"/>
            </a:xfrm>
            <a:custGeom>
              <a:avLst/>
              <a:gdLst>
                <a:gd name="connsiteX0" fmla="*/ 7548 w 13545"/>
                <a:gd name="connsiteY0" fmla="*/ 17548 h 17547"/>
                <a:gd name="connsiteX1" fmla="*/ 13545 w 13545"/>
                <a:gd name="connsiteY1" fmla="*/ 0 h 17547"/>
                <a:gd name="connsiteX2" fmla="*/ 7548 w 13545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45" h="17547">
                  <a:moveTo>
                    <a:pt x="7548" y="17548"/>
                  </a:moveTo>
                  <a:cubicBezTo>
                    <a:pt x="14656" y="10440"/>
                    <a:pt x="13323" y="11772"/>
                    <a:pt x="13545" y="0"/>
                  </a:cubicBezTo>
                  <a:cubicBezTo>
                    <a:pt x="-2226" y="2443"/>
                    <a:pt x="-4225" y="9329"/>
                    <a:pt x="7548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67D1E531-FAF9-9283-F995-C2AD84EE497A}"/>
                </a:ext>
              </a:extLst>
            </p:cNvPr>
            <p:cNvSpPr/>
            <p:nvPr/>
          </p:nvSpPr>
          <p:spPr>
            <a:xfrm>
              <a:off x="4453482" y="3406113"/>
              <a:ext cx="13942" cy="15667"/>
            </a:xfrm>
            <a:custGeom>
              <a:avLst/>
              <a:gdLst>
                <a:gd name="connsiteX0" fmla="*/ 110 w 13942"/>
                <a:gd name="connsiteY0" fmla="*/ 3228 h 15667"/>
                <a:gd name="connsiteX1" fmla="*/ 5886 w 13942"/>
                <a:gd name="connsiteY1" fmla="*/ 15667 h 15667"/>
                <a:gd name="connsiteX2" fmla="*/ 13438 w 13942"/>
                <a:gd name="connsiteY2" fmla="*/ 4117 h 15667"/>
                <a:gd name="connsiteX3" fmla="*/ 110 w 13942"/>
                <a:gd name="connsiteY3" fmla="*/ 3228 h 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2" h="15667">
                  <a:moveTo>
                    <a:pt x="110" y="3228"/>
                  </a:moveTo>
                  <a:cubicBezTo>
                    <a:pt x="777" y="15889"/>
                    <a:pt x="-2555" y="8337"/>
                    <a:pt x="5886" y="15667"/>
                  </a:cubicBezTo>
                  <a:cubicBezTo>
                    <a:pt x="5886" y="15667"/>
                    <a:pt x="16325" y="11225"/>
                    <a:pt x="13438" y="4117"/>
                  </a:cubicBezTo>
                  <a:cubicBezTo>
                    <a:pt x="10994" y="-1214"/>
                    <a:pt x="4331" y="-1214"/>
                    <a:pt x="110" y="322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1044559-3179-215C-57EE-EC157188CDC7}"/>
                </a:ext>
              </a:extLst>
            </p:cNvPr>
            <p:cNvSpPr/>
            <p:nvPr/>
          </p:nvSpPr>
          <p:spPr>
            <a:xfrm>
              <a:off x="4540136" y="3368304"/>
              <a:ext cx="13150" cy="17048"/>
            </a:xfrm>
            <a:custGeom>
              <a:avLst/>
              <a:gdLst>
                <a:gd name="connsiteX0" fmla="*/ 3862 w 13150"/>
                <a:gd name="connsiteY0" fmla="*/ 17048 h 17048"/>
                <a:gd name="connsiteX1" fmla="*/ 11859 w 13150"/>
                <a:gd name="connsiteY1" fmla="*/ 4387 h 17048"/>
                <a:gd name="connsiteX2" fmla="*/ 530 w 13150"/>
                <a:gd name="connsiteY2" fmla="*/ 5276 h 17048"/>
                <a:gd name="connsiteX3" fmla="*/ 3862 w 13150"/>
                <a:gd name="connsiteY3" fmla="*/ 17048 h 1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" h="17048">
                  <a:moveTo>
                    <a:pt x="3862" y="17048"/>
                  </a:moveTo>
                  <a:cubicBezTo>
                    <a:pt x="12525" y="13272"/>
                    <a:pt x="14968" y="15049"/>
                    <a:pt x="11859" y="4387"/>
                  </a:cubicBezTo>
                  <a:cubicBezTo>
                    <a:pt x="11859" y="4387"/>
                    <a:pt x="5639" y="-6052"/>
                    <a:pt x="530" y="5276"/>
                  </a:cubicBezTo>
                  <a:cubicBezTo>
                    <a:pt x="-1469" y="9718"/>
                    <a:pt x="2751" y="15049"/>
                    <a:pt x="3862" y="170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91403C1-B759-B34D-00CB-899C644116A3}"/>
                </a:ext>
              </a:extLst>
            </p:cNvPr>
            <p:cNvSpPr/>
            <p:nvPr/>
          </p:nvSpPr>
          <p:spPr>
            <a:xfrm>
              <a:off x="4612654" y="3498412"/>
              <a:ext cx="14163" cy="15795"/>
            </a:xfrm>
            <a:custGeom>
              <a:avLst/>
              <a:gdLst>
                <a:gd name="connsiteX0" fmla="*/ 1091 w 14163"/>
                <a:gd name="connsiteY0" fmla="*/ 12439 h 15795"/>
                <a:gd name="connsiteX1" fmla="*/ 10643 w 14163"/>
                <a:gd name="connsiteY1" fmla="*/ 12439 h 15795"/>
                <a:gd name="connsiteX2" fmla="*/ 11531 w 14163"/>
                <a:gd name="connsiteY2" fmla="*/ 0 h 15795"/>
                <a:gd name="connsiteX3" fmla="*/ 1091 w 14163"/>
                <a:gd name="connsiteY3" fmla="*/ 12439 h 1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63" h="15795">
                  <a:moveTo>
                    <a:pt x="1091" y="12439"/>
                  </a:moveTo>
                  <a:cubicBezTo>
                    <a:pt x="1313" y="12439"/>
                    <a:pt x="2868" y="19991"/>
                    <a:pt x="10643" y="12439"/>
                  </a:cubicBezTo>
                  <a:cubicBezTo>
                    <a:pt x="16862" y="6442"/>
                    <a:pt x="13308" y="4665"/>
                    <a:pt x="11531" y="0"/>
                  </a:cubicBezTo>
                  <a:cubicBezTo>
                    <a:pt x="1536" y="2443"/>
                    <a:pt x="-2019" y="1555"/>
                    <a:pt x="1091" y="1243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872EAC7-E3FB-10C4-E4DE-0B7D168798EC}"/>
                </a:ext>
              </a:extLst>
            </p:cNvPr>
            <p:cNvSpPr/>
            <p:nvPr/>
          </p:nvSpPr>
          <p:spPr>
            <a:xfrm>
              <a:off x="4573388" y="3415561"/>
              <a:ext cx="14368" cy="15992"/>
            </a:xfrm>
            <a:custGeom>
              <a:avLst/>
              <a:gdLst>
                <a:gd name="connsiteX0" fmla="*/ 4373 w 14368"/>
                <a:gd name="connsiteY0" fmla="*/ 15993 h 15992"/>
                <a:gd name="connsiteX1" fmla="*/ 14369 w 14368"/>
                <a:gd name="connsiteY1" fmla="*/ 0 h 15992"/>
                <a:gd name="connsiteX2" fmla="*/ 4373 w 14368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68" h="15992">
                  <a:moveTo>
                    <a:pt x="4373" y="15993"/>
                  </a:moveTo>
                  <a:cubicBezTo>
                    <a:pt x="12592" y="11995"/>
                    <a:pt x="13480" y="11106"/>
                    <a:pt x="14369" y="0"/>
                  </a:cubicBezTo>
                  <a:cubicBezTo>
                    <a:pt x="-1624" y="0"/>
                    <a:pt x="-3179" y="3776"/>
                    <a:pt x="437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A341FA6F-18F4-AAC5-1336-2B58C1222453}"/>
                </a:ext>
              </a:extLst>
            </p:cNvPr>
            <p:cNvSpPr/>
            <p:nvPr/>
          </p:nvSpPr>
          <p:spPr>
            <a:xfrm>
              <a:off x="4593182" y="3448432"/>
              <a:ext cx="15233" cy="15551"/>
            </a:xfrm>
            <a:custGeom>
              <a:avLst/>
              <a:gdLst>
                <a:gd name="connsiteX0" fmla="*/ 4127 w 15233"/>
                <a:gd name="connsiteY0" fmla="*/ 3113 h 15551"/>
                <a:gd name="connsiteX1" fmla="*/ 7681 w 15233"/>
                <a:gd name="connsiteY1" fmla="*/ 15551 h 15551"/>
                <a:gd name="connsiteX2" fmla="*/ 15233 w 15233"/>
                <a:gd name="connsiteY2" fmla="*/ 2446 h 15551"/>
                <a:gd name="connsiteX3" fmla="*/ 4127 w 15233"/>
                <a:gd name="connsiteY3" fmla="*/ 3113 h 1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" h="15551">
                  <a:moveTo>
                    <a:pt x="4127" y="3113"/>
                  </a:moveTo>
                  <a:cubicBezTo>
                    <a:pt x="4127" y="3113"/>
                    <a:pt x="-7202" y="4001"/>
                    <a:pt x="7681" y="15551"/>
                  </a:cubicBezTo>
                  <a:cubicBezTo>
                    <a:pt x="15455" y="11997"/>
                    <a:pt x="15233" y="11775"/>
                    <a:pt x="15233" y="2446"/>
                  </a:cubicBezTo>
                  <a:cubicBezTo>
                    <a:pt x="3238" y="-1330"/>
                    <a:pt x="11457" y="-441"/>
                    <a:pt x="4127" y="311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03F086-B609-EC5F-7C3B-621E2C635D31}"/>
                </a:ext>
              </a:extLst>
            </p:cNvPr>
            <p:cNvSpPr/>
            <p:nvPr/>
          </p:nvSpPr>
          <p:spPr>
            <a:xfrm>
              <a:off x="4423722" y="3376468"/>
              <a:ext cx="13323" cy="16436"/>
            </a:xfrm>
            <a:custGeom>
              <a:avLst/>
              <a:gdLst>
                <a:gd name="connsiteX0" fmla="*/ 10101 w 13323"/>
                <a:gd name="connsiteY0" fmla="*/ 16437 h 16436"/>
                <a:gd name="connsiteX1" fmla="*/ 9212 w 13323"/>
                <a:gd name="connsiteY1" fmla="*/ 0 h 16436"/>
                <a:gd name="connsiteX2" fmla="*/ 327 w 13323"/>
                <a:gd name="connsiteY2" fmla="*/ 7330 h 16436"/>
                <a:gd name="connsiteX3" fmla="*/ 10101 w 13323"/>
                <a:gd name="connsiteY3" fmla="*/ 16437 h 1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3" h="16436">
                  <a:moveTo>
                    <a:pt x="10101" y="16437"/>
                  </a:moveTo>
                  <a:cubicBezTo>
                    <a:pt x="13877" y="6442"/>
                    <a:pt x="15210" y="9551"/>
                    <a:pt x="9212" y="0"/>
                  </a:cubicBezTo>
                  <a:cubicBezTo>
                    <a:pt x="4325" y="1999"/>
                    <a:pt x="1438" y="1555"/>
                    <a:pt x="327" y="7330"/>
                  </a:cubicBezTo>
                  <a:cubicBezTo>
                    <a:pt x="-1450" y="16437"/>
                    <a:pt x="4325" y="15104"/>
                    <a:pt x="10101" y="164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2EFF2BF8-534A-106F-0C42-3BA0935C80A1}"/>
                </a:ext>
              </a:extLst>
            </p:cNvPr>
            <p:cNvSpPr/>
            <p:nvPr/>
          </p:nvSpPr>
          <p:spPr>
            <a:xfrm>
              <a:off x="4394241" y="3426667"/>
              <a:ext cx="14428" cy="14907"/>
            </a:xfrm>
            <a:custGeom>
              <a:avLst/>
              <a:gdLst>
                <a:gd name="connsiteX0" fmla="*/ 44 w 14428"/>
                <a:gd name="connsiteY0" fmla="*/ 14216 h 14907"/>
                <a:gd name="connsiteX1" fmla="*/ 5819 w 14428"/>
                <a:gd name="connsiteY1" fmla="*/ 0 h 14907"/>
                <a:gd name="connsiteX2" fmla="*/ 44 w 14428"/>
                <a:gd name="connsiteY2" fmla="*/ 14216 h 1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28" h="14907">
                  <a:moveTo>
                    <a:pt x="44" y="14216"/>
                  </a:moveTo>
                  <a:cubicBezTo>
                    <a:pt x="20701" y="17992"/>
                    <a:pt x="15815" y="5331"/>
                    <a:pt x="5819" y="0"/>
                  </a:cubicBezTo>
                  <a:cubicBezTo>
                    <a:pt x="266" y="5553"/>
                    <a:pt x="-179" y="3554"/>
                    <a:pt x="44" y="142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6426B614-0693-9445-C292-B996BC43002A}"/>
                </a:ext>
              </a:extLst>
            </p:cNvPr>
            <p:cNvSpPr/>
            <p:nvPr/>
          </p:nvSpPr>
          <p:spPr>
            <a:xfrm>
              <a:off x="4384186" y="3463539"/>
              <a:ext cx="13035" cy="16881"/>
            </a:xfrm>
            <a:custGeom>
              <a:avLst/>
              <a:gdLst>
                <a:gd name="connsiteX0" fmla="*/ 547 w 13035"/>
                <a:gd name="connsiteY0" fmla="*/ 16881 h 16881"/>
                <a:gd name="connsiteX1" fmla="*/ 7877 w 13035"/>
                <a:gd name="connsiteY1" fmla="*/ 0 h 16881"/>
                <a:gd name="connsiteX2" fmla="*/ 547 w 13035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35" h="16881">
                  <a:moveTo>
                    <a:pt x="547" y="16881"/>
                  </a:moveTo>
                  <a:cubicBezTo>
                    <a:pt x="16318" y="16215"/>
                    <a:pt x="15207" y="9995"/>
                    <a:pt x="7877" y="0"/>
                  </a:cubicBezTo>
                  <a:cubicBezTo>
                    <a:pt x="547" y="6219"/>
                    <a:pt x="-1008" y="2443"/>
                    <a:pt x="547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7E1076AC-DBAD-BE20-E44E-17613AE3C5D9}"/>
                </a:ext>
              </a:extLst>
            </p:cNvPr>
            <p:cNvSpPr/>
            <p:nvPr/>
          </p:nvSpPr>
          <p:spPr>
            <a:xfrm>
              <a:off x="4392010" y="3489750"/>
              <a:ext cx="12936" cy="17103"/>
            </a:xfrm>
            <a:custGeom>
              <a:avLst/>
              <a:gdLst>
                <a:gd name="connsiteX0" fmla="*/ 2052 w 12936"/>
                <a:gd name="connsiteY0" fmla="*/ 17103 h 17103"/>
                <a:gd name="connsiteX1" fmla="*/ 12936 w 12936"/>
                <a:gd name="connsiteY1" fmla="*/ 8218 h 17103"/>
                <a:gd name="connsiteX2" fmla="*/ 4718 w 12936"/>
                <a:gd name="connsiteY2" fmla="*/ 0 h 17103"/>
                <a:gd name="connsiteX3" fmla="*/ 2052 w 12936"/>
                <a:gd name="connsiteY3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6" h="17103">
                  <a:moveTo>
                    <a:pt x="2052" y="17103"/>
                  </a:moveTo>
                  <a:cubicBezTo>
                    <a:pt x="14936" y="12661"/>
                    <a:pt x="8050" y="17548"/>
                    <a:pt x="12936" y="8218"/>
                  </a:cubicBezTo>
                  <a:cubicBezTo>
                    <a:pt x="7605" y="-3554"/>
                    <a:pt x="12714" y="2665"/>
                    <a:pt x="4718" y="0"/>
                  </a:cubicBezTo>
                  <a:cubicBezTo>
                    <a:pt x="-1280" y="7552"/>
                    <a:pt x="-835" y="8885"/>
                    <a:pt x="2052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C8189A5-2512-F44E-E525-FBF9FA8B603C}"/>
                </a:ext>
              </a:extLst>
            </p:cNvPr>
            <p:cNvSpPr/>
            <p:nvPr/>
          </p:nvSpPr>
          <p:spPr>
            <a:xfrm>
              <a:off x="4502762" y="3437995"/>
              <a:ext cx="14353" cy="15992"/>
            </a:xfrm>
            <a:custGeom>
              <a:avLst/>
              <a:gdLst>
                <a:gd name="connsiteX0" fmla="*/ 8583 w 14353"/>
                <a:gd name="connsiteY0" fmla="*/ 15993 h 15992"/>
                <a:gd name="connsiteX1" fmla="*/ 13025 w 14353"/>
                <a:gd name="connsiteY1" fmla="*/ 0 h 15992"/>
                <a:gd name="connsiteX2" fmla="*/ 8583 w 14353"/>
                <a:gd name="connsiteY2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3" h="15992">
                  <a:moveTo>
                    <a:pt x="8583" y="15993"/>
                  </a:moveTo>
                  <a:cubicBezTo>
                    <a:pt x="15246" y="9551"/>
                    <a:pt x="15246" y="10884"/>
                    <a:pt x="13025" y="0"/>
                  </a:cubicBezTo>
                  <a:cubicBezTo>
                    <a:pt x="-3634" y="2888"/>
                    <a:pt x="-3412" y="8663"/>
                    <a:pt x="8583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822D9CB7-3C44-8141-98B7-89C76D201960}"/>
                </a:ext>
              </a:extLst>
            </p:cNvPr>
            <p:cNvSpPr/>
            <p:nvPr/>
          </p:nvSpPr>
          <p:spPr>
            <a:xfrm>
              <a:off x="4890656" y="4458421"/>
              <a:ext cx="12332" cy="16214"/>
            </a:xfrm>
            <a:custGeom>
              <a:avLst/>
              <a:gdLst>
                <a:gd name="connsiteX0" fmla="*/ 6079 w 12332"/>
                <a:gd name="connsiteY0" fmla="*/ 16215 h 16214"/>
                <a:gd name="connsiteX1" fmla="*/ 10299 w 12332"/>
                <a:gd name="connsiteY1" fmla="*/ 0 h 16214"/>
                <a:gd name="connsiteX2" fmla="*/ 82 w 12332"/>
                <a:gd name="connsiteY2" fmla="*/ 6664 h 16214"/>
                <a:gd name="connsiteX3" fmla="*/ 6079 w 12332"/>
                <a:gd name="connsiteY3" fmla="*/ 16215 h 1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2" h="16214">
                  <a:moveTo>
                    <a:pt x="6079" y="16215"/>
                  </a:moveTo>
                  <a:cubicBezTo>
                    <a:pt x="13631" y="9107"/>
                    <a:pt x="13409" y="11106"/>
                    <a:pt x="10299" y="0"/>
                  </a:cubicBezTo>
                  <a:cubicBezTo>
                    <a:pt x="2747" y="1555"/>
                    <a:pt x="970" y="-444"/>
                    <a:pt x="82" y="6664"/>
                  </a:cubicBezTo>
                  <a:cubicBezTo>
                    <a:pt x="-807" y="13549"/>
                    <a:pt x="5857" y="15993"/>
                    <a:pt x="6079" y="162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3306BAFF-7ABE-69B0-E059-361531896F32}"/>
                </a:ext>
              </a:extLst>
            </p:cNvPr>
            <p:cNvSpPr/>
            <p:nvPr/>
          </p:nvSpPr>
          <p:spPr>
            <a:xfrm>
              <a:off x="4571262" y="3481087"/>
              <a:ext cx="14382" cy="13327"/>
            </a:xfrm>
            <a:custGeom>
              <a:avLst/>
              <a:gdLst>
                <a:gd name="connsiteX0" fmla="*/ 3167 w 14382"/>
                <a:gd name="connsiteY0" fmla="*/ 222 h 13327"/>
                <a:gd name="connsiteX1" fmla="*/ 3167 w 14382"/>
                <a:gd name="connsiteY1" fmla="*/ 13327 h 13327"/>
                <a:gd name="connsiteX2" fmla="*/ 13385 w 14382"/>
                <a:gd name="connsiteY2" fmla="*/ 0 h 13327"/>
                <a:gd name="connsiteX3" fmla="*/ 3167 w 14382"/>
                <a:gd name="connsiteY3" fmla="*/ 222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2" h="13327">
                  <a:moveTo>
                    <a:pt x="3167" y="222"/>
                  </a:moveTo>
                  <a:cubicBezTo>
                    <a:pt x="-831" y="8441"/>
                    <a:pt x="-1275" y="4887"/>
                    <a:pt x="3167" y="13327"/>
                  </a:cubicBezTo>
                  <a:cubicBezTo>
                    <a:pt x="13607" y="10884"/>
                    <a:pt x="16051" y="9107"/>
                    <a:pt x="13385" y="0"/>
                  </a:cubicBezTo>
                  <a:lnTo>
                    <a:pt x="3167" y="222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AB9CA490-6254-48F8-EF75-83E3002D81D8}"/>
                </a:ext>
              </a:extLst>
            </p:cNvPr>
            <p:cNvSpPr/>
            <p:nvPr/>
          </p:nvSpPr>
          <p:spPr>
            <a:xfrm>
              <a:off x="4326564" y="3481531"/>
              <a:ext cx="10236" cy="19768"/>
            </a:xfrm>
            <a:custGeom>
              <a:avLst/>
              <a:gdLst>
                <a:gd name="connsiteX0" fmla="*/ 416 w 10236"/>
                <a:gd name="connsiteY0" fmla="*/ 19769 h 19768"/>
                <a:gd name="connsiteX1" fmla="*/ 9079 w 10236"/>
                <a:gd name="connsiteY1" fmla="*/ 10884 h 19768"/>
                <a:gd name="connsiteX2" fmla="*/ 4414 w 10236"/>
                <a:gd name="connsiteY2" fmla="*/ 0 h 19768"/>
                <a:gd name="connsiteX3" fmla="*/ 416 w 10236"/>
                <a:gd name="connsiteY3" fmla="*/ 19769 h 1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6" h="19768">
                  <a:moveTo>
                    <a:pt x="416" y="19769"/>
                  </a:moveTo>
                  <a:cubicBezTo>
                    <a:pt x="7302" y="15549"/>
                    <a:pt x="5081" y="22656"/>
                    <a:pt x="9079" y="10884"/>
                  </a:cubicBezTo>
                  <a:cubicBezTo>
                    <a:pt x="13299" y="-1777"/>
                    <a:pt x="4636" y="222"/>
                    <a:pt x="4414" y="0"/>
                  </a:cubicBezTo>
                  <a:cubicBezTo>
                    <a:pt x="-1583" y="9551"/>
                    <a:pt x="194" y="7774"/>
                    <a:pt x="416" y="1976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BB4A0A0-BA11-A132-931D-D179B5500A23}"/>
                </a:ext>
              </a:extLst>
            </p:cNvPr>
            <p:cNvSpPr/>
            <p:nvPr/>
          </p:nvSpPr>
          <p:spPr>
            <a:xfrm>
              <a:off x="4536668" y="3508630"/>
              <a:ext cx="13882" cy="15326"/>
            </a:xfrm>
            <a:custGeom>
              <a:avLst/>
              <a:gdLst>
                <a:gd name="connsiteX0" fmla="*/ 0 w 13882"/>
                <a:gd name="connsiteY0" fmla="*/ 10884 h 15326"/>
                <a:gd name="connsiteX1" fmla="*/ 7774 w 13882"/>
                <a:gd name="connsiteY1" fmla="*/ 15326 h 15326"/>
                <a:gd name="connsiteX2" fmla="*/ 11551 w 13882"/>
                <a:gd name="connsiteY2" fmla="*/ 0 h 15326"/>
                <a:gd name="connsiteX3" fmla="*/ 0 w 13882"/>
                <a:gd name="connsiteY3" fmla="*/ 10884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2" h="15326">
                  <a:moveTo>
                    <a:pt x="0" y="10884"/>
                  </a:moveTo>
                  <a:lnTo>
                    <a:pt x="7774" y="15326"/>
                  </a:lnTo>
                  <a:cubicBezTo>
                    <a:pt x="13328" y="8885"/>
                    <a:pt x="16215" y="9773"/>
                    <a:pt x="11551" y="0"/>
                  </a:cubicBezTo>
                  <a:cubicBezTo>
                    <a:pt x="1333" y="2221"/>
                    <a:pt x="3332" y="-222"/>
                    <a:pt x="0" y="1088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DF6FB6F-3A8D-44E9-9796-FB57259390B3}"/>
                </a:ext>
              </a:extLst>
            </p:cNvPr>
            <p:cNvSpPr/>
            <p:nvPr/>
          </p:nvSpPr>
          <p:spPr>
            <a:xfrm>
              <a:off x="4367561" y="3428666"/>
              <a:ext cx="13395" cy="14215"/>
            </a:xfrm>
            <a:custGeom>
              <a:avLst/>
              <a:gdLst>
                <a:gd name="connsiteX0" fmla="*/ 290 w 13395"/>
                <a:gd name="connsiteY0" fmla="*/ 12661 h 14215"/>
                <a:gd name="connsiteX1" fmla="*/ 13395 w 13395"/>
                <a:gd name="connsiteY1" fmla="*/ 14216 h 14215"/>
                <a:gd name="connsiteX2" fmla="*/ 9397 w 13395"/>
                <a:gd name="connsiteY2" fmla="*/ 0 h 14215"/>
                <a:gd name="connsiteX3" fmla="*/ 290 w 13395"/>
                <a:gd name="connsiteY3" fmla="*/ 12661 h 1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5" h="14215">
                  <a:moveTo>
                    <a:pt x="290" y="12661"/>
                  </a:moveTo>
                  <a:lnTo>
                    <a:pt x="13395" y="14216"/>
                  </a:lnTo>
                  <a:lnTo>
                    <a:pt x="9397" y="0"/>
                  </a:lnTo>
                  <a:cubicBezTo>
                    <a:pt x="68" y="2221"/>
                    <a:pt x="-599" y="0"/>
                    <a:pt x="290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9F983E7-7EFC-61E7-7109-579189C12AE6}"/>
                </a:ext>
              </a:extLst>
            </p:cNvPr>
            <p:cNvSpPr/>
            <p:nvPr/>
          </p:nvSpPr>
          <p:spPr>
            <a:xfrm>
              <a:off x="4565249" y="3379577"/>
              <a:ext cx="11254" cy="16881"/>
            </a:xfrm>
            <a:custGeom>
              <a:avLst/>
              <a:gdLst>
                <a:gd name="connsiteX0" fmla="*/ 5848 w 11254"/>
                <a:gd name="connsiteY0" fmla="*/ 16881 h 16881"/>
                <a:gd name="connsiteX1" fmla="*/ 9180 w 11254"/>
                <a:gd name="connsiteY1" fmla="*/ 0 h 16881"/>
                <a:gd name="connsiteX2" fmla="*/ 5848 w 11254"/>
                <a:gd name="connsiteY2" fmla="*/ 16881 h 1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4" h="16881">
                  <a:moveTo>
                    <a:pt x="5848" y="16881"/>
                  </a:moveTo>
                  <a:cubicBezTo>
                    <a:pt x="6959" y="15326"/>
                    <a:pt x="14955" y="17770"/>
                    <a:pt x="9180" y="0"/>
                  </a:cubicBezTo>
                  <a:cubicBezTo>
                    <a:pt x="-9035" y="7108"/>
                    <a:pt x="5404" y="16215"/>
                    <a:pt x="5848" y="1688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7EE225F-4F48-0BD7-5E9E-B5E5FEBF879C}"/>
                </a:ext>
              </a:extLst>
            </p:cNvPr>
            <p:cNvSpPr/>
            <p:nvPr/>
          </p:nvSpPr>
          <p:spPr>
            <a:xfrm>
              <a:off x="4892538" y="4430905"/>
              <a:ext cx="12868" cy="14681"/>
            </a:xfrm>
            <a:custGeom>
              <a:avLst/>
              <a:gdLst>
                <a:gd name="connsiteX0" fmla="*/ 4198 w 12868"/>
                <a:gd name="connsiteY0" fmla="*/ 14634 h 14681"/>
                <a:gd name="connsiteX1" fmla="*/ 7530 w 12868"/>
                <a:gd name="connsiteY1" fmla="*/ 640 h 14681"/>
                <a:gd name="connsiteX2" fmla="*/ 1532 w 12868"/>
                <a:gd name="connsiteY2" fmla="*/ 5527 h 14681"/>
                <a:gd name="connsiteX3" fmla="*/ 4198 w 12868"/>
                <a:gd name="connsiteY3" fmla="*/ 14634 h 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8" h="14681">
                  <a:moveTo>
                    <a:pt x="4198" y="14634"/>
                  </a:moveTo>
                  <a:cubicBezTo>
                    <a:pt x="21524" y="2861"/>
                    <a:pt x="7530" y="640"/>
                    <a:pt x="7530" y="640"/>
                  </a:cubicBezTo>
                  <a:cubicBezTo>
                    <a:pt x="1532" y="3750"/>
                    <a:pt x="4420" y="-5357"/>
                    <a:pt x="1532" y="5527"/>
                  </a:cubicBezTo>
                  <a:cubicBezTo>
                    <a:pt x="-2466" y="19964"/>
                    <a:pt x="2421" y="12412"/>
                    <a:pt x="4198" y="146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0581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5E4236D-53FB-82D0-3CEE-F8F1E831DA79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CAD15C4C-4699-E54F-C369-91C23106CA98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9DDD6BC-17EE-61BD-F994-B8FB547271A1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57F5B211-2DD3-9A2F-4099-0C316D9CE2B6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D09B7022-3787-F0F4-A0EB-BC7C30D43E8F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BA0198C8-5C79-FF96-F95F-0A62486AB505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9122B56-33F9-CAA6-ECF8-981F58D6987E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239B3E4-EC63-0708-266F-98024B83C6A3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AF1A99F-9205-9085-47D5-F5E643D32366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17FDFAB-AD40-2D51-A9E5-660BC1B1FAD1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A2BBDFA0-A013-A293-556B-210C94EF0CC0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1C88452-FC70-FBC2-7763-011AAE05ADC9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6FD22AB6-7DFF-1F60-E251-E7FF9CC2E6AB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430541C0-604D-DBC1-6776-0B4629D207AA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A6C6C15-C441-3D6A-547F-F8B210C60E14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ADBE667-61D9-9512-B176-4CDB0CC6CDCF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8D66FBE3-600D-6475-14A2-2A032544B5BE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3D33DFF8-B810-7E64-C7C8-1F3D5A2384FA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65695A59-A3F4-F371-2A33-C965027E4686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42CA81B-5AAB-FB4B-0668-409FEE3A250D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2EAB7ACB-0F09-E821-C598-1E3738E11F84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9DABCF94-2722-90C4-7C4D-17BFB6AD202F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FE54851-EB79-5DE0-4E42-B5E4B136AD61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CBB746D3-84A1-B0BD-D2DF-20135DDA6DC7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7ABBD2CE-7986-19C1-1E8D-65B5D634A37E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B2CF9984-2515-98B4-2E78-BC66F1F2F2DD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81F73A2-9C0F-9C89-5124-91F27E8B0EE5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394D6F8A-39C2-4A5E-9BE2-36ABACB0068A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BF6D490-DB03-5A11-0EEF-EB74DE722BB6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B91962F5-0716-1EB6-E5BD-C20D30FD4B98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58FC24E-2646-23C8-71C3-C697189B705A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E383CAA8-A6CD-837F-7268-2BD3E5F98724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87DA6037-DD2B-83CB-4857-1ED7388EBB1A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B6FB868A-03B9-4F5B-E6D0-59DBAD644CED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A7118FF6-CA39-990B-6CB9-ABF9D0628FFE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4333F89-2CDE-2153-93C6-9968C873ACBF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ED5147B5-0C1A-5245-E368-780DAAEA04D7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01EF5235-146B-4206-494D-FA51F4D4A528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A727AC5-59CF-BB9E-7418-1BE38D04A101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D9B0B660-F0A7-5A61-4353-F8C32E9123D2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13FDCF68-BF3A-4952-F43A-4CD532FBD5FC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8EEC77E-3C1E-0B29-1F3B-93FA90693996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91CC4BA-0528-33B8-8A40-5DEFED60FFE8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55DE42A-4682-D872-B572-59C055246FC6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60E9E9CD-D473-1CEE-BC26-7E1E3A7D3A44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7641FD3-2BC0-1EDF-FF78-5AE8FDB76DD5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5C26E7E6-B994-BC3B-722D-788943FD7207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319D4F49-BF5A-A5B6-557B-8C54A7CFB991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3B29E2E-8A6C-5F95-C4DC-0399D31A09D5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AAAE922-A92C-0A0E-E614-70E43F3D4FB4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4C0920D-4000-7CE0-BD9C-F5BA7CA16187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FAFBD64-A769-E9F8-DA60-75B5152A8AB2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73891607-14C2-5E43-2D0A-D1A81F9068D3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50C4B08-56D2-46AB-942D-159979638FCC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58256A18-55FC-6F98-BD2A-F292BC07ECCA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4A1BA28-CB91-9EBC-9799-8A9C641EFB50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186BDB3-D777-E9B5-80B0-E83F6C135F8B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3DBAC6C-A858-C17E-32DF-53D9778AE88A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5B5FE35-10F2-281E-F536-B639597EB290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E7AC917-4191-C103-AE3D-377312C40A49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DA145A21-6BA0-66EA-2FD2-79E354525C94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3D0CC558-1570-EF85-F51D-9970E803543C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FEA12B7-0A1A-DE28-366D-03ECE5FF0EBB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5E7BD15D-7ACA-FCCF-1ECC-A1243C9B5067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FB19518A-C4B8-2BD4-C112-684DE440984D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39BE4936-A078-5686-2CBE-08AFDD90665F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2A3F8789-7ACA-6895-E528-5EB28AC9BBCE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BCF33D09-15AD-FEDD-1122-1D1E9E48787C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3DD121A6-1EC2-E97C-3E73-7BC08F69123B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12501097-9B9C-178C-78E1-60B109068116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1A5385C-4380-FB5C-A1F6-78E9AE951B09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BEF3B36-8D71-6C8E-1D84-2B652D0ABDBA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7EA8A383-C698-199D-C05B-95A9765622F8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909D8C2-7C93-22EC-04E6-C3DCB9DEF86A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9E9A4DDD-B8A8-E825-7B8B-A1F7392AB23A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142" name="椭圆 207">
                <a:extLst>
                  <a:ext uri="{FF2B5EF4-FFF2-40B4-BE49-F238E27FC236}">
                    <a16:creationId xmlns:a16="http://schemas.microsoft.com/office/drawing/2014/main" id="{92A2962D-6770-E582-82AA-6510EC1EEF72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53DC6C8F-5AD5-BD47-7B3E-A3745B193288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AAB8161D-32B6-DCFD-16E2-90FD863E6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030" y="1668814"/>
            <a:ext cx="5324812" cy="35609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5370196-32DF-9336-E243-E8F3BC01774B}"/>
              </a:ext>
            </a:extLst>
          </p:cNvPr>
          <p:cNvGrpSpPr/>
          <p:nvPr/>
        </p:nvGrpSpPr>
        <p:grpSpPr>
          <a:xfrm>
            <a:off x="6637301" y="1907544"/>
            <a:ext cx="4088756" cy="490508"/>
            <a:chOff x="6637301" y="2052639"/>
            <a:chExt cx="4088756" cy="490508"/>
          </a:xfrm>
        </p:grpSpPr>
        <p:sp>
          <p:nvSpPr>
            <p:cNvPr id="216" name="任意多边形 166">
              <a:extLst>
                <a:ext uri="{FF2B5EF4-FFF2-40B4-BE49-F238E27FC236}">
                  <a16:creationId xmlns:a16="http://schemas.microsoft.com/office/drawing/2014/main" id="{CE0C6C01-AE60-B298-B202-882904AF8520}"/>
                </a:ext>
              </a:extLst>
            </p:cNvPr>
            <p:cNvSpPr/>
            <p:nvPr/>
          </p:nvSpPr>
          <p:spPr>
            <a:xfrm>
              <a:off x="6715347" y="2525147"/>
              <a:ext cx="3992582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>
                  <a:lumMod val="85000"/>
                  <a:lumOff val="1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118BB95D-F377-26DB-8A4C-97FF7B500EFD}"/>
                </a:ext>
              </a:extLst>
            </p:cNvPr>
            <p:cNvSpPr txBox="1"/>
            <p:nvPr/>
          </p:nvSpPr>
          <p:spPr>
            <a:xfrm>
              <a:off x="6637301" y="2052639"/>
              <a:ext cx="4088756" cy="455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1.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36B082EC-D86F-0662-BBCC-B58A3C68FFDF}"/>
              </a:ext>
            </a:extLst>
          </p:cNvPr>
          <p:cNvGrpSpPr/>
          <p:nvPr/>
        </p:nvGrpSpPr>
        <p:grpSpPr>
          <a:xfrm>
            <a:off x="6637301" y="2793397"/>
            <a:ext cx="4088756" cy="490508"/>
            <a:chOff x="6637301" y="2052639"/>
            <a:chExt cx="4088756" cy="490508"/>
          </a:xfrm>
        </p:grpSpPr>
        <p:sp>
          <p:nvSpPr>
            <p:cNvPr id="223" name="任意多边形 166">
              <a:extLst>
                <a:ext uri="{FF2B5EF4-FFF2-40B4-BE49-F238E27FC236}">
                  <a16:creationId xmlns:a16="http://schemas.microsoft.com/office/drawing/2014/main" id="{AF557F65-E40E-BA5B-0A37-8355323B9719}"/>
                </a:ext>
              </a:extLst>
            </p:cNvPr>
            <p:cNvSpPr/>
            <p:nvPr/>
          </p:nvSpPr>
          <p:spPr>
            <a:xfrm>
              <a:off x="6715347" y="2525147"/>
              <a:ext cx="3992582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>
                  <a:lumMod val="85000"/>
                  <a:lumOff val="1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6E3B00EA-14D0-F571-BDEF-DF827F3AC40F}"/>
                </a:ext>
              </a:extLst>
            </p:cNvPr>
            <p:cNvSpPr txBox="1"/>
            <p:nvPr/>
          </p:nvSpPr>
          <p:spPr>
            <a:xfrm>
              <a:off x="6637301" y="2052639"/>
              <a:ext cx="4088756" cy="455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2.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9980EFB7-3D56-9C6F-67F6-47140FAD20E0}"/>
              </a:ext>
            </a:extLst>
          </p:cNvPr>
          <p:cNvGrpSpPr/>
          <p:nvPr/>
        </p:nvGrpSpPr>
        <p:grpSpPr>
          <a:xfrm>
            <a:off x="6637301" y="3679250"/>
            <a:ext cx="4088756" cy="490508"/>
            <a:chOff x="6637301" y="2052639"/>
            <a:chExt cx="4088756" cy="490508"/>
          </a:xfrm>
        </p:grpSpPr>
        <p:sp>
          <p:nvSpPr>
            <p:cNvPr id="226" name="任意多边形 166">
              <a:extLst>
                <a:ext uri="{FF2B5EF4-FFF2-40B4-BE49-F238E27FC236}">
                  <a16:creationId xmlns:a16="http://schemas.microsoft.com/office/drawing/2014/main" id="{14D0B2AD-8410-30AA-2833-2F7525CAE090}"/>
                </a:ext>
              </a:extLst>
            </p:cNvPr>
            <p:cNvSpPr/>
            <p:nvPr/>
          </p:nvSpPr>
          <p:spPr>
            <a:xfrm>
              <a:off x="6715347" y="2525147"/>
              <a:ext cx="3992582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>
                  <a:lumMod val="85000"/>
                  <a:lumOff val="1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73A1EF8E-266A-3678-14D2-DB7A8DB87A45}"/>
                </a:ext>
              </a:extLst>
            </p:cNvPr>
            <p:cNvSpPr txBox="1"/>
            <p:nvPr/>
          </p:nvSpPr>
          <p:spPr>
            <a:xfrm>
              <a:off x="6637301" y="2052639"/>
              <a:ext cx="4088756" cy="455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3.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F7E55F3D-2926-F536-F352-9D0625FB9F9A}"/>
              </a:ext>
            </a:extLst>
          </p:cNvPr>
          <p:cNvGrpSpPr/>
          <p:nvPr/>
        </p:nvGrpSpPr>
        <p:grpSpPr>
          <a:xfrm>
            <a:off x="6637301" y="4565103"/>
            <a:ext cx="4088756" cy="490508"/>
            <a:chOff x="6637301" y="2052639"/>
            <a:chExt cx="4088756" cy="490508"/>
          </a:xfrm>
        </p:grpSpPr>
        <p:sp>
          <p:nvSpPr>
            <p:cNvPr id="229" name="任意多边形 166">
              <a:extLst>
                <a:ext uri="{FF2B5EF4-FFF2-40B4-BE49-F238E27FC236}">
                  <a16:creationId xmlns:a16="http://schemas.microsoft.com/office/drawing/2014/main" id="{0539FE81-208F-070B-7E39-7D3415EB475B}"/>
                </a:ext>
              </a:extLst>
            </p:cNvPr>
            <p:cNvSpPr/>
            <p:nvPr/>
          </p:nvSpPr>
          <p:spPr>
            <a:xfrm>
              <a:off x="6715347" y="2525147"/>
              <a:ext cx="3992582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>
                  <a:lumMod val="85000"/>
                  <a:lumOff val="1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D56B69ED-30CE-8523-8C38-5503EDC47483}"/>
                </a:ext>
              </a:extLst>
            </p:cNvPr>
            <p:cNvSpPr txBox="1"/>
            <p:nvPr/>
          </p:nvSpPr>
          <p:spPr>
            <a:xfrm>
              <a:off x="6637301" y="2052639"/>
              <a:ext cx="4088756" cy="455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4.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4"/>
          <p:cNvGrpSpPr>
            <a:grpSpLocks noChangeAspect="1"/>
          </p:cNvGrpSpPr>
          <p:nvPr/>
        </p:nvGrpSpPr>
        <p:grpSpPr bwMode="auto">
          <a:xfrm>
            <a:off x="1798638" y="2017260"/>
            <a:ext cx="3687762" cy="3503612"/>
            <a:chOff x="1133" y="1545"/>
            <a:chExt cx="2323" cy="220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Freeform 5"/>
            <p:cNvSpPr>
              <a:spLocks noEditPoints="1"/>
            </p:cNvSpPr>
            <p:nvPr/>
          </p:nvSpPr>
          <p:spPr bwMode="auto">
            <a:xfrm>
              <a:off x="1133" y="2148"/>
              <a:ext cx="2148" cy="1604"/>
            </a:xfrm>
            <a:custGeom>
              <a:avLst/>
              <a:gdLst>
                <a:gd name="T0" fmla="*/ 221 w 552"/>
                <a:gd name="T1" fmla="*/ 173 h 412"/>
                <a:gd name="T2" fmla="*/ 122 w 552"/>
                <a:gd name="T3" fmla="*/ 165 h 412"/>
                <a:gd name="T4" fmla="*/ 61 w 552"/>
                <a:gd name="T5" fmla="*/ 206 h 412"/>
                <a:gd name="T6" fmla="*/ 20 w 552"/>
                <a:gd name="T7" fmla="*/ 308 h 412"/>
                <a:gd name="T8" fmla="*/ 3 w 552"/>
                <a:gd name="T9" fmla="*/ 364 h 412"/>
                <a:gd name="T10" fmla="*/ 31 w 552"/>
                <a:gd name="T11" fmla="*/ 376 h 412"/>
                <a:gd name="T12" fmla="*/ 60 w 552"/>
                <a:gd name="T13" fmla="*/ 394 h 412"/>
                <a:gd name="T14" fmla="*/ 95 w 552"/>
                <a:gd name="T15" fmla="*/ 412 h 412"/>
                <a:gd name="T16" fmla="*/ 215 w 552"/>
                <a:gd name="T17" fmla="*/ 357 h 412"/>
                <a:gd name="T18" fmla="*/ 231 w 552"/>
                <a:gd name="T19" fmla="*/ 370 h 412"/>
                <a:gd name="T20" fmla="*/ 251 w 552"/>
                <a:gd name="T21" fmla="*/ 382 h 412"/>
                <a:gd name="T22" fmla="*/ 401 w 552"/>
                <a:gd name="T23" fmla="*/ 333 h 412"/>
                <a:gd name="T24" fmla="*/ 417 w 552"/>
                <a:gd name="T25" fmla="*/ 342 h 412"/>
                <a:gd name="T26" fmla="*/ 549 w 552"/>
                <a:gd name="T27" fmla="*/ 310 h 412"/>
                <a:gd name="T28" fmla="*/ 444 w 552"/>
                <a:gd name="T29" fmla="*/ 126 h 412"/>
                <a:gd name="T30" fmla="*/ 408 w 552"/>
                <a:gd name="T31" fmla="*/ 195 h 412"/>
                <a:gd name="T32" fmla="*/ 348 w 552"/>
                <a:gd name="T33" fmla="*/ 198 h 412"/>
                <a:gd name="T34" fmla="*/ 267 w 552"/>
                <a:gd name="T35" fmla="*/ 7 h 412"/>
                <a:gd name="T36" fmla="*/ 192 w 552"/>
                <a:gd name="T37" fmla="*/ 313 h 412"/>
                <a:gd name="T38" fmla="*/ 270 w 552"/>
                <a:gd name="T39" fmla="*/ 129 h 412"/>
                <a:gd name="T40" fmla="*/ 210 w 552"/>
                <a:gd name="T41" fmla="*/ 236 h 412"/>
                <a:gd name="T42" fmla="*/ 269 w 552"/>
                <a:gd name="T43" fmla="*/ 94 h 412"/>
                <a:gd name="T44" fmla="*/ 240 w 552"/>
                <a:gd name="T45" fmla="*/ 132 h 412"/>
                <a:gd name="T46" fmla="*/ 188 w 552"/>
                <a:gd name="T47" fmla="*/ 301 h 412"/>
                <a:gd name="T48" fmla="*/ 191 w 552"/>
                <a:gd name="T49" fmla="*/ 309 h 412"/>
                <a:gd name="T50" fmla="*/ 21 w 552"/>
                <a:gd name="T51" fmla="*/ 333 h 412"/>
                <a:gd name="T52" fmla="*/ 9 w 552"/>
                <a:gd name="T53" fmla="*/ 358 h 412"/>
                <a:gd name="T54" fmla="*/ 59 w 552"/>
                <a:gd name="T55" fmla="*/ 229 h 412"/>
                <a:gd name="T56" fmla="*/ 93 w 552"/>
                <a:gd name="T57" fmla="*/ 158 h 412"/>
                <a:gd name="T58" fmla="*/ 94 w 552"/>
                <a:gd name="T59" fmla="*/ 179 h 412"/>
                <a:gd name="T60" fmla="*/ 36 w 552"/>
                <a:gd name="T61" fmla="*/ 292 h 412"/>
                <a:gd name="T62" fmla="*/ 24 w 552"/>
                <a:gd name="T63" fmla="*/ 323 h 412"/>
                <a:gd name="T64" fmla="*/ 33 w 552"/>
                <a:gd name="T65" fmla="*/ 370 h 412"/>
                <a:gd name="T66" fmla="*/ 51 w 552"/>
                <a:gd name="T67" fmla="*/ 375 h 412"/>
                <a:gd name="T68" fmla="*/ 62 w 552"/>
                <a:gd name="T69" fmla="*/ 388 h 412"/>
                <a:gd name="T70" fmla="*/ 78 w 552"/>
                <a:gd name="T71" fmla="*/ 398 h 412"/>
                <a:gd name="T72" fmla="*/ 81 w 552"/>
                <a:gd name="T73" fmla="*/ 400 h 412"/>
                <a:gd name="T74" fmla="*/ 102 w 552"/>
                <a:gd name="T75" fmla="*/ 288 h 412"/>
                <a:gd name="T76" fmla="*/ 100 w 552"/>
                <a:gd name="T77" fmla="*/ 216 h 412"/>
                <a:gd name="T78" fmla="*/ 193 w 552"/>
                <a:gd name="T79" fmla="*/ 339 h 412"/>
                <a:gd name="T80" fmla="*/ 200 w 552"/>
                <a:gd name="T81" fmla="*/ 348 h 412"/>
                <a:gd name="T82" fmla="*/ 203 w 552"/>
                <a:gd name="T83" fmla="*/ 336 h 412"/>
                <a:gd name="T84" fmla="*/ 269 w 552"/>
                <a:gd name="T85" fmla="*/ 310 h 412"/>
                <a:gd name="T86" fmla="*/ 239 w 552"/>
                <a:gd name="T87" fmla="*/ 365 h 412"/>
                <a:gd name="T88" fmla="*/ 257 w 552"/>
                <a:gd name="T89" fmla="*/ 376 h 412"/>
                <a:gd name="T90" fmla="*/ 398 w 552"/>
                <a:gd name="T91" fmla="*/ 325 h 412"/>
                <a:gd name="T92" fmla="*/ 438 w 552"/>
                <a:gd name="T93" fmla="*/ 288 h 412"/>
                <a:gd name="T94" fmla="*/ 439 w 552"/>
                <a:gd name="T95" fmla="*/ 208 h 412"/>
                <a:gd name="T96" fmla="*/ 383 w 552"/>
                <a:gd name="T97" fmla="*/ 290 h 412"/>
                <a:gd name="T98" fmla="*/ 420 w 552"/>
                <a:gd name="T99" fmla="*/ 336 h 412"/>
                <a:gd name="T100" fmla="*/ 423 w 552"/>
                <a:gd name="T101" fmla="*/ 337 h 412"/>
                <a:gd name="T102" fmla="*/ 445 w 552"/>
                <a:gd name="T103" fmla="*/ 282 h 412"/>
                <a:gd name="T104" fmla="*/ 446 w 552"/>
                <a:gd name="T105" fmla="*/ 172 h 412"/>
                <a:gd name="T106" fmla="*/ 438 w 552"/>
                <a:gd name="T107" fmla="*/ 173 h 412"/>
                <a:gd name="T108" fmla="*/ 404 w 552"/>
                <a:gd name="T109" fmla="*/ 220 h 412"/>
                <a:gd name="T110" fmla="*/ 381 w 552"/>
                <a:gd name="T111" fmla="*/ 287 h 412"/>
                <a:gd name="T112" fmla="*/ 385 w 552"/>
                <a:gd name="T113" fmla="*/ 318 h 412"/>
                <a:gd name="T114" fmla="*/ 276 w 552"/>
                <a:gd name="T115" fmla="*/ 379 h 412"/>
                <a:gd name="T116" fmla="*/ 269 w 552"/>
                <a:gd name="T117" fmla="*/ 6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2" h="412">
                  <a:moveTo>
                    <a:pt x="240" y="100"/>
                  </a:moveTo>
                  <a:cubicBezTo>
                    <a:pt x="239" y="101"/>
                    <a:pt x="239" y="102"/>
                    <a:pt x="240" y="102"/>
                  </a:cubicBezTo>
                  <a:cubicBezTo>
                    <a:pt x="240" y="103"/>
                    <a:pt x="241" y="103"/>
                    <a:pt x="242" y="102"/>
                  </a:cubicBezTo>
                  <a:cubicBezTo>
                    <a:pt x="236" y="124"/>
                    <a:pt x="230" y="146"/>
                    <a:pt x="224" y="168"/>
                  </a:cubicBezTo>
                  <a:cubicBezTo>
                    <a:pt x="223" y="169"/>
                    <a:pt x="222" y="170"/>
                    <a:pt x="221" y="171"/>
                  </a:cubicBezTo>
                  <a:cubicBezTo>
                    <a:pt x="220" y="171"/>
                    <a:pt x="220" y="172"/>
                    <a:pt x="221" y="173"/>
                  </a:cubicBezTo>
                  <a:cubicBezTo>
                    <a:pt x="221" y="173"/>
                    <a:pt x="222" y="173"/>
                    <a:pt x="222" y="173"/>
                  </a:cubicBezTo>
                  <a:cubicBezTo>
                    <a:pt x="212" y="208"/>
                    <a:pt x="202" y="243"/>
                    <a:pt x="191" y="275"/>
                  </a:cubicBezTo>
                  <a:cubicBezTo>
                    <a:pt x="191" y="275"/>
                    <a:pt x="190" y="275"/>
                    <a:pt x="190" y="275"/>
                  </a:cubicBezTo>
                  <a:cubicBezTo>
                    <a:pt x="189" y="276"/>
                    <a:pt x="189" y="277"/>
                    <a:pt x="190" y="278"/>
                  </a:cubicBezTo>
                  <a:cubicBezTo>
                    <a:pt x="188" y="283"/>
                    <a:pt x="186" y="289"/>
                    <a:pt x="184" y="294"/>
                  </a:cubicBezTo>
                  <a:cubicBezTo>
                    <a:pt x="163" y="251"/>
                    <a:pt x="142" y="208"/>
                    <a:pt x="122" y="165"/>
                  </a:cubicBezTo>
                  <a:cubicBezTo>
                    <a:pt x="112" y="145"/>
                    <a:pt x="102" y="124"/>
                    <a:pt x="99" y="102"/>
                  </a:cubicBezTo>
                  <a:cubicBezTo>
                    <a:pt x="99" y="100"/>
                    <a:pt x="97" y="99"/>
                    <a:pt x="95" y="99"/>
                  </a:cubicBezTo>
                  <a:cubicBezTo>
                    <a:pt x="94" y="99"/>
                    <a:pt x="92" y="101"/>
                    <a:pt x="93" y="102"/>
                  </a:cubicBezTo>
                  <a:cubicBezTo>
                    <a:pt x="93" y="103"/>
                    <a:pt x="93" y="103"/>
                    <a:pt x="93" y="104"/>
                  </a:cubicBezTo>
                  <a:cubicBezTo>
                    <a:pt x="92" y="104"/>
                    <a:pt x="91" y="105"/>
                    <a:pt x="91" y="105"/>
                  </a:cubicBezTo>
                  <a:cubicBezTo>
                    <a:pt x="82" y="139"/>
                    <a:pt x="72" y="173"/>
                    <a:pt x="61" y="206"/>
                  </a:cubicBezTo>
                  <a:cubicBezTo>
                    <a:pt x="60" y="207"/>
                    <a:pt x="58" y="208"/>
                    <a:pt x="57" y="209"/>
                  </a:cubicBezTo>
                  <a:cubicBezTo>
                    <a:pt x="56" y="210"/>
                    <a:pt x="56" y="211"/>
                    <a:pt x="57" y="211"/>
                  </a:cubicBezTo>
                  <a:cubicBezTo>
                    <a:pt x="57" y="212"/>
                    <a:pt x="58" y="212"/>
                    <a:pt x="59" y="211"/>
                  </a:cubicBezTo>
                  <a:cubicBezTo>
                    <a:pt x="49" y="241"/>
                    <a:pt x="38" y="271"/>
                    <a:pt x="26" y="300"/>
                  </a:cubicBezTo>
                  <a:cubicBezTo>
                    <a:pt x="24" y="302"/>
                    <a:pt x="22" y="304"/>
                    <a:pt x="20" y="306"/>
                  </a:cubicBezTo>
                  <a:cubicBezTo>
                    <a:pt x="20" y="306"/>
                    <a:pt x="19" y="307"/>
                    <a:pt x="20" y="308"/>
                  </a:cubicBezTo>
                  <a:cubicBezTo>
                    <a:pt x="21" y="309"/>
                    <a:pt x="22" y="309"/>
                    <a:pt x="22" y="308"/>
                  </a:cubicBezTo>
                  <a:cubicBezTo>
                    <a:pt x="23" y="308"/>
                    <a:pt x="23" y="307"/>
                    <a:pt x="24" y="307"/>
                  </a:cubicBezTo>
                  <a:cubicBezTo>
                    <a:pt x="17" y="323"/>
                    <a:pt x="10" y="340"/>
                    <a:pt x="3" y="356"/>
                  </a:cubicBezTo>
                  <a:cubicBezTo>
                    <a:pt x="2" y="356"/>
                    <a:pt x="1" y="357"/>
                    <a:pt x="1" y="358"/>
                  </a:cubicBezTo>
                  <a:cubicBezTo>
                    <a:pt x="0" y="359"/>
                    <a:pt x="0" y="360"/>
                    <a:pt x="1" y="361"/>
                  </a:cubicBezTo>
                  <a:cubicBezTo>
                    <a:pt x="1" y="363"/>
                    <a:pt x="2" y="364"/>
                    <a:pt x="3" y="364"/>
                  </a:cubicBezTo>
                  <a:cubicBezTo>
                    <a:pt x="4" y="365"/>
                    <a:pt x="6" y="365"/>
                    <a:pt x="7" y="364"/>
                  </a:cubicBezTo>
                  <a:cubicBezTo>
                    <a:pt x="14" y="367"/>
                    <a:pt x="21" y="371"/>
                    <a:pt x="28" y="374"/>
                  </a:cubicBezTo>
                  <a:cubicBezTo>
                    <a:pt x="27" y="375"/>
                    <a:pt x="27" y="375"/>
                    <a:pt x="26" y="375"/>
                  </a:cubicBezTo>
                  <a:cubicBezTo>
                    <a:pt x="26" y="376"/>
                    <a:pt x="26" y="377"/>
                    <a:pt x="26" y="378"/>
                  </a:cubicBezTo>
                  <a:cubicBezTo>
                    <a:pt x="27" y="378"/>
                    <a:pt x="28" y="378"/>
                    <a:pt x="28" y="378"/>
                  </a:cubicBezTo>
                  <a:cubicBezTo>
                    <a:pt x="29" y="377"/>
                    <a:pt x="30" y="376"/>
                    <a:pt x="31" y="376"/>
                  </a:cubicBezTo>
                  <a:cubicBezTo>
                    <a:pt x="38" y="380"/>
                    <a:pt x="45" y="385"/>
                    <a:pt x="52" y="389"/>
                  </a:cubicBezTo>
                  <a:cubicBezTo>
                    <a:pt x="54" y="390"/>
                    <a:pt x="55" y="391"/>
                    <a:pt x="57" y="392"/>
                  </a:cubicBezTo>
                  <a:cubicBezTo>
                    <a:pt x="57" y="393"/>
                    <a:pt x="56" y="393"/>
                    <a:pt x="56" y="393"/>
                  </a:cubicBezTo>
                  <a:cubicBezTo>
                    <a:pt x="55" y="394"/>
                    <a:pt x="55" y="395"/>
                    <a:pt x="55" y="396"/>
                  </a:cubicBezTo>
                  <a:cubicBezTo>
                    <a:pt x="56" y="396"/>
                    <a:pt x="57" y="396"/>
                    <a:pt x="58" y="396"/>
                  </a:cubicBezTo>
                  <a:cubicBezTo>
                    <a:pt x="58" y="395"/>
                    <a:pt x="59" y="395"/>
                    <a:pt x="60" y="394"/>
                  </a:cubicBezTo>
                  <a:cubicBezTo>
                    <a:pt x="64" y="397"/>
                    <a:pt x="69" y="400"/>
                    <a:pt x="73" y="402"/>
                  </a:cubicBezTo>
                  <a:cubicBezTo>
                    <a:pt x="73" y="403"/>
                    <a:pt x="73" y="403"/>
                    <a:pt x="73" y="404"/>
                  </a:cubicBezTo>
                  <a:cubicBezTo>
                    <a:pt x="74" y="405"/>
                    <a:pt x="75" y="405"/>
                    <a:pt x="76" y="404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81" y="407"/>
                    <a:pt x="86" y="409"/>
                    <a:pt x="92" y="412"/>
                  </a:cubicBezTo>
                  <a:cubicBezTo>
                    <a:pt x="93" y="412"/>
                    <a:pt x="94" y="412"/>
                    <a:pt x="95" y="412"/>
                  </a:cubicBezTo>
                  <a:cubicBezTo>
                    <a:pt x="120" y="402"/>
                    <a:pt x="140" y="390"/>
                    <a:pt x="158" y="379"/>
                  </a:cubicBezTo>
                  <a:cubicBezTo>
                    <a:pt x="174" y="369"/>
                    <a:pt x="189" y="360"/>
                    <a:pt x="206" y="355"/>
                  </a:cubicBezTo>
                  <a:cubicBezTo>
                    <a:pt x="206" y="355"/>
                    <a:pt x="206" y="355"/>
                    <a:pt x="206" y="355"/>
                  </a:cubicBezTo>
                  <a:cubicBezTo>
                    <a:pt x="207" y="357"/>
                    <a:pt x="209" y="358"/>
                    <a:pt x="210" y="357"/>
                  </a:cubicBezTo>
                  <a:cubicBezTo>
                    <a:pt x="211" y="357"/>
                    <a:pt x="211" y="356"/>
                    <a:pt x="212" y="355"/>
                  </a:cubicBezTo>
                  <a:cubicBezTo>
                    <a:pt x="213" y="356"/>
                    <a:pt x="214" y="357"/>
                    <a:pt x="215" y="357"/>
                  </a:cubicBezTo>
                  <a:cubicBezTo>
                    <a:pt x="215" y="358"/>
                    <a:pt x="214" y="359"/>
                    <a:pt x="213" y="359"/>
                  </a:cubicBezTo>
                  <a:cubicBezTo>
                    <a:pt x="213" y="360"/>
                    <a:pt x="213" y="361"/>
                    <a:pt x="213" y="362"/>
                  </a:cubicBezTo>
                  <a:cubicBezTo>
                    <a:pt x="214" y="362"/>
                    <a:pt x="215" y="362"/>
                    <a:pt x="215" y="362"/>
                  </a:cubicBezTo>
                  <a:cubicBezTo>
                    <a:pt x="216" y="361"/>
                    <a:pt x="217" y="360"/>
                    <a:pt x="218" y="359"/>
                  </a:cubicBezTo>
                  <a:cubicBezTo>
                    <a:pt x="222" y="362"/>
                    <a:pt x="227" y="365"/>
                    <a:pt x="231" y="368"/>
                  </a:cubicBezTo>
                  <a:cubicBezTo>
                    <a:pt x="231" y="368"/>
                    <a:pt x="231" y="369"/>
                    <a:pt x="231" y="370"/>
                  </a:cubicBezTo>
                  <a:cubicBezTo>
                    <a:pt x="232" y="370"/>
                    <a:pt x="233" y="370"/>
                    <a:pt x="233" y="370"/>
                  </a:cubicBezTo>
                  <a:cubicBezTo>
                    <a:pt x="233" y="370"/>
                    <a:pt x="234" y="370"/>
                    <a:pt x="234" y="370"/>
                  </a:cubicBezTo>
                  <a:cubicBezTo>
                    <a:pt x="239" y="373"/>
                    <a:pt x="244" y="376"/>
                    <a:pt x="250" y="379"/>
                  </a:cubicBezTo>
                  <a:cubicBezTo>
                    <a:pt x="249" y="379"/>
                    <a:pt x="249" y="380"/>
                    <a:pt x="249" y="380"/>
                  </a:cubicBezTo>
                  <a:cubicBezTo>
                    <a:pt x="248" y="380"/>
                    <a:pt x="248" y="381"/>
                    <a:pt x="249" y="382"/>
                  </a:cubicBezTo>
                  <a:cubicBezTo>
                    <a:pt x="250" y="383"/>
                    <a:pt x="251" y="383"/>
                    <a:pt x="251" y="382"/>
                  </a:cubicBezTo>
                  <a:cubicBezTo>
                    <a:pt x="252" y="382"/>
                    <a:pt x="252" y="381"/>
                    <a:pt x="253" y="381"/>
                  </a:cubicBezTo>
                  <a:cubicBezTo>
                    <a:pt x="257" y="383"/>
                    <a:pt x="262" y="386"/>
                    <a:pt x="268" y="388"/>
                  </a:cubicBezTo>
                  <a:cubicBezTo>
                    <a:pt x="268" y="388"/>
                    <a:pt x="269" y="388"/>
                    <a:pt x="270" y="388"/>
                  </a:cubicBezTo>
                  <a:cubicBezTo>
                    <a:pt x="298" y="377"/>
                    <a:pt x="319" y="364"/>
                    <a:pt x="339" y="352"/>
                  </a:cubicBezTo>
                  <a:cubicBezTo>
                    <a:pt x="356" y="342"/>
                    <a:pt x="371" y="333"/>
                    <a:pt x="388" y="327"/>
                  </a:cubicBezTo>
                  <a:cubicBezTo>
                    <a:pt x="392" y="329"/>
                    <a:pt x="396" y="331"/>
                    <a:pt x="401" y="333"/>
                  </a:cubicBezTo>
                  <a:cubicBezTo>
                    <a:pt x="400" y="334"/>
                    <a:pt x="399" y="334"/>
                    <a:pt x="399" y="335"/>
                  </a:cubicBezTo>
                  <a:cubicBezTo>
                    <a:pt x="398" y="335"/>
                    <a:pt x="398" y="336"/>
                    <a:pt x="399" y="337"/>
                  </a:cubicBezTo>
                  <a:cubicBezTo>
                    <a:pt x="399" y="338"/>
                    <a:pt x="400" y="338"/>
                    <a:pt x="401" y="337"/>
                  </a:cubicBezTo>
                  <a:cubicBezTo>
                    <a:pt x="402" y="337"/>
                    <a:pt x="403" y="336"/>
                    <a:pt x="404" y="335"/>
                  </a:cubicBezTo>
                  <a:cubicBezTo>
                    <a:pt x="408" y="337"/>
                    <a:pt x="412" y="339"/>
                    <a:pt x="417" y="341"/>
                  </a:cubicBezTo>
                  <a:cubicBezTo>
                    <a:pt x="417" y="342"/>
                    <a:pt x="417" y="342"/>
                    <a:pt x="417" y="342"/>
                  </a:cubicBezTo>
                  <a:cubicBezTo>
                    <a:pt x="418" y="343"/>
                    <a:pt x="418" y="342"/>
                    <a:pt x="419" y="342"/>
                  </a:cubicBezTo>
                  <a:cubicBezTo>
                    <a:pt x="425" y="345"/>
                    <a:pt x="431" y="347"/>
                    <a:pt x="438" y="349"/>
                  </a:cubicBezTo>
                  <a:cubicBezTo>
                    <a:pt x="439" y="349"/>
                    <a:pt x="439" y="349"/>
                    <a:pt x="439" y="349"/>
                  </a:cubicBezTo>
                  <a:cubicBezTo>
                    <a:pt x="463" y="342"/>
                    <a:pt x="482" y="333"/>
                    <a:pt x="499" y="326"/>
                  </a:cubicBezTo>
                  <a:cubicBezTo>
                    <a:pt x="514" y="319"/>
                    <a:pt x="529" y="312"/>
                    <a:pt x="544" y="309"/>
                  </a:cubicBezTo>
                  <a:cubicBezTo>
                    <a:pt x="545" y="310"/>
                    <a:pt x="547" y="311"/>
                    <a:pt x="549" y="310"/>
                  </a:cubicBezTo>
                  <a:cubicBezTo>
                    <a:pt x="550" y="309"/>
                    <a:pt x="550" y="308"/>
                    <a:pt x="550" y="307"/>
                  </a:cubicBezTo>
                  <a:cubicBezTo>
                    <a:pt x="551" y="306"/>
                    <a:pt x="552" y="305"/>
                    <a:pt x="552" y="304"/>
                  </a:cubicBezTo>
                  <a:cubicBezTo>
                    <a:pt x="551" y="302"/>
                    <a:pt x="550" y="301"/>
                    <a:pt x="548" y="301"/>
                  </a:cubicBezTo>
                  <a:cubicBezTo>
                    <a:pt x="548" y="301"/>
                    <a:pt x="547" y="301"/>
                    <a:pt x="547" y="302"/>
                  </a:cubicBezTo>
                  <a:cubicBezTo>
                    <a:pt x="520" y="258"/>
                    <a:pt x="492" y="214"/>
                    <a:pt x="465" y="171"/>
                  </a:cubicBezTo>
                  <a:cubicBezTo>
                    <a:pt x="456" y="156"/>
                    <a:pt x="447" y="142"/>
                    <a:pt x="444" y="126"/>
                  </a:cubicBezTo>
                  <a:cubicBezTo>
                    <a:pt x="443" y="124"/>
                    <a:pt x="442" y="123"/>
                    <a:pt x="440" y="123"/>
                  </a:cubicBezTo>
                  <a:cubicBezTo>
                    <a:pt x="438" y="124"/>
                    <a:pt x="437" y="125"/>
                    <a:pt x="437" y="127"/>
                  </a:cubicBezTo>
                  <a:cubicBezTo>
                    <a:pt x="437" y="127"/>
                    <a:pt x="436" y="128"/>
                    <a:pt x="436" y="128"/>
                  </a:cubicBezTo>
                  <a:cubicBezTo>
                    <a:pt x="431" y="143"/>
                    <a:pt x="421" y="167"/>
                    <a:pt x="409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8" y="194"/>
                    <a:pt x="408" y="194"/>
                    <a:pt x="408" y="195"/>
                  </a:cubicBezTo>
                  <a:cubicBezTo>
                    <a:pt x="404" y="205"/>
                    <a:pt x="400" y="215"/>
                    <a:pt x="395" y="224"/>
                  </a:cubicBezTo>
                  <a:cubicBezTo>
                    <a:pt x="394" y="225"/>
                    <a:pt x="394" y="225"/>
                    <a:pt x="393" y="225"/>
                  </a:cubicBezTo>
                  <a:cubicBezTo>
                    <a:pt x="393" y="226"/>
                    <a:pt x="392" y="227"/>
                    <a:pt x="393" y="227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87" y="242"/>
                    <a:pt x="380" y="256"/>
                    <a:pt x="374" y="269"/>
                  </a:cubicBezTo>
                  <a:cubicBezTo>
                    <a:pt x="366" y="247"/>
                    <a:pt x="357" y="223"/>
                    <a:pt x="348" y="198"/>
                  </a:cubicBezTo>
                  <a:cubicBezTo>
                    <a:pt x="332" y="153"/>
                    <a:pt x="316" y="107"/>
                    <a:pt x="299" y="73"/>
                  </a:cubicBezTo>
                  <a:cubicBezTo>
                    <a:pt x="288" y="50"/>
                    <a:pt x="278" y="28"/>
                    <a:pt x="274" y="3"/>
                  </a:cubicBezTo>
                  <a:cubicBezTo>
                    <a:pt x="274" y="1"/>
                    <a:pt x="272" y="0"/>
                    <a:pt x="271" y="0"/>
                  </a:cubicBezTo>
                  <a:cubicBezTo>
                    <a:pt x="269" y="1"/>
                    <a:pt x="268" y="2"/>
                    <a:pt x="268" y="4"/>
                  </a:cubicBezTo>
                  <a:cubicBezTo>
                    <a:pt x="268" y="4"/>
                    <a:pt x="268" y="5"/>
                    <a:pt x="268" y="5"/>
                  </a:cubicBezTo>
                  <a:cubicBezTo>
                    <a:pt x="268" y="6"/>
                    <a:pt x="267" y="6"/>
                    <a:pt x="267" y="7"/>
                  </a:cubicBezTo>
                  <a:cubicBezTo>
                    <a:pt x="259" y="34"/>
                    <a:pt x="252" y="64"/>
                    <a:pt x="243" y="95"/>
                  </a:cubicBezTo>
                  <a:cubicBezTo>
                    <a:pt x="242" y="97"/>
                    <a:pt x="241" y="98"/>
                    <a:pt x="240" y="100"/>
                  </a:cubicBezTo>
                  <a:close/>
                  <a:moveTo>
                    <a:pt x="269" y="250"/>
                  </a:moveTo>
                  <a:cubicBezTo>
                    <a:pt x="269" y="277"/>
                    <a:pt x="269" y="277"/>
                    <a:pt x="269" y="277"/>
                  </a:cubicBezTo>
                  <a:cubicBezTo>
                    <a:pt x="247" y="295"/>
                    <a:pt x="224" y="314"/>
                    <a:pt x="202" y="333"/>
                  </a:cubicBezTo>
                  <a:cubicBezTo>
                    <a:pt x="199" y="326"/>
                    <a:pt x="196" y="319"/>
                    <a:pt x="192" y="313"/>
                  </a:cubicBezTo>
                  <a:cubicBezTo>
                    <a:pt x="216" y="290"/>
                    <a:pt x="242" y="269"/>
                    <a:pt x="269" y="250"/>
                  </a:cubicBezTo>
                  <a:close/>
                  <a:moveTo>
                    <a:pt x="270" y="155"/>
                  </a:moveTo>
                  <a:cubicBezTo>
                    <a:pt x="269" y="155"/>
                    <a:pt x="269" y="155"/>
                    <a:pt x="269" y="155"/>
                  </a:cubicBezTo>
                  <a:cubicBezTo>
                    <a:pt x="254" y="169"/>
                    <a:pt x="238" y="182"/>
                    <a:pt x="223" y="195"/>
                  </a:cubicBezTo>
                  <a:cubicBezTo>
                    <a:pt x="225" y="185"/>
                    <a:pt x="228" y="176"/>
                    <a:pt x="231" y="166"/>
                  </a:cubicBezTo>
                  <a:cubicBezTo>
                    <a:pt x="244" y="155"/>
                    <a:pt x="257" y="142"/>
                    <a:pt x="270" y="129"/>
                  </a:cubicBezTo>
                  <a:cubicBezTo>
                    <a:pt x="270" y="138"/>
                    <a:pt x="270" y="147"/>
                    <a:pt x="270" y="155"/>
                  </a:cubicBezTo>
                  <a:close/>
                  <a:moveTo>
                    <a:pt x="221" y="200"/>
                  </a:moveTo>
                  <a:cubicBezTo>
                    <a:pt x="238" y="186"/>
                    <a:pt x="254" y="173"/>
                    <a:pt x="270" y="158"/>
                  </a:cubicBezTo>
                  <a:cubicBezTo>
                    <a:pt x="270" y="160"/>
                    <a:pt x="270" y="162"/>
                    <a:pt x="270" y="164"/>
                  </a:cubicBezTo>
                  <a:cubicBezTo>
                    <a:pt x="270" y="170"/>
                    <a:pt x="270" y="176"/>
                    <a:pt x="270" y="182"/>
                  </a:cubicBezTo>
                  <a:cubicBezTo>
                    <a:pt x="250" y="200"/>
                    <a:pt x="230" y="218"/>
                    <a:pt x="210" y="236"/>
                  </a:cubicBezTo>
                  <a:cubicBezTo>
                    <a:pt x="214" y="224"/>
                    <a:pt x="217" y="212"/>
                    <a:pt x="221" y="200"/>
                  </a:cubicBezTo>
                  <a:close/>
                  <a:moveTo>
                    <a:pt x="269" y="94"/>
                  </a:moveTo>
                  <a:cubicBezTo>
                    <a:pt x="261" y="105"/>
                    <a:pt x="251" y="116"/>
                    <a:pt x="242" y="126"/>
                  </a:cubicBezTo>
                  <a:cubicBezTo>
                    <a:pt x="245" y="114"/>
                    <a:pt x="248" y="103"/>
                    <a:pt x="251" y="91"/>
                  </a:cubicBezTo>
                  <a:cubicBezTo>
                    <a:pt x="257" y="84"/>
                    <a:pt x="263" y="77"/>
                    <a:pt x="269" y="69"/>
                  </a:cubicBezTo>
                  <a:cubicBezTo>
                    <a:pt x="269" y="78"/>
                    <a:pt x="269" y="86"/>
                    <a:pt x="269" y="94"/>
                  </a:cubicBezTo>
                  <a:close/>
                  <a:moveTo>
                    <a:pt x="240" y="132"/>
                  </a:moveTo>
                  <a:cubicBezTo>
                    <a:pt x="250" y="122"/>
                    <a:pt x="260" y="111"/>
                    <a:pt x="269" y="99"/>
                  </a:cubicBezTo>
                  <a:cubicBezTo>
                    <a:pt x="269" y="108"/>
                    <a:pt x="270" y="117"/>
                    <a:pt x="270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57" y="138"/>
                    <a:pt x="245" y="150"/>
                    <a:pt x="232" y="161"/>
                  </a:cubicBezTo>
                  <a:cubicBezTo>
                    <a:pt x="235" y="151"/>
                    <a:pt x="237" y="142"/>
                    <a:pt x="240" y="132"/>
                  </a:cubicBezTo>
                  <a:close/>
                  <a:moveTo>
                    <a:pt x="208" y="242"/>
                  </a:moveTo>
                  <a:cubicBezTo>
                    <a:pt x="229" y="223"/>
                    <a:pt x="249" y="205"/>
                    <a:pt x="270" y="186"/>
                  </a:cubicBezTo>
                  <a:cubicBezTo>
                    <a:pt x="270" y="197"/>
                    <a:pt x="270" y="207"/>
                    <a:pt x="269" y="216"/>
                  </a:cubicBezTo>
                  <a:cubicBezTo>
                    <a:pt x="247" y="234"/>
                    <a:pt x="223" y="252"/>
                    <a:pt x="199" y="269"/>
                  </a:cubicBezTo>
                  <a:cubicBezTo>
                    <a:pt x="202" y="260"/>
                    <a:pt x="205" y="251"/>
                    <a:pt x="208" y="242"/>
                  </a:cubicBezTo>
                  <a:close/>
                  <a:moveTo>
                    <a:pt x="188" y="301"/>
                  </a:moveTo>
                  <a:cubicBezTo>
                    <a:pt x="191" y="292"/>
                    <a:pt x="195" y="283"/>
                    <a:pt x="198" y="274"/>
                  </a:cubicBezTo>
                  <a:cubicBezTo>
                    <a:pt x="222" y="257"/>
                    <a:pt x="246" y="239"/>
                    <a:pt x="269" y="220"/>
                  </a:cubicBezTo>
                  <a:cubicBezTo>
                    <a:pt x="269" y="223"/>
                    <a:pt x="269" y="226"/>
                    <a:pt x="269" y="228"/>
                  </a:cubicBezTo>
                  <a:cubicBezTo>
                    <a:pt x="269" y="228"/>
                    <a:pt x="269" y="247"/>
                    <a:pt x="269" y="247"/>
                  </a:cubicBezTo>
                  <a:cubicBezTo>
                    <a:pt x="242" y="265"/>
                    <a:pt x="216" y="286"/>
                    <a:pt x="192" y="308"/>
                  </a:cubicBezTo>
                  <a:cubicBezTo>
                    <a:pt x="192" y="308"/>
                    <a:pt x="191" y="308"/>
                    <a:pt x="191" y="309"/>
                  </a:cubicBezTo>
                  <a:cubicBezTo>
                    <a:pt x="190" y="307"/>
                    <a:pt x="188" y="304"/>
                    <a:pt x="187" y="302"/>
                  </a:cubicBezTo>
                  <a:cubicBezTo>
                    <a:pt x="188" y="302"/>
                    <a:pt x="188" y="301"/>
                    <a:pt x="188" y="301"/>
                  </a:cubicBezTo>
                  <a:close/>
                  <a:moveTo>
                    <a:pt x="9" y="358"/>
                  </a:moveTo>
                  <a:cubicBezTo>
                    <a:pt x="12" y="350"/>
                    <a:pt x="16" y="343"/>
                    <a:pt x="19" y="335"/>
                  </a:cubicBezTo>
                  <a:cubicBezTo>
                    <a:pt x="20" y="335"/>
                    <a:pt x="20" y="335"/>
                    <a:pt x="20" y="334"/>
                  </a:cubicBezTo>
                  <a:cubicBezTo>
                    <a:pt x="21" y="334"/>
                    <a:pt x="21" y="333"/>
                    <a:pt x="21" y="333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21" y="331"/>
                    <a:pt x="21" y="330"/>
                    <a:pt x="21" y="330"/>
                  </a:cubicBezTo>
                  <a:cubicBezTo>
                    <a:pt x="43" y="308"/>
                    <a:pt x="68" y="288"/>
                    <a:pt x="94" y="271"/>
                  </a:cubicBezTo>
                  <a:cubicBezTo>
                    <a:pt x="94" y="294"/>
                    <a:pt x="94" y="294"/>
                    <a:pt x="94" y="294"/>
                  </a:cubicBezTo>
                  <a:cubicBezTo>
                    <a:pt x="66" y="314"/>
                    <a:pt x="39" y="336"/>
                    <a:pt x="15" y="361"/>
                  </a:cubicBezTo>
                  <a:cubicBezTo>
                    <a:pt x="13" y="360"/>
                    <a:pt x="11" y="359"/>
                    <a:pt x="9" y="358"/>
                  </a:cubicBezTo>
                  <a:close/>
                  <a:moveTo>
                    <a:pt x="94" y="203"/>
                  </a:moveTo>
                  <a:cubicBezTo>
                    <a:pt x="83" y="210"/>
                    <a:pt x="72" y="217"/>
                    <a:pt x="61" y="224"/>
                  </a:cubicBezTo>
                  <a:cubicBezTo>
                    <a:pt x="63" y="218"/>
                    <a:pt x="66" y="211"/>
                    <a:pt x="68" y="204"/>
                  </a:cubicBezTo>
                  <a:cubicBezTo>
                    <a:pt x="77" y="197"/>
                    <a:pt x="85" y="190"/>
                    <a:pt x="94" y="183"/>
                  </a:cubicBezTo>
                  <a:cubicBezTo>
                    <a:pt x="94" y="190"/>
                    <a:pt x="94" y="197"/>
                    <a:pt x="94" y="203"/>
                  </a:cubicBezTo>
                  <a:close/>
                  <a:moveTo>
                    <a:pt x="59" y="229"/>
                  </a:moveTo>
                  <a:cubicBezTo>
                    <a:pt x="71" y="222"/>
                    <a:pt x="83" y="214"/>
                    <a:pt x="94" y="207"/>
                  </a:cubicBezTo>
                  <a:cubicBezTo>
                    <a:pt x="94" y="210"/>
                    <a:pt x="94" y="213"/>
                    <a:pt x="94" y="216"/>
                  </a:cubicBezTo>
                  <a:cubicBezTo>
                    <a:pt x="94" y="218"/>
                    <a:pt x="94" y="219"/>
                    <a:pt x="94" y="221"/>
                  </a:cubicBezTo>
                  <a:cubicBezTo>
                    <a:pt x="80" y="231"/>
                    <a:pt x="65" y="242"/>
                    <a:pt x="51" y="252"/>
                  </a:cubicBezTo>
                  <a:cubicBezTo>
                    <a:pt x="54" y="245"/>
                    <a:pt x="57" y="237"/>
                    <a:pt x="59" y="229"/>
                  </a:cubicBezTo>
                  <a:close/>
                  <a:moveTo>
                    <a:pt x="93" y="158"/>
                  </a:moveTo>
                  <a:cubicBezTo>
                    <a:pt x="88" y="163"/>
                    <a:pt x="83" y="168"/>
                    <a:pt x="78" y="173"/>
                  </a:cubicBezTo>
                  <a:cubicBezTo>
                    <a:pt x="83" y="157"/>
                    <a:pt x="88" y="141"/>
                    <a:pt x="92" y="126"/>
                  </a:cubicBezTo>
                  <a:cubicBezTo>
                    <a:pt x="92" y="136"/>
                    <a:pt x="93" y="147"/>
                    <a:pt x="93" y="158"/>
                  </a:cubicBezTo>
                  <a:close/>
                  <a:moveTo>
                    <a:pt x="76" y="179"/>
                  </a:moveTo>
                  <a:cubicBezTo>
                    <a:pt x="82" y="173"/>
                    <a:pt x="88" y="168"/>
                    <a:pt x="93" y="162"/>
                  </a:cubicBezTo>
                  <a:cubicBezTo>
                    <a:pt x="94" y="168"/>
                    <a:pt x="94" y="174"/>
                    <a:pt x="94" y="179"/>
                  </a:cubicBezTo>
                  <a:cubicBezTo>
                    <a:pt x="86" y="186"/>
                    <a:pt x="78" y="192"/>
                    <a:pt x="70" y="199"/>
                  </a:cubicBezTo>
                  <a:cubicBezTo>
                    <a:pt x="72" y="192"/>
                    <a:pt x="74" y="186"/>
                    <a:pt x="76" y="179"/>
                  </a:cubicBezTo>
                  <a:close/>
                  <a:moveTo>
                    <a:pt x="49" y="258"/>
                  </a:moveTo>
                  <a:cubicBezTo>
                    <a:pt x="64" y="247"/>
                    <a:pt x="79" y="236"/>
                    <a:pt x="94" y="225"/>
                  </a:cubicBezTo>
                  <a:cubicBezTo>
                    <a:pt x="94" y="232"/>
                    <a:pt x="94" y="239"/>
                    <a:pt x="94" y="246"/>
                  </a:cubicBezTo>
                  <a:cubicBezTo>
                    <a:pt x="74" y="261"/>
                    <a:pt x="55" y="276"/>
                    <a:pt x="36" y="292"/>
                  </a:cubicBezTo>
                  <a:cubicBezTo>
                    <a:pt x="41" y="280"/>
                    <a:pt x="45" y="269"/>
                    <a:pt x="49" y="258"/>
                  </a:cubicBezTo>
                  <a:close/>
                  <a:moveTo>
                    <a:pt x="94" y="250"/>
                  </a:moveTo>
                  <a:cubicBezTo>
                    <a:pt x="94" y="255"/>
                    <a:pt x="94" y="260"/>
                    <a:pt x="94" y="265"/>
                  </a:cubicBezTo>
                  <a:cubicBezTo>
                    <a:pt x="94" y="265"/>
                    <a:pt x="94" y="268"/>
                    <a:pt x="94" y="268"/>
                  </a:cubicBezTo>
                  <a:cubicBezTo>
                    <a:pt x="93" y="268"/>
                    <a:pt x="93" y="268"/>
                    <a:pt x="93" y="268"/>
                  </a:cubicBezTo>
                  <a:cubicBezTo>
                    <a:pt x="68" y="284"/>
                    <a:pt x="45" y="302"/>
                    <a:pt x="24" y="323"/>
                  </a:cubicBezTo>
                  <a:cubicBezTo>
                    <a:pt x="27" y="314"/>
                    <a:pt x="31" y="306"/>
                    <a:pt x="34" y="298"/>
                  </a:cubicBezTo>
                  <a:cubicBezTo>
                    <a:pt x="53" y="281"/>
                    <a:pt x="73" y="265"/>
                    <a:pt x="94" y="250"/>
                  </a:cubicBezTo>
                  <a:close/>
                  <a:moveTo>
                    <a:pt x="18" y="362"/>
                  </a:moveTo>
                  <a:cubicBezTo>
                    <a:pt x="42" y="339"/>
                    <a:pt x="67" y="317"/>
                    <a:pt x="94" y="29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73" y="335"/>
                    <a:pt x="53" y="352"/>
                    <a:pt x="33" y="370"/>
                  </a:cubicBezTo>
                  <a:cubicBezTo>
                    <a:pt x="28" y="367"/>
                    <a:pt x="23" y="365"/>
                    <a:pt x="18" y="362"/>
                  </a:cubicBezTo>
                  <a:close/>
                  <a:moveTo>
                    <a:pt x="55" y="384"/>
                  </a:moveTo>
                  <a:cubicBezTo>
                    <a:pt x="49" y="380"/>
                    <a:pt x="43" y="376"/>
                    <a:pt x="36" y="371"/>
                  </a:cubicBezTo>
                  <a:cubicBezTo>
                    <a:pt x="55" y="354"/>
                    <a:pt x="74" y="338"/>
                    <a:pt x="94" y="322"/>
                  </a:cubicBezTo>
                  <a:cubicBezTo>
                    <a:pt x="94" y="345"/>
                    <a:pt x="94" y="345"/>
                    <a:pt x="94" y="345"/>
                  </a:cubicBezTo>
                  <a:cubicBezTo>
                    <a:pt x="79" y="355"/>
                    <a:pt x="65" y="365"/>
                    <a:pt x="51" y="375"/>
                  </a:cubicBezTo>
                  <a:cubicBezTo>
                    <a:pt x="50" y="376"/>
                    <a:pt x="50" y="377"/>
                    <a:pt x="50" y="377"/>
                  </a:cubicBezTo>
                  <a:cubicBezTo>
                    <a:pt x="51" y="378"/>
                    <a:pt x="52" y="378"/>
                    <a:pt x="53" y="378"/>
                  </a:cubicBezTo>
                  <a:cubicBezTo>
                    <a:pt x="66" y="368"/>
                    <a:pt x="80" y="358"/>
                    <a:pt x="94" y="349"/>
                  </a:cubicBezTo>
                  <a:cubicBezTo>
                    <a:pt x="94" y="364"/>
                    <a:pt x="94" y="364"/>
                    <a:pt x="94" y="364"/>
                  </a:cubicBezTo>
                  <a:cubicBezTo>
                    <a:pt x="93" y="364"/>
                    <a:pt x="93" y="364"/>
                    <a:pt x="92" y="364"/>
                  </a:cubicBezTo>
                  <a:cubicBezTo>
                    <a:pt x="82" y="372"/>
                    <a:pt x="72" y="380"/>
                    <a:pt x="62" y="388"/>
                  </a:cubicBezTo>
                  <a:cubicBezTo>
                    <a:pt x="60" y="387"/>
                    <a:pt x="58" y="385"/>
                    <a:pt x="55" y="384"/>
                  </a:cubicBezTo>
                  <a:close/>
                  <a:moveTo>
                    <a:pt x="81" y="400"/>
                  </a:moveTo>
                  <a:cubicBezTo>
                    <a:pt x="85" y="396"/>
                    <a:pt x="89" y="393"/>
                    <a:pt x="92" y="389"/>
                  </a:cubicBezTo>
                  <a:cubicBezTo>
                    <a:pt x="92" y="388"/>
                    <a:pt x="92" y="387"/>
                    <a:pt x="92" y="387"/>
                  </a:cubicBezTo>
                  <a:cubicBezTo>
                    <a:pt x="91" y="386"/>
                    <a:pt x="90" y="386"/>
                    <a:pt x="89" y="387"/>
                  </a:cubicBezTo>
                  <a:cubicBezTo>
                    <a:pt x="86" y="391"/>
                    <a:pt x="82" y="395"/>
                    <a:pt x="78" y="398"/>
                  </a:cubicBezTo>
                  <a:cubicBezTo>
                    <a:pt x="74" y="395"/>
                    <a:pt x="69" y="393"/>
                    <a:pt x="65" y="390"/>
                  </a:cubicBezTo>
                  <a:cubicBezTo>
                    <a:pt x="75" y="382"/>
                    <a:pt x="84" y="375"/>
                    <a:pt x="94" y="367"/>
                  </a:cubicBezTo>
                  <a:cubicBezTo>
                    <a:pt x="94" y="404"/>
                    <a:pt x="94" y="404"/>
                    <a:pt x="94" y="404"/>
                  </a:cubicBezTo>
                  <a:cubicBezTo>
                    <a:pt x="94" y="404"/>
                    <a:pt x="94" y="405"/>
                    <a:pt x="94" y="405"/>
                  </a:cubicBezTo>
                  <a:cubicBezTo>
                    <a:pt x="94" y="405"/>
                    <a:pt x="94" y="405"/>
                    <a:pt x="94" y="406"/>
                  </a:cubicBezTo>
                  <a:cubicBezTo>
                    <a:pt x="89" y="404"/>
                    <a:pt x="85" y="402"/>
                    <a:pt x="81" y="400"/>
                  </a:cubicBezTo>
                  <a:close/>
                  <a:moveTo>
                    <a:pt x="155" y="373"/>
                  </a:moveTo>
                  <a:cubicBezTo>
                    <a:pt x="139" y="383"/>
                    <a:pt x="121" y="394"/>
                    <a:pt x="100" y="40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2"/>
                    <a:pt x="102" y="291"/>
                    <a:pt x="104" y="290"/>
                  </a:cubicBezTo>
                  <a:cubicBezTo>
                    <a:pt x="105" y="290"/>
                    <a:pt x="105" y="289"/>
                    <a:pt x="104" y="288"/>
                  </a:cubicBezTo>
                  <a:cubicBezTo>
                    <a:pt x="104" y="287"/>
                    <a:pt x="103" y="287"/>
                    <a:pt x="102" y="288"/>
                  </a:cubicBezTo>
                  <a:cubicBezTo>
                    <a:pt x="101" y="288"/>
                    <a:pt x="101" y="289"/>
                    <a:pt x="100" y="289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100" y="258"/>
                    <a:pt x="100" y="252"/>
                    <a:pt x="100" y="245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0" y="236"/>
                    <a:pt x="100" y="227"/>
                    <a:pt x="100" y="219"/>
                  </a:cubicBezTo>
                  <a:cubicBezTo>
                    <a:pt x="100" y="218"/>
                    <a:pt x="100" y="217"/>
                    <a:pt x="100" y="216"/>
                  </a:cubicBezTo>
                  <a:cubicBezTo>
                    <a:pt x="100" y="186"/>
                    <a:pt x="100" y="156"/>
                    <a:pt x="98" y="126"/>
                  </a:cubicBezTo>
                  <a:cubicBezTo>
                    <a:pt x="103" y="140"/>
                    <a:pt x="109" y="154"/>
                    <a:pt x="116" y="168"/>
                  </a:cubicBezTo>
                  <a:cubicBezTo>
                    <a:pt x="143" y="224"/>
                    <a:pt x="170" y="280"/>
                    <a:pt x="197" y="337"/>
                  </a:cubicBezTo>
                  <a:cubicBezTo>
                    <a:pt x="197" y="336"/>
                    <a:pt x="196" y="336"/>
                    <a:pt x="195" y="336"/>
                  </a:cubicBezTo>
                  <a:cubicBezTo>
                    <a:pt x="194" y="336"/>
                    <a:pt x="194" y="336"/>
                    <a:pt x="193" y="337"/>
                  </a:cubicBezTo>
                  <a:cubicBezTo>
                    <a:pt x="193" y="337"/>
                    <a:pt x="193" y="338"/>
                    <a:pt x="193" y="339"/>
                  </a:cubicBezTo>
                  <a:cubicBezTo>
                    <a:pt x="193" y="339"/>
                    <a:pt x="193" y="340"/>
                    <a:pt x="194" y="340"/>
                  </a:cubicBezTo>
                  <a:cubicBezTo>
                    <a:pt x="195" y="341"/>
                    <a:pt x="195" y="341"/>
                    <a:pt x="195" y="341"/>
                  </a:cubicBezTo>
                  <a:cubicBezTo>
                    <a:pt x="197" y="341"/>
                    <a:pt x="198" y="340"/>
                    <a:pt x="199" y="340"/>
                  </a:cubicBezTo>
                  <a:cubicBezTo>
                    <a:pt x="199" y="341"/>
                    <a:pt x="200" y="342"/>
                    <a:pt x="200" y="343"/>
                  </a:cubicBezTo>
                  <a:cubicBezTo>
                    <a:pt x="199" y="343"/>
                    <a:pt x="199" y="343"/>
                    <a:pt x="199" y="344"/>
                  </a:cubicBezTo>
                  <a:cubicBezTo>
                    <a:pt x="198" y="345"/>
                    <a:pt x="198" y="347"/>
                    <a:pt x="200" y="348"/>
                  </a:cubicBezTo>
                  <a:cubicBezTo>
                    <a:pt x="201" y="349"/>
                    <a:pt x="201" y="349"/>
                    <a:pt x="202" y="350"/>
                  </a:cubicBezTo>
                  <a:cubicBezTo>
                    <a:pt x="186" y="355"/>
                    <a:pt x="171" y="364"/>
                    <a:pt x="155" y="373"/>
                  </a:cubicBezTo>
                  <a:close/>
                  <a:moveTo>
                    <a:pt x="213" y="349"/>
                  </a:moveTo>
                  <a:cubicBezTo>
                    <a:pt x="213" y="348"/>
                    <a:pt x="212" y="347"/>
                    <a:pt x="210" y="347"/>
                  </a:cubicBezTo>
                  <a:cubicBezTo>
                    <a:pt x="210" y="347"/>
                    <a:pt x="209" y="347"/>
                    <a:pt x="209" y="346"/>
                  </a:cubicBezTo>
                  <a:cubicBezTo>
                    <a:pt x="207" y="343"/>
                    <a:pt x="205" y="339"/>
                    <a:pt x="203" y="336"/>
                  </a:cubicBezTo>
                  <a:cubicBezTo>
                    <a:pt x="225" y="317"/>
                    <a:pt x="247" y="299"/>
                    <a:pt x="269" y="281"/>
                  </a:cubicBezTo>
                  <a:cubicBezTo>
                    <a:pt x="269" y="306"/>
                    <a:pt x="269" y="306"/>
                    <a:pt x="269" y="306"/>
                  </a:cubicBezTo>
                  <a:cubicBezTo>
                    <a:pt x="269" y="306"/>
                    <a:pt x="268" y="306"/>
                    <a:pt x="268" y="307"/>
                  </a:cubicBezTo>
                  <a:cubicBezTo>
                    <a:pt x="251" y="322"/>
                    <a:pt x="235" y="337"/>
                    <a:pt x="220" y="353"/>
                  </a:cubicBezTo>
                  <a:cubicBezTo>
                    <a:pt x="218" y="352"/>
                    <a:pt x="216" y="350"/>
                    <a:pt x="213" y="349"/>
                  </a:cubicBezTo>
                  <a:close/>
                  <a:moveTo>
                    <a:pt x="269" y="310"/>
                  </a:moveTo>
                  <a:cubicBezTo>
                    <a:pt x="269" y="336"/>
                    <a:pt x="269" y="336"/>
                    <a:pt x="269" y="336"/>
                  </a:cubicBezTo>
                  <a:cubicBezTo>
                    <a:pt x="269" y="336"/>
                    <a:pt x="268" y="336"/>
                    <a:pt x="268" y="336"/>
                  </a:cubicBezTo>
                  <a:cubicBezTo>
                    <a:pt x="257" y="345"/>
                    <a:pt x="247" y="354"/>
                    <a:pt x="236" y="364"/>
                  </a:cubicBezTo>
                  <a:cubicBezTo>
                    <a:pt x="232" y="361"/>
                    <a:pt x="227" y="358"/>
                    <a:pt x="222" y="355"/>
                  </a:cubicBezTo>
                  <a:cubicBezTo>
                    <a:pt x="238" y="339"/>
                    <a:pt x="253" y="324"/>
                    <a:pt x="269" y="310"/>
                  </a:cubicBezTo>
                  <a:close/>
                  <a:moveTo>
                    <a:pt x="239" y="365"/>
                  </a:moveTo>
                  <a:cubicBezTo>
                    <a:pt x="249" y="356"/>
                    <a:pt x="259" y="348"/>
                    <a:pt x="269" y="339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4" y="365"/>
                    <a:pt x="259" y="370"/>
                    <a:pt x="254" y="375"/>
                  </a:cubicBezTo>
                  <a:cubicBezTo>
                    <a:pt x="249" y="372"/>
                    <a:pt x="244" y="369"/>
                    <a:pt x="239" y="365"/>
                  </a:cubicBezTo>
                  <a:close/>
                  <a:moveTo>
                    <a:pt x="257" y="376"/>
                  </a:moveTo>
                  <a:cubicBezTo>
                    <a:pt x="261" y="372"/>
                    <a:pt x="265" y="368"/>
                    <a:pt x="269" y="364"/>
                  </a:cubicBezTo>
                  <a:cubicBezTo>
                    <a:pt x="269" y="380"/>
                    <a:pt x="269" y="380"/>
                    <a:pt x="269" y="380"/>
                  </a:cubicBezTo>
                  <a:cubicBezTo>
                    <a:pt x="269" y="380"/>
                    <a:pt x="270" y="381"/>
                    <a:pt x="270" y="381"/>
                  </a:cubicBezTo>
                  <a:cubicBezTo>
                    <a:pt x="270" y="381"/>
                    <a:pt x="269" y="381"/>
                    <a:pt x="269" y="382"/>
                  </a:cubicBezTo>
                  <a:cubicBezTo>
                    <a:pt x="265" y="380"/>
                    <a:pt x="261" y="378"/>
                    <a:pt x="257" y="376"/>
                  </a:cubicBezTo>
                  <a:close/>
                  <a:moveTo>
                    <a:pt x="398" y="325"/>
                  </a:moveTo>
                  <a:cubicBezTo>
                    <a:pt x="398" y="325"/>
                    <a:pt x="398" y="324"/>
                    <a:pt x="398" y="324"/>
                  </a:cubicBezTo>
                  <a:cubicBezTo>
                    <a:pt x="399" y="323"/>
                    <a:pt x="400" y="322"/>
                    <a:pt x="400" y="320"/>
                  </a:cubicBezTo>
                  <a:cubicBezTo>
                    <a:pt x="399" y="319"/>
                    <a:pt x="397" y="318"/>
                    <a:pt x="396" y="318"/>
                  </a:cubicBezTo>
                  <a:cubicBezTo>
                    <a:pt x="396" y="318"/>
                    <a:pt x="395" y="318"/>
                    <a:pt x="395" y="318"/>
                  </a:cubicBezTo>
                  <a:cubicBezTo>
                    <a:pt x="395" y="318"/>
                    <a:pt x="394" y="317"/>
                    <a:pt x="394" y="316"/>
                  </a:cubicBezTo>
                  <a:cubicBezTo>
                    <a:pt x="409" y="307"/>
                    <a:pt x="424" y="297"/>
                    <a:pt x="438" y="288"/>
                  </a:cubicBezTo>
                  <a:cubicBezTo>
                    <a:pt x="438" y="303"/>
                    <a:pt x="438" y="303"/>
                    <a:pt x="438" y="303"/>
                  </a:cubicBezTo>
                  <a:cubicBezTo>
                    <a:pt x="428" y="312"/>
                    <a:pt x="417" y="321"/>
                    <a:pt x="406" y="329"/>
                  </a:cubicBezTo>
                  <a:cubicBezTo>
                    <a:pt x="403" y="328"/>
                    <a:pt x="401" y="327"/>
                    <a:pt x="398" y="325"/>
                  </a:cubicBezTo>
                  <a:close/>
                  <a:moveTo>
                    <a:pt x="402" y="225"/>
                  </a:moveTo>
                  <a:cubicBezTo>
                    <a:pt x="415" y="218"/>
                    <a:pt x="428" y="209"/>
                    <a:pt x="439" y="199"/>
                  </a:cubicBezTo>
                  <a:cubicBezTo>
                    <a:pt x="439" y="202"/>
                    <a:pt x="439" y="205"/>
                    <a:pt x="439" y="208"/>
                  </a:cubicBezTo>
                  <a:cubicBezTo>
                    <a:pt x="439" y="213"/>
                    <a:pt x="439" y="219"/>
                    <a:pt x="439" y="224"/>
                  </a:cubicBezTo>
                  <a:cubicBezTo>
                    <a:pt x="423" y="236"/>
                    <a:pt x="406" y="247"/>
                    <a:pt x="388" y="255"/>
                  </a:cubicBezTo>
                  <a:cubicBezTo>
                    <a:pt x="392" y="245"/>
                    <a:pt x="397" y="235"/>
                    <a:pt x="402" y="225"/>
                  </a:cubicBezTo>
                  <a:close/>
                  <a:moveTo>
                    <a:pt x="438" y="284"/>
                  </a:moveTo>
                  <a:cubicBezTo>
                    <a:pt x="423" y="294"/>
                    <a:pt x="408" y="304"/>
                    <a:pt x="393" y="313"/>
                  </a:cubicBezTo>
                  <a:cubicBezTo>
                    <a:pt x="389" y="306"/>
                    <a:pt x="386" y="298"/>
                    <a:pt x="383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401" y="278"/>
                    <a:pt x="420" y="267"/>
                    <a:pt x="438" y="255"/>
                  </a:cubicBezTo>
                  <a:lnTo>
                    <a:pt x="438" y="284"/>
                  </a:lnTo>
                  <a:close/>
                  <a:moveTo>
                    <a:pt x="438" y="307"/>
                  </a:moveTo>
                  <a:cubicBezTo>
                    <a:pt x="439" y="325"/>
                    <a:pt x="439" y="325"/>
                    <a:pt x="439" y="325"/>
                  </a:cubicBezTo>
                  <a:cubicBezTo>
                    <a:pt x="431" y="327"/>
                    <a:pt x="425" y="331"/>
                    <a:pt x="420" y="336"/>
                  </a:cubicBezTo>
                  <a:cubicBezTo>
                    <a:pt x="416" y="334"/>
                    <a:pt x="413" y="333"/>
                    <a:pt x="409" y="331"/>
                  </a:cubicBezTo>
                  <a:cubicBezTo>
                    <a:pt x="419" y="323"/>
                    <a:pt x="429" y="315"/>
                    <a:pt x="438" y="307"/>
                  </a:cubicBezTo>
                  <a:close/>
                  <a:moveTo>
                    <a:pt x="423" y="337"/>
                  </a:moveTo>
                  <a:cubicBezTo>
                    <a:pt x="427" y="333"/>
                    <a:pt x="433" y="330"/>
                    <a:pt x="439" y="329"/>
                  </a:cubicBezTo>
                  <a:cubicBezTo>
                    <a:pt x="439" y="343"/>
                    <a:pt x="439" y="343"/>
                    <a:pt x="439" y="343"/>
                  </a:cubicBezTo>
                  <a:cubicBezTo>
                    <a:pt x="433" y="341"/>
                    <a:pt x="428" y="339"/>
                    <a:pt x="423" y="337"/>
                  </a:cubicBezTo>
                  <a:close/>
                  <a:moveTo>
                    <a:pt x="460" y="174"/>
                  </a:moveTo>
                  <a:cubicBezTo>
                    <a:pt x="487" y="217"/>
                    <a:pt x="514" y="260"/>
                    <a:pt x="541" y="303"/>
                  </a:cubicBezTo>
                  <a:cubicBezTo>
                    <a:pt x="525" y="307"/>
                    <a:pt x="511" y="313"/>
                    <a:pt x="496" y="320"/>
                  </a:cubicBezTo>
                  <a:cubicBezTo>
                    <a:pt x="481" y="327"/>
                    <a:pt x="465" y="335"/>
                    <a:pt x="445" y="341"/>
                  </a:cubicBezTo>
                  <a:cubicBezTo>
                    <a:pt x="445" y="284"/>
                    <a:pt x="445" y="284"/>
                    <a:pt x="445" y="284"/>
                  </a:cubicBezTo>
                  <a:cubicBezTo>
                    <a:pt x="445" y="283"/>
                    <a:pt x="445" y="283"/>
                    <a:pt x="445" y="282"/>
                  </a:cubicBezTo>
                  <a:cubicBezTo>
                    <a:pt x="445" y="282"/>
                    <a:pt x="445" y="243"/>
                    <a:pt x="445" y="243"/>
                  </a:cubicBezTo>
                  <a:cubicBezTo>
                    <a:pt x="445" y="232"/>
                    <a:pt x="445" y="220"/>
                    <a:pt x="445" y="208"/>
                  </a:cubicBezTo>
                  <a:cubicBezTo>
                    <a:pt x="445" y="203"/>
                    <a:pt x="445" y="198"/>
                    <a:pt x="445" y="193"/>
                  </a:cubicBezTo>
                  <a:cubicBezTo>
                    <a:pt x="445" y="192"/>
                    <a:pt x="445" y="192"/>
                    <a:pt x="445" y="191"/>
                  </a:cubicBezTo>
                  <a:cubicBezTo>
                    <a:pt x="445" y="185"/>
                    <a:pt x="445" y="179"/>
                    <a:pt x="444" y="173"/>
                  </a:cubicBezTo>
                  <a:cubicBezTo>
                    <a:pt x="445" y="173"/>
                    <a:pt x="446" y="173"/>
                    <a:pt x="446" y="172"/>
                  </a:cubicBezTo>
                  <a:cubicBezTo>
                    <a:pt x="447" y="172"/>
                    <a:pt x="447" y="171"/>
                    <a:pt x="447" y="170"/>
                  </a:cubicBezTo>
                  <a:cubicBezTo>
                    <a:pt x="446" y="169"/>
                    <a:pt x="445" y="169"/>
                    <a:pt x="445" y="170"/>
                  </a:cubicBezTo>
                  <a:cubicBezTo>
                    <a:pt x="444" y="161"/>
                    <a:pt x="444" y="153"/>
                    <a:pt x="443" y="145"/>
                  </a:cubicBezTo>
                  <a:cubicBezTo>
                    <a:pt x="448" y="155"/>
                    <a:pt x="454" y="165"/>
                    <a:pt x="460" y="174"/>
                  </a:cubicBezTo>
                  <a:close/>
                  <a:moveTo>
                    <a:pt x="437" y="144"/>
                  </a:moveTo>
                  <a:cubicBezTo>
                    <a:pt x="437" y="154"/>
                    <a:pt x="438" y="164"/>
                    <a:pt x="438" y="173"/>
                  </a:cubicBezTo>
                  <a:cubicBezTo>
                    <a:pt x="432" y="177"/>
                    <a:pt x="425" y="181"/>
                    <a:pt x="419" y="185"/>
                  </a:cubicBezTo>
                  <a:cubicBezTo>
                    <a:pt x="426" y="170"/>
                    <a:pt x="432" y="156"/>
                    <a:pt x="437" y="144"/>
                  </a:cubicBezTo>
                  <a:close/>
                  <a:moveTo>
                    <a:pt x="417" y="191"/>
                  </a:moveTo>
                  <a:cubicBezTo>
                    <a:pt x="424" y="186"/>
                    <a:pt x="431" y="181"/>
                    <a:pt x="438" y="177"/>
                  </a:cubicBezTo>
                  <a:cubicBezTo>
                    <a:pt x="438" y="183"/>
                    <a:pt x="439" y="189"/>
                    <a:pt x="439" y="194"/>
                  </a:cubicBezTo>
                  <a:cubicBezTo>
                    <a:pt x="428" y="205"/>
                    <a:pt x="417" y="213"/>
                    <a:pt x="404" y="220"/>
                  </a:cubicBezTo>
                  <a:cubicBezTo>
                    <a:pt x="408" y="210"/>
                    <a:pt x="413" y="200"/>
                    <a:pt x="417" y="191"/>
                  </a:cubicBezTo>
                  <a:close/>
                  <a:moveTo>
                    <a:pt x="386" y="259"/>
                  </a:moveTo>
                  <a:cubicBezTo>
                    <a:pt x="404" y="251"/>
                    <a:pt x="422" y="241"/>
                    <a:pt x="439" y="228"/>
                  </a:cubicBezTo>
                  <a:cubicBezTo>
                    <a:pt x="438" y="233"/>
                    <a:pt x="438" y="238"/>
                    <a:pt x="438" y="243"/>
                  </a:cubicBezTo>
                  <a:cubicBezTo>
                    <a:pt x="438" y="243"/>
                    <a:pt x="438" y="252"/>
                    <a:pt x="438" y="252"/>
                  </a:cubicBezTo>
                  <a:cubicBezTo>
                    <a:pt x="419" y="263"/>
                    <a:pt x="400" y="275"/>
                    <a:pt x="381" y="287"/>
                  </a:cubicBezTo>
                  <a:cubicBezTo>
                    <a:pt x="380" y="284"/>
                    <a:pt x="379" y="280"/>
                    <a:pt x="377" y="277"/>
                  </a:cubicBezTo>
                  <a:cubicBezTo>
                    <a:pt x="380" y="271"/>
                    <a:pt x="383" y="265"/>
                    <a:pt x="386" y="259"/>
                  </a:cubicBezTo>
                  <a:close/>
                  <a:moveTo>
                    <a:pt x="294" y="75"/>
                  </a:moveTo>
                  <a:cubicBezTo>
                    <a:pt x="310" y="109"/>
                    <a:pt x="326" y="155"/>
                    <a:pt x="343" y="201"/>
                  </a:cubicBezTo>
                  <a:cubicBezTo>
                    <a:pt x="358" y="242"/>
                    <a:pt x="372" y="284"/>
                    <a:pt x="387" y="317"/>
                  </a:cubicBezTo>
                  <a:cubicBezTo>
                    <a:pt x="387" y="317"/>
                    <a:pt x="386" y="318"/>
                    <a:pt x="385" y="318"/>
                  </a:cubicBezTo>
                  <a:cubicBezTo>
                    <a:pt x="384" y="319"/>
                    <a:pt x="384" y="320"/>
                    <a:pt x="385" y="320"/>
                  </a:cubicBezTo>
                  <a:cubicBezTo>
                    <a:pt x="385" y="321"/>
                    <a:pt x="386" y="321"/>
                    <a:pt x="387" y="321"/>
                  </a:cubicBezTo>
                  <a:cubicBezTo>
                    <a:pt x="387" y="320"/>
                    <a:pt x="388" y="320"/>
                    <a:pt x="389" y="320"/>
                  </a:cubicBezTo>
                  <a:cubicBezTo>
                    <a:pt x="389" y="320"/>
                    <a:pt x="389" y="320"/>
                    <a:pt x="389" y="320"/>
                  </a:cubicBezTo>
                  <a:cubicBezTo>
                    <a:pt x="370" y="326"/>
                    <a:pt x="354" y="336"/>
                    <a:pt x="336" y="346"/>
                  </a:cubicBezTo>
                  <a:cubicBezTo>
                    <a:pt x="318" y="357"/>
                    <a:pt x="299" y="369"/>
                    <a:pt x="276" y="379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10"/>
                    <a:pt x="276" y="188"/>
                    <a:pt x="276" y="164"/>
                  </a:cubicBezTo>
                  <a:cubicBezTo>
                    <a:pt x="276" y="118"/>
                    <a:pt x="275" y="67"/>
                    <a:pt x="274" y="28"/>
                  </a:cubicBezTo>
                  <a:cubicBezTo>
                    <a:pt x="279" y="44"/>
                    <a:pt x="286" y="60"/>
                    <a:pt x="294" y="75"/>
                  </a:cubicBezTo>
                  <a:close/>
                  <a:moveTo>
                    <a:pt x="267" y="28"/>
                  </a:moveTo>
                  <a:cubicBezTo>
                    <a:pt x="268" y="40"/>
                    <a:pt x="268" y="52"/>
                    <a:pt x="269" y="65"/>
                  </a:cubicBezTo>
                  <a:cubicBezTo>
                    <a:pt x="268" y="65"/>
                    <a:pt x="268" y="66"/>
                    <a:pt x="268" y="66"/>
                  </a:cubicBezTo>
                  <a:cubicBezTo>
                    <a:pt x="263" y="72"/>
                    <a:pt x="258" y="78"/>
                    <a:pt x="253" y="84"/>
                  </a:cubicBezTo>
                  <a:cubicBezTo>
                    <a:pt x="258" y="65"/>
                    <a:pt x="263" y="46"/>
                    <a:pt x="26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6"/>
            <p:cNvSpPr>
              <a:spLocks noEditPoints="1"/>
            </p:cNvSpPr>
            <p:nvPr/>
          </p:nvSpPr>
          <p:spPr bwMode="auto">
            <a:xfrm>
              <a:off x="1456" y="1860"/>
              <a:ext cx="634" cy="506"/>
            </a:xfrm>
            <a:custGeom>
              <a:avLst/>
              <a:gdLst>
                <a:gd name="T0" fmla="*/ 0 w 163"/>
                <a:gd name="T1" fmla="*/ 7 h 130"/>
                <a:gd name="T2" fmla="*/ 0 w 163"/>
                <a:gd name="T3" fmla="*/ 30 h 130"/>
                <a:gd name="T4" fmla="*/ 2 w 163"/>
                <a:gd name="T5" fmla="*/ 128 h 130"/>
                <a:gd name="T6" fmla="*/ 3 w 163"/>
                <a:gd name="T7" fmla="*/ 130 h 130"/>
                <a:gd name="T8" fmla="*/ 5 w 163"/>
                <a:gd name="T9" fmla="*/ 130 h 130"/>
                <a:gd name="T10" fmla="*/ 15 w 163"/>
                <a:gd name="T11" fmla="*/ 123 h 130"/>
                <a:gd name="T12" fmla="*/ 24 w 163"/>
                <a:gd name="T13" fmla="*/ 108 h 130"/>
                <a:gd name="T14" fmla="*/ 34 w 163"/>
                <a:gd name="T15" fmla="*/ 96 h 130"/>
                <a:gd name="T16" fmla="*/ 33 w 163"/>
                <a:gd name="T17" fmla="*/ 93 h 130"/>
                <a:gd name="T18" fmla="*/ 34 w 163"/>
                <a:gd name="T19" fmla="*/ 96 h 130"/>
                <a:gd name="T20" fmla="*/ 49 w 163"/>
                <a:gd name="T21" fmla="*/ 92 h 130"/>
                <a:gd name="T22" fmla="*/ 57 w 163"/>
                <a:gd name="T23" fmla="*/ 93 h 130"/>
                <a:gd name="T24" fmla="*/ 91 w 163"/>
                <a:gd name="T25" fmla="*/ 94 h 130"/>
                <a:gd name="T26" fmla="*/ 157 w 163"/>
                <a:gd name="T27" fmla="*/ 90 h 130"/>
                <a:gd name="T28" fmla="*/ 159 w 163"/>
                <a:gd name="T29" fmla="*/ 88 h 130"/>
                <a:gd name="T30" fmla="*/ 163 w 163"/>
                <a:gd name="T31" fmla="*/ 49 h 130"/>
                <a:gd name="T32" fmla="*/ 157 w 163"/>
                <a:gd name="T33" fmla="*/ 2 h 130"/>
                <a:gd name="T34" fmla="*/ 154 w 163"/>
                <a:gd name="T35" fmla="*/ 0 h 130"/>
                <a:gd name="T36" fmla="*/ 2 w 163"/>
                <a:gd name="T37" fmla="*/ 5 h 130"/>
                <a:gd name="T38" fmla="*/ 0 w 163"/>
                <a:gd name="T39" fmla="*/ 7 h 130"/>
                <a:gd name="T40" fmla="*/ 158 w 163"/>
                <a:gd name="T41" fmla="*/ 49 h 130"/>
                <a:gd name="T42" fmla="*/ 154 w 163"/>
                <a:gd name="T43" fmla="*/ 85 h 130"/>
                <a:gd name="T44" fmla="*/ 91 w 163"/>
                <a:gd name="T45" fmla="*/ 89 h 130"/>
                <a:gd name="T46" fmla="*/ 58 w 163"/>
                <a:gd name="T47" fmla="*/ 88 h 130"/>
                <a:gd name="T48" fmla="*/ 49 w 163"/>
                <a:gd name="T49" fmla="*/ 87 h 130"/>
                <a:gd name="T50" fmla="*/ 32 w 163"/>
                <a:gd name="T51" fmla="*/ 91 h 130"/>
                <a:gd name="T52" fmla="*/ 17 w 163"/>
                <a:gd name="T53" fmla="*/ 110 h 130"/>
                <a:gd name="T54" fmla="*/ 11 w 163"/>
                <a:gd name="T55" fmla="*/ 120 h 130"/>
                <a:gd name="T56" fmla="*/ 7 w 163"/>
                <a:gd name="T57" fmla="*/ 123 h 130"/>
                <a:gd name="T58" fmla="*/ 5 w 163"/>
                <a:gd name="T59" fmla="*/ 30 h 130"/>
                <a:gd name="T60" fmla="*/ 5 w 163"/>
                <a:gd name="T61" fmla="*/ 10 h 130"/>
                <a:gd name="T62" fmla="*/ 152 w 163"/>
                <a:gd name="T63" fmla="*/ 6 h 130"/>
                <a:gd name="T64" fmla="*/ 158 w 163"/>
                <a:gd name="T65" fmla="*/ 4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30">
                  <a:moveTo>
                    <a:pt x="0" y="7"/>
                  </a:moveTo>
                  <a:cubicBezTo>
                    <a:pt x="0" y="15"/>
                    <a:pt x="0" y="22"/>
                    <a:pt x="0" y="30"/>
                  </a:cubicBezTo>
                  <a:cubicBezTo>
                    <a:pt x="0" y="63"/>
                    <a:pt x="0" y="95"/>
                    <a:pt x="2" y="128"/>
                  </a:cubicBezTo>
                  <a:cubicBezTo>
                    <a:pt x="2" y="129"/>
                    <a:pt x="2" y="129"/>
                    <a:pt x="3" y="130"/>
                  </a:cubicBezTo>
                  <a:cubicBezTo>
                    <a:pt x="3" y="130"/>
                    <a:pt x="4" y="130"/>
                    <a:pt x="5" y="130"/>
                  </a:cubicBezTo>
                  <a:cubicBezTo>
                    <a:pt x="9" y="129"/>
                    <a:pt x="12" y="126"/>
                    <a:pt x="15" y="123"/>
                  </a:cubicBezTo>
                  <a:cubicBezTo>
                    <a:pt x="19" y="118"/>
                    <a:pt x="21" y="113"/>
                    <a:pt x="24" y="108"/>
                  </a:cubicBezTo>
                  <a:cubicBezTo>
                    <a:pt x="27" y="103"/>
                    <a:pt x="30" y="98"/>
                    <a:pt x="34" y="96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8" y="93"/>
                    <a:pt x="43" y="92"/>
                    <a:pt x="49" y="92"/>
                  </a:cubicBezTo>
                  <a:cubicBezTo>
                    <a:pt x="52" y="92"/>
                    <a:pt x="54" y="93"/>
                    <a:pt x="57" y="93"/>
                  </a:cubicBezTo>
                  <a:cubicBezTo>
                    <a:pt x="68" y="93"/>
                    <a:pt x="80" y="94"/>
                    <a:pt x="91" y="94"/>
                  </a:cubicBezTo>
                  <a:cubicBezTo>
                    <a:pt x="113" y="94"/>
                    <a:pt x="135" y="92"/>
                    <a:pt x="157" y="90"/>
                  </a:cubicBezTo>
                  <a:cubicBezTo>
                    <a:pt x="158" y="90"/>
                    <a:pt x="159" y="89"/>
                    <a:pt x="159" y="88"/>
                  </a:cubicBezTo>
                  <a:cubicBezTo>
                    <a:pt x="162" y="75"/>
                    <a:pt x="163" y="62"/>
                    <a:pt x="163" y="49"/>
                  </a:cubicBezTo>
                  <a:cubicBezTo>
                    <a:pt x="163" y="33"/>
                    <a:pt x="161" y="18"/>
                    <a:pt x="157" y="2"/>
                  </a:cubicBezTo>
                  <a:cubicBezTo>
                    <a:pt x="157" y="1"/>
                    <a:pt x="156" y="0"/>
                    <a:pt x="154" y="0"/>
                  </a:cubicBezTo>
                  <a:cubicBezTo>
                    <a:pt x="104" y="2"/>
                    <a:pt x="53" y="3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lose/>
                  <a:moveTo>
                    <a:pt x="158" y="49"/>
                  </a:moveTo>
                  <a:cubicBezTo>
                    <a:pt x="158" y="61"/>
                    <a:pt x="157" y="73"/>
                    <a:pt x="154" y="85"/>
                  </a:cubicBezTo>
                  <a:cubicBezTo>
                    <a:pt x="133" y="87"/>
                    <a:pt x="112" y="89"/>
                    <a:pt x="91" y="89"/>
                  </a:cubicBezTo>
                  <a:cubicBezTo>
                    <a:pt x="80" y="89"/>
                    <a:pt x="69" y="88"/>
                    <a:pt x="58" y="88"/>
                  </a:cubicBezTo>
                  <a:cubicBezTo>
                    <a:pt x="55" y="88"/>
                    <a:pt x="52" y="87"/>
                    <a:pt x="49" y="87"/>
                  </a:cubicBezTo>
                  <a:cubicBezTo>
                    <a:pt x="43" y="87"/>
                    <a:pt x="37" y="88"/>
                    <a:pt x="32" y="91"/>
                  </a:cubicBezTo>
                  <a:cubicBezTo>
                    <a:pt x="24" y="96"/>
                    <a:pt x="21" y="104"/>
                    <a:pt x="17" y="110"/>
                  </a:cubicBezTo>
                  <a:cubicBezTo>
                    <a:pt x="15" y="114"/>
                    <a:pt x="13" y="117"/>
                    <a:pt x="11" y="120"/>
                  </a:cubicBezTo>
                  <a:cubicBezTo>
                    <a:pt x="10" y="121"/>
                    <a:pt x="8" y="122"/>
                    <a:pt x="7" y="123"/>
                  </a:cubicBezTo>
                  <a:cubicBezTo>
                    <a:pt x="5" y="92"/>
                    <a:pt x="5" y="61"/>
                    <a:pt x="5" y="30"/>
                  </a:cubicBezTo>
                  <a:cubicBezTo>
                    <a:pt x="5" y="23"/>
                    <a:pt x="5" y="16"/>
                    <a:pt x="5" y="10"/>
                  </a:cubicBezTo>
                  <a:cubicBezTo>
                    <a:pt x="54" y="8"/>
                    <a:pt x="103" y="7"/>
                    <a:pt x="152" y="6"/>
                  </a:cubicBezTo>
                  <a:cubicBezTo>
                    <a:pt x="156" y="20"/>
                    <a:pt x="158" y="35"/>
                    <a:pt x="15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7"/>
            <p:cNvSpPr>
              <a:spLocks noEditPoints="1"/>
            </p:cNvSpPr>
            <p:nvPr/>
          </p:nvSpPr>
          <p:spPr bwMode="auto">
            <a:xfrm>
              <a:off x="2180" y="1545"/>
              <a:ext cx="634" cy="506"/>
            </a:xfrm>
            <a:custGeom>
              <a:avLst/>
              <a:gdLst>
                <a:gd name="T0" fmla="*/ 2 w 163"/>
                <a:gd name="T1" fmla="*/ 130 h 130"/>
                <a:gd name="T2" fmla="*/ 5 w 163"/>
                <a:gd name="T3" fmla="*/ 130 h 130"/>
                <a:gd name="T4" fmla="*/ 14 w 163"/>
                <a:gd name="T5" fmla="*/ 123 h 130"/>
                <a:gd name="T6" fmla="*/ 24 w 163"/>
                <a:gd name="T7" fmla="*/ 108 h 130"/>
                <a:gd name="T8" fmla="*/ 34 w 163"/>
                <a:gd name="T9" fmla="*/ 96 h 130"/>
                <a:gd name="T10" fmla="*/ 33 w 163"/>
                <a:gd name="T11" fmla="*/ 93 h 130"/>
                <a:gd name="T12" fmla="*/ 34 w 163"/>
                <a:gd name="T13" fmla="*/ 96 h 130"/>
                <a:gd name="T14" fmla="*/ 49 w 163"/>
                <a:gd name="T15" fmla="*/ 92 h 130"/>
                <a:gd name="T16" fmla="*/ 57 w 163"/>
                <a:gd name="T17" fmla="*/ 93 h 130"/>
                <a:gd name="T18" fmla="*/ 91 w 163"/>
                <a:gd name="T19" fmla="*/ 94 h 130"/>
                <a:gd name="T20" fmla="*/ 157 w 163"/>
                <a:gd name="T21" fmla="*/ 90 h 130"/>
                <a:gd name="T22" fmla="*/ 159 w 163"/>
                <a:gd name="T23" fmla="*/ 88 h 130"/>
                <a:gd name="T24" fmla="*/ 163 w 163"/>
                <a:gd name="T25" fmla="*/ 49 h 130"/>
                <a:gd name="T26" fmla="*/ 157 w 163"/>
                <a:gd name="T27" fmla="*/ 2 h 130"/>
                <a:gd name="T28" fmla="*/ 154 w 163"/>
                <a:gd name="T29" fmla="*/ 0 h 130"/>
                <a:gd name="T30" fmla="*/ 2 w 163"/>
                <a:gd name="T31" fmla="*/ 5 h 130"/>
                <a:gd name="T32" fmla="*/ 0 w 163"/>
                <a:gd name="T33" fmla="*/ 7 h 130"/>
                <a:gd name="T34" fmla="*/ 0 w 163"/>
                <a:gd name="T35" fmla="*/ 30 h 130"/>
                <a:gd name="T36" fmla="*/ 1 w 163"/>
                <a:gd name="T37" fmla="*/ 128 h 130"/>
                <a:gd name="T38" fmla="*/ 2 w 163"/>
                <a:gd name="T39" fmla="*/ 130 h 130"/>
                <a:gd name="T40" fmla="*/ 158 w 163"/>
                <a:gd name="T41" fmla="*/ 49 h 130"/>
                <a:gd name="T42" fmla="*/ 154 w 163"/>
                <a:gd name="T43" fmla="*/ 85 h 130"/>
                <a:gd name="T44" fmla="*/ 91 w 163"/>
                <a:gd name="T45" fmla="*/ 89 h 130"/>
                <a:gd name="T46" fmla="*/ 57 w 163"/>
                <a:gd name="T47" fmla="*/ 88 h 130"/>
                <a:gd name="T48" fmla="*/ 49 w 163"/>
                <a:gd name="T49" fmla="*/ 87 h 130"/>
                <a:gd name="T50" fmla="*/ 31 w 163"/>
                <a:gd name="T51" fmla="*/ 91 h 130"/>
                <a:gd name="T52" fmla="*/ 16 w 163"/>
                <a:gd name="T53" fmla="*/ 110 h 130"/>
                <a:gd name="T54" fmla="*/ 11 w 163"/>
                <a:gd name="T55" fmla="*/ 120 h 130"/>
                <a:gd name="T56" fmla="*/ 6 w 163"/>
                <a:gd name="T57" fmla="*/ 123 h 130"/>
                <a:gd name="T58" fmla="*/ 5 w 163"/>
                <a:gd name="T59" fmla="*/ 30 h 130"/>
                <a:gd name="T60" fmla="*/ 5 w 163"/>
                <a:gd name="T61" fmla="*/ 10 h 130"/>
                <a:gd name="T62" fmla="*/ 152 w 163"/>
                <a:gd name="T63" fmla="*/ 6 h 130"/>
                <a:gd name="T64" fmla="*/ 158 w 163"/>
                <a:gd name="T65" fmla="*/ 4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30">
                  <a:moveTo>
                    <a:pt x="2" y="130"/>
                  </a:moveTo>
                  <a:cubicBezTo>
                    <a:pt x="3" y="130"/>
                    <a:pt x="4" y="130"/>
                    <a:pt x="5" y="130"/>
                  </a:cubicBezTo>
                  <a:cubicBezTo>
                    <a:pt x="9" y="129"/>
                    <a:pt x="12" y="126"/>
                    <a:pt x="14" y="123"/>
                  </a:cubicBezTo>
                  <a:cubicBezTo>
                    <a:pt x="18" y="118"/>
                    <a:pt x="21" y="113"/>
                    <a:pt x="24" y="108"/>
                  </a:cubicBezTo>
                  <a:cubicBezTo>
                    <a:pt x="27" y="103"/>
                    <a:pt x="30" y="98"/>
                    <a:pt x="34" y="96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8" y="93"/>
                    <a:pt x="43" y="92"/>
                    <a:pt x="49" y="92"/>
                  </a:cubicBezTo>
                  <a:cubicBezTo>
                    <a:pt x="51" y="92"/>
                    <a:pt x="54" y="93"/>
                    <a:pt x="57" y="93"/>
                  </a:cubicBezTo>
                  <a:cubicBezTo>
                    <a:pt x="68" y="93"/>
                    <a:pt x="79" y="94"/>
                    <a:pt x="91" y="94"/>
                  </a:cubicBezTo>
                  <a:cubicBezTo>
                    <a:pt x="113" y="94"/>
                    <a:pt x="135" y="92"/>
                    <a:pt x="157" y="90"/>
                  </a:cubicBezTo>
                  <a:cubicBezTo>
                    <a:pt x="158" y="90"/>
                    <a:pt x="158" y="89"/>
                    <a:pt x="159" y="88"/>
                  </a:cubicBezTo>
                  <a:cubicBezTo>
                    <a:pt x="162" y="75"/>
                    <a:pt x="163" y="62"/>
                    <a:pt x="163" y="49"/>
                  </a:cubicBezTo>
                  <a:cubicBezTo>
                    <a:pt x="163" y="33"/>
                    <a:pt x="161" y="18"/>
                    <a:pt x="157" y="2"/>
                  </a:cubicBezTo>
                  <a:cubicBezTo>
                    <a:pt x="156" y="1"/>
                    <a:pt x="155" y="0"/>
                    <a:pt x="154" y="0"/>
                  </a:cubicBezTo>
                  <a:cubicBezTo>
                    <a:pt x="103" y="2"/>
                    <a:pt x="53" y="3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5"/>
                    <a:pt x="0" y="22"/>
                    <a:pt x="0" y="30"/>
                  </a:cubicBezTo>
                  <a:cubicBezTo>
                    <a:pt x="0" y="63"/>
                    <a:pt x="0" y="95"/>
                    <a:pt x="1" y="128"/>
                  </a:cubicBezTo>
                  <a:cubicBezTo>
                    <a:pt x="1" y="129"/>
                    <a:pt x="2" y="129"/>
                    <a:pt x="2" y="130"/>
                  </a:cubicBezTo>
                  <a:close/>
                  <a:moveTo>
                    <a:pt x="158" y="49"/>
                  </a:moveTo>
                  <a:cubicBezTo>
                    <a:pt x="158" y="61"/>
                    <a:pt x="157" y="73"/>
                    <a:pt x="154" y="85"/>
                  </a:cubicBezTo>
                  <a:cubicBezTo>
                    <a:pt x="133" y="87"/>
                    <a:pt x="112" y="89"/>
                    <a:pt x="91" y="89"/>
                  </a:cubicBezTo>
                  <a:cubicBezTo>
                    <a:pt x="79" y="89"/>
                    <a:pt x="68" y="88"/>
                    <a:pt x="57" y="88"/>
                  </a:cubicBezTo>
                  <a:cubicBezTo>
                    <a:pt x="54" y="88"/>
                    <a:pt x="52" y="87"/>
                    <a:pt x="49" y="87"/>
                  </a:cubicBezTo>
                  <a:cubicBezTo>
                    <a:pt x="43" y="87"/>
                    <a:pt x="37" y="88"/>
                    <a:pt x="31" y="91"/>
                  </a:cubicBezTo>
                  <a:cubicBezTo>
                    <a:pt x="24" y="96"/>
                    <a:pt x="20" y="103"/>
                    <a:pt x="16" y="110"/>
                  </a:cubicBezTo>
                  <a:cubicBezTo>
                    <a:pt x="15" y="114"/>
                    <a:pt x="13" y="117"/>
                    <a:pt x="11" y="120"/>
                  </a:cubicBezTo>
                  <a:cubicBezTo>
                    <a:pt x="9" y="121"/>
                    <a:pt x="8" y="122"/>
                    <a:pt x="6" y="123"/>
                  </a:cubicBezTo>
                  <a:cubicBezTo>
                    <a:pt x="5" y="92"/>
                    <a:pt x="5" y="61"/>
                    <a:pt x="5" y="30"/>
                  </a:cubicBezTo>
                  <a:cubicBezTo>
                    <a:pt x="5" y="23"/>
                    <a:pt x="5" y="16"/>
                    <a:pt x="5" y="10"/>
                  </a:cubicBezTo>
                  <a:cubicBezTo>
                    <a:pt x="54" y="8"/>
                    <a:pt x="103" y="7"/>
                    <a:pt x="152" y="6"/>
                  </a:cubicBezTo>
                  <a:cubicBezTo>
                    <a:pt x="156" y="20"/>
                    <a:pt x="158" y="35"/>
                    <a:pt x="15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8"/>
            <p:cNvSpPr>
              <a:spLocks noEditPoints="1"/>
            </p:cNvSpPr>
            <p:nvPr/>
          </p:nvSpPr>
          <p:spPr bwMode="auto">
            <a:xfrm>
              <a:off x="2822" y="2031"/>
              <a:ext cx="634" cy="506"/>
            </a:xfrm>
            <a:custGeom>
              <a:avLst/>
              <a:gdLst>
                <a:gd name="T0" fmla="*/ 3 w 163"/>
                <a:gd name="T1" fmla="*/ 130 h 130"/>
                <a:gd name="T2" fmla="*/ 5 w 163"/>
                <a:gd name="T3" fmla="*/ 130 h 130"/>
                <a:gd name="T4" fmla="*/ 15 w 163"/>
                <a:gd name="T5" fmla="*/ 123 h 130"/>
                <a:gd name="T6" fmla="*/ 24 w 163"/>
                <a:gd name="T7" fmla="*/ 108 h 130"/>
                <a:gd name="T8" fmla="*/ 34 w 163"/>
                <a:gd name="T9" fmla="*/ 96 h 130"/>
                <a:gd name="T10" fmla="*/ 33 w 163"/>
                <a:gd name="T11" fmla="*/ 93 h 130"/>
                <a:gd name="T12" fmla="*/ 34 w 163"/>
                <a:gd name="T13" fmla="*/ 96 h 130"/>
                <a:gd name="T14" fmla="*/ 49 w 163"/>
                <a:gd name="T15" fmla="*/ 92 h 130"/>
                <a:gd name="T16" fmla="*/ 57 w 163"/>
                <a:gd name="T17" fmla="*/ 93 h 130"/>
                <a:gd name="T18" fmla="*/ 91 w 163"/>
                <a:gd name="T19" fmla="*/ 94 h 130"/>
                <a:gd name="T20" fmla="*/ 157 w 163"/>
                <a:gd name="T21" fmla="*/ 90 h 130"/>
                <a:gd name="T22" fmla="*/ 159 w 163"/>
                <a:gd name="T23" fmla="*/ 88 h 130"/>
                <a:gd name="T24" fmla="*/ 163 w 163"/>
                <a:gd name="T25" fmla="*/ 49 h 130"/>
                <a:gd name="T26" fmla="*/ 157 w 163"/>
                <a:gd name="T27" fmla="*/ 2 h 130"/>
                <a:gd name="T28" fmla="*/ 154 w 163"/>
                <a:gd name="T29" fmla="*/ 0 h 130"/>
                <a:gd name="T30" fmla="*/ 3 w 163"/>
                <a:gd name="T31" fmla="*/ 4 h 130"/>
                <a:gd name="T32" fmla="*/ 0 w 163"/>
                <a:gd name="T33" fmla="*/ 7 h 130"/>
                <a:gd name="T34" fmla="*/ 0 w 163"/>
                <a:gd name="T35" fmla="*/ 30 h 130"/>
                <a:gd name="T36" fmla="*/ 2 w 163"/>
                <a:gd name="T37" fmla="*/ 128 h 130"/>
                <a:gd name="T38" fmla="*/ 3 w 163"/>
                <a:gd name="T39" fmla="*/ 130 h 130"/>
                <a:gd name="T40" fmla="*/ 158 w 163"/>
                <a:gd name="T41" fmla="*/ 49 h 130"/>
                <a:gd name="T42" fmla="*/ 155 w 163"/>
                <a:gd name="T43" fmla="*/ 85 h 130"/>
                <a:gd name="T44" fmla="*/ 91 w 163"/>
                <a:gd name="T45" fmla="*/ 89 h 130"/>
                <a:gd name="T46" fmla="*/ 58 w 163"/>
                <a:gd name="T47" fmla="*/ 88 h 130"/>
                <a:gd name="T48" fmla="*/ 49 w 163"/>
                <a:gd name="T49" fmla="*/ 87 h 130"/>
                <a:gd name="T50" fmla="*/ 32 w 163"/>
                <a:gd name="T51" fmla="*/ 91 h 130"/>
                <a:gd name="T52" fmla="*/ 17 w 163"/>
                <a:gd name="T53" fmla="*/ 110 h 130"/>
                <a:gd name="T54" fmla="*/ 11 w 163"/>
                <a:gd name="T55" fmla="*/ 119 h 130"/>
                <a:gd name="T56" fmla="*/ 7 w 163"/>
                <a:gd name="T57" fmla="*/ 123 h 130"/>
                <a:gd name="T58" fmla="*/ 5 w 163"/>
                <a:gd name="T59" fmla="*/ 30 h 130"/>
                <a:gd name="T60" fmla="*/ 5 w 163"/>
                <a:gd name="T61" fmla="*/ 9 h 130"/>
                <a:gd name="T62" fmla="*/ 153 w 163"/>
                <a:gd name="T63" fmla="*/ 5 h 130"/>
                <a:gd name="T64" fmla="*/ 158 w 163"/>
                <a:gd name="T65" fmla="*/ 4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30">
                  <a:moveTo>
                    <a:pt x="3" y="130"/>
                  </a:moveTo>
                  <a:cubicBezTo>
                    <a:pt x="4" y="130"/>
                    <a:pt x="4" y="130"/>
                    <a:pt x="5" y="130"/>
                  </a:cubicBezTo>
                  <a:cubicBezTo>
                    <a:pt x="9" y="128"/>
                    <a:pt x="12" y="126"/>
                    <a:pt x="15" y="123"/>
                  </a:cubicBezTo>
                  <a:cubicBezTo>
                    <a:pt x="19" y="118"/>
                    <a:pt x="21" y="113"/>
                    <a:pt x="24" y="108"/>
                  </a:cubicBezTo>
                  <a:cubicBezTo>
                    <a:pt x="27" y="103"/>
                    <a:pt x="30" y="98"/>
                    <a:pt x="34" y="96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9" y="93"/>
                    <a:pt x="44" y="92"/>
                    <a:pt x="49" y="92"/>
                  </a:cubicBezTo>
                  <a:cubicBezTo>
                    <a:pt x="52" y="92"/>
                    <a:pt x="55" y="92"/>
                    <a:pt x="57" y="93"/>
                  </a:cubicBezTo>
                  <a:cubicBezTo>
                    <a:pt x="69" y="93"/>
                    <a:pt x="80" y="94"/>
                    <a:pt x="91" y="94"/>
                  </a:cubicBezTo>
                  <a:cubicBezTo>
                    <a:pt x="113" y="94"/>
                    <a:pt x="135" y="92"/>
                    <a:pt x="157" y="90"/>
                  </a:cubicBezTo>
                  <a:cubicBezTo>
                    <a:pt x="158" y="90"/>
                    <a:pt x="159" y="89"/>
                    <a:pt x="159" y="88"/>
                  </a:cubicBezTo>
                  <a:cubicBezTo>
                    <a:pt x="162" y="75"/>
                    <a:pt x="163" y="62"/>
                    <a:pt x="163" y="49"/>
                  </a:cubicBezTo>
                  <a:cubicBezTo>
                    <a:pt x="163" y="33"/>
                    <a:pt x="161" y="17"/>
                    <a:pt x="157" y="2"/>
                  </a:cubicBezTo>
                  <a:cubicBezTo>
                    <a:pt x="157" y="1"/>
                    <a:pt x="156" y="0"/>
                    <a:pt x="154" y="0"/>
                  </a:cubicBezTo>
                  <a:cubicBezTo>
                    <a:pt x="104" y="2"/>
                    <a:pt x="53" y="3"/>
                    <a:pt x="3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5"/>
                    <a:pt x="0" y="22"/>
                    <a:pt x="0" y="30"/>
                  </a:cubicBezTo>
                  <a:cubicBezTo>
                    <a:pt x="0" y="63"/>
                    <a:pt x="1" y="95"/>
                    <a:pt x="2" y="128"/>
                  </a:cubicBezTo>
                  <a:cubicBezTo>
                    <a:pt x="2" y="128"/>
                    <a:pt x="2" y="129"/>
                    <a:pt x="3" y="130"/>
                  </a:cubicBezTo>
                  <a:close/>
                  <a:moveTo>
                    <a:pt x="158" y="49"/>
                  </a:moveTo>
                  <a:cubicBezTo>
                    <a:pt x="158" y="61"/>
                    <a:pt x="157" y="73"/>
                    <a:pt x="155" y="85"/>
                  </a:cubicBezTo>
                  <a:cubicBezTo>
                    <a:pt x="133" y="87"/>
                    <a:pt x="112" y="89"/>
                    <a:pt x="91" y="89"/>
                  </a:cubicBezTo>
                  <a:cubicBezTo>
                    <a:pt x="80" y="89"/>
                    <a:pt x="69" y="88"/>
                    <a:pt x="58" y="88"/>
                  </a:cubicBezTo>
                  <a:cubicBezTo>
                    <a:pt x="55" y="87"/>
                    <a:pt x="52" y="87"/>
                    <a:pt x="49" y="87"/>
                  </a:cubicBezTo>
                  <a:cubicBezTo>
                    <a:pt x="43" y="87"/>
                    <a:pt x="37" y="88"/>
                    <a:pt x="32" y="91"/>
                  </a:cubicBezTo>
                  <a:cubicBezTo>
                    <a:pt x="24" y="96"/>
                    <a:pt x="21" y="103"/>
                    <a:pt x="17" y="110"/>
                  </a:cubicBezTo>
                  <a:cubicBezTo>
                    <a:pt x="15" y="114"/>
                    <a:pt x="13" y="117"/>
                    <a:pt x="11" y="119"/>
                  </a:cubicBezTo>
                  <a:cubicBezTo>
                    <a:pt x="10" y="121"/>
                    <a:pt x="8" y="122"/>
                    <a:pt x="7" y="123"/>
                  </a:cubicBezTo>
                  <a:cubicBezTo>
                    <a:pt x="6" y="92"/>
                    <a:pt x="5" y="61"/>
                    <a:pt x="5" y="30"/>
                  </a:cubicBezTo>
                  <a:cubicBezTo>
                    <a:pt x="5" y="23"/>
                    <a:pt x="5" y="16"/>
                    <a:pt x="5" y="9"/>
                  </a:cubicBezTo>
                  <a:cubicBezTo>
                    <a:pt x="54" y="8"/>
                    <a:pt x="103" y="7"/>
                    <a:pt x="153" y="5"/>
                  </a:cubicBezTo>
                  <a:cubicBezTo>
                    <a:pt x="156" y="20"/>
                    <a:pt x="158" y="34"/>
                    <a:pt x="15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3317875" y="2098520"/>
            <a:ext cx="1219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205105" y="2589702"/>
            <a:ext cx="1219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4350409" y="2858932"/>
            <a:ext cx="1219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C8A92B2-C84D-1F7E-D41A-C4C4001C9C29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42" name="图形 2">
              <a:extLst>
                <a:ext uri="{FF2B5EF4-FFF2-40B4-BE49-F238E27FC236}">
                  <a16:creationId xmlns:a16="http://schemas.microsoft.com/office/drawing/2014/main" id="{240B1E4B-0A3E-2F9A-71EF-4E389718CCC1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9B85155-8792-5C1C-D18E-7DD4B6192928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A2048B9-3F0D-155C-4D9D-2281B03FE6B7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D7F62CA-1D59-B89C-6D5B-22AC18B36EDC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F27B907-5D5E-8EDA-0F36-5CC05ED9F491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4CF91D2-A241-5CED-3797-C37A879F4A98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A39BD4F-C5D7-E36B-1889-1CC451D35611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853BCB6-3816-24BE-146F-3C2F9D227A5D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01A0639-8DCC-C56A-BD05-3F8351EB56FC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0656A3B-B0C9-7F50-59FB-D08CCB9912F0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62383F3-2CDA-000E-1D62-5E721ECDAC4E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74BD194-F222-16B1-09A0-32E2A2FFC53B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B02BD46-DED6-94C5-14C3-6EAC0AE2D3C6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4DCAC72-FDEF-128A-949A-75378C910B23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526D611-F8CD-6A6F-16F3-DE2B2DF885FD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498CD38-C398-2E90-F937-D8C0208BB1A2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B6F220B-A618-4AAB-7320-983CD5BF778B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509E0CB-056B-7018-993F-D29CAD92CC52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404AB9D-63A0-F349-5820-E5E2A639BA18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9619331-F961-0623-B87D-A9BD3678F9A5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5CCCE93-CF30-8746-4922-1272B9095F3E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666A7B9-F9DD-10F1-DC9D-851C23BAE4F0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17FBE5C7-3D79-26EC-760E-9D16C436537D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C468E70-1B25-E64B-F81B-0EA50A0E7397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7D10DCA-2BAD-E656-E120-165263BC0678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A5CEB2B-3BD0-9AF5-E7BA-E9D5DB4B733B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A1E3450-B611-B4C7-B812-D6B57B7D490D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1A4DFBD-C098-5C68-E917-B9447869A668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6516104-C66C-A5F9-1367-68D1BCB450ED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1F8509B-59FA-7F2B-28EB-3BBC20FD94EE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2094074-5E03-17DE-646A-61794EDD3995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07DD2C8-E2E8-D76D-9D8A-642463A85010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B30DDDB4-3911-2C38-49D2-DAC7E90FC044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7E2121C-37DF-17DC-3491-72E5E0A24C25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3E5F44F-BBBD-9CD0-70F8-00FCDBFDED8E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469DC0E-9768-D153-A352-376F981208AF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19DCAD2-AD04-3D3E-5B1D-A62582C252D0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85A9336-1B8D-9115-4C62-FA2888D99C33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59AF391-2025-C474-B1E9-A7E1556BFCE9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B6808CE-F221-764E-7852-977DB020B37C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2DB14CE-4420-A338-5BD0-FF86E87B3204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D04A6553-3BFC-7344-0BF6-9DACD283C272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8928D3D-0BC3-DD3A-A4F6-5F55786959E5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ED2A4CD-9CEC-D737-AD8B-26164CC25DDA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4DCA50-C161-58C6-756C-739401D3D151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EACD55E-2AD4-C6CF-63B8-7C6D58918896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F7393225-CC7A-A9B8-8190-76B78784568D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6CCD607-A254-637D-5173-29BE88DDC55C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B7E9A38-2F8D-B65A-3355-2B732A9142A5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2E04307-5CF0-CE00-DC75-8B7B77718305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F0BC6DD-77DD-4638-291B-0852BBD4F42C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D2A4F5A-B027-DF20-359C-F257450EBBB3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FF6C85D-3521-C88E-F377-2183B73C75C0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B1357CC-375C-73B5-C2F4-63AE00D7C481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3E5C436-4B29-C004-9378-A0F69E128827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B54401B-1402-4B21-6C50-961DEAC5576F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F8E690D-8D42-BE71-2B97-AFD915C913E3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3D79AD9-B0D2-76FC-E17E-1F75819C606F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1C3DF90-35D6-5A01-0016-A44E7730B1AD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49705C9-C981-DC04-7ACC-D8F323151744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3543DD2-2C79-0998-E6D6-73B1EEB8454D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64DA69-7CB1-9BA4-8564-49F7759FE767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C37CEAE-4FCE-2535-9DDD-7D0B3090AD70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0DB2E7D1-651A-3206-50EE-A116154F8170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23FD219-51B2-ADAE-9927-DE0964C7DF9A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2037342-EAC3-DC6D-A424-FC5905C61610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3BCD46C-E759-B1BF-CCB3-5360567768F2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11354DA-7BE0-4E44-4D8C-BE0AE801A7CC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14FB2029-AEED-3F2C-7498-E725402E94C2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D205785-194B-DA61-A1A7-A629D50F4C1D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C8FEE66-D666-F188-C32E-10ABC5125829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37D681E-360C-99E9-9229-FC207CA2C187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F788C99-84BF-E095-5586-A10223646687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3DFEC27-8D48-9DEF-1089-13F4B1855113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44" name="椭圆 207">
                <a:extLst>
                  <a:ext uri="{FF2B5EF4-FFF2-40B4-BE49-F238E27FC236}">
                    <a16:creationId xmlns:a16="http://schemas.microsoft.com/office/drawing/2014/main" id="{918AC8CB-A73C-E41F-129C-976DA8703C34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C75C4A8-1AEA-52D8-B51C-1B26F4DC6974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BFE113-B28A-8C50-96A9-CCBAE789A348}"/>
              </a:ext>
            </a:extLst>
          </p:cNvPr>
          <p:cNvGrpSpPr/>
          <p:nvPr/>
        </p:nvGrpSpPr>
        <p:grpSpPr>
          <a:xfrm>
            <a:off x="6323640" y="1920680"/>
            <a:ext cx="4661861" cy="868105"/>
            <a:chOff x="6323640" y="1706196"/>
            <a:chExt cx="4661861" cy="868105"/>
          </a:xfrm>
        </p:grpSpPr>
        <p:grpSp>
          <p:nvGrpSpPr>
            <p:cNvPr id="118" name="图形 2">
              <a:extLst>
                <a:ext uri="{FF2B5EF4-FFF2-40B4-BE49-F238E27FC236}">
                  <a16:creationId xmlns:a16="http://schemas.microsoft.com/office/drawing/2014/main" id="{15037BF9-A2A4-44EC-7E33-593E99020FFC}"/>
                </a:ext>
              </a:extLst>
            </p:cNvPr>
            <p:cNvGrpSpPr/>
            <p:nvPr/>
          </p:nvGrpSpPr>
          <p:grpSpPr>
            <a:xfrm rot="896980">
              <a:off x="6323640" y="1751156"/>
              <a:ext cx="810455" cy="746646"/>
              <a:chOff x="3735455" y="1577062"/>
              <a:chExt cx="1409011" cy="1298077"/>
            </a:xfrm>
            <a:solidFill>
              <a:srgbClr val="262626"/>
            </a:solidFill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3CF2C74-F09D-F553-8988-E0E47A704F1F}"/>
                  </a:ext>
                </a:extLst>
              </p:cNvPr>
              <p:cNvSpPr/>
              <p:nvPr/>
            </p:nvSpPr>
            <p:spPr>
              <a:xfrm>
                <a:off x="3735455" y="1577062"/>
                <a:ext cx="1409011" cy="1298077"/>
              </a:xfrm>
              <a:custGeom>
                <a:avLst/>
                <a:gdLst>
                  <a:gd name="connsiteX0" fmla="*/ 51534 w 1409011"/>
                  <a:gd name="connsiteY0" fmla="*/ 420032 h 1298077"/>
                  <a:gd name="connsiteX1" fmla="*/ 353405 w 1409011"/>
                  <a:gd name="connsiteY1" fmla="*/ 397597 h 1298077"/>
                  <a:gd name="connsiteX2" fmla="*/ 346075 w 1409011"/>
                  <a:gd name="connsiteY2" fmla="*/ 485335 h 1298077"/>
                  <a:gd name="connsiteX3" fmla="*/ 411602 w 1409011"/>
                  <a:gd name="connsiteY3" fmla="*/ 444021 h 1298077"/>
                  <a:gd name="connsiteX4" fmla="*/ 396053 w 1409011"/>
                  <a:gd name="connsiteY4" fmla="*/ 454905 h 1298077"/>
                  <a:gd name="connsiteX5" fmla="*/ 400718 w 1409011"/>
                  <a:gd name="connsiteY5" fmla="*/ 456237 h 1298077"/>
                  <a:gd name="connsiteX6" fmla="*/ 408270 w 1409011"/>
                  <a:gd name="connsiteY6" fmla="*/ 464456 h 1298077"/>
                  <a:gd name="connsiteX7" fmla="*/ 350517 w 1409011"/>
                  <a:gd name="connsiteY7" fmla="*/ 454683 h 1298077"/>
                  <a:gd name="connsiteX8" fmla="*/ 427595 w 1409011"/>
                  <a:gd name="connsiteY8" fmla="*/ 396487 h 1298077"/>
                  <a:gd name="connsiteX9" fmla="*/ 472687 w 1409011"/>
                  <a:gd name="connsiteY9" fmla="*/ 395820 h 1298077"/>
                  <a:gd name="connsiteX10" fmla="*/ 507783 w 1409011"/>
                  <a:gd name="connsiteY10" fmla="*/ 405372 h 1298077"/>
                  <a:gd name="connsiteX11" fmla="*/ 619069 w 1409011"/>
                  <a:gd name="connsiteY11" fmla="*/ 168368 h 1298077"/>
                  <a:gd name="connsiteX12" fmla="*/ 671269 w 1409011"/>
                  <a:gd name="connsiteY12" fmla="*/ 227008 h 1298077"/>
                  <a:gd name="connsiteX13" fmla="*/ 629731 w 1409011"/>
                  <a:gd name="connsiteY13" fmla="*/ 226786 h 1298077"/>
                  <a:gd name="connsiteX14" fmla="*/ 637061 w 1409011"/>
                  <a:gd name="connsiteY14" fmla="*/ 245444 h 1298077"/>
                  <a:gd name="connsiteX15" fmla="*/ 678377 w 1409011"/>
                  <a:gd name="connsiteY15" fmla="*/ 234116 h 1298077"/>
                  <a:gd name="connsiteX16" fmla="*/ 628620 w 1409011"/>
                  <a:gd name="connsiteY16" fmla="*/ 150376 h 1298077"/>
                  <a:gd name="connsiteX17" fmla="*/ 668159 w 1409011"/>
                  <a:gd name="connsiteY17" fmla="*/ 49977 h 1298077"/>
                  <a:gd name="connsiteX18" fmla="*/ 706809 w 1409011"/>
                  <a:gd name="connsiteY18" fmla="*/ 121278 h 1298077"/>
                  <a:gd name="connsiteX19" fmla="*/ 787885 w 1409011"/>
                  <a:gd name="connsiteY19" fmla="*/ 258549 h 1298077"/>
                  <a:gd name="connsiteX20" fmla="*/ 826980 w 1409011"/>
                  <a:gd name="connsiteY20" fmla="*/ 325408 h 1298077"/>
                  <a:gd name="connsiteX21" fmla="*/ 839641 w 1409011"/>
                  <a:gd name="connsiteY21" fmla="*/ 341401 h 1298077"/>
                  <a:gd name="connsiteX22" fmla="*/ 848304 w 1409011"/>
                  <a:gd name="connsiteY22" fmla="*/ 358504 h 1298077"/>
                  <a:gd name="connsiteX23" fmla="*/ 876958 w 1409011"/>
                  <a:gd name="connsiteY23" fmla="*/ 377384 h 1298077"/>
                  <a:gd name="connsiteX24" fmla="*/ 921828 w 1409011"/>
                  <a:gd name="connsiteY24" fmla="*/ 380716 h 1298077"/>
                  <a:gd name="connsiteX25" fmla="*/ 1154617 w 1409011"/>
                  <a:gd name="connsiteY25" fmla="*/ 415367 h 1298077"/>
                  <a:gd name="connsiteX26" fmla="*/ 1151285 w 1409011"/>
                  <a:gd name="connsiteY26" fmla="*/ 482448 h 1298077"/>
                  <a:gd name="connsiteX27" fmla="*/ 1197710 w 1409011"/>
                  <a:gd name="connsiteY27" fmla="*/ 476895 h 1298077"/>
                  <a:gd name="connsiteX28" fmla="*/ 1198598 w 1409011"/>
                  <a:gd name="connsiteY28" fmla="*/ 463790 h 1298077"/>
                  <a:gd name="connsiteX29" fmla="*/ 1160392 w 1409011"/>
                  <a:gd name="connsiteY29" fmla="*/ 470231 h 1298077"/>
                  <a:gd name="connsiteX30" fmla="*/ 1176385 w 1409011"/>
                  <a:gd name="connsiteY30" fmla="*/ 420698 h 1298077"/>
                  <a:gd name="connsiteX31" fmla="*/ 1356753 w 1409011"/>
                  <a:gd name="connsiteY31" fmla="*/ 440023 h 1298077"/>
                  <a:gd name="connsiteX32" fmla="*/ 1369414 w 1409011"/>
                  <a:gd name="connsiteY32" fmla="*/ 445354 h 1298077"/>
                  <a:gd name="connsiteX33" fmla="*/ 1348756 w 1409011"/>
                  <a:gd name="connsiteY33" fmla="*/ 464678 h 1298077"/>
                  <a:gd name="connsiteX34" fmla="*/ 1330319 w 1409011"/>
                  <a:gd name="connsiteY34" fmla="*/ 484669 h 1298077"/>
                  <a:gd name="connsiteX35" fmla="*/ 1287227 w 1409011"/>
                  <a:gd name="connsiteY35" fmla="*/ 518654 h 1298077"/>
                  <a:gd name="connsiteX36" fmla="*/ 1107748 w 1409011"/>
                  <a:gd name="connsiteY36" fmla="*/ 644152 h 1298077"/>
                  <a:gd name="connsiteX37" fmla="*/ 1032447 w 1409011"/>
                  <a:gd name="connsiteY37" fmla="*/ 684578 h 1298077"/>
                  <a:gd name="connsiteX38" fmla="*/ 1006458 w 1409011"/>
                  <a:gd name="connsiteY38" fmla="*/ 693019 h 1298077"/>
                  <a:gd name="connsiteX39" fmla="*/ 1017565 w 1409011"/>
                  <a:gd name="connsiteY39" fmla="*/ 827180 h 1298077"/>
                  <a:gd name="connsiteX40" fmla="*/ 1021785 w 1409011"/>
                  <a:gd name="connsiteY40" fmla="*/ 968450 h 1298077"/>
                  <a:gd name="connsiteX41" fmla="*/ 1022674 w 1409011"/>
                  <a:gd name="connsiteY41" fmla="*/ 1116160 h 1298077"/>
                  <a:gd name="connsiteX42" fmla="*/ 1031114 w 1409011"/>
                  <a:gd name="connsiteY42" fmla="*/ 1252543 h 1298077"/>
                  <a:gd name="connsiteX43" fmla="*/ 917163 w 1409011"/>
                  <a:gd name="connsiteY43" fmla="*/ 1129043 h 1298077"/>
                  <a:gd name="connsiteX44" fmla="*/ 984690 w 1409011"/>
                  <a:gd name="connsiteY44" fmla="*/ 1116160 h 1298077"/>
                  <a:gd name="connsiteX45" fmla="*/ 982691 w 1409011"/>
                  <a:gd name="connsiteY45" fmla="*/ 1118159 h 1298077"/>
                  <a:gd name="connsiteX46" fmla="*/ 963366 w 1409011"/>
                  <a:gd name="connsiteY46" fmla="*/ 1141926 h 1298077"/>
                  <a:gd name="connsiteX47" fmla="*/ 1000905 w 1409011"/>
                  <a:gd name="connsiteY47" fmla="*/ 1115716 h 1298077"/>
                  <a:gd name="connsiteX48" fmla="*/ 922272 w 1409011"/>
                  <a:gd name="connsiteY48" fmla="*/ 1087729 h 1298077"/>
                  <a:gd name="connsiteX49" fmla="*/ 904502 w 1409011"/>
                  <a:gd name="connsiteY49" fmla="*/ 1116827 h 1298077"/>
                  <a:gd name="connsiteX50" fmla="*/ 875403 w 1409011"/>
                  <a:gd name="connsiteY50" fmla="*/ 1079066 h 1298077"/>
                  <a:gd name="connsiteX51" fmla="*/ 845638 w 1409011"/>
                  <a:gd name="connsiteY51" fmla="*/ 1044859 h 1298077"/>
                  <a:gd name="connsiteX52" fmla="*/ 790551 w 1409011"/>
                  <a:gd name="connsiteY52" fmla="*/ 971337 h 1298077"/>
                  <a:gd name="connsiteX53" fmla="*/ 738351 w 1409011"/>
                  <a:gd name="connsiteY53" fmla="*/ 891818 h 1298077"/>
                  <a:gd name="connsiteX54" fmla="*/ 692371 w 1409011"/>
                  <a:gd name="connsiteY54" fmla="*/ 841618 h 1298077"/>
                  <a:gd name="connsiteX55" fmla="*/ 682153 w 1409011"/>
                  <a:gd name="connsiteY55" fmla="*/ 820739 h 1298077"/>
                  <a:gd name="connsiteX56" fmla="*/ 652166 w 1409011"/>
                  <a:gd name="connsiteY56" fmla="*/ 843395 h 1298077"/>
                  <a:gd name="connsiteX57" fmla="*/ 524887 w 1409011"/>
                  <a:gd name="connsiteY57" fmla="*/ 972892 h 1298077"/>
                  <a:gd name="connsiteX58" fmla="*/ 471132 w 1409011"/>
                  <a:gd name="connsiteY58" fmla="*/ 1021759 h 1298077"/>
                  <a:gd name="connsiteX59" fmla="*/ 387168 w 1409011"/>
                  <a:gd name="connsiteY59" fmla="*/ 1091949 h 1298077"/>
                  <a:gd name="connsiteX60" fmla="*/ 239898 w 1409011"/>
                  <a:gd name="connsiteY60" fmla="*/ 1204343 h 1298077"/>
                  <a:gd name="connsiteX61" fmla="*/ 337634 w 1409011"/>
                  <a:gd name="connsiteY61" fmla="*/ 888708 h 1298077"/>
                  <a:gd name="connsiteX62" fmla="*/ 376506 w 1409011"/>
                  <a:gd name="connsiteY62" fmla="*/ 751215 h 1298077"/>
                  <a:gd name="connsiteX63" fmla="*/ 374063 w 1409011"/>
                  <a:gd name="connsiteY63" fmla="*/ 704125 h 1298077"/>
                  <a:gd name="connsiteX64" fmla="*/ 359847 w 1409011"/>
                  <a:gd name="connsiteY64" fmla="*/ 689909 h 1298077"/>
                  <a:gd name="connsiteX65" fmla="*/ 314755 w 1409011"/>
                  <a:gd name="connsiteY65" fmla="*/ 644152 h 1298077"/>
                  <a:gd name="connsiteX66" fmla="*/ 375840 w 1409011"/>
                  <a:gd name="connsiteY66" fmla="*/ 609723 h 1298077"/>
                  <a:gd name="connsiteX67" fmla="*/ 380504 w 1409011"/>
                  <a:gd name="connsiteY67" fmla="*/ 634379 h 1298077"/>
                  <a:gd name="connsiteX68" fmla="*/ 374507 w 1409011"/>
                  <a:gd name="connsiteY68" fmla="*/ 645485 h 1298077"/>
                  <a:gd name="connsiteX69" fmla="*/ 370731 w 1409011"/>
                  <a:gd name="connsiteY69" fmla="*/ 653259 h 1298077"/>
                  <a:gd name="connsiteX70" fmla="*/ 394498 w 1409011"/>
                  <a:gd name="connsiteY70" fmla="*/ 619497 h 1298077"/>
                  <a:gd name="connsiteX71" fmla="*/ 308535 w 1409011"/>
                  <a:gd name="connsiteY71" fmla="*/ 615054 h 1298077"/>
                  <a:gd name="connsiteX72" fmla="*/ 297429 w 1409011"/>
                  <a:gd name="connsiteY72" fmla="*/ 636156 h 1298077"/>
                  <a:gd name="connsiteX73" fmla="*/ 269441 w 1409011"/>
                  <a:gd name="connsiteY73" fmla="*/ 606836 h 1298077"/>
                  <a:gd name="connsiteX74" fmla="*/ 239676 w 1409011"/>
                  <a:gd name="connsiteY74" fmla="*/ 578849 h 1298077"/>
                  <a:gd name="connsiteX75" fmla="*/ 178147 w 1409011"/>
                  <a:gd name="connsiteY75" fmla="*/ 524651 h 1298077"/>
                  <a:gd name="connsiteX76" fmla="*/ 81077 w 1409011"/>
                  <a:gd name="connsiteY76" fmla="*/ 448463 h 1298077"/>
                  <a:gd name="connsiteX77" fmla="*/ 65528 w 1409011"/>
                  <a:gd name="connsiteY77" fmla="*/ 435136 h 1298077"/>
                  <a:gd name="connsiteX78" fmla="*/ 51534 w 1409011"/>
                  <a:gd name="connsiteY78" fmla="*/ 420032 h 1298077"/>
                  <a:gd name="connsiteX79" fmla="*/ 646835 w 1409011"/>
                  <a:gd name="connsiteY79" fmla="*/ 9773 h 1298077"/>
                  <a:gd name="connsiteX80" fmla="*/ 615515 w 1409011"/>
                  <a:gd name="connsiteY80" fmla="*/ 100621 h 1298077"/>
                  <a:gd name="connsiteX81" fmla="*/ 576643 w 1409011"/>
                  <a:gd name="connsiteY81" fmla="*/ 192801 h 1298077"/>
                  <a:gd name="connsiteX82" fmla="*/ 493567 w 1409011"/>
                  <a:gd name="connsiteY82" fmla="*/ 369610 h 1298077"/>
                  <a:gd name="connsiteX83" fmla="*/ 283213 w 1409011"/>
                  <a:gd name="connsiteY83" fmla="*/ 375385 h 1298077"/>
                  <a:gd name="connsiteX84" fmla="*/ 212576 w 1409011"/>
                  <a:gd name="connsiteY84" fmla="*/ 382493 h 1298077"/>
                  <a:gd name="connsiteX85" fmla="*/ 75968 w 1409011"/>
                  <a:gd name="connsiteY85" fmla="*/ 396043 h 1298077"/>
                  <a:gd name="connsiteX86" fmla="*/ 113286 w 1409011"/>
                  <a:gd name="connsiteY86" fmla="*/ 505993 h 1298077"/>
                  <a:gd name="connsiteX87" fmla="*/ 252337 w 1409011"/>
                  <a:gd name="connsiteY87" fmla="*/ 630381 h 1298077"/>
                  <a:gd name="connsiteX88" fmla="*/ 272773 w 1409011"/>
                  <a:gd name="connsiteY88" fmla="*/ 648373 h 1298077"/>
                  <a:gd name="connsiteX89" fmla="*/ 348962 w 1409011"/>
                  <a:gd name="connsiteY89" fmla="*/ 724560 h 1298077"/>
                  <a:gd name="connsiteX90" fmla="*/ 277437 w 1409011"/>
                  <a:gd name="connsiteY90" fmla="*/ 972004 h 1298077"/>
                  <a:gd name="connsiteX91" fmla="*/ 243008 w 1409011"/>
                  <a:gd name="connsiteY91" fmla="*/ 1095059 h 1298077"/>
                  <a:gd name="connsiteX92" fmla="*/ 203247 w 1409011"/>
                  <a:gd name="connsiteY92" fmla="*/ 1215671 h 1298077"/>
                  <a:gd name="connsiteX93" fmla="*/ 218574 w 1409011"/>
                  <a:gd name="connsiteY93" fmla="*/ 1237883 h 1298077"/>
                  <a:gd name="connsiteX94" fmla="*/ 283435 w 1409011"/>
                  <a:gd name="connsiteY94" fmla="*/ 1222334 h 1298077"/>
                  <a:gd name="connsiteX95" fmla="*/ 361179 w 1409011"/>
                  <a:gd name="connsiteY95" fmla="*/ 1159030 h 1298077"/>
                  <a:gd name="connsiteX96" fmla="*/ 389167 w 1409011"/>
                  <a:gd name="connsiteY96" fmla="*/ 1135485 h 1298077"/>
                  <a:gd name="connsiteX97" fmla="*/ 446254 w 1409011"/>
                  <a:gd name="connsiteY97" fmla="*/ 1089950 h 1298077"/>
                  <a:gd name="connsiteX98" fmla="*/ 474908 w 1409011"/>
                  <a:gd name="connsiteY98" fmla="*/ 1067294 h 1298077"/>
                  <a:gd name="connsiteX99" fmla="*/ 552431 w 1409011"/>
                  <a:gd name="connsiteY99" fmla="*/ 993994 h 1298077"/>
                  <a:gd name="connsiteX100" fmla="*/ 577531 w 1409011"/>
                  <a:gd name="connsiteY100" fmla="*/ 967561 h 1298077"/>
                  <a:gd name="connsiteX101" fmla="*/ 630175 w 1409011"/>
                  <a:gd name="connsiteY101" fmla="*/ 917584 h 1298077"/>
                  <a:gd name="connsiteX102" fmla="*/ 655275 w 1409011"/>
                  <a:gd name="connsiteY102" fmla="*/ 891373 h 1298077"/>
                  <a:gd name="connsiteX103" fmla="*/ 669714 w 1409011"/>
                  <a:gd name="connsiteY103" fmla="*/ 880045 h 1298077"/>
                  <a:gd name="connsiteX104" fmla="*/ 684374 w 1409011"/>
                  <a:gd name="connsiteY104" fmla="*/ 867384 h 1298077"/>
                  <a:gd name="connsiteX105" fmla="*/ 763673 w 1409011"/>
                  <a:gd name="connsiteY105" fmla="*/ 982443 h 1298077"/>
                  <a:gd name="connsiteX106" fmla="*/ 915608 w 1409011"/>
                  <a:gd name="connsiteY106" fmla="*/ 1167470 h 1298077"/>
                  <a:gd name="connsiteX107" fmla="*/ 1028671 w 1409011"/>
                  <a:gd name="connsiteY107" fmla="*/ 1298078 h 1298077"/>
                  <a:gd name="connsiteX108" fmla="*/ 1036223 w 1409011"/>
                  <a:gd name="connsiteY108" fmla="*/ 1294968 h 1298077"/>
                  <a:gd name="connsiteX109" fmla="*/ 1038222 w 1409011"/>
                  <a:gd name="connsiteY109" fmla="*/ 1294524 h 1298077"/>
                  <a:gd name="connsiteX110" fmla="*/ 1040222 w 1409011"/>
                  <a:gd name="connsiteY110" fmla="*/ 1294302 h 1298077"/>
                  <a:gd name="connsiteX111" fmla="*/ 1042221 w 1409011"/>
                  <a:gd name="connsiteY111" fmla="*/ 1294302 h 1298077"/>
                  <a:gd name="connsiteX112" fmla="*/ 1044442 w 1409011"/>
                  <a:gd name="connsiteY112" fmla="*/ 1294524 h 1298077"/>
                  <a:gd name="connsiteX113" fmla="*/ 1052883 w 1409011"/>
                  <a:gd name="connsiteY113" fmla="*/ 1292303 h 1298077"/>
                  <a:gd name="connsiteX114" fmla="*/ 1060435 w 1409011"/>
                  <a:gd name="connsiteY114" fmla="*/ 1286305 h 1298077"/>
                  <a:gd name="connsiteX115" fmla="*/ 1055104 w 1409011"/>
                  <a:gd name="connsiteY115" fmla="*/ 1146147 h 1298077"/>
                  <a:gd name="connsiteX116" fmla="*/ 1049995 w 1409011"/>
                  <a:gd name="connsiteY116" fmla="*/ 856278 h 1298077"/>
                  <a:gd name="connsiteX117" fmla="*/ 1041776 w 1409011"/>
                  <a:gd name="connsiteY117" fmla="*/ 755657 h 1298077"/>
                  <a:gd name="connsiteX118" fmla="*/ 1040222 w 1409011"/>
                  <a:gd name="connsiteY118" fmla="*/ 737443 h 1298077"/>
                  <a:gd name="connsiteX119" fmla="*/ 1039999 w 1409011"/>
                  <a:gd name="connsiteY119" fmla="*/ 727670 h 1298077"/>
                  <a:gd name="connsiteX120" fmla="*/ 1094643 w 1409011"/>
                  <a:gd name="connsiteY120" fmla="*/ 688354 h 1298077"/>
                  <a:gd name="connsiteX121" fmla="*/ 1121520 w 1409011"/>
                  <a:gd name="connsiteY121" fmla="*/ 673694 h 1298077"/>
                  <a:gd name="connsiteX122" fmla="*/ 1185493 w 1409011"/>
                  <a:gd name="connsiteY122" fmla="*/ 634823 h 1298077"/>
                  <a:gd name="connsiteX123" fmla="*/ 1249909 w 1409011"/>
                  <a:gd name="connsiteY123" fmla="*/ 593731 h 1298077"/>
                  <a:gd name="connsiteX124" fmla="*/ 1297445 w 1409011"/>
                  <a:gd name="connsiteY124" fmla="*/ 557747 h 1298077"/>
                  <a:gd name="connsiteX125" fmla="*/ 1364527 w 1409011"/>
                  <a:gd name="connsiteY125" fmla="*/ 499551 h 1298077"/>
                  <a:gd name="connsiteX126" fmla="*/ 1383852 w 1409011"/>
                  <a:gd name="connsiteY126" fmla="*/ 477339 h 1298077"/>
                  <a:gd name="connsiteX127" fmla="*/ 1407620 w 1409011"/>
                  <a:gd name="connsiteY127" fmla="*/ 440467 h 1298077"/>
                  <a:gd name="connsiteX128" fmla="*/ 1404732 w 1409011"/>
                  <a:gd name="connsiteY128" fmla="*/ 424474 h 1298077"/>
                  <a:gd name="connsiteX129" fmla="*/ 1149508 w 1409011"/>
                  <a:gd name="connsiteY129" fmla="*/ 388046 h 1298077"/>
                  <a:gd name="connsiteX130" fmla="*/ 899615 w 1409011"/>
                  <a:gd name="connsiteY130" fmla="*/ 351618 h 1298077"/>
                  <a:gd name="connsiteX131" fmla="*/ 860299 w 1409011"/>
                  <a:gd name="connsiteY131" fmla="*/ 320743 h 1298077"/>
                  <a:gd name="connsiteX132" fmla="*/ 711696 w 1409011"/>
                  <a:gd name="connsiteY132" fmla="*/ 64637 h 1298077"/>
                  <a:gd name="connsiteX133" fmla="*/ 664605 w 1409011"/>
                  <a:gd name="connsiteY133" fmla="*/ 0 h 1298077"/>
                  <a:gd name="connsiteX134" fmla="*/ 646835 w 1409011"/>
                  <a:gd name="connsiteY134" fmla="*/ 9773 h 129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409011" h="1298077">
                    <a:moveTo>
                      <a:pt x="51534" y="420032"/>
                    </a:moveTo>
                    <a:cubicBezTo>
                      <a:pt x="156156" y="420920"/>
                      <a:pt x="249227" y="399597"/>
                      <a:pt x="353405" y="397597"/>
                    </a:cubicBezTo>
                    <a:cubicBezTo>
                      <a:pt x="348518" y="415145"/>
                      <a:pt x="325861" y="455127"/>
                      <a:pt x="346075" y="485335"/>
                    </a:cubicBezTo>
                    <a:cubicBezTo>
                      <a:pt x="374285" y="527094"/>
                      <a:pt x="448475" y="473563"/>
                      <a:pt x="411602" y="444021"/>
                    </a:cubicBezTo>
                    <a:cubicBezTo>
                      <a:pt x="402273" y="445354"/>
                      <a:pt x="400274" y="447353"/>
                      <a:pt x="396053" y="454905"/>
                    </a:cubicBezTo>
                    <a:lnTo>
                      <a:pt x="400718" y="456237"/>
                    </a:lnTo>
                    <a:cubicBezTo>
                      <a:pt x="404272" y="458014"/>
                      <a:pt x="407160" y="457126"/>
                      <a:pt x="408270" y="464456"/>
                    </a:cubicBezTo>
                    <a:cubicBezTo>
                      <a:pt x="412269" y="489111"/>
                      <a:pt x="351850" y="499995"/>
                      <a:pt x="350517" y="454683"/>
                    </a:cubicBezTo>
                    <a:cubicBezTo>
                      <a:pt x="348962" y="398930"/>
                      <a:pt x="373841" y="397597"/>
                      <a:pt x="427595" y="396487"/>
                    </a:cubicBezTo>
                    <a:cubicBezTo>
                      <a:pt x="442478" y="396265"/>
                      <a:pt x="458027" y="394932"/>
                      <a:pt x="472687" y="395820"/>
                    </a:cubicBezTo>
                    <a:cubicBezTo>
                      <a:pt x="503785" y="397820"/>
                      <a:pt x="485793" y="407371"/>
                      <a:pt x="507783" y="405372"/>
                    </a:cubicBezTo>
                    <a:lnTo>
                      <a:pt x="619069" y="168368"/>
                    </a:lnTo>
                    <a:cubicBezTo>
                      <a:pt x="627510" y="161927"/>
                      <a:pt x="680820" y="145490"/>
                      <a:pt x="671269" y="227008"/>
                    </a:cubicBezTo>
                    <a:cubicBezTo>
                      <a:pt x="635950" y="249665"/>
                      <a:pt x="652166" y="230118"/>
                      <a:pt x="629731" y="226786"/>
                    </a:cubicBezTo>
                    <a:cubicBezTo>
                      <a:pt x="624844" y="239225"/>
                      <a:pt x="625288" y="239447"/>
                      <a:pt x="637061" y="245444"/>
                    </a:cubicBezTo>
                    <a:cubicBezTo>
                      <a:pt x="650611" y="252108"/>
                      <a:pt x="669269" y="246999"/>
                      <a:pt x="678377" y="234116"/>
                    </a:cubicBezTo>
                    <a:cubicBezTo>
                      <a:pt x="694592" y="210349"/>
                      <a:pt x="687706" y="136605"/>
                      <a:pt x="628620" y="150376"/>
                    </a:cubicBezTo>
                    <a:cubicBezTo>
                      <a:pt x="631064" y="133273"/>
                      <a:pt x="660384" y="66414"/>
                      <a:pt x="668159" y="49977"/>
                    </a:cubicBezTo>
                    <a:cubicBezTo>
                      <a:pt x="680154" y="64415"/>
                      <a:pt x="697035" y="103064"/>
                      <a:pt x="706809" y="121278"/>
                    </a:cubicBezTo>
                    <a:lnTo>
                      <a:pt x="787885" y="258549"/>
                    </a:lnTo>
                    <a:cubicBezTo>
                      <a:pt x="801435" y="279873"/>
                      <a:pt x="812764" y="304973"/>
                      <a:pt x="826980" y="325408"/>
                    </a:cubicBezTo>
                    <a:cubicBezTo>
                      <a:pt x="832089" y="332738"/>
                      <a:pt x="834976" y="334959"/>
                      <a:pt x="839641" y="341401"/>
                    </a:cubicBezTo>
                    <a:cubicBezTo>
                      <a:pt x="846749" y="351174"/>
                      <a:pt x="843639" y="350286"/>
                      <a:pt x="848304" y="358504"/>
                    </a:cubicBezTo>
                    <a:lnTo>
                      <a:pt x="876958" y="377384"/>
                    </a:lnTo>
                    <a:cubicBezTo>
                      <a:pt x="887842" y="379828"/>
                      <a:pt x="906057" y="378273"/>
                      <a:pt x="921828" y="380716"/>
                    </a:cubicBezTo>
                    <a:cubicBezTo>
                      <a:pt x="1000239" y="392489"/>
                      <a:pt x="1076428" y="407371"/>
                      <a:pt x="1154617" y="415367"/>
                    </a:cubicBezTo>
                    <a:cubicBezTo>
                      <a:pt x="1150619" y="432470"/>
                      <a:pt x="1128184" y="464234"/>
                      <a:pt x="1151285" y="482448"/>
                    </a:cubicBezTo>
                    <a:cubicBezTo>
                      <a:pt x="1162614" y="491333"/>
                      <a:pt x="1188158" y="489556"/>
                      <a:pt x="1197710" y="476895"/>
                    </a:cubicBezTo>
                    <a:lnTo>
                      <a:pt x="1198598" y="463790"/>
                    </a:lnTo>
                    <a:cubicBezTo>
                      <a:pt x="1182827" y="461124"/>
                      <a:pt x="1186159" y="479782"/>
                      <a:pt x="1160392" y="470231"/>
                    </a:cubicBezTo>
                    <a:cubicBezTo>
                      <a:pt x="1150397" y="450907"/>
                      <a:pt x="1159282" y="425585"/>
                      <a:pt x="1176385" y="420698"/>
                    </a:cubicBezTo>
                    <a:cubicBezTo>
                      <a:pt x="1193489" y="416034"/>
                      <a:pt x="1328542" y="432026"/>
                      <a:pt x="1356753" y="440023"/>
                    </a:cubicBezTo>
                    <a:lnTo>
                      <a:pt x="1369414" y="445354"/>
                    </a:lnTo>
                    <a:cubicBezTo>
                      <a:pt x="1362084" y="457348"/>
                      <a:pt x="1359196" y="456237"/>
                      <a:pt x="1348756" y="464678"/>
                    </a:cubicBezTo>
                    <a:cubicBezTo>
                      <a:pt x="1340093" y="471786"/>
                      <a:pt x="1336317" y="477783"/>
                      <a:pt x="1330319" y="484669"/>
                    </a:cubicBezTo>
                    <a:cubicBezTo>
                      <a:pt x="1318547" y="498441"/>
                      <a:pt x="1302331" y="507103"/>
                      <a:pt x="1287227" y="518654"/>
                    </a:cubicBezTo>
                    <a:cubicBezTo>
                      <a:pt x="1239247" y="554637"/>
                      <a:pt x="1156838" y="621052"/>
                      <a:pt x="1107748" y="644152"/>
                    </a:cubicBezTo>
                    <a:cubicBezTo>
                      <a:pt x="1065322" y="664143"/>
                      <a:pt x="1068210" y="660589"/>
                      <a:pt x="1032447" y="684578"/>
                    </a:cubicBezTo>
                    <a:cubicBezTo>
                      <a:pt x="1021341" y="691686"/>
                      <a:pt x="1015343" y="688799"/>
                      <a:pt x="1006458" y="693019"/>
                    </a:cubicBezTo>
                    <a:cubicBezTo>
                      <a:pt x="1003348" y="728336"/>
                      <a:pt x="1016010" y="788753"/>
                      <a:pt x="1017565" y="827180"/>
                    </a:cubicBezTo>
                    <a:cubicBezTo>
                      <a:pt x="1019786" y="875603"/>
                      <a:pt x="1021563" y="919361"/>
                      <a:pt x="1021785" y="968450"/>
                    </a:cubicBezTo>
                    <a:cubicBezTo>
                      <a:pt x="1021785" y="1017316"/>
                      <a:pt x="1020008" y="1067294"/>
                      <a:pt x="1022674" y="1116160"/>
                    </a:cubicBezTo>
                    <a:cubicBezTo>
                      <a:pt x="1025117" y="1162140"/>
                      <a:pt x="1030226" y="1204343"/>
                      <a:pt x="1031114" y="1252543"/>
                    </a:cubicBezTo>
                    <a:cubicBezTo>
                      <a:pt x="1016898" y="1244324"/>
                      <a:pt x="926937" y="1143037"/>
                      <a:pt x="917163" y="1129043"/>
                    </a:cubicBezTo>
                    <a:cubicBezTo>
                      <a:pt x="927603" y="1077511"/>
                      <a:pt x="978692" y="1071070"/>
                      <a:pt x="984690" y="1116160"/>
                    </a:cubicBezTo>
                    <a:cubicBezTo>
                      <a:pt x="984023" y="1116827"/>
                      <a:pt x="983135" y="1117715"/>
                      <a:pt x="982691" y="1118159"/>
                    </a:cubicBezTo>
                    <a:cubicBezTo>
                      <a:pt x="974250" y="1126156"/>
                      <a:pt x="967808" y="1130376"/>
                      <a:pt x="963366" y="1141926"/>
                    </a:cubicBezTo>
                    <a:cubicBezTo>
                      <a:pt x="980692" y="1135929"/>
                      <a:pt x="990687" y="1127933"/>
                      <a:pt x="1000905" y="1115716"/>
                    </a:cubicBezTo>
                    <a:cubicBezTo>
                      <a:pt x="990909" y="1066405"/>
                      <a:pt x="954036" y="1055743"/>
                      <a:pt x="922272" y="1087729"/>
                    </a:cubicBezTo>
                    <a:cubicBezTo>
                      <a:pt x="914498" y="1095725"/>
                      <a:pt x="911832" y="1109275"/>
                      <a:pt x="904502" y="1116827"/>
                    </a:cubicBezTo>
                    <a:cubicBezTo>
                      <a:pt x="894284" y="1103722"/>
                      <a:pt x="886954" y="1092838"/>
                      <a:pt x="875403" y="1079066"/>
                    </a:cubicBezTo>
                    <a:cubicBezTo>
                      <a:pt x="864075" y="1065739"/>
                      <a:pt x="855190" y="1058409"/>
                      <a:pt x="845638" y="1044859"/>
                    </a:cubicBezTo>
                    <a:cubicBezTo>
                      <a:pt x="827868" y="1019982"/>
                      <a:pt x="807655" y="997992"/>
                      <a:pt x="790551" y="971337"/>
                    </a:cubicBezTo>
                    <a:cubicBezTo>
                      <a:pt x="772114" y="942239"/>
                      <a:pt x="756121" y="918250"/>
                      <a:pt x="738351" y="891818"/>
                    </a:cubicBezTo>
                    <a:cubicBezTo>
                      <a:pt x="705698" y="842951"/>
                      <a:pt x="715250" y="862498"/>
                      <a:pt x="692371" y="841618"/>
                    </a:cubicBezTo>
                    <a:cubicBezTo>
                      <a:pt x="684374" y="834288"/>
                      <a:pt x="686595" y="830512"/>
                      <a:pt x="682153" y="820739"/>
                    </a:cubicBezTo>
                    <a:cubicBezTo>
                      <a:pt x="666604" y="823404"/>
                      <a:pt x="662606" y="834288"/>
                      <a:pt x="652166" y="843395"/>
                    </a:cubicBezTo>
                    <a:lnTo>
                      <a:pt x="524887" y="972892"/>
                    </a:lnTo>
                    <a:cubicBezTo>
                      <a:pt x="507561" y="989995"/>
                      <a:pt x="489124" y="1004211"/>
                      <a:pt x="471132" y="1021759"/>
                    </a:cubicBezTo>
                    <a:cubicBezTo>
                      <a:pt x="454028" y="1038418"/>
                      <a:pt x="406715" y="1080399"/>
                      <a:pt x="387168" y="1091949"/>
                    </a:cubicBezTo>
                    <a:cubicBezTo>
                      <a:pt x="344298" y="1117049"/>
                      <a:pt x="282991" y="1190127"/>
                      <a:pt x="239898" y="1204343"/>
                    </a:cubicBezTo>
                    <a:lnTo>
                      <a:pt x="337634" y="888708"/>
                    </a:lnTo>
                    <a:cubicBezTo>
                      <a:pt x="354071" y="842507"/>
                      <a:pt x="363401" y="797194"/>
                      <a:pt x="376506" y="751215"/>
                    </a:cubicBezTo>
                    <a:cubicBezTo>
                      <a:pt x="382281" y="731224"/>
                      <a:pt x="382281" y="722783"/>
                      <a:pt x="374063" y="704125"/>
                    </a:cubicBezTo>
                    <a:cubicBezTo>
                      <a:pt x="367399" y="689465"/>
                      <a:pt x="371397" y="695240"/>
                      <a:pt x="359847" y="689909"/>
                    </a:cubicBezTo>
                    <a:cubicBezTo>
                      <a:pt x="346297" y="683468"/>
                      <a:pt x="316532" y="659257"/>
                      <a:pt x="314755" y="644152"/>
                    </a:cubicBezTo>
                    <a:cubicBezTo>
                      <a:pt x="310312" y="606614"/>
                      <a:pt x="357403" y="578182"/>
                      <a:pt x="375840" y="609723"/>
                    </a:cubicBezTo>
                    <a:cubicBezTo>
                      <a:pt x="378949" y="615054"/>
                      <a:pt x="382504" y="625716"/>
                      <a:pt x="380504" y="634379"/>
                    </a:cubicBezTo>
                    <a:cubicBezTo>
                      <a:pt x="378283" y="644374"/>
                      <a:pt x="380504" y="635267"/>
                      <a:pt x="374507" y="645485"/>
                    </a:cubicBezTo>
                    <a:cubicBezTo>
                      <a:pt x="370064" y="652371"/>
                      <a:pt x="372730" y="639266"/>
                      <a:pt x="370731" y="653259"/>
                    </a:cubicBezTo>
                    <a:cubicBezTo>
                      <a:pt x="390722" y="649705"/>
                      <a:pt x="398275" y="643708"/>
                      <a:pt x="394498" y="619497"/>
                    </a:cubicBezTo>
                    <a:cubicBezTo>
                      <a:pt x="386724" y="567965"/>
                      <a:pt x="323196" y="574850"/>
                      <a:pt x="308535" y="615054"/>
                    </a:cubicBezTo>
                    <a:cubicBezTo>
                      <a:pt x="305425" y="623939"/>
                      <a:pt x="303871" y="630825"/>
                      <a:pt x="297429" y="636156"/>
                    </a:cubicBezTo>
                    <a:cubicBezTo>
                      <a:pt x="290099" y="625494"/>
                      <a:pt x="278770" y="615276"/>
                      <a:pt x="269441" y="606836"/>
                    </a:cubicBezTo>
                    <a:cubicBezTo>
                      <a:pt x="258779" y="597285"/>
                      <a:pt x="250116" y="588622"/>
                      <a:pt x="239676" y="578849"/>
                    </a:cubicBezTo>
                    <a:cubicBezTo>
                      <a:pt x="217907" y="558635"/>
                      <a:pt x="199027" y="543531"/>
                      <a:pt x="178147" y="524651"/>
                    </a:cubicBezTo>
                    <a:cubicBezTo>
                      <a:pt x="145938" y="495997"/>
                      <a:pt x="115063" y="474229"/>
                      <a:pt x="81077" y="448463"/>
                    </a:cubicBezTo>
                    <a:cubicBezTo>
                      <a:pt x="73525" y="442910"/>
                      <a:pt x="71970" y="440467"/>
                      <a:pt x="65528" y="435136"/>
                    </a:cubicBezTo>
                    <a:cubicBezTo>
                      <a:pt x="58198" y="429361"/>
                      <a:pt x="55533" y="428917"/>
                      <a:pt x="51534" y="420032"/>
                    </a:cubicBezTo>
                    <a:close/>
                    <a:moveTo>
                      <a:pt x="646835" y="9773"/>
                    </a:moveTo>
                    <a:cubicBezTo>
                      <a:pt x="649722" y="32208"/>
                      <a:pt x="625288" y="79297"/>
                      <a:pt x="615515" y="100621"/>
                    </a:cubicBezTo>
                    <a:cubicBezTo>
                      <a:pt x="601965" y="130163"/>
                      <a:pt x="589304" y="162371"/>
                      <a:pt x="576643" y="192801"/>
                    </a:cubicBezTo>
                    <a:cubicBezTo>
                      <a:pt x="551320" y="253663"/>
                      <a:pt x="520667" y="312969"/>
                      <a:pt x="493567" y="369610"/>
                    </a:cubicBezTo>
                    <a:cubicBezTo>
                      <a:pt x="462025" y="376274"/>
                      <a:pt x="341410" y="371387"/>
                      <a:pt x="283213" y="375385"/>
                    </a:cubicBezTo>
                    <a:cubicBezTo>
                      <a:pt x="257668" y="377162"/>
                      <a:pt x="235900" y="380938"/>
                      <a:pt x="212576" y="382493"/>
                    </a:cubicBezTo>
                    <a:cubicBezTo>
                      <a:pt x="170372" y="385159"/>
                      <a:pt x="119949" y="391156"/>
                      <a:pt x="75968" y="396043"/>
                    </a:cubicBezTo>
                    <a:cubicBezTo>
                      <a:pt x="2666" y="404039"/>
                      <a:pt x="-64860" y="369610"/>
                      <a:pt x="113286" y="505993"/>
                    </a:cubicBezTo>
                    <a:lnTo>
                      <a:pt x="252337" y="630381"/>
                    </a:lnTo>
                    <a:cubicBezTo>
                      <a:pt x="258779" y="636600"/>
                      <a:pt x="266109" y="641265"/>
                      <a:pt x="272773" y="648373"/>
                    </a:cubicBezTo>
                    <a:lnTo>
                      <a:pt x="348962" y="724560"/>
                    </a:lnTo>
                    <a:cubicBezTo>
                      <a:pt x="351850" y="736999"/>
                      <a:pt x="282546" y="955789"/>
                      <a:pt x="277437" y="972004"/>
                    </a:cubicBezTo>
                    <a:cubicBezTo>
                      <a:pt x="265220" y="1010875"/>
                      <a:pt x="257224" y="1057520"/>
                      <a:pt x="243008" y="1095059"/>
                    </a:cubicBezTo>
                    <a:cubicBezTo>
                      <a:pt x="225238" y="1141482"/>
                      <a:pt x="219684" y="1171247"/>
                      <a:pt x="203247" y="1215671"/>
                    </a:cubicBezTo>
                    <a:cubicBezTo>
                      <a:pt x="208578" y="1222557"/>
                      <a:pt x="214576" y="1230553"/>
                      <a:pt x="218574" y="1237883"/>
                    </a:cubicBezTo>
                    <a:cubicBezTo>
                      <a:pt x="245673" y="1228998"/>
                      <a:pt x="223238" y="1256097"/>
                      <a:pt x="283435" y="1222334"/>
                    </a:cubicBezTo>
                    <a:lnTo>
                      <a:pt x="361179" y="1159030"/>
                    </a:lnTo>
                    <a:cubicBezTo>
                      <a:pt x="369620" y="1151256"/>
                      <a:pt x="378283" y="1142815"/>
                      <a:pt x="389167" y="1135485"/>
                    </a:cubicBezTo>
                    <a:cubicBezTo>
                      <a:pt x="421154" y="1113717"/>
                      <a:pt x="416267" y="1118604"/>
                      <a:pt x="446254" y="1089950"/>
                    </a:cubicBezTo>
                    <a:cubicBezTo>
                      <a:pt x="455139" y="1081509"/>
                      <a:pt x="465579" y="1076623"/>
                      <a:pt x="474908" y="1067294"/>
                    </a:cubicBezTo>
                    <a:lnTo>
                      <a:pt x="552431" y="993994"/>
                    </a:lnTo>
                    <a:cubicBezTo>
                      <a:pt x="561760" y="984664"/>
                      <a:pt x="566869" y="977779"/>
                      <a:pt x="577531" y="967561"/>
                    </a:cubicBezTo>
                    <a:lnTo>
                      <a:pt x="630175" y="917584"/>
                    </a:lnTo>
                    <a:cubicBezTo>
                      <a:pt x="638394" y="909810"/>
                      <a:pt x="646613" y="898481"/>
                      <a:pt x="655275" y="891373"/>
                    </a:cubicBezTo>
                    <a:cubicBezTo>
                      <a:pt x="660162" y="887153"/>
                      <a:pt x="664827" y="884932"/>
                      <a:pt x="669714" y="880045"/>
                    </a:cubicBezTo>
                    <a:cubicBezTo>
                      <a:pt x="680154" y="869383"/>
                      <a:pt x="669269" y="872937"/>
                      <a:pt x="684374" y="867384"/>
                    </a:cubicBezTo>
                    <a:cubicBezTo>
                      <a:pt x="702589" y="880267"/>
                      <a:pt x="752345" y="964451"/>
                      <a:pt x="763673" y="982443"/>
                    </a:cubicBezTo>
                    <a:cubicBezTo>
                      <a:pt x="791439" y="1025979"/>
                      <a:pt x="877625" y="1128377"/>
                      <a:pt x="915608" y="1167470"/>
                    </a:cubicBezTo>
                    <a:cubicBezTo>
                      <a:pt x="937155" y="1189905"/>
                      <a:pt x="1022674" y="1282974"/>
                      <a:pt x="1028671" y="1298078"/>
                    </a:cubicBezTo>
                    <a:cubicBezTo>
                      <a:pt x="1038889" y="1294968"/>
                      <a:pt x="1029337" y="1296523"/>
                      <a:pt x="1036223" y="1294968"/>
                    </a:cubicBezTo>
                    <a:cubicBezTo>
                      <a:pt x="1036668" y="1294746"/>
                      <a:pt x="1037556" y="1294524"/>
                      <a:pt x="1038222" y="1294524"/>
                    </a:cubicBezTo>
                    <a:cubicBezTo>
                      <a:pt x="1038667" y="1294302"/>
                      <a:pt x="1039555" y="1294302"/>
                      <a:pt x="1040222" y="1294302"/>
                    </a:cubicBezTo>
                    <a:cubicBezTo>
                      <a:pt x="1040666" y="1294302"/>
                      <a:pt x="1041776" y="1294524"/>
                      <a:pt x="1042221" y="1294302"/>
                    </a:cubicBezTo>
                    <a:cubicBezTo>
                      <a:pt x="1042887" y="1294302"/>
                      <a:pt x="1043776" y="1294524"/>
                      <a:pt x="1044442" y="1294524"/>
                    </a:cubicBezTo>
                    <a:cubicBezTo>
                      <a:pt x="1049551" y="1294080"/>
                      <a:pt x="1048440" y="1294746"/>
                      <a:pt x="1052883" y="1292303"/>
                    </a:cubicBezTo>
                    <a:cubicBezTo>
                      <a:pt x="1059769" y="1288749"/>
                      <a:pt x="1058436" y="1288082"/>
                      <a:pt x="1060435" y="1286305"/>
                    </a:cubicBezTo>
                    <a:cubicBezTo>
                      <a:pt x="1061324" y="1240771"/>
                      <a:pt x="1059769" y="1189683"/>
                      <a:pt x="1055104" y="1146147"/>
                    </a:cubicBezTo>
                    <a:cubicBezTo>
                      <a:pt x="1045553" y="1057965"/>
                      <a:pt x="1059769" y="937130"/>
                      <a:pt x="1049995" y="856278"/>
                    </a:cubicBezTo>
                    <a:lnTo>
                      <a:pt x="1041776" y="755657"/>
                    </a:lnTo>
                    <a:cubicBezTo>
                      <a:pt x="1041110" y="750326"/>
                      <a:pt x="1040444" y="742774"/>
                      <a:pt x="1040222" y="737443"/>
                    </a:cubicBezTo>
                    <a:cubicBezTo>
                      <a:pt x="1040222" y="736555"/>
                      <a:pt x="1039999" y="727670"/>
                      <a:pt x="1039999" y="727670"/>
                    </a:cubicBezTo>
                    <a:cubicBezTo>
                      <a:pt x="1042221" y="704125"/>
                      <a:pt x="1071764" y="702792"/>
                      <a:pt x="1094643" y="688354"/>
                    </a:cubicBezTo>
                    <a:cubicBezTo>
                      <a:pt x="1104194" y="682135"/>
                      <a:pt x="1110636" y="679692"/>
                      <a:pt x="1121520" y="673694"/>
                    </a:cubicBezTo>
                    <a:lnTo>
                      <a:pt x="1185493" y="634823"/>
                    </a:lnTo>
                    <a:cubicBezTo>
                      <a:pt x="1206595" y="622162"/>
                      <a:pt x="1223921" y="606614"/>
                      <a:pt x="1249909" y="593731"/>
                    </a:cubicBezTo>
                    <a:cubicBezTo>
                      <a:pt x="1270123" y="583735"/>
                      <a:pt x="1279008" y="569742"/>
                      <a:pt x="1297445" y="557747"/>
                    </a:cubicBezTo>
                    <a:cubicBezTo>
                      <a:pt x="1344980" y="526872"/>
                      <a:pt x="1330542" y="524651"/>
                      <a:pt x="1364527" y="499551"/>
                    </a:cubicBezTo>
                    <a:cubicBezTo>
                      <a:pt x="1375411" y="491555"/>
                      <a:pt x="1376078" y="484891"/>
                      <a:pt x="1383852" y="477339"/>
                    </a:cubicBezTo>
                    <a:cubicBezTo>
                      <a:pt x="1397180" y="464234"/>
                      <a:pt x="1402289" y="472897"/>
                      <a:pt x="1407620" y="440467"/>
                    </a:cubicBezTo>
                    <a:cubicBezTo>
                      <a:pt x="1410952" y="419365"/>
                      <a:pt x="1407620" y="427140"/>
                      <a:pt x="1404732" y="424474"/>
                    </a:cubicBezTo>
                    <a:cubicBezTo>
                      <a:pt x="1392737" y="413590"/>
                      <a:pt x="1185715" y="391156"/>
                      <a:pt x="1149508" y="388046"/>
                    </a:cubicBezTo>
                    <a:cubicBezTo>
                      <a:pt x="1075096" y="381383"/>
                      <a:pt x="946040" y="351396"/>
                      <a:pt x="899615" y="351618"/>
                    </a:cubicBezTo>
                    <a:cubicBezTo>
                      <a:pt x="876514" y="351840"/>
                      <a:pt x="870294" y="335181"/>
                      <a:pt x="860299" y="320743"/>
                    </a:cubicBezTo>
                    <a:lnTo>
                      <a:pt x="711696" y="64637"/>
                    </a:lnTo>
                    <a:cubicBezTo>
                      <a:pt x="688150" y="3776"/>
                      <a:pt x="678377" y="37094"/>
                      <a:pt x="664605" y="0"/>
                    </a:cubicBezTo>
                    <a:lnTo>
                      <a:pt x="646835" y="977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8C5FCB2-045A-AF7C-C187-9AC0A99769BC}"/>
                  </a:ext>
                </a:extLst>
              </p:cNvPr>
              <p:cNvSpPr/>
              <p:nvPr/>
            </p:nvSpPr>
            <p:spPr>
              <a:xfrm>
                <a:off x="4210733" y="2310683"/>
                <a:ext cx="97494" cy="127025"/>
              </a:xfrm>
              <a:custGeom>
                <a:avLst/>
                <a:gdLst>
                  <a:gd name="connsiteX0" fmla="*/ 68711 w 97494"/>
                  <a:gd name="connsiteY0" fmla="*/ 53355 h 127025"/>
                  <a:gd name="connsiteX1" fmla="*/ 61603 w 97494"/>
                  <a:gd name="connsiteY1" fmla="*/ 69126 h 127025"/>
                  <a:gd name="connsiteX2" fmla="*/ 82039 w 97494"/>
                  <a:gd name="connsiteY2" fmla="*/ 69792 h 127025"/>
                  <a:gd name="connsiteX3" fmla="*/ 85371 w 97494"/>
                  <a:gd name="connsiteY3" fmla="*/ 100667 h 127025"/>
                  <a:gd name="connsiteX4" fmla="*/ 20954 w 97494"/>
                  <a:gd name="connsiteY4" fmla="*/ 31143 h 127025"/>
                  <a:gd name="connsiteX5" fmla="*/ 44944 w 97494"/>
                  <a:gd name="connsiteY5" fmla="*/ 13374 h 127025"/>
                  <a:gd name="connsiteX6" fmla="*/ 60937 w 97494"/>
                  <a:gd name="connsiteY6" fmla="*/ 7821 h 127025"/>
                  <a:gd name="connsiteX7" fmla="*/ 2073 w 97494"/>
                  <a:gd name="connsiteY7" fmla="*/ 86229 h 127025"/>
                  <a:gd name="connsiteX8" fmla="*/ 42278 w 97494"/>
                  <a:gd name="connsiteY8" fmla="*/ 126878 h 127025"/>
                  <a:gd name="connsiteX9" fmla="*/ 97144 w 97494"/>
                  <a:gd name="connsiteY9" fmla="*/ 100889 h 127025"/>
                  <a:gd name="connsiteX10" fmla="*/ 92701 w 97494"/>
                  <a:gd name="connsiteY10" fmla="*/ 68460 h 127025"/>
                  <a:gd name="connsiteX11" fmla="*/ 68711 w 97494"/>
                  <a:gd name="connsiteY11" fmla="*/ 53355 h 1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94" h="127025">
                    <a:moveTo>
                      <a:pt x="68711" y="53355"/>
                    </a:moveTo>
                    <a:lnTo>
                      <a:pt x="61603" y="69126"/>
                    </a:lnTo>
                    <a:cubicBezTo>
                      <a:pt x="74264" y="66461"/>
                      <a:pt x="69156" y="64906"/>
                      <a:pt x="82039" y="69792"/>
                    </a:cubicBezTo>
                    <a:lnTo>
                      <a:pt x="85371" y="100667"/>
                    </a:lnTo>
                    <a:cubicBezTo>
                      <a:pt x="37614" y="136207"/>
                      <a:pt x="-5923" y="89339"/>
                      <a:pt x="20954" y="31143"/>
                    </a:cubicBezTo>
                    <a:cubicBezTo>
                      <a:pt x="26285" y="20259"/>
                      <a:pt x="30061" y="11375"/>
                      <a:pt x="44944" y="13374"/>
                    </a:cubicBezTo>
                    <a:cubicBezTo>
                      <a:pt x="46721" y="13818"/>
                      <a:pt x="78041" y="26701"/>
                      <a:pt x="60937" y="7821"/>
                    </a:cubicBezTo>
                    <a:cubicBezTo>
                      <a:pt x="34504" y="-20833"/>
                      <a:pt x="-10144" y="34697"/>
                      <a:pt x="2073" y="86229"/>
                    </a:cubicBezTo>
                    <a:cubicBezTo>
                      <a:pt x="6294" y="103999"/>
                      <a:pt x="23842" y="125545"/>
                      <a:pt x="42278" y="126878"/>
                    </a:cubicBezTo>
                    <a:cubicBezTo>
                      <a:pt x="54495" y="127766"/>
                      <a:pt x="90924" y="125323"/>
                      <a:pt x="97144" y="100889"/>
                    </a:cubicBezTo>
                    <a:cubicBezTo>
                      <a:pt x="98698" y="94448"/>
                      <a:pt x="94700" y="73346"/>
                      <a:pt x="92701" y="68460"/>
                    </a:cubicBezTo>
                    <a:cubicBezTo>
                      <a:pt x="89147" y="59575"/>
                      <a:pt x="80262" y="55355"/>
                      <a:pt x="68711" y="533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0C04645-6D15-7F6A-66AA-81C4B9E0A1AD}"/>
                  </a:ext>
                </a:extLst>
              </p:cNvPr>
              <p:cNvSpPr/>
              <p:nvPr/>
            </p:nvSpPr>
            <p:spPr>
              <a:xfrm>
                <a:off x="4436870" y="2160883"/>
                <a:ext cx="89679" cy="125776"/>
              </a:xfrm>
              <a:custGeom>
                <a:avLst/>
                <a:gdLst>
                  <a:gd name="connsiteX0" fmla="*/ 2284 w 89679"/>
                  <a:gd name="connsiteY0" fmla="*/ 38341 h 125776"/>
                  <a:gd name="connsiteX1" fmla="*/ 12057 w 89679"/>
                  <a:gd name="connsiteY1" fmla="*/ 29012 h 125776"/>
                  <a:gd name="connsiteX2" fmla="*/ 20498 w 89679"/>
                  <a:gd name="connsiteY2" fmla="*/ 15240 h 125776"/>
                  <a:gd name="connsiteX3" fmla="*/ 70477 w 89679"/>
                  <a:gd name="connsiteY3" fmla="*/ 47004 h 125776"/>
                  <a:gd name="connsiteX4" fmla="*/ 66923 w 89679"/>
                  <a:gd name="connsiteY4" fmla="*/ 112085 h 125776"/>
                  <a:gd name="connsiteX5" fmla="*/ 27828 w 89679"/>
                  <a:gd name="connsiteY5" fmla="*/ 86319 h 125776"/>
                  <a:gd name="connsiteX6" fmla="*/ 19832 w 89679"/>
                  <a:gd name="connsiteY6" fmla="*/ 98758 h 125776"/>
                  <a:gd name="connsiteX7" fmla="*/ 24941 w 89679"/>
                  <a:gd name="connsiteY7" fmla="*/ 114751 h 125776"/>
                  <a:gd name="connsiteX8" fmla="*/ 76474 w 89679"/>
                  <a:gd name="connsiteY8" fmla="*/ 24347 h 125776"/>
                  <a:gd name="connsiteX9" fmla="*/ 2284 w 89679"/>
                  <a:gd name="connsiteY9" fmla="*/ 38341 h 12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679" h="125776">
                    <a:moveTo>
                      <a:pt x="2284" y="38341"/>
                    </a:moveTo>
                    <a:cubicBezTo>
                      <a:pt x="16056" y="33010"/>
                      <a:pt x="7393" y="36342"/>
                      <a:pt x="12057" y="29012"/>
                    </a:cubicBezTo>
                    <a:cubicBezTo>
                      <a:pt x="16278" y="22570"/>
                      <a:pt x="16944" y="20349"/>
                      <a:pt x="20498" y="15240"/>
                    </a:cubicBezTo>
                    <a:cubicBezTo>
                      <a:pt x="56483" y="12353"/>
                      <a:pt x="60703" y="18572"/>
                      <a:pt x="70477" y="47004"/>
                    </a:cubicBezTo>
                    <a:cubicBezTo>
                      <a:pt x="80695" y="76768"/>
                      <a:pt x="78917" y="87208"/>
                      <a:pt x="66923" y="112085"/>
                    </a:cubicBezTo>
                    <a:cubicBezTo>
                      <a:pt x="20054" y="118971"/>
                      <a:pt x="39157" y="106088"/>
                      <a:pt x="27828" y="86319"/>
                    </a:cubicBezTo>
                    <a:cubicBezTo>
                      <a:pt x="21609" y="88540"/>
                      <a:pt x="20054" y="83432"/>
                      <a:pt x="19832" y="98758"/>
                    </a:cubicBezTo>
                    <a:cubicBezTo>
                      <a:pt x="19832" y="102756"/>
                      <a:pt x="22053" y="110753"/>
                      <a:pt x="24941" y="114751"/>
                    </a:cubicBezTo>
                    <a:cubicBezTo>
                      <a:pt x="42711" y="139184"/>
                      <a:pt x="120233" y="128744"/>
                      <a:pt x="76474" y="24347"/>
                    </a:cubicBezTo>
                    <a:cubicBezTo>
                      <a:pt x="58926" y="-17634"/>
                      <a:pt x="-13709" y="-308"/>
                      <a:pt x="2284" y="383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EF28A0B-E501-88F9-3E5D-2AF27BD66685}"/>
                  </a:ext>
                </a:extLst>
              </p:cNvPr>
              <p:cNvSpPr/>
              <p:nvPr/>
            </p:nvSpPr>
            <p:spPr>
              <a:xfrm>
                <a:off x="4299658" y="1961013"/>
                <a:ext cx="86584" cy="129009"/>
              </a:xfrm>
              <a:custGeom>
                <a:avLst/>
                <a:gdLst>
                  <a:gd name="connsiteX0" fmla="*/ 1333 w 86584"/>
                  <a:gd name="connsiteY0" fmla="*/ 32971 h 129009"/>
                  <a:gd name="connsiteX1" fmla="*/ 37984 w 86584"/>
                  <a:gd name="connsiteY1" fmla="*/ 18089 h 129009"/>
                  <a:gd name="connsiteX2" fmla="*/ 69081 w 86584"/>
                  <a:gd name="connsiteY2" fmla="*/ 48297 h 129009"/>
                  <a:gd name="connsiteX3" fmla="*/ 20880 w 86584"/>
                  <a:gd name="connsiteY3" fmla="*/ 115822 h 129009"/>
                  <a:gd name="connsiteX4" fmla="*/ 11106 w 86584"/>
                  <a:gd name="connsiteY4" fmla="*/ 97608 h 129009"/>
                  <a:gd name="connsiteX5" fmla="*/ 2666 w 86584"/>
                  <a:gd name="connsiteY5" fmla="*/ 109603 h 129009"/>
                  <a:gd name="connsiteX6" fmla="*/ 63306 w 86584"/>
                  <a:gd name="connsiteY6" fmla="*/ 120043 h 129009"/>
                  <a:gd name="connsiteX7" fmla="*/ 45092 w 86584"/>
                  <a:gd name="connsiteY7" fmla="*/ 5206 h 129009"/>
                  <a:gd name="connsiteX8" fmla="*/ 3332 w 86584"/>
                  <a:gd name="connsiteY8" fmla="*/ 15424 h 129009"/>
                  <a:gd name="connsiteX9" fmla="*/ 0 w 86584"/>
                  <a:gd name="connsiteY9" fmla="*/ 24086 h 129009"/>
                  <a:gd name="connsiteX10" fmla="*/ 1333 w 86584"/>
                  <a:gd name="connsiteY10" fmla="*/ 32971 h 12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584" h="129009">
                    <a:moveTo>
                      <a:pt x="1333" y="32971"/>
                    </a:moveTo>
                    <a:cubicBezTo>
                      <a:pt x="15327" y="26752"/>
                      <a:pt x="10662" y="6094"/>
                      <a:pt x="37984" y="18089"/>
                    </a:cubicBezTo>
                    <a:cubicBezTo>
                      <a:pt x="49756" y="23198"/>
                      <a:pt x="64639" y="37414"/>
                      <a:pt x="69081" y="48297"/>
                    </a:cubicBezTo>
                    <a:cubicBezTo>
                      <a:pt x="84630" y="86058"/>
                      <a:pt x="64639" y="123819"/>
                      <a:pt x="20880" y="115822"/>
                    </a:cubicBezTo>
                    <a:cubicBezTo>
                      <a:pt x="14883" y="104938"/>
                      <a:pt x="20214" y="104938"/>
                      <a:pt x="11106" y="97608"/>
                    </a:cubicBezTo>
                    <a:cubicBezTo>
                      <a:pt x="1333" y="102939"/>
                      <a:pt x="7108" y="96276"/>
                      <a:pt x="2666" y="109603"/>
                    </a:cubicBezTo>
                    <a:cubicBezTo>
                      <a:pt x="13328" y="129816"/>
                      <a:pt x="43093" y="135813"/>
                      <a:pt x="63306" y="120043"/>
                    </a:cubicBezTo>
                    <a:cubicBezTo>
                      <a:pt x="99513" y="91389"/>
                      <a:pt x="93515" y="27418"/>
                      <a:pt x="45092" y="5206"/>
                    </a:cubicBezTo>
                    <a:cubicBezTo>
                      <a:pt x="25989" y="-3457"/>
                      <a:pt x="13328" y="-2124"/>
                      <a:pt x="3332" y="15424"/>
                    </a:cubicBezTo>
                    <a:cubicBezTo>
                      <a:pt x="3110" y="15868"/>
                      <a:pt x="0" y="24086"/>
                      <a:pt x="0" y="24086"/>
                    </a:cubicBezTo>
                    <a:lnTo>
                      <a:pt x="1333" y="3297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C63133D-1630-3E8D-B2F1-621B18A28A14}"/>
                  </a:ext>
                </a:extLst>
              </p:cNvPr>
              <p:cNvSpPr/>
              <p:nvPr/>
            </p:nvSpPr>
            <p:spPr>
              <a:xfrm>
                <a:off x="4418227" y="1822728"/>
                <a:ext cx="89471" cy="123427"/>
              </a:xfrm>
              <a:custGeom>
                <a:avLst/>
                <a:gdLst>
                  <a:gd name="connsiteX0" fmla="*/ 89120 w 89471"/>
                  <a:gd name="connsiteY0" fmla="*/ 80852 h 123427"/>
                  <a:gd name="connsiteX1" fmla="*/ 62687 w 89471"/>
                  <a:gd name="connsiteY1" fmla="*/ 104619 h 123427"/>
                  <a:gd name="connsiteX2" fmla="*/ 27591 w 89471"/>
                  <a:gd name="connsiteY2" fmla="*/ 23545 h 123427"/>
                  <a:gd name="connsiteX3" fmla="*/ 56245 w 89471"/>
                  <a:gd name="connsiteY3" fmla="*/ 0 h 123427"/>
                  <a:gd name="connsiteX4" fmla="*/ 56245 w 89471"/>
                  <a:gd name="connsiteY4" fmla="*/ 123277 h 123427"/>
                  <a:gd name="connsiteX5" fmla="*/ 89120 w 89471"/>
                  <a:gd name="connsiteY5" fmla="*/ 80852 h 12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471" h="123427">
                    <a:moveTo>
                      <a:pt x="89120" y="80852"/>
                    </a:moveTo>
                    <a:cubicBezTo>
                      <a:pt x="68240" y="85073"/>
                      <a:pt x="77569" y="96845"/>
                      <a:pt x="62687" y="104619"/>
                    </a:cubicBezTo>
                    <a:cubicBezTo>
                      <a:pt x="20705" y="127053"/>
                      <a:pt x="-2396" y="50199"/>
                      <a:pt x="27591" y="23545"/>
                    </a:cubicBezTo>
                    <a:cubicBezTo>
                      <a:pt x="44472" y="8441"/>
                      <a:pt x="52691" y="23101"/>
                      <a:pt x="56245" y="0"/>
                    </a:cubicBezTo>
                    <a:cubicBezTo>
                      <a:pt x="-15946" y="1111"/>
                      <a:pt x="-21499" y="128386"/>
                      <a:pt x="56245" y="123277"/>
                    </a:cubicBezTo>
                    <a:cubicBezTo>
                      <a:pt x="81346" y="121500"/>
                      <a:pt x="91563" y="90181"/>
                      <a:pt x="89120" y="808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CAF84FB-966A-1042-964B-F7A5A57E6E25}"/>
                  </a:ext>
                </a:extLst>
              </p:cNvPr>
              <p:cNvSpPr/>
              <p:nvPr/>
            </p:nvSpPr>
            <p:spPr>
              <a:xfrm>
                <a:off x="4633731" y="2492746"/>
                <a:ext cx="89273" cy="107801"/>
              </a:xfrm>
              <a:custGeom>
                <a:avLst/>
                <a:gdLst>
                  <a:gd name="connsiteX0" fmla="*/ 60647 w 89273"/>
                  <a:gd name="connsiteY0" fmla="*/ 80308 h 107801"/>
                  <a:gd name="connsiteX1" fmla="*/ 14444 w 89273"/>
                  <a:gd name="connsiteY1" fmla="*/ 70979 h 107801"/>
                  <a:gd name="connsiteX2" fmla="*/ 36435 w 89273"/>
                  <a:gd name="connsiteY2" fmla="*/ 13672 h 107801"/>
                  <a:gd name="connsiteX3" fmla="*/ 84636 w 89273"/>
                  <a:gd name="connsiteY3" fmla="*/ 38772 h 107801"/>
                  <a:gd name="connsiteX4" fmla="*/ 4004 w 89273"/>
                  <a:gd name="connsiteY4" fmla="*/ 38994 h 107801"/>
                  <a:gd name="connsiteX5" fmla="*/ 60647 w 89273"/>
                  <a:gd name="connsiteY5" fmla="*/ 80308 h 107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73" h="107801">
                    <a:moveTo>
                      <a:pt x="60647" y="80308"/>
                    </a:moveTo>
                    <a:cubicBezTo>
                      <a:pt x="58425" y="80975"/>
                      <a:pt x="25773" y="109851"/>
                      <a:pt x="14444" y="70979"/>
                    </a:cubicBezTo>
                    <a:cubicBezTo>
                      <a:pt x="7336" y="46768"/>
                      <a:pt x="23552" y="23667"/>
                      <a:pt x="36435" y="13672"/>
                    </a:cubicBezTo>
                    <a:cubicBezTo>
                      <a:pt x="81305" y="7675"/>
                      <a:pt x="65534" y="27888"/>
                      <a:pt x="84636" y="38772"/>
                    </a:cubicBezTo>
                    <a:cubicBezTo>
                      <a:pt x="109737" y="17448"/>
                      <a:pt x="25773" y="-36750"/>
                      <a:pt x="4004" y="38994"/>
                    </a:cubicBezTo>
                    <a:cubicBezTo>
                      <a:pt x="-21540" y="128731"/>
                      <a:pt x="84414" y="117181"/>
                      <a:pt x="60647" y="8030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F31A487-28C2-5451-EBA0-27E02D5AFFBC}"/>
                  </a:ext>
                </a:extLst>
              </p:cNvPr>
              <p:cNvSpPr/>
              <p:nvPr/>
            </p:nvSpPr>
            <p:spPr>
              <a:xfrm>
                <a:off x="4170021" y="2132266"/>
                <a:ext cx="89396" cy="109339"/>
              </a:xfrm>
              <a:custGeom>
                <a:avLst/>
                <a:gdLst>
                  <a:gd name="connsiteX0" fmla="*/ 69885 w 89396"/>
                  <a:gd name="connsiteY0" fmla="*/ 48077 h 109339"/>
                  <a:gd name="connsiteX1" fmla="*/ 64332 w 89396"/>
                  <a:gd name="connsiteY1" fmla="*/ 56740 h 109339"/>
                  <a:gd name="connsiteX2" fmla="*/ 72550 w 89396"/>
                  <a:gd name="connsiteY2" fmla="*/ 63404 h 109339"/>
                  <a:gd name="connsiteX3" fmla="*/ 80103 w 89396"/>
                  <a:gd name="connsiteY3" fmla="*/ 69401 h 109339"/>
                  <a:gd name="connsiteX4" fmla="*/ 16574 w 89396"/>
                  <a:gd name="connsiteY4" fmla="*/ 32973 h 109339"/>
                  <a:gd name="connsiteX5" fmla="*/ 49005 w 89396"/>
                  <a:gd name="connsiteY5" fmla="*/ 13871 h 109339"/>
                  <a:gd name="connsiteX6" fmla="*/ 7023 w 89396"/>
                  <a:gd name="connsiteY6" fmla="*/ 26087 h 109339"/>
                  <a:gd name="connsiteX7" fmla="*/ 77437 w 89396"/>
                  <a:gd name="connsiteY7" fmla="*/ 99832 h 109339"/>
                  <a:gd name="connsiteX8" fmla="*/ 69885 w 89396"/>
                  <a:gd name="connsiteY8" fmla="*/ 48077 h 10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96" h="109339">
                    <a:moveTo>
                      <a:pt x="69885" y="48077"/>
                    </a:moveTo>
                    <a:lnTo>
                      <a:pt x="64332" y="56740"/>
                    </a:lnTo>
                    <a:cubicBezTo>
                      <a:pt x="69218" y="64292"/>
                      <a:pt x="63221" y="56296"/>
                      <a:pt x="72550" y="63404"/>
                    </a:cubicBezTo>
                    <a:lnTo>
                      <a:pt x="80103" y="69401"/>
                    </a:lnTo>
                    <a:cubicBezTo>
                      <a:pt x="76104" y="112493"/>
                      <a:pt x="-3861" y="104052"/>
                      <a:pt x="16574" y="32973"/>
                    </a:cubicBezTo>
                    <a:cubicBezTo>
                      <a:pt x="23682" y="8762"/>
                      <a:pt x="26570" y="16758"/>
                      <a:pt x="49005" y="13871"/>
                    </a:cubicBezTo>
                    <a:cubicBezTo>
                      <a:pt x="47006" y="-10563"/>
                      <a:pt x="17685" y="-345"/>
                      <a:pt x="7023" y="26087"/>
                    </a:cubicBezTo>
                    <a:cubicBezTo>
                      <a:pt x="-21409" y="96278"/>
                      <a:pt x="43452" y="126264"/>
                      <a:pt x="77437" y="99832"/>
                    </a:cubicBezTo>
                    <a:cubicBezTo>
                      <a:pt x="98539" y="83173"/>
                      <a:pt x="88988" y="57629"/>
                      <a:pt x="69885" y="4807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18BD04D9-AEE3-A610-4629-57AC495E7826}"/>
                  </a:ext>
                </a:extLst>
              </p:cNvPr>
              <p:cNvSpPr/>
              <p:nvPr/>
            </p:nvSpPr>
            <p:spPr>
              <a:xfrm>
                <a:off x="3900750" y="2027710"/>
                <a:ext cx="115708" cy="89090"/>
              </a:xfrm>
              <a:custGeom>
                <a:avLst/>
                <a:gdLst>
                  <a:gd name="connsiteX0" fmla="*/ 5522 w 115708"/>
                  <a:gd name="connsiteY0" fmla="*/ 54012 h 89090"/>
                  <a:gd name="connsiteX1" fmla="*/ 20404 w 115708"/>
                  <a:gd name="connsiteY1" fmla="*/ 25580 h 89090"/>
                  <a:gd name="connsiteX2" fmla="*/ 101925 w 115708"/>
                  <a:gd name="connsiteY2" fmla="*/ 75558 h 89090"/>
                  <a:gd name="connsiteX3" fmla="*/ 67273 w 115708"/>
                  <a:gd name="connsiteY3" fmla="*/ 69338 h 89090"/>
                  <a:gd name="connsiteX4" fmla="*/ 60387 w 115708"/>
                  <a:gd name="connsiteY4" fmla="*/ 83332 h 89090"/>
                  <a:gd name="connsiteX5" fmla="*/ 115030 w 115708"/>
                  <a:gd name="connsiteY5" fmla="*/ 69338 h 89090"/>
                  <a:gd name="connsiteX6" fmla="*/ 27068 w 115708"/>
                  <a:gd name="connsiteY6" fmla="*/ 7144 h 89090"/>
                  <a:gd name="connsiteX7" fmla="*/ 5522 w 115708"/>
                  <a:gd name="connsiteY7" fmla="*/ 54012 h 8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08" h="89090">
                    <a:moveTo>
                      <a:pt x="5522" y="54012"/>
                    </a:moveTo>
                    <a:cubicBezTo>
                      <a:pt x="22181" y="47126"/>
                      <a:pt x="11075" y="34243"/>
                      <a:pt x="20404" y="25580"/>
                    </a:cubicBezTo>
                    <a:cubicBezTo>
                      <a:pt x="43061" y="4479"/>
                      <a:pt x="112365" y="10476"/>
                      <a:pt x="101925" y="75558"/>
                    </a:cubicBezTo>
                    <a:cubicBezTo>
                      <a:pt x="74825" y="84665"/>
                      <a:pt x="81489" y="75113"/>
                      <a:pt x="67273" y="69338"/>
                    </a:cubicBezTo>
                    <a:lnTo>
                      <a:pt x="60387" y="83332"/>
                    </a:lnTo>
                    <a:cubicBezTo>
                      <a:pt x="81045" y="92217"/>
                      <a:pt x="109921" y="93105"/>
                      <a:pt x="115030" y="69338"/>
                    </a:cubicBezTo>
                    <a:cubicBezTo>
                      <a:pt x="121250" y="40462"/>
                      <a:pt x="84154" y="-20843"/>
                      <a:pt x="27068" y="7144"/>
                    </a:cubicBezTo>
                    <a:cubicBezTo>
                      <a:pt x="-1142" y="20916"/>
                      <a:pt x="-5363" y="42906"/>
                      <a:pt x="5522" y="540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4018DC3-5069-7FE8-1215-06DBAC7E7DA8}"/>
                  </a:ext>
                </a:extLst>
              </p:cNvPr>
              <p:cNvSpPr/>
              <p:nvPr/>
            </p:nvSpPr>
            <p:spPr>
              <a:xfrm>
                <a:off x="4538093" y="1993462"/>
                <a:ext cx="83844" cy="111424"/>
              </a:xfrm>
              <a:custGeom>
                <a:avLst/>
                <a:gdLst>
                  <a:gd name="connsiteX0" fmla="*/ 80761 w 83844"/>
                  <a:gd name="connsiteY0" fmla="*/ 65603 h 111424"/>
                  <a:gd name="connsiteX1" fmla="*/ 61436 w 83844"/>
                  <a:gd name="connsiteY1" fmla="*/ 90925 h 111424"/>
                  <a:gd name="connsiteX2" fmla="*/ 17455 w 83844"/>
                  <a:gd name="connsiteY2" fmla="*/ 46279 h 111424"/>
                  <a:gd name="connsiteX3" fmla="*/ 39446 w 83844"/>
                  <a:gd name="connsiteY3" fmla="*/ 16070 h 111424"/>
                  <a:gd name="connsiteX4" fmla="*/ 67878 w 83844"/>
                  <a:gd name="connsiteY4" fmla="*/ 8074 h 111424"/>
                  <a:gd name="connsiteX5" fmla="*/ 3017 w 83844"/>
                  <a:gd name="connsiteY5" fmla="*/ 87593 h 111424"/>
                  <a:gd name="connsiteX6" fmla="*/ 55661 w 83844"/>
                  <a:gd name="connsiteY6" fmla="*/ 109583 h 111424"/>
                  <a:gd name="connsiteX7" fmla="*/ 80761 w 83844"/>
                  <a:gd name="connsiteY7" fmla="*/ 65603 h 11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44" h="111424">
                    <a:moveTo>
                      <a:pt x="80761" y="65603"/>
                    </a:moveTo>
                    <a:cubicBezTo>
                      <a:pt x="58993" y="80263"/>
                      <a:pt x="78762" y="80930"/>
                      <a:pt x="61436" y="90925"/>
                    </a:cubicBezTo>
                    <a:cubicBezTo>
                      <a:pt x="40112" y="103808"/>
                      <a:pt x="-93" y="91591"/>
                      <a:pt x="17455" y="46279"/>
                    </a:cubicBezTo>
                    <a:cubicBezTo>
                      <a:pt x="22564" y="33618"/>
                      <a:pt x="28117" y="21845"/>
                      <a:pt x="39446" y="16070"/>
                    </a:cubicBezTo>
                    <a:cubicBezTo>
                      <a:pt x="60104" y="6075"/>
                      <a:pt x="55661" y="22290"/>
                      <a:pt x="67878" y="8074"/>
                    </a:cubicBezTo>
                    <a:cubicBezTo>
                      <a:pt x="41445" y="-23912"/>
                      <a:pt x="-13421" y="46723"/>
                      <a:pt x="3017" y="87593"/>
                    </a:cubicBezTo>
                    <a:cubicBezTo>
                      <a:pt x="9236" y="102920"/>
                      <a:pt x="32116" y="116469"/>
                      <a:pt x="55661" y="109583"/>
                    </a:cubicBezTo>
                    <a:cubicBezTo>
                      <a:pt x="72320" y="104919"/>
                      <a:pt x="91423" y="82707"/>
                      <a:pt x="80761" y="656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3D2D233-79A2-420E-350B-9686ACF09D38}"/>
                  </a:ext>
                </a:extLst>
              </p:cNvPr>
              <p:cNvSpPr/>
              <p:nvPr/>
            </p:nvSpPr>
            <p:spPr>
              <a:xfrm>
                <a:off x="4532964" y="2354160"/>
                <a:ext cx="73496" cy="116621"/>
              </a:xfrm>
              <a:custGeom>
                <a:avLst/>
                <a:gdLst>
                  <a:gd name="connsiteX0" fmla="*/ 11478 w 73496"/>
                  <a:gd name="connsiteY0" fmla="*/ 27426 h 116621"/>
                  <a:gd name="connsiteX1" fmla="*/ 35912 w 73496"/>
                  <a:gd name="connsiteY1" fmla="*/ 15431 h 116621"/>
                  <a:gd name="connsiteX2" fmla="*/ 11034 w 73496"/>
                  <a:gd name="connsiteY2" fmla="*/ 95839 h 116621"/>
                  <a:gd name="connsiteX3" fmla="*/ 14588 w 73496"/>
                  <a:gd name="connsiteY3" fmla="*/ 61188 h 116621"/>
                  <a:gd name="connsiteX4" fmla="*/ 70564 w 73496"/>
                  <a:gd name="connsiteY4" fmla="*/ 83400 h 116621"/>
                  <a:gd name="connsiteX5" fmla="*/ 25250 w 73496"/>
                  <a:gd name="connsiteY5" fmla="*/ 105 h 116621"/>
                  <a:gd name="connsiteX6" fmla="*/ 11478 w 73496"/>
                  <a:gd name="connsiteY6" fmla="*/ 27426 h 1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496" h="116621">
                    <a:moveTo>
                      <a:pt x="11478" y="27426"/>
                    </a:moveTo>
                    <a:cubicBezTo>
                      <a:pt x="25695" y="20318"/>
                      <a:pt x="10812" y="7435"/>
                      <a:pt x="35912" y="15431"/>
                    </a:cubicBezTo>
                    <a:cubicBezTo>
                      <a:pt x="74563" y="27648"/>
                      <a:pt x="71231" y="136932"/>
                      <a:pt x="11034" y="95839"/>
                    </a:cubicBezTo>
                    <a:cubicBezTo>
                      <a:pt x="9479" y="72739"/>
                      <a:pt x="22141" y="74293"/>
                      <a:pt x="14588" y="61188"/>
                    </a:cubicBezTo>
                    <a:cubicBezTo>
                      <a:pt x="-33613" y="103391"/>
                      <a:pt x="51461" y="149593"/>
                      <a:pt x="70564" y="83400"/>
                    </a:cubicBezTo>
                    <a:cubicBezTo>
                      <a:pt x="83448" y="38310"/>
                      <a:pt x="51239" y="-2339"/>
                      <a:pt x="25250" y="105"/>
                    </a:cubicBezTo>
                    <a:cubicBezTo>
                      <a:pt x="12367" y="1438"/>
                      <a:pt x="5037" y="14321"/>
                      <a:pt x="11478" y="27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1288D3E-1568-FB60-7E80-2361A73B0B34}"/>
                  </a:ext>
                </a:extLst>
              </p:cNvPr>
              <p:cNvSpPr/>
              <p:nvPr/>
            </p:nvSpPr>
            <p:spPr>
              <a:xfrm>
                <a:off x="4705880" y="2025312"/>
                <a:ext cx="76237" cy="102393"/>
              </a:xfrm>
              <a:custGeom>
                <a:avLst/>
                <a:gdLst>
                  <a:gd name="connsiteX0" fmla="*/ 70240 w 76237"/>
                  <a:gd name="connsiteY0" fmla="*/ 65961 h 102393"/>
                  <a:gd name="connsiteX1" fmla="*/ 18485 w 76237"/>
                  <a:gd name="connsiteY1" fmla="*/ 84175 h 102393"/>
                  <a:gd name="connsiteX2" fmla="*/ 27370 w 76237"/>
                  <a:gd name="connsiteY2" fmla="*/ 27978 h 102393"/>
                  <a:gd name="connsiteX3" fmla="*/ 76238 w 76237"/>
                  <a:gd name="connsiteY3" fmla="*/ 9987 h 102393"/>
                  <a:gd name="connsiteX4" fmla="*/ 48 w 76237"/>
                  <a:gd name="connsiteY4" fmla="*/ 64628 h 102393"/>
                  <a:gd name="connsiteX5" fmla="*/ 37810 w 76237"/>
                  <a:gd name="connsiteY5" fmla="*/ 101945 h 102393"/>
                  <a:gd name="connsiteX6" fmla="*/ 62244 w 76237"/>
                  <a:gd name="connsiteY6" fmla="*/ 88618 h 102393"/>
                  <a:gd name="connsiteX7" fmla="*/ 70240 w 76237"/>
                  <a:gd name="connsiteY7" fmla="*/ 65961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37" h="102393">
                    <a:moveTo>
                      <a:pt x="70240" y="65961"/>
                    </a:moveTo>
                    <a:cubicBezTo>
                      <a:pt x="52248" y="67516"/>
                      <a:pt x="60245" y="96392"/>
                      <a:pt x="18485" y="84175"/>
                    </a:cubicBezTo>
                    <a:cubicBezTo>
                      <a:pt x="9155" y="61741"/>
                      <a:pt x="12487" y="41750"/>
                      <a:pt x="27370" y="27978"/>
                    </a:cubicBezTo>
                    <a:cubicBezTo>
                      <a:pt x="56246" y="1546"/>
                      <a:pt x="64021" y="28867"/>
                      <a:pt x="76238" y="9987"/>
                    </a:cubicBezTo>
                    <a:cubicBezTo>
                      <a:pt x="59134" y="-18001"/>
                      <a:pt x="1603" y="16872"/>
                      <a:pt x="48" y="64628"/>
                    </a:cubicBezTo>
                    <a:cubicBezTo>
                      <a:pt x="-840" y="91949"/>
                      <a:pt x="10488" y="105055"/>
                      <a:pt x="37810" y="101945"/>
                    </a:cubicBezTo>
                    <a:cubicBezTo>
                      <a:pt x="52248" y="100390"/>
                      <a:pt x="54692" y="96614"/>
                      <a:pt x="62244" y="88618"/>
                    </a:cubicBezTo>
                    <a:cubicBezTo>
                      <a:pt x="70907" y="79511"/>
                      <a:pt x="77793" y="78844"/>
                      <a:pt x="70240" y="659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82ADB989-5FD2-BF30-0CD8-A3ADF717B162}"/>
                  </a:ext>
                </a:extLst>
              </p:cNvPr>
              <p:cNvSpPr/>
              <p:nvPr/>
            </p:nvSpPr>
            <p:spPr>
              <a:xfrm>
                <a:off x="4097800" y="2438352"/>
                <a:ext cx="73147" cy="102807"/>
              </a:xfrm>
              <a:custGeom>
                <a:avLst/>
                <a:gdLst>
                  <a:gd name="connsiteX0" fmla="*/ 58364 w 73147"/>
                  <a:gd name="connsiteY0" fmla="*/ 46520 h 102807"/>
                  <a:gd name="connsiteX1" fmla="*/ 52367 w 73147"/>
                  <a:gd name="connsiteY1" fmla="*/ 85392 h 102807"/>
                  <a:gd name="connsiteX2" fmla="*/ 14383 w 73147"/>
                  <a:gd name="connsiteY2" fmla="*/ 50519 h 102807"/>
                  <a:gd name="connsiteX3" fmla="*/ 55254 w 73147"/>
                  <a:gd name="connsiteY3" fmla="*/ 10759 h 102807"/>
                  <a:gd name="connsiteX4" fmla="*/ 54366 w 73147"/>
                  <a:gd name="connsiteY4" fmla="*/ 1652 h 102807"/>
                  <a:gd name="connsiteX5" fmla="*/ 6831 w 73147"/>
                  <a:gd name="connsiteY5" fmla="*/ 88946 h 102807"/>
                  <a:gd name="connsiteX6" fmla="*/ 60585 w 73147"/>
                  <a:gd name="connsiteY6" fmla="*/ 96054 h 102807"/>
                  <a:gd name="connsiteX7" fmla="*/ 73024 w 73147"/>
                  <a:gd name="connsiteY7" fmla="*/ 71176 h 102807"/>
                  <a:gd name="connsiteX8" fmla="*/ 58364 w 73147"/>
                  <a:gd name="connsiteY8" fmla="*/ 46520 h 102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147" h="102807">
                    <a:moveTo>
                      <a:pt x="58364" y="46520"/>
                    </a:moveTo>
                    <a:cubicBezTo>
                      <a:pt x="52367" y="66067"/>
                      <a:pt x="72580" y="66289"/>
                      <a:pt x="52367" y="85392"/>
                    </a:cubicBezTo>
                    <a:cubicBezTo>
                      <a:pt x="25045" y="96054"/>
                      <a:pt x="8830" y="80949"/>
                      <a:pt x="14383" y="50519"/>
                    </a:cubicBezTo>
                    <a:cubicBezTo>
                      <a:pt x="21491" y="10093"/>
                      <a:pt x="46591" y="14091"/>
                      <a:pt x="55254" y="10759"/>
                    </a:cubicBezTo>
                    <a:lnTo>
                      <a:pt x="54366" y="1652"/>
                    </a:lnTo>
                    <a:cubicBezTo>
                      <a:pt x="25045" y="-11453"/>
                      <a:pt x="-16493" y="56738"/>
                      <a:pt x="6831" y="88946"/>
                    </a:cubicBezTo>
                    <a:cubicBezTo>
                      <a:pt x="16604" y="102717"/>
                      <a:pt x="42815" y="108270"/>
                      <a:pt x="60585" y="96054"/>
                    </a:cubicBezTo>
                    <a:cubicBezTo>
                      <a:pt x="67693" y="90945"/>
                      <a:pt x="72580" y="82726"/>
                      <a:pt x="73024" y="71176"/>
                    </a:cubicBezTo>
                    <a:cubicBezTo>
                      <a:pt x="74357" y="47631"/>
                      <a:pt x="64584" y="47409"/>
                      <a:pt x="58364" y="4652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4D15943-775B-074A-18FD-0CE9E2F3D608}"/>
                  </a:ext>
                </a:extLst>
              </p:cNvPr>
              <p:cNvSpPr/>
              <p:nvPr/>
            </p:nvSpPr>
            <p:spPr>
              <a:xfrm>
                <a:off x="4056429" y="2580605"/>
                <a:ext cx="76473" cy="94057"/>
              </a:xfrm>
              <a:custGeom>
                <a:avLst/>
                <a:gdLst>
                  <a:gd name="connsiteX0" fmla="*/ 19325 w 76473"/>
                  <a:gd name="connsiteY0" fmla="*/ 16217 h 94057"/>
                  <a:gd name="connsiteX1" fmla="*/ 61307 w 76473"/>
                  <a:gd name="connsiteY1" fmla="*/ 26212 h 94057"/>
                  <a:gd name="connsiteX2" fmla="*/ 45536 w 76473"/>
                  <a:gd name="connsiteY2" fmla="*/ 80188 h 94057"/>
                  <a:gd name="connsiteX3" fmla="*/ 15771 w 76473"/>
                  <a:gd name="connsiteY3" fmla="*/ 82187 h 94057"/>
                  <a:gd name="connsiteX4" fmla="*/ 7108 w 76473"/>
                  <a:gd name="connsiteY4" fmla="*/ 65750 h 94057"/>
                  <a:gd name="connsiteX5" fmla="*/ 0 w 76473"/>
                  <a:gd name="connsiteY5" fmla="*/ 83519 h 94057"/>
                  <a:gd name="connsiteX6" fmla="*/ 74413 w 76473"/>
                  <a:gd name="connsiteY6" fmla="*/ 51978 h 94057"/>
                  <a:gd name="connsiteX7" fmla="*/ 19325 w 76473"/>
                  <a:gd name="connsiteY7" fmla="*/ 16217 h 94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473" h="94057">
                    <a:moveTo>
                      <a:pt x="19325" y="16217"/>
                    </a:moveTo>
                    <a:cubicBezTo>
                      <a:pt x="26211" y="19993"/>
                      <a:pt x="52866" y="11996"/>
                      <a:pt x="61307" y="26212"/>
                    </a:cubicBezTo>
                    <a:cubicBezTo>
                      <a:pt x="65972" y="53089"/>
                      <a:pt x="55310" y="65750"/>
                      <a:pt x="45536" y="80188"/>
                    </a:cubicBezTo>
                    <a:lnTo>
                      <a:pt x="15771" y="82187"/>
                    </a:lnTo>
                    <a:cubicBezTo>
                      <a:pt x="9551" y="70414"/>
                      <a:pt x="15327" y="72413"/>
                      <a:pt x="7108" y="65750"/>
                    </a:cubicBezTo>
                    <a:lnTo>
                      <a:pt x="0" y="83519"/>
                    </a:lnTo>
                    <a:cubicBezTo>
                      <a:pt x="33319" y="103732"/>
                      <a:pt x="63750" y="95736"/>
                      <a:pt x="74413" y="51978"/>
                    </a:cubicBezTo>
                    <a:cubicBezTo>
                      <a:pt x="89961" y="-13326"/>
                      <a:pt x="12217" y="-6884"/>
                      <a:pt x="19325" y="1621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26368768-8259-5FD4-6BB4-9B1F8B624D47}"/>
                  </a:ext>
                </a:extLst>
              </p:cNvPr>
              <p:cNvSpPr/>
              <p:nvPr/>
            </p:nvSpPr>
            <p:spPr>
              <a:xfrm>
                <a:off x="4632412" y="2155292"/>
                <a:ext cx="71115" cy="95158"/>
              </a:xfrm>
              <a:custGeom>
                <a:avLst/>
                <a:gdLst>
                  <a:gd name="connsiteX0" fmla="*/ 66630 w 71115"/>
                  <a:gd name="connsiteY0" fmla="*/ 66811 h 95158"/>
                  <a:gd name="connsiteX1" fmla="*/ 13320 w 71115"/>
                  <a:gd name="connsiteY1" fmla="*/ 50152 h 95158"/>
                  <a:gd name="connsiteX2" fmla="*/ 27980 w 71115"/>
                  <a:gd name="connsiteY2" fmla="*/ 17500 h 95158"/>
                  <a:gd name="connsiteX3" fmla="*/ 56635 w 71115"/>
                  <a:gd name="connsiteY3" fmla="*/ 5061 h 95158"/>
                  <a:gd name="connsiteX4" fmla="*/ 40642 w 71115"/>
                  <a:gd name="connsiteY4" fmla="*/ 95020 h 95158"/>
                  <a:gd name="connsiteX5" fmla="*/ 66630 w 71115"/>
                  <a:gd name="connsiteY5" fmla="*/ 66811 h 9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15" h="95158">
                    <a:moveTo>
                      <a:pt x="66630" y="66811"/>
                    </a:moveTo>
                    <a:cubicBezTo>
                      <a:pt x="66630" y="66811"/>
                      <a:pt x="13764" y="105460"/>
                      <a:pt x="13320" y="50152"/>
                    </a:cubicBezTo>
                    <a:cubicBezTo>
                      <a:pt x="13098" y="35270"/>
                      <a:pt x="17985" y="22609"/>
                      <a:pt x="27980" y="17500"/>
                    </a:cubicBezTo>
                    <a:cubicBezTo>
                      <a:pt x="45084" y="9282"/>
                      <a:pt x="54413" y="27273"/>
                      <a:pt x="56635" y="5061"/>
                    </a:cubicBezTo>
                    <a:cubicBezTo>
                      <a:pt x="1991" y="-26480"/>
                      <a:pt x="-29995" y="99907"/>
                      <a:pt x="40642" y="95020"/>
                    </a:cubicBezTo>
                    <a:cubicBezTo>
                      <a:pt x="44862" y="94798"/>
                      <a:pt x="84178" y="84803"/>
                      <a:pt x="66630" y="6681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279FB81-7F9C-ABC6-A9E1-7E1937D8657D}"/>
                  </a:ext>
                </a:extLst>
              </p:cNvPr>
              <p:cNvSpPr/>
              <p:nvPr/>
            </p:nvSpPr>
            <p:spPr>
              <a:xfrm>
                <a:off x="4838094" y="2089528"/>
                <a:ext cx="80412" cy="74166"/>
              </a:xfrm>
              <a:custGeom>
                <a:avLst/>
                <a:gdLst>
                  <a:gd name="connsiteX0" fmla="*/ 0 w 80412"/>
                  <a:gd name="connsiteY0" fmla="*/ 45281 h 74166"/>
                  <a:gd name="connsiteX1" fmla="*/ 8663 w 80412"/>
                  <a:gd name="connsiteY1" fmla="*/ 50168 h 74166"/>
                  <a:gd name="connsiteX2" fmla="*/ 23323 w 80412"/>
                  <a:gd name="connsiteY2" fmla="*/ 24846 h 74166"/>
                  <a:gd name="connsiteX3" fmla="*/ 65083 w 80412"/>
                  <a:gd name="connsiteY3" fmla="*/ 47058 h 74166"/>
                  <a:gd name="connsiteX4" fmla="*/ 41982 w 80412"/>
                  <a:gd name="connsiteY4" fmla="*/ 65272 h 74166"/>
                  <a:gd name="connsiteX5" fmla="*/ 63973 w 80412"/>
                  <a:gd name="connsiteY5" fmla="*/ 74157 h 74166"/>
                  <a:gd name="connsiteX6" fmla="*/ 80410 w 80412"/>
                  <a:gd name="connsiteY6" fmla="*/ 39061 h 74166"/>
                  <a:gd name="connsiteX7" fmla="*/ 0 w 80412"/>
                  <a:gd name="connsiteY7" fmla="*/ 45281 h 7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412" h="74166">
                    <a:moveTo>
                      <a:pt x="0" y="45281"/>
                    </a:moveTo>
                    <a:lnTo>
                      <a:pt x="8663" y="50168"/>
                    </a:lnTo>
                    <a:cubicBezTo>
                      <a:pt x="15327" y="42393"/>
                      <a:pt x="15771" y="32398"/>
                      <a:pt x="23323" y="24846"/>
                    </a:cubicBezTo>
                    <a:cubicBezTo>
                      <a:pt x="39983" y="7964"/>
                      <a:pt x="72191" y="16405"/>
                      <a:pt x="65083" y="47058"/>
                    </a:cubicBezTo>
                    <a:cubicBezTo>
                      <a:pt x="61307" y="64161"/>
                      <a:pt x="49979" y="59719"/>
                      <a:pt x="41982" y="65272"/>
                    </a:cubicBezTo>
                    <a:cubicBezTo>
                      <a:pt x="47313" y="74823"/>
                      <a:pt x="49979" y="74157"/>
                      <a:pt x="63973" y="74157"/>
                    </a:cubicBezTo>
                    <a:cubicBezTo>
                      <a:pt x="69304" y="65938"/>
                      <a:pt x="80188" y="51500"/>
                      <a:pt x="80410" y="39061"/>
                    </a:cubicBezTo>
                    <a:cubicBezTo>
                      <a:pt x="80854" y="-8250"/>
                      <a:pt x="16437" y="-19801"/>
                      <a:pt x="0" y="4528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7C5E473-58E0-455E-5621-907A43B8B84E}"/>
                  </a:ext>
                </a:extLst>
              </p:cNvPr>
              <p:cNvSpPr/>
              <p:nvPr/>
            </p:nvSpPr>
            <p:spPr>
              <a:xfrm>
                <a:off x="4322382" y="2212482"/>
                <a:ext cx="60489" cy="88496"/>
              </a:xfrm>
              <a:custGeom>
                <a:avLst/>
                <a:gdLst>
                  <a:gd name="connsiteX0" fmla="*/ 59907 w 60489"/>
                  <a:gd name="connsiteY0" fmla="*/ 72036 h 88496"/>
                  <a:gd name="connsiteX1" fmla="*/ 13482 w 60489"/>
                  <a:gd name="connsiteY1" fmla="*/ 61597 h 88496"/>
                  <a:gd name="connsiteX2" fmla="*/ 27698 w 60489"/>
                  <a:gd name="connsiteY2" fmla="*/ 12952 h 88496"/>
                  <a:gd name="connsiteX3" fmla="*/ 51244 w 60489"/>
                  <a:gd name="connsiteY3" fmla="*/ 8954 h 88496"/>
                  <a:gd name="connsiteX4" fmla="*/ 25255 w 60489"/>
                  <a:gd name="connsiteY4" fmla="*/ 84031 h 88496"/>
                  <a:gd name="connsiteX5" fmla="*/ 59907 w 60489"/>
                  <a:gd name="connsiteY5" fmla="*/ 72036 h 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89" h="88496">
                    <a:moveTo>
                      <a:pt x="59907" y="72036"/>
                    </a:moveTo>
                    <a:cubicBezTo>
                      <a:pt x="31475" y="77589"/>
                      <a:pt x="31697" y="73813"/>
                      <a:pt x="13482" y="61597"/>
                    </a:cubicBezTo>
                    <a:cubicBezTo>
                      <a:pt x="12372" y="34942"/>
                      <a:pt x="14593" y="28056"/>
                      <a:pt x="27698" y="12952"/>
                    </a:cubicBezTo>
                    <a:cubicBezTo>
                      <a:pt x="40804" y="12508"/>
                      <a:pt x="43692" y="16950"/>
                      <a:pt x="51244" y="8954"/>
                    </a:cubicBezTo>
                    <a:cubicBezTo>
                      <a:pt x="25921" y="-28585"/>
                      <a:pt x="-33831" y="62707"/>
                      <a:pt x="25255" y="84031"/>
                    </a:cubicBezTo>
                    <a:cubicBezTo>
                      <a:pt x="40137" y="89584"/>
                      <a:pt x="64571" y="93804"/>
                      <a:pt x="59907" y="720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E353B51-F089-1F10-0F1C-8019BF1AEC69}"/>
                  </a:ext>
                </a:extLst>
              </p:cNvPr>
              <p:cNvSpPr/>
              <p:nvPr/>
            </p:nvSpPr>
            <p:spPr>
              <a:xfrm>
                <a:off x="4971438" y="2029671"/>
                <a:ext cx="46520" cy="62268"/>
              </a:xfrm>
              <a:custGeom>
                <a:avLst/>
                <a:gdLst>
                  <a:gd name="connsiteX0" fmla="*/ 4152 w 46520"/>
                  <a:gd name="connsiteY0" fmla="*/ 62269 h 62268"/>
                  <a:gd name="connsiteX1" fmla="*/ 15036 w 46520"/>
                  <a:gd name="connsiteY1" fmla="*/ 26729 h 62268"/>
                  <a:gd name="connsiteX2" fmla="*/ 44579 w 46520"/>
                  <a:gd name="connsiteY2" fmla="*/ 22287 h 62268"/>
                  <a:gd name="connsiteX3" fmla="*/ 45912 w 46520"/>
                  <a:gd name="connsiteY3" fmla="*/ 16734 h 62268"/>
                  <a:gd name="connsiteX4" fmla="*/ 39026 w 46520"/>
                  <a:gd name="connsiteY4" fmla="*/ 75 h 62268"/>
                  <a:gd name="connsiteX5" fmla="*/ 4152 w 46520"/>
                  <a:gd name="connsiteY5" fmla="*/ 62269 h 6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20" h="62268">
                    <a:moveTo>
                      <a:pt x="4152" y="62269"/>
                    </a:moveTo>
                    <a:cubicBezTo>
                      <a:pt x="20812" y="53384"/>
                      <a:pt x="6596" y="46276"/>
                      <a:pt x="15036" y="26729"/>
                    </a:cubicBezTo>
                    <a:cubicBezTo>
                      <a:pt x="21478" y="11847"/>
                      <a:pt x="33029" y="12736"/>
                      <a:pt x="44579" y="22287"/>
                    </a:cubicBezTo>
                    <a:cubicBezTo>
                      <a:pt x="39693" y="15845"/>
                      <a:pt x="44801" y="20510"/>
                      <a:pt x="45912" y="16734"/>
                    </a:cubicBezTo>
                    <a:cubicBezTo>
                      <a:pt x="48133" y="8737"/>
                      <a:pt x="43913" y="6960"/>
                      <a:pt x="39026" y="75"/>
                    </a:cubicBezTo>
                    <a:cubicBezTo>
                      <a:pt x="-3622" y="-2147"/>
                      <a:pt x="-4066" y="45832"/>
                      <a:pt x="4152" y="6226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D15E833-6563-8018-395F-F4D94AAE02F8}"/>
                </a:ext>
              </a:extLst>
            </p:cNvPr>
            <p:cNvSpPr txBox="1"/>
            <p:nvPr/>
          </p:nvSpPr>
          <p:spPr>
            <a:xfrm>
              <a:off x="7197595" y="1706196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E863F26D-0485-4461-2034-4873D1A07E26}"/>
                </a:ext>
              </a:extLst>
            </p:cNvPr>
            <p:cNvSpPr txBox="1"/>
            <p:nvPr/>
          </p:nvSpPr>
          <p:spPr>
            <a:xfrm>
              <a:off x="7257527" y="2051081"/>
              <a:ext cx="372797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2AC9CDE6-4493-ADD0-C1E6-152D5E171142}"/>
              </a:ext>
            </a:extLst>
          </p:cNvPr>
          <p:cNvGrpSpPr/>
          <p:nvPr/>
        </p:nvGrpSpPr>
        <p:grpSpPr>
          <a:xfrm>
            <a:off x="6323640" y="3003269"/>
            <a:ext cx="4661861" cy="868105"/>
            <a:chOff x="6323640" y="1706196"/>
            <a:chExt cx="4661861" cy="868105"/>
          </a:xfrm>
        </p:grpSpPr>
        <p:grpSp>
          <p:nvGrpSpPr>
            <p:cNvPr id="195" name="图形 2">
              <a:extLst>
                <a:ext uri="{FF2B5EF4-FFF2-40B4-BE49-F238E27FC236}">
                  <a16:creationId xmlns:a16="http://schemas.microsoft.com/office/drawing/2014/main" id="{4C8322B4-B493-47E3-79FC-653E6384EACB}"/>
                </a:ext>
              </a:extLst>
            </p:cNvPr>
            <p:cNvGrpSpPr/>
            <p:nvPr/>
          </p:nvGrpSpPr>
          <p:grpSpPr>
            <a:xfrm rot="896980">
              <a:off x="6323640" y="1751156"/>
              <a:ext cx="810455" cy="746646"/>
              <a:chOff x="3735455" y="1577062"/>
              <a:chExt cx="1409011" cy="1298077"/>
            </a:xfrm>
            <a:solidFill>
              <a:srgbClr val="262626"/>
            </a:solidFill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B90A65E-C1D3-DC74-AAE4-A32D7735A2C4}"/>
                  </a:ext>
                </a:extLst>
              </p:cNvPr>
              <p:cNvSpPr/>
              <p:nvPr/>
            </p:nvSpPr>
            <p:spPr>
              <a:xfrm>
                <a:off x="3735455" y="1577062"/>
                <a:ext cx="1409011" cy="1298077"/>
              </a:xfrm>
              <a:custGeom>
                <a:avLst/>
                <a:gdLst>
                  <a:gd name="connsiteX0" fmla="*/ 51534 w 1409011"/>
                  <a:gd name="connsiteY0" fmla="*/ 420032 h 1298077"/>
                  <a:gd name="connsiteX1" fmla="*/ 353405 w 1409011"/>
                  <a:gd name="connsiteY1" fmla="*/ 397597 h 1298077"/>
                  <a:gd name="connsiteX2" fmla="*/ 346075 w 1409011"/>
                  <a:gd name="connsiteY2" fmla="*/ 485335 h 1298077"/>
                  <a:gd name="connsiteX3" fmla="*/ 411602 w 1409011"/>
                  <a:gd name="connsiteY3" fmla="*/ 444021 h 1298077"/>
                  <a:gd name="connsiteX4" fmla="*/ 396053 w 1409011"/>
                  <a:gd name="connsiteY4" fmla="*/ 454905 h 1298077"/>
                  <a:gd name="connsiteX5" fmla="*/ 400718 w 1409011"/>
                  <a:gd name="connsiteY5" fmla="*/ 456237 h 1298077"/>
                  <a:gd name="connsiteX6" fmla="*/ 408270 w 1409011"/>
                  <a:gd name="connsiteY6" fmla="*/ 464456 h 1298077"/>
                  <a:gd name="connsiteX7" fmla="*/ 350517 w 1409011"/>
                  <a:gd name="connsiteY7" fmla="*/ 454683 h 1298077"/>
                  <a:gd name="connsiteX8" fmla="*/ 427595 w 1409011"/>
                  <a:gd name="connsiteY8" fmla="*/ 396487 h 1298077"/>
                  <a:gd name="connsiteX9" fmla="*/ 472687 w 1409011"/>
                  <a:gd name="connsiteY9" fmla="*/ 395820 h 1298077"/>
                  <a:gd name="connsiteX10" fmla="*/ 507783 w 1409011"/>
                  <a:gd name="connsiteY10" fmla="*/ 405372 h 1298077"/>
                  <a:gd name="connsiteX11" fmla="*/ 619069 w 1409011"/>
                  <a:gd name="connsiteY11" fmla="*/ 168368 h 1298077"/>
                  <a:gd name="connsiteX12" fmla="*/ 671269 w 1409011"/>
                  <a:gd name="connsiteY12" fmla="*/ 227008 h 1298077"/>
                  <a:gd name="connsiteX13" fmla="*/ 629731 w 1409011"/>
                  <a:gd name="connsiteY13" fmla="*/ 226786 h 1298077"/>
                  <a:gd name="connsiteX14" fmla="*/ 637061 w 1409011"/>
                  <a:gd name="connsiteY14" fmla="*/ 245444 h 1298077"/>
                  <a:gd name="connsiteX15" fmla="*/ 678377 w 1409011"/>
                  <a:gd name="connsiteY15" fmla="*/ 234116 h 1298077"/>
                  <a:gd name="connsiteX16" fmla="*/ 628620 w 1409011"/>
                  <a:gd name="connsiteY16" fmla="*/ 150376 h 1298077"/>
                  <a:gd name="connsiteX17" fmla="*/ 668159 w 1409011"/>
                  <a:gd name="connsiteY17" fmla="*/ 49977 h 1298077"/>
                  <a:gd name="connsiteX18" fmla="*/ 706809 w 1409011"/>
                  <a:gd name="connsiteY18" fmla="*/ 121278 h 1298077"/>
                  <a:gd name="connsiteX19" fmla="*/ 787885 w 1409011"/>
                  <a:gd name="connsiteY19" fmla="*/ 258549 h 1298077"/>
                  <a:gd name="connsiteX20" fmla="*/ 826980 w 1409011"/>
                  <a:gd name="connsiteY20" fmla="*/ 325408 h 1298077"/>
                  <a:gd name="connsiteX21" fmla="*/ 839641 w 1409011"/>
                  <a:gd name="connsiteY21" fmla="*/ 341401 h 1298077"/>
                  <a:gd name="connsiteX22" fmla="*/ 848304 w 1409011"/>
                  <a:gd name="connsiteY22" fmla="*/ 358504 h 1298077"/>
                  <a:gd name="connsiteX23" fmla="*/ 876958 w 1409011"/>
                  <a:gd name="connsiteY23" fmla="*/ 377384 h 1298077"/>
                  <a:gd name="connsiteX24" fmla="*/ 921828 w 1409011"/>
                  <a:gd name="connsiteY24" fmla="*/ 380716 h 1298077"/>
                  <a:gd name="connsiteX25" fmla="*/ 1154617 w 1409011"/>
                  <a:gd name="connsiteY25" fmla="*/ 415367 h 1298077"/>
                  <a:gd name="connsiteX26" fmla="*/ 1151285 w 1409011"/>
                  <a:gd name="connsiteY26" fmla="*/ 482448 h 1298077"/>
                  <a:gd name="connsiteX27" fmla="*/ 1197710 w 1409011"/>
                  <a:gd name="connsiteY27" fmla="*/ 476895 h 1298077"/>
                  <a:gd name="connsiteX28" fmla="*/ 1198598 w 1409011"/>
                  <a:gd name="connsiteY28" fmla="*/ 463790 h 1298077"/>
                  <a:gd name="connsiteX29" fmla="*/ 1160392 w 1409011"/>
                  <a:gd name="connsiteY29" fmla="*/ 470231 h 1298077"/>
                  <a:gd name="connsiteX30" fmla="*/ 1176385 w 1409011"/>
                  <a:gd name="connsiteY30" fmla="*/ 420698 h 1298077"/>
                  <a:gd name="connsiteX31" fmla="*/ 1356753 w 1409011"/>
                  <a:gd name="connsiteY31" fmla="*/ 440023 h 1298077"/>
                  <a:gd name="connsiteX32" fmla="*/ 1369414 w 1409011"/>
                  <a:gd name="connsiteY32" fmla="*/ 445354 h 1298077"/>
                  <a:gd name="connsiteX33" fmla="*/ 1348756 w 1409011"/>
                  <a:gd name="connsiteY33" fmla="*/ 464678 h 1298077"/>
                  <a:gd name="connsiteX34" fmla="*/ 1330319 w 1409011"/>
                  <a:gd name="connsiteY34" fmla="*/ 484669 h 1298077"/>
                  <a:gd name="connsiteX35" fmla="*/ 1287227 w 1409011"/>
                  <a:gd name="connsiteY35" fmla="*/ 518654 h 1298077"/>
                  <a:gd name="connsiteX36" fmla="*/ 1107748 w 1409011"/>
                  <a:gd name="connsiteY36" fmla="*/ 644152 h 1298077"/>
                  <a:gd name="connsiteX37" fmla="*/ 1032447 w 1409011"/>
                  <a:gd name="connsiteY37" fmla="*/ 684578 h 1298077"/>
                  <a:gd name="connsiteX38" fmla="*/ 1006458 w 1409011"/>
                  <a:gd name="connsiteY38" fmla="*/ 693019 h 1298077"/>
                  <a:gd name="connsiteX39" fmla="*/ 1017565 w 1409011"/>
                  <a:gd name="connsiteY39" fmla="*/ 827180 h 1298077"/>
                  <a:gd name="connsiteX40" fmla="*/ 1021785 w 1409011"/>
                  <a:gd name="connsiteY40" fmla="*/ 968450 h 1298077"/>
                  <a:gd name="connsiteX41" fmla="*/ 1022674 w 1409011"/>
                  <a:gd name="connsiteY41" fmla="*/ 1116160 h 1298077"/>
                  <a:gd name="connsiteX42" fmla="*/ 1031114 w 1409011"/>
                  <a:gd name="connsiteY42" fmla="*/ 1252543 h 1298077"/>
                  <a:gd name="connsiteX43" fmla="*/ 917163 w 1409011"/>
                  <a:gd name="connsiteY43" fmla="*/ 1129043 h 1298077"/>
                  <a:gd name="connsiteX44" fmla="*/ 984690 w 1409011"/>
                  <a:gd name="connsiteY44" fmla="*/ 1116160 h 1298077"/>
                  <a:gd name="connsiteX45" fmla="*/ 982691 w 1409011"/>
                  <a:gd name="connsiteY45" fmla="*/ 1118159 h 1298077"/>
                  <a:gd name="connsiteX46" fmla="*/ 963366 w 1409011"/>
                  <a:gd name="connsiteY46" fmla="*/ 1141926 h 1298077"/>
                  <a:gd name="connsiteX47" fmla="*/ 1000905 w 1409011"/>
                  <a:gd name="connsiteY47" fmla="*/ 1115716 h 1298077"/>
                  <a:gd name="connsiteX48" fmla="*/ 922272 w 1409011"/>
                  <a:gd name="connsiteY48" fmla="*/ 1087729 h 1298077"/>
                  <a:gd name="connsiteX49" fmla="*/ 904502 w 1409011"/>
                  <a:gd name="connsiteY49" fmla="*/ 1116827 h 1298077"/>
                  <a:gd name="connsiteX50" fmla="*/ 875403 w 1409011"/>
                  <a:gd name="connsiteY50" fmla="*/ 1079066 h 1298077"/>
                  <a:gd name="connsiteX51" fmla="*/ 845638 w 1409011"/>
                  <a:gd name="connsiteY51" fmla="*/ 1044859 h 1298077"/>
                  <a:gd name="connsiteX52" fmla="*/ 790551 w 1409011"/>
                  <a:gd name="connsiteY52" fmla="*/ 971337 h 1298077"/>
                  <a:gd name="connsiteX53" fmla="*/ 738351 w 1409011"/>
                  <a:gd name="connsiteY53" fmla="*/ 891818 h 1298077"/>
                  <a:gd name="connsiteX54" fmla="*/ 692371 w 1409011"/>
                  <a:gd name="connsiteY54" fmla="*/ 841618 h 1298077"/>
                  <a:gd name="connsiteX55" fmla="*/ 682153 w 1409011"/>
                  <a:gd name="connsiteY55" fmla="*/ 820739 h 1298077"/>
                  <a:gd name="connsiteX56" fmla="*/ 652166 w 1409011"/>
                  <a:gd name="connsiteY56" fmla="*/ 843395 h 1298077"/>
                  <a:gd name="connsiteX57" fmla="*/ 524887 w 1409011"/>
                  <a:gd name="connsiteY57" fmla="*/ 972892 h 1298077"/>
                  <a:gd name="connsiteX58" fmla="*/ 471132 w 1409011"/>
                  <a:gd name="connsiteY58" fmla="*/ 1021759 h 1298077"/>
                  <a:gd name="connsiteX59" fmla="*/ 387168 w 1409011"/>
                  <a:gd name="connsiteY59" fmla="*/ 1091949 h 1298077"/>
                  <a:gd name="connsiteX60" fmla="*/ 239898 w 1409011"/>
                  <a:gd name="connsiteY60" fmla="*/ 1204343 h 1298077"/>
                  <a:gd name="connsiteX61" fmla="*/ 337634 w 1409011"/>
                  <a:gd name="connsiteY61" fmla="*/ 888708 h 1298077"/>
                  <a:gd name="connsiteX62" fmla="*/ 376506 w 1409011"/>
                  <a:gd name="connsiteY62" fmla="*/ 751215 h 1298077"/>
                  <a:gd name="connsiteX63" fmla="*/ 374063 w 1409011"/>
                  <a:gd name="connsiteY63" fmla="*/ 704125 h 1298077"/>
                  <a:gd name="connsiteX64" fmla="*/ 359847 w 1409011"/>
                  <a:gd name="connsiteY64" fmla="*/ 689909 h 1298077"/>
                  <a:gd name="connsiteX65" fmla="*/ 314755 w 1409011"/>
                  <a:gd name="connsiteY65" fmla="*/ 644152 h 1298077"/>
                  <a:gd name="connsiteX66" fmla="*/ 375840 w 1409011"/>
                  <a:gd name="connsiteY66" fmla="*/ 609723 h 1298077"/>
                  <a:gd name="connsiteX67" fmla="*/ 380504 w 1409011"/>
                  <a:gd name="connsiteY67" fmla="*/ 634379 h 1298077"/>
                  <a:gd name="connsiteX68" fmla="*/ 374507 w 1409011"/>
                  <a:gd name="connsiteY68" fmla="*/ 645485 h 1298077"/>
                  <a:gd name="connsiteX69" fmla="*/ 370731 w 1409011"/>
                  <a:gd name="connsiteY69" fmla="*/ 653259 h 1298077"/>
                  <a:gd name="connsiteX70" fmla="*/ 394498 w 1409011"/>
                  <a:gd name="connsiteY70" fmla="*/ 619497 h 1298077"/>
                  <a:gd name="connsiteX71" fmla="*/ 308535 w 1409011"/>
                  <a:gd name="connsiteY71" fmla="*/ 615054 h 1298077"/>
                  <a:gd name="connsiteX72" fmla="*/ 297429 w 1409011"/>
                  <a:gd name="connsiteY72" fmla="*/ 636156 h 1298077"/>
                  <a:gd name="connsiteX73" fmla="*/ 269441 w 1409011"/>
                  <a:gd name="connsiteY73" fmla="*/ 606836 h 1298077"/>
                  <a:gd name="connsiteX74" fmla="*/ 239676 w 1409011"/>
                  <a:gd name="connsiteY74" fmla="*/ 578849 h 1298077"/>
                  <a:gd name="connsiteX75" fmla="*/ 178147 w 1409011"/>
                  <a:gd name="connsiteY75" fmla="*/ 524651 h 1298077"/>
                  <a:gd name="connsiteX76" fmla="*/ 81077 w 1409011"/>
                  <a:gd name="connsiteY76" fmla="*/ 448463 h 1298077"/>
                  <a:gd name="connsiteX77" fmla="*/ 65528 w 1409011"/>
                  <a:gd name="connsiteY77" fmla="*/ 435136 h 1298077"/>
                  <a:gd name="connsiteX78" fmla="*/ 51534 w 1409011"/>
                  <a:gd name="connsiteY78" fmla="*/ 420032 h 1298077"/>
                  <a:gd name="connsiteX79" fmla="*/ 646835 w 1409011"/>
                  <a:gd name="connsiteY79" fmla="*/ 9773 h 1298077"/>
                  <a:gd name="connsiteX80" fmla="*/ 615515 w 1409011"/>
                  <a:gd name="connsiteY80" fmla="*/ 100621 h 1298077"/>
                  <a:gd name="connsiteX81" fmla="*/ 576643 w 1409011"/>
                  <a:gd name="connsiteY81" fmla="*/ 192801 h 1298077"/>
                  <a:gd name="connsiteX82" fmla="*/ 493567 w 1409011"/>
                  <a:gd name="connsiteY82" fmla="*/ 369610 h 1298077"/>
                  <a:gd name="connsiteX83" fmla="*/ 283213 w 1409011"/>
                  <a:gd name="connsiteY83" fmla="*/ 375385 h 1298077"/>
                  <a:gd name="connsiteX84" fmla="*/ 212576 w 1409011"/>
                  <a:gd name="connsiteY84" fmla="*/ 382493 h 1298077"/>
                  <a:gd name="connsiteX85" fmla="*/ 75968 w 1409011"/>
                  <a:gd name="connsiteY85" fmla="*/ 396043 h 1298077"/>
                  <a:gd name="connsiteX86" fmla="*/ 113286 w 1409011"/>
                  <a:gd name="connsiteY86" fmla="*/ 505993 h 1298077"/>
                  <a:gd name="connsiteX87" fmla="*/ 252337 w 1409011"/>
                  <a:gd name="connsiteY87" fmla="*/ 630381 h 1298077"/>
                  <a:gd name="connsiteX88" fmla="*/ 272773 w 1409011"/>
                  <a:gd name="connsiteY88" fmla="*/ 648373 h 1298077"/>
                  <a:gd name="connsiteX89" fmla="*/ 348962 w 1409011"/>
                  <a:gd name="connsiteY89" fmla="*/ 724560 h 1298077"/>
                  <a:gd name="connsiteX90" fmla="*/ 277437 w 1409011"/>
                  <a:gd name="connsiteY90" fmla="*/ 972004 h 1298077"/>
                  <a:gd name="connsiteX91" fmla="*/ 243008 w 1409011"/>
                  <a:gd name="connsiteY91" fmla="*/ 1095059 h 1298077"/>
                  <a:gd name="connsiteX92" fmla="*/ 203247 w 1409011"/>
                  <a:gd name="connsiteY92" fmla="*/ 1215671 h 1298077"/>
                  <a:gd name="connsiteX93" fmla="*/ 218574 w 1409011"/>
                  <a:gd name="connsiteY93" fmla="*/ 1237883 h 1298077"/>
                  <a:gd name="connsiteX94" fmla="*/ 283435 w 1409011"/>
                  <a:gd name="connsiteY94" fmla="*/ 1222334 h 1298077"/>
                  <a:gd name="connsiteX95" fmla="*/ 361179 w 1409011"/>
                  <a:gd name="connsiteY95" fmla="*/ 1159030 h 1298077"/>
                  <a:gd name="connsiteX96" fmla="*/ 389167 w 1409011"/>
                  <a:gd name="connsiteY96" fmla="*/ 1135485 h 1298077"/>
                  <a:gd name="connsiteX97" fmla="*/ 446254 w 1409011"/>
                  <a:gd name="connsiteY97" fmla="*/ 1089950 h 1298077"/>
                  <a:gd name="connsiteX98" fmla="*/ 474908 w 1409011"/>
                  <a:gd name="connsiteY98" fmla="*/ 1067294 h 1298077"/>
                  <a:gd name="connsiteX99" fmla="*/ 552431 w 1409011"/>
                  <a:gd name="connsiteY99" fmla="*/ 993994 h 1298077"/>
                  <a:gd name="connsiteX100" fmla="*/ 577531 w 1409011"/>
                  <a:gd name="connsiteY100" fmla="*/ 967561 h 1298077"/>
                  <a:gd name="connsiteX101" fmla="*/ 630175 w 1409011"/>
                  <a:gd name="connsiteY101" fmla="*/ 917584 h 1298077"/>
                  <a:gd name="connsiteX102" fmla="*/ 655275 w 1409011"/>
                  <a:gd name="connsiteY102" fmla="*/ 891373 h 1298077"/>
                  <a:gd name="connsiteX103" fmla="*/ 669714 w 1409011"/>
                  <a:gd name="connsiteY103" fmla="*/ 880045 h 1298077"/>
                  <a:gd name="connsiteX104" fmla="*/ 684374 w 1409011"/>
                  <a:gd name="connsiteY104" fmla="*/ 867384 h 1298077"/>
                  <a:gd name="connsiteX105" fmla="*/ 763673 w 1409011"/>
                  <a:gd name="connsiteY105" fmla="*/ 982443 h 1298077"/>
                  <a:gd name="connsiteX106" fmla="*/ 915608 w 1409011"/>
                  <a:gd name="connsiteY106" fmla="*/ 1167470 h 1298077"/>
                  <a:gd name="connsiteX107" fmla="*/ 1028671 w 1409011"/>
                  <a:gd name="connsiteY107" fmla="*/ 1298078 h 1298077"/>
                  <a:gd name="connsiteX108" fmla="*/ 1036223 w 1409011"/>
                  <a:gd name="connsiteY108" fmla="*/ 1294968 h 1298077"/>
                  <a:gd name="connsiteX109" fmla="*/ 1038222 w 1409011"/>
                  <a:gd name="connsiteY109" fmla="*/ 1294524 h 1298077"/>
                  <a:gd name="connsiteX110" fmla="*/ 1040222 w 1409011"/>
                  <a:gd name="connsiteY110" fmla="*/ 1294302 h 1298077"/>
                  <a:gd name="connsiteX111" fmla="*/ 1042221 w 1409011"/>
                  <a:gd name="connsiteY111" fmla="*/ 1294302 h 1298077"/>
                  <a:gd name="connsiteX112" fmla="*/ 1044442 w 1409011"/>
                  <a:gd name="connsiteY112" fmla="*/ 1294524 h 1298077"/>
                  <a:gd name="connsiteX113" fmla="*/ 1052883 w 1409011"/>
                  <a:gd name="connsiteY113" fmla="*/ 1292303 h 1298077"/>
                  <a:gd name="connsiteX114" fmla="*/ 1060435 w 1409011"/>
                  <a:gd name="connsiteY114" fmla="*/ 1286305 h 1298077"/>
                  <a:gd name="connsiteX115" fmla="*/ 1055104 w 1409011"/>
                  <a:gd name="connsiteY115" fmla="*/ 1146147 h 1298077"/>
                  <a:gd name="connsiteX116" fmla="*/ 1049995 w 1409011"/>
                  <a:gd name="connsiteY116" fmla="*/ 856278 h 1298077"/>
                  <a:gd name="connsiteX117" fmla="*/ 1041776 w 1409011"/>
                  <a:gd name="connsiteY117" fmla="*/ 755657 h 1298077"/>
                  <a:gd name="connsiteX118" fmla="*/ 1040222 w 1409011"/>
                  <a:gd name="connsiteY118" fmla="*/ 737443 h 1298077"/>
                  <a:gd name="connsiteX119" fmla="*/ 1039999 w 1409011"/>
                  <a:gd name="connsiteY119" fmla="*/ 727670 h 1298077"/>
                  <a:gd name="connsiteX120" fmla="*/ 1094643 w 1409011"/>
                  <a:gd name="connsiteY120" fmla="*/ 688354 h 1298077"/>
                  <a:gd name="connsiteX121" fmla="*/ 1121520 w 1409011"/>
                  <a:gd name="connsiteY121" fmla="*/ 673694 h 1298077"/>
                  <a:gd name="connsiteX122" fmla="*/ 1185493 w 1409011"/>
                  <a:gd name="connsiteY122" fmla="*/ 634823 h 1298077"/>
                  <a:gd name="connsiteX123" fmla="*/ 1249909 w 1409011"/>
                  <a:gd name="connsiteY123" fmla="*/ 593731 h 1298077"/>
                  <a:gd name="connsiteX124" fmla="*/ 1297445 w 1409011"/>
                  <a:gd name="connsiteY124" fmla="*/ 557747 h 1298077"/>
                  <a:gd name="connsiteX125" fmla="*/ 1364527 w 1409011"/>
                  <a:gd name="connsiteY125" fmla="*/ 499551 h 1298077"/>
                  <a:gd name="connsiteX126" fmla="*/ 1383852 w 1409011"/>
                  <a:gd name="connsiteY126" fmla="*/ 477339 h 1298077"/>
                  <a:gd name="connsiteX127" fmla="*/ 1407620 w 1409011"/>
                  <a:gd name="connsiteY127" fmla="*/ 440467 h 1298077"/>
                  <a:gd name="connsiteX128" fmla="*/ 1404732 w 1409011"/>
                  <a:gd name="connsiteY128" fmla="*/ 424474 h 1298077"/>
                  <a:gd name="connsiteX129" fmla="*/ 1149508 w 1409011"/>
                  <a:gd name="connsiteY129" fmla="*/ 388046 h 1298077"/>
                  <a:gd name="connsiteX130" fmla="*/ 899615 w 1409011"/>
                  <a:gd name="connsiteY130" fmla="*/ 351618 h 1298077"/>
                  <a:gd name="connsiteX131" fmla="*/ 860299 w 1409011"/>
                  <a:gd name="connsiteY131" fmla="*/ 320743 h 1298077"/>
                  <a:gd name="connsiteX132" fmla="*/ 711696 w 1409011"/>
                  <a:gd name="connsiteY132" fmla="*/ 64637 h 1298077"/>
                  <a:gd name="connsiteX133" fmla="*/ 664605 w 1409011"/>
                  <a:gd name="connsiteY133" fmla="*/ 0 h 1298077"/>
                  <a:gd name="connsiteX134" fmla="*/ 646835 w 1409011"/>
                  <a:gd name="connsiteY134" fmla="*/ 9773 h 129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409011" h="1298077">
                    <a:moveTo>
                      <a:pt x="51534" y="420032"/>
                    </a:moveTo>
                    <a:cubicBezTo>
                      <a:pt x="156156" y="420920"/>
                      <a:pt x="249227" y="399597"/>
                      <a:pt x="353405" y="397597"/>
                    </a:cubicBezTo>
                    <a:cubicBezTo>
                      <a:pt x="348518" y="415145"/>
                      <a:pt x="325861" y="455127"/>
                      <a:pt x="346075" y="485335"/>
                    </a:cubicBezTo>
                    <a:cubicBezTo>
                      <a:pt x="374285" y="527094"/>
                      <a:pt x="448475" y="473563"/>
                      <a:pt x="411602" y="444021"/>
                    </a:cubicBezTo>
                    <a:cubicBezTo>
                      <a:pt x="402273" y="445354"/>
                      <a:pt x="400274" y="447353"/>
                      <a:pt x="396053" y="454905"/>
                    </a:cubicBezTo>
                    <a:lnTo>
                      <a:pt x="400718" y="456237"/>
                    </a:lnTo>
                    <a:cubicBezTo>
                      <a:pt x="404272" y="458014"/>
                      <a:pt x="407160" y="457126"/>
                      <a:pt x="408270" y="464456"/>
                    </a:cubicBezTo>
                    <a:cubicBezTo>
                      <a:pt x="412269" y="489111"/>
                      <a:pt x="351850" y="499995"/>
                      <a:pt x="350517" y="454683"/>
                    </a:cubicBezTo>
                    <a:cubicBezTo>
                      <a:pt x="348962" y="398930"/>
                      <a:pt x="373841" y="397597"/>
                      <a:pt x="427595" y="396487"/>
                    </a:cubicBezTo>
                    <a:cubicBezTo>
                      <a:pt x="442478" y="396265"/>
                      <a:pt x="458027" y="394932"/>
                      <a:pt x="472687" y="395820"/>
                    </a:cubicBezTo>
                    <a:cubicBezTo>
                      <a:pt x="503785" y="397820"/>
                      <a:pt x="485793" y="407371"/>
                      <a:pt x="507783" y="405372"/>
                    </a:cubicBezTo>
                    <a:lnTo>
                      <a:pt x="619069" y="168368"/>
                    </a:lnTo>
                    <a:cubicBezTo>
                      <a:pt x="627510" y="161927"/>
                      <a:pt x="680820" y="145490"/>
                      <a:pt x="671269" y="227008"/>
                    </a:cubicBezTo>
                    <a:cubicBezTo>
                      <a:pt x="635950" y="249665"/>
                      <a:pt x="652166" y="230118"/>
                      <a:pt x="629731" y="226786"/>
                    </a:cubicBezTo>
                    <a:cubicBezTo>
                      <a:pt x="624844" y="239225"/>
                      <a:pt x="625288" y="239447"/>
                      <a:pt x="637061" y="245444"/>
                    </a:cubicBezTo>
                    <a:cubicBezTo>
                      <a:pt x="650611" y="252108"/>
                      <a:pt x="669269" y="246999"/>
                      <a:pt x="678377" y="234116"/>
                    </a:cubicBezTo>
                    <a:cubicBezTo>
                      <a:pt x="694592" y="210349"/>
                      <a:pt x="687706" y="136605"/>
                      <a:pt x="628620" y="150376"/>
                    </a:cubicBezTo>
                    <a:cubicBezTo>
                      <a:pt x="631064" y="133273"/>
                      <a:pt x="660384" y="66414"/>
                      <a:pt x="668159" y="49977"/>
                    </a:cubicBezTo>
                    <a:cubicBezTo>
                      <a:pt x="680154" y="64415"/>
                      <a:pt x="697035" y="103064"/>
                      <a:pt x="706809" y="121278"/>
                    </a:cubicBezTo>
                    <a:lnTo>
                      <a:pt x="787885" y="258549"/>
                    </a:lnTo>
                    <a:cubicBezTo>
                      <a:pt x="801435" y="279873"/>
                      <a:pt x="812764" y="304973"/>
                      <a:pt x="826980" y="325408"/>
                    </a:cubicBezTo>
                    <a:cubicBezTo>
                      <a:pt x="832089" y="332738"/>
                      <a:pt x="834976" y="334959"/>
                      <a:pt x="839641" y="341401"/>
                    </a:cubicBezTo>
                    <a:cubicBezTo>
                      <a:pt x="846749" y="351174"/>
                      <a:pt x="843639" y="350286"/>
                      <a:pt x="848304" y="358504"/>
                    </a:cubicBezTo>
                    <a:lnTo>
                      <a:pt x="876958" y="377384"/>
                    </a:lnTo>
                    <a:cubicBezTo>
                      <a:pt x="887842" y="379828"/>
                      <a:pt x="906057" y="378273"/>
                      <a:pt x="921828" y="380716"/>
                    </a:cubicBezTo>
                    <a:cubicBezTo>
                      <a:pt x="1000239" y="392489"/>
                      <a:pt x="1076428" y="407371"/>
                      <a:pt x="1154617" y="415367"/>
                    </a:cubicBezTo>
                    <a:cubicBezTo>
                      <a:pt x="1150619" y="432470"/>
                      <a:pt x="1128184" y="464234"/>
                      <a:pt x="1151285" y="482448"/>
                    </a:cubicBezTo>
                    <a:cubicBezTo>
                      <a:pt x="1162614" y="491333"/>
                      <a:pt x="1188158" y="489556"/>
                      <a:pt x="1197710" y="476895"/>
                    </a:cubicBezTo>
                    <a:lnTo>
                      <a:pt x="1198598" y="463790"/>
                    </a:lnTo>
                    <a:cubicBezTo>
                      <a:pt x="1182827" y="461124"/>
                      <a:pt x="1186159" y="479782"/>
                      <a:pt x="1160392" y="470231"/>
                    </a:cubicBezTo>
                    <a:cubicBezTo>
                      <a:pt x="1150397" y="450907"/>
                      <a:pt x="1159282" y="425585"/>
                      <a:pt x="1176385" y="420698"/>
                    </a:cubicBezTo>
                    <a:cubicBezTo>
                      <a:pt x="1193489" y="416034"/>
                      <a:pt x="1328542" y="432026"/>
                      <a:pt x="1356753" y="440023"/>
                    </a:cubicBezTo>
                    <a:lnTo>
                      <a:pt x="1369414" y="445354"/>
                    </a:lnTo>
                    <a:cubicBezTo>
                      <a:pt x="1362084" y="457348"/>
                      <a:pt x="1359196" y="456237"/>
                      <a:pt x="1348756" y="464678"/>
                    </a:cubicBezTo>
                    <a:cubicBezTo>
                      <a:pt x="1340093" y="471786"/>
                      <a:pt x="1336317" y="477783"/>
                      <a:pt x="1330319" y="484669"/>
                    </a:cubicBezTo>
                    <a:cubicBezTo>
                      <a:pt x="1318547" y="498441"/>
                      <a:pt x="1302331" y="507103"/>
                      <a:pt x="1287227" y="518654"/>
                    </a:cubicBezTo>
                    <a:cubicBezTo>
                      <a:pt x="1239247" y="554637"/>
                      <a:pt x="1156838" y="621052"/>
                      <a:pt x="1107748" y="644152"/>
                    </a:cubicBezTo>
                    <a:cubicBezTo>
                      <a:pt x="1065322" y="664143"/>
                      <a:pt x="1068210" y="660589"/>
                      <a:pt x="1032447" y="684578"/>
                    </a:cubicBezTo>
                    <a:cubicBezTo>
                      <a:pt x="1021341" y="691686"/>
                      <a:pt x="1015343" y="688799"/>
                      <a:pt x="1006458" y="693019"/>
                    </a:cubicBezTo>
                    <a:cubicBezTo>
                      <a:pt x="1003348" y="728336"/>
                      <a:pt x="1016010" y="788753"/>
                      <a:pt x="1017565" y="827180"/>
                    </a:cubicBezTo>
                    <a:cubicBezTo>
                      <a:pt x="1019786" y="875603"/>
                      <a:pt x="1021563" y="919361"/>
                      <a:pt x="1021785" y="968450"/>
                    </a:cubicBezTo>
                    <a:cubicBezTo>
                      <a:pt x="1021785" y="1017316"/>
                      <a:pt x="1020008" y="1067294"/>
                      <a:pt x="1022674" y="1116160"/>
                    </a:cubicBezTo>
                    <a:cubicBezTo>
                      <a:pt x="1025117" y="1162140"/>
                      <a:pt x="1030226" y="1204343"/>
                      <a:pt x="1031114" y="1252543"/>
                    </a:cubicBezTo>
                    <a:cubicBezTo>
                      <a:pt x="1016898" y="1244324"/>
                      <a:pt x="926937" y="1143037"/>
                      <a:pt x="917163" y="1129043"/>
                    </a:cubicBezTo>
                    <a:cubicBezTo>
                      <a:pt x="927603" y="1077511"/>
                      <a:pt x="978692" y="1071070"/>
                      <a:pt x="984690" y="1116160"/>
                    </a:cubicBezTo>
                    <a:cubicBezTo>
                      <a:pt x="984023" y="1116827"/>
                      <a:pt x="983135" y="1117715"/>
                      <a:pt x="982691" y="1118159"/>
                    </a:cubicBezTo>
                    <a:cubicBezTo>
                      <a:pt x="974250" y="1126156"/>
                      <a:pt x="967808" y="1130376"/>
                      <a:pt x="963366" y="1141926"/>
                    </a:cubicBezTo>
                    <a:cubicBezTo>
                      <a:pt x="980692" y="1135929"/>
                      <a:pt x="990687" y="1127933"/>
                      <a:pt x="1000905" y="1115716"/>
                    </a:cubicBezTo>
                    <a:cubicBezTo>
                      <a:pt x="990909" y="1066405"/>
                      <a:pt x="954036" y="1055743"/>
                      <a:pt x="922272" y="1087729"/>
                    </a:cubicBezTo>
                    <a:cubicBezTo>
                      <a:pt x="914498" y="1095725"/>
                      <a:pt x="911832" y="1109275"/>
                      <a:pt x="904502" y="1116827"/>
                    </a:cubicBezTo>
                    <a:cubicBezTo>
                      <a:pt x="894284" y="1103722"/>
                      <a:pt x="886954" y="1092838"/>
                      <a:pt x="875403" y="1079066"/>
                    </a:cubicBezTo>
                    <a:cubicBezTo>
                      <a:pt x="864075" y="1065739"/>
                      <a:pt x="855190" y="1058409"/>
                      <a:pt x="845638" y="1044859"/>
                    </a:cubicBezTo>
                    <a:cubicBezTo>
                      <a:pt x="827868" y="1019982"/>
                      <a:pt x="807655" y="997992"/>
                      <a:pt x="790551" y="971337"/>
                    </a:cubicBezTo>
                    <a:cubicBezTo>
                      <a:pt x="772114" y="942239"/>
                      <a:pt x="756121" y="918250"/>
                      <a:pt x="738351" y="891818"/>
                    </a:cubicBezTo>
                    <a:cubicBezTo>
                      <a:pt x="705698" y="842951"/>
                      <a:pt x="715250" y="862498"/>
                      <a:pt x="692371" y="841618"/>
                    </a:cubicBezTo>
                    <a:cubicBezTo>
                      <a:pt x="684374" y="834288"/>
                      <a:pt x="686595" y="830512"/>
                      <a:pt x="682153" y="820739"/>
                    </a:cubicBezTo>
                    <a:cubicBezTo>
                      <a:pt x="666604" y="823404"/>
                      <a:pt x="662606" y="834288"/>
                      <a:pt x="652166" y="843395"/>
                    </a:cubicBezTo>
                    <a:lnTo>
                      <a:pt x="524887" y="972892"/>
                    </a:lnTo>
                    <a:cubicBezTo>
                      <a:pt x="507561" y="989995"/>
                      <a:pt x="489124" y="1004211"/>
                      <a:pt x="471132" y="1021759"/>
                    </a:cubicBezTo>
                    <a:cubicBezTo>
                      <a:pt x="454028" y="1038418"/>
                      <a:pt x="406715" y="1080399"/>
                      <a:pt x="387168" y="1091949"/>
                    </a:cubicBezTo>
                    <a:cubicBezTo>
                      <a:pt x="344298" y="1117049"/>
                      <a:pt x="282991" y="1190127"/>
                      <a:pt x="239898" y="1204343"/>
                    </a:cubicBezTo>
                    <a:lnTo>
                      <a:pt x="337634" y="888708"/>
                    </a:lnTo>
                    <a:cubicBezTo>
                      <a:pt x="354071" y="842507"/>
                      <a:pt x="363401" y="797194"/>
                      <a:pt x="376506" y="751215"/>
                    </a:cubicBezTo>
                    <a:cubicBezTo>
                      <a:pt x="382281" y="731224"/>
                      <a:pt x="382281" y="722783"/>
                      <a:pt x="374063" y="704125"/>
                    </a:cubicBezTo>
                    <a:cubicBezTo>
                      <a:pt x="367399" y="689465"/>
                      <a:pt x="371397" y="695240"/>
                      <a:pt x="359847" y="689909"/>
                    </a:cubicBezTo>
                    <a:cubicBezTo>
                      <a:pt x="346297" y="683468"/>
                      <a:pt x="316532" y="659257"/>
                      <a:pt x="314755" y="644152"/>
                    </a:cubicBezTo>
                    <a:cubicBezTo>
                      <a:pt x="310312" y="606614"/>
                      <a:pt x="357403" y="578182"/>
                      <a:pt x="375840" y="609723"/>
                    </a:cubicBezTo>
                    <a:cubicBezTo>
                      <a:pt x="378949" y="615054"/>
                      <a:pt x="382504" y="625716"/>
                      <a:pt x="380504" y="634379"/>
                    </a:cubicBezTo>
                    <a:cubicBezTo>
                      <a:pt x="378283" y="644374"/>
                      <a:pt x="380504" y="635267"/>
                      <a:pt x="374507" y="645485"/>
                    </a:cubicBezTo>
                    <a:cubicBezTo>
                      <a:pt x="370064" y="652371"/>
                      <a:pt x="372730" y="639266"/>
                      <a:pt x="370731" y="653259"/>
                    </a:cubicBezTo>
                    <a:cubicBezTo>
                      <a:pt x="390722" y="649705"/>
                      <a:pt x="398275" y="643708"/>
                      <a:pt x="394498" y="619497"/>
                    </a:cubicBezTo>
                    <a:cubicBezTo>
                      <a:pt x="386724" y="567965"/>
                      <a:pt x="323196" y="574850"/>
                      <a:pt x="308535" y="615054"/>
                    </a:cubicBezTo>
                    <a:cubicBezTo>
                      <a:pt x="305425" y="623939"/>
                      <a:pt x="303871" y="630825"/>
                      <a:pt x="297429" y="636156"/>
                    </a:cubicBezTo>
                    <a:cubicBezTo>
                      <a:pt x="290099" y="625494"/>
                      <a:pt x="278770" y="615276"/>
                      <a:pt x="269441" y="606836"/>
                    </a:cubicBezTo>
                    <a:cubicBezTo>
                      <a:pt x="258779" y="597285"/>
                      <a:pt x="250116" y="588622"/>
                      <a:pt x="239676" y="578849"/>
                    </a:cubicBezTo>
                    <a:cubicBezTo>
                      <a:pt x="217907" y="558635"/>
                      <a:pt x="199027" y="543531"/>
                      <a:pt x="178147" y="524651"/>
                    </a:cubicBezTo>
                    <a:cubicBezTo>
                      <a:pt x="145938" y="495997"/>
                      <a:pt x="115063" y="474229"/>
                      <a:pt x="81077" y="448463"/>
                    </a:cubicBezTo>
                    <a:cubicBezTo>
                      <a:pt x="73525" y="442910"/>
                      <a:pt x="71970" y="440467"/>
                      <a:pt x="65528" y="435136"/>
                    </a:cubicBezTo>
                    <a:cubicBezTo>
                      <a:pt x="58198" y="429361"/>
                      <a:pt x="55533" y="428917"/>
                      <a:pt x="51534" y="420032"/>
                    </a:cubicBezTo>
                    <a:close/>
                    <a:moveTo>
                      <a:pt x="646835" y="9773"/>
                    </a:moveTo>
                    <a:cubicBezTo>
                      <a:pt x="649722" y="32208"/>
                      <a:pt x="625288" y="79297"/>
                      <a:pt x="615515" y="100621"/>
                    </a:cubicBezTo>
                    <a:cubicBezTo>
                      <a:pt x="601965" y="130163"/>
                      <a:pt x="589304" y="162371"/>
                      <a:pt x="576643" y="192801"/>
                    </a:cubicBezTo>
                    <a:cubicBezTo>
                      <a:pt x="551320" y="253663"/>
                      <a:pt x="520667" y="312969"/>
                      <a:pt x="493567" y="369610"/>
                    </a:cubicBezTo>
                    <a:cubicBezTo>
                      <a:pt x="462025" y="376274"/>
                      <a:pt x="341410" y="371387"/>
                      <a:pt x="283213" y="375385"/>
                    </a:cubicBezTo>
                    <a:cubicBezTo>
                      <a:pt x="257668" y="377162"/>
                      <a:pt x="235900" y="380938"/>
                      <a:pt x="212576" y="382493"/>
                    </a:cubicBezTo>
                    <a:cubicBezTo>
                      <a:pt x="170372" y="385159"/>
                      <a:pt x="119949" y="391156"/>
                      <a:pt x="75968" y="396043"/>
                    </a:cubicBezTo>
                    <a:cubicBezTo>
                      <a:pt x="2666" y="404039"/>
                      <a:pt x="-64860" y="369610"/>
                      <a:pt x="113286" y="505993"/>
                    </a:cubicBezTo>
                    <a:lnTo>
                      <a:pt x="252337" y="630381"/>
                    </a:lnTo>
                    <a:cubicBezTo>
                      <a:pt x="258779" y="636600"/>
                      <a:pt x="266109" y="641265"/>
                      <a:pt x="272773" y="648373"/>
                    </a:cubicBezTo>
                    <a:lnTo>
                      <a:pt x="348962" y="724560"/>
                    </a:lnTo>
                    <a:cubicBezTo>
                      <a:pt x="351850" y="736999"/>
                      <a:pt x="282546" y="955789"/>
                      <a:pt x="277437" y="972004"/>
                    </a:cubicBezTo>
                    <a:cubicBezTo>
                      <a:pt x="265220" y="1010875"/>
                      <a:pt x="257224" y="1057520"/>
                      <a:pt x="243008" y="1095059"/>
                    </a:cubicBezTo>
                    <a:cubicBezTo>
                      <a:pt x="225238" y="1141482"/>
                      <a:pt x="219684" y="1171247"/>
                      <a:pt x="203247" y="1215671"/>
                    </a:cubicBezTo>
                    <a:cubicBezTo>
                      <a:pt x="208578" y="1222557"/>
                      <a:pt x="214576" y="1230553"/>
                      <a:pt x="218574" y="1237883"/>
                    </a:cubicBezTo>
                    <a:cubicBezTo>
                      <a:pt x="245673" y="1228998"/>
                      <a:pt x="223238" y="1256097"/>
                      <a:pt x="283435" y="1222334"/>
                    </a:cubicBezTo>
                    <a:lnTo>
                      <a:pt x="361179" y="1159030"/>
                    </a:lnTo>
                    <a:cubicBezTo>
                      <a:pt x="369620" y="1151256"/>
                      <a:pt x="378283" y="1142815"/>
                      <a:pt x="389167" y="1135485"/>
                    </a:cubicBezTo>
                    <a:cubicBezTo>
                      <a:pt x="421154" y="1113717"/>
                      <a:pt x="416267" y="1118604"/>
                      <a:pt x="446254" y="1089950"/>
                    </a:cubicBezTo>
                    <a:cubicBezTo>
                      <a:pt x="455139" y="1081509"/>
                      <a:pt x="465579" y="1076623"/>
                      <a:pt x="474908" y="1067294"/>
                    </a:cubicBezTo>
                    <a:lnTo>
                      <a:pt x="552431" y="993994"/>
                    </a:lnTo>
                    <a:cubicBezTo>
                      <a:pt x="561760" y="984664"/>
                      <a:pt x="566869" y="977779"/>
                      <a:pt x="577531" y="967561"/>
                    </a:cubicBezTo>
                    <a:lnTo>
                      <a:pt x="630175" y="917584"/>
                    </a:lnTo>
                    <a:cubicBezTo>
                      <a:pt x="638394" y="909810"/>
                      <a:pt x="646613" y="898481"/>
                      <a:pt x="655275" y="891373"/>
                    </a:cubicBezTo>
                    <a:cubicBezTo>
                      <a:pt x="660162" y="887153"/>
                      <a:pt x="664827" y="884932"/>
                      <a:pt x="669714" y="880045"/>
                    </a:cubicBezTo>
                    <a:cubicBezTo>
                      <a:pt x="680154" y="869383"/>
                      <a:pt x="669269" y="872937"/>
                      <a:pt x="684374" y="867384"/>
                    </a:cubicBezTo>
                    <a:cubicBezTo>
                      <a:pt x="702589" y="880267"/>
                      <a:pt x="752345" y="964451"/>
                      <a:pt x="763673" y="982443"/>
                    </a:cubicBezTo>
                    <a:cubicBezTo>
                      <a:pt x="791439" y="1025979"/>
                      <a:pt x="877625" y="1128377"/>
                      <a:pt x="915608" y="1167470"/>
                    </a:cubicBezTo>
                    <a:cubicBezTo>
                      <a:pt x="937155" y="1189905"/>
                      <a:pt x="1022674" y="1282974"/>
                      <a:pt x="1028671" y="1298078"/>
                    </a:cubicBezTo>
                    <a:cubicBezTo>
                      <a:pt x="1038889" y="1294968"/>
                      <a:pt x="1029337" y="1296523"/>
                      <a:pt x="1036223" y="1294968"/>
                    </a:cubicBezTo>
                    <a:cubicBezTo>
                      <a:pt x="1036668" y="1294746"/>
                      <a:pt x="1037556" y="1294524"/>
                      <a:pt x="1038222" y="1294524"/>
                    </a:cubicBezTo>
                    <a:cubicBezTo>
                      <a:pt x="1038667" y="1294302"/>
                      <a:pt x="1039555" y="1294302"/>
                      <a:pt x="1040222" y="1294302"/>
                    </a:cubicBezTo>
                    <a:cubicBezTo>
                      <a:pt x="1040666" y="1294302"/>
                      <a:pt x="1041776" y="1294524"/>
                      <a:pt x="1042221" y="1294302"/>
                    </a:cubicBezTo>
                    <a:cubicBezTo>
                      <a:pt x="1042887" y="1294302"/>
                      <a:pt x="1043776" y="1294524"/>
                      <a:pt x="1044442" y="1294524"/>
                    </a:cubicBezTo>
                    <a:cubicBezTo>
                      <a:pt x="1049551" y="1294080"/>
                      <a:pt x="1048440" y="1294746"/>
                      <a:pt x="1052883" y="1292303"/>
                    </a:cubicBezTo>
                    <a:cubicBezTo>
                      <a:pt x="1059769" y="1288749"/>
                      <a:pt x="1058436" y="1288082"/>
                      <a:pt x="1060435" y="1286305"/>
                    </a:cubicBezTo>
                    <a:cubicBezTo>
                      <a:pt x="1061324" y="1240771"/>
                      <a:pt x="1059769" y="1189683"/>
                      <a:pt x="1055104" y="1146147"/>
                    </a:cubicBezTo>
                    <a:cubicBezTo>
                      <a:pt x="1045553" y="1057965"/>
                      <a:pt x="1059769" y="937130"/>
                      <a:pt x="1049995" y="856278"/>
                    </a:cubicBezTo>
                    <a:lnTo>
                      <a:pt x="1041776" y="755657"/>
                    </a:lnTo>
                    <a:cubicBezTo>
                      <a:pt x="1041110" y="750326"/>
                      <a:pt x="1040444" y="742774"/>
                      <a:pt x="1040222" y="737443"/>
                    </a:cubicBezTo>
                    <a:cubicBezTo>
                      <a:pt x="1040222" y="736555"/>
                      <a:pt x="1039999" y="727670"/>
                      <a:pt x="1039999" y="727670"/>
                    </a:cubicBezTo>
                    <a:cubicBezTo>
                      <a:pt x="1042221" y="704125"/>
                      <a:pt x="1071764" y="702792"/>
                      <a:pt x="1094643" y="688354"/>
                    </a:cubicBezTo>
                    <a:cubicBezTo>
                      <a:pt x="1104194" y="682135"/>
                      <a:pt x="1110636" y="679692"/>
                      <a:pt x="1121520" y="673694"/>
                    </a:cubicBezTo>
                    <a:lnTo>
                      <a:pt x="1185493" y="634823"/>
                    </a:lnTo>
                    <a:cubicBezTo>
                      <a:pt x="1206595" y="622162"/>
                      <a:pt x="1223921" y="606614"/>
                      <a:pt x="1249909" y="593731"/>
                    </a:cubicBezTo>
                    <a:cubicBezTo>
                      <a:pt x="1270123" y="583735"/>
                      <a:pt x="1279008" y="569742"/>
                      <a:pt x="1297445" y="557747"/>
                    </a:cubicBezTo>
                    <a:cubicBezTo>
                      <a:pt x="1344980" y="526872"/>
                      <a:pt x="1330542" y="524651"/>
                      <a:pt x="1364527" y="499551"/>
                    </a:cubicBezTo>
                    <a:cubicBezTo>
                      <a:pt x="1375411" y="491555"/>
                      <a:pt x="1376078" y="484891"/>
                      <a:pt x="1383852" y="477339"/>
                    </a:cubicBezTo>
                    <a:cubicBezTo>
                      <a:pt x="1397180" y="464234"/>
                      <a:pt x="1402289" y="472897"/>
                      <a:pt x="1407620" y="440467"/>
                    </a:cubicBezTo>
                    <a:cubicBezTo>
                      <a:pt x="1410952" y="419365"/>
                      <a:pt x="1407620" y="427140"/>
                      <a:pt x="1404732" y="424474"/>
                    </a:cubicBezTo>
                    <a:cubicBezTo>
                      <a:pt x="1392737" y="413590"/>
                      <a:pt x="1185715" y="391156"/>
                      <a:pt x="1149508" y="388046"/>
                    </a:cubicBezTo>
                    <a:cubicBezTo>
                      <a:pt x="1075096" y="381383"/>
                      <a:pt x="946040" y="351396"/>
                      <a:pt x="899615" y="351618"/>
                    </a:cubicBezTo>
                    <a:cubicBezTo>
                      <a:pt x="876514" y="351840"/>
                      <a:pt x="870294" y="335181"/>
                      <a:pt x="860299" y="320743"/>
                    </a:cubicBezTo>
                    <a:lnTo>
                      <a:pt x="711696" y="64637"/>
                    </a:lnTo>
                    <a:cubicBezTo>
                      <a:pt x="688150" y="3776"/>
                      <a:pt x="678377" y="37094"/>
                      <a:pt x="664605" y="0"/>
                    </a:cubicBezTo>
                    <a:lnTo>
                      <a:pt x="646835" y="977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76E27E07-D1A6-2F31-020B-A7554BF4703D}"/>
                  </a:ext>
                </a:extLst>
              </p:cNvPr>
              <p:cNvSpPr/>
              <p:nvPr/>
            </p:nvSpPr>
            <p:spPr>
              <a:xfrm>
                <a:off x="4210733" y="2310683"/>
                <a:ext cx="97494" cy="127025"/>
              </a:xfrm>
              <a:custGeom>
                <a:avLst/>
                <a:gdLst>
                  <a:gd name="connsiteX0" fmla="*/ 68711 w 97494"/>
                  <a:gd name="connsiteY0" fmla="*/ 53355 h 127025"/>
                  <a:gd name="connsiteX1" fmla="*/ 61603 w 97494"/>
                  <a:gd name="connsiteY1" fmla="*/ 69126 h 127025"/>
                  <a:gd name="connsiteX2" fmla="*/ 82039 w 97494"/>
                  <a:gd name="connsiteY2" fmla="*/ 69792 h 127025"/>
                  <a:gd name="connsiteX3" fmla="*/ 85371 w 97494"/>
                  <a:gd name="connsiteY3" fmla="*/ 100667 h 127025"/>
                  <a:gd name="connsiteX4" fmla="*/ 20954 w 97494"/>
                  <a:gd name="connsiteY4" fmla="*/ 31143 h 127025"/>
                  <a:gd name="connsiteX5" fmla="*/ 44944 w 97494"/>
                  <a:gd name="connsiteY5" fmla="*/ 13374 h 127025"/>
                  <a:gd name="connsiteX6" fmla="*/ 60937 w 97494"/>
                  <a:gd name="connsiteY6" fmla="*/ 7821 h 127025"/>
                  <a:gd name="connsiteX7" fmla="*/ 2073 w 97494"/>
                  <a:gd name="connsiteY7" fmla="*/ 86229 h 127025"/>
                  <a:gd name="connsiteX8" fmla="*/ 42278 w 97494"/>
                  <a:gd name="connsiteY8" fmla="*/ 126878 h 127025"/>
                  <a:gd name="connsiteX9" fmla="*/ 97144 w 97494"/>
                  <a:gd name="connsiteY9" fmla="*/ 100889 h 127025"/>
                  <a:gd name="connsiteX10" fmla="*/ 92701 w 97494"/>
                  <a:gd name="connsiteY10" fmla="*/ 68460 h 127025"/>
                  <a:gd name="connsiteX11" fmla="*/ 68711 w 97494"/>
                  <a:gd name="connsiteY11" fmla="*/ 53355 h 1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94" h="127025">
                    <a:moveTo>
                      <a:pt x="68711" y="53355"/>
                    </a:moveTo>
                    <a:lnTo>
                      <a:pt x="61603" y="69126"/>
                    </a:lnTo>
                    <a:cubicBezTo>
                      <a:pt x="74264" y="66461"/>
                      <a:pt x="69156" y="64906"/>
                      <a:pt x="82039" y="69792"/>
                    </a:cubicBezTo>
                    <a:lnTo>
                      <a:pt x="85371" y="100667"/>
                    </a:lnTo>
                    <a:cubicBezTo>
                      <a:pt x="37614" y="136207"/>
                      <a:pt x="-5923" y="89339"/>
                      <a:pt x="20954" y="31143"/>
                    </a:cubicBezTo>
                    <a:cubicBezTo>
                      <a:pt x="26285" y="20259"/>
                      <a:pt x="30061" y="11375"/>
                      <a:pt x="44944" y="13374"/>
                    </a:cubicBezTo>
                    <a:cubicBezTo>
                      <a:pt x="46721" y="13818"/>
                      <a:pt x="78041" y="26701"/>
                      <a:pt x="60937" y="7821"/>
                    </a:cubicBezTo>
                    <a:cubicBezTo>
                      <a:pt x="34504" y="-20833"/>
                      <a:pt x="-10144" y="34697"/>
                      <a:pt x="2073" y="86229"/>
                    </a:cubicBezTo>
                    <a:cubicBezTo>
                      <a:pt x="6294" y="103999"/>
                      <a:pt x="23842" y="125545"/>
                      <a:pt x="42278" y="126878"/>
                    </a:cubicBezTo>
                    <a:cubicBezTo>
                      <a:pt x="54495" y="127766"/>
                      <a:pt x="90924" y="125323"/>
                      <a:pt x="97144" y="100889"/>
                    </a:cubicBezTo>
                    <a:cubicBezTo>
                      <a:pt x="98698" y="94448"/>
                      <a:pt x="94700" y="73346"/>
                      <a:pt x="92701" y="68460"/>
                    </a:cubicBezTo>
                    <a:cubicBezTo>
                      <a:pt x="89147" y="59575"/>
                      <a:pt x="80262" y="55355"/>
                      <a:pt x="68711" y="533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AD3BC8B-5A15-80EF-E4C1-E6C22A2BD2A3}"/>
                  </a:ext>
                </a:extLst>
              </p:cNvPr>
              <p:cNvSpPr/>
              <p:nvPr/>
            </p:nvSpPr>
            <p:spPr>
              <a:xfrm>
                <a:off x="4436870" y="2160883"/>
                <a:ext cx="89679" cy="125776"/>
              </a:xfrm>
              <a:custGeom>
                <a:avLst/>
                <a:gdLst>
                  <a:gd name="connsiteX0" fmla="*/ 2284 w 89679"/>
                  <a:gd name="connsiteY0" fmla="*/ 38341 h 125776"/>
                  <a:gd name="connsiteX1" fmla="*/ 12057 w 89679"/>
                  <a:gd name="connsiteY1" fmla="*/ 29012 h 125776"/>
                  <a:gd name="connsiteX2" fmla="*/ 20498 w 89679"/>
                  <a:gd name="connsiteY2" fmla="*/ 15240 h 125776"/>
                  <a:gd name="connsiteX3" fmla="*/ 70477 w 89679"/>
                  <a:gd name="connsiteY3" fmla="*/ 47004 h 125776"/>
                  <a:gd name="connsiteX4" fmla="*/ 66923 w 89679"/>
                  <a:gd name="connsiteY4" fmla="*/ 112085 h 125776"/>
                  <a:gd name="connsiteX5" fmla="*/ 27828 w 89679"/>
                  <a:gd name="connsiteY5" fmla="*/ 86319 h 125776"/>
                  <a:gd name="connsiteX6" fmla="*/ 19832 w 89679"/>
                  <a:gd name="connsiteY6" fmla="*/ 98758 h 125776"/>
                  <a:gd name="connsiteX7" fmla="*/ 24941 w 89679"/>
                  <a:gd name="connsiteY7" fmla="*/ 114751 h 125776"/>
                  <a:gd name="connsiteX8" fmla="*/ 76474 w 89679"/>
                  <a:gd name="connsiteY8" fmla="*/ 24347 h 125776"/>
                  <a:gd name="connsiteX9" fmla="*/ 2284 w 89679"/>
                  <a:gd name="connsiteY9" fmla="*/ 38341 h 12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679" h="125776">
                    <a:moveTo>
                      <a:pt x="2284" y="38341"/>
                    </a:moveTo>
                    <a:cubicBezTo>
                      <a:pt x="16056" y="33010"/>
                      <a:pt x="7393" y="36342"/>
                      <a:pt x="12057" y="29012"/>
                    </a:cubicBezTo>
                    <a:cubicBezTo>
                      <a:pt x="16278" y="22570"/>
                      <a:pt x="16944" y="20349"/>
                      <a:pt x="20498" y="15240"/>
                    </a:cubicBezTo>
                    <a:cubicBezTo>
                      <a:pt x="56483" y="12353"/>
                      <a:pt x="60703" y="18572"/>
                      <a:pt x="70477" y="47004"/>
                    </a:cubicBezTo>
                    <a:cubicBezTo>
                      <a:pt x="80695" y="76768"/>
                      <a:pt x="78917" y="87208"/>
                      <a:pt x="66923" y="112085"/>
                    </a:cubicBezTo>
                    <a:cubicBezTo>
                      <a:pt x="20054" y="118971"/>
                      <a:pt x="39157" y="106088"/>
                      <a:pt x="27828" y="86319"/>
                    </a:cubicBezTo>
                    <a:cubicBezTo>
                      <a:pt x="21609" y="88540"/>
                      <a:pt x="20054" y="83432"/>
                      <a:pt x="19832" y="98758"/>
                    </a:cubicBezTo>
                    <a:cubicBezTo>
                      <a:pt x="19832" y="102756"/>
                      <a:pt x="22053" y="110753"/>
                      <a:pt x="24941" y="114751"/>
                    </a:cubicBezTo>
                    <a:cubicBezTo>
                      <a:pt x="42711" y="139184"/>
                      <a:pt x="120233" y="128744"/>
                      <a:pt x="76474" y="24347"/>
                    </a:cubicBezTo>
                    <a:cubicBezTo>
                      <a:pt x="58926" y="-17634"/>
                      <a:pt x="-13709" y="-308"/>
                      <a:pt x="2284" y="383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3F450818-DD97-7994-DB08-C6B4464BA3C9}"/>
                  </a:ext>
                </a:extLst>
              </p:cNvPr>
              <p:cNvSpPr/>
              <p:nvPr/>
            </p:nvSpPr>
            <p:spPr>
              <a:xfrm>
                <a:off x="4299658" y="1961013"/>
                <a:ext cx="86584" cy="129009"/>
              </a:xfrm>
              <a:custGeom>
                <a:avLst/>
                <a:gdLst>
                  <a:gd name="connsiteX0" fmla="*/ 1333 w 86584"/>
                  <a:gd name="connsiteY0" fmla="*/ 32971 h 129009"/>
                  <a:gd name="connsiteX1" fmla="*/ 37984 w 86584"/>
                  <a:gd name="connsiteY1" fmla="*/ 18089 h 129009"/>
                  <a:gd name="connsiteX2" fmla="*/ 69081 w 86584"/>
                  <a:gd name="connsiteY2" fmla="*/ 48297 h 129009"/>
                  <a:gd name="connsiteX3" fmla="*/ 20880 w 86584"/>
                  <a:gd name="connsiteY3" fmla="*/ 115822 h 129009"/>
                  <a:gd name="connsiteX4" fmla="*/ 11106 w 86584"/>
                  <a:gd name="connsiteY4" fmla="*/ 97608 h 129009"/>
                  <a:gd name="connsiteX5" fmla="*/ 2666 w 86584"/>
                  <a:gd name="connsiteY5" fmla="*/ 109603 h 129009"/>
                  <a:gd name="connsiteX6" fmla="*/ 63306 w 86584"/>
                  <a:gd name="connsiteY6" fmla="*/ 120043 h 129009"/>
                  <a:gd name="connsiteX7" fmla="*/ 45092 w 86584"/>
                  <a:gd name="connsiteY7" fmla="*/ 5206 h 129009"/>
                  <a:gd name="connsiteX8" fmla="*/ 3332 w 86584"/>
                  <a:gd name="connsiteY8" fmla="*/ 15424 h 129009"/>
                  <a:gd name="connsiteX9" fmla="*/ 0 w 86584"/>
                  <a:gd name="connsiteY9" fmla="*/ 24086 h 129009"/>
                  <a:gd name="connsiteX10" fmla="*/ 1333 w 86584"/>
                  <a:gd name="connsiteY10" fmla="*/ 32971 h 12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584" h="129009">
                    <a:moveTo>
                      <a:pt x="1333" y="32971"/>
                    </a:moveTo>
                    <a:cubicBezTo>
                      <a:pt x="15327" y="26752"/>
                      <a:pt x="10662" y="6094"/>
                      <a:pt x="37984" y="18089"/>
                    </a:cubicBezTo>
                    <a:cubicBezTo>
                      <a:pt x="49756" y="23198"/>
                      <a:pt x="64639" y="37414"/>
                      <a:pt x="69081" y="48297"/>
                    </a:cubicBezTo>
                    <a:cubicBezTo>
                      <a:pt x="84630" y="86058"/>
                      <a:pt x="64639" y="123819"/>
                      <a:pt x="20880" y="115822"/>
                    </a:cubicBezTo>
                    <a:cubicBezTo>
                      <a:pt x="14883" y="104938"/>
                      <a:pt x="20214" y="104938"/>
                      <a:pt x="11106" y="97608"/>
                    </a:cubicBezTo>
                    <a:cubicBezTo>
                      <a:pt x="1333" y="102939"/>
                      <a:pt x="7108" y="96276"/>
                      <a:pt x="2666" y="109603"/>
                    </a:cubicBezTo>
                    <a:cubicBezTo>
                      <a:pt x="13328" y="129816"/>
                      <a:pt x="43093" y="135813"/>
                      <a:pt x="63306" y="120043"/>
                    </a:cubicBezTo>
                    <a:cubicBezTo>
                      <a:pt x="99513" y="91389"/>
                      <a:pt x="93515" y="27418"/>
                      <a:pt x="45092" y="5206"/>
                    </a:cubicBezTo>
                    <a:cubicBezTo>
                      <a:pt x="25989" y="-3457"/>
                      <a:pt x="13328" y="-2124"/>
                      <a:pt x="3332" y="15424"/>
                    </a:cubicBezTo>
                    <a:cubicBezTo>
                      <a:pt x="3110" y="15868"/>
                      <a:pt x="0" y="24086"/>
                      <a:pt x="0" y="24086"/>
                    </a:cubicBezTo>
                    <a:lnTo>
                      <a:pt x="1333" y="3297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925F6651-EFBD-5743-3C75-EA5CBA4DD096}"/>
                  </a:ext>
                </a:extLst>
              </p:cNvPr>
              <p:cNvSpPr/>
              <p:nvPr/>
            </p:nvSpPr>
            <p:spPr>
              <a:xfrm>
                <a:off x="4418227" y="1822728"/>
                <a:ext cx="89471" cy="123427"/>
              </a:xfrm>
              <a:custGeom>
                <a:avLst/>
                <a:gdLst>
                  <a:gd name="connsiteX0" fmla="*/ 89120 w 89471"/>
                  <a:gd name="connsiteY0" fmla="*/ 80852 h 123427"/>
                  <a:gd name="connsiteX1" fmla="*/ 62687 w 89471"/>
                  <a:gd name="connsiteY1" fmla="*/ 104619 h 123427"/>
                  <a:gd name="connsiteX2" fmla="*/ 27591 w 89471"/>
                  <a:gd name="connsiteY2" fmla="*/ 23545 h 123427"/>
                  <a:gd name="connsiteX3" fmla="*/ 56245 w 89471"/>
                  <a:gd name="connsiteY3" fmla="*/ 0 h 123427"/>
                  <a:gd name="connsiteX4" fmla="*/ 56245 w 89471"/>
                  <a:gd name="connsiteY4" fmla="*/ 123277 h 123427"/>
                  <a:gd name="connsiteX5" fmla="*/ 89120 w 89471"/>
                  <a:gd name="connsiteY5" fmla="*/ 80852 h 12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471" h="123427">
                    <a:moveTo>
                      <a:pt x="89120" y="80852"/>
                    </a:moveTo>
                    <a:cubicBezTo>
                      <a:pt x="68240" y="85073"/>
                      <a:pt x="77569" y="96845"/>
                      <a:pt x="62687" y="104619"/>
                    </a:cubicBezTo>
                    <a:cubicBezTo>
                      <a:pt x="20705" y="127053"/>
                      <a:pt x="-2396" y="50199"/>
                      <a:pt x="27591" y="23545"/>
                    </a:cubicBezTo>
                    <a:cubicBezTo>
                      <a:pt x="44472" y="8441"/>
                      <a:pt x="52691" y="23101"/>
                      <a:pt x="56245" y="0"/>
                    </a:cubicBezTo>
                    <a:cubicBezTo>
                      <a:pt x="-15946" y="1111"/>
                      <a:pt x="-21499" y="128386"/>
                      <a:pt x="56245" y="123277"/>
                    </a:cubicBezTo>
                    <a:cubicBezTo>
                      <a:pt x="81346" y="121500"/>
                      <a:pt x="91563" y="90181"/>
                      <a:pt x="89120" y="808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A85911DD-8E73-0B91-F8D1-1A2F985ABF09}"/>
                  </a:ext>
                </a:extLst>
              </p:cNvPr>
              <p:cNvSpPr/>
              <p:nvPr/>
            </p:nvSpPr>
            <p:spPr>
              <a:xfrm>
                <a:off x="4633731" y="2492746"/>
                <a:ext cx="89273" cy="107801"/>
              </a:xfrm>
              <a:custGeom>
                <a:avLst/>
                <a:gdLst>
                  <a:gd name="connsiteX0" fmla="*/ 60647 w 89273"/>
                  <a:gd name="connsiteY0" fmla="*/ 80308 h 107801"/>
                  <a:gd name="connsiteX1" fmla="*/ 14444 w 89273"/>
                  <a:gd name="connsiteY1" fmla="*/ 70979 h 107801"/>
                  <a:gd name="connsiteX2" fmla="*/ 36435 w 89273"/>
                  <a:gd name="connsiteY2" fmla="*/ 13672 h 107801"/>
                  <a:gd name="connsiteX3" fmla="*/ 84636 w 89273"/>
                  <a:gd name="connsiteY3" fmla="*/ 38772 h 107801"/>
                  <a:gd name="connsiteX4" fmla="*/ 4004 w 89273"/>
                  <a:gd name="connsiteY4" fmla="*/ 38994 h 107801"/>
                  <a:gd name="connsiteX5" fmla="*/ 60647 w 89273"/>
                  <a:gd name="connsiteY5" fmla="*/ 80308 h 107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73" h="107801">
                    <a:moveTo>
                      <a:pt x="60647" y="80308"/>
                    </a:moveTo>
                    <a:cubicBezTo>
                      <a:pt x="58425" y="80975"/>
                      <a:pt x="25773" y="109851"/>
                      <a:pt x="14444" y="70979"/>
                    </a:cubicBezTo>
                    <a:cubicBezTo>
                      <a:pt x="7336" y="46768"/>
                      <a:pt x="23552" y="23667"/>
                      <a:pt x="36435" y="13672"/>
                    </a:cubicBezTo>
                    <a:cubicBezTo>
                      <a:pt x="81305" y="7675"/>
                      <a:pt x="65534" y="27888"/>
                      <a:pt x="84636" y="38772"/>
                    </a:cubicBezTo>
                    <a:cubicBezTo>
                      <a:pt x="109737" y="17448"/>
                      <a:pt x="25773" y="-36750"/>
                      <a:pt x="4004" y="38994"/>
                    </a:cubicBezTo>
                    <a:cubicBezTo>
                      <a:pt x="-21540" y="128731"/>
                      <a:pt x="84414" y="117181"/>
                      <a:pt x="60647" y="8030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C64D5D89-813D-A313-D1ED-2408332832DA}"/>
                  </a:ext>
                </a:extLst>
              </p:cNvPr>
              <p:cNvSpPr/>
              <p:nvPr/>
            </p:nvSpPr>
            <p:spPr>
              <a:xfrm>
                <a:off x="4170021" y="2132266"/>
                <a:ext cx="89396" cy="109339"/>
              </a:xfrm>
              <a:custGeom>
                <a:avLst/>
                <a:gdLst>
                  <a:gd name="connsiteX0" fmla="*/ 69885 w 89396"/>
                  <a:gd name="connsiteY0" fmla="*/ 48077 h 109339"/>
                  <a:gd name="connsiteX1" fmla="*/ 64332 w 89396"/>
                  <a:gd name="connsiteY1" fmla="*/ 56740 h 109339"/>
                  <a:gd name="connsiteX2" fmla="*/ 72550 w 89396"/>
                  <a:gd name="connsiteY2" fmla="*/ 63404 h 109339"/>
                  <a:gd name="connsiteX3" fmla="*/ 80103 w 89396"/>
                  <a:gd name="connsiteY3" fmla="*/ 69401 h 109339"/>
                  <a:gd name="connsiteX4" fmla="*/ 16574 w 89396"/>
                  <a:gd name="connsiteY4" fmla="*/ 32973 h 109339"/>
                  <a:gd name="connsiteX5" fmla="*/ 49005 w 89396"/>
                  <a:gd name="connsiteY5" fmla="*/ 13871 h 109339"/>
                  <a:gd name="connsiteX6" fmla="*/ 7023 w 89396"/>
                  <a:gd name="connsiteY6" fmla="*/ 26087 h 109339"/>
                  <a:gd name="connsiteX7" fmla="*/ 77437 w 89396"/>
                  <a:gd name="connsiteY7" fmla="*/ 99832 h 109339"/>
                  <a:gd name="connsiteX8" fmla="*/ 69885 w 89396"/>
                  <a:gd name="connsiteY8" fmla="*/ 48077 h 10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96" h="109339">
                    <a:moveTo>
                      <a:pt x="69885" y="48077"/>
                    </a:moveTo>
                    <a:lnTo>
                      <a:pt x="64332" y="56740"/>
                    </a:lnTo>
                    <a:cubicBezTo>
                      <a:pt x="69218" y="64292"/>
                      <a:pt x="63221" y="56296"/>
                      <a:pt x="72550" y="63404"/>
                    </a:cubicBezTo>
                    <a:lnTo>
                      <a:pt x="80103" y="69401"/>
                    </a:lnTo>
                    <a:cubicBezTo>
                      <a:pt x="76104" y="112493"/>
                      <a:pt x="-3861" y="104052"/>
                      <a:pt x="16574" y="32973"/>
                    </a:cubicBezTo>
                    <a:cubicBezTo>
                      <a:pt x="23682" y="8762"/>
                      <a:pt x="26570" y="16758"/>
                      <a:pt x="49005" y="13871"/>
                    </a:cubicBezTo>
                    <a:cubicBezTo>
                      <a:pt x="47006" y="-10563"/>
                      <a:pt x="17685" y="-345"/>
                      <a:pt x="7023" y="26087"/>
                    </a:cubicBezTo>
                    <a:cubicBezTo>
                      <a:pt x="-21409" y="96278"/>
                      <a:pt x="43452" y="126264"/>
                      <a:pt x="77437" y="99832"/>
                    </a:cubicBezTo>
                    <a:cubicBezTo>
                      <a:pt x="98539" y="83173"/>
                      <a:pt x="88988" y="57629"/>
                      <a:pt x="69885" y="4807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BFF51D81-2DAA-B238-EB20-B258E9FC49EB}"/>
                  </a:ext>
                </a:extLst>
              </p:cNvPr>
              <p:cNvSpPr/>
              <p:nvPr/>
            </p:nvSpPr>
            <p:spPr>
              <a:xfrm>
                <a:off x="3900750" y="2027710"/>
                <a:ext cx="115708" cy="89090"/>
              </a:xfrm>
              <a:custGeom>
                <a:avLst/>
                <a:gdLst>
                  <a:gd name="connsiteX0" fmla="*/ 5522 w 115708"/>
                  <a:gd name="connsiteY0" fmla="*/ 54012 h 89090"/>
                  <a:gd name="connsiteX1" fmla="*/ 20404 w 115708"/>
                  <a:gd name="connsiteY1" fmla="*/ 25580 h 89090"/>
                  <a:gd name="connsiteX2" fmla="*/ 101925 w 115708"/>
                  <a:gd name="connsiteY2" fmla="*/ 75558 h 89090"/>
                  <a:gd name="connsiteX3" fmla="*/ 67273 w 115708"/>
                  <a:gd name="connsiteY3" fmla="*/ 69338 h 89090"/>
                  <a:gd name="connsiteX4" fmla="*/ 60387 w 115708"/>
                  <a:gd name="connsiteY4" fmla="*/ 83332 h 89090"/>
                  <a:gd name="connsiteX5" fmla="*/ 115030 w 115708"/>
                  <a:gd name="connsiteY5" fmla="*/ 69338 h 89090"/>
                  <a:gd name="connsiteX6" fmla="*/ 27068 w 115708"/>
                  <a:gd name="connsiteY6" fmla="*/ 7144 h 89090"/>
                  <a:gd name="connsiteX7" fmla="*/ 5522 w 115708"/>
                  <a:gd name="connsiteY7" fmla="*/ 54012 h 8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08" h="89090">
                    <a:moveTo>
                      <a:pt x="5522" y="54012"/>
                    </a:moveTo>
                    <a:cubicBezTo>
                      <a:pt x="22181" y="47126"/>
                      <a:pt x="11075" y="34243"/>
                      <a:pt x="20404" y="25580"/>
                    </a:cubicBezTo>
                    <a:cubicBezTo>
                      <a:pt x="43061" y="4479"/>
                      <a:pt x="112365" y="10476"/>
                      <a:pt x="101925" y="75558"/>
                    </a:cubicBezTo>
                    <a:cubicBezTo>
                      <a:pt x="74825" y="84665"/>
                      <a:pt x="81489" y="75113"/>
                      <a:pt x="67273" y="69338"/>
                    </a:cubicBezTo>
                    <a:lnTo>
                      <a:pt x="60387" y="83332"/>
                    </a:lnTo>
                    <a:cubicBezTo>
                      <a:pt x="81045" y="92217"/>
                      <a:pt x="109921" y="93105"/>
                      <a:pt x="115030" y="69338"/>
                    </a:cubicBezTo>
                    <a:cubicBezTo>
                      <a:pt x="121250" y="40462"/>
                      <a:pt x="84154" y="-20843"/>
                      <a:pt x="27068" y="7144"/>
                    </a:cubicBezTo>
                    <a:cubicBezTo>
                      <a:pt x="-1142" y="20916"/>
                      <a:pt x="-5363" y="42906"/>
                      <a:pt x="5522" y="540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8F3122DC-CF33-1DE9-6FED-9F3ACF404CFE}"/>
                  </a:ext>
                </a:extLst>
              </p:cNvPr>
              <p:cNvSpPr/>
              <p:nvPr/>
            </p:nvSpPr>
            <p:spPr>
              <a:xfrm>
                <a:off x="4538093" y="1993462"/>
                <a:ext cx="83844" cy="111424"/>
              </a:xfrm>
              <a:custGeom>
                <a:avLst/>
                <a:gdLst>
                  <a:gd name="connsiteX0" fmla="*/ 80761 w 83844"/>
                  <a:gd name="connsiteY0" fmla="*/ 65603 h 111424"/>
                  <a:gd name="connsiteX1" fmla="*/ 61436 w 83844"/>
                  <a:gd name="connsiteY1" fmla="*/ 90925 h 111424"/>
                  <a:gd name="connsiteX2" fmla="*/ 17455 w 83844"/>
                  <a:gd name="connsiteY2" fmla="*/ 46279 h 111424"/>
                  <a:gd name="connsiteX3" fmla="*/ 39446 w 83844"/>
                  <a:gd name="connsiteY3" fmla="*/ 16070 h 111424"/>
                  <a:gd name="connsiteX4" fmla="*/ 67878 w 83844"/>
                  <a:gd name="connsiteY4" fmla="*/ 8074 h 111424"/>
                  <a:gd name="connsiteX5" fmla="*/ 3017 w 83844"/>
                  <a:gd name="connsiteY5" fmla="*/ 87593 h 111424"/>
                  <a:gd name="connsiteX6" fmla="*/ 55661 w 83844"/>
                  <a:gd name="connsiteY6" fmla="*/ 109583 h 111424"/>
                  <a:gd name="connsiteX7" fmla="*/ 80761 w 83844"/>
                  <a:gd name="connsiteY7" fmla="*/ 65603 h 11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44" h="111424">
                    <a:moveTo>
                      <a:pt x="80761" y="65603"/>
                    </a:moveTo>
                    <a:cubicBezTo>
                      <a:pt x="58993" y="80263"/>
                      <a:pt x="78762" y="80930"/>
                      <a:pt x="61436" y="90925"/>
                    </a:cubicBezTo>
                    <a:cubicBezTo>
                      <a:pt x="40112" y="103808"/>
                      <a:pt x="-93" y="91591"/>
                      <a:pt x="17455" y="46279"/>
                    </a:cubicBezTo>
                    <a:cubicBezTo>
                      <a:pt x="22564" y="33618"/>
                      <a:pt x="28117" y="21845"/>
                      <a:pt x="39446" y="16070"/>
                    </a:cubicBezTo>
                    <a:cubicBezTo>
                      <a:pt x="60104" y="6075"/>
                      <a:pt x="55661" y="22290"/>
                      <a:pt x="67878" y="8074"/>
                    </a:cubicBezTo>
                    <a:cubicBezTo>
                      <a:pt x="41445" y="-23912"/>
                      <a:pt x="-13421" y="46723"/>
                      <a:pt x="3017" y="87593"/>
                    </a:cubicBezTo>
                    <a:cubicBezTo>
                      <a:pt x="9236" y="102920"/>
                      <a:pt x="32116" y="116469"/>
                      <a:pt x="55661" y="109583"/>
                    </a:cubicBezTo>
                    <a:cubicBezTo>
                      <a:pt x="72320" y="104919"/>
                      <a:pt x="91423" y="82707"/>
                      <a:pt x="80761" y="656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D871F944-F1E3-7682-2C88-E8CCE46E9857}"/>
                  </a:ext>
                </a:extLst>
              </p:cNvPr>
              <p:cNvSpPr/>
              <p:nvPr/>
            </p:nvSpPr>
            <p:spPr>
              <a:xfrm>
                <a:off x="4532964" y="2354160"/>
                <a:ext cx="73496" cy="116621"/>
              </a:xfrm>
              <a:custGeom>
                <a:avLst/>
                <a:gdLst>
                  <a:gd name="connsiteX0" fmla="*/ 11478 w 73496"/>
                  <a:gd name="connsiteY0" fmla="*/ 27426 h 116621"/>
                  <a:gd name="connsiteX1" fmla="*/ 35912 w 73496"/>
                  <a:gd name="connsiteY1" fmla="*/ 15431 h 116621"/>
                  <a:gd name="connsiteX2" fmla="*/ 11034 w 73496"/>
                  <a:gd name="connsiteY2" fmla="*/ 95839 h 116621"/>
                  <a:gd name="connsiteX3" fmla="*/ 14588 w 73496"/>
                  <a:gd name="connsiteY3" fmla="*/ 61188 h 116621"/>
                  <a:gd name="connsiteX4" fmla="*/ 70564 w 73496"/>
                  <a:gd name="connsiteY4" fmla="*/ 83400 h 116621"/>
                  <a:gd name="connsiteX5" fmla="*/ 25250 w 73496"/>
                  <a:gd name="connsiteY5" fmla="*/ 105 h 116621"/>
                  <a:gd name="connsiteX6" fmla="*/ 11478 w 73496"/>
                  <a:gd name="connsiteY6" fmla="*/ 27426 h 1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496" h="116621">
                    <a:moveTo>
                      <a:pt x="11478" y="27426"/>
                    </a:moveTo>
                    <a:cubicBezTo>
                      <a:pt x="25695" y="20318"/>
                      <a:pt x="10812" y="7435"/>
                      <a:pt x="35912" y="15431"/>
                    </a:cubicBezTo>
                    <a:cubicBezTo>
                      <a:pt x="74563" y="27648"/>
                      <a:pt x="71231" y="136932"/>
                      <a:pt x="11034" y="95839"/>
                    </a:cubicBezTo>
                    <a:cubicBezTo>
                      <a:pt x="9479" y="72739"/>
                      <a:pt x="22141" y="74293"/>
                      <a:pt x="14588" y="61188"/>
                    </a:cubicBezTo>
                    <a:cubicBezTo>
                      <a:pt x="-33613" y="103391"/>
                      <a:pt x="51461" y="149593"/>
                      <a:pt x="70564" y="83400"/>
                    </a:cubicBezTo>
                    <a:cubicBezTo>
                      <a:pt x="83448" y="38310"/>
                      <a:pt x="51239" y="-2339"/>
                      <a:pt x="25250" y="105"/>
                    </a:cubicBezTo>
                    <a:cubicBezTo>
                      <a:pt x="12367" y="1438"/>
                      <a:pt x="5037" y="14321"/>
                      <a:pt x="11478" y="27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10BC89B-BE5B-55F5-6E12-C107F3CABAC8}"/>
                  </a:ext>
                </a:extLst>
              </p:cNvPr>
              <p:cNvSpPr/>
              <p:nvPr/>
            </p:nvSpPr>
            <p:spPr>
              <a:xfrm>
                <a:off x="4705880" y="2025312"/>
                <a:ext cx="76237" cy="102393"/>
              </a:xfrm>
              <a:custGeom>
                <a:avLst/>
                <a:gdLst>
                  <a:gd name="connsiteX0" fmla="*/ 70240 w 76237"/>
                  <a:gd name="connsiteY0" fmla="*/ 65961 h 102393"/>
                  <a:gd name="connsiteX1" fmla="*/ 18485 w 76237"/>
                  <a:gd name="connsiteY1" fmla="*/ 84175 h 102393"/>
                  <a:gd name="connsiteX2" fmla="*/ 27370 w 76237"/>
                  <a:gd name="connsiteY2" fmla="*/ 27978 h 102393"/>
                  <a:gd name="connsiteX3" fmla="*/ 76238 w 76237"/>
                  <a:gd name="connsiteY3" fmla="*/ 9987 h 102393"/>
                  <a:gd name="connsiteX4" fmla="*/ 48 w 76237"/>
                  <a:gd name="connsiteY4" fmla="*/ 64628 h 102393"/>
                  <a:gd name="connsiteX5" fmla="*/ 37810 w 76237"/>
                  <a:gd name="connsiteY5" fmla="*/ 101945 h 102393"/>
                  <a:gd name="connsiteX6" fmla="*/ 62244 w 76237"/>
                  <a:gd name="connsiteY6" fmla="*/ 88618 h 102393"/>
                  <a:gd name="connsiteX7" fmla="*/ 70240 w 76237"/>
                  <a:gd name="connsiteY7" fmla="*/ 65961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37" h="102393">
                    <a:moveTo>
                      <a:pt x="70240" y="65961"/>
                    </a:moveTo>
                    <a:cubicBezTo>
                      <a:pt x="52248" y="67516"/>
                      <a:pt x="60245" y="96392"/>
                      <a:pt x="18485" y="84175"/>
                    </a:cubicBezTo>
                    <a:cubicBezTo>
                      <a:pt x="9155" y="61741"/>
                      <a:pt x="12487" y="41750"/>
                      <a:pt x="27370" y="27978"/>
                    </a:cubicBezTo>
                    <a:cubicBezTo>
                      <a:pt x="56246" y="1546"/>
                      <a:pt x="64021" y="28867"/>
                      <a:pt x="76238" y="9987"/>
                    </a:cubicBezTo>
                    <a:cubicBezTo>
                      <a:pt x="59134" y="-18001"/>
                      <a:pt x="1603" y="16872"/>
                      <a:pt x="48" y="64628"/>
                    </a:cubicBezTo>
                    <a:cubicBezTo>
                      <a:pt x="-840" y="91949"/>
                      <a:pt x="10488" y="105055"/>
                      <a:pt x="37810" y="101945"/>
                    </a:cubicBezTo>
                    <a:cubicBezTo>
                      <a:pt x="52248" y="100390"/>
                      <a:pt x="54692" y="96614"/>
                      <a:pt x="62244" y="88618"/>
                    </a:cubicBezTo>
                    <a:cubicBezTo>
                      <a:pt x="70907" y="79511"/>
                      <a:pt x="77793" y="78844"/>
                      <a:pt x="70240" y="659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3C4E61F-76AC-9DF9-6958-9EFD9634CD21}"/>
                  </a:ext>
                </a:extLst>
              </p:cNvPr>
              <p:cNvSpPr/>
              <p:nvPr/>
            </p:nvSpPr>
            <p:spPr>
              <a:xfrm>
                <a:off x="4097800" y="2438352"/>
                <a:ext cx="73147" cy="102807"/>
              </a:xfrm>
              <a:custGeom>
                <a:avLst/>
                <a:gdLst>
                  <a:gd name="connsiteX0" fmla="*/ 58364 w 73147"/>
                  <a:gd name="connsiteY0" fmla="*/ 46520 h 102807"/>
                  <a:gd name="connsiteX1" fmla="*/ 52367 w 73147"/>
                  <a:gd name="connsiteY1" fmla="*/ 85392 h 102807"/>
                  <a:gd name="connsiteX2" fmla="*/ 14383 w 73147"/>
                  <a:gd name="connsiteY2" fmla="*/ 50519 h 102807"/>
                  <a:gd name="connsiteX3" fmla="*/ 55254 w 73147"/>
                  <a:gd name="connsiteY3" fmla="*/ 10759 h 102807"/>
                  <a:gd name="connsiteX4" fmla="*/ 54366 w 73147"/>
                  <a:gd name="connsiteY4" fmla="*/ 1652 h 102807"/>
                  <a:gd name="connsiteX5" fmla="*/ 6831 w 73147"/>
                  <a:gd name="connsiteY5" fmla="*/ 88946 h 102807"/>
                  <a:gd name="connsiteX6" fmla="*/ 60585 w 73147"/>
                  <a:gd name="connsiteY6" fmla="*/ 96054 h 102807"/>
                  <a:gd name="connsiteX7" fmla="*/ 73024 w 73147"/>
                  <a:gd name="connsiteY7" fmla="*/ 71176 h 102807"/>
                  <a:gd name="connsiteX8" fmla="*/ 58364 w 73147"/>
                  <a:gd name="connsiteY8" fmla="*/ 46520 h 102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147" h="102807">
                    <a:moveTo>
                      <a:pt x="58364" y="46520"/>
                    </a:moveTo>
                    <a:cubicBezTo>
                      <a:pt x="52367" y="66067"/>
                      <a:pt x="72580" y="66289"/>
                      <a:pt x="52367" y="85392"/>
                    </a:cubicBezTo>
                    <a:cubicBezTo>
                      <a:pt x="25045" y="96054"/>
                      <a:pt x="8830" y="80949"/>
                      <a:pt x="14383" y="50519"/>
                    </a:cubicBezTo>
                    <a:cubicBezTo>
                      <a:pt x="21491" y="10093"/>
                      <a:pt x="46591" y="14091"/>
                      <a:pt x="55254" y="10759"/>
                    </a:cubicBezTo>
                    <a:lnTo>
                      <a:pt x="54366" y="1652"/>
                    </a:lnTo>
                    <a:cubicBezTo>
                      <a:pt x="25045" y="-11453"/>
                      <a:pt x="-16493" y="56738"/>
                      <a:pt x="6831" y="88946"/>
                    </a:cubicBezTo>
                    <a:cubicBezTo>
                      <a:pt x="16604" y="102717"/>
                      <a:pt x="42815" y="108270"/>
                      <a:pt x="60585" y="96054"/>
                    </a:cubicBezTo>
                    <a:cubicBezTo>
                      <a:pt x="67693" y="90945"/>
                      <a:pt x="72580" y="82726"/>
                      <a:pt x="73024" y="71176"/>
                    </a:cubicBezTo>
                    <a:cubicBezTo>
                      <a:pt x="74357" y="47631"/>
                      <a:pt x="64584" y="47409"/>
                      <a:pt x="58364" y="4652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2EA65B62-E6DC-68CA-0BD0-7500AA998AA2}"/>
                  </a:ext>
                </a:extLst>
              </p:cNvPr>
              <p:cNvSpPr/>
              <p:nvPr/>
            </p:nvSpPr>
            <p:spPr>
              <a:xfrm>
                <a:off x="4056429" y="2580605"/>
                <a:ext cx="76473" cy="94057"/>
              </a:xfrm>
              <a:custGeom>
                <a:avLst/>
                <a:gdLst>
                  <a:gd name="connsiteX0" fmla="*/ 19325 w 76473"/>
                  <a:gd name="connsiteY0" fmla="*/ 16217 h 94057"/>
                  <a:gd name="connsiteX1" fmla="*/ 61307 w 76473"/>
                  <a:gd name="connsiteY1" fmla="*/ 26212 h 94057"/>
                  <a:gd name="connsiteX2" fmla="*/ 45536 w 76473"/>
                  <a:gd name="connsiteY2" fmla="*/ 80188 h 94057"/>
                  <a:gd name="connsiteX3" fmla="*/ 15771 w 76473"/>
                  <a:gd name="connsiteY3" fmla="*/ 82187 h 94057"/>
                  <a:gd name="connsiteX4" fmla="*/ 7108 w 76473"/>
                  <a:gd name="connsiteY4" fmla="*/ 65750 h 94057"/>
                  <a:gd name="connsiteX5" fmla="*/ 0 w 76473"/>
                  <a:gd name="connsiteY5" fmla="*/ 83519 h 94057"/>
                  <a:gd name="connsiteX6" fmla="*/ 74413 w 76473"/>
                  <a:gd name="connsiteY6" fmla="*/ 51978 h 94057"/>
                  <a:gd name="connsiteX7" fmla="*/ 19325 w 76473"/>
                  <a:gd name="connsiteY7" fmla="*/ 16217 h 94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473" h="94057">
                    <a:moveTo>
                      <a:pt x="19325" y="16217"/>
                    </a:moveTo>
                    <a:cubicBezTo>
                      <a:pt x="26211" y="19993"/>
                      <a:pt x="52866" y="11996"/>
                      <a:pt x="61307" y="26212"/>
                    </a:cubicBezTo>
                    <a:cubicBezTo>
                      <a:pt x="65972" y="53089"/>
                      <a:pt x="55310" y="65750"/>
                      <a:pt x="45536" y="80188"/>
                    </a:cubicBezTo>
                    <a:lnTo>
                      <a:pt x="15771" y="82187"/>
                    </a:lnTo>
                    <a:cubicBezTo>
                      <a:pt x="9551" y="70414"/>
                      <a:pt x="15327" y="72413"/>
                      <a:pt x="7108" y="65750"/>
                    </a:cubicBezTo>
                    <a:lnTo>
                      <a:pt x="0" y="83519"/>
                    </a:lnTo>
                    <a:cubicBezTo>
                      <a:pt x="33319" y="103732"/>
                      <a:pt x="63750" y="95736"/>
                      <a:pt x="74413" y="51978"/>
                    </a:cubicBezTo>
                    <a:cubicBezTo>
                      <a:pt x="89961" y="-13326"/>
                      <a:pt x="12217" y="-6884"/>
                      <a:pt x="19325" y="1621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26D325A-A332-B8DB-3F49-DD8AAFF817C2}"/>
                  </a:ext>
                </a:extLst>
              </p:cNvPr>
              <p:cNvSpPr/>
              <p:nvPr/>
            </p:nvSpPr>
            <p:spPr>
              <a:xfrm>
                <a:off x="4632412" y="2155292"/>
                <a:ext cx="71115" cy="95158"/>
              </a:xfrm>
              <a:custGeom>
                <a:avLst/>
                <a:gdLst>
                  <a:gd name="connsiteX0" fmla="*/ 66630 w 71115"/>
                  <a:gd name="connsiteY0" fmla="*/ 66811 h 95158"/>
                  <a:gd name="connsiteX1" fmla="*/ 13320 w 71115"/>
                  <a:gd name="connsiteY1" fmla="*/ 50152 h 95158"/>
                  <a:gd name="connsiteX2" fmla="*/ 27980 w 71115"/>
                  <a:gd name="connsiteY2" fmla="*/ 17500 h 95158"/>
                  <a:gd name="connsiteX3" fmla="*/ 56635 w 71115"/>
                  <a:gd name="connsiteY3" fmla="*/ 5061 h 95158"/>
                  <a:gd name="connsiteX4" fmla="*/ 40642 w 71115"/>
                  <a:gd name="connsiteY4" fmla="*/ 95020 h 95158"/>
                  <a:gd name="connsiteX5" fmla="*/ 66630 w 71115"/>
                  <a:gd name="connsiteY5" fmla="*/ 66811 h 9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15" h="95158">
                    <a:moveTo>
                      <a:pt x="66630" y="66811"/>
                    </a:moveTo>
                    <a:cubicBezTo>
                      <a:pt x="66630" y="66811"/>
                      <a:pt x="13764" y="105460"/>
                      <a:pt x="13320" y="50152"/>
                    </a:cubicBezTo>
                    <a:cubicBezTo>
                      <a:pt x="13098" y="35270"/>
                      <a:pt x="17985" y="22609"/>
                      <a:pt x="27980" y="17500"/>
                    </a:cubicBezTo>
                    <a:cubicBezTo>
                      <a:pt x="45084" y="9282"/>
                      <a:pt x="54413" y="27273"/>
                      <a:pt x="56635" y="5061"/>
                    </a:cubicBezTo>
                    <a:cubicBezTo>
                      <a:pt x="1991" y="-26480"/>
                      <a:pt x="-29995" y="99907"/>
                      <a:pt x="40642" y="95020"/>
                    </a:cubicBezTo>
                    <a:cubicBezTo>
                      <a:pt x="44862" y="94798"/>
                      <a:pt x="84178" y="84803"/>
                      <a:pt x="66630" y="6681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D095C7C8-3369-E30E-FEED-C3414CAE896E}"/>
                  </a:ext>
                </a:extLst>
              </p:cNvPr>
              <p:cNvSpPr/>
              <p:nvPr/>
            </p:nvSpPr>
            <p:spPr>
              <a:xfrm>
                <a:off x="4838094" y="2089528"/>
                <a:ext cx="80412" cy="74166"/>
              </a:xfrm>
              <a:custGeom>
                <a:avLst/>
                <a:gdLst>
                  <a:gd name="connsiteX0" fmla="*/ 0 w 80412"/>
                  <a:gd name="connsiteY0" fmla="*/ 45281 h 74166"/>
                  <a:gd name="connsiteX1" fmla="*/ 8663 w 80412"/>
                  <a:gd name="connsiteY1" fmla="*/ 50168 h 74166"/>
                  <a:gd name="connsiteX2" fmla="*/ 23323 w 80412"/>
                  <a:gd name="connsiteY2" fmla="*/ 24846 h 74166"/>
                  <a:gd name="connsiteX3" fmla="*/ 65083 w 80412"/>
                  <a:gd name="connsiteY3" fmla="*/ 47058 h 74166"/>
                  <a:gd name="connsiteX4" fmla="*/ 41982 w 80412"/>
                  <a:gd name="connsiteY4" fmla="*/ 65272 h 74166"/>
                  <a:gd name="connsiteX5" fmla="*/ 63973 w 80412"/>
                  <a:gd name="connsiteY5" fmla="*/ 74157 h 74166"/>
                  <a:gd name="connsiteX6" fmla="*/ 80410 w 80412"/>
                  <a:gd name="connsiteY6" fmla="*/ 39061 h 74166"/>
                  <a:gd name="connsiteX7" fmla="*/ 0 w 80412"/>
                  <a:gd name="connsiteY7" fmla="*/ 45281 h 7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412" h="74166">
                    <a:moveTo>
                      <a:pt x="0" y="45281"/>
                    </a:moveTo>
                    <a:lnTo>
                      <a:pt x="8663" y="50168"/>
                    </a:lnTo>
                    <a:cubicBezTo>
                      <a:pt x="15327" y="42393"/>
                      <a:pt x="15771" y="32398"/>
                      <a:pt x="23323" y="24846"/>
                    </a:cubicBezTo>
                    <a:cubicBezTo>
                      <a:pt x="39983" y="7964"/>
                      <a:pt x="72191" y="16405"/>
                      <a:pt x="65083" y="47058"/>
                    </a:cubicBezTo>
                    <a:cubicBezTo>
                      <a:pt x="61307" y="64161"/>
                      <a:pt x="49979" y="59719"/>
                      <a:pt x="41982" y="65272"/>
                    </a:cubicBezTo>
                    <a:cubicBezTo>
                      <a:pt x="47313" y="74823"/>
                      <a:pt x="49979" y="74157"/>
                      <a:pt x="63973" y="74157"/>
                    </a:cubicBezTo>
                    <a:cubicBezTo>
                      <a:pt x="69304" y="65938"/>
                      <a:pt x="80188" y="51500"/>
                      <a:pt x="80410" y="39061"/>
                    </a:cubicBezTo>
                    <a:cubicBezTo>
                      <a:pt x="80854" y="-8250"/>
                      <a:pt x="16437" y="-19801"/>
                      <a:pt x="0" y="4528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2C1EBB2-0963-1D63-32AC-FB9E2032D5C7}"/>
                  </a:ext>
                </a:extLst>
              </p:cNvPr>
              <p:cNvSpPr/>
              <p:nvPr/>
            </p:nvSpPr>
            <p:spPr>
              <a:xfrm>
                <a:off x="4322382" y="2212482"/>
                <a:ext cx="60489" cy="88496"/>
              </a:xfrm>
              <a:custGeom>
                <a:avLst/>
                <a:gdLst>
                  <a:gd name="connsiteX0" fmla="*/ 59907 w 60489"/>
                  <a:gd name="connsiteY0" fmla="*/ 72036 h 88496"/>
                  <a:gd name="connsiteX1" fmla="*/ 13482 w 60489"/>
                  <a:gd name="connsiteY1" fmla="*/ 61597 h 88496"/>
                  <a:gd name="connsiteX2" fmla="*/ 27698 w 60489"/>
                  <a:gd name="connsiteY2" fmla="*/ 12952 h 88496"/>
                  <a:gd name="connsiteX3" fmla="*/ 51244 w 60489"/>
                  <a:gd name="connsiteY3" fmla="*/ 8954 h 88496"/>
                  <a:gd name="connsiteX4" fmla="*/ 25255 w 60489"/>
                  <a:gd name="connsiteY4" fmla="*/ 84031 h 88496"/>
                  <a:gd name="connsiteX5" fmla="*/ 59907 w 60489"/>
                  <a:gd name="connsiteY5" fmla="*/ 72036 h 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89" h="88496">
                    <a:moveTo>
                      <a:pt x="59907" y="72036"/>
                    </a:moveTo>
                    <a:cubicBezTo>
                      <a:pt x="31475" y="77589"/>
                      <a:pt x="31697" y="73813"/>
                      <a:pt x="13482" y="61597"/>
                    </a:cubicBezTo>
                    <a:cubicBezTo>
                      <a:pt x="12372" y="34942"/>
                      <a:pt x="14593" y="28056"/>
                      <a:pt x="27698" y="12952"/>
                    </a:cubicBezTo>
                    <a:cubicBezTo>
                      <a:pt x="40804" y="12508"/>
                      <a:pt x="43692" y="16950"/>
                      <a:pt x="51244" y="8954"/>
                    </a:cubicBezTo>
                    <a:cubicBezTo>
                      <a:pt x="25921" y="-28585"/>
                      <a:pt x="-33831" y="62707"/>
                      <a:pt x="25255" y="84031"/>
                    </a:cubicBezTo>
                    <a:cubicBezTo>
                      <a:pt x="40137" y="89584"/>
                      <a:pt x="64571" y="93804"/>
                      <a:pt x="59907" y="720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F359320-140F-6C2D-14A0-DF222C5C0BE7}"/>
                  </a:ext>
                </a:extLst>
              </p:cNvPr>
              <p:cNvSpPr/>
              <p:nvPr/>
            </p:nvSpPr>
            <p:spPr>
              <a:xfrm>
                <a:off x="4971438" y="2029671"/>
                <a:ext cx="46520" cy="62268"/>
              </a:xfrm>
              <a:custGeom>
                <a:avLst/>
                <a:gdLst>
                  <a:gd name="connsiteX0" fmla="*/ 4152 w 46520"/>
                  <a:gd name="connsiteY0" fmla="*/ 62269 h 62268"/>
                  <a:gd name="connsiteX1" fmla="*/ 15036 w 46520"/>
                  <a:gd name="connsiteY1" fmla="*/ 26729 h 62268"/>
                  <a:gd name="connsiteX2" fmla="*/ 44579 w 46520"/>
                  <a:gd name="connsiteY2" fmla="*/ 22287 h 62268"/>
                  <a:gd name="connsiteX3" fmla="*/ 45912 w 46520"/>
                  <a:gd name="connsiteY3" fmla="*/ 16734 h 62268"/>
                  <a:gd name="connsiteX4" fmla="*/ 39026 w 46520"/>
                  <a:gd name="connsiteY4" fmla="*/ 75 h 62268"/>
                  <a:gd name="connsiteX5" fmla="*/ 4152 w 46520"/>
                  <a:gd name="connsiteY5" fmla="*/ 62269 h 6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20" h="62268">
                    <a:moveTo>
                      <a:pt x="4152" y="62269"/>
                    </a:moveTo>
                    <a:cubicBezTo>
                      <a:pt x="20812" y="53384"/>
                      <a:pt x="6596" y="46276"/>
                      <a:pt x="15036" y="26729"/>
                    </a:cubicBezTo>
                    <a:cubicBezTo>
                      <a:pt x="21478" y="11847"/>
                      <a:pt x="33029" y="12736"/>
                      <a:pt x="44579" y="22287"/>
                    </a:cubicBezTo>
                    <a:cubicBezTo>
                      <a:pt x="39693" y="15845"/>
                      <a:pt x="44801" y="20510"/>
                      <a:pt x="45912" y="16734"/>
                    </a:cubicBezTo>
                    <a:cubicBezTo>
                      <a:pt x="48133" y="8737"/>
                      <a:pt x="43913" y="6960"/>
                      <a:pt x="39026" y="75"/>
                    </a:cubicBezTo>
                    <a:cubicBezTo>
                      <a:pt x="-3622" y="-2147"/>
                      <a:pt x="-4066" y="45832"/>
                      <a:pt x="4152" y="6226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3F618D7A-935B-DB92-3728-0A5C08037EA0}"/>
                </a:ext>
              </a:extLst>
            </p:cNvPr>
            <p:cNvSpPr txBox="1"/>
            <p:nvPr/>
          </p:nvSpPr>
          <p:spPr>
            <a:xfrm>
              <a:off x="7197595" y="1706196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3E6722A7-D56C-6A40-0E74-9F2C5C6A6074}"/>
                </a:ext>
              </a:extLst>
            </p:cNvPr>
            <p:cNvSpPr txBox="1"/>
            <p:nvPr/>
          </p:nvSpPr>
          <p:spPr>
            <a:xfrm>
              <a:off x="7257527" y="2051081"/>
              <a:ext cx="372797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31AEECA7-91FE-C4DE-8BFF-D89E237FC0C2}"/>
              </a:ext>
            </a:extLst>
          </p:cNvPr>
          <p:cNvGrpSpPr/>
          <p:nvPr/>
        </p:nvGrpSpPr>
        <p:grpSpPr>
          <a:xfrm>
            <a:off x="6323640" y="4085858"/>
            <a:ext cx="4661861" cy="868105"/>
            <a:chOff x="6323640" y="1706196"/>
            <a:chExt cx="4661861" cy="868105"/>
          </a:xfrm>
        </p:grpSpPr>
        <p:grpSp>
          <p:nvGrpSpPr>
            <p:cNvPr id="216" name="图形 2">
              <a:extLst>
                <a:ext uri="{FF2B5EF4-FFF2-40B4-BE49-F238E27FC236}">
                  <a16:creationId xmlns:a16="http://schemas.microsoft.com/office/drawing/2014/main" id="{D28F164E-6F81-137B-7E72-B7968781AC9B}"/>
                </a:ext>
              </a:extLst>
            </p:cNvPr>
            <p:cNvGrpSpPr/>
            <p:nvPr/>
          </p:nvGrpSpPr>
          <p:grpSpPr>
            <a:xfrm rot="896980">
              <a:off x="6323640" y="1751156"/>
              <a:ext cx="810455" cy="746646"/>
              <a:chOff x="3735455" y="1577062"/>
              <a:chExt cx="1409011" cy="1298077"/>
            </a:xfrm>
            <a:solidFill>
              <a:srgbClr val="262626"/>
            </a:solidFill>
          </p:grpSpPr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623E7C22-DAF4-E87D-3198-7757AD9475CF}"/>
                  </a:ext>
                </a:extLst>
              </p:cNvPr>
              <p:cNvSpPr/>
              <p:nvPr/>
            </p:nvSpPr>
            <p:spPr>
              <a:xfrm>
                <a:off x="3735455" y="1577062"/>
                <a:ext cx="1409011" cy="1298077"/>
              </a:xfrm>
              <a:custGeom>
                <a:avLst/>
                <a:gdLst>
                  <a:gd name="connsiteX0" fmla="*/ 51534 w 1409011"/>
                  <a:gd name="connsiteY0" fmla="*/ 420032 h 1298077"/>
                  <a:gd name="connsiteX1" fmla="*/ 353405 w 1409011"/>
                  <a:gd name="connsiteY1" fmla="*/ 397597 h 1298077"/>
                  <a:gd name="connsiteX2" fmla="*/ 346075 w 1409011"/>
                  <a:gd name="connsiteY2" fmla="*/ 485335 h 1298077"/>
                  <a:gd name="connsiteX3" fmla="*/ 411602 w 1409011"/>
                  <a:gd name="connsiteY3" fmla="*/ 444021 h 1298077"/>
                  <a:gd name="connsiteX4" fmla="*/ 396053 w 1409011"/>
                  <a:gd name="connsiteY4" fmla="*/ 454905 h 1298077"/>
                  <a:gd name="connsiteX5" fmla="*/ 400718 w 1409011"/>
                  <a:gd name="connsiteY5" fmla="*/ 456237 h 1298077"/>
                  <a:gd name="connsiteX6" fmla="*/ 408270 w 1409011"/>
                  <a:gd name="connsiteY6" fmla="*/ 464456 h 1298077"/>
                  <a:gd name="connsiteX7" fmla="*/ 350517 w 1409011"/>
                  <a:gd name="connsiteY7" fmla="*/ 454683 h 1298077"/>
                  <a:gd name="connsiteX8" fmla="*/ 427595 w 1409011"/>
                  <a:gd name="connsiteY8" fmla="*/ 396487 h 1298077"/>
                  <a:gd name="connsiteX9" fmla="*/ 472687 w 1409011"/>
                  <a:gd name="connsiteY9" fmla="*/ 395820 h 1298077"/>
                  <a:gd name="connsiteX10" fmla="*/ 507783 w 1409011"/>
                  <a:gd name="connsiteY10" fmla="*/ 405372 h 1298077"/>
                  <a:gd name="connsiteX11" fmla="*/ 619069 w 1409011"/>
                  <a:gd name="connsiteY11" fmla="*/ 168368 h 1298077"/>
                  <a:gd name="connsiteX12" fmla="*/ 671269 w 1409011"/>
                  <a:gd name="connsiteY12" fmla="*/ 227008 h 1298077"/>
                  <a:gd name="connsiteX13" fmla="*/ 629731 w 1409011"/>
                  <a:gd name="connsiteY13" fmla="*/ 226786 h 1298077"/>
                  <a:gd name="connsiteX14" fmla="*/ 637061 w 1409011"/>
                  <a:gd name="connsiteY14" fmla="*/ 245444 h 1298077"/>
                  <a:gd name="connsiteX15" fmla="*/ 678377 w 1409011"/>
                  <a:gd name="connsiteY15" fmla="*/ 234116 h 1298077"/>
                  <a:gd name="connsiteX16" fmla="*/ 628620 w 1409011"/>
                  <a:gd name="connsiteY16" fmla="*/ 150376 h 1298077"/>
                  <a:gd name="connsiteX17" fmla="*/ 668159 w 1409011"/>
                  <a:gd name="connsiteY17" fmla="*/ 49977 h 1298077"/>
                  <a:gd name="connsiteX18" fmla="*/ 706809 w 1409011"/>
                  <a:gd name="connsiteY18" fmla="*/ 121278 h 1298077"/>
                  <a:gd name="connsiteX19" fmla="*/ 787885 w 1409011"/>
                  <a:gd name="connsiteY19" fmla="*/ 258549 h 1298077"/>
                  <a:gd name="connsiteX20" fmla="*/ 826980 w 1409011"/>
                  <a:gd name="connsiteY20" fmla="*/ 325408 h 1298077"/>
                  <a:gd name="connsiteX21" fmla="*/ 839641 w 1409011"/>
                  <a:gd name="connsiteY21" fmla="*/ 341401 h 1298077"/>
                  <a:gd name="connsiteX22" fmla="*/ 848304 w 1409011"/>
                  <a:gd name="connsiteY22" fmla="*/ 358504 h 1298077"/>
                  <a:gd name="connsiteX23" fmla="*/ 876958 w 1409011"/>
                  <a:gd name="connsiteY23" fmla="*/ 377384 h 1298077"/>
                  <a:gd name="connsiteX24" fmla="*/ 921828 w 1409011"/>
                  <a:gd name="connsiteY24" fmla="*/ 380716 h 1298077"/>
                  <a:gd name="connsiteX25" fmla="*/ 1154617 w 1409011"/>
                  <a:gd name="connsiteY25" fmla="*/ 415367 h 1298077"/>
                  <a:gd name="connsiteX26" fmla="*/ 1151285 w 1409011"/>
                  <a:gd name="connsiteY26" fmla="*/ 482448 h 1298077"/>
                  <a:gd name="connsiteX27" fmla="*/ 1197710 w 1409011"/>
                  <a:gd name="connsiteY27" fmla="*/ 476895 h 1298077"/>
                  <a:gd name="connsiteX28" fmla="*/ 1198598 w 1409011"/>
                  <a:gd name="connsiteY28" fmla="*/ 463790 h 1298077"/>
                  <a:gd name="connsiteX29" fmla="*/ 1160392 w 1409011"/>
                  <a:gd name="connsiteY29" fmla="*/ 470231 h 1298077"/>
                  <a:gd name="connsiteX30" fmla="*/ 1176385 w 1409011"/>
                  <a:gd name="connsiteY30" fmla="*/ 420698 h 1298077"/>
                  <a:gd name="connsiteX31" fmla="*/ 1356753 w 1409011"/>
                  <a:gd name="connsiteY31" fmla="*/ 440023 h 1298077"/>
                  <a:gd name="connsiteX32" fmla="*/ 1369414 w 1409011"/>
                  <a:gd name="connsiteY32" fmla="*/ 445354 h 1298077"/>
                  <a:gd name="connsiteX33" fmla="*/ 1348756 w 1409011"/>
                  <a:gd name="connsiteY33" fmla="*/ 464678 h 1298077"/>
                  <a:gd name="connsiteX34" fmla="*/ 1330319 w 1409011"/>
                  <a:gd name="connsiteY34" fmla="*/ 484669 h 1298077"/>
                  <a:gd name="connsiteX35" fmla="*/ 1287227 w 1409011"/>
                  <a:gd name="connsiteY35" fmla="*/ 518654 h 1298077"/>
                  <a:gd name="connsiteX36" fmla="*/ 1107748 w 1409011"/>
                  <a:gd name="connsiteY36" fmla="*/ 644152 h 1298077"/>
                  <a:gd name="connsiteX37" fmla="*/ 1032447 w 1409011"/>
                  <a:gd name="connsiteY37" fmla="*/ 684578 h 1298077"/>
                  <a:gd name="connsiteX38" fmla="*/ 1006458 w 1409011"/>
                  <a:gd name="connsiteY38" fmla="*/ 693019 h 1298077"/>
                  <a:gd name="connsiteX39" fmla="*/ 1017565 w 1409011"/>
                  <a:gd name="connsiteY39" fmla="*/ 827180 h 1298077"/>
                  <a:gd name="connsiteX40" fmla="*/ 1021785 w 1409011"/>
                  <a:gd name="connsiteY40" fmla="*/ 968450 h 1298077"/>
                  <a:gd name="connsiteX41" fmla="*/ 1022674 w 1409011"/>
                  <a:gd name="connsiteY41" fmla="*/ 1116160 h 1298077"/>
                  <a:gd name="connsiteX42" fmla="*/ 1031114 w 1409011"/>
                  <a:gd name="connsiteY42" fmla="*/ 1252543 h 1298077"/>
                  <a:gd name="connsiteX43" fmla="*/ 917163 w 1409011"/>
                  <a:gd name="connsiteY43" fmla="*/ 1129043 h 1298077"/>
                  <a:gd name="connsiteX44" fmla="*/ 984690 w 1409011"/>
                  <a:gd name="connsiteY44" fmla="*/ 1116160 h 1298077"/>
                  <a:gd name="connsiteX45" fmla="*/ 982691 w 1409011"/>
                  <a:gd name="connsiteY45" fmla="*/ 1118159 h 1298077"/>
                  <a:gd name="connsiteX46" fmla="*/ 963366 w 1409011"/>
                  <a:gd name="connsiteY46" fmla="*/ 1141926 h 1298077"/>
                  <a:gd name="connsiteX47" fmla="*/ 1000905 w 1409011"/>
                  <a:gd name="connsiteY47" fmla="*/ 1115716 h 1298077"/>
                  <a:gd name="connsiteX48" fmla="*/ 922272 w 1409011"/>
                  <a:gd name="connsiteY48" fmla="*/ 1087729 h 1298077"/>
                  <a:gd name="connsiteX49" fmla="*/ 904502 w 1409011"/>
                  <a:gd name="connsiteY49" fmla="*/ 1116827 h 1298077"/>
                  <a:gd name="connsiteX50" fmla="*/ 875403 w 1409011"/>
                  <a:gd name="connsiteY50" fmla="*/ 1079066 h 1298077"/>
                  <a:gd name="connsiteX51" fmla="*/ 845638 w 1409011"/>
                  <a:gd name="connsiteY51" fmla="*/ 1044859 h 1298077"/>
                  <a:gd name="connsiteX52" fmla="*/ 790551 w 1409011"/>
                  <a:gd name="connsiteY52" fmla="*/ 971337 h 1298077"/>
                  <a:gd name="connsiteX53" fmla="*/ 738351 w 1409011"/>
                  <a:gd name="connsiteY53" fmla="*/ 891818 h 1298077"/>
                  <a:gd name="connsiteX54" fmla="*/ 692371 w 1409011"/>
                  <a:gd name="connsiteY54" fmla="*/ 841618 h 1298077"/>
                  <a:gd name="connsiteX55" fmla="*/ 682153 w 1409011"/>
                  <a:gd name="connsiteY55" fmla="*/ 820739 h 1298077"/>
                  <a:gd name="connsiteX56" fmla="*/ 652166 w 1409011"/>
                  <a:gd name="connsiteY56" fmla="*/ 843395 h 1298077"/>
                  <a:gd name="connsiteX57" fmla="*/ 524887 w 1409011"/>
                  <a:gd name="connsiteY57" fmla="*/ 972892 h 1298077"/>
                  <a:gd name="connsiteX58" fmla="*/ 471132 w 1409011"/>
                  <a:gd name="connsiteY58" fmla="*/ 1021759 h 1298077"/>
                  <a:gd name="connsiteX59" fmla="*/ 387168 w 1409011"/>
                  <a:gd name="connsiteY59" fmla="*/ 1091949 h 1298077"/>
                  <a:gd name="connsiteX60" fmla="*/ 239898 w 1409011"/>
                  <a:gd name="connsiteY60" fmla="*/ 1204343 h 1298077"/>
                  <a:gd name="connsiteX61" fmla="*/ 337634 w 1409011"/>
                  <a:gd name="connsiteY61" fmla="*/ 888708 h 1298077"/>
                  <a:gd name="connsiteX62" fmla="*/ 376506 w 1409011"/>
                  <a:gd name="connsiteY62" fmla="*/ 751215 h 1298077"/>
                  <a:gd name="connsiteX63" fmla="*/ 374063 w 1409011"/>
                  <a:gd name="connsiteY63" fmla="*/ 704125 h 1298077"/>
                  <a:gd name="connsiteX64" fmla="*/ 359847 w 1409011"/>
                  <a:gd name="connsiteY64" fmla="*/ 689909 h 1298077"/>
                  <a:gd name="connsiteX65" fmla="*/ 314755 w 1409011"/>
                  <a:gd name="connsiteY65" fmla="*/ 644152 h 1298077"/>
                  <a:gd name="connsiteX66" fmla="*/ 375840 w 1409011"/>
                  <a:gd name="connsiteY66" fmla="*/ 609723 h 1298077"/>
                  <a:gd name="connsiteX67" fmla="*/ 380504 w 1409011"/>
                  <a:gd name="connsiteY67" fmla="*/ 634379 h 1298077"/>
                  <a:gd name="connsiteX68" fmla="*/ 374507 w 1409011"/>
                  <a:gd name="connsiteY68" fmla="*/ 645485 h 1298077"/>
                  <a:gd name="connsiteX69" fmla="*/ 370731 w 1409011"/>
                  <a:gd name="connsiteY69" fmla="*/ 653259 h 1298077"/>
                  <a:gd name="connsiteX70" fmla="*/ 394498 w 1409011"/>
                  <a:gd name="connsiteY70" fmla="*/ 619497 h 1298077"/>
                  <a:gd name="connsiteX71" fmla="*/ 308535 w 1409011"/>
                  <a:gd name="connsiteY71" fmla="*/ 615054 h 1298077"/>
                  <a:gd name="connsiteX72" fmla="*/ 297429 w 1409011"/>
                  <a:gd name="connsiteY72" fmla="*/ 636156 h 1298077"/>
                  <a:gd name="connsiteX73" fmla="*/ 269441 w 1409011"/>
                  <a:gd name="connsiteY73" fmla="*/ 606836 h 1298077"/>
                  <a:gd name="connsiteX74" fmla="*/ 239676 w 1409011"/>
                  <a:gd name="connsiteY74" fmla="*/ 578849 h 1298077"/>
                  <a:gd name="connsiteX75" fmla="*/ 178147 w 1409011"/>
                  <a:gd name="connsiteY75" fmla="*/ 524651 h 1298077"/>
                  <a:gd name="connsiteX76" fmla="*/ 81077 w 1409011"/>
                  <a:gd name="connsiteY76" fmla="*/ 448463 h 1298077"/>
                  <a:gd name="connsiteX77" fmla="*/ 65528 w 1409011"/>
                  <a:gd name="connsiteY77" fmla="*/ 435136 h 1298077"/>
                  <a:gd name="connsiteX78" fmla="*/ 51534 w 1409011"/>
                  <a:gd name="connsiteY78" fmla="*/ 420032 h 1298077"/>
                  <a:gd name="connsiteX79" fmla="*/ 646835 w 1409011"/>
                  <a:gd name="connsiteY79" fmla="*/ 9773 h 1298077"/>
                  <a:gd name="connsiteX80" fmla="*/ 615515 w 1409011"/>
                  <a:gd name="connsiteY80" fmla="*/ 100621 h 1298077"/>
                  <a:gd name="connsiteX81" fmla="*/ 576643 w 1409011"/>
                  <a:gd name="connsiteY81" fmla="*/ 192801 h 1298077"/>
                  <a:gd name="connsiteX82" fmla="*/ 493567 w 1409011"/>
                  <a:gd name="connsiteY82" fmla="*/ 369610 h 1298077"/>
                  <a:gd name="connsiteX83" fmla="*/ 283213 w 1409011"/>
                  <a:gd name="connsiteY83" fmla="*/ 375385 h 1298077"/>
                  <a:gd name="connsiteX84" fmla="*/ 212576 w 1409011"/>
                  <a:gd name="connsiteY84" fmla="*/ 382493 h 1298077"/>
                  <a:gd name="connsiteX85" fmla="*/ 75968 w 1409011"/>
                  <a:gd name="connsiteY85" fmla="*/ 396043 h 1298077"/>
                  <a:gd name="connsiteX86" fmla="*/ 113286 w 1409011"/>
                  <a:gd name="connsiteY86" fmla="*/ 505993 h 1298077"/>
                  <a:gd name="connsiteX87" fmla="*/ 252337 w 1409011"/>
                  <a:gd name="connsiteY87" fmla="*/ 630381 h 1298077"/>
                  <a:gd name="connsiteX88" fmla="*/ 272773 w 1409011"/>
                  <a:gd name="connsiteY88" fmla="*/ 648373 h 1298077"/>
                  <a:gd name="connsiteX89" fmla="*/ 348962 w 1409011"/>
                  <a:gd name="connsiteY89" fmla="*/ 724560 h 1298077"/>
                  <a:gd name="connsiteX90" fmla="*/ 277437 w 1409011"/>
                  <a:gd name="connsiteY90" fmla="*/ 972004 h 1298077"/>
                  <a:gd name="connsiteX91" fmla="*/ 243008 w 1409011"/>
                  <a:gd name="connsiteY91" fmla="*/ 1095059 h 1298077"/>
                  <a:gd name="connsiteX92" fmla="*/ 203247 w 1409011"/>
                  <a:gd name="connsiteY92" fmla="*/ 1215671 h 1298077"/>
                  <a:gd name="connsiteX93" fmla="*/ 218574 w 1409011"/>
                  <a:gd name="connsiteY93" fmla="*/ 1237883 h 1298077"/>
                  <a:gd name="connsiteX94" fmla="*/ 283435 w 1409011"/>
                  <a:gd name="connsiteY94" fmla="*/ 1222334 h 1298077"/>
                  <a:gd name="connsiteX95" fmla="*/ 361179 w 1409011"/>
                  <a:gd name="connsiteY95" fmla="*/ 1159030 h 1298077"/>
                  <a:gd name="connsiteX96" fmla="*/ 389167 w 1409011"/>
                  <a:gd name="connsiteY96" fmla="*/ 1135485 h 1298077"/>
                  <a:gd name="connsiteX97" fmla="*/ 446254 w 1409011"/>
                  <a:gd name="connsiteY97" fmla="*/ 1089950 h 1298077"/>
                  <a:gd name="connsiteX98" fmla="*/ 474908 w 1409011"/>
                  <a:gd name="connsiteY98" fmla="*/ 1067294 h 1298077"/>
                  <a:gd name="connsiteX99" fmla="*/ 552431 w 1409011"/>
                  <a:gd name="connsiteY99" fmla="*/ 993994 h 1298077"/>
                  <a:gd name="connsiteX100" fmla="*/ 577531 w 1409011"/>
                  <a:gd name="connsiteY100" fmla="*/ 967561 h 1298077"/>
                  <a:gd name="connsiteX101" fmla="*/ 630175 w 1409011"/>
                  <a:gd name="connsiteY101" fmla="*/ 917584 h 1298077"/>
                  <a:gd name="connsiteX102" fmla="*/ 655275 w 1409011"/>
                  <a:gd name="connsiteY102" fmla="*/ 891373 h 1298077"/>
                  <a:gd name="connsiteX103" fmla="*/ 669714 w 1409011"/>
                  <a:gd name="connsiteY103" fmla="*/ 880045 h 1298077"/>
                  <a:gd name="connsiteX104" fmla="*/ 684374 w 1409011"/>
                  <a:gd name="connsiteY104" fmla="*/ 867384 h 1298077"/>
                  <a:gd name="connsiteX105" fmla="*/ 763673 w 1409011"/>
                  <a:gd name="connsiteY105" fmla="*/ 982443 h 1298077"/>
                  <a:gd name="connsiteX106" fmla="*/ 915608 w 1409011"/>
                  <a:gd name="connsiteY106" fmla="*/ 1167470 h 1298077"/>
                  <a:gd name="connsiteX107" fmla="*/ 1028671 w 1409011"/>
                  <a:gd name="connsiteY107" fmla="*/ 1298078 h 1298077"/>
                  <a:gd name="connsiteX108" fmla="*/ 1036223 w 1409011"/>
                  <a:gd name="connsiteY108" fmla="*/ 1294968 h 1298077"/>
                  <a:gd name="connsiteX109" fmla="*/ 1038222 w 1409011"/>
                  <a:gd name="connsiteY109" fmla="*/ 1294524 h 1298077"/>
                  <a:gd name="connsiteX110" fmla="*/ 1040222 w 1409011"/>
                  <a:gd name="connsiteY110" fmla="*/ 1294302 h 1298077"/>
                  <a:gd name="connsiteX111" fmla="*/ 1042221 w 1409011"/>
                  <a:gd name="connsiteY111" fmla="*/ 1294302 h 1298077"/>
                  <a:gd name="connsiteX112" fmla="*/ 1044442 w 1409011"/>
                  <a:gd name="connsiteY112" fmla="*/ 1294524 h 1298077"/>
                  <a:gd name="connsiteX113" fmla="*/ 1052883 w 1409011"/>
                  <a:gd name="connsiteY113" fmla="*/ 1292303 h 1298077"/>
                  <a:gd name="connsiteX114" fmla="*/ 1060435 w 1409011"/>
                  <a:gd name="connsiteY114" fmla="*/ 1286305 h 1298077"/>
                  <a:gd name="connsiteX115" fmla="*/ 1055104 w 1409011"/>
                  <a:gd name="connsiteY115" fmla="*/ 1146147 h 1298077"/>
                  <a:gd name="connsiteX116" fmla="*/ 1049995 w 1409011"/>
                  <a:gd name="connsiteY116" fmla="*/ 856278 h 1298077"/>
                  <a:gd name="connsiteX117" fmla="*/ 1041776 w 1409011"/>
                  <a:gd name="connsiteY117" fmla="*/ 755657 h 1298077"/>
                  <a:gd name="connsiteX118" fmla="*/ 1040222 w 1409011"/>
                  <a:gd name="connsiteY118" fmla="*/ 737443 h 1298077"/>
                  <a:gd name="connsiteX119" fmla="*/ 1039999 w 1409011"/>
                  <a:gd name="connsiteY119" fmla="*/ 727670 h 1298077"/>
                  <a:gd name="connsiteX120" fmla="*/ 1094643 w 1409011"/>
                  <a:gd name="connsiteY120" fmla="*/ 688354 h 1298077"/>
                  <a:gd name="connsiteX121" fmla="*/ 1121520 w 1409011"/>
                  <a:gd name="connsiteY121" fmla="*/ 673694 h 1298077"/>
                  <a:gd name="connsiteX122" fmla="*/ 1185493 w 1409011"/>
                  <a:gd name="connsiteY122" fmla="*/ 634823 h 1298077"/>
                  <a:gd name="connsiteX123" fmla="*/ 1249909 w 1409011"/>
                  <a:gd name="connsiteY123" fmla="*/ 593731 h 1298077"/>
                  <a:gd name="connsiteX124" fmla="*/ 1297445 w 1409011"/>
                  <a:gd name="connsiteY124" fmla="*/ 557747 h 1298077"/>
                  <a:gd name="connsiteX125" fmla="*/ 1364527 w 1409011"/>
                  <a:gd name="connsiteY125" fmla="*/ 499551 h 1298077"/>
                  <a:gd name="connsiteX126" fmla="*/ 1383852 w 1409011"/>
                  <a:gd name="connsiteY126" fmla="*/ 477339 h 1298077"/>
                  <a:gd name="connsiteX127" fmla="*/ 1407620 w 1409011"/>
                  <a:gd name="connsiteY127" fmla="*/ 440467 h 1298077"/>
                  <a:gd name="connsiteX128" fmla="*/ 1404732 w 1409011"/>
                  <a:gd name="connsiteY128" fmla="*/ 424474 h 1298077"/>
                  <a:gd name="connsiteX129" fmla="*/ 1149508 w 1409011"/>
                  <a:gd name="connsiteY129" fmla="*/ 388046 h 1298077"/>
                  <a:gd name="connsiteX130" fmla="*/ 899615 w 1409011"/>
                  <a:gd name="connsiteY130" fmla="*/ 351618 h 1298077"/>
                  <a:gd name="connsiteX131" fmla="*/ 860299 w 1409011"/>
                  <a:gd name="connsiteY131" fmla="*/ 320743 h 1298077"/>
                  <a:gd name="connsiteX132" fmla="*/ 711696 w 1409011"/>
                  <a:gd name="connsiteY132" fmla="*/ 64637 h 1298077"/>
                  <a:gd name="connsiteX133" fmla="*/ 664605 w 1409011"/>
                  <a:gd name="connsiteY133" fmla="*/ 0 h 1298077"/>
                  <a:gd name="connsiteX134" fmla="*/ 646835 w 1409011"/>
                  <a:gd name="connsiteY134" fmla="*/ 9773 h 129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409011" h="1298077">
                    <a:moveTo>
                      <a:pt x="51534" y="420032"/>
                    </a:moveTo>
                    <a:cubicBezTo>
                      <a:pt x="156156" y="420920"/>
                      <a:pt x="249227" y="399597"/>
                      <a:pt x="353405" y="397597"/>
                    </a:cubicBezTo>
                    <a:cubicBezTo>
                      <a:pt x="348518" y="415145"/>
                      <a:pt x="325861" y="455127"/>
                      <a:pt x="346075" y="485335"/>
                    </a:cubicBezTo>
                    <a:cubicBezTo>
                      <a:pt x="374285" y="527094"/>
                      <a:pt x="448475" y="473563"/>
                      <a:pt x="411602" y="444021"/>
                    </a:cubicBezTo>
                    <a:cubicBezTo>
                      <a:pt x="402273" y="445354"/>
                      <a:pt x="400274" y="447353"/>
                      <a:pt x="396053" y="454905"/>
                    </a:cubicBezTo>
                    <a:lnTo>
                      <a:pt x="400718" y="456237"/>
                    </a:lnTo>
                    <a:cubicBezTo>
                      <a:pt x="404272" y="458014"/>
                      <a:pt x="407160" y="457126"/>
                      <a:pt x="408270" y="464456"/>
                    </a:cubicBezTo>
                    <a:cubicBezTo>
                      <a:pt x="412269" y="489111"/>
                      <a:pt x="351850" y="499995"/>
                      <a:pt x="350517" y="454683"/>
                    </a:cubicBezTo>
                    <a:cubicBezTo>
                      <a:pt x="348962" y="398930"/>
                      <a:pt x="373841" y="397597"/>
                      <a:pt x="427595" y="396487"/>
                    </a:cubicBezTo>
                    <a:cubicBezTo>
                      <a:pt x="442478" y="396265"/>
                      <a:pt x="458027" y="394932"/>
                      <a:pt x="472687" y="395820"/>
                    </a:cubicBezTo>
                    <a:cubicBezTo>
                      <a:pt x="503785" y="397820"/>
                      <a:pt x="485793" y="407371"/>
                      <a:pt x="507783" y="405372"/>
                    </a:cubicBezTo>
                    <a:lnTo>
                      <a:pt x="619069" y="168368"/>
                    </a:lnTo>
                    <a:cubicBezTo>
                      <a:pt x="627510" y="161927"/>
                      <a:pt x="680820" y="145490"/>
                      <a:pt x="671269" y="227008"/>
                    </a:cubicBezTo>
                    <a:cubicBezTo>
                      <a:pt x="635950" y="249665"/>
                      <a:pt x="652166" y="230118"/>
                      <a:pt x="629731" y="226786"/>
                    </a:cubicBezTo>
                    <a:cubicBezTo>
                      <a:pt x="624844" y="239225"/>
                      <a:pt x="625288" y="239447"/>
                      <a:pt x="637061" y="245444"/>
                    </a:cubicBezTo>
                    <a:cubicBezTo>
                      <a:pt x="650611" y="252108"/>
                      <a:pt x="669269" y="246999"/>
                      <a:pt x="678377" y="234116"/>
                    </a:cubicBezTo>
                    <a:cubicBezTo>
                      <a:pt x="694592" y="210349"/>
                      <a:pt x="687706" y="136605"/>
                      <a:pt x="628620" y="150376"/>
                    </a:cubicBezTo>
                    <a:cubicBezTo>
                      <a:pt x="631064" y="133273"/>
                      <a:pt x="660384" y="66414"/>
                      <a:pt x="668159" y="49977"/>
                    </a:cubicBezTo>
                    <a:cubicBezTo>
                      <a:pt x="680154" y="64415"/>
                      <a:pt x="697035" y="103064"/>
                      <a:pt x="706809" y="121278"/>
                    </a:cubicBezTo>
                    <a:lnTo>
                      <a:pt x="787885" y="258549"/>
                    </a:lnTo>
                    <a:cubicBezTo>
                      <a:pt x="801435" y="279873"/>
                      <a:pt x="812764" y="304973"/>
                      <a:pt x="826980" y="325408"/>
                    </a:cubicBezTo>
                    <a:cubicBezTo>
                      <a:pt x="832089" y="332738"/>
                      <a:pt x="834976" y="334959"/>
                      <a:pt x="839641" y="341401"/>
                    </a:cubicBezTo>
                    <a:cubicBezTo>
                      <a:pt x="846749" y="351174"/>
                      <a:pt x="843639" y="350286"/>
                      <a:pt x="848304" y="358504"/>
                    </a:cubicBezTo>
                    <a:lnTo>
                      <a:pt x="876958" y="377384"/>
                    </a:lnTo>
                    <a:cubicBezTo>
                      <a:pt x="887842" y="379828"/>
                      <a:pt x="906057" y="378273"/>
                      <a:pt x="921828" y="380716"/>
                    </a:cubicBezTo>
                    <a:cubicBezTo>
                      <a:pt x="1000239" y="392489"/>
                      <a:pt x="1076428" y="407371"/>
                      <a:pt x="1154617" y="415367"/>
                    </a:cubicBezTo>
                    <a:cubicBezTo>
                      <a:pt x="1150619" y="432470"/>
                      <a:pt x="1128184" y="464234"/>
                      <a:pt x="1151285" y="482448"/>
                    </a:cubicBezTo>
                    <a:cubicBezTo>
                      <a:pt x="1162614" y="491333"/>
                      <a:pt x="1188158" y="489556"/>
                      <a:pt x="1197710" y="476895"/>
                    </a:cubicBezTo>
                    <a:lnTo>
                      <a:pt x="1198598" y="463790"/>
                    </a:lnTo>
                    <a:cubicBezTo>
                      <a:pt x="1182827" y="461124"/>
                      <a:pt x="1186159" y="479782"/>
                      <a:pt x="1160392" y="470231"/>
                    </a:cubicBezTo>
                    <a:cubicBezTo>
                      <a:pt x="1150397" y="450907"/>
                      <a:pt x="1159282" y="425585"/>
                      <a:pt x="1176385" y="420698"/>
                    </a:cubicBezTo>
                    <a:cubicBezTo>
                      <a:pt x="1193489" y="416034"/>
                      <a:pt x="1328542" y="432026"/>
                      <a:pt x="1356753" y="440023"/>
                    </a:cubicBezTo>
                    <a:lnTo>
                      <a:pt x="1369414" y="445354"/>
                    </a:lnTo>
                    <a:cubicBezTo>
                      <a:pt x="1362084" y="457348"/>
                      <a:pt x="1359196" y="456237"/>
                      <a:pt x="1348756" y="464678"/>
                    </a:cubicBezTo>
                    <a:cubicBezTo>
                      <a:pt x="1340093" y="471786"/>
                      <a:pt x="1336317" y="477783"/>
                      <a:pt x="1330319" y="484669"/>
                    </a:cubicBezTo>
                    <a:cubicBezTo>
                      <a:pt x="1318547" y="498441"/>
                      <a:pt x="1302331" y="507103"/>
                      <a:pt x="1287227" y="518654"/>
                    </a:cubicBezTo>
                    <a:cubicBezTo>
                      <a:pt x="1239247" y="554637"/>
                      <a:pt x="1156838" y="621052"/>
                      <a:pt x="1107748" y="644152"/>
                    </a:cubicBezTo>
                    <a:cubicBezTo>
                      <a:pt x="1065322" y="664143"/>
                      <a:pt x="1068210" y="660589"/>
                      <a:pt x="1032447" y="684578"/>
                    </a:cubicBezTo>
                    <a:cubicBezTo>
                      <a:pt x="1021341" y="691686"/>
                      <a:pt x="1015343" y="688799"/>
                      <a:pt x="1006458" y="693019"/>
                    </a:cubicBezTo>
                    <a:cubicBezTo>
                      <a:pt x="1003348" y="728336"/>
                      <a:pt x="1016010" y="788753"/>
                      <a:pt x="1017565" y="827180"/>
                    </a:cubicBezTo>
                    <a:cubicBezTo>
                      <a:pt x="1019786" y="875603"/>
                      <a:pt x="1021563" y="919361"/>
                      <a:pt x="1021785" y="968450"/>
                    </a:cubicBezTo>
                    <a:cubicBezTo>
                      <a:pt x="1021785" y="1017316"/>
                      <a:pt x="1020008" y="1067294"/>
                      <a:pt x="1022674" y="1116160"/>
                    </a:cubicBezTo>
                    <a:cubicBezTo>
                      <a:pt x="1025117" y="1162140"/>
                      <a:pt x="1030226" y="1204343"/>
                      <a:pt x="1031114" y="1252543"/>
                    </a:cubicBezTo>
                    <a:cubicBezTo>
                      <a:pt x="1016898" y="1244324"/>
                      <a:pt x="926937" y="1143037"/>
                      <a:pt x="917163" y="1129043"/>
                    </a:cubicBezTo>
                    <a:cubicBezTo>
                      <a:pt x="927603" y="1077511"/>
                      <a:pt x="978692" y="1071070"/>
                      <a:pt x="984690" y="1116160"/>
                    </a:cubicBezTo>
                    <a:cubicBezTo>
                      <a:pt x="984023" y="1116827"/>
                      <a:pt x="983135" y="1117715"/>
                      <a:pt x="982691" y="1118159"/>
                    </a:cubicBezTo>
                    <a:cubicBezTo>
                      <a:pt x="974250" y="1126156"/>
                      <a:pt x="967808" y="1130376"/>
                      <a:pt x="963366" y="1141926"/>
                    </a:cubicBezTo>
                    <a:cubicBezTo>
                      <a:pt x="980692" y="1135929"/>
                      <a:pt x="990687" y="1127933"/>
                      <a:pt x="1000905" y="1115716"/>
                    </a:cubicBezTo>
                    <a:cubicBezTo>
                      <a:pt x="990909" y="1066405"/>
                      <a:pt x="954036" y="1055743"/>
                      <a:pt x="922272" y="1087729"/>
                    </a:cubicBezTo>
                    <a:cubicBezTo>
                      <a:pt x="914498" y="1095725"/>
                      <a:pt x="911832" y="1109275"/>
                      <a:pt x="904502" y="1116827"/>
                    </a:cubicBezTo>
                    <a:cubicBezTo>
                      <a:pt x="894284" y="1103722"/>
                      <a:pt x="886954" y="1092838"/>
                      <a:pt x="875403" y="1079066"/>
                    </a:cubicBezTo>
                    <a:cubicBezTo>
                      <a:pt x="864075" y="1065739"/>
                      <a:pt x="855190" y="1058409"/>
                      <a:pt x="845638" y="1044859"/>
                    </a:cubicBezTo>
                    <a:cubicBezTo>
                      <a:pt x="827868" y="1019982"/>
                      <a:pt x="807655" y="997992"/>
                      <a:pt x="790551" y="971337"/>
                    </a:cubicBezTo>
                    <a:cubicBezTo>
                      <a:pt x="772114" y="942239"/>
                      <a:pt x="756121" y="918250"/>
                      <a:pt x="738351" y="891818"/>
                    </a:cubicBezTo>
                    <a:cubicBezTo>
                      <a:pt x="705698" y="842951"/>
                      <a:pt x="715250" y="862498"/>
                      <a:pt x="692371" y="841618"/>
                    </a:cubicBezTo>
                    <a:cubicBezTo>
                      <a:pt x="684374" y="834288"/>
                      <a:pt x="686595" y="830512"/>
                      <a:pt x="682153" y="820739"/>
                    </a:cubicBezTo>
                    <a:cubicBezTo>
                      <a:pt x="666604" y="823404"/>
                      <a:pt x="662606" y="834288"/>
                      <a:pt x="652166" y="843395"/>
                    </a:cubicBezTo>
                    <a:lnTo>
                      <a:pt x="524887" y="972892"/>
                    </a:lnTo>
                    <a:cubicBezTo>
                      <a:pt x="507561" y="989995"/>
                      <a:pt x="489124" y="1004211"/>
                      <a:pt x="471132" y="1021759"/>
                    </a:cubicBezTo>
                    <a:cubicBezTo>
                      <a:pt x="454028" y="1038418"/>
                      <a:pt x="406715" y="1080399"/>
                      <a:pt x="387168" y="1091949"/>
                    </a:cubicBezTo>
                    <a:cubicBezTo>
                      <a:pt x="344298" y="1117049"/>
                      <a:pt x="282991" y="1190127"/>
                      <a:pt x="239898" y="1204343"/>
                    </a:cubicBezTo>
                    <a:lnTo>
                      <a:pt x="337634" y="888708"/>
                    </a:lnTo>
                    <a:cubicBezTo>
                      <a:pt x="354071" y="842507"/>
                      <a:pt x="363401" y="797194"/>
                      <a:pt x="376506" y="751215"/>
                    </a:cubicBezTo>
                    <a:cubicBezTo>
                      <a:pt x="382281" y="731224"/>
                      <a:pt x="382281" y="722783"/>
                      <a:pt x="374063" y="704125"/>
                    </a:cubicBezTo>
                    <a:cubicBezTo>
                      <a:pt x="367399" y="689465"/>
                      <a:pt x="371397" y="695240"/>
                      <a:pt x="359847" y="689909"/>
                    </a:cubicBezTo>
                    <a:cubicBezTo>
                      <a:pt x="346297" y="683468"/>
                      <a:pt x="316532" y="659257"/>
                      <a:pt x="314755" y="644152"/>
                    </a:cubicBezTo>
                    <a:cubicBezTo>
                      <a:pt x="310312" y="606614"/>
                      <a:pt x="357403" y="578182"/>
                      <a:pt x="375840" y="609723"/>
                    </a:cubicBezTo>
                    <a:cubicBezTo>
                      <a:pt x="378949" y="615054"/>
                      <a:pt x="382504" y="625716"/>
                      <a:pt x="380504" y="634379"/>
                    </a:cubicBezTo>
                    <a:cubicBezTo>
                      <a:pt x="378283" y="644374"/>
                      <a:pt x="380504" y="635267"/>
                      <a:pt x="374507" y="645485"/>
                    </a:cubicBezTo>
                    <a:cubicBezTo>
                      <a:pt x="370064" y="652371"/>
                      <a:pt x="372730" y="639266"/>
                      <a:pt x="370731" y="653259"/>
                    </a:cubicBezTo>
                    <a:cubicBezTo>
                      <a:pt x="390722" y="649705"/>
                      <a:pt x="398275" y="643708"/>
                      <a:pt x="394498" y="619497"/>
                    </a:cubicBezTo>
                    <a:cubicBezTo>
                      <a:pt x="386724" y="567965"/>
                      <a:pt x="323196" y="574850"/>
                      <a:pt x="308535" y="615054"/>
                    </a:cubicBezTo>
                    <a:cubicBezTo>
                      <a:pt x="305425" y="623939"/>
                      <a:pt x="303871" y="630825"/>
                      <a:pt x="297429" y="636156"/>
                    </a:cubicBezTo>
                    <a:cubicBezTo>
                      <a:pt x="290099" y="625494"/>
                      <a:pt x="278770" y="615276"/>
                      <a:pt x="269441" y="606836"/>
                    </a:cubicBezTo>
                    <a:cubicBezTo>
                      <a:pt x="258779" y="597285"/>
                      <a:pt x="250116" y="588622"/>
                      <a:pt x="239676" y="578849"/>
                    </a:cubicBezTo>
                    <a:cubicBezTo>
                      <a:pt x="217907" y="558635"/>
                      <a:pt x="199027" y="543531"/>
                      <a:pt x="178147" y="524651"/>
                    </a:cubicBezTo>
                    <a:cubicBezTo>
                      <a:pt x="145938" y="495997"/>
                      <a:pt x="115063" y="474229"/>
                      <a:pt x="81077" y="448463"/>
                    </a:cubicBezTo>
                    <a:cubicBezTo>
                      <a:pt x="73525" y="442910"/>
                      <a:pt x="71970" y="440467"/>
                      <a:pt x="65528" y="435136"/>
                    </a:cubicBezTo>
                    <a:cubicBezTo>
                      <a:pt x="58198" y="429361"/>
                      <a:pt x="55533" y="428917"/>
                      <a:pt x="51534" y="420032"/>
                    </a:cubicBezTo>
                    <a:close/>
                    <a:moveTo>
                      <a:pt x="646835" y="9773"/>
                    </a:moveTo>
                    <a:cubicBezTo>
                      <a:pt x="649722" y="32208"/>
                      <a:pt x="625288" y="79297"/>
                      <a:pt x="615515" y="100621"/>
                    </a:cubicBezTo>
                    <a:cubicBezTo>
                      <a:pt x="601965" y="130163"/>
                      <a:pt x="589304" y="162371"/>
                      <a:pt x="576643" y="192801"/>
                    </a:cubicBezTo>
                    <a:cubicBezTo>
                      <a:pt x="551320" y="253663"/>
                      <a:pt x="520667" y="312969"/>
                      <a:pt x="493567" y="369610"/>
                    </a:cubicBezTo>
                    <a:cubicBezTo>
                      <a:pt x="462025" y="376274"/>
                      <a:pt x="341410" y="371387"/>
                      <a:pt x="283213" y="375385"/>
                    </a:cubicBezTo>
                    <a:cubicBezTo>
                      <a:pt x="257668" y="377162"/>
                      <a:pt x="235900" y="380938"/>
                      <a:pt x="212576" y="382493"/>
                    </a:cubicBezTo>
                    <a:cubicBezTo>
                      <a:pt x="170372" y="385159"/>
                      <a:pt x="119949" y="391156"/>
                      <a:pt x="75968" y="396043"/>
                    </a:cubicBezTo>
                    <a:cubicBezTo>
                      <a:pt x="2666" y="404039"/>
                      <a:pt x="-64860" y="369610"/>
                      <a:pt x="113286" y="505993"/>
                    </a:cubicBezTo>
                    <a:lnTo>
                      <a:pt x="252337" y="630381"/>
                    </a:lnTo>
                    <a:cubicBezTo>
                      <a:pt x="258779" y="636600"/>
                      <a:pt x="266109" y="641265"/>
                      <a:pt x="272773" y="648373"/>
                    </a:cubicBezTo>
                    <a:lnTo>
                      <a:pt x="348962" y="724560"/>
                    </a:lnTo>
                    <a:cubicBezTo>
                      <a:pt x="351850" y="736999"/>
                      <a:pt x="282546" y="955789"/>
                      <a:pt x="277437" y="972004"/>
                    </a:cubicBezTo>
                    <a:cubicBezTo>
                      <a:pt x="265220" y="1010875"/>
                      <a:pt x="257224" y="1057520"/>
                      <a:pt x="243008" y="1095059"/>
                    </a:cubicBezTo>
                    <a:cubicBezTo>
                      <a:pt x="225238" y="1141482"/>
                      <a:pt x="219684" y="1171247"/>
                      <a:pt x="203247" y="1215671"/>
                    </a:cubicBezTo>
                    <a:cubicBezTo>
                      <a:pt x="208578" y="1222557"/>
                      <a:pt x="214576" y="1230553"/>
                      <a:pt x="218574" y="1237883"/>
                    </a:cubicBezTo>
                    <a:cubicBezTo>
                      <a:pt x="245673" y="1228998"/>
                      <a:pt x="223238" y="1256097"/>
                      <a:pt x="283435" y="1222334"/>
                    </a:cubicBezTo>
                    <a:lnTo>
                      <a:pt x="361179" y="1159030"/>
                    </a:lnTo>
                    <a:cubicBezTo>
                      <a:pt x="369620" y="1151256"/>
                      <a:pt x="378283" y="1142815"/>
                      <a:pt x="389167" y="1135485"/>
                    </a:cubicBezTo>
                    <a:cubicBezTo>
                      <a:pt x="421154" y="1113717"/>
                      <a:pt x="416267" y="1118604"/>
                      <a:pt x="446254" y="1089950"/>
                    </a:cubicBezTo>
                    <a:cubicBezTo>
                      <a:pt x="455139" y="1081509"/>
                      <a:pt x="465579" y="1076623"/>
                      <a:pt x="474908" y="1067294"/>
                    </a:cubicBezTo>
                    <a:lnTo>
                      <a:pt x="552431" y="993994"/>
                    </a:lnTo>
                    <a:cubicBezTo>
                      <a:pt x="561760" y="984664"/>
                      <a:pt x="566869" y="977779"/>
                      <a:pt x="577531" y="967561"/>
                    </a:cubicBezTo>
                    <a:lnTo>
                      <a:pt x="630175" y="917584"/>
                    </a:lnTo>
                    <a:cubicBezTo>
                      <a:pt x="638394" y="909810"/>
                      <a:pt x="646613" y="898481"/>
                      <a:pt x="655275" y="891373"/>
                    </a:cubicBezTo>
                    <a:cubicBezTo>
                      <a:pt x="660162" y="887153"/>
                      <a:pt x="664827" y="884932"/>
                      <a:pt x="669714" y="880045"/>
                    </a:cubicBezTo>
                    <a:cubicBezTo>
                      <a:pt x="680154" y="869383"/>
                      <a:pt x="669269" y="872937"/>
                      <a:pt x="684374" y="867384"/>
                    </a:cubicBezTo>
                    <a:cubicBezTo>
                      <a:pt x="702589" y="880267"/>
                      <a:pt x="752345" y="964451"/>
                      <a:pt x="763673" y="982443"/>
                    </a:cubicBezTo>
                    <a:cubicBezTo>
                      <a:pt x="791439" y="1025979"/>
                      <a:pt x="877625" y="1128377"/>
                      <a:pt x="915608" y="1167470"/>
                    </a:cubicBezTo>
                    <a:cubicBezTo>
                      <a:pt x="937155" y="1189905"/>
                      <a:pt x="1022674" y="1282974"/>
                      <a:pt x="1028671" y="1298078"/>
                    </a:cubicBezTo>
                    <a:cubicBezTo>
                      <a:pt x="1038889" y="1294968"/>
                      <a:pt x="1029337" y="1296523"/>
                      <a:pt x="1036223" y="1294968"/>
                    </a:cubicBezTo>
                    <a:cubicBezTo>
                      <a:pt x="1036668" y="1294746"/>
                      <a:pt x="1037556" y="1294524"/>
                      <a:pt x="1038222" y="1294524"/>
                    </a:cubicBezTo>
                    <a:cubicBezTo>
                      <a:pt x="1038667" y="1294302"/>
                      <a:pt x="1039555" y="1294302"/>
                      <a:pt x="1040222" y="1294302"/>
                    </a:cubicBezTo>
                    <a:cubicBezTo>
                      <a:pt x="1040666" y="1294302"/>
                      <a:pt x="1041776" y="1294524"/>
                      <a:pt x="1042221" y="1294302"/>
                    </a:cubicBezTo>
                    <a:cubicBezTo>
                      <a:pt x="1042887" y="1294302"/>
                      <a:pt x="1043776" y="1294524"/>
                      <a:pt x="1044442" y="1294524"/>
                    </a:cubicBezTo>
                    <a:cubicBezTo>
                      <a:pt x="1049551" y="1294080"/>
                      <a:pt x="1048440" y="1294746"/>
                      <a:pt x="1052883" y="1292303"/>
                    </a:cubicBezTo>
                    <a:cubicBezTo>
                      <a:pt x="1059769" y="1288749"/>
                      <a:pt x="1058436" y="1288082"/>
                      <a:pt x="1060435" y="1286305"/>
                    </a:cubicBezTo>
                    <a:cubicBezTo>
                      <a:pt x="1061324" y="1240771"/>
                      <a:pt x="1059769" y="1189683"/>
                      <a:pt x="1055104" y="1146147"/>
                    </a:cubicBezTo>
                    <a:cubicBezTo>
                      <a:pt x="1045553" y="1057965"/>
                      <a:pt x="1059769" y="937130"/>
                      <a:pt x="1049995" y="856278"/>
                    </a:cubicBezTo>
                    <a:lnTo>
                      <a:pt x="1041776" y="755657"/>
                    </a:lnTo>
                    <a:cubicBezTo>
                      <a:pt x="1041110" y="750326"/>
                      <a:pt x="1040444" y="742774"/>
                      <a:pt x="1040222" y="737443"/>
                    </a:cubicBezTo>
                    <a:cubicBezTo>
                      <a:pt x="1040222" y="736555"/>
                      <a:pt x="1039999" y="727670"/>
                      <a:pt x="1039999" y="727670"/>
                    </a:cubicBezTo>
                    <a:cubicBezTo>
                      <a:pt x="1042221" y="704125"/>
                      <a:pt x="1071764" y="702792"/>
                      <a:pt x="1094643" y="688354"/>
                    </a:cubicBezTo>
                    <a:cubicBezTo>
                      <a:pt x="1104194" y="682135"/>
                      <a:pt x="1110636" y="679692"/>
                      <a:pt x="1121520" y="673694"/>
                    </a:cubicBezTo>
                    <a:lnTo>
                      <a:pt x="1185493" y="634823"/>
                    </a:lnTo>
                    <a:cubicBezTo>
                      <a:pt x="1206595" y="622162"/>
                      <a:pt x="1223921" y="606614"/>
                      <a:pt x="1249909" y="593731"/>
                    </a:cubicBezTo>
                    <a:cubicBezTo>
                      <a:pt x="1270123" y="583735"/>
                      <a:pt x="1279008" y="569742"/>
                      <a:pt x="1297445" y="557747"/>
                    </a:cubicBezTo>
                    <a:cubicBezTo>
                      <a:pt x="1344980" y="526872"/>
                      <a:pt x="1330542" y="524651"/>
                      <a:pt x="1364527" y="499551"/>
                    </a:cubicBezTo>
                    <a:cubicBezTo>
                      <a:pt x="1375411" y="491555"/>
                      <a:pt x="1376078" y="484891"/>
                      <a:pt x="1383852" y="477339"/>
                    </a:cubicBezTo>
                    <a:cubicBezTo>
                      <a:pt x="1397180" y="464234"/>
                      <a:pt x="1402289" y="472897"/>
                      <a:pt x="1407620" y="440467"/>
                    </a:cubicBezTo>
                    <a:cubicBezTo>
                      <a:pt x="1410952" y="419365"/>
                      <a:pt x="1407620" y="427140"/>
                      <a:pt x="1404732" y="424474"/>
                    </a:cubicBezTo>
                    <a:cubicBezTo>
                      <a:pt x="1392737" y="413590"/>
                      <a:pt x="1185715" y="391156"/>
                      <a:pt x="1149508" y="388046"/>
                    </a:cubicBezTo>
                    <a:cubicBezTo>
                      <a:pt x="1075096" y="381383"/>
                      <a:pt x="946040" y="351396"/>
                      <a:pt x="899615" y="351618"/>
                    </a:cubicBezTo>
                    <a:cubicBezTo>
                      <a:pt x="876514" y="351840"/>
                      <a:pt x="870294" y="335181"/>
                      <a:pt x="860299" y="320743"/>
                    </a:cubicBezTo>
                    <a:lnTo>
                      <a:pt x="711696" y="64637"/>
                    </a:lnTo>
                    <a:cubicBezTo>
                      <a:pt x="688150" y="3776"/>
                      <a:pt x="678377" y="37094"/>
                      <a:pt x="664605" y="0"/>
                    </a:cubicBezTo>
                    <a:lnTo>
                      <a:pt x="646835" y="977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A6D14E7-7309-B457-9CC4-F849E637CD2D}"/>
                  </a:ext>
                </a:extLst>
              </p:cNvPr>
              <p:cNvSpPr/>
              <p:nvPr/>
            </p:nvSpPr>
            <p:spPr>
              <a:xfrm>
                <a:off x="4210733" y="2310683"/>
                <a:ext cx="97494" cy="127025"/>
              </a:xfrm>
              <a:custGeom>
                <a:avLst/>
                <a:gdLst>
                  <a:gd name="connsiteX0" fmla="*/ 68711 w 97494"/>
                  <a:gd name="connsiteY0" fmla="*/ 53355 h 127025"/>
                  <a:gd name="connsiteX1" fmla="*/ 61603 w 97494"/>
                  <a:gd name="connsiteY1" fmla="*/ 69126 h 127025"/>
                  <a:gd name="connsiteX2" fmla="*/ 82039 w 97494"/>
                  <a:gd name="connsiteY2" fmla="*/ 69792 h 127025"/>
                  <a:gd name="connsiteX3" fmla="*/ 85371 w 97494"/>
                  <a:gd name="connsiteY3" fmla="*/ 100667 h 127025"/>
                  <a:gd name="connsiteX4" fmla="*/ 20954 w 97494"/>
                  <a:gd name="connsiteY4" fmla="*/ 31143 h 127025"/>
                  <a:gd name="connsiteX5" fmla="*/ 44944 w 97494"/>
                  <a:gd name="connsiteY5" fmla="*/ 13374 h 127025"/>
                  <a:gd name="connsiteX6" fmla="*/ 60937 w 97494"/>
                  <a:gd name="connsiteY6" fmla="*/ 7821 h 127025"/>
                  <a:gd name="connsiteX7" fmla="*/ 2073 w 97494"/>
                  <a:gd name="connsiteY7" fmla="*/ 86229 h 127025"/>
                  <a:gd name="connsiteX8" fmla="*/ 42278 w 97494"/>
                  <a:gd name="connsiteY8" fmla="*/ 126878 h 127025"/>
                  <a:gd name="connsiteX9" fmla="*/ 97144 w 97494"/>
                  <a:gd name="connsiteY9" fmla="*/ 100889 h 127025"/>
                  <a:gd name="connsiteX10" fmla="*/ 92701 w 97494"/>
                  <a:gd name="connsiteY10" fmla="*/ 68460 h 127025"/>
                  <a:gd name="connsiteX11" fmla="*/ 68711 w 97494"/>
                  <a:gd name="connsiteY11" fmla="*/ 53355 h 1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94" h="127025">
                    <a:moveTo>
                      <a:pt x="68711" y="53355"/>
                    </a:moveTo>
                    <a:lnTo>
                      <a:pt x="61603" y="69126"/>
                    </a:lnTo>
                    <a:cubicBezTo>
                      <a:pt x="74264" y="66461"/>
                      <a:pt x="69156" y="64906"/>
                      <a:pt x="82039" y="69792"/>
                    </a:cubicBezTo>
                    <a:lnTo>
                      <a:pt x="85371" y="100667"/>
                    </a:lnTo>
                    <a:cubicBezTo>
                      <a:pt x="37614" y="136207"/>
                      <a:pt x="-5923" y="89339"/>
                      <a:pt x="20954" y="31143"/>
                    </a:cubicBezTo>
                    <a:cubicBezTo>
                      <a:pt x="26285" y="20259"/>
                      <a:pt x="30061" y="11375"/>
                      <a:pt x="44944" y="13374"/>
                    </a:cubicBezTo>
                    <a:cubicBezTo>
                      <a:pt x="46721" y="13818"/>
                      <a:pt x="78041" y="26701"/>
                      <a:pt x="60937" y="7821"/>
                    </a:cubicBezTo>
                    <a:cubicBezTo>
                      <a:pt x="34504" y="-20833"/>
                      <a:pt x="-10144" y="34697"/>
                      <a:pt x="2073" y="86229"/>
                    </a:cubicBezTo>
                    <a:cubicBezTo>
                      <a:pt x="6294" y="103999"/>
                      <a:pt x="23842" y="125545"/>
                      <a:pt x="42278" y="126878"/>
                    </a:cubicBezTo>
                    <a:cubicBezTo>
                      <a:pt x="54495" y="127766"/>
                      <a:pt x="90924" y="125323"/>
                      <a:pt x="97144" y="100889"/>
                    </a:cubicBezTo>
                    <a:cubicBezTo>
                      <a:pt x="98698" y="94448"/>
                      <a:pt x="94700" y="73346"/>
                      <a:pt x="92701" y="68460"/>
                    </a:cubicBezTo>
                    <a:cubicBezTo>
                      <a:pt x="89147" y="59575"/>
                      <a:pt x="80262" y="55355"/>
                      <a:pt x="68711" y="533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E09F003-F2BE-BC65-5AF4-C87305C720FD}"/>
                  </a:ext>
                </a:extLst>
              </p:cNvPr>
              <p:cNvSpPr/>
              <p:nvPr/>
            </p:nvSpPr>
            <p:spPr>
              <a:xfrm>
                <a:off x="4436870" y="2160883"/>
                <a:ext cx="89679" cy="125776"/>
              </a:xfrm>
              <a:custGeom>
                <a:avLst/>
                <a:gdLst>
                  <a:gd name="connsiteX0" fmla="*/ 2284 w 89679"/>
                  <a:gd name="connsiteY0" fmla="*/ 38341 h 125776"/>
                  <a:gd name="connsiteX1" fmla="*/ 12057 w 89679"/>
                  <a:gd name="connsiteY1" fmla="*/ 29012 h 125776"/>
                  <a:gd name="connsiteX2" fmla="*/ 20498 w 89679"/>
                  <a:gd name="connsiteY2" fmla="*/ 15240 h 125776"/>
                  <a:gd name="connsiteX3" fmla="*/ 70477 w 89679"/>
                  <a:gd name="connsiteY3" fmla="*/ 47004 h 125776"/>
                  <a:gd name="connsiteX4" fmla="*/ 66923 w 89679"/>
                  <a:gd name="connsiteY4" fmla="*/ 112085 h 125776"/>
                  <a:gd name="connsiteX5" fmla="*/ 27828 w 89679"/>
                  <a:gd name="connsiteY5" fmla="*/ 86319 h 125776"/>
                  <a:gd name="connsiteX6" fmla="*/ 19832 w 89679"/>
                  <a:gd name="connsiteY6" fmla="*/ 98758 h 125776"/>
                  <a:gd name="connsiteX7" fmla="*/ 24941 w 89679"/>
                  <a:gd name="connsiteY7" fmla="*/ 114751 h 125776"/>
                  <a:gd name="connsiteX8" fmla="*/ 76474 w 89679"/>
                  <a:gd name="connsiteY8" fmla="*/ 24347 h 125776"/>
                  <a:gd name="connsiteX9" fmla="*/ 2284 w 89679"/>
                  <a:gd name="connsiteY9" fmla="*/ 38341 h 12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679" h="125776">
                    <a:moveTo>
                      <a:pt x="2284" y="38341"/>
                    </a:moveTo>
                    <a:cubicBezTo>
                      <a:pt x="16056" y="33010"/>
                      <a:pt x="7393" y="36342"/>
                      <a:pt x="12057" y="29012"/>
                    </a:cubicBezTo>
                    <a:cubicBezTo>
                      <a:pt x="16278" y="22570"/>
                      <a:pt x="16944" y="20349"/>
                      <a:pt x="20498" y="15240"/>
                    </a:cubicBezTo>
                    <a:cubicBezTo>
                      <a:pt x="56483" y="12353"/>
                      <a:pt x="60703" y="18572"/>
                      <a:pt x="70477" y="47004"/>
                    </a:cubicBezTo>
                    <a:cubicBezTo>
                      <a:pt x="80695" y="76768"/>
                      <a:pt x="78917" y="87208"/>
                      <a:pt x="66923" y="112085"/>
                    </a:cubicBezTo>
                    <a:cubicBezTo>
                      <a:pt x="20054" y="118971"/>
                      <a:pt x="39157" y="106088"/>
                      <a:pt x="27828" y="86319"/>
                    </a:cubicBezTo>
                    <a:cubicBezTo>
                      <a:pt x="21609" y="88540"/>
                      <a:pt x="20054" y="83432"/>
                      <a:pt x="19832" y="98758"/>
                    </a:cubicBezTo>
                    <a:cubicBezTo>
                      <a:pt x="19832" y="102756"/>
                      <a:pt x="22053" y="110753"/>
                      <a:pt x="24941" y="114751"/>
                    </a:cubicBezTo>
                    <a:cubicBezTo>
                      <a:pt x="42711" y="139184"/>
                      <a:pt x="120233" y="128744"/>
                      <a:pt x="76474" y="24347"/>
                    </a:cubicBezTo>
                    <a:cubicBezTo>
                      <a:pt x="58926" y="-17634"/>
                      <a:pt x="-13709" y="-308"/>
                      <a:pt x="2284" y="383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F24A2F8-B2E5-4F4F-8F8B-97A8CED39FDC}"/>
                  </a:ext>
                </a:extLst>
              </p:cNvPr>
              <p:cNvSpPr/>
              <p:nvPr/>
            </p:nvSpPr>
            <p:spPr>
              <a:xfrm>
                <a:off x="4299658" y="1961013"/>
                <a:ext cx="86584" cy="129009"/>
              </a:xfrm>
              <a:custGeom>
                <a:avLst/>
                <a:gdLst>
                  <a:gd name="connsiteX0" fmla="*/ 1333 w 86584"/>
                  <a:gd name="connsiteY0" fmla="*/ 32971 h 129009"/>
                  <a:gd name="connsiteX1" fmla="*/ 37984 w 86584"/>
                  <a:gd name="connsiteY1" fmla="*/ 18089 h 129009"/>
                  <a:gd name="connsiteX2" fmla="*/ 69081 w 86584"/>
                  <a:gd name="connsiteY2" fmla="*/ 48297 h 129009"/>
                  <a:gd name="connsiteX3" fmla="*/ 20880 w 86584"/>
                  <a:gd name="connsiteY3" fmla="*/ 115822 h 129009"/>
                  <a:gd name="connsiteX4" fmla="*/ 11106 w 86584"/>
                  <a:gd name="connsiteY4" fmla="*/ 97608 h 129009"/>
                  <a:gd name="connsiteX5" fmla="*/ 2666 w 86584"/>
                  <a:gd name="connsiteY5" fmla="*/ 109603 h 129009"/>
                  <a:gd name="connsiteX6" fmla="*/ 63306 w 86584"/>
                  <a:gd name="connsiteY6" fmla="*/ 120043 h 129009"/>
                  <a:gd name="connsiteX7" fmla="*/ 45092 w 86584"/>
                  <a:gd name="connsiteY7" fmla="*/ 5206 h 129009"/>
                  <a:gd name="connsiteX8" fmla="*/ 3332 w 86584"/>
                  <a:gd name="connsiteY8" fmla="*/ 15424 h 129009"/>
                  <a:gd name="connsiteX9" fmla="*/ 0 w 86584"/>
                  <a:gd name="connsiteY9" fmla="*/ 24086 h 129009"/>
                  <a:gd name="connsiteX10" fmla="*/ 1333 w 86584"/>
                  <a:gd name="connsiteY10" fmla="*/ 32971 h 12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584" h="129009">
                    <a:moveTo>
                      <a:pt x="1333" y="32971"/>
                    </a:moveTo>
                    <a:cubicBezTo>
                      <a:pt x="15327" y="26752"/>
                      <a:pt x="10662" y="6094"/>
                      <a:pt x="37984" y="18089"/>
                    </a:cubicBezTo>
                    <a:cubicBezTo>
                      <a:pt x="49756" y="23198"/>
                      <a:pt x="64639" y="37414"/>
                      <a:pt x="69081" y="48297"/>
                    </a:cubicBezTo>
                    <a:cubicBezTo>
                      <a:pt x="84630" y="86058"/>
                      <a:pt x="64639" y="123819"/>
                      <a:pt x="20880" y="115822"/>
                    </a:cubicBezTo>
                    <a:cubicBezTo>
                      <a:pt x="14883" y="104938"/>
                      <a:pt x="20214" y="104938"/>
                      <a:pt x="11106" y="97608"/>
                    </a:cubicBezTo>
                    <a:cubicBezTo>
                      <a:pt x="1333" y="102939"/>
                      <a:pt x="7108" y="96276"/>
                      <a:pt x="2666" y="109603"/>
                    </a:cubicBezTo>
                    <a:cubicBezTo>
                      <a:pt x="13328" y="129816"/>
                      <a:pt x="43093" y="135813"/>
                      <a:pt x="63306" y="120043"/>
                    </a:cubicBezTo>
                    <a:cubicBezTo>
                      <a:pt x="99513" y="91389"/>
                      <a:pt x="93515" y="27418"/>
                      <a:pt x="45092" y="5206"/>
                    </a:cubicBezTo>
                    <a:cubicBezTo>
                      <a:pt x="25989" y="-3457"/>
                      <a:pt x="13328" y="-2124"/>
                      <a:pt x="3332" y="15424"/>
                    </a:cubicBezTo>
                    <a:cubicBezTo>
                      <a:pt x="3110" y="15868"/>
                      <a:pt x="0" y="24086"/>
                      <a:pt x="0" y="24086"/>
                    </a:cubicBezTo>
                    <a:lnTo>
                      <a:pt x="1333" y="3297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02651C6D-E02F-8035-F7D5-2D372DE2F615}"/>
                  </a:ext>
                </a:extLst>
              </p:cNvPr>
              <p:cNvSpPr/>
              <p:nvPr/>
            </p:nvSpPr>
            <p:spPr>
              <a:xfrm>
                <a:off x="4418227" y="1822728"/>
                <a:ext cx="89471" cy="123427"/>
              </a:xfrm>
              <a:custGeom>
                <a:avLst/>
                <a:gdLst>
                  <a:gd name="connsiteX0" fmla="*/ 89120 w 89471"/>
                  <a:gd name="connsiteY0" fmla="*/ 80852 h 123427"/>
                  <a:gd name="connsiteX1" fmla="*/ 62687 w 89471"/>
                  <a:gd name="connsiteY1" fmla="*/ 104619 h 123427"/>
                  <a:gd name="connsiteX2" fmla="*/ 27591 w 89471"/>
                  <a:gd name="connsiteY2" fmla="*/ 23545 h 123427"/>
                  <a:gd name="connsiteX3" fmla="*/ 56245 w 89471"/>
                  <a:gd name="connsiteY3" fmla="*/ 0 h 123427"/>
                  <a:gd name="connsiteX4" fmla="*/ 56245 w 89471"/>
                  <a:gd name="connsiteY4" fmla="*/ 123277 h 123427"/>
                  <a:gd name="connsiteX5" fmla="*/ 89120 w 89471"/>
                  <a:gd name="connsiteY5" fmla="*/ 80852 h 12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471" h="123427">
                    <a:moveTo>
                      <a:pt x="89120" y="80852"/>
                    </a:moveTo>
                    <a:cubicBezTo>
                      <a:pt x="68240" y="85073"/>
                      <a:pt x="77569" y="96845"/>
                      <a:pt x="62687" y="104619"/>
                    </a:cubicBezTo>
                    <a:cubicBezTo>
                      <a:pt x="20705" y="127053"/>
                      <a:pt x="-2396" y="50199"/>
                      <a:pt x="27591" y="23545"/>
                    </a:cubicBezTo>
                    <a:cubicBezTo>
                      <a:pt x="44472" y="8441"/>
                      <a:pt x="52691" y="23101"/>
                      <a:pt x="56245" y="0"/>
                    </a:cubicBezTo>
                    <a:cubicBezTo>
                      <a:pt x="-15946" y="1111"/>
                      <a:pt x="-21499" y="128386"/>
                      <a:pt x="56245" y="123277"/>
                    </a:cubicBezTo>
                    <a:cubicBezTo>
                      <a:pt x="81346" y="121500"/>
                      <a:pt x="91563" y="90181"/>
                      <a:pt x="89120" y="808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C8D1696-B8D0-B463-8E98-B4EBD0C51586}"/>
                  </a:ext>
                </a:extLst>
              </p:cNvPr>
              <p:cNvSpPr/>
              <p:nvPr/>
            </p:nvSpPr>
            <p:spPr>
              <a:xfrm>
                <a:off x="4633731" y="2492746"/>
                <a:ext cx="89273" cy="107801"/>
              </a:xfrm>
              <a:custGeom>
                <a:avLst/>
                <a:gdLst>
                  <a:gd name="connsiteX0" fmla="*/ 60647 w 89273"/>
                  <a:gd name="connsiteY0" fmla="*/ 80308 h 107801"/>
                  <a:gd name="connsiteX1" fmla="*/ 14444 w 89273"/>
                  <a:gd name="connsiteY1" fmla="*/ 70979 h 107801"/>
                  <a:gd name="connsiteX2" fmla="*/ 36435 w 89273"/>
                  <a:gd name="connsiteY2" fmla="*/ 13672 h 107801"/>
                  <a:gd name="connsiteX3" fmla="*/ 84636 w 89273"/>
                  <a:gd name="connsiteY3" fmla="*/ 38772 h 107801"/>
                  <a:gd name="connsiteX4" fmla="*/ 4004 w 89273"/>
                  <a:gd name="connsiteY4" fmla="*/ 38994 h 107801"/>
                  <a:gd name="connsiteX5" fmla="*/ 60647 w 89273"/>
                  <a:gd name="connsiteY5" fmla="*/ 80308 h 107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73" h="107801">
                    <a:moveTo>
                      <a:pt x="60647" y="80308"/>
                    </a:moveTo>
                    <a:cubicBezTo>
                      <a:pt x="58425" y="80975"/>
                      <a:pt x="25773" y="109851"/>
                      <a:pt x="14444" y="70979"/>
                    </a:cubicBezTo>
                    <a:cubicBezTo>
                      <a:pt x="7336" y="46768"/>
                      <a:pt x="23552" y="23667"/>
                      <a:pt x="36435" y="13672"/>
                    </a:cubicBezTo>
                    <a:cubicBezTo>
                      <a:pt x="81305" y="7675"/>
                      <a:pt x="65534" y="27888"/>
                      <a:pt x="84636" y="38772"/>
                    </a:cubicBezTo>
                    <a:cubicBezTo>
                      <a:pt x="109737" y="17448"/>
                      <a:pt x="25773" y="-36750"/>
                      <a:pt x="4004" y="38994"/>
                    </a:cubicBezTo>
                    <a:cubicBezTo>
                      <a:pt x="-21540" y="128731"/>
                      <a:pt x="84414" y="117181"/>
                      <a:pt x="60647" y="8030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3E69C4B-5D17-9ED1-5093-D91342292C45}"/>
                  </a:ext>
                </a:extLst>
              </p:cNvPr>
              <p:cNvSpPr/>
              <p:nvPr/>
            </p:nvSpPr>
            <p:spPr>
              <a:xfrm>
                <a:off x="4170021" y="2132266"/>
                <a:ext cx="89396" cy="109339"/>
              </a:xfrm>
              <a:custGeom>
                <a:avLst/>
                <a:gdLst>
                  <a:gd name="connsiteX0" fmla="*/ 69885 w 89396"/>
                  <a:gd name="connsiteY0" fmla="*/ 48077 h 109339"/>
                  <a:gd name="connsiteX1" fmla="*/ 64332 w 89396"/>
                  <a:gd name="connsiteY1" fmla="*/ 56740 h 109339"/>
                  <a:gd name="connsiteX2" fmla="*/ 72550 w 89396"/>
                  <a:gd name="connsiteY2" fmla="*/ 63404 h 109339"/>
                  <a:gd name="connsiteX3" fmla="*/ 80103 w 89396"/>
                  <a:gd name="connsiteY3" fmla="*/ 69401 h 109339"/>
                  <a:gd name="connsiteX4" fmla="*/ 16574 w 89396"/>
                  <a:gd name="connsiteY4" fmla="*/ 32973 h 109339"/>
                  <a:gd name="connsiteX5" fmla="*/ 49005 w 89396"/>
                  <a:gd name="connsiteY5" fmla="*/ 13871 h 109339"/>
                  <a:gd name="connsiteX6" fmla="*/ 7023 w 89396"/>
                  <a:gd name="connsiteY6" fmla="*/ 26087 h 109339"/>
                  <a:gd name="connsiteX7" fmla="*/ 77437 w 89396"/>
                  <a:gd name="connsiteY7" fmla="*/ 99832 h 109339"/>
                  <a:gd name="connsiteX8" fmla="*/ 69885 w 89396"/>
                  <a:gd name="connsiteY8" fmla="*/ 48077 h 10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96" h="109339">
                    <a:moveTo>
                      <a:pt x="69885" y="48077"/>
                    </a:moveTo>
                    <a:lnTo>
                      <a:pt x="64332" y="56740"/>
                    </a:lnTo>
                    <a:cubicBezTo>
                      <a:pt x="69218" y="64292"/>
                      <a:pt x="63221" y="56296"/>
                      <a:pt x="72550" y="63404"/>
                    </a:cubicBezTo>
                    <a:lnTo>
                      <a:pt x="80103" y="69401"/>
                    </a:lnTo>
                    <a:cubicBezTo>
                      <a:pt x="76104" y="112493"/>
                      <a:pt x="-3861" y="104052"/>
                      <a:pt x="16574" y="32973"/>
                    </a:cubicBezTo>
                    <a:cubicBezTo>
                      <a:pt x="23682" y="8762"/>
                      <a:pt x="26570" y="16758"/>
                      <a:pt x="49005" y="13871"/>
                    </a:cubicBezTo>
                    <a:cubicBezTo>
                      <a:pt x="47006" y="-10563"/>
                      <a:pt x="17685" y="-345"/>
                      <a:pt x="7023" y="26087"/>
                    </a:cubicBezTo>
                    <a:cubicBezTo>
                      <a:pt x="-21409" y="96278"/>
                      <a:pt x="43452" y="126264"/>
                      <a:pt x="77437" y="99832"/>
                    </a:cubicBezTo>
                    <a:cubicBezTo>
                      <a:pt x="98539" y="83173"/>
                      <a:pt x="88988" y="57629"/>
                      <a:pt x="69885" y="4807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210370F-3987-5DD5-5928-5B4001D15830}"/>
                  </a:ext>
                </a:extLst>
              </p:cNvPr>
              <p:cNvSpPr/>
              <p:nvPr/>
            </p:nvSpPr>
            <p:spPr>
              <a:xfrm>
                <a:off x="3900750" y="2027710"/>
                <a:ext cx="115708" cy="89090"/>
              </a:xfrm>
              <a:custGeom>
                <a:avLst/>
                <a:gdLst>
                  <a:gd name="connsiteX0" fmla="*/ 5522 w 115708"/>
                  <a:gd name="connsiteY0" fmla="*/ 54012 h 89090"/>
                  <a:gd name="connsiteX1" fmla="*/ 20404 w 115708"/>
                  <a:gd name="connsiteY1" fmla="*/ 25580 h 89090"/>
                  <a:gd name="connsiteX2" fmla="*/ 101925 w 115708"/>
                  <a:gd name="connsiteY2" fmla="*/ 75558 h 89090"/>
                  <a:gd name="connsiteX3" fmla="*/ 67273 w 115708"/>
                  <a:gd name="connsiteY3" fmla="*/ 69338 h 89090"/>
                  <a:gd name="connsiteX4" fmla="*/ 60387 w 115708"/>
                  <a:gd name="connsiteY4" fmla="*/ 83332 h 89090"/>
                  <a:gd name="connsiteX5" fmla="*/ 115030 w 115708"/>
                  <a:gd name="connsiteY5" fmla="*/ 69338 h 89090"/>
                  <a:gd name="connsiteX6" fmla="*/ 27068 w 115708"/>
                  <a:gd name="connsiteY6" fmla="*/ 7144 h 89090"/>
                  <a:gd name="connsiteX7" fmla="*/ 5522 w 115708"/>
                  <a:gd name="connsiteY7" fmla="*/ 54012 h 89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08" h="89090">
                    <a:moveTo>
                      <a:pt x="5522" y="54012"/>
                    </a:moveTo>
                    <a:cubicBezTo>
                      <a:pt x="22181" y="47126"/>
                      <a:pt x="11075" y="34243"/>
                      <a:pt x="20404" y="25580"/>
                    </a:cubicBezTo>
                    <a:cubicBezTo>
                      <a:pt x="43061" y="4479"/>
                      <a:pt x="112365" y="10476"/>
                      <a:pt x="101925" y="75558"/>
                    </a:cubicBezTo>
                    <a:cubicBezTo>
                      <a:pt x="74825" y="84665"/>
                      <a:pt x="81489" y="75113"/>
                      <a:pt x="67273" y="69338"/>
                    </a:cubicBezTo>
                    <a:lnTo>
                      <a:pt x="60387" y="83332"/>
                    </a:lnTo>
                    <a:cubicBezTo>
                      <a:pt x="81045" y="92217"/>
                      <a:pt x="109921" y="93105"/>
                      <a:pt x="115030" y="69338"/>
                    </a:cubicBezTo>
                    <a:cubicBezTo>
                      <a:pt x="121250" y="40462"/>
                      <a:pt x="84154" y="-20843"/>
                      <a:pt x="27068" y="7144"/>
                    </a:cubicBezTo>
                    <a:cubicBezTo>
                      <a:pt x="-1142" y="20916"/>
                      <a:pt x="-5363" y="42906"/>
                      <a:pt x="5522" y="540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10FBF20-4E2D-03BB-0667-A173F21B8570}"/>
                  </a:ext>
                </a:extLst>
              </p:cNvPr>
              <p:cNvSpPr/>
              <p:nvPr/>
            </p:nvSpPr>
            <p:spPr>
              <a:xfrm>
                <a:off x="4538093" y="1993462"/>
                <a:ext cx="83844" cy="111424"/>
              </a:xfrm>
              <a:custGeom>
                <a:avLst/>
                <a:gdLst>
                  <a:gd name="connsiteX0" fmla="*/ 80761 w 83844"/>
                  <a:gd name="connsiteY0" fmla="*/ 65603 h 111424"/>
                  <a:gd name="connsiteX1" fmla="*/ 61436 w 83844"/>
                  <a:gd name="connsiteY1" fmla="*/ 90925 h 111424"/>
                  <a:gd name="connsiteX2" fmla="*/ 17455 w 83844"/>
                  <a:gd name="connsiteY2" fmla="*/ 46279 h 111424"/>
                  <a:gd name="connsiteX3" fmla="*/ 39446 w 83844"/>
                  <a:gd name="connsiteY3" fmla="*/ 16070 h 111424"/>
                  <a:gd name="connsiteX4" fmla="*/ 67878 w 83844"/>
                  <a:gd name="connsiteY4" fmla="*/ 8074 h 111424"/>
                  <a:gd name="connsiteX5" fmla="*/ 3017 w 83844"/>
                  <a:gd name="connsiteY5" fmla="*/ 87593 h 111424"/>
                  <a:gd name="connsiteX6" fmla="*/ 55661 w 83844"/>
                  <a:gd name="connsiteY6" fmla="*/ 109583 h 111424"/>
                  <a:gd name="connsiteX7" fmla="*/ 80761 w 83844"/>
                  <a:gd name="connsiteY7" fmla="*/ 65603 h 11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44" h="111424">
                    <a:moveTo>
                      <a:pt x="80761" y="65603"/>
                    </a:moveTo>
                    <a:cubicBezTo>
                      <a:pt x="58993" y="80263"/>
                      <a:pt x="78762" y="80930"/>
                      <a:pt x="61436" y="90925"/>
                    </a:cubicBezTo>
                    <a:cubicBezTo>
                      <a:pt x="40112" y="103808"/>
                      <a:pt x="-93" y="91591"/>
                      <a:pt x="17455" y="46279"/>
                    </a:cubicBezTo>
                    <a:cubicBezTo>
                      <a:pt x="22564" y="33618"/>
                      <a:pt x="28117" y="21845"/>
                      <a:pt x="39446" y="16070"/>
                    </a:cubicBezTo>
                    <a:cubicBezTo>
                      <a:pt x="60104" y="6075"/>
                      <a:pt x="55661" y="22290"/>
                      <a:pt x="67878" y="8074"/>
                    </a:cubicBezTo>
                    <a:cubicBezTo>
                      <a:pt x="41445" y="-23912"/>
                      <a:pt x="-13421" y="46723"/>
                      <a:pt x="3017" y="87593"/>
                    </a:cubicBezTo>
                    <a:cubicBezTo>
                      <a:pt x="9236" y="102920"/>
                      <a:pt x="32116" y="116469"/>
                      <a:pt x="55661" y="109583"/>
                    </a:cubicBezTo>
                    <a:cubicBezTo>
                      <a:pt x="72320" y="104919"/>
                      <a:pt x="91423" y="82707"/>
                      <a:pt x="80761" y="656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623EDC69-9EEF-0277-D35E-1E6B234303EC}"/>
                  </a:ext>
                </a:extLst>
              </p:cNvPr>
              <p:cNvSpPr/>
              <p:nvPr/>
            </p:nvSpPr>
            <p:spPr>
              <a:xfrm>
                <a:off x="4532964" y="2354160"/>
                <a:ext cx="73496" cy="116621"/>
              </a:xfrm>
              <a:custGeom>
                <a:avLst/>
                <a:gdLst>
                  <a:gd name="connsiteX0" fmla="*/ 11478 w 73496"/>
                  <a:gd name="connsiteY0" fmla="*/ 27426 h 116621"/>
                  <a:gd name="connsiteX1" fmla="*/ 35912 w 73496"/>
                  <a:gd name="connsiteY1" fmla="*/ 15431 h 116621"/>
                  <a:gd name="connsiteX2" fmla="*/ 11034 w 73496"/>
                  <a:gd name="connsiteY2" fmla="*/ 95839 h 116621"/>
                  <a:gd name="connsiteX3" fmla="*/ 14588 w 73496"/>
                  <a:gd name="connsiteY3" fmla="*/ 61188 h 116621"/>
                  <a:gd name="connsiteX4" fmla="*/ 70564 w 73496"/>
                  <a:gd name="connsiteY4" fmla="*/ 83400 h 116621"/>
                  <a:gd name="connsiteX5" fmla="*/ 25250 w 73496"/>
                  <a:gd name="connsiteY5" fmla="*/ 105 h 116621"/>
                  <a:gd name="connsiteX6" fmla="*/ 11478 w 73496"/>
                  <a:gd name="connsiteY6" fmla="*/ 27426 h 1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496" h="116621">
                    <a:moveTo>
                      <a:pt x="11478" y="27426"/>
                    </a:moveTo>
                    <a:cubicBezTo>
                      <a:pt x="25695" y="20318"/>
                      <a:pt x="10812" y="7435"/>
                      <a:pt x="35912" y="15431"/>
                    </a:cubicBezTo>
                    <a:cubicBezTo>
                      <a:pt x="74563" y="27648"/>
                      <a:pt x="71231" y="136932"/>
                      <a:pt x="11034" y="95839"/>
                    </a:cubicBezTo>
                    <a:cubicBezTo>
                      <a:pt x="9479" y="72739"/>
                      <a:pt x="22141" y="74293"/>
                      <a:pt x="14588" y="61188"/>
                    </a:cubicBezTo>
                    <a:cubicBezTo>
                      <a:pt x="-33613" y="103391"/>
                      <a:pt x="51461" y="149593"/>
                      <a:pt x="70564" y="83400"/>
                    </a:cubicBezTo>
                    <a:cubicBezTo>
                      <a:pt x="83448" y="38310"/>
                      <a:pt x="51239" y="-2339"/>
                      <a:pt x="25250" y="105"/>
                    </a:cubicBezTo>
                    <a:cubicBezTo>
                      <a:pt x="12367" y="1438"/>
                      <a:pt x="5037" y="14321"/>
                      <a:pt x="11478" y="27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F4EBBEF-260E-4B85-49E3-7E50964ACAA0}"/>
                  </a:ext>
                </a:extLst>
              </p:cNvPr>
              <p:cNvSpPr/>
              <p:nvPr/>
            </p:nvSpPr>
            <p:spPr>
              <a:xfrm>
                <a:off x="4705880" y="2025312"/>
                <a:ext cx="76237" cy="102393"/>
              </a:xfrm>
              <a:custGeom>
                <a:avLst/>
                <a:gdLst>
                  <a:gd name="connsiteX0" fmla="*/ 70240 w 76237"/>
                  <a:gd name="connsiteY0" fmla="*/ 65961 h 102393"/>
                  <a:gd name="connsiteX1" fmla="*/ 18485 w 76237"/>
                  <a:gd name="connsiteY1" fmla="*/ 84175 h 102393"/>
                  <a:gd name="connsiteX2" fmla="*/ 27370 w 76237"/>
                  <a:gd name="connsiteY2" fmla="*/ 27978 h 102393"/>
                  <a:gd name="connsiteX3" fmla="*/ 76238 w 76237"/>
                  <a:gd name="connsiteY3" fmla="*/ 9987 h 102393"/>
                  <a:gd name="connsiteX4" fmla="*/ 48 w 76237"/>
                  <a:gd name="connsiteY4" fmla="*/ 64628 h 102393"/>
                  <a:gd name="connsiteX5" fmla="*/ 37810 w 76237"/>
                  <a:gd name="connsiteY5" fmla="*/ 101945 h 102393"/>
                  <a:gd name="connsiteX6" fmla="*/ 62244 w 76237"/>
                  <a:gd name="connsiteY6" fmla="*/ 88618 h 102393"/>
                  <a:gd name="connsiteX7" fmla="*/ 70240 w 76237"/>
                  <a:gd name="connsiteY7" fmla="*/ 65961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37" h="102393">
                    <a:moveTo>
                      <a:pt x="70240" y="65961"/>
                    </a:moveTo>
                    <a:cubicBezTo>
                      <a:pt x="52248" y="67516"/>
                      <a:pt x="60245" y="96392"/>
                      <a:pt x="18485" y="84175"/>
                    </a:cubicBezTo>
                    <a:cubicBezTo>
                      <a:pt x="9155" y="61741"/>
                      <a:pt x="12487" y="41750"/>
                      <a:pt x="27370" y="27978"/>
                    </a:cubicBezTo>
                    <a:cubicBezTo>
                      <a:pt x="56246" y="1546"/>
                      <a:pt x="64021" y="28867"/>
                      <a:pt x="76238" y="9987"/>
                    </a:cubicBezTo>
                    <a:cubicBezTo>
                      <a:pt x="59134" y="-18001"/>
                      <a:pt x="1603" y="16872"/>
                      <a:pt x="48" y="64628"/>
                    </a:cubicBezTo>
                    <a:cubicBezTo>
                      <a:pt x="-840" y="91949"/>
                      <a:pt x="10488" y="105055"/>
                      <a:pt x="37810" y="101945"/>
                    </a:cubicBezTo>
                    <a:cubicBezTo>
                      <a:pt x="52248" y="100390"/>
                      <a:pt x="54692" y="96614"/>
                      <a:pt x="62244" y="88618"/>
                    </a:cubicBezTo>
                    <a:cubicBezTo>
                      <a:pt x="70907" y="79511"/>
                      <a:pt x="77793" y="78844"/>
                      <a:pt x="70240" y="659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400BE893-03D0-6728-90E4-127EB7798478}"/>
                  </a:ext>
                </a:extLst>
              </p:cNvPr>
              <p:cNvSpPr/>
              <p:nvPr/>
            </p:nvSpPr>
            <p:spPr>
              <a:xfrm>
                <a:off x="4097800" y="2438352"/>
                <a:ext cx="73147" cy="102807"/>
              </a:xfrm>
              <a:custGeom>
                <a:avLst/>
                <a:gdLst>
                  <a:gd name="connsiteX0" fmla="*/ 58364 w 73147"/>
                  <a:gd name="connsiteY0" fmla="*/ 46520 h 102807"/>
                  <a:gd name="connsiteX1" fmla="*/ 52367 w 73147"/>
                  <a:gd name="connsiteY1" fmla="*/ 85392 h 102807"/>
                  <a:gd name="connsiteX2" fmla="*/ 14383 w 73147"/>
                  <a:gd name="connsiteY2" fmla="*/ 50519 h 102807"/>
                  <a:gd name="connsiteX3" fmla="*/ 55254 w 73147"/>
                  <a:gd name="connsiteY3" fmla="*/ 10759 h 102807"/>
                  <a:gd name="connsiteX4" fmla="*/ 54366 w 73147"/>
                  <a:gd name="connsiteY4" fmla="*/ 1652 h 102807"/>
                  <a:gd name="connsiteX5" fmla="*/ 6831 w 73147"/>
                  <a:gd name="connsiteY5" fmla="*/ 88946 h 102807"/>
                  <a:gd name="connsiteX6" fmla="*/ 60585 w 73147"/>
                  <a:gd name="connsiteY6" fmla="*/ 96054 h 102807"/>
                  <a:gd name="connsiteX7" fmla="*/ 73024 w 73147"/>
                  <a:gd name="connsiteY7" fmla="*/ 71176 h 102807"/>
                  <a:gd name="connsiteX8" fmla="*/ 58364 w 73147"/>
                  <a:gd name="connsiteY8" fmla="*/ 46520 h 102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147" h="102807">
                    <a:moveTo>
                      <a:pt x="58364" y="46520"/>
                    </a:moveTo>
                    <a:cubicBezTo>
                      <a:pt x="52367" y="66067"/>
                      <a:pt x="72580" y="66289"/>
                      <a:pt x="52367" y="85392"/>
                    </a:cubicBezTo>
                    <a:cubicBezTo>
                      <a:pt x="25045" y="96054"/>
                      <a:pt x="8830" y="80949"/>
                      <a:pt x="14383" y="50519"/>
                    </a:cubicBezTo>
                    <a:cubicBezTo>
                      <a:pt x="21491" y="10093"/>
                      <a:pt x="46591" y="14091"/>
                      <a:pt x="55254" y="10759"/>
                    </a:cubicBezTo>
                    <a:lnTo>
                      <a:pt x="54366" y="1652"/>
                    </a:lnTo>
                    <a:cubicBezTo>
                      <a:pt x="25045" y="-11453"/>
                      <a:pt x="-16493" y="56738"/>
                      <a:pt x="6831" y="88946"/>
                    </a:cubicBezTo>
                    <a:cubicBezTo>
                      <a:pt x="16604" y="102717"/>
                      <a:pt x="42815" y="108270"/>
                      <a:pt x="60585" y="96054"/>
                    </a:cubicBezTo>
                    <a:cubicBezTo>
                      <a:pt x="67693" y="90945"/>
                      <a:pt x="72580" y="82726"/>
                      <a:pt x="73024" y="71176"/>
                    </a:cubicBezTo>
                    <a:cubicBezTo>
                      <a:pt x="74357" y="47631"/>
                      <a:pt x="64584" y="47409"/>
                      <a:pt x="58364" y="4652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B22994FF-C091-CC52-65F6-B8BD33908FC0}"/>
                  </a:ext>
                </a:extLst>
              </p:cNvPr>
              <p:cNvSpPr/>
              <p:nvPr/>
            </p:nvSpPr>
            <p:spPr>
              <a:xfrm>
                <a:off x="4056429" y="2580605"/>
                <a:ext cx="76473" cy="94057"/>
              </a:xfrm>
              <a:custGeom>
                <a:avLst/>
                <a:gdLst>
                  <a:gd name="connsiteX0" fmla="*/ 19325 w 76473"/>
                  <a:gd name="connsiteY0" fmla="*/ 16217 h 94057"/>
                  <a:gd name="connsiteX1" fmla="*/ 61307 w 76473"/>
                  <a:gd name="connsiteY1" fmla="*/ 26212 h 94057"/>
                  <a:gd name="connsiteX2" fmla="*/ 45536 w 76473"/>
                  <a:gd name="connsiteY2" fmla="*/ 80188 h 94057"/>
                  <a:gd name="connsiteX3" fmla="*/ 15771 w 76473"/>
                  <a:gd name="connsiteY3" fmla="*/ 82187 h 94057"/>
                  <a:gd name="connsiteX4" fmla="*/ 7108 w 76473"/>
                  <a:gd name="connsiteY4" fmla="*/ 65750 h 94057"/>
                  <a:gd name="connsiteX5" fmla="*/ 0 w 76473"/>
                  <a:gd name="connsiteY5" fmla="*/ 83519 h 94057"/>
                  <a:gd name="connsiteX6" fmla="*/ 74413 w 76473"/>
                  <a:gd name="connsiteY6" fmla="*/ 51978 h 94057"/>
                  <a:gd name="connsiteX7" fmla="*/ 19325 w 76473"/>
                  <a:gd name="connsiteY7" fmla="*/ 16217 h 94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473" h="94057">
                    <a:moveTo>
                      <a:pt x="19325" y="16217"/>
                    </a:moveTo>
                    <a:cubicBezTo>
                      <a:pt x="26211" y="19993"/>
                      <a:pt x="52866" y="11996"/>
                      <a:pt x="61307" y="26212"/>
                    </a:cubicBezTo>
                    <a:cubicBezTo>
                      <a:pt x="65972" y="53089"/>
                      <a:pt x="55310" y="65750"/>
                      <a:pt x="45536" y="80188"/>
                    </a:cubicBezTo>
                    <a:lnTo>
                      <a:pt x="15771" y="82187"/>
                    </a:lnTo>
                    <a:cubicBezTo>
                      <a:pt x="9551" y="70414"/>
                      <a:pt x="15327" y="72413"/>
                      <a:pt x="7108" y="65750"/>
                    </a:cubicBezTo>
                    <a:lnTo>
                      <a:pt x="0" y="83519"/>
                    </a:lnTo>
                    <a:cubicBezTo>
                      <a:pt x="33319" y="103732"/>
                      <a:pt x="63750" y="95736"/>
                      <a:pt x="74413" y="51978"/>
                    </a:cubicBezTo>
                    <a:cubicBezTo>
                      <a:pt x="89961" y="-13326"/>
                      <a:pt x="12217" y="-6884"/>
                      <a:pt x="19325" y="1621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CFB5B38F-8A16-9602-9A4C-ACCA5818C78A}"/>
                  </a:ext>
                </a:extLst>
              </p:cNvPr>
              <p:cNvSpPr/>
              <p:nvPr/>
            </p:nvSpPr>
            <p:spPr>
              <a:xfrm>
                <a:off x="4632412" y="2155292"/>
                <a:ext cx="71115" cy="95158"/>
              </a:xfrm>
              <a:custGeom>
                <a:avLst/>
                <a:gdLst>
                  <a:gd name="connsiteX0" fmla="*/ 66630 w 71115"/>
                  <a:gd name="connsiteY0" fmla="*/ 66811 h 95158"/>
                  <a:gd name="connsiteX1" fmla="*/ 13320 w 71115"/>
                  <a:gd name="connsiteY1" fmla="*/ 50152 h 95158"/>
                  <a:gd name="connsiteX2" fmla="*/ 27980 w 71115"/>
                  <a:gd name="connsiteY2" fmla="*/ 17500 h 95158"/>
                  <a:gd name="connsiteX3" fmla="*/ 56635 w 71115"/>
                  <a:gd name="connsiteY3" fmla="*/ 5061 h 95158"/>
                  <a:gd name="connsiteX4" fmla="*/ 40642 w 71115"/>
                  <a:gd name="connsiteY4" fmla="*/ 95020 h 95158"/>
                  <a:gd name="connsiteX5" fmla="*/ 66630 w 71115"/>
                  <a:gd name="connsiteY5" fmla="*/ 66811 h 9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15" h="95158">
                    <a:moveTo>
                      <a:pt x="66630" y="66811"/>
                    </a:moveTo>
                    <a:cubicBezTo>
                      <a:pt x="66630" y="66811"/>
                      <a:pt x="13764" y="105460"/>
                      <a:pt x="13320" y="50152"/>
                    </a:cubicBezTo>
                    <a:cubicBezTo>
                      <a:pt x="13098" y="35270"/>
                      <a:pt x="17985" y="22609"/>
                      <a:pt x="27980" y="17500"/>
                    </a:cubicBezTo>
                    <a:cubicBezTo>
                      <a:pt x="45084" y="9282"/>
                      <a:pt x="54413" y="27273"/>
                      <a:pt x="56635" y="5061"/>
                    </a:cubicBezTo>
                    <a:cubicBezTo>
                      <a:pt x="1991" y="-26480"/>
                      <a:pt x="-29995" y="99907"/>
                      <a:pt x="40642" y="95020"/>
                    </a:cubicBezTo>
                    <a:cubicBezTo>
                      <a:pt x="44862" y="94798"/>
                      <a:pt x="84178" y="84803"/>
                      <a:pt x="66630" y="6681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02682E32-243D-D1DA-4FC2-1E9AB48A8FD3}"/>
                  </a:ext>
                </a:extLst>
              </p:cNvPr>
              <p:cNvSpPr/>
              <p:nvPr/>
            </p:nvSpPr>
            <p:spPr>
              <a:xfrm>
                <a:off x="4838094" y="2089528"/>
                <a:ext cx="80412" cy="74166"/>
              </a:xfrm>
              <a:custGeom>
                <a:avLst/>
                <a:gdLst>
                  <a:gd name="connsiteX0" fmla="*/ 0 w 80412"/>
                  <a:gd name="connsiteY0" fmla="*/ 45281 h 74166"/>
                  <a:gd name="connsiteX1" fmla="*/ 8663 w 80412"/>
                  <a:gd name="connsiteY1" fmla="*/ 50168 h 74166"/>
                  <a:gd name="connsiteX2" fmla="*/ 23323 w 80412"/>
                  <a:gd name="connsiteY2" fmla="*/ 24846 h 74166"/>
                  <a:gd name="connsiteX3" fmla="*/ 65083 w 80412"/>
                  <a:gd name="connsiteY3" fmla="*/ 47058 h 74166"/>
                  <a:gd name="connsiteX4" fmla="*/ 41982 w 80412"/>
                  <a:gd name="connsiteY4" fmla="*/ 65272 h 74166"/>
                  <a:gd name="connsiteX5" fmla="*/ 63973 w 80412"/>
                  <a:gd name="connsiteY5" fmla="*/ 74157 h 74166"/>
                  <a:gd name="connsiteX6" fmla="*/ 80410 w 80412"/>
                  <a:gd name="connsiteY6" fmla="*/ 39061 h 74166"/>
                  <a:gd name="connsiteX7" fmla="*/ 0 w 80412"/>
                  <a:gd name="connsiteY7" fmla="*/ 45281 h 7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412" h="74166">
                    <a:moveTo>
                      <a:pt x="0" y="45281"/>
                    </a:moveTo>
                    <a:lnTo>
                      <a:pt x="8663" y="50168"/>
                    </a:lnTo>
                    <a:cubicBezTo>
                      <a:pt x="15327" y="42393"/>
                      <a:pt x="15771" y="32398"/>
                      <a:pt x="23323" y="24846"/>
                    </a:cubicBezTo>
                    <a:cubicBezTo>
                      <a:pt x="39983" y="7964"/>
                      <a:pt x="72191" y="16405"/>
                      <a:pt x="65083" y="47058"/>
                    </a:cubicBezTo>
                    <a:cubicBezTo>
                      <a:pt x="61307" y="64161"/>
                      <a:pt x="49979" y="59719"/>
                      <a:pt x="41982" y="65272"/>
                    </a:cubicBezTo>
                    <a:cubicBezTo>
                      <a:pt x="47313" y="74823"/>
                      <a:pt x="49979" y="74157"/>
                      <a:pt x="63973" y="74157"/>
                    </a:cubicBezTo>
                    <a:cubicBezTo>
                      <a:pt x="69304" y="65938"/>
                      <a:pt x="80188" y="51500"/>
                      <a:pt x="80410" y="39061"/>
                    </a:cubicBezTo>
                    <a:cubicBezTo>
                      <a:pt x="80854" y="-8250"/>
                      <a:pt x="16437" y="-19801"/>
                      <a:pt x="0" y="4528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C0EB4CD-5A9D-5019-47EB-6A95ED5E0C7A}"/>
                  </a:ext>
                </a:extLst>
              </p:cNvPr>
              <p:cNvSpPr/>
              <p:nvPr/>
            </p:nvSpPr>
            <p:spPr>
              <a:xfrm>
                <a:off x="4322382" y="2212482"/>
                <a:ext cx="60489" cy="88496"/>
              </a:xfrm>
              <a:custGeom>
                <a:avLst/>
                <a:gdLst>
                  <a:gd name="connsiteX0" fmla="*/ 59907 w 60489"/>
                  <a:gd name="connsiteY0" fmla="*/ 72036 h 88496"/>
                  <a:gd name="connsiteX1" fmla="*/ 13482 w 60489"/>
                  <a:gd name="connsiteY1" fmla="*/ 61597 h 88496"/>
                  <a:gd name="connsiteX2" fmla="*/ 27698 w 60489"/>
                  <a:gd name="connsiteY2" fmla="*/ 12952 h 88496"/>
                  <a:gd name="connsiteX3" fmla="*/ 51244 w 60489"/>
                  <a:gd name="connsiteY3" fmla="*/ 8954 h 88496"/>
                  <a:gd name="connsiteX4" fmla="*/ 25255 w 60489"/>
                  <a:gd name="connsiteY4" fmla="*/ 84031 h 88496"/>
                  <a:gd name="connsiteX5" fmla="*/ 59907 w 60489"/>
                  <a:gd name="connsiteY5" fmla="*/ 72036 h 8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489" h="88496">
                    <a:moveTo>
                      <a:pt x="59907" y="72036"/>
                    </a:moveTo>
                    <a:cubicBezTo>
                      <a:pt x="31475" y="77589"/>
                      <a:pt x="31697" y="73813"/>
                      <a:pt x="13482" y="61597"/>
                    </a:cubicBezTo>
                    <a:cubicBezTo>
                      <a:pt x="12372" y="34942"/>
                      <a:pt x="14593" y="28056"/>
                      <a:pt x="27698" y="12952"/>
                    </a:cubicBezTo>
                    <a:cubicBezTo>
                      <a:pt x="40804" y="12508"/>
                      <a:pt x="43692" y="16950"/>
                      <a:pt x="51244" y="8954"/>
                    </a:cubicBezTo>
                    <a:cubicBezTo>
                      <a:pt x="25921" y="-28585"/>
                      <a:pt x="-33831" y="62707"/>
                      <a:pt x="25255" y="84031"/>
                    </a:cubicBezTo>
                    <a:cubicBezTo>
                      <a:pt x="40137" y="89584"/>
                      <a:pt x="64571" y="93804"/>
                      <a:pt x="59907" y="720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84CBFB3-BB77-C029-E60D-DB0728D3AC08}"/>
                  </a:ext>
                </a:extLst>
              </p:cNvPr>
              <p:cNvSpPr/>
              <p:nvPr/>
            </p:nvSpPr>
            <p:spPr>
              <a:xfrm>
                <a:off x="4971438" y="2029671"/>
                <a:ext cx="46520" cy="62268"/>
              </a:xfrm>
              <a:custGeom>
                <a:avLst/>
                <a:gdLst>
                  <a:gd name="connsiteX0" fmla="*/ 4152 w 46520"/>
                  <a:gd name="connsiteY0" fmla="*/ 62269 h 62268"/>
                  <a:gd name="connsiteX1" fmla="*/ 15036 w 46520"/>
                  <a:gd name="connsiteY1" fmla="*/ 26729 h 62268"/>
                  <a:gd name="connsiteX2" fmla="*/ 44579 w 46520"/>
                  <a:gd name="connsiteY2" fmla="*/ 22287 h 62268"/>
                  <a:gd name="connsiteX3" fmla="*/ 45912 w 46520"/>
                  <a:gd name="connsiteY3" fmla="*/ 16734 h 62268"/>
                  <a:gd name="connsiteX4" fmla="*/ 39026 w 46520"/>
                  <a:gd name="connsiteY4" fmla="*/ 75 h 62268"/>
                  <a:gd name="connsiteX5" fmla="*/ 4152 w 46520"/>
                  <a:gd name="connsiteY5" fmla="*/ 62269 h 6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20" h="62268">
                    <a:moveTo>
                      <a:pt x="4152" y="62269"/>
                    </a:moveTo>
                    <a:cubicBezTo>
                      <a:pt x="20812" y="53384"/>
                      <a:pt x="6596" y="46276"/>
                      <a:pt x="15036" y="26729"/>
                    </a:cubicBezTo>
                    <a:cubicBezTo>
                      <a:pt x="21478" y="11847"/>
                      <a:pt x="33029" y="12736"/>
                      <a:pt x="44579" y="22287"/>
                    </a:cubicBezTo>
                    <a:cubicBezTo>
                      <a:pt x="39693" y="15845"/>
                      <a:pt x="44801" y="20510"/>
                      <a:pt x="45912" y="16734"/>
                    </a:cubicBezTo>
                    <a:cubicBezTo>
                      <a:pt x="48133" y="8737"/>
                      <a:pt x="43913" y="6960"/>
                      <a:pt x="39026" y="75"/>
                    </a:cubicBezTo>
                    <a:cubicBezTo>
                      <a:pt x="-3622" y="-2147"/>
                      <a:pt x="-4066" y="45832"/>
                      <a:pt x="4152" y="6226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C9A0B91E-0074-D8F0-B817-0EFAEFBD481A}"/>
                </a:ext>
              </a:extLst>
            </p:cNvPr>
            <p:cNvSpPr txBox="1"/>
            <p:nvPr/>
          </p:nvSpPr>
          <p:spPr>
            <a:xfrm>
              <a:off x="7197595" y="1706196"/>
              <a:ext cx="26829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A6216236-9B4F-E42E-40E3-11B0B512F2C0}"/>
                </a:ext>
              </a:extLst>
            </p:cNvPr>
            <p:cNvSpPr txBox="1"/>
            <p:nvPr/>
          </p:nvSpPr>
          <p:spPr>
            <a:xfrm>
              <a:off x="7257527" y="2051081"/>
              <a:ext cx="372797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9800147">
            <a:off x="7210621" y="2223728"/>
            <a:ext cx="3479436" cy="2552112"/>
            <a:chOff x="6579684" y="1851050"/>
            <a:chExt cx="4331265" cy="3176915"/>
          </a:xfrm>
        </p:grpSpPr>
        <p:grpSp>
          <p:nvGrpSpPr>
            <p:cNvPr id="27" name="Group 55"/>
            <p:cNvGrpSpPr/>
            <p:nvPr/>
          </p:nvGrpSpPr>
          <p:grpSpPr>
            <a:xfrm rot="2273417">
              <a:off x="7686162" y="1851050"/>
              <a:ext cx="3224787" cy="3176915"/>
              <a:chOff x="0" y="0"/>
              <a:chExt cx="1149595" cy="1132530"/>
            </a:xfrm>
          </p:grpSpPr>
          <p:sp>
            <p:nvSpPr>
              <p:cNvPr id="31" name="Shape 50"/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" name="Group 54"/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33" name="Shape 51"/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Shape 52"/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Shape 53"/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Group 58"/>
            <p:cNvGrpSpPr/>
            <p:nvPr/>
          </p:nvGrpSpPr>
          <p:grpSpPr>
            <a:xfrm rot="2273417">
              <a:off x="6579684" y="2485046"/>
              <a:ext cx="2252925" cy="2330728"/>
              <a:chOff x="0" y="0"/>
              <a:chExt cx="803139" cy="830875"/>
            </a:xfrm>
          </p:grpSpPr>
          <p:sp>
            <p:nvSpPr>
              <p:cNvPr id="29" name="Shape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Shape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2E6789-3147-33D5-43D4-EE8D13F1607D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65" name="图形 2">
              <a:extLst>
                <a:ext uri="{FF2B5EF4-FFF2-40B4-BE49-F238E27FC236}">
                  <a16:creationId xmlns:a16="http://schemas.microsoft.com/office/drawing/2014/main" id="{835F8406-A863-1A8B-822D-555BAC185757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EC95750-555F-DB52-E4AD-5166170EAA58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7AB389B-3C92-BBE3-B9C0-90A37022C6DB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06004AA-A2F7-F091-7630-D6E851179626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761FD94-9B7E-2AB3-23DD-AC20D8FD9621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1384842-C0B4-A261-EF77-1751AB4E4A37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59B6204-F696-B2F2-2F2B-3C282BA85873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3337E8F-921F-9948-2708-079A50F0993E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61318F7-1811-55F5-34DD-E00A50B154D3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23069D5-F8A0-1995-0272-6EB3245C1AF3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F160BE3-055B-FF4A-4DD4-F44D0CB6DDED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0319C4D-AABC-AC16-4B91-68A3EDAE7CFE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98B107A-B3BB-3EC5-0BD4-8F178709D6DD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52B5C1C-4078-154F-56FB-0B78EA6FC889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83B2818-7B48-E57F-2066-F94FC9B9E412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C058865-4CF7-C2A8-E747-5BF128B4E96C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459C14F-9C7E-38C9-05D6-C506D777595B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D76317E-86F5-7009-0B4D-48F3DCAC046D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60D6CC4-C8B5-B916-B248-E7130191C54B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F8CC0E8-5F32-F9C1-55DA-F9D1B91793F9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65DFE00-0938-49D0-ACDE-5DA729D29046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E5B5B1C-2F9A-4D1E-86E3-956C1CEFD76B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800BD49-7115-D543-6F43-5A8FA00356A7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8479559-0FF8-E4F7-47C0-696A2FE7037C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1E9DEE6-1AD5-4D87-380A-1F11903CFF5B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BDA4ED-9820-8FF4-7AED-D9A9C88B285F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99EF952-8EBF-D60E-C569-03BE366FAE85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9A8D089-D1D2-66A2-35A6-E38CA859292E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92951B5-DD1B-E23F-85E4-AA424F2B62CA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351DFA7-40C1-4E76-73BC-48F4E6A31952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1E7173D-940A-A2C2-42D7-34CB3FE1E15A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09FB9F9-9D32-4411-629C-F6CA66F97BB1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D10F4D8-D73E-ADCF-86D2-51984772F17A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B926311-076B-B204-86C7-BDF6031FB0FD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6013A76-D7D7-DD49-27BA-3AFA680F06E8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2D082C0A-A577-69DC-7CB6-6BDA584A50AD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FC69741-CFEA-9E0E-7BF4-3B009F769110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FADF064-7F9C-CE73-BF77-ACB7CD1C26C8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587A078-3425-3594-3876-6CB68C271C27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A857C89-8C3E-2D55-D998-2DCD9BE5CC28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84028752-0DF4-93BB-0CD6-9FCE54A2373C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F7863D7-082C-AAA9-7237-52BA668126BA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25F0DE5-E3A1-FD5A-99E0-DD119185C086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E131EC8-A620-E5EB-ABC0-50C6B24B0438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F7DCCEE-E971-BDBC-FF6A-F6CF809219F7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1C317CD2-2AF3-CD0F-0BF8-219613E7E9E7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E2E63B4-5F1D-87EC-E6BD-2D3D59242961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D8D0BF6-6B5F-23FE-72E4-653B6AAAA7D3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1F4F0D4-B172-6F0E-2DF7-2EA599908BD4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2F5DF44-F218-E986-A549-AF182D815BDF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4064746A-57AE-4AE0-F4A6-6D62A81DA6B7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D8A1FA4-C9E2-831F-E16F-491F3F32ECEA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C649F5C-EE62-5A93-7D69-3302A1E808B8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26282A7-1B3F-0721-8D38-FA6925EDD1D6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9EEFF3-646D-6B43-4508-B065819ACD3A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8B758BD-99E3-5646-437C-93384B9B02B2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E407A6B-10F7-3238-6D08-E08E1B9D34A0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ECA14AF-F71D-4FC2-29E6-2F95B56982D2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35AE9A1-1EB9-9DFC-14DD-50E782341687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D24EB8A-F9FA-4976-DC81-67F89FC2A0A2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E53A6B1-7834-0226-A25B-B28E67717D75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B80A5F1-B7D3-1FDA-D82E-755931DFFBEF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834EA50-14A9-1730-BB88-850D19AC60C0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15B533B4-75DC-1B3C-D886-67ACF993518B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5A13AD3-411E-BBFC-AB47-BE1B407AA1EC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D2A949E-83F8-92C2-C525-01D6DB194F6C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02875A9-4A05-326C-D662-BD57518C71BD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479B73BC-1083-DB25-331D-9B8D7D96D91A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389B9AF-B7D9-E305-EB83-969C510A4EB2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6616F289-4F2B-2D62-1579-3FD5C64F5950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55CCE961-AF03-0EBF-60E7-7CD6A48015A5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F34F5AA-A3C5-628A-FA98-CD112D5BE4E2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C687857-7608-D5C5-428B-18C35287D5E5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3B932B5D-4C23-A6D9-ECCB-7A2B3D3D3AC6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67" name="椭圆 207">
                <a:extLst>
                  <a:ext uri="{FF2B5EF4-FFF2-40B4-BE49-F238E27FC236}">
                    <a16:creationId xmlns:a16="http://schemas.microsoft.com/office/drawing/2014/main" id="{E97AD0FF-0A68-4923-D019-C49AE4A1D6FE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8A98BC63-66B1-E494-1979-24A7057C3A09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BE012E-C8C0-8381-B519-A0E24E11ED79}"/>
              </a:ext>
            </a:extLst>
          </p:cNvPr>
          <p:cNvGrpSpPr/>
          <p:nvPr/>
        </p:nvGrpSpPr>
        <p:grpSpPr>
          <a:xfrm>
            <a:off x="1293507" y="1835748"/>
            <a:ext cx="4637294" cy="868105"/>
            <a:chOff x="1293507" y="1713924"/>
            <a:chExt cx="4637294" cy="868105"/>
          </a:xfrm>
        </p:grpSpPr>
        <p:grpSp>
          <p:nvGrpSpPr>
            <p:cNvPr id="17" name="Group 44"/>
            <p:cNvGrpSpPr/>
            <p:nvPr/>
          </p:nvGrpSpPr>
          <p:grpSpPr>
            <a:xfrm>
              <a:off x="1293507" y="1737360"/>
              <a:ext cx="657509" cy="738492"/>
              <a:chOff x="0" y="0"/>
              <a:chExt cx="807366" cy="906807"/>
            </a:xfrm>
          </p:grpSpPr>
          <p:sp>
            <p:nvSpPr>
              <p:cNvPr id="18" name="Shape 42"/>
              <p:cNvSpPr/>
              <p:nvPr/>
            </p:nvSpPr>
            <p:spPr>
              <a:xfrm>
                <a:off x="-1" y="101600"/>
                <a:ext cx="792823" cy="805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6" h="19829" extrusionOk="0">
                    <a:moveTo>
                      <a:pt x="13770" y="824"/>
                    </a:moveTo>
                    <a:cubicBezTo>
                      <a:pt x="8089" y="-376"/>
                      <a:pt x="1804" y="-1265"/>
                      <a:pt x="353" y="5681"/>
                    </a:cubicBezTo>
                    <a:cubicBezTo>
                      <a:pt x="-441" y="9482"/>
                      <a:pt x="-115" y="16268"/>
                      <a:pt x="3660" y="18583"/>
                    </a:cubicBezTo>
                    <a:cubicBezTo>
                      <a:pt x="6516" y="20335"/>
                      <a:pt x="12966" y="20052"/>
                      <a:pt x="15977" y="18892"/>
                    </a:cubicBezTo>
                    <a:cubicBezTo>
                      <a:pt x="21159" y="16897"/>
                      <a:pt x="19879" y="11191"/>
                      <a:pt x="19174" y="676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Shape 43"/>
              <p:cNvSpPr/>
              <p:nvPr/>
            </p:nvSpPr>
            <p:spPr>
              <a:xfrm>
                <a:off x="165100" y="-1"/>
                <a:ext cx="642267" cy="718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1" h="21116" extrusionOk="0">
                    <a:moveTo>
                      <a:pt x="21521" y="13"/>
                    </a:moveTo>
                    <a:cubicBezTo>
                      <a:pt x="21600" y="-484"/>
                      <a:pt x="8558" y="13479"/>
                      <a:pt x="8933" y="13772"/>
                    </a:cubicBezTo>
                    <a:cubicBezTo>
                      <a:pt x="6785" y="12126"/>
                      <a:pt x="2898" y="10471"/>
                      <a:pt x="0" y="10120"/>
                    </a:cubicBezTo>
                    <a:cubicBezTo>
                      <a:pt x="1254" y="12620"/>
                      <a:pt x="2166" y="14279"/>
                      <a:pt x="4430" y="16128"/>
                    </a:cubicBezTo>
                    <a:cubicBezTo>
                      <a:pt x="4883" y="16498"/>
                      <a:pt x="10336" y="20581"/>
                      <a:pt x="9763" y="21116"/>
                    </a:cubicBezTo>
                    <a:cubicBezTo>
                      <a:pt x="14957" y="16270"/>
                      <a:pt x="20402" y="7017"/>
                      <a:pt x="21521" y="1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B30C0AE-2718-2A75-F7CD-621F3EA3ABD4}"/>
                </a:ext>
              </a:extLst>
            </p:cNvPr>
            <p:cNvGrpSpPr/>
            <p:nvPr/>
          </p:nvGrpSpPr>
          <p:grpSpPr>
            <a:xfrm>
              <a:off x="2142895" y="1713924"/>
              <a:ext cx="3787906" cy="868105"/>
              <a:chOff x="7197595" y="1920680"/>
              <a:chExt cx="3787906" cy="868105"/>
            </a:xfrm>
          </p:grpSpPr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41772DCF-81BD-6BDD-D3AD-3CA4211D34F4}"/>
                  </a:ext>
                </a:extLst>
              </p:cNvPr>
              <p:cNvSpPr txBox="1"/>
              <p:nvPr/>
            </p:nvSpPr>
            <p:spPr>
              <a:xfrm>
                <a:off x="7197595" y="1920680"/>
                <a:ext cx="268298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35618A70-061B-717B-9E00-36DD29B012AD}"/>
                  </a:ext>
                </a:extLst>
              </p:cNvPr>
              <p:cNvSpPr txBox="1"/>
              <p:nvPr/>
            </p:nvSpPr>
            <p:spPr>
              <a:xfrm>
                <a:off x="7257527" y="2265565"/>
                <a:ext cx="372797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17B0FE4-CAA1-DC30-FEE1-12CD6178E06F}"/>
              </a:ext>
            </a:extLst>
          </p:cNvPr>
          <p:cNvGrpSpPr/>
          <p:nvPr/>
        </p:nvGrpSpPr>
        <p:grpSpPr>
          <a:xfrm>
            <a:off x="1293507" y="3116771"/>
            <a:ext cx="4637294" cy="868105"/>
            <a:chOff x="1293507" y="1713924"/>
            <a:chExt cx="4637294" cy="868105"/>
          </a:xfrm>
        </p:grpSpPr>
        <p:grpSp>
          <p:nvGrpSpPr>
            <p:cNvPr id="147" name="Group 44">
              <a:extLst>
                <a:ext uri="{FF2B5EF4-FFF2-40B4-BE49-F238E27FC236}">
                  <a16:creationId xmlns:a16="http://schemas.microsoft.com/office/drawing/2014/main" id="{D00AFA87-E5F4-EF2F-A4AF-96FE5C5782F8}"/>
                </a:ext>
              </a:extLst>
            </p:cNvPr>
            <p:cNvGrpSpPr/>
            <p:nvPr/>
          </p:nvGrpSpPr>
          <p:grpSpPr>
            <a:xfrm>
              <a:off x="1293507" y="1737360"/>
              <a:ext cx="657509" cy="738492"/>
              <a:chOff x="0" y="0"/>
              <a:chExt cx="807366" cy="906807"/>
            </a:xfrm>
          </p:grpSpPr>
          <p:sp>
            <p:nvSpPr>
              <p:cNvPr id="151" name="Shape 42">
                <a:extLst>
                  <a:ext uri="{FF2B5EF4-FFF2-40B4-BE49-F238E27FC236}">
                    <a16:creationId xmlns:a16="http://schemas.microsoft.com/office/drawing/2014/main" id="{343443D7-12CB-B329-8FD2-696AF5E69C26}"/>
                  </a:ext>
                </a:extLst>
              </p:cNvPr>
              <p:cNvSpPr/>
              <p:nvPr/>
            </p:nvSpPr>
            <p:spPr>
              <a:xfrm>
                <a:off x="-1" y="101600"/>
                <a:ext cx="792823" cy="805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6" h="19829" extrusionOk="0">
                    <a:moveTo>
                      <a:pt x="13770" y="824"/>
                    </a:moveTo>
                    <a:cubicBezTo>
                      <a:pt x="8089" y="-376"/>
                      <a:pt x="1804" y="-1265"/>
                      <a:pt x="353" y="5681"/>
                    </a:cubicBezTo>
                    <a:cubicBezTo>
                      <a:pt x="-441" y="9482"/>
                      <a:pt x="-115" y="16268"/>
                      <a:pt x="3660" y="18583"/>
                    </a:cubicBezTo>
                    <a:cubicBezTo>
                      <a:pt x="6516" y="20335"/>
                      <a:pt x="12966" y="20052"/>
                      <a:pt x="15977" y="18892"/>
                    </a:cubicBezTo>
                    <a:cubicBezTo>
                      <a:pt x="21159" y="16897"/>
                      <a:pt x="19879" y="11191"/>
                      <a:pt x="19174" y="676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Shape 43">
                <a:extLst>
                  <a:ext uri="{FF2B5EF4-FFF2-40B4-BE49-F238E27FC236}">
                    <a16:creationId xmlns:a16="http://schemas.microsoft.com/office/drawing/2014/main" id="{F8A173E4-1274-2EA4-85AE-4B1B1A1A6644}"/>
                  </a:ext>
                </a:extLst>
              </p:cNvPr>
              <p:cNvSpPr/>
              <p:nvPr/>
            </p:nvSpPr>
            <p:spPr>
              <a:xfrm>
                <a:off x="165100" y="-1"/>
                <a:ext cx="642267" cy="718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1" h="21116" extrusionOk="0">
                    <a:moveTo>
                      <a:pt x="21521" y="13"/>
                    </a:moveTo>
                    <a:cubicBezTo>
                      <a:pt x="21600" y="-484"/>
                      <a:pt x="8558" y="13479"/>
                      <a:pt x="8933" y="13772"/>
                    </a:cubicBezTo>
                    <a:cubicBezTo>
                      <a:pt x="6785" y="12126"/>
                      <a:pt x="2898" y="10471"/>
                      <a:pt x="0" y="10120"/>
                    </a:cubicBezTo>
                    <a:cubicBezTo>
                      <a:pt x="1254" y="12620"/>
                      <a:pt x="2166" y="14279"/>
                      <a:pt x="4430" y="16128"/>
                    </a:cubicBezTo>
                    <a:cubicBezTo>
                      <a:pt x="4883" y="16498"/>
                      <a:pt x="10336" y="20581"/>
                      <a:pt x="9763" y="21116"/>
                    </a:cubicBezTo>
                    <a:cubicBezTo>
                      <a:pt x="14957" y="16270"/>
                      <a:pt x="20402" y="7017"/>
                      <a:pt x="21521" y="1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FCD7917E-2162-03F3-654B-D29948529362}"/>
                </a:ext>
              </a:extLst>
            </p:cNvPr>
            <p:cNvGrpSpPr/>
            <p:nvPr/>
          </p:nvGrpSpPr>
          <p:grpSpPr>
            <a:xfrm>
              <a:off x="2142895" y="1713924"/>
              <a:ext cx="3787906" cy="868105"/>
              <a:chOff x="7197595" y="1920680"/>
              <a:chExt cx="3787906" cy="868105"/>
            </a:xfrm>
          </p:grpSpPr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02391B9C-0C4E-A7D8-2E8B-79BBABDB345F}"/>
                  </a:ext>
                </a:extLst>
              </p:cNvPr>
              <p:cNvSpPr txBox="1"/>
              <p:nvPr/>
            </p:nvSpPr>
            <p:spPr>
              <a:xfrm>
                <a:off x="7197595" y="1920680"/>
                <a:ext cx="268298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8B67B1C9-46AD-19DC-A859-CE4B8C34C1E7}"/>
                  </a:ext>
                </a:extLst>
              </p:cNvPr>
              <p:cNvSpPr txBox="1"/>
              <p:nvPr/>
            </p:nvSpPr>
            <p:spPr>
              <a:xfrm>
                <a:off x="7257527" y="2265565"/>
                <a:ext cx="372797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0864F17C-2BAE-63E4-1B82-14DACB24A54E}"/>
              </a:ext>
            </a:extLst>
          </p:cNvPr>
          <p:cNvGrpSpPr/>
          <p:nvPr/>
        </p:nvGrpSpPr>
        <p:grpSpPr>
          <a:xfrm>
            <a:off x="1293507" y="4397794"/>
            <a:ext cx="4637294" cy="868105"/>
            <a:chOff x="1293507" y="1713924"/>
            <a:chExt cx="4637294" cy="868105"/>
          </a:xfrm>
        </p:grpSpPr>
        <p:grpSp>
          <p:nvGrpSpPr>
            <p:cNvPr id="154" name="Group 44">
              <a:extLst>
                <a:ext uri="{FF2B5EF4-FFF2-40B4-BE49-F238E27FC236}">
                  <a16:creationId xmlns:a16="http://schemas.microsoft.com/office/drawing/2014/main" id="{6963903C-23A0-5401-2776-476A4403624D}"/>
                </a:ext>
              </a:extLst>
            </p:cNvPr>
            <p:cNvGrpSpPr/>
            <p:nvPr/>
          </p:nvGrpSpPr>
          <p:grpSpPr>
            <a:xfrm>
              <a:off x="1293507" y="1737360"/>
              <a:ext cx="657509" cy="738492"/>
              <a:chOff x="0" y="0"/>
              <a:chExt cx="807366" cy="906807"/>
            </a:xfrm>
          </p:grpSpPr>
          <p:sp>
            <p:nvSpPr>
              <p:cNvPr id="158" name="Shape 42">
                <a:extLst>
                  <a:ext uri="{FF2B5EF4-FFF2-40B4-BE49-F238E27FC236}">
                    <a16:creationId xmlns:a16="http://schemas.microsoft.com/office/drawing/2014/main" id="{B8984723-67DA-DDEA-A364-6565FC9E0795}"/>
                  </a:ext>
                </a:extLst>
              </p:cNvPr>
              <p:cNvSpPr/>
              <p:nvPr/>
            </p:nvSpPr>
            <p:spPr>
              <a:xfrm>
                <a:off x="-1" y="101600"/>
                <a:ext cx="792823" cy="805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6" h="19829" extrusionOk="0">
                    <a:moveTo>
                      <a:pt x="13770" y="824"/>
                    </a:moveTo>
                    <a:cubicBezTo>
                      <a:pt x="8089" y="-376"/>
                      <a:pt x="1804" y="-1265"/>
                      <a:pt x="353" y="5681"/>
                    </a:cubicBezTo>
                    <a:cubicBezTo>
                      <a:pt x="-441" y="9482"/>
                      <a:pt x="-115" y="16268"/>
                      <a:pt x="3660" y="18583"/>
                    </a:cubicBezTo>
                    <a:cubicBezTo>
                      <a:pt x="6516" y="20335"/>
                      <a:pt x="12966" y="20052"/>
                      <a:pt x="15977" y="18892"/>
                    </a:cubicBezTo>
                    <a:cubicBezTo>
                      <a:pt x="21159" y="16897"/>
                      <a:pt x="19879" y="11191"/>
                      <a:pt x="19174" y="676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Shape 43">
                <a:extLst>
                  <a:ext uri="{FF2B5EF4-FFF2-40B4-BE49-F238E27FC236}">
                    <a16:creationId xmlns:a16="http://schemas.microsoft.com/office/drawing/2014/main" id="{867910C6-5712-F367-C639-7A963ED7CD3F}"/>
                  </a:ext>
                </a:extLst>
              </p:cNvPr>
              <p:cNvSpPr/>
              <p:nvPr/>
            </p:nvSpPr>
            <p:spPr>
              <a:xfrm>
                <a:off x="165100" y="-1"/>
                <a:ext cx="642267" cy="718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1" h="21116" extrusionOk="0">
                    <a:moveTo>
                      <a:pt x="21521" y="13"/>
                    </a:moveTo>
                    <a:cubicBezTo>
                      <a:pt x="21600" y="-484"/>
                      <a:pt x="8558" y="13479"/>
                      <a:pt x="8933" y="13772"/>
                    </a:cubicBezTo>
                    <a:cubicBezTo>
                      <a:pt x="6785" y="12126"/>
                      <a:pt x="2898" y="10471"/>
                      <a:pt x="0" y="10120"/>
                    </a:cubicBezTo>
                    <a:cubicBezTo>
                      <a:pt x="1254" y="12620"/>
                      <a:pt x="2166" y="14279"/>
                      <a:pt x="4430" y="16128"/>
                    </a:cubicBezTo>
                    <a:cubicBezTo>
                      <a:pt x="4883" y="16498"/>
                      <a:pt x="10336" y="20581"/>
                      <a:pt x="9763" y="21116"/>
                    </a:cubicBezTo>
                    <a:cubicBezTo>
                      <a:pt x="14957" y="16270"/>
                      <a:pt x="20402" y="7017"/>
                      <a:pt x="21521" y="1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0A682952-74E0-A209-663D-DF7B9542FF79}"/>
                </a:ext>
              </a:extLst>
            </p:cNvPr>
            <p:cNvGrpSpPr/>
            <p:nvPr/>
          </p:nvGrpSpPr>
          <p:grpSpPr>
            <a:xfrm>
              <a:off x="2142895" y="1713924"/>
              <a:ext cx="3787906" cy="868105"/>
              <a:chOff x="7197595" y="1920680"/>
              <a:chExt cx="3787906" cy="868105"/>
            </a:xfrm>
          </p:grpSpPr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1B1ED34F-2775-4F15-F686-0E1904202498}"/>
                  </a:ext>
                </a:extLst>
              </p:cNvPr>
              <p:cNvSpPr txBox="1"/>
              <p:nvPr/>
            </p:nvSpPr>
            <p:spPr>
              <a:xfrm>
                <a:off x="7197595" y="1920680"/>
                <a:ext cx="268298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25079C41-FB4F-11B9-D3AB-9EAF5EE6C0F2}"/>
                  </a:ext>
                </a:extLst>
              </p:cNvPr>
              <p:cNvSpPr txBox="1"/>
              <p:nvPr/>
            </p:nvSpPr>
            <p:spPr>
              <a:xfrm>
                <a:off x="7257527" y="2265565"/>
                <a:ext cx="372797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图形 4">
            <a:extLst>
              <a:ext uri="{FF2B5EF4-FFF2-40B4-BE49-F238E27FC236}">
                <a16:creationId xmlns:a16="http://schemas.microsoft.com/office/drawing/2014/main" id="{62466745-90E9-3D0F-F193-3566D2A2BFE6}"/>
              </a:ext>
            </a:extLst>
          </p:cNvPr>
          <p:cNvGrpSpPr/>
          <p:nvPr/>
        </p:nvGrpSpPr>
        <p:grpSpPr>
          <a:xfrm>
            <a:off x="9883623" y="607657"/>
            <a:ext cx="1329547" cy="1314586"/>
            <a:chOff x="6944172" y="-1966189"/>
            <a:chExt cx="849209" cy="8396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90FF974-FC8A-1910-9807-FF2B873B8D3F}"/>
                </a:ext>
              </a:extLst>
            </p:cNvPr>
            <p:cNvSpPr/>
            <p:nvPr/>
          </p:nvSpPr>
          <p:spPr>
            <a:xfrm>
              <a:off x="7152135" y="-1761658"/>
              <a:ext cx="477015" cy="451884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BF67AF-60D6-B464-6038-432CE580C528}"/>
                </a:ext>
              </a:extLst>
            </p:cNvPr>
            <p:cNvSpPr/>
            <p:nvPr/>
          </p:nvSpPr>
          <p:spPr>
            <a:xfrm>
              <a:off x="7597101" y="-1845722"/>
              <a:ext cx="151650" cy="79075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2804B7E-496D-A0A6-F291-4EC56C6F2227}"/>
                </a:ext>
              </a:extLst>
            </p:cNvPr>
            <p:cNvSpPr/>
            <p:nvPr/>
          </p:nvSpPr>
          <p:spPr>
            <a:xfrm>
              <a:off x="6953530" y="-1684813"/>
              <a:ext cx="104224" cy="90636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26DACB7-3E3B-BBD1-27FE-6A2F2D09FD5A}"/>
                </a:ext>
              </a:extLst>
            </p:cNvPr>
            <p:cNvSpPr/>
            <p:nvPr/>
          </p:nvSpPr>
          <p:spPr>
            <a:xfrm>
              <a:off x="7099304" y="-1872397"/>
              <a:ext cx="65062" cy="128642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C3B2FF0-A545-790D-AC99-0F803A65BB43}"/>
                </a:ext>
              </a:extLst>
            </p:cNvPr>
            <p:cNvSpPr/>
            <p:nvPr/>
          </p:nvSpPr>
          <p:spPr>
            <a:xfrm>
              <a:off x="7658367" y="-1700560"/>
              <a:ext cx="135013" cy="57231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D90F0D7-65E1-6D63-F7CD-644C0C829A42}"/>
                </a:ext>
              </a:extLst>
            </p:cNvPr>
            <p:cNvSpPr/>
            <p:nvPr/>
          </p:nvSpPr>
          <p:spPr>
            <a:xfrm>
              <a:off x="7230098" y="-1953626"/>
              <a:ext cx="40466" cy="137504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0937FA8-7A9A-5D72-9C1D-98896FC05901}"/>
                </a:ext>
              </a:extLst>
            </p:cNvPr>
            <p:cNvSpPr/>
            <p:nvPr/>
          </p:nvSpPr>
          <p:spPr>
            <a:xfrm>
              <a:off x="7507525" y="-1939084"/>
              <a:ext cx="67227" cy="98456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4AF409B-D8F5-BFC3-9433-40E580E6800B}"/>
                </a:ext>
              </a:extLst>
            </p:cNvPr>
            <p:cNvSpPr/>
            <p:nvPr/>
          </p:nvSpPr>
          <p:spPr>
            <a:xfrm>
              <a:off x="7196170" y="-1249928"/>
              <a:ext cx="50458" cy="123392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0EC97DD-75C1-CDDA-7AC7-8E7CD5F0831D}"/>
                </a:ext>
              </a:extLst>
            </p:cNvPr>
            <p:cNvSpPr/>
            <p:nvPr/>
          </p:nvSpPr>
          <p:spPr>
            <a:xfrm>
              <a:off x="7423655" y="-1260835"/>
              <a:ext cx="35684" cy="111259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B479CA1-A73F-84A8-6615-A7DAF19CED43}"/>
                </a:ext>
              </a:extLst>
            </p:cNvPr>
            <p:cNvSpPr/>
            <p:nvPr/>
          </p:nvSpPr>
          <p:spPr>
            <a:xfrm>
              <a:off x="7000361" y="-1320027"/>
              <a:ext cx="111689" cy="68021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C7A3618-BDB3-3FC0-5226-7D9B80AD42F7}"/>
                </a:ext>
              </a:extLst>
            </p:cNvPr>
            <p:cNvSpPr/>
            <p:nvPr/>
          </p:nvSpPr>
          <p:spPr>
            <a:xfrm>
              <a:off x="7380864" y="-1966189"/>
              <a:ext cx="51118" cy="12730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446C8D-2813-414B-DBD9-BC0AF0B065EC}"/>
                </a:ext>
              </a:extLst>
            </p:cNvPr>
            <p:cNvSpPr/>
            <p:nvPr/>
          </p:nvSpPr>
          <p:spPr>
            <a:xfrm>
              <a:off x="7666774" y="-1491464"/>
              <a:ext cx="106687" cy="61352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FE96026-9470-7F80-FD2F-EDF232C157EA}"/>
                </a:ext>
              </a:extLst>
            </p:cNvPr>
            <p:cNvSpPr/>
            <p:nvPr/>
          </p:nvSpPr>
          <p:spPr>
            <a:xfrm>
              <a:off x="6944172" y="-1448046"/>
              <a:ext cx="113670" cy="33938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BF0F5D4-2006-6152-0029-F56679995F54}"/>
                </a:ext>
              </a:extLst>
            </p:cNvPr>
            <p:cNvSpPr/>
            <p:nvPr/>
          </p:nvSpPr>
          <p:spPr>
            <a:xfrm>
              <a:off x="7582301" y="-1329608"/>
              <a:ext cx="70989" cy="91898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C736B53-A305-6A73-204E-BB1A1F210096}"/>
                </a:ext>
              </a:extLst>
            </p:cNvPr>
            <p:cNvSpPr/>
            <p:nvPr/>
          </p:nvSpPr>
          <p:spPr>
            <a:xfrm>
              <a:off x="7289857" y="-1528833"/>
              <a:ext cx="116582" cy="64474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789B02C-9B6D-5F8D-4AFB-CE3661470B66}"/>
                </a:ext>
              </a:extLst>
            </p:cNvPr>
            <p:cNvSpPr/>
            <p:nvPr/>
          </p:nvSpPr>
          <p:spPr>
            <a:xfrm>
              <a:off x="7259166" y="-1641437"/>
              <a:ext cx="46061" cy="53947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EDE66C-123D-D605-9CF6-837D8BAA76BD}"/>
                </a:ext>
              </a:extLst>
            </p:cNvPr>
            <p:cNvSpPr/>
            <p:nvPr/>
          </p:nvSpPr>
          <p:spPr>
            <a:xfrm>
              <a:off x="7412578" y="-1648404"/>
              <a:ext cx="52095" cy="48229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grpFill/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36759D40-03EE-83F2-4CA0-9058906725EF}"/>
              </a:ext>
            </a:extLst>
          </p:cNvPr>
          <p:cNvSpPr/>
          <p:nvPr/>
        </p:nvSpPr>
        <p:spPr>
          <a:xfrm>
            <a:off x="-533400" y="5516570"/>
            <a:ext cx="13233400" cy="814375"/>
          </a:xfrm>
          <a:custGeom>
            <a:avLst/>
            <a:gdLst>
              <a:gd name="connsiteX0" fmla="*/ 0 w 13233400"/>
              <a:gd name="connsiteY0" fmla="*/ 649275 h 814375"/>
              <a:gd name="connsiteX1" fmla="*/ 6667500 w 13233400"/>
              <a:gd name="connsiteY1" fmla="*/ 1575 h 814375"/>
              <a:gd name="connsiteX2" fmla="*/ 13233400 w 13233400"/>
              <a:gd name="connsiteY2" fmla="*/ 814375 h 8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3400" h="814375">
                <a:moveTo>
                  <a:pt x="0" y="649275"/>
                </a:moveTo>
                <a:cubicBezTo>
                  <a:pt x="2230966" y="311666"/>
                  <a:pt x="4461933" y="-25942"/>
                  <a:pt x="6667500" y="1575"/>
                </a:cubicBezTo>
                <a:cubicBezTo>
                  <a:pt x="8873067" y="29092"/>
                  <a:pt x="11053233" y="421733"/>
                  <a:pt x="13233400" y="814375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A5C8D9E7-33DB-FE26-CA71-0A366E3606B7}"/>
              </a:ext>
            </a:extLst>
          </p:cNvPr>
          <p:cNvSpPr/>
          <p:nvPr/>
        </p:nvSpPr>
        <p:spPr>
          <a:xfrm>
            <a:off x="7224678" y="6183765"/>
            <a:ext cx="3721912" cy="1975284"/>
          </a:xfrm>
          <a:custGeom>
            <a:avLst/>
            <a:gdLst>
              <a:gd name="connsiteX0" fmla="*/ 0 w 3721912"/>
              <a:gd name="connsiteY0" fmla="*/ 987642 h 1975284"/>
              <a:gd name="connsiteX1" fmla="*/ 1860956 w 3721912"/>
              <a:gd name="connsiteY1" fmla="*/ 0 h 1975284"/>
              <a:gd name="connsiteX2" fmla="*/ 3721912 w 3721912"/>
              <a:gd name="connsiteY2" fmla="*/ 987642 h 1975284"/>
              <a:gd name="connsiteX3" fmla="*/ 1860956 w 3721912"/>
              <a:gd name="connsiteY3" fmla="*/ 1975284 h 1975284"/>
              <a:gd name="connsiteX4" fmla="*/ 0 w 3721912"/>
              <a:gd name="connsiteY4" fmla="*/ 987642 h 19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1912" h="1975284" fill="none" extrusionOk="0">
                <a:moveTo>
                  <a:pt x="0" y="987642"/>
                </a:moveTo>
                <a:cubicBezTo>
                  <a:pt x="17333" y="444238"/>
                  <a:pt x="869369" y="-74480"/>
                  <a:pt x="1860956" y="0"/>
                </a:cubicBezTo>
                <a:cubicBezTo>
                  <a:pt x="2866825" y="-3355"/>
                  <a:pt x="3662320" y="498288"/>
                  <a:pt x="3721912" y="987642"/>
                </a:cubicBezTo>
                <a:cubicBezTo>
                  <a:pt x="3710803" y="1427166"/>
                  <a:pt x="2816029" y="2076323"/>
                  <a:pt x="1860956" y="1975284"/>
                </a:cubicBezTo>
                <a:cubicBezTo>
                  <a:pt x="897810" y="2011467"/>
                  <a:pt x="105259" y="1558410"/>
                  <a:pt x="0" y="987642"/>
                </a:cubicBezTo>
                <a:close/>
              </a:path>
              <a:path w="3721912" h="1975284" stroke="0" extrusionOk="0">
                <a:moveTo>
                  <a:pt x="0" y="987642"/>
                </a:moveTo>
                <a:cubicBezTo>
                  <a:pt x="-95440" y="383312"/>
                  <a:pt x="722871" y="41400"/>
                  <a:pt x="1860956" y="0"/>
                </a:cubicBezTo>
                <a:cubicBezTo>
                  <a:pt x="2919899" y="6561"/>
                  <a:pt x="3664473" y="444008"/>
                  <a:pt x="3721912" y="987642"/>
                </a:cubicBezTo>
                <a:cubicBezTo>
                  <a:pt x="3706172" y="1548473"/>
                  <a:pt x="2862336" y="2121192"/>
                  <a:pt x="1860956" y="1975284"/>
                </a:cubicBezTo>
                <a:cubicBezTo>
                  <a:pt x="810661" y="1962965"/>
                  <a:pt x="30067" y="1547468"/>
                  <a:pt x="0" y="9876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143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3F92B4FB-725C-D224-8F48-C1586E858CC2}"/>
              </a:ext>
            </a:extLst>
          </p:cNvPr>
          <p:cNvSpPr/>
          <p:nvPr/>
        </p:nvSpPr>
        <p:spPr>
          <a:xfrm>
            <a:off x="5378263" y="5716778"/>
            <a:ext cx="1361862" cy="494303"/>
          </a:xfrm>
          <a:custGeom>
            <a:avLst/>
            <a:gdLst>
              <a:gd name="connsiteX0" fmla="*/ 0 w 1361862"/>
              <a:gd name="connsiteY0" fmla="*/ 247152 h 494303"/>
              <a:gd name="connsiteX1" fmla="*/ 680931 w 1361862"/>
              <a:gd name="connsiteY1" fmla="*/ 0 h 494303"/>
              <a:gd name="connsiteX2" fmla="*/ 1361862 w 1361862"/>
              <a:gd name="connsiteY2" fmla="*/ 247152 h 494303"/>
              <a:gd name="connsiteX3" fmla="*/ 680931 w 1361862"/>
              <a:gd name="connsiteY3" fmla="*/ 494304 h 494303"/>
              <a:gd name="connsiteX4" fmla="*/ 0 w 1361862"/>
              <a:gd name="connsiteY4" fmla="*/ 247152 h 49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862" h="494303" fill="none" extrusionOk="0">
                <a:moveTo>
                  <a:pt x="0" y="247152"/>
                </a:moveTo>
                <a:cubicBezTo>
                  <a:pt x="56769" y="117388"/>
                  <a:pt x="317764" y="-26551"/>
                  <a:pt x="680931" y="0"/>
                </a:cubicBezTo>
                <a:cubicBezTo>
                  <a:pt x="1049354" y="-1171"/>
                  <a:pt x="1352180" y="119770"/>
                  <a:pt x="1361862" y="247152"/>
                </a:cubicBezTo>
                <a:cubicBezTo>
                  <a:pt x="1360402" y="369727"/>
                  <a:pt x="1019882" y="545886"/>
                  <a:pt x="680931" y="494304"/>
                </a:cubicBezTo>
                <a:cubicBezTo>
                  <a:pt x="316619" y="500885"/>
                  <a:pt x="1956" y="384120"/>
                  <a:pt x="0" y="247152"/>
                </a:cubicBezTo>
                <a:close/>
              </a:path>
              <a:path w="1361862" h="494303" stroke="0" extrusionOk="0">
                <a:moveTo>
                  <a:pt x="0" y="247152"/>
                </a:moveTo>
                <a:cubicBezTo>
                  <a:pt x="-8315" y="105525"/>
                  <a:pt x="290459" y="5406"/>
                  <a:pt x="680931" y="0"/>
                </a:cubicBezTo>
                <a:cubicBezTo>
                  <a:pt x="1078032" y="4428"/>
                  <a:pt x="1336976" y="111445"/>
                  <a:pt x="1361862" y="247152"/>
                </a:cubicBezTo>
                <a:cubicBezTo>
                  <a:pt x="1322985" y="421616"/>
                  <a:pt x="1055921" y="500264"/>
                  <a:pt x="680931" y="494304"/>
                </a:cubicBezTo>
                <a:cubicBezTo>
                  <a:pt x="288933" y="485588"/>
                  <a:pt x="13296" y="390003"/>
                  <a:pt x="0" y="2471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C1702BA-5109-AB7B-7E2C-8524CE669B07}"/>
              </a:ext>
            </a:extLst>
          </p:cNvPr>
          <p:cNvSpPr/>
          <p:nvPr/>
        </p:nvSpPr>
        <p:spPr>
          <a:xfrm>
            <a:off x="358748" y="6086657"/>
            <a:ext cx="5724552" cy="3038120"/>
          </a:xfrm>
          <a:custGeom>
            <a:avLst/>
            <a:gdLst>
              <a:gd name="connsiteX0" fmla="*/ 0 w 5724552"/>
              <a:gd name="connsiteY0" fmla="*/ 1519060 h 3038120"/>
              <a:gd name="connsiteX1" fmla="*/ 2862276 w 5724552"/>
              <a:gd name="connsiteY1" fmla="*/ 0 h 3038120"/>
              <a:gd name="connsiteX2" fmla="*/ 5724552 w 5724552"/>
              <a:gd name="connsiteY2" fmla="*/ 1519060 h 3038120"/>
              <a:gd name="connsiteX3" fmla="*/ 2862276 w 5724552"/>
              <a:gd name="connsiteY3" fmla="*/ 3038120 h 3038120"/>
              <a:gd name="connsiteX4" fmla="*/ 0 w 5724552"/>
              <a:gd name="connsiteY4" fmla="*/ 1519060 h 30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552" h="3038120" fill="none" extrusionOk="0">
                <a:moveTo>
                  <a:pt x="0" y="1519060"/>
                </a:moveTo>
                <a:cubicBezTo>
                  <a:pt x="226538" y="706980"/>
                  <a:pt x="1394627" y="-232846"/>
                  <a:pt x="2862276" y="0"/>
                </a:cubicBezTo>
                <a:cubicBezTo>
                  <a:pt x="4367607" y="-11556"/>
                  <a:pt x="5626982" y="771967"/>
                  <a:pt x="5724552" y="1519060"/>
                </a:cubicBezTo>
                <a:cubicBezTo>
                  <a:pt x="5695067" y="2076830"/>
                  <a:pt x="4382094" y="3122856"/>
                  <a:pt x="2862276" y="3038120"/>
                </a:cubicBezTo>
                <a:cubicBezTo>
                  <a:pt x="1425633" y="3118820"/>
                  <a:pt x="120485" y="2386983"/>
                  <a:pt x="0" y="1519060"/>
                </a:cubicBezTo>
                <a:close/>
              </a:path>
              <a:path w="5724552" h="3038120" stroke="0" extrusionOk="0">
                <a:moveTo>
                  <a:pt x="0" y="1519060"/>
                </a:moveTo>
                <a:cubicBezTo>
                  <a:pt x="-240721" y="531624"/>
                  <a:pt x="1230593" y="19100"/>
                  <a:pt x="2862276" y="0"/>
                </a:cubicBezTo>
                <a:cubicBezTo>
                  <a:pt x="4522570" y="16737"/>
                  <a:pt x="5707732" y="680641"/>
                  <a:pt x="5724552" y="1519060"/>
                </a:cubicBezTo>
                <a:cubicBezTo>
                  <a:pt x="5627041" y="2453239"/>
                  <a:pt x="4425175" y="3137017"/>
                  <a:pt x="2862276" y="3038120"/>
                </a:cubicBezTo>
                <a:cubicBezTo>
                  <a:pt x="1205545" y="2996572"/>
                  <a:pt x="15802" y="2365564"/>
                  <a:pt x="0" y="15190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304800" dir="13500000">
              <a:schemeClr val="bg1">
                <a:lumMod val="50000"/>
                <a:alpha val="7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>
            <a:extLst>
              <a:ext uri="{FF2B5EF4-FFF2-40B4-BE49-F238E27FC236}">
                <a16:creationId xmlns:a16="http://schemas.microsoft.com/office/drawing/2014/main" id="{56DDD1AB-7910-625A-9EDF-F870C767F6C0}"/>
              </a:ext>
            </a:extLst>
          </p:cNvPr>
          <p:cNvSpPr/>
          <p:nvPr/>
        </p:nvSpPr>
        <p:spPr>
          <a:xfrm>
            <a:off x="-810549" y="525002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>
            <a:extLst>
              <a:ext uri="{FF2B5EF4-FFF2-40B4-BE49-F238E27FC236}">
                <a16:creationId xmlns:a16="http://schemas.microsoft.com/office/drawing/2014/main" id="{003D657E-6BEC-9820-E0F9-495C396F8A0E}"/>
              </a:ext>
            </a:extLst>
          </p:cNvPr>
          <p:cNvSpPr/>
          <p:nvPr/>
        </p:nvSpPr>
        <p:spPr>
          <a:xfrm>
            <a:off x="1730342" y="417512"/>
            <a:ext cx="846713" cy="532351"/>
          </a:xfrm>
          <a:custGeom>
            <a:avLst/>
            <a:gdLst>
              <a:gd name="connsiteX0" fmla="*/ 0 w 846713"/>
              <a:gd name="connsiteY0" fmla="*/ 266176 h 532351"/>
              <a:gd name="connsiteX1" fmla="*/ 423357 w 846713"/>
              <a:gd name="connsiteY1" fmla="*/ 0 h 532351"/>
              <a:gd name="connsiteX2" fmla="*/ 846714 w 846713"/>
              <a:gd name="connsiteY2" fmla="*/ 266176 h 532351"/>
              <a:gd name="connsiteX3" fmla="*/ 423357 w 846713"/>
              <a:gd name="connsiteY3" fmla="*/ 532352 h 532351"/>
              <a:gd name="connsiteX4" fmla="*/ 0 w 846713"/>
              <a:gd name="connsiteY4" fmla="*/ 266176 h 53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3" h="532351" fill="none" extrusionOk="0">
                <a:moveTo>
                  <a:pt x="0" y="266176"/>
                </a:moveTo>
                <a:cubicBezTo>
                  <a:pt x="8028" y="120123"/>
                  <a:pt x="200503" y="-22556"/>
                  <a:pt x="423357" y="0"/>
                </a:cubicBezTo>
                <a:cubicBezTo>
                  <a:pt x="644544" y="-1934"/>
                  <a:pt x="833700" y="131423"/>
                  <a:pt x="846714" y="266176"/>
                </a:cubicBezTo>
                <a:cubicBezTo>
                  <a:pt x="845652" y="403050"/>
                  <a:pt x="642112" y="553280"/>
                  <a:pt x="423357" y="532352"/>
                </a:cubicBezTo>
                <a:cubicBezTo>
                  <a:pt x="202780" y="539762"/>
                  <a:pt x="24210" y="419002"/>
                  <a:pt x="0" y="266176"/>
                </a:cubicBezTo>
                <a:close/>
              </a:path>
              <a:path w="846713" h="532351" stroke="0" extrusionOk="0">
                <a:moveTo>
                  <a:pt x="0" y="266176"/>
                </a:moveTo>
                <a:cubicBezTo>
                  <a:pt x="-17349" y="108470"/>
                  <a:pt x="169200" y="7635"/>
                  <a:pt x="423357" y="0"/>
                </a:cubicBezTo>
                <a:cubicBezTo>
                  <a:pt x="670202" y="2743"/>
                  <a:pt x="834847" y="119548"/>
                  <a:pt x="846714" y="266176"/>
                </a:cubicBezTo>
                <a:cubicBezTo>
                  <a:pt x="821217" y="438080"/>
                  <a:pt x="649377" y="575432"/>
                  <a:pt x="423357" y="532352"/>
                </a:cubicBezTo>
                <a:cubicBezTo>
                  <a:pt x="183007" y="528776"/>
                  <a:pt x="7592" y="416809"/>
                  <a:pt x="0" y="2661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A26BB032-7102-19C1-342E-664443BB6173}"/>
              </a:ext>
            </a:extLst>
          </p:cNvPr>
          <p:cNvSpPr/>
          <p:nvPr/>
        </p:nvSpPr>
        <p:spPr>
          <a:xfrm>
            <a:off x="9701233" y="2303276"/>
            <a:ext cx="3590310" cy="2040212"/>
          </a:xfrm>
          <a:custGeom>
            <a:avLst/>
            <a:gdLst>
              <a:gd name="connsiteX0" fmla="*/ 0 w 3590310"/>
              <a:gd name="connsiteY0" fmla="*/ 1020106 h 2040212"/>
              <a:gd name="connsiteX1" fmla="*/ 1795155 w 3590310"/>
              <a:gd name="connsiteY1" fmla="*/ 0 h 2040212"/>
              <a:gd name="connsiteX2" fmla="*/ 3590310 w 3590310"/>
              <a:gd name="connsiteY2" fmla="*/ 1020106 h 2040212"/>
              <a:gd name="connsiteX3" fmla="*/ 1795155 w 3590310"/>
              <a:gd name="connsiteY3" fmla="*/ 2040212 h 2040212"/>
              <a:gd name="connsiteX4" fmla="*/ 0 w 3590310"/>
              <a:gd name="connsiteY4" fmla="*/ 1020106 h 20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310" h="2040212" fill="none" extrusionOk="0">
                <a:moveTo>
                  <a:pt x="0" y="1020106"/>
                </a:moveTo>
                <a:cubicBezTo>
                  <a:pt x="73792" y="465471"/>
                  <a:pt x="853594" y="-102644"/>
                  <a:pt x="1795155" y="0"/>
                </a:cubicBezTo>
                <a:cubicBezTo>
                  <a:pt x="2767767" y="-2883"/>
                  <a:pt x="3539607" y="504454"/>
                  <a:pt x="3590310" y="1020106"/>
                </a:cubicBezTo>
                <a:cubicBezTo>
                  <a:pt x="3588913" y="1570173"/>
                  <a:pt x="2700672" y="2159617"/>
                  <a:pt x="1795155" y="2040212"/>
                </a:cubicBezTo>
                <a:cubicBezTo>
                  <a:pt x="824485" y="2051838"/>
                  <a:pt x="17471" y="1587696"/>
                  <a:pt x="0" y="1020106"/>
                </a:cubicBezTo>
                <a:close/>
              </a:path>
              <a:path w="3590310" h="2040212" stroke="0" extrusionOk="0">
                <a:moveTo>
                  <a:pt x="0" y="1020106"/>
                </a:moveTo>
                <a:cubicBezTo>
                  <a:pt x="-125528" y="379288"/>
                  <a:pt x="724707" y="29654"/>
                  <a:pt x="1795155" y="0"/>
                </a:cubicBezTo>
                <a:cubicBezTo>
                  <a:pt x="2860033" y="15461"/>
                  <a:pt x="3564155" y="457549"/>
                  <a:pt x="3590310" y="1020106"/>
                </a:cubicBezTo>
                <a:cubicBezTo>
                  <a:pt x="3567832" y="1605446"/>
                  <a:pt x="2765382" y="2157448"/>
                  <a:pt x="1795155" y="2040212"/>
                </a:cubicBezTo>
                <a:cubicBezTo>
                  <a:pt x="736857" y="2003631"/>
                  <a:pt x="84676" y="1623954"/>
                  <a:pt x="0" y="1020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397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>
            <a:extLst>
              <a:ext uri="{FF2B5EF4-FFF2-40B4-BE49-F238E27FC236}">
                <a16:creationId xmlns:a16="http://schemas.microsoft.com/office/drawing/2014/main" id="{A1334D23-13A6-1577-787F-BD1CCD003D25}"/>
              </a:ext>
            </a:extLst>
          </p:cNvPr>
          <p:cNvSpPr/>
          <p:nvPr/>
        </p:nvSpPr>
        <p:spPr>
          <a:xfrm>
            <a:off x="6978893" y="-1493724"/>
            <a:ext cx="2540891" cy="2147059"/>
          </a:xfrm>
          <a:custGeom>
            <a:avLst/>
            <a:gdLst>
              <a:gd name="connsiteX0" fmla="*/ 0 w 2540891"/>
              <a:gd name="connsiteY0" fmla="*/ 1073530 h 2147059"/>
              <a:gd name="connsiteX1" fmla="*/ 1270446 w 2540891"/>
              <a:gd name="connsiteY1" fmla="*/ 0 h 2147059"/>
              <a:gd name="connsiteX2" fmla="*/ 2540892 w 2540891"/>
              <a:gd name="connsiteY2" fmla="*/ 1073530 h 2147059"/>
              <a:gd name="connsiteX3" fmla="*/ 1270446 w 2540891"/>
              <a:gd name="connsiteY3" fmla="*/ 2147060 h 2147059"/>
              <a:gd name="connsiteX4" fmla="*/ 0 w 2540891"/>
              <a:gd name="connsiteY4" fmla="*/ 1073530 h 214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0891" h="2147059" fill="none" extrusionOk="0">
                <a:moveTo>
                  <a:pt x="0" y="1073530"/>
                </a:moveTo>
                <a:cubicBezTo>
                  <a:pt x="137202" y="496912"/>
                  <a:pt x="577645" y="-18207"/>
                  <a:pt x="1270446" y="0"/>
                </a:cubicBezTo>
                <a:cubicBezTo>
                  <a:pt x="1932957" y="-5993"/>
                  <a:pt x="2477695" y="540135"/>
                  <a:pt x="2540892" y="1073530"/>
                </a:cubicBezTo>
                <a:cubicBezTo>
                  <a:pt x="2539077" y="1649116"/>
                  <a:pt x="1925317" y="2212067"/>
                  <a:pt x="1270446" y="2147060"/>
                </a:cubicBezTo>
                <a:cubicBezTo>
                  <a:pt x="607845" y="2168920"/>
                  <a:pt x="48833" y="1678165"/>
                  <a:pt x="0" y="1073530"/>
                </a:cubicBezTo>
                <a:close/>
              </a:path>
              <a:path w="2540891" h="2147059" stroke="0" extrusionOk="0">
                <a:moveTo>
                  <a:pt x="0" y="1073530"/>
                </a:moveTo>
                <a:cubicBezTo>
                  <a:pt x="-32915" y="460333"/>
                  <a:pt x="544426" y="9147"/>
                  <a:pt x="1270446" y="0"/>
                </a:cubicBezTo>
                <a:cubicBezTo>
                  <a:pt x="2050583" y="16524"/>
                  <a:pt x="2499540" y="481951"/>
                  <a:pt x="2540892" y="1073530"/>
                </a:cubicBezTo>
                <a:cubicBezTo>
                  <a:pt x="2445766" y="1759319"/>
                  <a:pt x="1951902" y="2258667"/>
                  <a:pt x="1270446" y="2147060"/>
                </a:cubicBezTo>
                <a:cubicBezTo>
                  <a:pt x="550585" y="2137095"/>
                  <a:pt x="55498" y="1692941"/>
                  <a:pt x="0" y="10735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innerShdw dist="1016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071C2CB6-4041-08E1-01DA-390E25286455}"/>
              </a:ext>
            </a:extLst>
          </p:cNvPr>
          <p:cNvSpPr txBox="1"/>
          <p:nvPr/>
        </p:nvSpPr>
        <p:spPr>
          <a:xfrm>
            <a:off x="4806921" y="3193572"/>
            <a:ext cx="349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03" name="图形 2">
            <a:extLst>
              <a:ext uri="{FF2B5EF4-FFF2-40B4-BE49-F238E27FC236}">
                <a16:creationId xmlns:a16="http://schemas.microsoft.com/office/drawing/2014/main" id="{4FC73F5C-1A4D-883A-EE76-B2FB17F60123}"/>
              </a:ext>
            </a:extLst>
          </p:cNvPr>
          <p:cNvGrpSpPr/>
          <p:nvPr/>
        </p:nvGrpSpPr>
        <p:grpSpPr>
          <a:xfrm>
            <a:off x="4146607" y="647890"/>
            <a:ext cx="1197109" cy="1128407"/>
            <a:chOff x="6774483" y="5497503"/>
            <a:chExt cx="1443405" cy="1360568"/>
          </a:xfrm>
          <a:solidFill>
            <a:srgbClr val="26262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4EDD901B-E797-3581-A22D-A714FB92ADE1}"/>
                </a:ext>
              </a:extLst>
            </p:cNvPr>
            <p:cNvSpPr/>
            <p:nvPr/>
          </p:nvSpPr>
          <p:spPr>
            <a:xfrm>
              <a:off x="6774483" y="5497503"/>
              <a:ext cx="1443405" cy="1360568"/>
            </a:xfrm>
            <a:custGeom>
              <a:avLst/>
              <a:gdLst>
                <a:gd name="connsiteX0" fmla="*/ 507896 w 1443405"/>
                <a:gd name="connsiteY0" fmla="*/ 1313629 h 1360568"/>
                <a:gd name="connsiteX1" fmla="*/ 588529 w 1443405"/>
                <a:gd name="connsiteY1" fmla="*/ 1190352 h 1360568"/>
                <a:gd name="connsiteX2" fmla="*/ 682488 w 1443405"/>
                <a:gd name="connsiteY2" fmla="*/ 1231000 h 1360568"/>
                <a:gd name="connsiteX3" fmla="*/ 772894 w 1443405"/>
                <a:gd name="connsiteY3" fmla="*/ 1275202 h 1360568"/>
                <a:gd name="connsiteX4" fmla="*/ 833090 w 1443405"/>
                <a:gd name="connsiteY4" fmla="*/ 1308742 h 1360568"/>
                <a:gd name="connsiteX5" fmla="*/ 756457 w 1443405"/>
                <a:gd name="connsiteY5" fmla="*/ 1322736 h 1360568"/>
                <a:gd name="connsiteX6" fmla="*/ 674270 w 1443405"/>
                <a:gd name="connsiteY6" fmla="*/ 1333620 h 1360568"/>
                <a:gd name="connsiteX7" fmla="*/ 507896 w 1443405"/>
                <a:gd name="connsiteY7" fmla="*/ 1313629 h 1360568"/>
                <a:gd name="connsiteX8" fmla="*/ 31434 w 1443405"/>
                <a:gd name="connsiteY8" fmla="*/ 1053747 h 1360568"/>
                <a:gd name="connsiteX9" fmla="*/ 76526 w 1443405"/>
                <a:gd name="connsiteY9" fmla="*/ 1077070 h 1360568"/>
                <a:gd name="connsiteX10" fmla="*/ 136056 w 1443405"/>
                <a:gd name="connsiteY10" fmla="*/ 1076181 h 1360568"/>
                <a:gd name="connsiteX11" fmla="*/ 218021 w 1443405"/>
                <a:gd name="connsiteY11" fmla="*/ 1175692 h 1360568"/>
                <a:gd name="connsiteX12" fmla="*/ 224240 w 1443405"/>
                <a:gd name="connsiteY12" fmla="*/ 1183244 h 1360568"/>
                <a:gd name="connsiteX13" fmla="*/ 184257 w 1443405"/>
                <a:gd name="connsiteY13" fmla="*/ 1197015 h 1360568"/>
                <a:gd name="connsiteX14" fmla="*/ 58311 w 1443405"/>
                <a:gd name="connsiteY14" fmla="*/ 1210343 h 1360568"/>
                <a:gd name="connsiteX15" fmla="*/ 18329 w 1443405"/>
                <a:gd name="connsiteY15" fmla="*/ 1143928 h 1360568"/>
                <a:gd name="connsiteX16" fmla="*/ 31434 w 1443405"/>
                <a:gd name="connsiteY16" fmla="*/ 1053747 h 1360568"/>
                <a:gd name="connsiteX17" fmla="*/ 52536 w 1443405"/>
                <a:gd name="connsiteY17" fmla="*/ 890710 h 1360568"/>
                <a:gd name="connsiteX18" fmla="*/ 114954 w 1443405"/>
                <a:gd name="connsiteY18" fmla="*/ 1042197 h 1360568"/>
                <a:gd name="connsiteX19" fmla="*/ 122950 w 1443405"/>
                <a:gd name="connsiteY19" fmla="*/ 1056635 h 1360568"/>
                <a:gd name="connsiteX20" fmla="*/ 122950 w 1443405"/>
                <a:gd name="connsiteY20" fmla="*/ 1058856 h 1360568"/>
                <a:gd name="connsiteX21" fmla="*/ 121618 w 1443405"/>
                <a:gd name="connsiteY21" fmla="*/ 1063298 h 1360568"/>
                <a:gd name="connsiteX22" fmla="*/ 61865 w 1443405"/>
                <a:gd name="connsiteY22" fmla="*/ 1052414 h 1360568"/>
                <a:gd name="connsiteX23" fmla="*/ 51648 w 1443405"/>
                <a:gd name="connsiteY23" fmla="*/ 1042863 h 1360568"/>
                <a:gd name="connsiteX24" fmla="*/ 26103 w 1443405"/>
                <a:gd name="connsiteY24" fmla="*/ 1008434 h 1360568"/>
                <a:gd name="connsiteX25" fmla="*/ 52536 w 1443405"/>
                <a:gd name="connsiteY25" fmla="*/ 890710 h 1360568"/>
                <a:gd name="connsiteX26" fmla="*/ 625402 w 1443405"/>
                <a:gd name="connsiteY26" fmla="*/ 972228 h 1360568"/>
                <a:gd name="connsiteX27" fmla="*/ 661164 w 1443405"/>
                <a:gd name="connsiteY27" fmla="*/ 948239 h 1360568"/>
                <a:gd name="connsiteX28" fmla="*/ 666717 w 1443405"/>
                <a:gd name="connsiteY28" fmla="*/ 954236 h 1360568"/>
                <a:gd name="connsiteX29" fmla="*/ 637174 w 1443405"/>
                <a:gd name="connsiteY29" fmla="*/ 1073738 h 1360568"/>
                <a:gd name="connsiteX30" fmla="*/ 561873 w 1443405"/>
                <a:gd name="connsiteY30" fmla="*/ 1075737 h 1360568"/>
                <a:gd name="connsiteX31" fmla="*/ 534330 w 1443405"/>
                <a:gd name="connsiteY31" fmla="*/ 1060411 h 1360568"/>
                <a:gd name="connsiteX32" fmla="*/ 507674 w 1443405"/>
                <a:gd name="connsiteY32" fmla="*/ 1040642 h 1360568"/>
                <a:gd name="connsiteX33" fmla="*/ 493014 w 1443405"/>
                <a:gd name="connsiteY33" fmla="*/ 972895 h 1360568"/>
                <a:gd name="connsiteX34" fmla="*/ 584975 w 1443405"/>
                <a:gd name="connsiteY34" fmla="*/ 893819 h 1360568"/>
                <a:gd name="connsiteX35" fmla="*/ 630066 w 1443405"/>
                <a:gd name="connsiteY35" fmla="*/ 914699 h 1360568"/>
                <a:gd name="connsiteX36" fmla="*/ 642728 w 1443405"/>
                <a:gd name="connsiteY36" fmla="*/ 926693 h 1360568"/>
                <a:gd name="connsiteX37" fmla="*/ 625402 w 1443405"/>
                <a:gd name="connsiteY37" fmla="*/ 972228 h 1360568"/>
                <a:gd name="connsiteX38" fmla="*/ 201583 w 1443405"/>
                <a:gd name="connsiteY38" fmla="*/ 824740 h 1360568"/>
                <a:gd name="connsiteX39" fmla="*/ 263779 w 1443405"/>
                <a:gd name="connsiteY39" fmla="*/ 856725 h 1360568"/>
                <a:gd name="connsiteX40" fmla="*/ 329528 w 1443405"/>
                <a:gd name="connsiteY40" fmla="*/ 887156 h 1360568"/>
                <a:gd name="connsiteX41" fmla="*/ 290212 w 1443405"/>
                <a:gd name="connsiteY41" fmla="*/ 930692 h 1360568"/>
                <a:gd name="connsiteX42" fmla="*/ 246231 w 1443405"/>
                <a:gd name="connsiteY42" fmla="*/ 973117 h 1360568"/>
                <a:gd name="connsiteX43" fmla="*/ 288657 w 1443405"/>
                <a:gd name="connsiteY43" fmla="*/ 991553 h 1360568"/>
                <a:gd name="connsiteX44" fmla="*/ 200695 w 1443405"/>
                <a:gd name="connsiteY44" fmla="*/ 1123715 h 1360568"/>
                <a:gd name="connsiteX45" fmla="*/ 79636 w 1443405"/>
                <a:gd name="connsiteY45" fmla="*/ 882491 h 1360568"/>
                <a:gd name="connsiteX46" fmla="*/ 61865 w 1443405"/>
                <a:gd name="connsiteY46" fmla="*/ 801639 h 1360568"/>
                <a:gd name="connsiteX47" fmla="*/ 57867 w 1443405"/>
                <a:gd name="connsiteY47" fmla="*/ 772763 h 1360568"/>
                <a:gd name="connsiteX48" fmla="*/ 151161 w 1443405"/>
                <a:gd name="connsiteY48" fmla="*/ 744776 h 1360568"/>
                <a:gd name="connsiteX49" fmla="*/ 248896 w 1443405"/>
                <a:gd name="connsiteY49" fmla="*/ 744110 h 1360568"/>
                <a:gd name="connsiteX50" fmla="*/ 225795 w 1443405"/>
                <a:gd name="connsiteY50" fmla="*/ 787201 h 1360568"/>
                <a:gd name="connsiteX51" fmla="*/ 201583 w 1443405"/>
                <a:gd name="connsiteY51" fmla="*/ 824740 h 1360568"/>
                <a:gd name="connsiteX52" fmla="*/ 1114525 w 1443405"/>
                <a:gd name="connsiteY52" fmla="*/ 640601 h 1360568"/>
                <a:gd name="connsiteX53" fmla="*/ 1129186 w 1443405"/>
                <a:gd name="connsiteY53" fmla="*/ 634604 h 1360568"/>
                <a:gd name="connsiteX54" fmla="*/ 1146289 w 1443405"/>
                <a:gd name="connsiteY54" fmla="*/ 632160 h 1360568"/>
                <a:gd name="connsiteX55" fmla="*/ 1250023 w 1443405"/>
                <a:gd name="connsiteY55" fmla="*/ 627940 h 1360568"/>
                <a:gd name="connsiteX56" fmla="*/ 1247135 w 1443405"/>
                <a:gd name="connsiteY56" fmla="*/ 916920 h 1360568"/>
                <a:gd name="connsiteX57" fmla="*/ 1205153 w 1443405"/>
                <a:gd name="connsiteY57" fmla="*/ 1039309 h 1360568"/>
                <a:gd name="connsiteX58" fmla="*/ 1138515 w 1443405"/>
                <a:gd name="connsiteY58" fmla="*/ 1137265 h 1360568"/>
                <a:gd name="connsiteX59" fmla="*/ 1085871 w 1443405"/>
                <a:gd name="connsiteY59" fmla="*/ 1110610 h 1360568"/>
                <a:gd name="connsiteX60" fmla="*/ 1030783 w 1443405"/>
                <a:gd name="connsiteY60" fmla="*/ 1083511 h 1360568"/>
                <a:gd name="connsiteX61" fmla="*/ 1006794 w 1443405"/>
                <a:gd name="connsiteY61" fmla="*/ 1068407 h 1360568"/>
                <a:gd name="connsiteX62" fmla="*/ 978806 w 1443405"/>
                <a:gd name="connsiteY62" fmla="*/ 1053081 h 1360568"/>
                <a:gd name="connsiteX63" fmla="*/ 928605 w 1443405"/>
                <a:gd name="connsiteY63" fmla="*/ 1023094 h 1360568"/>
                <a:gd name="connsiteX64" fmla="*/ 1057883 w 1443405"/>
                <a:gd name="connsiteY64" fmla="*/ 979336 h 1360568"/>
                <a:gd name="connsiteX65" fmla="*/ 1007016 w 1443405"/>
                <a:gd name="connsiteY65" fmla="*/ 906480 h 1360568"/>
                <a:gd name="connsiteX66" fmla="*/ 985692 w 1443405"/>
                <a:gd name="connsiteY66" fmla="*/ 881603 h 1360568"/>
                <a:gd name="connsiteX67" fmla="*/ 977695 w 1443405"/>
                <a:gd name="connsiteY67" fmla="*/ 873384 h 1360568"/>
                <a:gd name="connsiteX68" fmla="*/ 975918 w 1443405"/>
                <a:gd name="connsiteY68" fmla="*/ 871829 h 1360568"/>
                <a:gd name="connsiteX69" fmla="*/ 946597 w 1443405"/>
                <a:gd name="connsiteY69" fmla="*/ 838955 h 1360568"/>
                <a:gd name="connsiteX70" fmla="*/ 1004572 w 1443405"/>
                <a:gd name="connsiteY70" fmla="*/ 812301 h 1360568"/>
                <a:gd name="connsiteX71" fmla="*/ 1034560 w 1443405"/>
                <a:gd name="connsiteY71" fmla="*/ 799640 h 1360568"/>
                <a:gd name="connsiteX72" fmla="*/ 1172278 w 1443405"/>
                <a:gd name="connsiteY72" fmla="*/ 743221 h 1360568"/>
                <a:gd name="connsiteX73" fmla="*/ 1181830 w 1443405"/>
                <a:gd name="connsiteY73" fmla="*/ 735891 h 1360568"/>
                <a:gd name="connsiteX74" fmla="*/ 1152731 w 1443405"/>
                <a:gd name="connsiteY74" fmla="*/ 684803 h 1360568"/>
                <a:gd name="connsiteX75" fmla="*/ 1136516 w 1443405"/>
                <a:gd name="connsiteY75" fmla="*/ 661925 h 1360568"/>
                <a:gd name="connsiteX76" fmla="*/ 1114525 w 1443405"/>
                <a:gd name="connsiteY76" fmla="*/ 640601 h 1360568"/>
                <a:gd name="connsiteX77" fmla="*/ 1069211 w 1443405"/>
                <a:gd name="connsiteY77" fmla="*/ 640601 h 1360568"/>
                <a:gd name="connsiteX78" fmla="*/ 1110305 w 1443405"/>
                <a:gd name="connsiteY78" fmla="*/ 681693 h 1360568"/>
                <a:gd name="connsiteX79" fmla="*/ 1145179 w 1443405"/>
                <a:gd name="connsiteY79" fmla="*/ 733892 h 1360568"/>
                <a:gd name="connsiteX80" fmla="*/ 1087870 w 1443405"/>
                <a:gd name="connsiteY80" fmla="*/ 755216 h 1360568"/>
                <a:gd name="connsiteX81" fmla="*/ 1027451 w 1443405"/>
                <a:gd name="connsiteY81" fmla="*/ 776761 h 1360568"/>
                <a:gd name="connsiteX82" fmla="*/ 973253 w 1443405"/>
                <a:gd name="connsiteY82" fmla="*/ 801417 h 1360568"/>
                <a:gd name="connsiteX83" fmla="*/ 933714 w 1443405"/>
                <a:gd name="connsiteY83" fmla="*/ 821630 h 1360568"/>
                <a:gd name="connsiteX84" fmla="*/ 923274 w 1443405"/>
                <a:gd name="connsiteY84" fmla="*/ 829182 h 1360568"/>
                <a:gd name="connsiteX85" fmla="*/ 937490 w 1443405"/>
                <a:gd name="connsiteY85" fmla="*/ 844508 h 1360568"/>
                <a:gd name="connsiteX86" fmla="*/ 1001907 w 1443405"/>
                <a:gd name="connsiteY86" fmla="*/ 934690 h 1360568"/>
                <a:gd name="connsiteX87" fmla="*/ 1030561 w 1443405"/>
                <a:gd name="connsiteY87" fmla="*/ 970229 h 1360568"/>
                <a:gd name="connsiteX88" fmla="*/ 898174 w 1443405"/>
                <a:gd name="connsiteY88" fmla="*/ 1021539 h 1360568"/>
                <a:gd name="connsiteX89" fmla="*/ 1100309 w 1443405"/>
                <a:gd name="connsiteY89" fmla="*/ 1148149 h 1360568"/>
                <a:gd name="connsiteX90" fmla="*/ 1114303 w 1443405"/>
                <a:gd name="connsiteY90" fmla="*/ 1155256 h 1360568"/>
                <a:gd name="connsiteX91" fmla="*/ 1116524 w 1443405"/>
                <a:gd name="connsiteY91" fmla="*/ 1157033 h 1360568"/>
                <a:gd name="connsiteX92" fmla="*/ 1033227 w 1443405"/>
                <a:gd name="connsiteY92" fmla="*/ 1216562 h 1360568"/>
                <a:gd name="connsiteX93" fmla="*/ 943043 w 1443405"/>
                <a:gd name="connsiteY93" fmla="*/ 1271426 h 1360568"/>
                <a:gd name="connsiteX94" fmla="*/ 868409 w 1443405"/>
                <a:gd name="connsiteY94" fmla="*/ 1296970 h 1360568"/>
                <a:gd name="connsiteX95" fmla="*/ 819541 w 1443405"/>
                <a:gd name="connsiteY95" fmla="*/ 1268538 h 1360568"/>
                <a:gd name="connsiteX96" fmla="*/ 766897 w 1443405"/>
                <a:gd name="connsiteY96" fmla="*/ 1242328 h 1360568"/>
                <a:gd name="connsiteX97" fmla="*/ 740686 w 1443405"/>
                <a:gd name="connsiteY97" fmla="*/ 1229001 h 1360568"/>
                <a:gd name="connsiteX98" fmla="*/ 712698 w 1443405"/>
                <a:gd name="connsiteY98" fmla="*/ 1217228 h 1360568"/>
                <a:gd name="connsiteX99" fmla="*/ 662053 w 1443405"/>
                <a:gd name="connsiteY99" fmla="*/ 1189463 h 1360568"/>
                <a:gd name="connsiteX100" fmla="*/ 514560 w 1443405"/>
                <a:gd name="connsiteY100" fmla="*/ 1253656 h 1360568"/>
                <a:gd name="connsiteX101" fmla="*/ 482574 w 1443405"/>
                <a:gd name="connsiteY101" fmla="*/ 1300968 h 1360568"/>
                <a:gd name="connsiteX102" fmla="*/ 480131 w 1443405"/>
                <a:gd name="connsiteY102" fmla="*/ 1301190 h 1360568"/>
                <a:gd name="connsiteX103" fmla="*/ 477465 w 1443405"/>
                <a:gd name="connsiteY103" fmla="*/ 1301412 h 1360568"/>
                <a:gd name="connsiteX104" fmla="*/ 423044 w 1443405"/>
                <a:gd name="connsiteY104" fmla="*/ 1283421 h 1360568"/>
                <a:gd name="connsiteX105" fmla="*/ 373954 w 1443405"/>
                <a:gd name="connsiteY105" fmla="*/ 1253434 h 1360568"/>
                <a:gd name="connsiteX106" fmla="*/ 361737 w 1443405"/>
                <a:gd name="connsiteY106" fmla="*/ 1245882 h 1360568"/>
                <a:gd name="connsiteX107" fmla="*/ 351297 w 1443405"/>
                <a:gd name="connsiteY107" fmla="*/ 1236553 h 1360568"/>
                <a:gd name="connsiteX108" fmla="*/ 306427 w 1443405"/>
                <a:gd name="connsiteY108" fmla="*/ 1202790 h 1360568"/>
                <a:gd name="connsiteX109" fmla="*/ 294432 w 1443405"/>
                <a:gd name="connsiteY109" fmla="*/ 1194794 h 1360568"/>
                <a:gd name="connsiteX110" fmla="*/ 284659 w 1443405"/>
                <a:gd name="connsiteY110" fmla="*/ 1183244 h 1360568"/>
                <a:gd name="connsiteX111" fmla="*/ 297764 w 1443405"/>
                <a:gd name="connsiteY111" fmla="*/ 1174803 h 1360568"/>
                <a:gd name="connsiteX112" fmla="*/ 491903 w 1443405"/>
                <a:gd name="connsiteY112" fmla="*/ 1064187 h 1360568"/>
                <a:gd name="connsiteX113" fmla="*/ 527222 w 1443405"/>
                <a:gd name="connsiteY113" fmla="*/ 1086843 h 1360568"/>
                <a:gd name="connsiteX114" fmla="*/ 663385 w 1443405"/>
                <a:gd name="connsiteY114" fmla="*/ 1073516 h 1360568"/>
                <a:gd name="connsiteX115" fmla="*/ 709144 w 1443405"/>
                <a:gd name="connsiteY115" fmla="*/ 1004880 h 1360568"/>
                <a:gd name="connsiteX116" fmla="*/ 693150 w 1443405"/>
                <a:gd name="connsiteY116" fmla="*/ 914921 h 1360568"/>
                <a:gd name="connsiteX117" fmla="*/ 817541 w 1443405"/>
                <a:gd name="connsiteY117" fmla="*/ 800306 h 1360568"/>
                <a:gd name="connsiteX118" fmla="*/ 885734 w 1443405"/>
                <a:gd name="connsiteY118" fmla="*/ 746553 h 1360568"/>
                <a:gd name="connsiteX119" fmla="*/ 1101642 w 1443405"/>
                <a:gd name="connsiteY119" fmla="*/ 538203 h 1360568"/>
                <a:gd name="connsiteX120" fmla="*/ 1174944 w 1443405"/>
                <a:gd name="connsiteY120" fmla="*/ 460238 h 1360568"/>
                <a:gd name="connsiteX121" fmla="*/ 1192048 w 1443405"/>
                <a:gd name="connsiteY121" fmla="*/ 442691 h 1360568"/>
                <a:gd name="connsiteX122" fmla="*/ 1222701 w 1443405"/>
                <a:gd name="connsiteY122" fmla="*/ 513548 h 1360568"/>
                <a:gd name="connsiteX123" fmla="*/ 1241582 w 1443405"/>
                <a:gd name="connsiteY123" fmla="*/ 588180 h 1360568"/>
                <a:gd name="connsiteX124" fmla="*/ 1230253 w 1443405"/>
                <a:gd name="connsiteY124" fmla="*/ 594622 h 1360568"/>
                <a:gd name="connsiteX125" fmla="*/ 1149399 w 1443405"/>
                <a:gd name="connsiteY125" fmla="*/ 609282 h 1360568"/>
                <a:gd name="connsiteX126" fmla="*/ 1106529 w 1443405"/>
                <a:gd name="connsiteY126" fmla="*/ 622831 h 1360568"/>
                <a:gd name="connsiteX127" fmla="*/ 1069211 w 1443405"/>
                <a:gd name="connsiteY127" fmla="*/ 640601 h 1360568"/>
                <a:gd name="connsiteX128" fmla="*/ 168264 w 1443405"/>
                <a:gd name="connsiteY128" fmla="*/ 384495 h 1360568"/>
                <a:gd name="connsiteX129" fmla="*/ 198696 w 1443405"/>
                <a:gd name="connsiteY129" fmla="*/ 338960 h 1360568"/>
                <a:gd name="connsiteX130" fmla="*/ 218687 w 1443405"/>
                <a:gd name="connsiteY130" fmla="*/ 319858 h 1360568"/>
                <a:gd name="connsiteX131" fmla="*/ 240900 w 1443405"/>
                <a:gd name="connsiteY131" fmla="*/ 303198 h 1360568"/>
                <a:gd name="connsiteX132" fmla="*/ 243787 w 1443405"/>
                <a:gd name="connsiteY132" fmla="*/ 461793 h 1360568"/>
                <a:gd name="connsiteX133" fmla="*/ 287546 w 1443405"/>
                <a:gd name="connsiteY133" fmla="*/ 418257 h 1360568"/>
                <a:gd name="connsiteX134" fmla="*/ 325530 w 1443405"/>
                <a:gd name="connsiteY134" fmla="*/ 367836 h 1360568"/>
                <a:gd name="connsiteX135" fmla="*/ 437260 w 1443405"/>
                <a:gd name="connsiteY135" fmla="*/ 452908 h 1360568"/>
                <a:gd name="connsiteX136" fmla="*/ 457252 w 1443405"/>
                <a:gd name="connsiteY136" fmla="*/ 472677 h 1360568"/>
                <a:gd name="connsiteX137" fmla="*/ 503232 w 1443405"/>
                <a:gd name="connsiteY137" fmla="*/ 495111 h 1360568"/>
                <a:gd name="connsiteX138" fmla="*/ 529887 w 1443405"/>
                <a:gd name="connsiteY138" fmla="*/ 351621 h 1360568"/>
                <a:gd name="connsiteX139" fmla="*/ 657166 w 1443405"/>
                <a:gd name="connsiteY139" fmla="*/ 302532 h 1360568"/>
                <a:gd name="connsiteX140" fmla="*/ 639174 w 1443405"/>
                <a:gd name="connsiteY140" fmla="*/ 246558 h 1360568"/>
                <a:gd name="connsiteX141" fmla="*/ 727136 w 1443405"/>
                <a:gd name="connsiteY141" fmla="*/ 239228 h 1360568"/>
                <a:gd name="connsiteX142" fmla="*/ 710921 w 1443405"/>
                <a:gd name="connsiteY142" fmla="*/ 229454 h 1360568"/>
                <a:gd name="connsiteX143" fmla="*/ 729579 w 1443405"/>
                <a:gd name="connsiteY143" fmla="*/ 150379 h 1360568"/>
                <a:gd name="connsiteX144" fmla="*/ 731356 w 1443405"/>
                <a:gd name="connsiteY144" fmla="*/ 135497 h 1360568"/>
                <a:gd name="connsiteX145" fmla="*/ 736909 w 1443405"/>
                <a:gd name="connsiteY145" fmla="*/ 125946 h 1360568"/>
                <a:gd name="connsiteX146" fmla="*/ 935047 w 1443405"/>
                <a:gd name="connsiteY146" fmla="*/ 205465 h 1360568"/>
                <a:gd name="connsiteX147" fmla="*/ 988801 w 1443405"/>
                <a:gd name="connsiteY147" fmla="*/ 240116 h 1360568"/>
                <a:gd name="connsiteX148" fmla="*/ 1090980 w 1443405"/>
                <a:gd name="connsiteY148" fmla="*/ 322523 h 1360568"/>
                <a:gd name="connsiteX149" fmla="*/ 1137849 w 1443405"/>
                <a:gd name="connsiteY149" fmla="*/ 367836 h 1360568"/>
                <a:gd name="connsiteX150" fmla="*/ 1159395 w 1443405"/>
                <a:gd name="connsiteY150" fmla="*/ 392269 h 1360568"/>
                <a:gd name="connsiteX151" fmla="*/ 1120523 w 1443405"/>
                <a:gd name="connsiteY151" fmla="*/ 484672 h 1360568"/>
                <a:gd name="connsiteX152" fmla="*/ 901728 w 1443405"/>
                <a:gd name="connsiteY152" fmla="*/ 693688 h 1360568"/>
                <a:gd name="connsiteX153" fmla="*/ 867520 w 1443405"/>
                <a:gd name="connsiteY153" fmla="*/ 721897 h 1360568"/>
                <a:gd name="connsiteX154" fmla="*/ 832868 w 1443405"/>
                <a:gd name="connsiteY154" fmla="*/ 749885 h 1360568"/>
                <a:gd name="connsiteX155" fmla="*/ 767119 w 1443405"/>
                <a:gd name="connsiteY155" fmla="*/ 805637 h 1360568"/>
                <a:gd name="connsiteX156" fmla="*/ 706478 w 1443405"/>
                <a:gd name="connsiteY156" fmla="*/ 866499 h 1360568"/>
                <a:gd name="connsiteX157" fmla="*/ 653612 w 1443405"/>
                <a:gd name="connsiteY157" fmla="*/ 884935 h 1360568"/>
                <a:gd name="connsiteX158" fmla="*/ 471023 w 1443405"/>
                <a:gd name="connsiteY158" fmla="*/ 1012432 h 1360568"/>
                <a:gd name="connsiteX159" fmla="*/ 483907 w 1443405"/>
                <a:gd name="connsiteY159" fmla="*/ 1053081 h 1360568"/>
                <a:gd name="connsiteX160" fmla="*/ 451698 w 1443405"/>
                <a:gd name="connsiteY160" fmla="*/ 1072849 h 1360568"/>
                <a:gd name="connsiteX161" fmla="*/ 276662 w 1443405"/>
                <a:gd name="connsiteY161" fmla="*/ 1161032 h 1360568"/>
                <a:gd name="connsiteX162" fmla="*/ 210024 w 1443405"/>
                <a:gd name="connsiteY162" fmla="*/ 1138153 h 1360568"/>
                <a:gd name="connsiteX163" fmla="*/ 243787 w 1443405"/>
                <a:gd name="connsiteY163" fmla="*/ 1095062 h 1360568"/>
                <a:gd name="connsiteX164" fmla="*/ 303540 w 1443405"/>
                <a:gd name="connsiteY164" fmla="*/ 1003547 h 1360568"/>
                <a:gd name="connsiteX165" fmla="*/ 317978 w 1443405"/>
                <a:gd name="connsiteY165" fmla="*/ 952237 h 1360568"/>
                <a:gd name="connsiteX166" fmla="*/ 293322 w 1443405"/>
                <a:gd name="connsiteY166" fmla="*/ 955569 h 1360568"/>
                <a:gd name="connsiteX167" fmla="*/ 312647 w 1443405"/>
                <a:gd name="connsiteY167" fmla="*/ 933357 h 1360568"/>
                <a:gd name="connsiteX168" fmla="*/ 358627 w 1443405"/>
                <a:gd name="connsiteY168" fmla="*/ 893597 h 1360568"/>
                <a:gd name="connsiteX169" fmla="*/ 320866 w 1443405"/>
                <a:gd name="connsiteY169" fmla="*/ 852727 h 1360568"/>
                <a:gd name="connsiteX170" fmla="*/ 258670 w 1443405"/>
                <a:gd name="connsiteY170" fmla="*/ 829626 h 1360568"/>
                <a:gd name="connsiteX171" fmla="*/ 225573 w 1443405"/>
                <a:gd name="connsiteY171" fmla="*/ 818076 h 1360568"/>
                <a:gd name="connsiteX172" fmla="*/ 235791 w 1443405"/>
                <a:gd name="connsiteY172" fmla="*/ 806970 h 1360568"/>
                <a:gd name="connsiteX173" fmla="*/ 284215 w 1443405"/>
                <a:gd name="connsiteY173" fmla="*/ 721453 h 1360568"/>
                <a:gd name="connsiteX174" fmla="*/ 108512 w 1443405"/>
                <a:gd name="connsiteY174" fmla="*/ 717233 h 1360568"/>
                <a:gd name="connsiteX175" fmla="*/ 54313 w 1443405"/>
                <a:gd name="connsiteY175" fmla="*/ 724341 h 1360568"/>
                <a:gd name="connsiteX176" fmla="*/ 87854 w 1443405"/>
                <a:gd name="connsiteY176" fmla="*/ 561304 h 1360568"/>
                <a:gd name="connsiteX177" fmla="*/ 96295 w 1443405"/>
                <a:gd name="connsiteY177" fmla="*/ 533094 h 1360568"/>
                <a:gd name="connsiteX178" fmla="*/ 118286 w 1443405"/>
                <a:gd name="connsiteY178" fmla="*/ 479563 h 1360568"/>
                <a:gd name="connsiteX179" fmla="*/ 160268 w 1443405"/>
                <a:gd name="connsiteY179" fmla="*/ 391825 h 1360568"/>
                <a:gd name="connsiteX180" fmla="*/ 168264 w 1443405"/>
                <a:gd name="connsiteY180" fmla="*/ 384495 h 1360568"/>
                <a:gd name="connsiteX181" fmla="*/ 996576 w 1443405"/>
                <a:gd name="connsiteY181" fmla="*/ 209463 h 1360568"/>
                <a:gd name="connsiteX182" fmla="*/ 1231364 w 1443405"/>
                <a:gd name="connsiteY182" fmla="*/ 102845 h 1360568"/>
                <a:gd name="connsiteX183" fmla="*/ 1255132 w 1443405"/>
                <a:gd name="connsiteY183" fmla="*/ 168593 h 1360568"/>
                <a:gd name="connsiteX184" fmla="*/ 1276012 w 1443405"/>
                <a:gd name="connsiteY184" fmla="*/ 189917 h 1360568"/>
                <a:gd name="connsiteX185" fmla="*/ 1302000 w 1443405"/>
                <a:gd name="connsiteY185" fmla="*/ 206354 h 1360568"/>
                <a:gd name="connsiteX186" fmla="*/ 1262240 w 1443405"/>
                <a:gd name="connsiteY186" fmla="*/ 306975 h 1360568"/>
                <a:gd name="connsiteX187" fmla="*/ 1204931 w 1443405"/>
                <a:gd name="connsiteY187" fmla="*/ 385161 h 1360568"/>
                <a:gd name="connsiteX188" fmla="*/ 1200711 w 1443405"/>
                <a:gd name="connsiteY188" fmla="*/ 388049 h 1360568"/>
                <a:gd name="connsiteX189" fmla="*/ 1178498 w 1443405"/>
                <a:gd name="connsiteY189" fmla="*/ 360062 h 1360568"/>
                <a:gd name="connsiteX190" fmla="*/ 1125854 w 1443405"/>
                <a:gd name="connsiteY190" fmla="*/ 317192 h 1360568"/>
                <a:gd name="connsiteX191" fmla="*/ 1049220 w 1443405"/>
                <a:gd name="connsiteY191" fmla="*/ 252555 h 1360568"/>
                <a:gd name="connsiteX192" fmla="*/ 1001018 w 1443405"/>
                <a:gd name="connsiteY192" fmla="*/ 215238 h 1360568"/>
                <a:gd name="connsiteX193" fmla="*/ 996576 w 1443405"/>
                <a:gd name="connsiteY193" fmla="*/ 209463 h 1360568"/>
                <a:gd name="connsiteX194" fmla="*/ 265778 w 1443405"/>
                <a:gd name="connsiteY194" fmla="*/ 274545 h 1360568"/>
                <a:gd name="connsiteX195" fmla="*/ 311758 w 1443405"/>
                <a:gd name="connsiteY195" fmla="*/ 245003 h 1360568"/>
                <a:gd name="connsiteX196" fmla="*/ 359294 w 1443405"/>
                <a:gd name="connsiteY196" fmla="*/ 216793 h 1360568"/>
                <a:gd name="connsiteX197" fmla="*/ 514560 w 1443405"/>
                <a:gd name="connsiteY197" fmla="*/ 144826 h 1360568"/>
                <a:gd name="connsiteX198" fmla="*/ 576312 w 1443405"/>
                <a:gd name="connsiteY198" fmla="*/ 131276 h 1360568"/>
                <a:gd name="connsiteX199" fmla="*/ 711143 w 1443405"/>
                <a:gd name="connsiteY199" fmla="*/ 122836 h 1360568"/>
                <a:gd name="connsiteX200" fmla="*/ 701813 w 1443405"/>
                <a:gd name="connsiteY200" fmla="*/ 173257 h 1360568"/>
                <a:gd name="connsiteX201" fmla="*/ 698037 w 1443405"/>
                <a:gd name="connsiteY201" fmla="*/ 226789 h 1360568"/>
                <a:gd name="connsiteX202" fmla="*/ 622292 w 1443405"/>
                <a:gd name="connsiteY202" fmla="*/ 226789 h 1360568"/>
                <a:gd name="connsiteX203" fmla="*/ 616072 w 1443405"/>
                <a:gd name="connsiteY203" fmla="*/ 235896 h 1360568"/>
                <a:gd name="connsiteX204" fmla="*/ 646726 w 1443405"/>
                <a:gd name="connsiteY204" fmla="*/ 346068 h 1360568"/>
                <a:gd name="connsiteX205" fmla="*/ 581198 w 1443405"/>
                <a:gd name="connsiteY205" fmla="*/ 335628 h 1360568"/>
                <a:gd name="connsiteX206" fmla="*/ 547213 w 1443405"/>
                <a:gd name="connsiteY206" fmla="*/ 333407 h 1360568"/>
                <a:gd name="connsiteX207" fmla="*/ 523001 w 1443405"/>
                <a:gd name="connsiteY207" fmla="*/ 326521 h 1360568"/>
                <a:gd name="connsiteX208" fmla="*/ 501899 w 1443405"/>
                <a:gd name="connsiteY208" fmla="*/ 348956 h 1360568"/>
                <a:gd name="connsiteX209" fmla="*/ 493902 w 1443405"/>
                <a:gd name="connsiteY209" fmla="*/ 476453 h 1360568"/>
                <a:gd name="connsiteX210" fmla="*/ 450810 w 1443405"/>
                <a:gd name="connsiteY210" fmla="*/ 442913 h 1360568"/>
                <a:gd name="connsiteX211" fmla="*/ 429486 w 1443405"/>
                <a:gd name="connsiteY211" fmla="*/ 424921 h 1360568"/>
                <a:gd name="connsiteX212" fmla="*/ 411715 w 1443405"/>
                <a:gd name="connsiteY212" fmla="*/ 406263 h 1360568"/>
                <a:gd name="connsiteX213" fmla="*/ 347077 w 1443405"/>
                <a:gd name="connsiteY213" fmla="*/ 359173 h 1360568"/>
                <a:gd name="connsiteX214" fmla="*/ 335082 w 1443405"/>
                <a:gd name="connsiteY214" fmla="*/ 351621 h 1360568"/>
                <a:gd name="connsiteX215" fmla="*/ 325530 w 1443405"/>
                <a:gd name="connsiteY215" fmla="*/ 344513 h 1360568"/>
                <a:gd name="connsiteX216" fmla="*/ 264445 w 1443405"/>
                <a:gd name="connsiteY216" fmla="*/ 409150 h 1360568"/>
                <a:gd name="connsiteX217" fmla="*/ 265778 w 1443405"/>
                <a:gd name="connsiteY217" fmla="*/ 274545 h 1360568"/>
                <a:gd name="connsiteX218" fmla="*/ 1306221 w 1443405"/>
                <a:gd name="connsiteY218" fmla="*/ 192804 h 1360568"/>
                <a:gd name="connsiteX219" fmla="*/ 1257131 w 1443405"/>
                <a:gd name="connsiteY219" fmla="*/ 146159 h 1360568"/>
                <a:gd name="connsiteX220" fmla="*/ 1254243 w 1443405"/>
                <a:gd name="connsiteY220" fmla="*/ 72414 h 1360568"/>
                <a:gd name="connsiteX221" fmla="*/ 1301334 w 1443405"/>
                <a:gd name="connsiteY221" fmla="*/ 26657 h 1360568"/>
                <a:gd name="connsiteX222" fmla="*/ 1370860 w 1443405"/>
                <a:gd name="connsiteY222" fmla="*/ 45982 h 1360568"/>
                <a:gd name="connsiteX223" fmla="*/ 1408621 w 1443405"/>
                <a:gd name="connsiteY223" fmla="*/ 157709 h 1360568"/>
                <a:gd name="connsiteX224" fmla="*/ 1355533 w 1443405"/>
                <a:gd name="connsiteY224" fmla="*/ 196358 h 1360568"/>
                <a:gd name="connsiteX225" fmla="*/ 1325768 w 1443405"/>
                <a:gd name="connsiteY225" fmla="*/ 154155 h 1360568"/>
                <a:gd name="connsiteX226" fmla="*/ 1306221 w 1443405"/>
                <a:gd name="connsiteY226" fmla="*/ 192804 h 1360568"/>
                <a:gd name="connsiteX227" fmla="*/ 980361 w 1443405"/>
                <a:gd name="connsiteY227" fmla="*/ 200134 h 1360568"/>
                <a:gd name="connsiteX228" fmla="*/ 906614 w 1443405"/>
                <a:gd name="connsiteY228" fmla="*/ 148380 h 1360568"/>
                <a:gd name="connsiteX229" fmla="*/ 583642 w 1443405"/>
                <a:gd name="connsiteY229" fmla="*/ 96403 h 1360568"/>
                <a:gd name="connsiteX230" fmla="*/ 437482 w 1443405"/>
                <a:gd name="connsiteY230" fmla="*/ 137496 h 1360568"/>
                <a:gd name="connsiteX231" fmla="*/ 399498 w 1443405"/>
                <a:gd name="connsiteY231" fmla="*/ 165483 h 1360568"/>
                <a:gd name="connsiteX232" fmla="*/ 275107 w 1443405"/>
                <a:gd name="connsiteY232" fmla="*/ 228344 h 1360568"/>
                <a:gd name="connsiteX233" fmla="*/ 240456 w 1443405"/>
                <a:gd name="connsiteY233" fmla="*/ 258996 h 1360568"/>
                <a:gd name="connsiteX234" fmla="*/ 226906 w 1443405"/>
                <a:gd name="connsiteY234" fmla="*/ 256775 h 1360568"/>
                <a:gd name="connsiteX235" fmla="*/ 179593 w 1443405"/>
                <a:gd name="connsiteY235" fmla="*/ 309862 h 1360568"/>
                <a:gd name="connsiteX236" fmla="*/ 71417 w 1443405"/>
                <a:gd name="connsiteY236" fmla="*/ 510882 h 1360568"/>
                <a:gd name="connsiteX237" fmla="*/ 37876 w 1443405"/>
                <a:gd name="connsiteY237" fmla="*/ 816521 h 1360568"/>
                <a:gd name="connsiteX238" fmla="*/ 46761 w 1443405"/>
                <a:gd name="connsiteY238" fmla="*/ 860945 h 1360568"/>
                <a:gd name="connsiteX239" fmla="*/ 44984 w 1443405"/>
                <a:gd name="connsiteY239" fmla="*/ 862722 h 1360568"/>
                <a:gd name="connsiteX240" fmla="*/ 43429 w 1443405"/>
                <a:gd name="connsiteY240" fmla="*/ 864722 h 1360568"/>
                <a:gd name="connsiteX241" fmla="*/ 16996 w 1443405"/>
                <a:gd name="connsiteY241" fmla="*/ 897818 h 1360568"/>
                <a:gd name="connsiteX242" fmla="*/ 5445 w 1443405"/>
                <a:gd name="connsiteY242" fmla="*/ 1007101 h 1360568"/>
                <a:gd name="connsiteX243" fmla="*/ 29213 w 1443405"/>
                <a:gd name="connsiteY243" fmla="*/ 1048638 h 1360568"/>
                <a:gd name="connsiteX244" fmla="*/ 5001 w 1443405"/>
                <a:gd name="connsiteY244" fmla="*/ 1081734 h 1360568"/>
                <a:gd name="connsiteX245" fmla="*/ 4335 w 1443405"/>
                <a:gd name="connsiteY245" fmla="*/ 1143484 h 1360568"/>
                <a:gd name="connsiteX246" fmla="*/ 51425 w 1443405"/>
                <a:gd name="connsiteY246" fmla="*/ 1220560 h 1360568"/>
                <a:gd name="connsiteX247" fmla="*/ 98739 w 1443405"/>
                <a:gd name="connsiteY247" fmla="*/ 1235664 h 1360568"/>
                <a:gd name="connsiteX248" fmla="*/ 149383 w 1443405"/>
                <a:gd name="connsiteY248" fmla="*/ 1230556 h 1360568"/>
                <a:gd name="connsiteX249" fmla="*/ 245120 w 1443405"/>
                <a:gd name="connsiteY249" fmla="*/ 1199459 h 1360568"/>
                <a:gd name="connsiteX250" fmla="*/ 409272 w 1443405"/>
                <a:gd name="connsiteY250" fmla="*/ 1313185 h 1360568"/>
                <a:gd name="connsiteX251" fmla="*/ 882847 w 1443405"/>
                <a:gd name="connsiteY251" fmla="*/ 1322070 h 1360568"/>
                <a:gd name="connsiteX252" fmla="*/ 1104530 w 1443405"/>
                <a:gd name="connsiteY252" fmla="*/ 1195683 h 1360568"/>
                <a:gd name="connsiteX253" fmla="*/ 1121411 w 1443405"/>
                <a:gd name="connsiteY253" fmla="*/ 1179690 h 1360568"/>
                <a:gd name="connsiteX254" fmla="*/ 1254465 w 1443405"/>
                <a:gd name="connsiteY254" fmla="*/ 997328 h 1360568"/>
                <a:gd name="connsiteX255" fmla="*/ 1284452 w 1443405"/>
                <a:gd name="connsiteY255" fmla="*/ 886489 h 1360568"/>
                <a:gd name="connsiteX256" fmla="*/ 1289561 w 1443405"/>
                <a:gd name="connsiteY256" fmla="*/ 841399 h 1360568"/>
                <a:gd name="connsiteX257" fmla="*/ 1293115 w 1443405"/>
                <a:gd name="connsiteY257" fmla="*/ 825628 h 1360568"/>
                <a:gd name="connsiteX258" fmla="*/ 1292893 w 1443405"/>
                <a:gd name="connsiteY258" fmla="*/ 693022 h 1360568"/>
                <a:gd name="connsiteX259" fmla="*/ 1257575 w 1443405"/>
                <a:gd name="connsiteY259" fmla="*/ 514214 h 1360568"/>
                <a:gd name="connsiteX260" fmla="*/ 1236917 w 1443405"/>
                <a:gd name="connsiteY260" fmla="*/ 465791 h 1360568"/>
                <a:gd name="connsiteX261" fmla="*/ 1244692 w 1443405"/>
                <a:gd name="connsiteY261" fmla="*/ 372278 h 1360568"/>
                <a:gd name="connsiteX262" fmla="*/ 1275345 w 1443405"/>
                <a:gd name="connsiteY262" fmla="*/ 323634 h 1360568"/>
                <a:gd name="connsiteX263" fmla="*/ 1321548 w 1443405"/>
                <a:gd name="connsiteY263" fmla="*/ 212795 h 1360568"/>
                <a:gd name="connsiteX264" fmla="*/ 1413730 w 1443405"/>
                <a:gd name="connsiteY264" fmla="*/ 179255 h 1360568"/>
                <a:gd name="connsiteX265" fmla="*/ 1438386 w 1443405"/>
                <a:gd name="connsiteY265" fmla="*/ 141938 h 1360568"/>
                <a:gd name="connsiteX266" fmla="*/ 1436387 w 1443405"/>
                <a:gd name="connsiteY266" fmla="*/ 98625 h 1360568"/>
                <a:gd name="connsiteX267" fmla="*/ 1389296 w 1443405"/>
                <a:gd name="connsiteY267" fmla="*/ 21104 h 1360568"/>
                <a:gd name="connsiteX268" fmla="*/ 1347314 w 1443405"/>
                <a:gd name="connsiteY268" fmla="*/ 891 h 1360568"/>
                <a:gd name="connsiteX269" fmla="*/ 1234696 w 1443405"/>
                <a:gd name="connsiteY269" fmla="*/ 75746 h 1360568"/>
                <a:gd name="connsiteX270" fmla="*/ 1194269 w 1443405"/>
                <a:gd name="connsiteY270" fmla="*/ 98402 h 1360568"/>
                <a:gd name="connsiteX271" fmla="*/ 1145401 w 1443405"/>
                <a:gd name="connsiteY271" fmla="*/ 111952 h 1360568"/>
                <a:gd name="connsiteX272" fmla="*/ 1016345 w 1443405"/>
                <a:gd name="connsiteY272" fmla="*/ 169926 h 1360568"/>
                <a:gd name="connsiteX273" fmla="*/ 980361 w 1443405"/>
                <a:gd name="connsiteY273" fmla="*/ 200134 h 136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443405" h="1360568">
                  <a:moveTo>
                    <a:pt x="507896" y="1313629"/>
                  </a:moveTo>
                  <a:lnTo>
                    <a:pt x="588529" y="1190352"/>
                  </a:lnTo>
                  <a:cubicBezTo>
                    <a:pt x="628734" y="1200791"/>
                    <a:pt x="650280" y="1213674"/>
                    <a:pt x="682488" y="1231000"/>
                  </a:cubicBezTo>
                  <a:lnTo>
                    <a:pt x="772894" y="1275202"/>
                  </a:lnTo>
                  <a:cubicBezTo>
                    <a:pt x="783778" y="1280977"/>
                    <a:pt x="826649" y="1300302"/>
                    <a:pt x="833090" y="1308742"/>
                  </a:cubicBezTo>
                  <a:cubicBezTo>
                    <a:pt x="806879" y="1314295"/>
                    <a:pt x="785555" y="1320071"/>
                    <a:pt x="756457" y="1322736"/>
                  </a:cubicBezTo>
                  <a:cubicBezTo>
                    <a:pt x="733355" y="1324957"/>
                    <a:pt x="700258" y="1333398"/>
                    <a:pt x="674270" y="1333620"/>
                  </a:cubicBezTo>
                  <a:cubicBezTo>
                    <a:pt x="606299" y="1334064"/>
                    <a:pt x="567427" y="1324291"/>
                    <a:pt x="507896" y="1313629"/>
                  </a:cubicBezTo>
                  <a:close/>
                  <a:moveTo>
                    <a:pt x="31434" y="1053747"/>
                  </a:moveTo>
                  <a:cubicBezTo>
                    <a:pt x="45872" y="1057523"/>
                    <a:pt x="62310" y="1070850"/>
                    <a:pt x="76526" y="1077070"/>
                  </a:cubicBezTo>
                  <a:cubicBezTo>
                    <a:pt x="98072" y="1086399"/>
                    <a:pt x="116287" y="1079513"/>
                    <a:pt x="136056" y="1076181"/>
                  </a:cubicBezTo>
                  <a:cubicBezTo>
                    <a:pt x="145385" y="1103946"/>
                    <a:pt x="192920" y="1154368"/>
                    <a:pt x="218021" y="1175692"/>
                  </a:cubicBezTo>
                  <a:cubicBezTo>
                    <a:pt x="224240" y="1181023"/>
                    <a:pt x="220908" y="1177913"/>
                    <a:pt x="224240" y="1183244"/>
                  </a:cubicBezTo>
                  <a:cubicBezTo>
                    <a:pt x="214689" y="1191906"/>
                    <a:pt x="198251" y="1193239"/>
                    <a:pt x="184257" y="1197015"/>
                  </a:cubicBezTo>
                  <a:cubicBezTo>
                    <a:pt x="153382" y="1205900"/>
                    <a:pt x="108734" y="1236775"/>
                    <a:pt x="58311" y="1210343"/>
                  </a:cubicBezTo>
                  <a:cubicBezTo>
                    <a:pt x="35654" y="1198570"/>
                    <a:pt x="20328" y="1179023"/>
                    <a:pt x="18329" y="1143928"/>
                  </a:cubicBezTo>
                  <a:cubicBezTo>
                    <a:pt x="14997" y="1085955"/>
                    <a:pt x="12553" y="1089508"/>
                    <a:pt x="31434" y="1053747"/>
                  </a:cubicBezTo>
                  <a:close/>
                  <a:moveTo>
                    <a:pt x="52536" y="890710"/>
                  </a:moveTo>
                  <a:cubicBezTo>
                    <a:pt x="55202" y="894042"/>
                    <a:pt x="92519" y="1000438"/>
                    <a:pt x="114954" y="1042197"/>
                  </a:cubicBezTo>
                  <a:lnTo>
                    <a:pt x="122950" y="1056635"/>
                  </a:lnTo>
                  <a:cubicBezTo>
                    <a:pt x="122950" y="1057301"/>
                    <a:pt x="122950" y="1058411"/>
                    <a:pt x="122950" y="1058856"/>
                  </a:cubicBezTo>
                  <a:lnTo>
                    <a:pt x="121618" y="1063298"/>
                  </a:lnTo>
                  <a:cubicBezTo>
                    <a:pt x="100960" y="1070406"/>
                    <a:pt x="78525" y="1064409"/>
                    <a:pt x="61865" y="1052414"/>
                  </a:cubicBezTo>
                  <a:cubicBezTo>
                    <a:pt x="56090" y="1048416"/>
                    <a:pt x="55646" y="1046861"/>
                    <a:pt x="51648" y="1042863"/>
                  </a:cubicBezTo>
                  <a:cubicBezTo>
                    <a:pt x="38986" y="1029536"/>
                    <a:pt x="32767" y="1031757"/>
                    <a:pt x="26103" y="1008434"/>
                  </a:cubicBezTo>
                  <a:cubicBezTo>
                    <a:pt x="15663" y="970896"/>
                    <a:pt x="13664" y="914699"/>
                    <a:pt x="52536" y="890710"/>
                  </a:cubicBezTo>
                  <a:close/>
                  <a:moveTo>
                    <a:pt x="625402" y="972228"/>
                  </a:moveTo>
                  <a:cubicBezTo>
                    <a:pt x="640062" y="966009"/>
                    <a:pt x="641395" y="953792"/>
                    <a:pt x="661164" y="948239"/>
                  </a:cubicBezTo>
                  <a:cubicBezTo>
                    <a:pt x="664274" y="951127"/>
                    <a:pt x="663830" y="949794"/>
                    <a:pt x="666717" y="954236"/>
                  </a:cubicBezTo>
                  <a:cubicBezTo>
                    <a:pt x="682933" y="978670"/>
                    <a:pt x="681822" y="1053969"/>
                    <a:pt x="637174" y="1073738"/>
                  </a:cubicBezTo>
                  <a:cubicBezTo>
                    <a:pt x="607854" y="1086843"/>
                    <a:pt x="592527" y="1085288"/>
                    <a:pt x="561873" y="1075737"/>
                  </a:cubicBezTo>
                  <a:cubicBezTo>
                    <a:pt x="545658" y="1070628"/>
                    <a:pt x="545214" y="1067518"/>
                    <a:pt x="534330" y="1060411"/>
                  </a:cubicBezTo>
                  <a:cubicBezTo>
                    <a:pt x="518114" y="1049527"/>
                    <a:pt x="521890" y="1056857"/>
                    <a:pt x="507674" y="1040642"/>
                  </a:cubicBezTo>
                  <a:cubicBezTo>
                    <a:pt x="495679" y="1026648"/>
                    <a:pt x="481908" y="995107"/>
                    <a:pt x="493014" y="972895"/>
                  </a:cubicBezTo>
                  <a:cubicBezTo>
                    <a:pt x="507008" y="944907"/>
                    <a:pt x="530109" y="883824"/>
                    <a:pt x="584975" y="893819"/>
                  </a:cubicBezTo>
                  <a:cubicBezTo>
                    <a:pt x="600523" y="896485"/>
                    <a:pt x="617405" y="906036"/>
                    <a:pt x="630066" y="914699"/>
                  </a:cubicBezTo>
                  <a:lnTo>
                    <a:pt x="642728" y="926693"/>
                  </a:lnTo>
                  <a:cubicBezTo>
                    <a:pt x="635842" y="943575"/>
                    <a:pt x="618516" y="954236"/>
                    <a:pt x="625402" y="972228"/>
                  </a:cubicBezTo>
                  <a:close/>
                  <a:moveTo>
                    <a:pt x="201583" y="824740"/>
                  </a:moveTo>
                  <a:cubicBezTo>
                    <a:pt x="212912" y="837178"/>
                    <a:pt x="245564" y="847840"/>
                    <a:pt x="263779" y="856725"/>
                  </a:cubicBezTo>
                  <a:cubicBezTo>
                    <a:pt x="274885" y="862056"/>
                    <a:pt x="321976" y="880492"/>
                    <a:pt x="329528" y="887156"/>
                  </a:cubicBezTo>
                  <a:cubicBezTo>
                    <a:pt x="323753" y="903149"/>
                    <a:pt x="307760" y="912700"/>
                    <a:pt x="290212" y="930692"/>
                  </a:cubicBezTo>
                  <a:cubicBezTo>
                    <a:pt x="259781" y="962011"/>
                    <a:pt x="249785" y="957124"/>
                    <a:pt x="246231" y="973117"/>
                  </a:cubicBezTo>
                  <a:cubicBezTo>
                    <a:pt x="303762" y="974005"/>
                    <a:pt x="303984" y="969563"/>
                    <a:pt x="288657" y="991553"/>
                  </a:cubicBezTo>
                  <a:cubicBezTo>
                    <a:pt x="262890" y="1027759"/>
                    <a:pt x="230904" y="1096172"/>
                    <a:pt x="200695" y="1123715"/>
                  </a:cubicBezTo>
                  <a:cubicBezTo>
                    <a:pt x="153382" y="1092174"/>
                    <a:pt x="96962" y="952015"/>
                    <a:pt x="79636" y="882491"/>
                  </a:cubicBezTo>
                  <a:lnTo>
                    <a:pt x="61865" y="801639"/>
                  </a:lnTo>
                  <a:cubicBezTo>
                    <a:pt x="60311" y="791866"/>
                    <a:pt x="59644" y="783647"/>
                    <a:pt x="57867" y="772763"/>
                  </a:cubicBezTo>
                  <a:cubicBezTo>
                    <a:pt x="52092" y="735891"/>
                    <a:pt x="53202" y="741222"/>
                    <a:pt x="151161" y="744776"/>
                  </a:cubicBezTo>
                  <a:cubicBezTo>
                    <a:pt x="185368" y="746109"/>
                    <a:pt x="219131" y="744998"/>
                    <a:pt x="248896" y="744110"/>
                  </a:cubicBezTo>
                  <a:cubicBezTo>
                    <a:pt x="242455" y="764323"/>
                    <a:pt x="234458" y="768321"/>
                    <a:pt x="225795" y="787201"/>
                  </a:cubicBezTo>
                  <a:cubicBezTo>
                    <a:pt x="218687" y="802528"/>
                    <a:pt x="207359" y="812745"/>
                    <a:pt x="201583" y="824740"/>
                  </a:cubicBezTo>
                  <a:close/>
                  <a:moveTo>
                    <a:pt x="1114525" y="640601"/>
                  </a:moveTo>
                  <a:lnTo>
                    <a:pt x="1129186" y="634604"/>
                  </a:lnTo>
                  <a:cubicBezTo>
                    <a:pt x="1135849" y="633271"/>
                    <a:pt x="1140070" y="633493"/>
                    <a:pt x="1146289" y="632160"/>
                  </a:cubicBezTo>
                  <a:cubicBezTo>
                    <a:pt x="1170279" y="626607"/>
                    <a:pt x="1243803" y="604395"/>
                    <a:pt x="1250023" y="627940"/>
                  </a:cubicBezTo>
                  <a:cubicBezTo>
                    <a:pt x="1269792" y="705905"/>
                    <a:pt x="1265572" y="845397"/>
                    <a:pt x="1247135" y="916920"/>
                  </a:cubicBezTo>
                  <a:cubicBezTo>
                    <a:pt x="1234918" y="964676"/>
                    <a:pt x="1218036" y="995551"/>
                    <a:pt x="1205153" y="1039309"/>
                  </a:cubicBezTo>
                  <a:cubicBezTo>
                    <a:pt x="1196712" y="1067296"/>
                    <a:pt x="1153620" y="1119717"/>
                    <a:pt x="1138515" y="1137265"/>
                  </a:cubicBezTo>
                  <a:cubicBezTo>
                    <a:pt x="1121189" y="1135488"/>
                    <a:pt x="1099421" y="1120161"/>
                    <a:pt x="1085871" y="1110610"/>
                  </a:cubicBezTo>
                  <a:cubicBezTo>
                    <a:pt x="1072988" y="1101725"/>
                    <a:pt x="1046777" y="1091952"/>
                    <a:pt x="1030783" y="1083511"/>
                  </a:cubicBezTo>
                  <a:cubicBezTo>
                    <a:pt x="1021454" y="1078625"/>
                    <a:pt x="1015457" y="1073072"/>
                    <a:pt x="1006794" y="1068407"/>
                  </a:cubicBezTo>
                  <a:cubicBezTo>
                    <a:pt x="995021" y="1061965"/>
                    <a:pt x="990134" y="1060855"/>
                    <a:pt x="978806" y="1053081"/>
                  </a:cubicBezTo>
                  <a:lnTo>
                    <a:pt x="928605" y="1023094"/>
                  </a:lnTo>
                  <a:cubicBezTo>
                    <a:pt x="955704" y="1014209"/>
                    <a:pt x="1050331" y="994440"/>
                    <a:pt x="1057883" y="979336"/>
                  </a:cubicBezTo>
                  <a:cubicBezTo>
                    <a:pt x="1066102" y="962455"/>
                    <a:pt x="1018789" y="920474"/>
                    <a:pt x="1007016" y="906480"/>
                  </a:cubicBezTo>
                  <a:lnTo>
                    <a:pt x="985692" y="881603"/>
                  </a:lnTo>
                  <a:cubicBezTo>
                    <a:pt x="977695" y="871385"/>
                    <a:pt x="984803" y="879826"/>
                    <a:pt x="977695" y="873384"/>
                  </a:cubicBezTo>
                  <a:cubicBezTo>
                    <a:pt x="977029" y="872940"/>
                    <a:pt x="976362" y="872274"/>
                    <a:pt x="975918" y="871829"/>
                  </a:cubicBezTo>
                  <a:lnTo>
                    <a:pt x="946597" y="838955"/>
                  </a:lnTo>
                  <a:cubicBezTo>
                    <a:pt x="954372" y="830071"/>
                    <a:pt x="993688" y="816077"/>
                    <a:pt x="1004572" y="812301"/>
                  </a:cubicBezTo>
                  <a:cubicBezTo>
                    <a:pt x="1017234" y="808081"/>
                    <a:pt x="1022787" y="804082"/>
                    <a:pt x="1034560" y="799640"/>
                  </a:cubicBezTo>
                  <a:cubicBezTo>
                    <a:pt x="1080318" y="783203"/>
                    <a:pt x="1134739" y="774762"/>
                    <a:pt x="1172278" y="743221"/>
                  </a:cubicBezTo>
                  <a:lnTo>
                    <a:pt x="1181830" y="735891"/>
                  </a:lnTo>
                  <a:cubicBezTo>
                    <a:pt x="1169391" y="695687"/>
                    <a:pt x="1172945" y="717899"/>
                    <a:pt x="1152731" y="684803"/>
                  </a:cubicBezTo>
                  <a:cubicBezTo>
                    <a:pt x="1146289" y="674363"/>
                    <a:pt x="1143180" y="670365"/>
                    <a:pt x="1136516" y="661925"/>
                  </a:cubicBezTo>
                  <a:cubicBezTo>
                    <a:pt x="1123188" y="645710"/>
                    <a:pt x="1122966" y="652151"/>
                    <a:pt x="1114525" y="640601"/>
                  </a:cubicBezTo>
                  <a:close/>
                  <a:moveTo>
                    <a:pt x="1069211" y="640601"/>
                  </a:moveTo>
                  <a:cubicBezTo>
                    <a:pt x="1088314" y="651485"/>
                    <a:pt x="1093201" y="657926"/>
                    <a:pt x="1110305" y="681693"/>
                  </a:cubicBezTo>
                  <a:cubicBezTo>
                    <a:pt x="1122966" y="699019"/>
                    <a:pt x="1137182" y="714345"/>
                    <a:pt x="1145179" y="733892"/>
                  </a:cubicBezTo>
                  <a:cubicBezTo>
                    <a:pt x="1125854" y="741000"/>
                    <a:pt x="1107639" y="748108"/>
                    <a:pt x="1087870" y="755216"/>
                  </a:cubicBezTo>
                  <a:lnTo>
                    <a:pt x="1027451" y="776761"/>
                  </a:lnTo>
                  <a:cubicBezTo>
                    <a:pt x="1009459" y="785646"/>
                    <a:pt x="991467" y="790533"/>
                    <a:pt x="973253" y="801417"/>
                  </a:cubicBezTo>
                  <a:lnTo>
                    <a:pt x="933714" y="821630"/>
                  </a:lnTo>
                  <a:cubicBezTo>
                    <a:pt x="928161" y="824518"/>
                    <a:pt x="925717" y="827849"/>
                    <a:pt x="923274" y="829182"/>
                  </a:cubicBezTo>
                  <a:cubicBezTo>
                    <a:pt x="930382" y="843176"/>
                    <a:pt x="925939" y="830515"/>
                    <a:pt x="937490" y="844508"/>
                  </a:cubicBezTo>
                  <a:cubicBezTo>
                    <a:pt x="957481" y="868498"/>
                    <a:pt x="982138" y="909146"/>
                    <a:pt x="1001907" y="934690"/>
                  </a:cubicBezTo>
                  <a:cubicBezTo>
                    <a:pt x="1011903" y="947351"/>
                    <a:pt x="1024342" y="955791"/>
                    <a:pt x="1030561" y="970229"/>
                  </a:cubicBezTo>
                  <a:cubicBezTo>
                    <a:pt x="987247" y="982446"/>
                    <a:pt x="935269" y="997772"/>
                    <a:pt x="898174" y="1021539"/>
                  </a:cubicBezTo>
                  <a:cubicBezTo>
                    <a:pt x="908169" y="1049305"/>
                    <a:pt x="1065213" y="1132378"/>
                    <a:pt x="1100309" y="1148149"/>
                  </a:cubicBezTo>
                  <a:lnTo>
                    <a:pt x="1114303" y="1155256"/>
                  </a:lnTo>
                  <a:cubicBezTo>
                    <a:pt x="1114747" y="1155701"/>
                    <a:pt x="1115858" y="1156367"/>
                    <a:pt x="1116524" y="1157033"/>
                  </a:cubicBezTo>
                  <a:cubicBezTo>
                    <a:pt x="1092090" y="1187908"/>
                    <a:pt x="1052774" y="1202568"/>
                    <a:pt x="1033227" y="1216562"/>
                  </a:cubicBezTo>
                  <a:cubicBezTo>
                    <a:pt x="999908" y="1240107"/>
                    <a:pt x="987913" y="1252324"/>
                    <a:pt x="943043" y="1271426"/>
                  </a:cubicBezTo>
                  <a:cubicBezTo>
                    <a:pt x="926384" y="1278534"/>
                    <a:pt x="886401" y="1295637"/>
                    <a:pt x="868409" y="1296970"/>
                  </a:cubicBezTo>
                  <a:lnTo>
                    <a:pt x="819541" y="1268538"/>
                  </a:lnTo>
                  <a:cubicBezTo>
                    <a:pt x="803325" y="1260098"/>
                    <a:pt x="784667" y="1248770"/>
                    <a:pt x="766897" y="1242328"/>
                  </a:cubicBezTo>
                  <a:cubicBezTo>
                    <a:pt x="754235" y="1237664"/>
                    <a:pt x="751792" y="1234554"/>
                    <a:pt x="740686" y="1229001"/>
                  </a:cubicBezTo>
                  <a:cubicBezTo>
                    <a:pt x="732911" y="1225225"/>
                    <a:pt x="720916" y="1221449"/>
                    <a:pt x="712698" y="1217228"/>
                  </a:cubicBezTo>
                  <a:cubicBezTo>
                    <a:pt x="696260" y="1208343"/>
                    <a:pt x="683377" y="1196571"/>
                    <a:pt x="662053" y="1189463"/>
                  </a:cubicBezTo>
                  <a:cubicBezTo>
                    <a:pt x="548101" y="1151036"/>
                    <a:pt x="549878" y="1211675"/>
                    <a:pt x="514560" y="1253656"/>
                  </a:cubicBezTo>
                  <a:cubicBezTo>
                    <a:pt x="503010" y="1267206"/>
                    <a:pt x="492348" y="1291861"/>
                    <a:pt x="482574" y="1300968"/>
                  </a:cubicBezTo>
                  <a:cubicBezTo>
                    <a:pt x="481908" y="1300968"/>
                    <a:pt x="480575" y="1300302"/>
                    <a:pt x="480131" y="1301190"/>
                  </a:cubicBezTo>
                  <a:cubicBezTo>
                    <a:pt x="479686" y="1302079"/>
                    <a:pt x="478131" y="1301412"/>
                    <a:pt x="477465" y="1301412"/>
                  </a:cubicBezTo>
                  <a:cubicBezTo>
                    <a:pt x="460139" y="1300746"/>
                    <a:pt x="436149" y="1290973"/>
                    <a:pt x="423044" y="1283421"/>
                  </a:cubicBezTo>
                  <a:cubicBezTo>
                    <a:pt x="404607" y="1272981"/>
                    <a:pt x="391502" y="1265429"/>
                    <a:pt x="373954" y="1253434"/>
                  </a:cubicBezTo>
                  <a:cubicBezTo>
                    <a:pt x="368845" y="1249880"/>
                    <a:pt x="366624" y="1249436"/>
                    <a:pt x="361737" y="1245882"/>
                  </a:cubicBezTo>
                  <a:cubicBezTo>
                    <a:pt x="357072" y="1242328"/>
                    <a:pt x="355517" y="1239885"/>
                    <a:pt x="351297" y="1236553"/>
                  </a:cubicBezTo>
                  <a:lnTo>
                    <a:pt x="306427" y="1202790"/>
                  </a:lnTo>
                  <a:cubicBezTo>
                    <a:pt x="300874" y="1199459"/>
                    <a:pt x="298431" y="1198126"/>
                    <a:pt x="294432" y="1194794"/>
                  </a:cubicBezTo>
                  <a:lnTo>
                    <a:pt x="284659" y="1183244"/>
                  </a:lnTo>
                  <a:cubicBezTo>
                    <a:pt x="291989" y="1176580"/>
                    <a:pt x="288657" y="1179246"/>
                    <a:pt x="297764" y="1174803"/>
                  </a:cubicBezTo>
                  <a:cubicBezTo>
                    <a:pt x="353074" y="1147926"/>
                    <a:pt x="457918" y="1105723"/>
                    <a:pt x="491903" y="1064187"/>
                  </a:cubicBezTo>
                  <a:cubicBezTo>
                    <a:pt x="508785" y="1070850"/>
                    <a:pt x="509673" y="1077736"/>
                    <a:pt x="527222" y="1086843"/>
                  </a:cubicBezTo>
                  <a:cubicBezTo>
                    <a:pt x="570092" y="1108833"/>
                    <a:pt x="630511" y="1112831"/>
                    <a:pt x="663385" y="1073516"/>
                  </a:cubicBezTo>
                  <a:cubicBezTo>
                    <a:pt x="693817" y="1037310"/>
                    <a:pt x="700036" y="1061743"/>
                    <a:pt x="709144" y="1004880"/>
                  </a:cubicBezTo>
                  <a:cubicBezTo>
                    <a:pt x="718029" y="949350"/>
                    <a:pt x="704701" y="950238"/>
                    <a:pt x="693150" y="914921"/>
                  </a:cubicBezTo>
                  <a:cubicBezTo>
                    <a:pt x="738020" y="876272"/>
                    <a:pt x="768674" y="836956"/>
                    <a:pt x="817541" y="800306"/>
                  </a:cubicBezTo>
                  <a:cubicBezTo>
                    <a:pt x="841087" y="782759"/>
                    <a:pt x="863300" y="762768"/>
                    <a:pt x="885734" y="746553"/>
                  </a:cubicBezTo>
                  <a:lnTo>
                    <a:pt x="1101642" y="538203"/>
                  </a:lnTo>
                  <a:cubicBezTo>
                    <a:pt x="1122300" y="518434"/>
                    <a:pt x="1158951" y="481784"/>
                    <a:pt x="1174944" y="460238"/>
                  </a:cubicBezTo>
                  <a:cubicBezTo>
                    <a:pt x="1183829" y="448466"/>
                    <a:pt x="1179831" y="449577"/>
                    <a:pt x="1192048" y="442691"/>
                  </a:cubicBezTo>
                  <a:cubicBezTo>
                    <a:pt x="1202710" y="466014"/>
                    <a:pt x="1212705" y="487337"/>
                    <a:pt x="1222701" y="513548"/>
                  </a:cubicBezTo>
                  <a:lnTo>
                    <a:pt x="1241582" y="588180"/>
                  </a:lnTo>
                  <a:cubicBezTo>
                    <a:pt x="1241360" y="593289"/>
                    <a:pt x="1236029" y="593733"/>
                    <a:pt x="1230253" y="594622"/>
                  </a:cubicBezTo>
                  <a:cubicBezTo>
                    <a:pt x="1186494" y="600619"/>
                    <a:pt x="1196934" y="596621"/>
                    <a:pt x="1149399" y="609282"/>
                  </a:cubicBezTo>
                  <a:cubicBezTo>
                    <a:pt x="1131629" y="614169"/>
                    <a:pt x="1124077" y="618833"/>
                    <a:pt x="1106529" y="622831"/>
                  </a:cubicBezTo>
                  <a:cubicBezTo>
                    <a:pt x="1090980" y="626163"/>
                    <a:pt x="1073876" y="625275"/>
                    <a:pt x="1069211" y="640601"/>
                  </a:cubicBezTo>
                  <a:close/>
                  <a:moveTo>
                    <a:pt x="168264" y="384495"/>
                  </a:moveTo>
                  <a:cubicBezTo>
                    <a:pt x="180703" y="371834"/>
                    <a:pt x="186923" y="353176"/>
                    <a:pt x="198696" y="338960"/>
                  </a:cubicBezTo>
                  <a:cubicBezTo>
                    <a:pt x="205582" y="330742"/>
                    <a:pt x="211357" y="328742"/>
                    <a:pt x="218687" y="319858"/>
                  </a:cubicBezTo>
                  <a:cubicBezTo>
                    <a:pt x="227572" y="309418"/>
                    <a:pt x="224907" y="306530"/>
                    <a:pt x="240900" y="303198"/>
                  </a:cubicBezTo>
                  <a:cubicBezTo>
                    <a:pt x="241566" y="348956"/>
                    <a:pt x="227572" y="389159"/>
                    <a:pt x="243787" y="461793"/>
                  </a:cubicBezTo>
                  <a:cubicBezTo>
                    <a:pt x="260891" y="458017"/>
                    <a:pt x="277107" y="431807"/>
                    <a:pt x="287546" y="418257"/>
                  </a:cubicBezTo>
                  <a:lnTo>
                    <a:pt x="325530" y="367836"/>
                  </a:lnTo>
                  <a:lnTo>
                    <a:pt x="437260" y="452908"/>
                  </a:lnTo>
                  <a:cubicBezTo>
                    <a:pt x="445035" y="460016"/>
                    <a:pt x="449255" y="465791"/>
                    <a:pt x="457252" y="472677"/>
                  </a:cubicBezTo>
                  <a:cubicBezTo>
                    <a:pt x="478576" y="490669"/>
                    <a:pt x="488127" y="497555"/>
                    <a:pt x="503232" y="495111"/>
                  </a:cubicBezTo>
                  <a:cubicBezTo>
                    <a:pt x="527444" y="450909"/>
                    <a:pt x="520336" y="399377"/>
                    <a:pt x="529887" y="351621"/>
                  </a:cubicBezTo>
                  <a:cubicBezTo>
                    <a:pt x="577422" y="349622"/>
                    <a:pt x="698704" y="412704"/>
                    <a:pt x="657166" y="302532"/>
                  </a:cubicBezTo>
                  <a:cubicBezTo>
                    <a:pt x="651168" y="286984"/>
                    <a:pt x="640062" y="264549"/>
                    <a:pt x="639174" y="246558"/>
                  </a:cubicBezTo>
                  <a:cubicBezTo>
                    <a:pt x="669827" y="243226"/>
                    <a:pt x="713142" y="270991"/>
                    <a:pt x="727136" y="239228"/>
                  </a:cubicBezTo>
                  <a:cubicBezTo>
                    <a:pt x="718917" y="229676"/>
                    <a:pt x="721805" y="234341"/>
                    <a:pt x="710921" y="229454"/>
                  </a:cubicBezTo>
                  <a:cubicBezTo>
                    <a:pt x="717584" y="214794"/>
                    <a:pt x="728469" y="167260"/>
                    <a:pt x="729579" y="150379"/>
                  </a:cubicBezTo>
                  <a:cubicBezTo>
                    <a:pt x="730023" y="141050"/>
                    <a:pt x="728024" y="145492"/>
                    <a:pt x="731356" y="135497"/>
                  </a:cubicBezTo>
                  <a:cubicBezTo>
                    <a:pt x="734022" y="127278"/>
                    <a:pt x="735355" y="127945"/>
                    <a:pt x="736909" y="125946"/>
                  </a:cubicBezTo>
                  <a:cubicBezTo>
                    <a:pt x="821318" y="126612"/>
                    <a:pt x="875739" y="161929"/>
                    <a:pt x="935047" y="205465"/>
                  </a:cubicBezTo>
                  <a:cubicBezTo>
                    <a:pt x="953039" y="218570"/>
                    <a:pt x="970143" y="227011"/>
                    <a:pt x="988801" y="240116"/>
                  </a:cubicBezTo>
                  <a:cubicBezTo>
                    <a:pt x="1013902" y="257664"/>
                    <a:pt x="1069878" y="300755"/>
                    <a:pt x="1090980" y="322523"/>
                  </a:cubicBezTo>
                  <a:lnTo>
                    <a:pt x="1137849" y="367836"/>
                  </a:lnTo>
                  <a:cubicBezTo>
                    <a:pt x="1149621" y="378276"/>
                    <a:pt x="1149621" y="381829"/>
                    <a:pt x="1159395" y="392269"/>
                  </a:cubicBezTo>
                  <a:cubicBezTo>
                    <a:pt x="1182940" y="418257"/>
                    <a:pt x="1192936" y="405819"/>
                    <a:pt x="1120523" y="484672"/>
                  </a:cubicBezTo>
                  <a:lnTo>
                    <a:pt x="901728" y="693688"/>
                  </a:lnTo>
                  <a:cubicBezTo>
                    <a:pt x="889955" y="703683"/>
                    <a:pt x="880181" y="712124"/>
                    <a:pt x="867520" y="721897"/>
                  </a:cubicBezTo>
                  <a:cubicBezTo>
                    <a:pt x="855747" y="731004"/>
                    <a:pt x="846640" y="740334"/>
                    <a:pt x="832868" y="749885"/>
                  </a:cubicBezTo>
                  <a:cubicBezTo>
                    <a:pt x="794218" y="776761"/>
                    <a:pt x="794662" y="782314"/>
                    <a:pt x="767119" y="805637"/>
                  </a:cubicBezTo>
                  <a:lnTo>
                    <a:pt x="706478" y="866499"/>
                  </a:lnTo>
                  <a:cubicBezTo>
                    <a:pt x="670493" y="913366"/>
                    <a:pt x="659165" y="889155"/>
                    <a:pt x="653612" y="884935"/>
                  </a:cubicBezTo>
                  <a:cubicBezTo>
                    <a:pt x="590750" y="837845"/>
                    <a:pt x="456141" y="892709"/>
                    <a:pt x="471023" y="1012432"/>
                  </a:cubicBezTo>
                  <a:cubicBezTo>
                    <a:pt x="474133" y="1037976"/>
                    <a:pt x="478576" y="1035755"/>
                    <a:pt x="483907" y="1053081"/>
                  </a:cubicBezTo>
                  <a:cubicBezTo>
                    <a:pt x="466137" y="1068851"/>
                    <a:pt x="464360" y="1066186"/>
                    <a:pt x="451698" y="1072849"/>
                  </a:cubicBezTo>
                  <a:cubicBezTo>
                    <a:pt x="383727" y="1109499"/>
                    <a:pt x="357739" y="1130157"/>
                    <a:pt x="276662" y="1161032"/>
                  </a:cubicBezTo>
                  <a:cubicBezTo>
                    <a:pt x="239345" y="1175247"/>
                    <a:pt x="236679" y="1161476"/>
                    <a:pt x="210024" y="1138153"/>
                  </a:cubicBezTo>
                  <a:cubicBezTo>
                    <a:pt x="215799" y="1123493"/>
                    <a:pt x="234014" y="1106612"/>
                    <a:pt x="243787" y="1095062"/>
                  </a:cubicBezTo>
                  <a:cubicBezTo>
                    <a:pt x="262668" y="1072183"/>
                    <a:pt x="288213" y="1030424"/>
                    <a:pt x="303540" y="1003547"/>
                  </a:cubicBezTo>
                  <a:cubicBezTo>
                    <a:pt x="314868" y="983334"/>
                    <a:pt x="325086" y="980447"/>
                    <a:pt x="317978" y="952237"/>
                  </a:cubicBezTo>
                  <a:lnTo>
                    <a:pt x="293322" y="955569"/>
                  </a:lnTo>
                  <a:cubicBezTo>
                    <a:pt x="295321" y="948017"/>
                    <a:pt x="305539" y="939799"/>
                    <a:pt x="312647" y="933357"/>
                  </a:cubicBezTo>
                  <a:lnTo>
                    <a:pt x="358627" y="893597"/>
                  </a:lnTo>
                  <a:cubicBezTo>
                    <a:pt x="373065" y="873829"/>
                    <a:pt x="334860" y="856947"/>
                    <a:pt x="320866" y="852727"/>
                  </a:cubicBezTo>
                  <a:cubicBezTo>
                    <a:pt x="287991" y="843176"/>
                    <a:pt x="272664" y="833180"/>
                    <a:pt x="258670" y="829626"/>
                  </a:cubicBezTo>
                  <a:cubicBezTo>
                    <a:pt x="246897" y="826517"/>
                    <a:pt x="233792" y="824740"/>
                    <a:pt x="225573" y="818076"/>
                  </a:cubicBezTo>
                  <a:cubicBezTo>
                    <a:pt x="232015" y="808525"/>
                    <a:pt x="228016" y="814522"/>
                    <a:pt x="235791" y="806970"/>
                  </a:cubicBezTo>
                  <a:cubicBezTo>
                    <a:pt x="252895" y="790755"/>
                    <a:pt x="289324" y="740556"/>
                    <a:pt x="284215" y="721453"/>
                  </a:cubicBezTo>
                  <a:lnTo>
                    <a:pt x="108512" y="717233"/>
                  </a:lnTo>
                  <a:cubicBezTo>
                    <a:pt x="80524" y="717011"/>
                    <a:pt x="76304" y="717011"/>
                    <a:pt x="54313" y="724341"/>
                  </a:cubicBezTo>
                  <a:cubicBezTo>
                    <a:pt x="57645" y="625275"/>
                    <a:pt x="57201" y="647265"/>
                    <a:pt x="87854" y="561304"/>
                  </a:cubicBezTo>
                  <a:cubicBezTo>
                    <a:pt x="91630" y="550864"/>
                    <a:pt x="92297" y="541979"/>
                    <a:pt x="96295" y="533094"/>
                  </a:cubicBezTo>
                  <a:cubicBezTo>
                    <a:pt x="104958" y="514214"/>
                    <a:pt x="112288" y="502664"/>
                    <a:pt x="118286" y="479563"/>
                  </a:cubicBezTo>
                  <a:lnTo>
                    <a:pt x="160268" y="391825"/>
                  </a:lnTo>
                  <a:cubicBezTo>
                    <a:pt x="160268" y="391825"/>
                    <a:pt x="166932" y="385828"/>
                    <a:pt x="168264" y="384495"/>
                  </a:cubicBezTo>
                  <a:close/>
                  <a:moveTo>
                    <a:pt x="996576" y="209463"/>
                  </a:moveTo>
                  <a:cubicBezTo>
                    <a:pt x="1025008" y="177700"/>
                    <a:pt x="1177387" y="117061"/>
                    <a:pt x="1231364" y="102845"/>
                  </a:cubicBezTo>
                  <a:cubicBezTo>
                    <a:pt x="1234030" y="128167"/>
                    <a:pt x="1244025" y="150823"/>
                    <a:pt x="1255132" y="168593"/>
                  </a:cubicBezTo>
                  <a:cubicBezTo>
                    <a:pt x="1260907" y="177922"/>
                    <a:pt x="1266016" y="182364"/>
                    <a:pt x="1276012" y="189917"/>
                  </a:cubicBezTo>
                  <a:cubicBezTo>
                    <a:pt x="1286674" y="197691"/>
                    <a:pt x="1293560" y="199246"/>
                    <a:pt x="1302000" y="206354"/>
                  </a:cubicBezTo>
                  <a:cubicBezTo>
                    <a:pt x="1298002" y="245003"/>
                    <a:pt x="1278011" y="277210"/>
                    <a:pt x="1262240" y="306975"/>
                  </a:cubicBezTo>
                  <a:cubicBezTo>
                    <a:pt x="1256909" y="317192"/>
                    <a:pt x="1216037" y="375166"/>
                    <a:pt x="1204931" y="385161"/>
                  </a:cubicBezTo>
                  <a:lnTo>
                    <a:pt x="1200711" y="388049"/>
                  </a:lnTo>
                  <a:cubicBezTo>
                    <a:pt x="1190493" y="378720"/>
                    <a:pt x="1187827" y="370279"/>
                    <a:pt x="1178498" y="360062"/>
                  </a:cubicBezTo>
                  <a:cubicBezTo>
                    <a:pt x="1147178" y="325855"/>
                    <a:pt x="1155397" y="344735"/>
                    <a:pt x="1125854" y="317192"/>
                  </a:cubicBezTo>
                  <a:cubicBezTo>
                    <a:pt x="1094090" y="287206"/>
                    <a:pt x="1066546" y="268325"/>
                    <a:pt x="1049220" y="252555"/>
                  </a:cubicBezTo>
                  <a:cubicBezTo>
                    <a:pt x="1024120" y="229898"/>
                    <a:pt x="1011014" y="223679"/>
                    <a:pt x="1001018" y="215238"/>
                  </a:cubicBezTo>
                  <a:cubicBezTo>
                    <a:pt x="996354" y="211018"/>
                    <a:pt x="999463" y="214350"/>
                    <a:pt x="996576" y="209463"/>
                  </a:cubicBezTo>
                  <a:close/>
                  <a:moveTo>
                    <a:pt x="265778" y="274545"/>
                  </a:moveTo>
                  <a:cubicBezTo>
                    <a:pt x="281993" y="270325"/>
                    <a:pt x="297098" y="252777"/>
                    <a:pt x="311758" y="245003"/>
                  </a:cubicBezTo>
                  <a:cubicBezTo>
                    <a:pt x="330861" y="234785"/>
                    <a:pt x="339302" y="226122"/>
                    <a:pt x="359294" y="216793"/>
                  </a:cubicBezTo>
                  <a:cubicBezTo>
                    <a:pt x="395278" y="199912"/>
                    <a:pt x="476132" y="155932"/>
                    <a:pt x="514560" y="144826"/>
                  </a:cubicBezTo>
                  <a:cubicBezTo>
                    <a:pt x="534330" y="139051"/>
                    <a:pt x="556764" y="134608"/>
                    <a:pt x="576312" y="131276"/>
                  </a:cubicBezTo>
                  <a:cubicBezTo>
                    <a:pt x="665829" y="115506"/>
                    <a:pt x="621848" y="120615"/>
                    <a:pt x="711143" y="122836"/>
                  </a:cubicBezTo>
                  <a:cubicBezTo>
                    <a:pt x="708255" y="141938"/>
                    <a:pt x="703146" y="150601"/>
                    <a:pt x="701813" y="173257"/>
                  </a:cubicBezTo>
                  <a:cubicBezTo>
                    <a:pt x="700925" y="192138"/>
                    <a:pt x="699814" y="210574"/>
                    <a:pt x="698037" y="226789"/>
                  </a:cubicBezTo>
                  <a:cubicBezTo>
                    <a:pt x="663607" y="223901"/>
                    <a:pt x="656499" y="223457"/>
                    <a:pt x="622292" y="226789"/>
                  </a:cubicBezTo>
                  <a:cubicBezTo>
                    <a:pt x="618960" y="234563"/>
                    <a:pt x="622958" y="230121"/>
                    <a:pt x="616072" y="235896"/>
                  </a:cubicBezTo>
                  <a:cubicBezTo>
                    <a:pt x="612963" y="277432"/>
                    <a:pt x="643616" y="310973"/>
                    <a:pt x="646726" y="346068"/>
                  </a:cubicBezTo>
                  <a:cubicBezTo>
                    <a:pt x="621848" y="344513"/>
                    <a:pt x="603633" y="340071"/>
                    <a:pt x="581198" y="335628"/>
                  </a:cubicBezTo>
                  <a:cubicBezTo>
                    <a:pt x="568759" y="332963"/>
                    <a:pt x="559652" y="334518"/>
                    <a:pt x="547213" y="333407"/>
                  </a:cubicBezTo>
                  <a:cubicBezTo>
                    <a:pt x="529887" y="331852"/>
                    <a:pt x="533885" y="331630"/>
                    <a:pt x="523001" y="326521"/>
                  </a:cubicBezTo>
                  <a:cubicBezTo>
                    <a:pt x="513005" y="337405"/>
                    <a:pt x="505453" y="334295"/>
                    <a:pt x="501899" y="348956"/>
                  </a:cubicBezTo>
                  <a:cubicBezTo>
                    <a:pt x="491681" y="390714"/>
                    <a:pt x="495902" y="436471"/>
                    <a:pt x="493902" y="476453"/>
                  </a:cubicBezTo>
                  <a:cubicBezTo>
                    <a:pt x="486794" y="473788"/>
                    <a:pt x="457029" y="449354"/>
                    <a:pt x="450810" y="442913"/>
                  </a:cubicBezTo>
                  <a:cubicBezTo>
                    <a:pt x="439926" y="431585"/>
                    <a:pt x="441258" y="433584"/>
                    <a:pt x="429486" y="424921"/>
                  </a:cubicBezTo>
                  <a:cubicBezTo>
                    <a:pt x="419046" y="417591"/>
                    <a:pt x="420378" y="414703"/>
                    <a:pt x="411715" y="406263"/>
                  </a:cubicBezTo>
                  <a:lnTo>
                    <a:pt x="347077" y="359173"/>
                  </a:lnTo>
                  <a:cubicBezTo>
                    <a:pt x="342190" y="356286"/>
                    <a:pt x="339524" y="355175"/>
                    <a:pt x="335082" y="351621"/>
                  </a:cubicBezTo>
                  <a:cubicBezTo>
                    <a:pt x="326641" y="344513"/>
                    <a:pt x="339302" y="349844"/>
                    <a:pt x="325530" y="344513"/>
                  </a:cubicBezTo>
                  <a:cubicBezTo>
                    <a:pt x="289768" y="368502"/>
                    <a:pt x="288213" y="398933"/>
                    <a:pt x="264445" y="409150"/>
                  </a:cubicBezTo>
                  <a:cubicBezTo>
                    <a:pt x="259114" y="360284"/>
                    <a:pt x="263557" y="322967"/>
                    <a:pt x="265778" y="274545"/>
                  </a:cubicBezTo>
                  <a:close/>
                  <a:moveTo>
                    <a:pt x="1306221" y="192804"/>
                  </a:moveTo>
                  <a:cubicBezTo>
                    <a:pt x="1277789" y="187029"/>
                    <a:pt x="1266904" y="171925"/>
                    <a:pt x="1257131" y="146159"/>
                  </a:cubicBezTo>
                  <a:cubicBezTo>
                    <a:pt x="1246691" y="118616"/>
                    <a:pt x="1236251" y="100624"/>
                    <a:pt x="1254243" y="72414"/>
                  </a:cubicBezTo>
                  <a:cubicBezTo>
                    <a:pt x="1274235" y="41984"/>
                    <a:pt x="1273346" y="35098"/>
                    <a:pt x="1301334" y="26657"/>
                  </a:cubicBezTo>
                  <a:cubicBezTo>
                    <a:pt x="1329544" y="18217"/>
                    <a:pt x="1354422" y="34654"/>
                    <a:pt x="1370860" y="45982"/>
                  </a:cubicBezTo>
                  <a:cubicBezTo>
                    <a:pt x="1426169" y="84631"/>
                    <a:pt x="1439719" y="110175"/>
                    <a:pt x="1408621" y="157709"/>
                  </a:cubicBezTo>
                  <a:cubicBezTo>
                    <a:pt x="1391073" y="184364"/>
                    <a:pt x="1385298" y="187473"/>
                    <a:pt x="1355533" y="196358"/>
                  </a:cubicBezTo>
                  <a:cubicBezTo>
                    <a:pt x="1301334" y="212573"/>
                    <a:pt x="1336874" y="175701"/>
                    <a:pt x="1325768" y="154155"/>
                  </a:cubicBezTo>
                  <a:cubicBezTo>
                    <a:pt x="1311108" y="159708"/>
                    <a:pt x="1319104" y="166816"/>
                    <a:pt x="1306221" y="192804"/>
                  </a:cubicBezTo>
                  <a:close/>
                  <a:moveTo>
                    <a:pt x="980361" y="200134"/>
                  </a:moveTo>
                  <a:cubicBezTo>
                    <a:pt x="959259" y="193248"/>
                    <a:pt x="928827" y="163040"/>
                    <a:pt x="906614" y="148380"/>
                  </a:cubicBezTo>
                  <a:cubicBezTo>
                    <a:pt x="835978" y="102179"/>
                    <a:pt x="660720" y="83742"/>
                    <a:pt x="583642" y="96403"/>
                  </a:cubicBezTo>
                  <a:cubicBezTo>
                    <a:pt x="554987" y="101290"/>
                    <a:pt x="457474" y="118838"/>
                    <a:pt x="437482" y="137496"/>
                  </a:cubicBezTo>
                  <a:cubicBezTo>
                    <a:pt x="425932" y="148158"/>
                    <a:pt x="415270" y="158597"/>
                    <a:pt x="399498" y="165483"/>
                  </a:cubicBezTo>
                  <a:lnTo>
                    <a:pt x="275107" y="228344"/>
                  </a:lnTo>
                  <a:cubicBezTo>
                    <a:pt x="263113" y="236118"/>
                    <a:pt x="246231" y="247224"/>
                    <a:pt x="240456" y="258996"/>
                  </a:cubicBezTo>
                  <a:cubicBezTo>
                    <a:pt x="231793" y="257219"/>
                    <a:pt x="235125" y="257441"/>
                    <a:pt x="226906" y="256775"/>
                  </a:cubicBezTo>
                  <a:lnTo>
                    <a:pt x="179593" y="309862"/>
                  </a:lnTo>
                  <a:cubicBezTo>
                    <a:pt x="122506" y="382496"/>
                    <a:pt x="105402" y="425810"/>
                    <a:pt x="71417" y="510882"/>
                  </a:cubicBezTo>
                  <a:cubicBezTo>
                    <a:pt x="26325" y="622609"/>
                    <a:pt x="14330" y="693466"/>
                    <a:pt x="37876" y="816521"/>
                  </a:cubicBezTo>
                  <a:cubicBezTo>
                    <a:pt x="40763" y="830737"/>
                    <a:pt x="45650" y="848951"/>
                    <a:pt x="46761" y="860945"/>
                  </a:cubicBezTo>
                  <a:cubicBezTo>
                    <a:pt x="46094" y="861612"/>
                    <a:pt x="45206" y="861612"/>
                    <a:pt x="44984" y="862722"/>
                  </a:cubicBezTo>
                  <a:cubicBezTo>
                    <a:pt x="44762" y="863833"/>
                    <a:pt x="43651" y="864277"/>
                    <a:pt x="43429" y="864722"/>
                  </a:cubicBezTo>
                  <a:lnTo>
                    <a:pt x="16996" y="897818"/>
                  </a:lnTo>
                  <a:cubicBezTo>
                    <a:pt x="-1219" y="930914"/>
                    <a:pt x="-4328" y="972228"/>
                    <a:pt x="5445" y="1007101"/>
                  </a:cubicBezTo>
                  <a:cubicBezTo>
                    <a:pt x="12775" y="1033312"/>
                    <a:pt x="19439" y="1033312"/>
                    <a:pt x="29213" y="1048638"/>
                  </a:cubicBezTo>
                  <a:cubicBezTo>
                    <a:pt x="18773" y="1056635"/>
                    <a:pt x="7444" y="1065742"/>
                    <a:pt x="5001" y="1081734"/>
                  </a:cubicBezTo>
                  <a:cubicBezTo>
                    <a:pt x="3224" y="1093285"/>
                    <a:pt x="3002" y="1131712"/>
                    <a:pt x="4335" y="1143484"/>
                  </a:cubicBezTo>
                  <a:cubicBezTo>
                    <a:pt x="7666" y="1176136"/>
                    <a:pt x="23437" y="1204567"/>
                    <a:pt x="51425" y="1220560"/>
                  </a:cubicBezTo>
                  <a:cubicBezTo>
                    <a:pt x="77636" y="1235220"/>
                    <a:pt x="64309" y="1232777"/>
                    <a:pt x="98739" y="1235664"/>
                  </a:cubicBezTo>
                  <a:cubicBezTo>
                    <a:pt x="116731" y="1237219"/>
                    <a:pt x="130725" y="1235220"/>
                    <a:pt x="149383" y="1230556"/>
                  </a:cubicBezTo>
                  <a:cubicBezTo>
                    <a:pt x="177149" y="1223448"/>
                    <a:pt x="223352" y="1202346"/>
                    <a:pt x="245120" y="1199459"/>
                  </a:cubicBezTo>
                  <a:cubicBezTo>
                    <a:pt x="266889" y="1227446"/>
                    <a:pt x="372843" y="1299858"/>
                    <a:pt x="409272" y="1313185"/>
                  </a:cubicBezTo>
                  <a:cubicBezTo>
                    <a:pt x="573202" y="1372935"/>
                    <a:pt x="713808" y="1376489"/>
                    <a:pt x="882847" y="1322070"/>
                  </a:cubicBezTo>
                  <a:cubicBezTo>
                    <a:pt x="961702" y="1296748"/>
                    <a:pt x="1047665" y="1246326"/>
                    <a:pt x="1104530" y="1195683"/>
                  </a:cubicBezTo>
                  <a:cubicBezTo>
                    <a:pt x="1112748" y="1188575"/>
                    <a:pt x="1113193" y="1186131"/>
                    <a:pt x="1121411" y="1179690"/>
                  </a:cubicBezTo>
                  <a:cubicBezTo>
                    <a:pt x="1176943" y="1135266"/>
                    <a:pt x="1222479" y="1062854"/>
                    <a:pt x="1254465" y="997328"/>
                  </a:cubicBezTo>
                  <a:cubicBezTo>
                    <a:pt x="1274901" y="955569"/>
                    <a:pt x="1275790" y="934023"/>
                    <a:pt x="1284452" y="886489"/>
                  </a:cubicBezTo>
                  <a:lnTo>
                    <a:pt x="1289561" y="841399"/>
                  </a:lnTo>
                  <a:cubicBezTo>
                    <a:pt x="1290228" y="834291"/>
                    <a:pt x="1291338" y="834735"/>
                    <a:pt x="1293115" y="825628"/>
                  </a:cubicBezTo>
                  <a:cubicBezTo>
                    <a:pt x="1298446" y="800528"/>
                    <a:pt x="1293115" y="723230"/>
                    <a:pt x="1292893" y="693022"/>
                  </a:cubicBezTo>
                  <a:cubicBezTo>
                    <a:pt x="1292671" y="668366"/>
                    <a:pt x="1266016" y="536426"/>
                    <a:pt x="1257575" y="514214"/>
                  </a:cubicBezTo>
                  <a:cubicBezTo>
                    <a:pt x="1251356" y="498665"/>
                    <a:pt x="1243581" y="479119"/>
                    <a:pt x="1236917" y="465791"/>
                  </a:cubicBezTo>
                  <a:cubicBezTo>
                    <a:pt x="1208263" y="407818"/>
                    <a:pt x="1203598" y="421145"/>
                    <a:pt x="1244692" y="372278"/>
                  </a:cubicBezTo>
                  <a:cubicBezTo>
                    <a:pt x="1255354" y="359617"/>
                    <a:pt x="1266904" y="341181"/>
                    <a:pt x="1275345" y="323634"/>
                  </a:cubicBezTo>
                  <a:cubicBezTo>
                    <a:pt x="1292227" y="288538"/>
                    <a:pt x="1314662" y="254998"/>
                    <a:pt x="1321548" y="212795"/>
                  </a:cubicBezTo>
                  <a:cubicBezTo>
                    <a:pt x="1373525" y="214128"/>
                    <a:pt x="1387075" y="205909"/>
                    <a:pt x="1413730" y="179255"/>
                  </a:cubicBezTo>
                  <a:cubicBezTo>
                    <a:pt x="1430612" y="162596"/>
                    <a:pt x="1429057" y="169926"/>
                    <a:pt x="1438386" y="141938"/>
                  </a:cubicBezTo>
                  <a:cubicBezTo>
                    <a:pt x="1446383" y="117505"/>
                    <a:pt x="1444162" y="121947"/>
                    <a:pt x="1436387" y="98625"/>
                  </a:cubicBezTo>
                  <a:cubicBezTo>
                    <a:pt x="1428169" y="73303"/>
                    <a:pt x="1409954" y="38208"/>
                    <a:pt x="1389296" y="21104"/>
                  </a:cubicBezTo>
                  <a:cubicBezTo>
                    <a:pt x="1371970" y="6666"/>
                    <a:pt x="1371526" y="6000"/>
                    <a:pt x="1347314" y="891"/>
                  </a:cubicBezTo>
                  <a:cubicBezTo>
                    <a:pt x="1319326" y="-4884"/>
                    <a:pt x="1253577" y="17106"/>
                    <a:pt x="1234696" y="75746"/>
                  </a:cubicBezTo>
                  <a:cubicBezTo>
                    <a:pt x="1226033" y="102401"/>
                    <a:pt x="1233585" y="84631"/>
                    <a:pt x="1194269" y="98402"/>
                  </a:cubicBezTo>
                  <a:cubicBezTo>
                    <a:pt x="1177831" y="104178"/>
                    <a:pt x="1162283" y="107732"/>
                    <a:pt x="1145401" y="111952"/>
                  </a:cubicBezTo>
                  <a:cubicBezTo>
                    <a:pt x="1110083" y="120615"/>
                    <a:pt x="1048998" y="147713"/>
                    <a:pt x="1016345" y="169926"/>
                  </a:cubicBezTo>
                  <a:cubicBezTo>
                    <a:pt x="997020" y="183253"/>
                    <a:pt x="995243" y="185474"/>
                    <a:pt x="980361" y="2001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8C812ADE-A150-6949-ABDA-CA15176E87EF}"/>
                </a:ext>
              </a:extLst>
            </p:cNvPr>
            <p:cNvSpPr/>
            <p:nvPr/>
          </p:nvSpPr>
          <p:spPr>
            <a:xfrm>
              <a:off x="7272384" y="5836493"/>
              <a:ext cx="526905" cy="444708"/>
            </a:xfrm>
            <a:custGeom>
              <a:avLst/>
              <a:gdLst>
                <a:gd name="connsiteX0" fmla="*/ 317864 w 526905"/>
                <a:gd name="connsiteY0" fmla="*/ 300944 h 444708"/>
                <a:gd name="connsiteX1" fmla="*/ 296317 w 526905"/>
                <a:gd name="connsiteY1" fmla="*/ 276955 h 444708"/>
                <a:gd name="connsiteX2" fmla="*/ 265886 w 526905"/>
                <a:gd name="connsiteY2" fmla="*/ 259630 h 444708"/>
                <a:gd name="connsiteX3" fmla="*/ 216130 w 526905"/>
                <a:gd name="connsiteY3" fmla="*/ 331153 h 444708"/>
                <a:gd name="connsiteX4" fmla="*/ 181034 w 526905"/>
                <a:gd name="connsiteY4" fmla="*/ 418002 h 444708"/>
                <a:gd name="connsiteX5" fmla="*/ 115728 w 526905"/>
                <a:gd name="connsiteY5" fmla="*/ 368914 h 444708"/>
                <a:gd name="connsiteX6" fmla="*/ 83298 w 526905"/>
                <a:gd name="connsiteY6" fmla="*/ 345369 h 444708"/>
                <a:gd name="connsiteX7" fmla="*/ 46202 w 526905"/>
                <a:gd name="connsiteY7" fmla="*/ 322934 h 444708"/>
                <a:gd name="connsiteX8" fmla="*/ 55532 w 526905"/>
                <a:gd name="connsiteY8" fmla="*/ 305387 h 444708"/>
                <a:gd name="connsiteX9" fmla="*/ 153712 w 526905"/>
                <a:gd name="connsiteY9" fmla="*/ 235863 h 444708"/>
                <a:gd name="connsiteX10" fmla="*/ 177702 w 526905"/>
                <a:gd name="connsiteY10" fmla="*/ 141461 h 444708"/>
                <a:gd name="connsiteX11" fmla="*/ 161486 w 526905"/>
                <a:gd name="connsiteY11" fmla="*/ 106366 h 444708"/>
                <a:gd name="connsiteX12" fmla="*/ 217684 w 526905"/>
                <a:gd name="connsiteY12" fmla="*/ 138574 h 444708"/>
                <a:gd name="connsiteX13" fmla="*/ 225903 w 526905"/>
                <a:gd name="connsiteY13" fmla="*/ 152345 h 444708"/>
                <a:gd name="connsiteX14" fmla="*/ 279658 w 526905"/>
                <a:gd name="connsiteY14" fmla="*/ 95704 h 444708"/>
                <a:gd name="connsiteX15" fmla="*/ 321196 w 526905"/>
                <a:gd name="connsiteY15" fmla="*/ 25070 h 444708"/>
                <a:gd name="connsiteX16" fmla="*/ 403827 w 526905"/>
                <a:gd name="connsiteY16" fmla="*/ 53945 h 444708"/>
                <a:gd name="connsiteX17" fmla="*/ 445142 w 526905"/>
                <a:gd name="connsiteY17" fmla="*/ 68827 h 444708"/>
                <a:gd name="connsiteX18" fmla="*/ 464245 w 526905"/>
                <a:gd name="connsiteY18" fmla="*/ 75935 h 444708"/>
                <a:gd name="connsiteX19" fmla="*/ 474019 w 526905"/>
                <a:gd name="connsiteY19" fmla="*/ 79489 h 444708"/>
                <a:gd name="connsiteX20" fmla="*/ 484237 w 526905"/>
                <a:gd name="connsiteY20" fmla="*/ 83265 h 444708"/>
                <a:gd name="connsiteX21" fmla="*/ 486680 w 526905"/>
                <a:gd name="connsiteY21" fmla="*/ 84376 h 444708"/>
                <a:gd name="connsiteX22" fmla="*/ 398718 w 526905"/>
                <a:gd name="connsiteY22" fmla="*/ 188107 h 444708"/>
                <a:gd name="connsiteX23" fmla="*/ 317864 w 526905"/>
                <a:gd name="connsiteY23" fmla="*/ 300944 h 444708"/>
                <a:gd name="connsiteX24" fmla="*/ 323861 w 526905"/>
                <a:gd name="connsiteY24" fmla="*/ 327155 h 444708"/>
                <a:gd name="connsiteX25" fmla="*/ 373173 w 526905"/>
                <a:gd name="connsiteY25" fmla="*/ 254743 h 444708"/>
                <a:gd name="connsiteX26" fmla="*/ 397829 w 526905"/>
                <a:gd name="connsiteY26" fmla="*/ 220092 h 444708"/>
                <a:gd name="connsiteX27" fmla="*/ 425151 w 526905"/>
                <a:gd name="connsiteY27" fmla="*/ 188551 h 444708"/>
                <a:gd name="connsiteX28" fmla="*/ 480905 w 526905"/>
                <a:gd name="connsiteY28" fmla="*/ 125691 h 444708"/>
                <a:gd name="connsiteX29" fmla="*/ 505561 w 526905"/>
                <a:gd name="connsiteY29" fmla="*/ 91484 h 444708"/>
                <a:gd name="connsiteX30" fmla="*/ 525997 w 526905"/>
                <a:gd name="connsiteY30" fmla="*/ 58166 h 444708"/>
                <a:gd name="connsiteX31" fmla="*/ 500230 w 526905"/>
                <a:gd name="connsiteY31" fmla="*/ 63274 h 444708"/>
                <a:gd name="connsiteX32" fmla="*/ 443810 w 526905"/>
                <a:gd name="connsiteY32" fmla="*/ 41062 h 444708"/>
                <a:gd name="connsiteX33" fmla="*/ 413823 w 526905"/>
                <a:gd name="connsiteY33" fmla="*/ 31511 h 444708"/>
                <a:gd name="connsiteX34" fmla="*/ 332524 w 526905"/>
                <a:gd name="connsiteY34" fmla="*/ 3968 h 444708"/>
                <a:gd name="connsiteX35" fmla="*/ 296317 w 526905"/>
                <a:gd name="connsiteY35" fmla="*/ 3968 h 444708"/>
                <a:gd name="connsiteX36" fmla="*/ 283878 w 526905"/>
                <a:gd name="connsiteY36" fmla="*/ 37286 h 444708"/>
                <a:gd name="connsiteX37" fmla="*/ 235677 w 526905"/>
                <a:gd name="connsiteY37" fmla="*/ 123469 h 444708"/>
                <a:gd name="connsiteX38" fmla="*/ 213908 w 526905"/>
                <a:gd name="connsiteY38" fmla="*/ 109254 h 444708"/>
                <a:gd name="connsiteX39" fmla="*/ 143494 w 526905"/>
                <a:gd name="connsiteY39" fmla="*/ 72603 h 444708"/>
                <a:gd name="connsiteX40" fmla="*/ 147048 w 526905"/>
                <a:gd name="connsiteY40" fmla="*/ 133909 h 444708"/>
                <a:gd name="connsiteX41" fmla="*/ 166595 w 526905"/>
                <a:gd name="connsiteY41" fmla="*/ 203655 h 444708"/>
                <a:gd name="connsiteX42" fmla="*/ 79077 w 526905"/>
                <a:gd name="connsiteY42" fmla="*/ 266738 h 444708"/>
                <a:gd name="connsiteX43" fmla="*/ 37539 w 526905"/>
                <a:gd name="connsiteY43" fmla="*/ 300722 h 444708"/>
                <a:gd name="connsiteX44" fmla="*/ 19325 w 526905"/>
                <a:gd name="connsiteY44" fmla="*/ 318714 h 444708"/>
                <a:gd name="connsiteX45" fmla="*/ 0 w 526905"/>
                <a:gd name="connsiteY45" fmla="*/ 334485 h 444708"/>
                <a:gd name="connsiteX46" fmla="*/ 44203 w 526905"/>
                <a:gd name="connsiteY46" fmla="*/ 358030 h 444708"/>
                <a:gd name="connsiteX47" fmla="*/ 83298 w 526905"/>
                <a:gd name="connsiteY47" fmla="*/ 384462 h 444708"/>
                <a:gd name="connsiteX48" fmla="*/ 199692 w 526905"/>
                <a:gd name="connsiteY48" fmla="*/ 426887 h 444708"/>
                <a:gd name="connsiteX49" fmla="*/ 251670 w 526905"/>
                <a:gd name="connsiteY49" fmla="*/ 314494 h 444708"/>
                <a:gd name="connsiteX50" fmla="*/ 261666 w 526905"/>
                <a:gd name="connsiteY50" fmla="*/ 291171 h 444708"/>
                <a:gd name="connsiteX51" fmla="*/ 323861 w 526905"/>
                <a:gd name="connsiteY51" fmla="*/ 327155 h 4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6905" h="444708">
                  <a:moveTo>
                    <a:pt x="317864" y="300944"/>
                  </a:moveTo>
                  <a:cubicBezTo>
                    <a:pt x="310534" y="294059"/>
                    <a:pt x="303425" y="284507"/>
                    <a:pt x="296317" y="276955"/>
                  </a:cubicBezTo>
                  <a:cubicBezTo>
                    <a:pt x="282990" y="262517"/>
                    <a:pt x="279214" y="267404"/>
                    <a:pt x="265886" y="259630"/>
                  </a:cubicBezTo>
                  <a:cubicBezTo>
                    <a:pt x="227458" y="298501"/>
                    <a:pt x="245228" y="273623"/>
                    <a:pt x="216130" y="331153"/>
                  </a:cubicBezTo>
                  <a:cubicBezTo>
                    <a:pt x="202358" y="358474"/>
                    <a:pt x="189696" y="388016"/>
                    <a:pt x="181034" y="418002"/>
                  </a:cubicBezTo>
                  <a:cubicBezTo>
                    <a:pt x="158154" y="409118"/>
                    <a:pt x="152379" y="393125"/>
                    <a:pt x="115728" y="368914"/>
                  </a:cubicBezTo>
                  <a:cubicBezTo>
                    <a:pt x="103067" y="360695"/>
                    <a:pt x="93293" y="354698"/>
                    <a:pt x="83298" y="345369"/>
                  </a:cubicBezTo>
                  <a:cubicBezTo>
                    <a:pt x="68637" y="331153"/>
                    <a:pt x="68415" y="330264"/>
                    <a:pt x="46202" y="322934"/>
                  </a:cubicBezTo>
                  <a:cubicBezTo>
                    <a:pt x="48868" y="313161"/>
                    <a:pt x="48424" y="312939"/>
                    <a:pt x="55532" y="305387"/>
                  </a:cubicBezTo>
                  <a:cubicBezTo>
                    <a:pt x="69748" y="289838"/>
                    <a:pt x="134831" y="248746"/>
                    <a:pt x="153712" y="235863"/>
                  </a:cubicBezTo>
                  <a:cubicBezTo>
                    <a:pt x="191918" y="210097"/>
                    <a:pt x="198804" y="212984"/>
                    <a:pt x="177702" y="141461"/>
                  </a:cubicBezTo>
                  <a:cubicBezTo>
                    <a:pt x="172593" y="124136"/>
                    <a:pt x="166151" y="132132"/>
                    <a:pt x="161486" y="106366"/>
                  </a:cubicBezTo>
                  <a:cubicBezTo>
                    <a:pt x="179701" y="111253"/>
                    <a:pt x="196138" y="125691"/>
                    <a:pt x="217684" y="138574"/>
                  </a:cubicBezTo>
                  <a:cubicBezTo>
                    <a:pt x="227902" y="145015"/>
                    <a:pt x="221461" y="142572"/>
                    <a:pt x="225903" y="152345"/>
                  </a:cubicBezTo>
                  <a:cubicBezTo>
                    <a:pt x="249671" y="145904"/>
                    <a:pt x="270995" y="116361"/>
                    <a:pt x="279658" y="95704"/>
                  </a:cubicBezTo>
                  <a:cubicBezTo>
                    <a:pt x="290320" y="70160"/>
                    <a:pt x="304536" y="43950"/>
                    <a:pt x="321196" y="25070"/>
                  </a:cubicBezTo>
                  <a:cubicBezTo>
                    <a:pt x="331858" y="26402"/>
                    <a:pt x="386945" y="48614"/>
                    <a:pt x="403827" y="53945"/>
                  </a:cubicBezTo>
                  <a:cubicBezTo>
                    <a:pt x="418709" y="58610"/>
                    <a:pt x="430482" y="63052"/>
                    <a:pt x="445142" y="68827"/>
                  </a:cubicBezTo>
                  <a:cubicBezTo>
                    <a:pt x="452473" y="71493"/>
                    <a:pt x="456915" y="73270"/>
                    <a:pt x="464245" y="75935"/>
                  </a:cubicBezTo>
                  <a:cubicBezTo>
                    <a:pt x="467133" y="77046"/>
                    <a:pt x="470465" y="78157"/>
                    <a:pt x="474019" y="79489"/>
                  </a:cubicBezTo>
                  <a:lnTo>
                    <a:pt x="484237" y="83265"/>
                  </a:lnTo>
                  <a:cubicBezTo>
                    <a:pt x="484903" y="83487"/>
                    <a:pt x="486014" y="83932"/>
                    <a:pt x="486680" y="84376"/>
                  </a:cubicBezTo>
                  <a:lnTo>
                    <a:pt x="398718" y="188107"/>
                  </a:lnTo>
                  <a:cubicBezTo>
                    <a:pt x="349628" y="240972"/>
                    <a:pt x="331636" y="286506"/>
                    <a:pt x="317864" y="300944"/>
                  </a:cubicBezTo>
                  <a:close/>
                  <a:moveTo>
                    <a:pt x="323861" y="327155"/>
                  </a:moveTo>
                  <a:cubicBezTo>
                    <a:pt x="335856" y="314494"/>
                    <a:pt x="365399" y="265405"/>
                    <a:pt x="373173" y="254743"/>
                  </a:cubicBezTo>
                  <a:cubicBezTo>
                    <a:pt x="381614" y="242749"/>
                    <a:pt x="388944" y="230532"/>
                    <a:pt x="397829" y="220092"/>
                  </a:cubicBezTo>
                  <a:cubicBezTo>
                    <a:pt x="406937" y="209652"/>
                    <a:pt x="415822" y="199213"/>
                    <a:pt x="425151" y="188551"/>
                  </a:cubicBezTo>
                  <a:lnTo>
                    <a:pt x="480905" y="125691"/>
                  </a:lnTo>
                  <a:cubicBezTo>
                    <a:pt x="490456" y="113474"/>
                    <a:pt x="495787" y="103923"/>
                    <a:pt x="505561" y="91484"/>
                  </a:cubicBezTo>
                  <a:cubicBezTo>
                    <a:pt x="522665" y="69938"/>
                    <a:pt x="529551" y="69272"/>
                    <a:pt x="525997" y="58166"/>
                  </a:cubicBezTo>
                  <a:cubicBezTo>
                    <a:pt x="515335" y="53501"/>
                    <a:pt x="516667" y="65273"/>
                    <a:pt x="500230" y="63274"/>
                  </a:cubicBezTo>
                  <a:cubicBezTo>
                    <a:pt x="487569" y="61942"/>
                    <a:pt x="452028" y="43950"/>
                    <a:pt x="443810" y="41062"/>
                  </a:cubicBezTo>
                  <a:cubicBezTo>
                    <a:pt x="433148" y="37286"/>
                    <a:pt x="424929" y="35953"/>
                    <a:pt x="413823" y="31511"/>
                  </a:cubicBezTo>
                  <a:cubicBezTo>
                    <a:pt x="386057" y="20183"/>
                    <a:pt x="363844" y="20627"/>
                    <a:pt x="332524" y="3968"/>
                  </a:cubicBezTo>
                  <a:cubicBezTo>
                    <a:pt x="318086" y="-3584"/>
                    <a:pt x="319863" y="1525"/>
                    <a:pt x="296317" y="3968"/>
                  </a:cubicBezTo>
                  <a:cubicBezTo>
                    <a:pt x="290542" y="29734"/>
                    <a:pt x="298761" y="15963"/>
                    <a:pt x="283878" y="37286"/>
                  </a:cubicBezTo>
                  <a:cubicBezTo>
                    <a:pt x="266997" y="61275"/>
                    <a:pt x="239453" y="119027"/>
                    <a:pt x="235677" y="123469"/>
                  </a:cubicBezTo>
                  <a:cubicBezTo>
                    <a:pt x="227458" y="119027"/>
                    <a:pt x="222127" y="116361"/>
                    <a:pt x="213908" y="109254"/>
                  </a:cubicBezTo>
                  <a:lnTo>
                    <a:pt x="143494" y="72603"/>
                  </a:lnTo>
                  <a:cubicBezTo>
                    <a:pt x="128389" y="90373"/>
                    <a:pt x="131499" y="88152"/>
                    <a:pt x="147048" y="133909"/>
                  </a:cubicBezTo>
                  <a:cubicBezTo>
                    <a:pt x="153490" y="152789"/>
                    <a:pt x="163930" y="183220"/>
                    <a:pt x="166595" y="203655"/>
                  </a:cubicBezTo>
                  <a:lnTo>
                    <a:pt x="79077" y="266738"/>
                  </a:lnTo>
                  <a:cubicBezTo>
                    <a:pt x="60863" y="278732"/>
                    <a:pt x="51978" y="287173"/>
                    <a:pt x="37539" y="300722"/>
                  </a:cubicBezTo>
                  <a:cubicBezTo>
                    <a:pt x="31320" y="306497"/>
                    <a:pt x="24656" y="314272"/>
                    <a:pt x="19325" y="318714"/>
                  </a:cubicBezTo>
                  <a:cubicBezTo>
                    <a:pt x="7552" y="328487"/>
                    <a:pt x="5553" y="320491"/>
                    <a:pt x="0" y="334485"/>
                  </a:cubicBezTo>
                  <a:cubicBezTo>
                    <a:pt x="7108" y="340926"/>
                    <a:pt x="16437" y="340260"/>
                    <a:pt x="44203" y="358030"/>
                  </a:cubicBezTo>
                  <a:cubicBezTo>
                    <a:pt x="59086" y="367359"/>
                    <a:pt x="68637" y="374911"/>
                    <a:pt x="83298" y="384462"/>
                  </a:cubicBezTo>
                  <a:cubicBezTo>
                    <a:pt x="162819" y="435772"/>
                    <a:pt x="170149" y="465981"/>
                    <a:pt x="199692" y="426887"/>
                  </a:cubicBezTo>
                  <a:cubicBezTo>
                    <a:pt x="225681" y="392236"/>
                    <a:pt x="222349" y="366470"/>
                    <a:pt x="251670" y="314494"/>
                  </a:cubicBezTo>
                  <a:cubicBezTo>
                    <a:pt x="255668" y="306942"/>
                    <a:pt x="258778" y="298279"/>
                    <a:pt x="261666" y="291171"/>
                  </a:cubicBezTo>
                  <a:cubicBezTo>
                    <a:pt x="285655" y="296058"/>
                    <a:pt x="297206" y="326933"/>
                    <a:pt x="323861" y="32715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790AEE5C-7F91-F556-063E-3C6ED06EF1E7}"/>
                </a:ext>
              </a:extLst>
            </p:cNvPr>
            <p:cNvSpPr/>
            <p:nvPr/>
          </p:nvSpPr>
          <p:spPr>
            <a:xfrm>
              <a:off x="7487162" y="6634545"/>
              <a:ext cx="80845" cy="67080"/>
            </a:xfrm>
            <a:custGeom>
              <a:avLst/>
              <a:gdLst>
                <a:gd name="connsiteX0" fmla="*/ 47109 w 80845"/>
                <a:gd name="connsiteY0" fmla="*/ 46423 h 67080"/>
                <a:gd name="connsiteX1" fmla="*/ 53329 w 80845"/>
                <a:gd name="connsiteY1" fmla="*/ 49755 h 67080"/>
                <a:gd name="connsiteX2" fmla="*/ 56661 w 80845"/>
                <a:gd name="connsiteY2" fmla="*/ 55975 h 67080"/>
                <a:gd name="connsiteX3" fmla="*/ 50886 w 80845"/>
                <a:gd name="connsiteY3" fmla="*/ 52421 h 67080"/>
                <a:gd name="connsiteX4" fmla="*/ 47109 w 80845"/>
                <a:gd name="connsiteY4" fmla="*/ 46423 h 67080"/>
                <a:gd name="connsiteX5" fmla="*/ 47109 w 80845"/>
                <a:gd name="connsiteY5" fmla="*/ 64859 h 67080"/>
                <a:gd name="connsiteX6" fmla="*/ 62214 w 80845"/>
                <a:gd name="connsiteY6" fmla="*/ 54420 h 67080"/>
                <a:gd name="connsiteX7" fmla="*/ 80206 w 80845"/>
                <a:gd name="connsiteY7" fmla="*/ 67081 h 67080"/>
                <a:gd name="connsiteX8" fmla="*/ 66879 w 80845"/>
                <a:gd name="connsiteY8" fmla="*/ 49533 h 67080"/>
                <a:gd name="connsiteX9" fmla="*/ 47776 w 80845"/>
                <a:gd name="connsiteY9" fmla="*/ 34207 h 67080"/>
                <a:gd name="connsiteX10" fmla="*/ 43778 w 80845"/>
                <a:gd name="connsiteY10" fmla="*/ 47756 h 67080"/>
                <a:gd name="connsiteX11" fmla="*/ 7793 w 80845"/>
                <a:gd name="connsiteY11" fmla="*/ 0 h 67080"/>
                <a:gd name="connsiteX12" fmla="*/ 47109 w 80845"/>
                <a:gd name="connsiteY12" fmla="*/ 64859 h 6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45" h="67080">
                  <a:moveTo>
                    <a:pt x="47109" y="46423"/>
                  </a:moveTo>
                  <a:cubicBezTo>
                    <a:pt x="53773" y="49311"/>
                    <a:pt x="48442" y="44424"/>
                    <a:pt x="53329" y="49755"/>
                  </a:cubicBezTo>
                  <a:cubicBezTo>
                    <a:pt x="57772" y="54642"/>
                    <a:pt x="54440" y="50422"/>
                    <a:pt x="56661" y="55975"/>
                  </a:cubicBezTo>
                  <a:cubicBezTo>
                    <a:pt x="53329" y="54198"/>
                    <a:pt x="54218" y="55975"/>
                    <a:pt x="50886" y="52421"/>
                  </a:cubicBezTo>
                  <a:cubicBezTo>
                    <a:pt x="45555" y="46646"/>
                    <a:pt x="49553" y="53976"/>
                    <a:pt x="47109" y="46423"/>
                  </a:cubicBezTo>
                  <a:close/>
                  <a:moveTo>
                    <a:pt x="47109" y="64859"/>
                  </a:moveTo>
                  <a:cubicBezTo>
                    <a:pt x="55106" y="61750"/>
                    <a:pt x="51996" y="61528"/>
                    <a:pt x="62214" y="54420"/>
                  </a:cubicBezTo>
                  <a:cubicBezTo>
                    <a:pt x="67323" y="61306"/>
                    <a:pt x="72210" y="66414"/>
                    <a:pt x="80206" y="67081"/>
                  </a:cubicBezTo>
                  <a:cubicBezTo>
                    <a:pt x="83094" y="58640"/>
                    <a:pt x="75764" y="57974"/>
                    <a:pt x="66879" y="49533"/>
                  </a:cubicBezTo>
                  <a:cubicBezTo>
                    <a:pt x="59326" y="42647"/>
                    <a:pt x="57994" y="38649"/>
                    <a:pt x="47776" y="34207"/>
                  </a:cubicBezTo>
                  <a:cubicBezTo>
                    <a:pt x="44888" y="43758"/>
                    <a:pt x="50663" y="35095"/>
                    <a:pt x="43778" y="47756"/>
                  </a:cubicBezTo>
                  <a:cubicBezTo>
                    <a:pt x="13346" y="31097"/>
                    <a:pt x="21121" y="11106"/>
                    <a:pt x="7793" y="0"/>
                  </a:cubicBezTo>
                  <a:cubicBezTo>
                    <a:pt x="-19084" y="11550"/>
                    <a:pt x="30894" y="56863"/>
                    <a:pt x="47109" y="648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C26BC84-1203-44D3-DC8E-67F0DCB3B4CF}"/>
                </a:ext>
              </a:extLst>
            </p:cNvPr>
            <p:cNvSpPr/>
            <p:nvPr/>
          </p:nvSpPr>
          <p:spPr>
            <a:xfrm>
              <a:off x="6907300" y="5977732"/>
              <a:ext cx="38113" cy="104174"/>
            </a:xfrm>
            <a:custGeom>
              <a:avLst/>
              <a:gdLst>
                <a:gd name="connsiteX0" fmla="*/ 1906 w 38113"/>
                <a:gd name="connsiteY0" fmla="*/ 104175 h 104174"/>
                <a:gd name="connsiteX1" fmla="*/ 14790 w 38113"/>
                <a:gd name="connsiteY1" fmla="*/ 81519 h 104174"/>
                <a:gd name="connsiteX2" fmla="*/ 38113 w 38113"/>
                <a:gd name="connsiteY2" fmla="*/ 0 h 104174"/>
                <a:gd name="connsiteX3" fmla="*/ 18344 w 38113"/>
                <a:gd name="connsiteY3" fmla="*/ 18436 h 104174"/>
                <a:gd name="connsiteX4" fmla="*/ 1906 w 38113"/>
                <a:gd name="connsiteY4" fmla="*/ 104175 h 10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3" h="104174">
                  <a:moveTo>
                    <a:pt x="1906" y="104175"/>
                  </a:moveTo>
                  <a:cubicBezTo>
                    <a:pt x="16345" y="99288"/>
                    <a:pt x="14123" y="98400"/>
                    <a:pt x="14790" y="81519"/>
                  </a:cubicBezTo>
                  <a:cubicBezTo>
                    <a:pt x="16789" y="35317"/>
                    <a:pt x="36780" y="19325"/>
                    <a:pt x="38113" y="0"/>
                  </a:cubicBezTo>
                  <a:cubicBezTo>
                    <a:pt x="23897" y="1555"/>
                    <a:pt x="24785" y="5997"/>
                    <a:pt x="18344" y="18436"/>
                  </a:cubicBezTo>
                  <a:cubicBezTo>
                    <a:pt x="4794" y="44202"/>
                    <a:pt x="-4091" y="91514"/>
                    <a:pt x="1906" y="10417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5723878C-1DC7-D4DC-CCB3-CE44EDC8161C}"/>
                </a:ext>
              </a:extLst>
            </p:cNvPr>
            <p:cNvSpPr/>
            <p:nvPr/>
          </p:nvSpPr>
          <p:spPr>
            <a:xfrm>
              <a:off x="7736003" y="6621218"/>
              <a:ext cx="24709" cy="66636"/>
            </a:xfrm>
            <a:custGeom>
              <a:avLst/>
              <a:gdLst>
                <a:gd name="connsiteX0" fmla="*/ 18840 w 24709"/>
                <a:gd name="connsiteY0" fmla="*/ 66636 h 66636"/>
                <a:gd name="connsiteX1" fmla="*/ 14398 w 24709"/>
                <a:gd name="connsiteY1" fmla="*/ 14216 h 66636"/>
                <a:gd name="connsiteX2" fmla="*/ 1292 w 24709"/>
                <a:gd name="connsiteY2" fmla="*/ 0 h 66636"/>
                <a:gd name="connsiteX3" fmla="*/ 12176 w 24709"/>
                <a:gd name="connsiteY3" fmla="*/ 50199 h 66636"/>
                <a:gd name="connsiteX4" fmla="*/ 18840 w 24709"/>
                <a:gd name="connsiteY4" fmla="*/ 66636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66636">
                  <a:moveTo>
                    <a:pt x="18840" y="66636"/>
                  </a:moveTo>
                  <a:cubicBezTo>
                    <a:pt x="32390" y="56419"/>
                    <a:pt x="18840" y="27765"/>
                    <a:pt x="14398" y="14216"/>
                  </a:cubicBezTo>
                  <a:cubicBezTo>
                    <a:pt x="9733" y="-222"/>
                    <a:pt x="12176" y="2665"/>
                    <a:pt x="1292" y="0"/>
                  </a:cubicBezTo>
                  <a:cubicBezTo>
                    <a:pt x="-4039" y="16437"/>
                    <a:pt x="8622" y="27099"/>
                    <a:pt x="12176" y="50199"/>
                  </a:cubicBezTo>
                  <a:cubicBezTo>
                    <a:pt x="14842" y="66636"/>
                    <a:pt x="7512" y="59751"/>
                    <a:pt x="18840" y="6663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7B1BD69-BF35-6683-271F-6DAFD77C0FC0}"/>
                </a:ext>
              </a:extLst>
            </p:cNvPr>
            <p:cNvSpPr/>
            <p:nvPr/>
          </p:nvSpPr>
          <p:spPr>
            <a:xfrm>
              <a:off x="7596911" y="5681644"/>
              <a:ext cx="46146" cy="50199"/>
            </a:xfrm>
            <a:custGeom>
              <a:avLst/>
              <a:gdLst>
                <a:gd name="connsiteX0" fmla="*/ 0 w 46146"/>
                <a:gd name="connsiteY0" fmla="*/ 8885 h 50199"/>
                <a:gd name="connsiteX1" fmla="*/ 22435 w 46146"/>
                <a:gd name="connsiteY1" fmla="*/ 29320 h 50199"/>
                <a:gd name="connsiteX2" fmla="*/ 41760 w 46146"/>
                <a:gd name="connsiteY2" fmla="*/ 50199 h 50199"/>
                <a:gd name="connsiteX3" fmla="*/ 31542 w 46146"/>
                <a:gd name="connsiteY3" fmla="*/ 23323 h 50199"/>
                <a:gd name="connsiteX4" fmla="*/ 9774 w 46146"/>
                <a:gd name="connsiteY4" fmla="*/ 0 h 50199"/>
                <a:gd name="connsiteX5" fmla="*/ 0 w 46146"/>
                <a:gd name="connsiteY5" fmla="*/ 8885 h 5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46" h="50199">
                  <a:moveTo>
                    <a:pt x="0" y="8885"/>
                  </a:moveTo>
                  <a:cubicBezTo>
                    <a:pt x="5331" y="21102"/>
                    <a:pt x="12439" y="17992"/>
                    <a:pt x="22435" y="29320"/>
                  </a:cubicBezTo>
                  <a:cubicBezTo>
                    <a:pt x="32875" y="41092"/>
                    <a:pt x="27544" y="48200"/>
                    <a:pt x="41760" y="50199"/>
                  </a:cubicBezTo>
                  <a:cubicBezTo>
                    <a:pt x="52866" y="35095"/>
                    <a:pt x="40427" y="31319"/>
                    <a:pt x="31542" y="23323"/>
                  </a:cubicBezTo>
                  <a:cubicBezTo>
                    <a:pt x="22879" y="15771"/>
                    <a:pt x="19547" y="4665"/>
                    <a:pt x="9774" y="0"/>
                  </a:cubicBezTo>
                  <a:cubicBezTo>
                    <a:pt x="4220" y="2443"/>
                    <a:pt x="2221" y="2221"/>
                    <a:pt x="0" y="88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69198837-9DDC-EB42-537F-851FB1005E74}"/>
                </a:ext>
              </a:extLst>
            </p:cNvPr>
            <p:cNvSpPr/>
            <p:nvPr/>
          </p:nvSpPr>
          <p:spPr>
            <a:xfrm>
              <a:off x="6939312" y="6029486"/>
              <a:ext cx="17653" cy="67587"/>
            </a:xfrm>
            <a:custGeom>
              <a:avLst/>
              <a:gdLst>
                <a:gd name="connsiteX0" fmla="*/ 770 w 17653"/>
                <a:gd name="connsiteY0" fmla="*/ 67525 h 67587"/>
                <a:gd name="connsiteX1" fmla="*/ 10988 w 17653"/>
                <a:gd name="connsiteY1" fmla="*/ 58418 h 67587"/>
                <a:gd name="connsiteX2" fmla="*/ 16096 w 17653"/>
                <a:gd name="connsiteY2" fmla="*/ 0 h 67587"/>
                <a:gd name="connsiteX3" fmla="*/ 4102 w 17653"/>
                <a:gd name="connsiteY3" fmla="*/ 29542 h 67587"/>
                <a:gd name="connsiteX4" fmla="*/ 770 w 17653"/>
                <a:gd name="connsiteY4" fmla="*/ 67525 h 6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3" h="67587">
                  <a:moveTo>
                    <a:pt x="770" y="67525"/>
                  </a:moveTo>
                  <a:cubicBezTo>
                    <a:pt x="11210" y="67081"/>
                    <a:pt x="8766" y="70190"/>
                    <a:pt x="10988" y="58418"/>
                  </a:cubicBezTo>
                  <a:cubicBezTo>
                    <a:pt x="12987" y="46646"/>
                    <a:pt x="20983" y="8218"/>
                    <a:pt x="16096" y="0"/>
                  </a:cubicBezTo>
                  <a:cubicBezTo>
                    <a:pt x="3213" y="3332"/>
                    <a:pt x="6545" y="9107"/>
                    <a:pt x="4102" y="29542"/>
                  </a:cubicBezTo>
                  <a:cubicBezTo>
                    <a:pt x="2325" y="45535"/>
                    <a:pt x="-1674" y="50199"/>
                    <a:pt x="770" y="6752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DA92C7B7-22A3-6205-786F-422FE0717493}"/>
                </a:ext>
              </a:extLst>
            </p:cNvPr>
            <p:cNvSpPr/>
            <p:nvPr/>
          </p:nvSpPr>
          <p:spPr>
            <a:xfrm>
              <a:off x="7215741" y="6638321"/>
              <a:ext cx="39198" cy="47887"/>
            </a:xfrm>
            <a:custGeom>
              <a:avLst/>
              <a:gdLst>
                <a:gd name="connsiteX0" fmla="*/ 2221 w 39198"/>
                <a:gd name="connsiteY0" fmla="*/ 0 h 47887"/>
                <a:gd name="connsiteX1" fmla="*/ 10218 w 39198"/>
                <a:gd name="connsiteY1" fmla="*/ 28654 h 47887"/>
                <a:gd name="connsiteX2" fmla="*/ 34207 w 39198"/>
                <a:gd name="connsiteY2" fmla="*/ 47312 h 47887"/>
                <a:gd name="connsiteX3" fmla="*/ 23767 w 39198"/>
                <a:gd name="connsiteY3" fmla="*/ 24878 h 47887"/>
                <a:gd name="connsiteX4" fmla="*/ 2221 w 39198"/>
                <a:gd name="connsiteY4" fmla="*/ 0 h 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8" h="47887">
                  <a:moveTo>
                    <a:pt x="2221" y="0"/>
                  </a:moveTo>
                  <a:cubicBezTo>
                    <a:pt x="-3776" y="10884"/>
                    <a:pt x="3554" y="19991"/>
                    <a:pt x="10218" y="28654"/>
                  </a:cubicBezTo>
                  <a:cubicBezTo>
                    <a:pt x="13994" y="33318"/>
                    <a:pt x="26211" y="51310"/>
                    <a:pt x="34207" y="47312"/>
                  </a:cubicBezTo>
                  <a:cubicBezTo>
                    <a:pt x="48424" y="40204"/>
                    <a:pt x="28210" y="30209"/>
                    <a:pt x="23767" y="24878"/>
                  </a:cubicBezTo>
                  <a:cubicBezTo>
                    <a:pt x="13550" y="12883"/>
                    <a:pt x="17548" y="1999"/>
                    <a:pt x="2221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EAB2A9F8-3CA5-1283-3AF9-9677761525A7}"/>
                </a:ext>
              </a:extLst>
            </p:cNvPr>
            <p:cNvSpPr/>
            <p:nvPr/>
          </p:nvSpPr>
          <p:spPr>
            <a:xfrm>
              <a:off x="7206153" y="6235084"/>
              <a:ext cx="16621" cy="57616"/>
            </a:xfrm>
            <a:custGeom>
              <a:avLst/>
              <a:gdLst>
                <a:gd name="connsiteX0" fmla="*/ 13809 w 16621"/>
                <a:gd name="connsiteY0" fmla="*/ 531 h 57616"/>
                <a:gd name="connsiteX1" fmla="*/ 926 w 16621"/>
                <a:gd name="connsiteY1" fmla="*/ 27408 h 57616"/>
                <a:gd name="connsiteX2" fmla="*/ 15808 w 16621"/>
                <a:gd name="connsiteY2" fmla="*/ 57616 h 57616"/>
                <a:gd name="connsiteX3" fmla="*/ 13809 w 16621"/>
                <a:gd name="connsiteY3" fmla="*/ 531 h 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1" h="57616">
                  <a:moveTo>
                    <a:pt x="13809" y="531"/>
                  </a:moveTo>
                  <a:cubicBezTo>
                    <a:pt x="-2184" y="-3023"/>
                    <a:pt x="-629" y="11859"/>
                    <a:pt x="926" y="27408"/>
                  </a:cubicBezTo>
                  <a:cubicBezTo>
                    <a:pt x="2258" y="41623"/>
                    <a:pt x="4035" y="52952"/>
                    <a:pt x="15808" y="57616"/>
                  </a:cubicBezTo>
                  <a:cubicBezTo>
                    <a:pt x="18252" y="50730"/>
                    <a:pt x="14475" y="14747"/>
                    <a:pt x="13809" y="53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48A25FC-2EC7-1C5F-8CBC-0607120A5B45}"/>
                </a:ext>
              </a:extLst>
            </p:cNvPr>
            <p:cNvSpPr/>
            <p:nvPr/>
          </p:nvSpPr>
          <p:spPr>
            <a:xfrm>
              <a:off x="7652768" y="6337791"/>
              <a:ext cx="24640" cy="59750"/>
            </a:xfrm>
            <a:custGeom>
              <a:avLst/>
              <a:gdLst>
                <a:gd name="connsiteX0" fmla="*/ 22998 w 24640"/>
                <a:gd name="connsiteY0" fmla="*/ 59751 h 59750"/>
                <a:gd name="connsiteX1" fmla="*/ 18112 w 24640"/>
                <a:gd name="connsiteY1" fmla="*/ 27765 h 59750"/>
                <a:gd name="connsiteX2" fmla="*/ 119 w 24640"/>
                <a:gd name="connsiteY2" fmla="*/ 0 h 59750"/>
                <a:gd name="connsiteX3" fmla="*/ 7894 w 24640"/>
                <a:gd name="connsiteY3" fmla="*/ 33096 h 59750"/>
                <a:gd name="connsiteX4" fmla="*/ 22998 w 24640"/>
                <a:gd name="connsiteY4" fmla="*/ 59751 h 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0" h="59750">
                  <a:moveTo>
                    <a:pt x="22998" y="59751"/>
                  </a:moveTo>
                  <a:cubicBezTo>
                    <a:pt x="27663" y="50422"/>
                    <a:pt x="21221" y="39093"/>
                    <a:pt x="18112" y="27765"/>
                  </a:cubicBezTo>
                  <a:cubicBezTo>
                    <a:pt x="13003" y="9329"/>
                    <a:pt x="18334" y="3110"/>
                    <a:pt x="119" y="0"/>
                  </a:cubicBezTo>
                  <a:cubicBezTo>
                    <a:pt x="-769" y="14660"/>
                    <a:pt x="3451" y="21102"/>
                    <a:pt x="7894" y="33096"/>
                  </a:cubicBezTo>
                  <a:cubicBezTo>
                    <a:pt x="20333" y="67303"/>
                    <a:pt x="11004" y="57529"/>
                    <a:pt x="22998" y="5975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CDF35AC-17EE-625C-F486-2E6768633543}"/>
                </a:ext>
              </a:extLst>
            </p:cNvPr>
            <p:cNvSpPr/>
            <p:nvPr/>
          </p:nvSpPr>
          <p:spPr>
            <a:xfrm>
              <a:off x="7081576" y="5946413"/>
              <a:ext cx="18225" cy="55530"/>
            </a:xfrm>
            <a:custGeom>
              <a:avLst/>
              <a:gdLst>
                <a:gd name="connsiteX0" fmla="*/ 0 w 18225"/>
                <a:gd name="connsiteY0" fmla="*/ 55530 h 55530"/>
                <a:gd name="connsiteX1" fmla="*/ 15105 w 18225"/>
                <a:gd name="connsiteY1" fmla="*/ 34429 h 55530"/>
                <a:gd name="connsiteX2" fmla="*/ 15327 w 18225"/>
                <a:gd name="connsiteY2" fmla="*/ 0 h 55530"/>
                <a:gd name="connsiteX3" fmla="*/ 5331 w 18225"/>
                <a:gd name="connsiteY3" fmla="*/ 10662 h 55530"/>
                <a:gd name="connsiteX4" fmla="*/ 0 w 18225"/>
                <a:gd name="connsiteY4" fmla="*/ 5553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5" h="55530">
                  <a:moveTo>
                    <a:pt x="0" y="55530"/>
                  </a:moveTo>
                  <a:cubicBezTo>
                    <a:pt x="16882" y="55086"/>
                    <a:pt x="12661" y="49977"/>
                    <a:pt x="15105" y="34429"/>
                  </a:cubicBezTo>
                  <a:cubicBezTo>
                    <a:pt x="17104" y="21990"/>
                    <a:pt x="20880" y="9773"/>
                    <a:pt x="15327" y="0"/>
                  </a:cubicBezTo>
                  <a:cubicBezTo>
                    <a:pt x="7552" y="2221"/>
                    <a:pt x="8441" y="-5109"/>
                    <a:pt x="5331" y="10662"/>
                  </a:cubicBezTo>
                  <a:lnTo>
                    <a:pt x="0" y="5553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FD10A072-C301-24CA-D46B-A47019BE49D5}"/>
                </a:ext>
              </a:extLst>
            </p:cNvPr>
            <p:cNvSpPr/>
            <p:nvPr/>
          </p:nvSpPr>
          <p:spPr>
            <a:xfrm>
              <a:off x="7763506" y="5797814"/>
              <a:ext cx="41441" cy="44202"/>
            </a:xfrm>
            <a:custGeom>
              <a:avLst/>
              <a:gdLst>
                <a:gd name="connsiteX0" fmla="*/ 0 w 41441"/>
                <a:gd name="connsiteY0" fmla="*/ 7996 h 44202"/>
                <a:gd name="connsiteX1" fmla="*/ 18881 w 41441"/>
                <a:gd name="connsiteY1" fmla="*/ 22879 h 44202"/>
                <a:gd name="connsiteX2" fmla="*/ 37317 w 41441"/>
                <a:gd name="connsiteY2" fmla="*/ 44202 h 44202"/>
                <a:gd name="connsiteX3" fmla="*/ 4443 w 41441"/>
                <a:gd name="connsiteY3" fmla="*/ 0 h 44202"/>
                <a:gd name="connsiteX4" fmla="*/ 0 w 41441"/>
                <a:gd name="connsiteY4" fmla="*/ 7996 h 4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1" h="44202">
                  <a:moveTo>
                    <a:pt x="0" y="7996"/>
                  </a:moveTo>
                  <a:cubicBezTo>
                    <a:pt x="7108" y="19325"/>
                    <a:pt x="8885" y="16215"/>
                    <a:pt x="18881" y="22879"/>
                  </a:cubicBezTo>
                  <a:cubicBezTo>
                    <a:pt x="32431" y="32208"/>
                    <a:pt x="25767" y="37316"/>
                    <a:pt x="37317" y="44202"/>
                  </a:cubicBezTo>
                  <a:cubicBezTo>
                    <a:pt x="55976" y="21324"/>
                    <a:pt x="5331" y="222"/>
                    <a:pt x="4443" y="0"/>
                  </a:cubicBezTo>
                  <a:lnTo>
                    <a:pt x="0" y="799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81636CA5-0474-DC0C-DB37-43BAF42E3260}"/>
                </a:ext>
              </a:extLst>
            </p:cNvPr>
            <p:cNvSpPr/>
            <p:nvPr/>
          </p:nvSpPr>
          <p:spPr>
            <a:xfrm>
              <a:off x="7800591" y="6154487"/>
              <a:ext cx="34439" cy="48253"/>
            </a:xfrm>
            <a:custGeom>
              <a:avLst/>
              <a:gdLst>
                <a:gd name="connsiteX0" fmla="*/ 26443 w 34439"/>
                <a:gd name="connsiteY0" fmla="*/ 48254 h 48253"/>
                <a:gd name="connsiteX1" fmla="*/ 34440 w 34439"/>
                <a:gd name="connsiteY1" fmla="*/ 39591 h 48253"/>
                <a:gd name="connsiteX2" fmla="*/ 677 w 34439"/>
                <a:gd name="connsiteY2" fmla="*/ 3385 h 48253"/>
                <a:gd name="connsiteX3" fmla="*/ 26443 w 34439"/>
                <a:gd name="connsiteY3" fmla="*/ 48254 h 4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9" h="48253">
                  <a:moveTo>
                    <a:pt x="26443" y="48254"/>
                  </a:moveTo>
                  <a:lnTo>
                    <a:pt x="34440" y="39591"/>
                  </a:lnTo>
                  <a:cubicBezTo>
                    <a:pt x="18002" y="14047"/>
                    <a:pt x="11561" y="-8831"/>
                    <a:pt x="677" y="3385"/>
                  </a:cubicBezTo>
                  <a:cubicBezTo>
                    <a:pt x="-4877" y="9160"/>
                    <a:pt x="25555" y="47365"/>
                    <a:pt x="26443" y="4825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47D1A6DF-CFD0-7EDB-04DC-1660616693ED}"/>
                </a:ext>
              </a:extLst>
            </p:cNvPr>
            <p:cNvSpPr/>
            <p:nvPr/>
          </p:nvSpPr>
          <p:spPr>
            <a:xfrm>
              <a:off x="7493195" y="5797477"/>
              <a:ext cx="39444" cy="43206"/>
            </a:xfrm>
            <a:custGeom>
              <a:avLst/>
              <a:gdLst>
                <a:gd name="connsiteX0" fmla="*/ 37522 w 39444"/>
                <a:gd name="connsiteY0" fmla="*/ 43207 h 43206"/>
                <a:gd name="connsiteX1" fmla="*/ 205 w 39444"/>
                <a:gd name="connsiteY1" fmla="*/ 115 h 43206"/>
                <a:gd name="connsiteX2" fmla="*/ 17531 w 39444"/>
                <a:gd name="connsiteY2" fmla="*/ 22105 h 43206"/>
                <a:gd name="connsiteX3" fmla="*/ 37522 w 39444"/>
                <a:gd name="connsiteY3" fmla="*/ 43207 h 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4" h="43206">
                  <a:moveTo>
                    <a:pt x="37522" y="43207"/>
                  </a:moveTo>
                  <a:cubicBezTo>
                    <a:pt x="47962" y="22549"/>
                    <a:pt x="13088" y="-1884"/>
                    <a:pt x="205" y="115"/>
                  </a:cubicBezTo>
                  <a:cubicBezTo>
                    <a:pt x="-1128" y="16996"/>
                    <a:pt x="3981" y="11221"/>
                    <a:pt x="17531" y="22105"/>
                  </a:cubicBezTo>
                  <a:cubicBezTo>
                    <a:pt x="27971" y="30768"/>
                    <a:pt x="30192" y="38098"/>
                    <a:pt x="37522" y="4320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6924A138-1E54-35BD-E828-DB7A59FB3029}"/>
                </a:ext>
              </a:extLst>
            </p:cNvPr>
            <p:cNvSpPr/>
            <p:nvPr/>
          </p:nvSpPr>
          <p:spPr>
            <a:xfrm>
              <a:off x="7329680" y="6271377"/>
              <a:ext cx="34270" cy="49533"/>
            </a:xfrm>
            <a:custGeom>
              <a:avLst/>
              <a:gdLst>
                <a:gd name="connsiteX0" fmla="*/ 25557 w 34270"/>
                <a:gd name="connsiteY0" fmla="*/ 32652 h 49533"/>
                <a:gd name="connsiteX1" fmla="*/ 6454 w 34270"/>
                <a:gd name="connsiteY1" fmla="*/ 0 h 49533"/>
                <a:gd name="connsiteX2" fmla="*/ 32443 w 34270"/>
                <a:gd name="connsiteY2" fmla="*/ 49533 h 49533"/>
                <a:gd name="connsiteX3" fmla="*/ 29333 w 34270"/>
                <a:gd name="connsiteY3" fmla="*/ 35539 h 49533"/>
                <a:gd name="connsiteX4" fmla="*/ 25557 w 34270"/>
                <a:gd name="connsiteY4" fmla="*/ 32652 h 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0" h="49533">
                  <a:moveTo>
                    <a:pt x="25557" y="32652"/>
                  </a:moveTo>
                  <a:cubicBezTo>
                    <a:pt x="8675" y="17103"/>
                    <a:pt x="16672" y="11772"/>
                    <a:pt x="6454" y="0"/>
                  </a:cubicBezTo>
                  <a:cubicBezTo>
                    <a:pt x="-12871" y="8663"/>
                    <a:pt x="15783" y="49533"/>
                    <a:pt x="32443" y="49533"/>
                  </a:cubicBezTo>
                  <a:cubicBezTo>
                    <a:pt x="35774" y="31763"/>
                    <a:pt x="34442" y="41537"/>
                    <a:pt x="29333" y="35539"/>
                  </a:cubicBezTo>
                  <a:cubicBezTo>
                    <a:pt x="28666" y="34873"/>
                    <a:pt x="26223" y="33318"/>
                    <a:pt x="25557" y="326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59B6FCA-0407-21FB-CE89-F5DBE3985571}"/>
                </a:ext>
              </a:extLst>
            </p:cNvPr>
            <p:cNvSpPr/>
            <p:nvPr/>
          </p:nvSpPr>
          <p:spPr>
            <a:xfrm>
              <a:off x="7177261" y="6398652"/>
              <a:ext cx="15860" cy="61305"/>
            </a:xfrm>
            <a:custGeom>
              <a:avLst/>
              <a:gdLst>
                <a:gd name="connsiteX0" fmla="*/ 2495 w 15860"/>
                <a:gd name="connsiteY0" fmla="*/ 31985 h 61305"/>
                <a:gd name="connsiteX1" fmla="*/ 15379 w 15860"/>
                <a:gd name="connsiteY1" fmla="*/ 61306 h 61305"/>
                <a:gd name="connsiteX2" fmla="*/ 8493 w 15860"/>
                <a:gd name="connsiteY2" fmla="*/ 0 h 61305"/>
                <a:gd name="connsiteX3" fmla="*/ 2495 w 15860"/>
                <a:gd name="connsiteY3" fmla="*/ 3198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0" h="61305">
                  <a:moveTo>
                    <a:pt x="2495" y="31985"/>
                  </a:moveTo>
                  <a:cubicBezTo>
                    <a:pt x="7826" y="69302"/>
                    <a:pt x="9603" y="59084"/>
                    <a:pt x="15379" y="61306"/>
                  </a:cubicBezTo>
                  <a:cubicBezTo>
                    <a:pt x="17600" y="51532"/>
                    <a:pt x="11602" y="6219"/>
                    <a:pt x="8493" y="0"/>
                  </a:cubicBezTo>
                  <a:cubicBezTo>
                    <a:pt x="52" y="2888"/>
                    <a:pt x="-2392" y="-1999"/>
                    <a:pt x="249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F94816CE-6344-E1BD-9520-0C307CE0EB96}"/>
                </a:ext>
              </a:extLst>
            </p:cNvPr>
            <p:cNvSpPr/>
            <p:nvPr/>
          </p:nvSpPr>
          <p:spPr>
            <a:xfrm>
              <a:off x="7549580" y="6467732"/>
              <a:ext cx="38647" cy="47311"/>
            </a:xfrm>
            <a:custGeom>
              <a:avLst/>
              <a:gdLst>
                <a:gd name="connsiteX0" fmla="*/ 33559 w 38647"/>
                <a:gd name="connsiteY0" fmla="*/ 47312 h 47311"/>
                <a:gd name="connsiteX1" fmla="*/ 23119 w 38647"/>
                <a:gd name="connsiteY1" fmla="*/ 23323 h 47311"/>
                <a:gd name="connsiteX2" fmla="*/ 1129 w 38647"/>
                <a:gd name="connsiteY2" fmla="*/ 0 h 47311"/>
                <a:gd name="connsiteX3" fmla="*/ 33559 w 38647"/>
                <a:gd name="connsiteY3" fmla="*/ 47312 h 4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7" h="47311">
                  <a:moveTo>
                    <a:pt x="33559" y="47312"/>
                  </a:moveTo>
                  <a:cubicBezTo>
                    <a:pt x="38890" y="37094"/>
                    <a:pt x="45110" y="46201"/>
                    <a:pt x="23119" y="23323"/>
                  </a:cubicBezTo>
                  <a:cubicBezTo>
                    <a:pt x="13346" y="13105"/>
                    <a:pt x="13346" y="1555"/>
                    <a:pt x="1129" y="0"/>
                  </a:cubicBezTo>
                  <a:cubicBezTo>
                    <a:pt x="-7090" y="18880"/>
                    <a:pt x="32226" y="46868"/>
                    <a:pt x="33559" y="4731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8F09F8C6-9DE9-0FB1-E98F-40678664B42E}"/>
                </a:ext>
              </a:extLst>
            </p:cNvPr>
            <p:cNvSpPr/>
            <p:nvPr/>
          </p:nvSpPr>
          <p:spPr>
            <a:xfrm>
              <a:off x="7221564" y="6054142"/>
              <a:ext cx="20852" cy="51532"/>
            </a:xfrm>
            <a:custGeom>
              <a:avLst/>
              <a:gdLst>
                <a:gd name="connsiteX0" fmla="*/ 8838 w 20852"/>
                <a:gd name="connsiteY0" fmla="*/ 0 h 51532"/>
                <a:gd name="connsiteX1" fmla="*/ 7727 w 20852"/>
                <a:gd name="connsiteY1" fmla="*/ 43536 h 51532"/>
                <a:gd name="connsiteX2" fmla="*/ 20388 w 20852"/>
                <a:gd name="connsiteY2" fmla="*/ 51532 h 51532"/>
                <a:gd name="connsiteX3" fmla="*/ 13947 w 20852"/>
                <a:gd name="connsiteY3" fmla="*/ 26655 h 51532"/>
                <a:gd name="connsiteX4" fmla="*/ 8838 w 20852"/>
                <a:gd name="connsiteY4" fmla="*/ 0 h 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" h="51532">
                  <a:moveTo>
                    <a:pt x="8838" y="0"/>
                  </a:moveTo>
                  <a:cubicBezTo>
                    <a:pt x="-8044" y="4665"/>
                    <a:pt x="3729" y="35984"/>
                    <a:pt x="7727" y="43536"/>
                  </a:cubicBezTo>
                  <a:cubicBezTo>
                    <a:pt x="12836" y="53309"/>
                    <a:pt x="8616" y="49755"/>
                    <a:pt x="20388" y="51532"/>
                  </a:cubicBezTo>
                  <a:cubicBezTo>
                    <a:pt x="22387" y="39315"/>
                    <a:pt x="17501" y="40870"/>
                    <a:pt x="13947" y="26655"/>
                  </a:cubicBezTo>
                  <a:cubicBezTo>
                    <a:pt x="10393" y="11995"/>
                    <a:pt x="16390" y="9773"/>
                    <a:pt x="883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2B12319-5B54-71EB-2DAD-E78E88AED8BD}"/>
                </a:ext>
              </a:extLst>
            </p:cNvPr>
            <p:cNvSpPr/>
            <p:nvPr/>
          </p:nvSpPr>
          <p:spPr>
            <a:xfrm>
              <a:off x="7098325" y="6263158"/>
              <a:ext cx="29757" cy="47341"/>
            </a:xfrm>
            <a:custGeom>
              <a:avLst/>
              <a:gdLst>
                <a:gd name="connsiteX0" fmla="*/ 17015 w 29757"/>
                <a:gd name="connsiteY0" fmla="*/ 27321 h 47341"/>
                <a:gd name="connsiteX1" fmla="*/ 8352 w 29757"/>
                <a:gd name="connsiteY1" fmla="*/ 0 h 47341"/>
                <a:gd name="connsiteX2" fmla="*/ 5686 w 29757"/>
                <a:gd name="connsiteY2" fmla="*/ 29320 h 47341"/>
                <a:gd name="connsiteX3" fmla="*/ 28565 w 29757"/>
                <a:gd name="connsiteY3" fmla="*/ 46201 h 47341"/>
                <a:gd name="connsiteX4" fmla="*/ 17015 w 29757"/>
                <a:gd name="connsiteY4" fmla="*/ 27321 h 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7" h="47341">
                  <a:moveTo>
                    <a:pt x="17015" y="27321"/>
                  </a:moveTo>
                  <a:cubicBezTo>
                    <a:pt x="11017" y="17103"/>
                    <a:pt x="13905" y="9773"/>
                    <a:pt x="8352" y="0"/>
                  </a:cubicBezTo>
                  <a:cubicBezTo>
                    <a:pt x="-5865" y="3332"/>
                    <a:pt x="1466" y="17325"/>
                    <a:pt x="5686" y="29320"/>
                  </a:cubicBezTo>
                  <a:cubicBezTo>
                    <a:pt x="9462" y="40426"/>
                    <a:pt x="16792" y="50866"/>
                    <a:pt x="28565" y="46201"/>
                  </a:cubicBezTo>
                  <a:cubicBezTo>
                    <a:pt x="33008" y="33096"/>
                    <a:pt x="24123" y="39760"/>
                    <a:pt x="17015" y="273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D2836A5-7567-A605-3FD4-DB641878B744}"/>
                </a:ext>
              </a:extLst>
            </p:cNvPr>
            <p:cNvSpPr/>
            <p:nvPr/>
          </p:nvSpPr>
          <p:spPr>
            <a:xfrm>
              <a:off x="7626108" y="5764273"/>
              <a:ext cx="31502" cy="47756"/>
            </a:xfrm>
            <a:custGeom>
              <a:avLst/>
              <a:gdLst>
                <a:gd name="connsiteX0" fmla="*/ 26557 w 31502"/>
                <a:gd name="connsiteY0" fmla="*/ 47756 h 47756"/>
                <a:gd name="connsiteX1" fmla="*/ 22115 w 31502"/>
                <a:gd name="connsiteY1" fmla="*/ 22656 h 47756"/>
                <a:gd name="connsiteX2" fmla="*/ 1457 w 31502"/>
                <a:gd name="connsiteY2" fmla="*/ 0 h 47756"/>
                <a:gd name="connsiteX3" fmla="*/ 10786 w 31502"/>
                <a:gd name="connsiteY3" fmla="*/ 24433 h 47756"/>
                <a:gd name="connsiteX4" fmla="*/ 26557 w 31502"/>
                <a:gd name="connsiteY4" fmla="*/ 47756 h 4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2" h="47756">
                  <a:moveTo>
                    <a:pt x="26557" y="47756"/>
                  </a:moveTo>
                  <a:cubicBezTo>
                    <a:pt x="36331" y="37094"/>
                    <a:pt x="29889" y="37316"/>
                    <a:pt x="22115" y="22656"/>
                  </a:cubicBezTo>
                  <a:cubicBezTo>
                    <a:pt x="16784" y="12661"/>
                    <a:pt x="14562" y="2221"/>
                    <a:pt x="1457" y="0"/>
                  </a:cubicBezTo>
                  <a:cubicBezTo>
                    <a:pt x="-2097" y="22434"/>
                    <a:pt x="791" y="8441"/>
                    <a:pt x="10786" y="24433"/>
                  </a:cubicBezTo>
                  <a:cubicBezTo>
                    <a:pt x="16784" y="33762"/>
                    <a:pt x="15673" y="42869"/>
                    <a:pt x="26557" y="4775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5A13DE31-6867-AD4C-FC70-A98C969F778B}"/>
                </a:ext>
              </a:extLst>
            </p:cNvPr>
            <p:cNvSpPr/>
            <p:nvPr/>
          </p:nvSpPr>
          <p:spPr>
            <a:xfrm>
              <a:off x="7327417" y="5955520"/>
              <a:ext cx="33373" cy="44646"/>
            </a:xfrm>
            <a:custGeom>
              <a:avLst/>
              <a:gdLst>
                <a:gd name="connsiteX0" fmla="*/ 33373 w 33373"/>
                <a:gd name="connsiteY0" fmla="*/ 44646 h 44646"/>
                <a:gd name="connsiteX1" fmla="*/ 1165 w 33373"/>
                <a:gd name="connsiteY1" fmla="*/ 0 h 44646"/>
                <a:gd name="connsiteX2" fmla="*/ 13160 w 33373"/>
                <a:gd name="connsiteY2" fmla="*/ 24211 h 44646"/>
                <a:gd name="connsiteX3" fmla="*/ 33373 w 33373"/>
                <a:gd name="connsiteY3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3" h="44646">
                  <a:moveTo>
                    <a:pt x="33373" y="44646"/>
                  </a:moveTo>
                  <a:cubicBezTo>
                    <a:pt x="32707" y="33096"/>
                    <a:pt x="18046" y="0"/>
                    <a:pt x="1165" y="0"/>
                  </a:cubicBezTo>
                  <a:cubicBezTo>
                    <a:pt x="-3056" y="15326"/>
                    <a:pt x="4941" y="14216"/>
                    <a:pt x="13160" y="24211"/>
                  </a:cubicBezTo>
                  <a:cubicBezTo>
                    <a:pt x="28709" y="42647"/>
                    <a:pt x="12938" y="39760"/>
                    <a:pt x="33373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69F005AD-9832-4C6F-488E-A7A1B3AA0E62}"/>
                </a:ext>
              </a:extLst>
            </p:cNvPr>
            <p:cNvSpPr/>
            <p:nvPr/>
          </p:nvSpPr>
          <p:spPr>
            <a:xfrm>
              <a:off x="7614317" y="6629846"/>
              <a:ext cx="36842" cy="46458"/>
            </a:xfrm>
            <a:custGeom>
              <a:avLst/>
              <a:gdLst>
                <a:gd name="connsiteX0" fmla="*/ 32129 w 36842"/>
                <a:gd name="connsiteY0" fmla="*/ 46459 h 46458"/>
                <a:gd name="connsiteX1" fmla="*/ 28797 w 36842"/>
                <a:gd name="connsiteY1" fmla="*/ 20915 h 46458"/>
                <a:gd name="connsiteX2" fmla="*/ 5695 w 36842"/>
                <a:gd name="connsiteY2" fmla="*/ 35 h 46458"/>
                <a:gd name="connsiteX3" fmla="*/ 14136 w 36842"/>
                <a:gd name="connsiteY3" fmla="*/ 19582 h 46458"/>
                <a:gd name="connsiteX4" fmla="*/ 32129 w 36842"/>
                <a:gd name="connsiteY4" fmla="*/ 46459 h 4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2" h="46458">
                  <a:moveTo>
                    <a:pt x="32129" y="46459"/>
                  </a:moveTo>
                  <a:cubicBezTo>
                    <a:pt x="40125" y="37352"/>
                    <a:pt x="37237" y="33353"/>
                    <a:pt x="28797" y="20915"/>
                  </a:cubicBezTo>
                  <a:cubicBezTo>
                    <a:pt x="25020" y="15361"/>
                    <a:pt x="12137" y="-853"/>
                    <a:pt x="5695" y="35"/>
                  </a:cubicBezTo>
                  <a:cubicBezTo>
                    <a:pt x="-9853" y="1590"/>
                    <a:pt x="11026" y="16694"/>
                    <a:pt x="14136" y="19582"/>
                  </a:cubicBezTo>
                  <a:cubicBezTo>
                    <a:pt x="21689" y="26690"/>
                    <a:pt x="26353" y="38240"/>
                    <a:pt x="32129" y="4645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3EF1422-A3F5-E98B-EDFC-D174B9238CF2}"/>
                </a:ext>
              </a:extLst>
            </p:cNvPr>
            <p:cNvSpPr/>
            <p:nvPr/>
          </p:nvSpPr>
          <p:spPr>
            <a:xfrm>
              <a:off x="7251948" y="6638321"/>
              <a:ext cx="36926" cy="48422"/>
            </a:xfrm>
            <a:custGeom>
              <a:avLst/>
              <a:gdLst>
                <a:gd name="connsiteX0" fmla="*/ 35762 w 36926"/>
                <a:gd name="connsiteY0" fmla="*/ 48422 h 48422"/>
                <a:gd name="connsiteX1" fmla="*/ 0 w 36926"/>
                <a:gd name="connsiteY1" fmla="*/ 0 h 48422"/>
                <a:gd name="connsiteX2" fmla="*/ 35762 w 36926"/>
                <a:gd name="connsiteY2" fmla="*/ 48422 h 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6" h="48422">
                  <a:moveTo>
                    <a:pt x="35762" y="48422"/>
                  </a:moveTo>
                  <a:cubicBezTo>
                    <a:pt x="43759" y="35539"/>
                    <a:pt x="8219" y="1333"/>
                    <a:pt x="0" y="0"/>
                  </a:cubicBezTo>
                  <a:cubicBezTo>
                    <a:pt x="1555" y="13994"/>
                    <a:pt x="26433" y="44646"/>
                    <a:pt x="35762" y="484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DAFEF43F-7A38-2C88-86F5-6F66DCAE78CD}"/>
                </a:ext>
              </a:extLst>
            </p:cNvPr>
            <p:cNvSpPr/>
            <p:nvPr/>
          </p:nvSpPr>
          <p:spPr>
            <a:xfrm>
              <a:off x="7081354" y="6130996"/>
              <a:ext cx="13549" cy="46867"/>
            </a:xfrm>
            <a:custGeom>
              <a:avLst/>
              <a:gdLst>
                <a:gd name="connsiteX0" fmla="*/ 13550 w 13549"/>
                <a:gd name="connsiteY0" fmla="*/ 44646 h 46867"/>
                <a:gd name="connsiteX1" fmla="*/ 12217 w 13549"/>
                <a:gd name="connsiteY1" fmla="*/ 16881 h 46867"/>
                <a:gd name="connsiteX2" fmla="*/ 889 w 13549"/>
                <a:gd name="connsiteY2" fmla="*/ 0 h 46867"/>
                <a:gd name="connsiteX3" fmla="*/ 0 w 13549"/>
                <a:gd name="connsiteY3" fmla="*/ 46868 h 46867"/>
                <a:gd name="connsiteX4" fmla="*/ 13550 w 13549"/>
                <a:gd name="connsiteY4" fmla="*/ 44646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" h="46867">
                  <a:moveTo>
                    <a:pt x="13550" y="44646"/>
                  </a:moveTo>
                  <a:cubicBezTo>
                    <a:pt x="11106" y="33318"/>
                    <a:pt x="10440" y="31763"/>
                    <a:pt x="12217" y="16881"/>
                  </a:cubicBezTo>
                  <a:cubicBezTo>
                    <a:pt x="13994" y="1111"/>
                    <a:pt x="16437" y="1555"/>
                    <a:pt x="889" y="0"/>
                  </a:cubicBezTo>
                  <a:lnTo>
                    <a:pt x="0" y="46868"/>
                  </a:lnTo>
                  <a:lnTo>
                    <a:pt x="13550" y="4464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96B665A8-7949-AE90-8D75-C0973A1CAB69}"/>
                </a:ext>
              </a:extLst>
            </p:cNvPr>
            <p:cNvSpPr/>
            <p:nvPr/>
          </p:nvSpPr>
          <p:spPr>
            <a:xfrm>
              <a:off x="7822734" y="5933767"/>
              <a:ext cx="33356" cy="38633"/>
            </a:xfrm>
            <a:custGeom>
              <a:avLst/>
              <a:gdLst>
                <a:gd name="connsiteX0" fmla="*/ 12519 w 33356"/>
                <a:gd name="connsiteY0" fmla="*/ 18421 h 38633"/>
                <a:gd name="connsiteX1" fmla="*/ 27402 w 33356"/>
                <a:gd name="connsiteY1" fmla="*/ 38634 h 38633"/>
                <a:gd name="connsiteX2" fmla="*/ 10298 w 33356"/>
                <a:gd name="connsiteY2" fmla="*/ 207 h 38633"/>
                <a:gd name="connsiteX3" fmla="*/ 12519 w 33356"/>
                <a:gd name="connsiteY3" fmla="*/ 18421 h 3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56" h="38633">
                  <a:moveTo>
                    <a:pt x="12519" y="18421"/>
                  </a:moveTo>
                  <a:cubicBezTo>
                    <a:pt x="20960" y="25529"/>
                    <a:pt x="19849" y="30860"/>
                    <a:pt x="27402" y="38634"/>
                  </a:cubicBezTo>
                  <a:cubicBezTo>
                    <a:pt x="46505" y="30860"/>
                    <a:pt x="13852" y="429"/>
                    <a:pt x="10298" y="207"/>
                  </a:cubicBezTo>
                  <a:cubicBezTo>
                    <a:pt x="-13692" y="-2236"/>
                    <a:pt x="11631" y="17754"/>
                    <a:pt x="12519" y="1842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07DD9B4-436E-851A-F535-11A30B34D276}"/>
                </a:ext>
              </a:extLst>
            </p:cNvPr>
            <p:cNvSpPr/>
            <p:nvPr/>
          </p:nvSpPr>
          <p:spPr>
            <a:xfrm>
              <a:off x="6873374" y="6142768"/>
              <a:ext cx="12064" cy="48866"/>
            </a:xfrm>
            <a:custGeom>
              <a:avLst/>
              <a:gdLst>
                <a:gd name="connsiteX0" fmla="*/ 11620 w 12064"/>
                <a:gd name="connsiteY0" fmla="*/ 0 h 48866"/>
                <a:gd name="connsiteX1" fmla="*/ 292 w 12064"/>
                <a:gd name="connsiteY1" fmla="*/ 24878 h 48866"/>
                <a:gd name="connsiteX2" fmla="*/ 12064 w 12064"/>
                <a:gd name="connsiteY2" fmla="*/ 48867 h 48866"/>
                <a:gd name="connsiteX3" fmla="*/ 11620 w 12064"/>
                <a:gd name="connsiteY3" fmla="*/ 0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4" h="48866">
                  <a:moveTo>
                    <a:pt x="11620" y="0"/>
                  </a:moveTo>
                  <a:cubicBezTo>
                    <a:pt x="-1708" y="2888"/>
                    <a:pt x="-153" y="10218"/>
                    <a:pt x="292" y="24878"/>
                  </a:cubicBezTo>
                  <a:cubicBezTo>
                    <a:pt x="514" y="39538"/>
                    <a:pt x="-1485" y="48200"/>
                    <a:pt x="12064" y="48867"/>
                  </a:cubicBezTo>
                  <a:lnTo>
                    <a:pt x="11620" y="0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71416566-5C92-E7D7-4BC2-6D7A86CE98C4}"/>
                </a:ext>
              </a:extLst>
            </p:cNvPr>
            <p:cNvSpPr/>
            <p:nvPr/>
          </p:nvSpPr>
          <p:spPr>
            <a:xfrm>
              <a:off x="7782165" y="6630769"/>
              <a:ext cx="17310" cy="52420"/>
            </a:xfrm>
            <a:custGeom>
              <a:avLst/>
              <a:gdLst>
                <a:gd name="connsiteX0" fmla="*/ 11995 w 17310"/>
                <a:gd name="connsiteY0" fmla="*/ 52421 h 52420"/>
                <a:gd name="connsiteX1" fmla="*/ 5553 w 17310"/>
                <a:gd name="connsiteY1" fmla="*/ 0 h 52420"/>
                <a:gd name="connsiteX2" fmla="*/ 0 w 17310"/>
                <a:gd name="connsiteY2" fmla="*/ 10218 h 52420"/>
                <a:gd name="connsiteX3" fmla="*/ 11995 w 17310"/>
                <a:gd name="connsiteY3" fmla="*/ 52421 h 5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" h="52420">
                  <a:moveTo>
                    <a:pt x="11995" y="52421"/>
                  </a:moveTo>
                  <a:cubicBezTo>
                    <a:pt x="24434" y="38871"/>
                    <a:pt x="11995" y="5553"/>
                    <a:pt x="5553" y="0"/>
                  </a:cubicBezTo>
                  <a:cubicBezTo>
                    <a:pt x="3332" y="1777"/>
                    <a:pt x="0" y="-3776"/>
                    <a:pt x="0" y="10218"/>
                  </a:cubicBezTo>
                  <a:lnTo>
                    <a:pt x="11995" y="5242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0132BBF9-0467-D51B-89AC-6BFA1A5615BA}"/>
                </a:ext>
              </a:extLst>
            </p:cNvPr>
            <p:cNvSpPr/>
            <p:nvPr/>
          </p:nvSpPr>
          <p:spPr>
            <a:xfrm>
              <a:off x="7950748" y="6020723"/>
              <a:ext cx="24307" cy="40304"/>
            </a:xfrm>
            <a:custGeom>
              <a:avLst/>
              <a:gdLst>
                <a:gd name="connsiteX0" fmla="*/ 20447 w 24307"/>
                <a:gd name="connsiteY0" fmla="*/ 40305 h 40304"/>
                <a:gd name="connsiteX1" fmla="*/ 17338 w 24307"/>
                <a:gd name="connsiteY1" fmla="*/ 15427 h 40304"/>
                <a:gd name="connsiteX2" fmla="*/ 12 w 24307"/>
                <a:gd name="connsiteY2" fmla="*/ 323 h 40304"/>
                <a:gd name="connsiteX3" fmla="*/ 20447 w 24307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07" h="40304">
                  <a:moveTo>
                    <a:pt x="20447" y="40305"/>
                  </a:moveTo>
                  <a:cubicBezTo>
                    <a:pt x="28000" y="28755"/>
                    <a:pt x="23113" y="27644"/>
                    <a:pt x="17338" y="15427"/>
                  </a:cubicBezTo>
                  <a:cubicBezTo>
                    <a:pt x="12673" y="5876"/>
                    <a:pt x="14006" y="-1676"/>
                    <a:pt x="12" y="323"/>
                  </a:cubicBezTo>
                  <a:cubicBezTo>
                    <a:pt x="-432" y="12540"/>
                    <a:pt x="11785" y="36529"/>
                    <a:pt x="20447" y="4030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83E7708B-2DF1-8CE3-7C35-32042BDFC00E}"/>
                </a:ext>
              </a:extLst>
            </p:cNvPr>
            <p:cNvSpPr/>
            <p:nvPr/>
          </p:nvSpPr>
          <p:spPr>
            <a:xfrm>
              <a:off x="7259252" y="6053920"/>
              <a:ext cx="22716" cy="47533"/>
            </a:xfrm>
            <a:custGeom>
              <a:avLst/>
              <a:gdLst>
                <a:gd name="connsiteX0" fmla="*/ 21795 w 22716"/>
                <a:gd name="connsiteY0" fmla="*/ 47534 h 47533"/>
                <a:gd name="connsiteX1" fmla="*/ 2248 w 22716"/>
                <a:gd name="connsiteY1" fmla="*/ 0 h 47533"/>
                <a:gd name="connsiteX2" fmla="*/ 7579 w 22716"/>
                <a:gd name="connsiteY2" fmla="*/ 26210 h 47533"/>
                <a:gd name="connsiteX3" fmla="*/ 21795 w 22716"/>
                <a:gd name="connsiteY3" fmla="*/ 47534 h 4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" h="47533">
                  <a:moveTo>
                    <a:pt x="21795" y="47534"/>
                  </a:moveTo>
                  <a:cubicBezTo>
                    <a:pt x="26237" y="37539"/>
                    <a:pt x="13798" y="5553"/>
                    <a:pt x="2248" y="0"/>
                  </a:cubicBezTo>
                  <a:cubicBezTo>
                    <a:pt x="-3528" y="8885"/>
                    <a:pt x="3136" y="16215"/>
                    <a:pt x="7579" y="26210"/>
                  </a:cubicBezTo>
                  <a:cubicBezTo>
                    <a:pt x="20462" y="55975"/>
                    <a:pt x="11133" y="43980"/>
                    <a:pt x="21795" y="4753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0640803A-174E-9812-23EB-A39A6C20E208}"/>
                </a:ext>
              </a:extLst>
            </p:cNvPr>
            <p:cNvSpPr/>
            <p:nvPr/>
          </p:nvSpPr>
          <p:spPr>
            <a:xfrm>
              <a:off x="7592024" y="6462179"/>
              <a:ext cx="30819" cy="48866"/>
            </a:xfrm>
            <a:custGeom>
              <a:avLst/>
              <a:gdLst>
                <a:gd name="connsiteX0" fmla="*/ 29099 w 30819"/>
                <a:gd name="connsiteY0" fmla="*/ 48867 h 48866"/>
                <a:gd name="connsiteX1" fmla="*/ 0 w 30819"/>
                <a:gd name="connsiteY1" fmla="*/ 0 h 48866"/>
                <a:gd name="connsiteX2" fmla="*/ 11995 w 30819"/>
                <a:gd name="connsiteY2" fmla="*/ 23989 h 48866"/>
                <a:gd name="connsiteX3" fmla="*/ 29099 w 30819"/>
                <a:gd name="connsiteY3" fmla="*/ 48867 h 4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19" h="48866">
                  <a:moveTo>
                    <a:pt x="29099" y="48867"/>
                  </a:moveTo>
                  <a:cubicBezTo>
                    <a:pt x="38428" y="30875"/>
                    <a:pt x="7108" y="1111"/>
                    <a:pt x="0" y="0"/>
                  </a:cubicBezTo>
                  <a:cubicBezTo>
                    <a:pt x="0" y="12661"/>
                    <a:pt x="6220" y="16659"/>
                    <a:pt x="11995" y="23989"/>
                  </a:cubicBezTo>
                  <a:cubicBezTo>
                    <a:pt x="18659" y="32430"/>
                    <a:pt x="23768" y="41315"/>
                    <a:pt x="29099" y="4886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62DD3A32-972C-3B71-8A96-0E5240B64917}"/>
                </a:ext>
              </a:extLst>
            </p:cNvPr>
            <p:cNvSpPr/>
            <p:nvPr/>
          </p:nvSpPr>
          <p:spPr>
            <a:xfrm>
              <a:off x="7785941" y="6182528"/>
              <a:ext cx="26289" cy="46867"/>
            </a:xfrm>
            <a:custGeom>
              <a:avLst/>
              <a:gdLst>
                <a:gd name="connsiteX0" fmla="*/ 0 w 26289"/>
                <a:gd name="connsiteY0" fmla="*/ 8218 h 46867"/>
                <a:gd name="connsiteX1" fmla="*/ 11995 w 26289"/>
                <a:gd name="connsiteY1" fmla="*/ 27321 h 46867"/>
                <a:gd name="connsiteX2" fmla="*/ 24656 w 26289"/>
                <a:gd name="connsiteY2" fmla="*/ 46868 h 46867"/>
                <a:gd name="connsiteX3" fmla="*/ 5997 w 26289"/>
                <a:gd name="connsiteY3" fmla="*/ 0 h 46867"/>
                <a:gd name="connsiteX4" fmla="*/ 0 w 26289"/>
                <a:gd name="connsiteY4" fmla="*/ 8218 h 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9" h="46867">
                  <a:moveTo>
                    <a:pt x="0" y="8218"/>
                  </a:moveTo>
                  <a:cubicBezTo>
                    <a:pt x="3776" y="17325"/>
                    <a:pt x="6664" y="19325"/>
                    <a:pt x="11995" y="27321"/>
                  </a:cubicBezTo>
                  <a:cubicBezTo>
                    <a:pt x="18214" y="36650"/>
                    <a:pt x="16215" y="42203"/>
                    <a:pt x="24656" y="46868"/>
                  </a:cubicBezTo>
                  <a:cubicBezTo>
                    <a:pt x="31986" y="35984"/>
                    <a:pt x="12661" y="6664"/>
                    <a:pt x="5997" y="0"/>
                  </a:cubicBezTo>
                  <a:cubicBezTo>
                    <a:pt x="222" y="5331"/>
                    <a:pt x="3776" y="-3332"/>
                    <a:pt x="0" y="821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1069F96-D924-C995-DFA4-A6DD5E4FA293}"/>
                </a:ext>
              </a:extLst>
            </p:cNvPr>
            <p:cNvSpPr/>
            <p:nvPr/>
          </p:nvSpPr>
          <p:spPr>
            <a:xfrm>
              <a:off x="7544594" y="6200520"/>
              <a:ext cx="30992" cy="35539"/>
            </a:xfrm>
            <a:custGeom>
              <a:avLst/>
              <a:gdLst>
                <a:gd name="connsiteX0" fmla="*/ 30993 w 30992"/>
                <a:gd name="connsiteY0" fmla="*/ 31985 h 35539"/>
                <a:gd name="connsiteX1" fmla="*/ 6115 w 30992"/>
                <a:gd name="connsiteY1" fmla="*/ 0 h 35539"/>
                <a:gd name="connsiteX2" fmla="*/ 8336 w 30992"/>
                <a:gd name="connsiteY2" fmla="*/ 17325 h 35539"/>
                <a:gd name="connsiteX3" fmla="*/ 22774 w 30992"/>
                <a:gd name="connsiteY3" fmla="*/ 35539 h 35539"/>
                <a:gd name="connsiteX4" fmla="*/ 30993 w 30992"/>
                <a:gd name="connsiteY4" fmla="*/ 31985 h 3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2" h="35539">
                  <a:moveTo>
                    <a:pt x="30993" y="31985"/>
                  </a:moveTo>
                  <a:cubicBezTo>
                    <a:pt x="26550" y="20435"/>
                    <a:pt x="19442" y="3554"/>
                    <a:pt x="6115" y="0"/>
                  </a:cubicBezTo>
                  <a:cubicBezTo>
                    <a:pt x="-2992" y="10218"/>
                    <a:pt x="-1660" y="8663"/>
                    <a:pt x="8336" y="17325"/>
                  </a:cubicBezTo>
                  <a:cubicBezTo>
                    <a:pt x="18998" y="26655"/>
                    <a:pt x="15000" y="24211"/>
                    <a:pt x="22774" y="35539"/>
                  </a:cubicBezTo>
                  <a:lnTo>
                    <a:pt x="30993" y="3198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AB267DEF-5D2D-9D7B-A27E-7AD5816D7C3D}"/>
                </a:ext>
              </a:extLst>
            </p:cNvPr>
            <p:cNvSpPr/>
            <p:nvPr/>
          </p:nvSpPr>
          <p:spPr>
            <a:xfrm>
              <a:off x="7357634" y="5948190"/>
              <a:ext cx="28922" cy="41536"/>
            </a:xfrm>
            <a:custGeom>
              <a:avLst/>
              <a:gdLst>
                <a:gd name="connsiteX0" fmla="*/ 28923 w 28922"/>
                <a:gd name="connsiteY0" fmla="*/ 41537 h 41536"/>
                <a:gd name="connsiteX1" fmla="*/ 2268 w 28922"/>
                <a:gd name="connsiteY1" fmla="*/ 0 h 41536"/>
                <a:gd name="connsiteX2" fmla="*/ 11153 w 28922"/>
                <a:gd name="connsiteY2" fmla="*/ 23323 h 41536"/>
                <a:gd name="connsiteX3" fmla="*/ 28923 w 28922"/>
                <a:gd name="connsiteY3" fmla="*/ 41537 h 4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22" h="41536">
                  <a:moveTo>
                    <a:pt x="28923" y="41537"/>
                  </a:moveTo>
                  <a:cubicBezTo>
                    <a:pt x="26479" y="23989"/>
                    <a:pt x="12707" y="6219"/>
                    <a:pt x="2268" y="0"/>
                  </a:cubicBezTo>
                  <a:cubicBezTo>
                    <a:pt x="-3952" y="10662"/>
                    <a:pt x="3822" y="11772"/>
                    <a:pt x="11153" y="23323"/>
                  </a:cubicBezTo>
                  <a:cubicBezTo>
                    <a:pt x="18927" y="35984"/>
                    <a:pt x="15817" y="38427"/>
                    <a:pt x="28923" y="4153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C227A763-69F3-024B-A324-165DAA381846}"/>
                </a:ext>
              </a:extLst>
            </p:cNvPr>
            <p:cNvSpPr/>
            <p:nvPr/>
          </p:nvSpPr>
          <p:spPr>
            <a:xfrm>
              <a:off x="7363454" y="6277152"/>
              <a:ext cx="31628" cy="44868"/>
            </a:xfrm>
            <a:custGeom>
              <a:avLst/>
              <a:gdLst>
                <a:gd name="connsiteX0" fmla="*/ 16884 w 31628"/>
                <a:gd name="connsiteY0" fmla="*/ 21102 h 44868"/>
                <a:gd name="connsiteX1" fmla="*/ 2 w 31628"/>
                <a:gd name="connsiteY1" fmla="*/ 0 h 44868"/>
                <a:gd name="connsiteX2" fmla="*/ 29323 w 31628"/>
                <a:gd name="connsiteY2" fmla="*/ 44869 h 44868"/>
                <a:gd name="connsiteX3" fmla="*/ 16884 w 31628"/>
                <a:gd name="connsiteY3" fmla="*/ 21102 h 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8" h="44868">
                  <a:moveTo>
                    <a:pt x="16884" y="21102"/>
                  </a:moveTo>
                  <a:cubicBezTo>
                    <a:pt x="12219" y="15326"/>
                    <a:pt x="4889" y="3332"/>
                    <a:pt x="2" y="0"/>
                  </a:cubicBezTo>
                  <a:cubicBezTo>
                    <a:pt x="-220" y="18880"/>
                    <a:pt x="17550" y="37539"/>
                    <a:pt x="29323" y="44869"/>
                  </a:cubicBezTo>
                  <a:cubicBezTo>
                    <a:pt x="35542" y="29320"/>
                    <a:pt x="28434" y="34873"/>
                    <a:pt x="16884" y="2110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B37FE6C5-2D46-7B83-A695-6F4AB6D8224A}"/>
                </a:ext>
              </a:extLst>
            </p:cNvPr>
            <p:cNvSpPr/>
            <p:nvPr/>
          </p:nvSpPr>
          <p:spPr>
            <a:xfrm>
              <a:off x="7147873" y="6469953"/>
              <a:ext cx="15503" cy="40870"/>
            </a:xfrm>
            <a:custGeom>
              <a:avLst/>
              <a:gdLst>
                <a:gd name="connsiteX0" fmla="*/ 11448 w 15503"/>
                <a:gd name="connsiteY0" fmla="*/ 40870 h 40870"/>
                <a:gd name="connsiteX1" fmla="*/ 9004 w 15503"/>
                <a:gd name="connsiteY1" fmla="*/ 0 h 40870"/>
                <a:gd name="connsiteX2" fmla="*/ 2562 w 15503"/>
                <a:gd name="connsiteY2" fmla="*/ 19769 h 40870"/>
                <a:gd name="connsiteX3" fmla="*/ 11448 w 15503"/>
                <a:gd name="connsiteY3" fmla="*/ 40870 h 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" h="40870">
                  <a:moveTo>
                    <a:pt x="11448" y="40870"/>
                  </a:moveTo>
                  <a:cubicBezTo>
                    <a:pt x="20333" y="29986"/>
                    <a:pt x="12336" y="14660"/>
                    <a:pt x="9004" y="0"/>
                  </a:cubicBezTo>
                  <a:cubicBezTo>
                    <a:pt x="-2102" y="4665"/>
                    <a:pt x="-1214" y="5109"/>
                    <a:pt x="2562" y="19769"/>
                  </a:cubicBezTo>
                  <a:cubicBezTo>
                    <a:pt x="5006" y="29098"/>
                    <a:pt x="7005" y="36206"/>
                    <a:pt x="11448" y="408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88606E9-CB86-1452-9740-FB2D9EA86305}"/>
                </a:ext>
              </a:extLst>
            </p:cNvPr>
            <p:cNvSpPr/>
            <p:nvPr/>
          </p:nvSpPr>
          <p:spPr>
            <a:xfrm>
              <a:off x="7134221" y="6264104"/>
              <a:ext cx="23646" cy="47032"/>
            </a:xfrm>
            <a:custGeom>
              <a:avLst/>
              <a:gdLst>
                <a:gd name="connsiteX0" fmla="*/ 15993 w 23646"/>
                <a:gd name="connsiteY0" fmla="*/ 21044 h 47032"/>
                <a:gd name="connsiteX1" fmla="*/ 0 w 23646"/>
                <a:gd name="connsiteY1" fmla="*/ 165 h 47032"/>
                <a:gd name="connsiteX2" fmla="*/ 21768 w 23646"/>
                <a:gd name="connsiteY2" fmla="*/ 47032 h 47032"/>
                <a:gd name="connsiteX3" fmla="*/ 15993 w 23646"/>
                <a:gd name="connsiteY3" fmla="*/ 21044 h 4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" h="47032">
                  <a:moveTo>
                    <a:pt x="15993" y="21044"/>
                  </a:moveTo>
                  <a:cubicBezTo>
                    <a:pt x="3332" y="-6721"/>
                    <a:pt x="6886" y="1497"/>
                    <a:pt x="0" y="165"/>
                  </a:cubicBezTo>
                  <a:cubicBezTo>
                    <a:pt x="1333" y="11937"/>
                    <a:pt x="13994" y="39036"/>
                    <a:pt x="21768" y="47032"/>
                  </a:cubicBezTo>
                  <a:cubicBezTo>
                    <a:pt x="27099" y="38147"/>
                    <a:pt x="19769" y="29263"/>
                    <a:pt x="15993" y="210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BEFAD486-F088-ACED-5F25-2597EE691E88}"/>
                </a:ext>
              </a:extLst>
            </p:cNvPr>
            <p:cNvSpPr/>
            <p:nvPr/>
          </p:nvSpPr>
          <p:spPr>
            <a:xfrm>
              <a:off x="7814693" y="5950633"/>
              <a:ext cx="27718" cy="41758"/>
            </a:xfrm>
            <a:custGeom>
              <a:avLst/>
              <a:gdLst>
                <a:gd name="connsiteX0" fmla="*/ 26335 w 27718"/>
                <a:gd name="connsiteY0" fmla="*/ 31985 h 41758"/>
                <a:gd name="connsiteX1" fmla="*/ 2568 w 27718"/>
                <a:gd name="connsiteY1" fmla="*/ 0 h 41758"/>
                <a:gd name="connsiteX2" fmla="*/ 10564 w 27718"/>
                <a:gd name="connsiteY2" fmla="*/ 21324 h 41758"/>
                <a:gd name="connsiteX3" fmla="*/ 22337 w 27718"/>
                <a:gd name="connsiteY3" fmla="*/ 41759 h 41758"/>
                <a:gd name="connsiteX4" fmla="*/ 26335 w 27718"/>
                <a:gd name="connsiteY4" fmla="*/ 31985 h 4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8" h="41758">
                  <a:moveTo>
                    <a:pt x="26335" y="31985"/>
                  </a:moveTo>
                  <a:cubicBezTo>
                    <a:pt x="24558" y="24878"/>
                    <a:pt x="11453" y="5331"/>
                    <a:pt x="2568" y="0"/>
                  </a:cubicBezTo>
                  <a:cubicBezTo>
                    <a:pt x="-4318" y="9551"/>
                    <a:pt x="4123" y="13327"/>
                    <a:pt x="10564" y="21324"/>
                  </a:cubicBezTo>
                  <a:cubicBezTo>
                    <a:pt x="17228" y="29764"/>
                    <a:pt x="17450" y="32208"/>
                    <a:pt x="22337" y="41759"/>
                  </a:cubicBezTo>
                  <a:cubicBezTo>
                    <a:pt x="27446" y="38205"/>
                    <a:pt x="29223" y="42869"/>
                    <a:pt x="26335" y="3198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72B5FA2A-1B0C-AC0A-CCAC-7DD8C7739EA6}"/>
                </a:ext>
              </a:extLst>
            </p:cNvPr>
            <p:cNvSpPr/>
            <p:nvPr/>
          </p:nvSpPr>
          <p:spPr>
            <a:xfrm>
              <a:off x="7095608" y="6572573"/>
              <a:ext cx="22753" cy="40426"/>
            </a:xfrm>
            <a:custGeom>
              <a:avLst/>
              <a:gdLst>
                <a:gd name="connsiteX0" fmla="*/ 22397 w 22753"/>
                <a:gd name="connsiteY0" fmla="*/ 40426 h 40426"/>
                <a:gd name="connsiteX1" fmla="*/ 4405 w 22753"/>
                <a:gd name="connsiteY1" fmla="*/ 0 h 40426"/>
                <a:gd name="connsiteX2" fmla="*/ 1073 w 22753"/>
                <a:gd name="connsiteY2" fmla="*/ 9995 h 40426"/>
                <a:gd name="connsiteX3" fmla="*/ 22397 w 22753"/>
                <a:gd name="connsiteY3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3" h="40426">
                  <a:moveTo>
                    <a:pt x="22397" y="40426"/>
                  </a:moveTo>
                  <a:cubicBezTo>
                    <a:pt x="25062" y="27543"/>
                    <a:pt x="12179" y="6219"/>
                    <a:pt x="4405" y="0"/>
                  </a:cubicBezTo>
                  <a:cubicBezTo>
                    <a:pt x="2405" y="1777"/>
                    <a:pt x="-2037" y="1111"/>
                    <a:pt x="1073" y="9995"/>
                  </a:cubicBezTo>
                  <a:cubicBezTo>
                    <a:pt x="1517" y="11772"/>
                    <a:pt x="15067" y="37316"/>
                    <a:pt x="22397" y="404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75893262-A5AD-9C16-8F50-ACD8B751EEB5}"/>
                </a:ext>
              </a:extLst>
            </p:cNvPr>
            <p:cNvSpPr/>
            <p:nvPr/>
          </p:nvSpPr>
          <p:spPr>
            <a:xfrm>
              <a:off x="6960544" y="5915292"/>
              <a:ext cx="15424" cy="43115"/>
            </a:xfrm>
            <a:custGeom>
              <a:avLst/>
              <a:gdLst>
                <a:gd name="connsiteX0" fmla="*/ 2417 w 15424"/>
                <a:gd name="connsiteY0" fmla="*/ 43116 h 43115"/>
                <a:gd name="connsiteX1" fmla="*/ 11968 w 15424"/>
                <a:gd name="connsiteY1" fmla="*/ 19349 h 43115"/>
                <a:gd name="connsiteX2" fmla="*/ 7970 w 15424"/>
                <a:gd name="connsiteY2" fmla="*/ 469 h 43115"/>
                <a:gd name="connsiteX3" fmla="*/ 2417 w 15424"/>
                <a:gd name="connsiteY3" fmla="*/ 43116 h 4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4" h="43115">
                  <a:moveTo>
                    <a:pt x="2417" y="43116"/>
                  </a:moveTo>
                  <a:cubicBezTo>
                    <a:pt x="8414" y="32898"/>
                    <a:pt x="8414" y="31788"/>
                    <a:pt x="11968" y="19349"/>
                  </a:cubicBezTo>
                  <a:cubicBezTo>
                    <a:pt x="19521" y="-7306"/>
                    <a:pt x="13079" y="1801"/>
                    <a:pt x="7970" y="469"/>
                  </a:cubicBezTo>
                  <a:cubicBezTo>
                    <a:pt x="1306" y="10464"/>
                    <a:pt x="-2914" y="34675"/>
                    <a:pt x="2417" y="4311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FEEDEF6D-0DD1-B6E6-A1DA-28033F76FC23}"/>
                </a:ext>
              </a:extLst>
            </p:cNvPr>
            <p:cNvSpPr/>
            <p:nvPr/>
          </p:nvSpPr>
          <p:spPr>
            <a:xfrm>
              <a:off x="7733187" y="6026599"/>
              <a:ext cx="25377" cy="31541"/>
            </a:xfrm>
            <a:custGeom>
              <a:avLst/>
              <a:gdLst>
                <a:gd name="connsiteX0" fmla="*/ 24322 w 25377"/>
                <a:gd name="connsiteY0" fmla="*/ 31541 h 31541"/>
                <a:gd name="connsiteX1" fmla="*/ 1887 w 25377"/>
                <a:gd name="connsiteY1" fmla="*/ 0 h 31541"/>
                <a:gd name="connsiteX2" fmla="*/ 9217 w 25377"/>
                <a:gd name="connsiteY2" fmla="*/ 18436 h 31541"/>
                <a:gd name="connsiteX3" fmla="*/ 24322 w 25377"/>
                <a:gd name="connsiteY3" fmla="*/ 31541 h 3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77" h="31541">
                  <a:moveTo>
                    <a:pt x="24322" y="31541"/>
                  </a:moveTo>
                  <a:cubicBezTo>
                    <a:pt x="29653" y="19102"/>
                    <a:pt x="13659" y="1999"/>
                    <a:pt x="1887" y="0"/>
                  </a:cubicBezTo>
                  <a:cubicBezTo>
                    <a:pt x="-3222" y="10440"/>
                    <a:pt x="2997" y="12217"/>
                    <a:pt x="9217" y="18436"/>
                  </a:cubicBezTo>
                  <a:cubicBezTo>
                    <a:pt x="16325" y="25100"/>
                    <a:pt x="15881" y="27543"/>
                    <a:pt x="24322" y="3154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FC88C634-C40B-87F9-A083-0F24C4A5845D}"/>
                </a:ext>
              </a:extLst>
            </p:cNvPr>
            <p:cNvSpPr/>
            <p:nvPr/>
          </p:nvSpPr>
          <p:spPr>
            <a:xfrm>
              <a:off x="7261712" y="6264269"/>
              <a:ext cx="14608" cy="39315"/>
            </a:xfrm>
            <a:custGeom>
              <a:avLst/>
              <a:gdLst>
                <a:gd name="connsiteX0" fmla="*/ 12670 w 14608"/>
                <a:gd name="connsiteY0" fmla="*/ 39315 h 39315"/>
                <a:gd name="connsiteX1" fmla="*/ 11560 w 14608"/>
                <a:gd name="connsiteY1" fmla="*/ 19547 h 39315"/>
                <a:gd name="connsiteX2" fmla="*/ 2897 w 14608"/>
                <a:gd name="connsiteY2" fmla="*/ 0 h 39315"/>
                <a:gd name="connsiteX3" fmla="*/ 12670 w 14608"/>
                <a:gd name="connsiteY3" fmla="*/ 39315 h 3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8" h="39315">
                  <a:moveTo>
                    <a:pt x="12670" y="39315"/>
                  </a:moveTo>
                  <a:cubicBezTo>
                    <a:pt x="16669" y="31319"/>
                    <a:pt x="13559" y="26655"/>
                    <a:pt x="11560" y="19547"/>
                  </a:cubicBezTo>
                  <a:cubicBezTo>
                    <a:pt x="8450" y="8218"/>
                    <a:pt x="11115" y="3776"/>
                    <a:pt x="2897" y="0"/>
                  </a:cubicBezTo>
                  <a:cubicBezTo>
                    <a:pt x="-2656" y="9551"/>
                    <a:pt x="-657" y="36206"/>
                    <a:pt x="12670" y="39315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69295A74-0335-1DDD-6FDC-96F59F1D0914}"/>
                </a:ext>
              </a:extLst>
            </p:cNvPr>
            <p:cNvSpPr/>
            <p:nvPr/>
          </p:nvSpPr>
          <p:spPr>
            <a:xfrm>
              <a:off x="7657073" y="6622773"/>
              <a:ext cx="28244" cy="44646"/>
            </a:xfrm>
            <a:custGeom>
              <a:avLst/>
              <a:gdLst>
                <a:gd name="connsiteX0" fmla="*/ 28244 w 28244"/>
                <a:gd name="connsiteY0" fmla="*/ 44646 h 44646"/>
                <a:gd name="connsiteX1" fmla="*/ 34 w 28244"/>
                <a:gd name="connsiteY1" fmla="*/ 0 h 44646"/>
                <a:gd name="connsiteX2" fmla="*/ 28244 w 28244"/>
                <a:gd name="connsiteY2" fmla="*/ 44646 h 4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4" h="44646">
                  <a:moveTo>
                    <a:pt x="28244" y="44646"/>
                  </a:moveTo>
                  <a:cubicBezTo>
                    <a:pt x="27578" y="31319"/>
                    <a:pt x="9586" y="9773"/>
                    <a:pt x="34" y="0"/>
                  </a:cubicBezTo>
                  <a:cubicBezTo>
                    <a:pt x="-854" y="14660"/>
                    <a:pt x="15805" y="39538"/>
                    <a:pt x="28244" y="4464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CBCA3AAA-E99F-8A4D-CDEF-0FC7E4E1CEF6}"/>
                </a:ext>
              </a:extLst>
            </p:cNvPr>
            <p:cNvSpPr/>
            <p:nvPr/>
          </p:nvSpPr>
          <p:spPr>
            <a:xfrm>
              <a:off x="7128445" y="5993503"/>
              <a:ext cx="14466" cy="40426"/>
            </a:xfrm>
            <a:custGeom>
              <a:avLst/>
              <a:gdLst>
                <a:gd name="connsiteX0" fmla="*/ 0 w 14466"/>
                <a:gd name="connsiteY0" fmla="*/ 40426 h 40426"/>
                <a:gd name="connsiteX1" fmla="*/ 12661 w 14466"/>
                <a:gd name="connsiteY1" fmla="*/ 24878 h 40426"/>
                <a:gd name="connsiteX2" fmla="*/ 11106 w 14466"/>
                <a:gd name="connsiteY2" fmla="*/ 0 h 40426"/>
                <a:gd name="connsiteX3" fmla="*/ 6442 w 14466"/>
                <a:gd name="connsiteY3" fmla="*/ 4665 h 40426"/>
                <a:gd name="connsiteX4" fmla="*/ 0 w 14466"/>
                <a:gd name="connsiteY4" fmla="*/ 4042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6" h="40426">
                  <a:moveTo>
                    <a:pt x="0" y="40426"/>
                  </a:moveTo>
                  <a:cubicBezTo>
                    <a:pt x="11773" y="40426"/>
                    <a:pt x="10662" y="35984"/>
                    <a:pt x="12661" y="24878"/>
                  </a:cubicBezTo>
                  <a:cubicBezTo>
                    <a:pt x="14660" y="13772"/>
                    <a:pt x="15993" y="8663"/>
                    <a:pt x="11106" y="0"/>
                  </a:cubicBezTo>
                  <a:cubicBezTo>
                    <a:pt x="8663" y="1999"/>
                    <a:pt x="8885" y="-222"/>
                    <a:pt x="6442" y="4665"/>
                  </a:cubicBezTo>
                  <a:lnTo>
                    <a:pt x="0" y="40426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C6F11F7C-1F48-8A52-6C2E-1AEB5B638EEC}"/>
                </a:ext>
              </a:extLst>
            </p:cNvPr>
            <p:cNvSpPr/>
            <p:nvPr/>
          </p:nvSpPr>
          <p:spPr>
            <a:xfrm>
              <a:off x="7751956" y="5819804"/>
              <a:ext cx="21796" cy="30652"/>
            </a:xfrm>
            <a:custGeom>
              <a:avLst/>
              <a:gdLst>
                <a:gd name="connsiteX0" fmla="*/ 18881 w 21796"/>
                <a:gd name="connsiteY0" fmla="*/ 30653 h 30652"/>
                <a:gd name="connsiteX1" fmla="*/ 0 w 21796"/>
                <a:gd name="connsiteY1" fmla="*/ 0 h 30652"/>
                <a:gd name="connsiteX2" fmla="*/ 6442 w 21796"/>
                <a:gd name="connsiteY2" fmla="*/ 18436 h 30652"/>
                <a:gd name="connsiteX3" fmla="*/ 18881 w 21796"/>
                <a:gd name="connsiteY3" fmla="*/ 30653 h 30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6" h="30652">
                  <a:moveTo>
                    <a:pt x="18881" y="30653"/>
                  </a:moveTo>
                  <a:cubicBezTo>
                    <a:pt x="30431" y="15771"/>
                    <a:pt x="4220" y="1555"/>
                    <a:pt x="0" y="0"/>
                  </a:cubicBezTo>
                  <a:cubicBezTo>
                    <a:pt x="222" y="12217"/>
                    <a:pt x="889" y="10884"/>
                    <a:pt x="6442" y="18436"/>
                  </a:cubicBezTo>
                  <a:cubicBezTo>
                    <a:pt x="11328" y="25100"/>
                    <a:pt x="11995" y="27321"/>
                    <a:pt x="18881" y="3065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FBB42AC-5DEF-CC10-CA1B-7529570E7273}"/>
                </a:ext>
              </a:extLst>
            </p:cNvPr>
            <p:cNvSpPr/>
            <p:nvPr/>
          </p:nvSpPr>
          <p:spPr>
            <a:xfrm>
              <a:off x="7486958" y="5832706"/>
              <a:ext cx="28501" cy="28069"/>
            </a:xfrm>
            <a:custGeom>
              <a:avLst/>
              <a:gdLst>
                <a:gd name="connsiteX0" fmla="*/ 0 w 28501"/>
                <a:gd name="connsiteY0" fmla="*/ 4201 h 28069"/>
                <a:gd name="connsiteX1" fmla="*/ 19991 w 28501"/>
                <a:gd name="connsiteY1" fmla="*/ 23970 h 28069"/>
                <a:gd name="connsiteX2" fmla="*/ 26433 w 28501"/>
                <a:gd name="connsiteY2" fmla="*/ 17528 h 28069"/>
                <a:gd name="connsiteX3" fmla="*/ 0 w 28501"/>
                <a:gd name="connsiteY3" fmla="*/ 4201 h 2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1" h="28069">
                  <a:moveTo>
                    <a:pt x="0" y="4201"/>
                  </a:moveTo>
                  <a:lnTo>
                    <a:pt x="19991" y="23970"/>
                  </a:lnTo>
                  <a:cubicBezTo>
                    <a:pt x="32208" y="35076"/>
                    <a:pt x="28210" y="20416"/>
                    <a:pt x="26433" y="17528"/>
                  </a:cubicBezTo>
                  <a:cubicBezTo>
                    <a:pt x="21102" y="10198"/>
                    <a:pt x="7108" y="-8238"/>
                    <a:pt x="0" y="420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C6BDC4A-7EF8-C683-3F78-ABEC2D16F39B}"/>
                </a:ext>
              </a:extLst>
            </p:cNvPr>
            <p:cNvSpPr/>
            <p:nvPr/>
          </p:nvSpPr>
          <p:spPr>
            <a:xfrm>
              <a:off x="7130465" y="6169645"/>
              <a:ext cx="11836" cy="37538"/>
            </a:xfrm>
            <a:custGeom>
              <a:avLst/>
              <a:gdLst>
                <a:gd name="connsiteX0" fmla="*/ 5755 w 11836"/>
                <a:gd name="connsiteY0" fmla="*/ 0 h 37538"/>
                <a:gd name="connsiteX1" fmla="*/ 5755 w 11836"/>
                <a:gd name="connsiteY1" fmla="*/ 37539 h 37538"/>
                <a:gd name="connsiteX2" fmla="*/ 5755 w 11836"/>
                <a:gd name="connsiteY2" fmla="*/ 0 h 3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36" h="37538">
                  <a:moveTo>
                    <a:pt x="5755" y="0"/>
                  </a:moveTo>
                  <a:cubicBezTo>
                    <a:pt x="-1353" y="9551"/>
                    <a:pt x="-2464" y="26877"/>
                    <a:pt x="5755" y="37539"/>
                  </a:cubicBezTo>
                  <a:cubicBezTo>
                    <a:pt x="13974" y="28654"/>
                    <a:pt x="13752" y="8885"/>
                    <a:pt x="5755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80921E4-D92F-879A-A2D8-B6A25448C222}"/>
                </a:ext>
              </a:extLst>
            </p:cNvPr>
            <p:cNvSpPr/>
            <p:nvPr/>
          </p:nvSpPr>
          <p:spPr>
            <a:xfrm>
              <a:off x="6979522" y="6100565"/>
              <a:ext cx="12124" cy="32429"/>
            </a:xfrm>
            <a:custGeom>
              <a:avLst/>
              <a:gdLst>
                <a:gd name="connsiteX0" fmla="*/ 5429 w 12124"/>
                <a:gd name="connsiteY0" fmla="*/ 0 h 32429"/>
                <a:gd name="connsiteX1" fmla="*/ 764 w 12124"/>
                <a:gd name="connsiteY1" fmla="*/ 14438 h 32429"/>
                <a:gd name="connsiteX2" fmla="*/ 3430 w 12124"/>
                <a:gd name="connsiteY2" fmla="*/ 32430 h 32429"/>
                <a:gd name="connsiteX3" fmla="*/ 5429 w 12124"/>
                <a:gd name="connsiteY3" fmla="*/ 0 h 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4" h="32429">
                  <a:moveTo>
                    <a:pt x="5429" y="0"/>
                  </a:moveTo>
                  <a:cubicBezTo>
                    <a:pt x="-2790" y="6442"/>
                    <a:pt x="764" y="-222"/>
                    <a:pt x="764" y="14438"/>
                  </a:cubicBezTo>
                  <a:cubicBezTo>
                    <a:pt x="542" y="26210"/>
                    <a:pt x="-346" y="24878"/>
                    <a:pt x="3430" y="32430"/>
                  </a:cubicBezTo>
                  <a:cubicBezTo>
                    <a:pt x="16980" y="27987"/>
                    <a:pt x="12315" y="9329"/>
                    <a:pt x="5429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D9AA074E-350F-C630-3874-08EF1DC1FF88}"/>
                </a:ext>
              </a:extLst>
            </p:cNvPr>
            <p:cNvSpPr/>
            <p:nvPr/>
          </p:nvSpPr>
          <p:spPr>
            <a:xfrm>
              <a:off x="7694063" y="6385769"/>
              <a:ext cx="11970" cy="34650"/>
            </a:xfrm>
            <a:custGeom>
              <a:avLst/>
              <a:gdLst>
                <a:gd name="connsiteX0" fmla="*/ 8136 w 11970"/>
                <a:gd name="connsiteY0" fmla="*/ 34651 h 34650"/>
                <a:gd name="connsiteX1" fmla="*/ 2361 w 11970"/>
                <a:gd name="connsiteY1" fmla="*/ 0 h 34650"/>
                <a:gd name="connsiteX2" fmla="*/ 1473 w 11970"/>
                <a:gd name="connsiteY2" fmla="*/ 15549 h 34650"/>
                <a:gd name="connsiteX3" fmla="*/ 8136 w 11970"/>
                <a:gd name="connsiteY3" fmla="*/ 34651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0" h="34650">
                  <a:moveTo>
                    <a:pt x="8136" y="34651"/>
                  </a:moveTo>
                  <a:cubicBezTo>
                    <a:pt x="16133" y="22879"/>
                    <a:pt x="10358" y="7774"/>
                    <a:pt x="2361" y="0"/>
                  </a:cubicBezTo>
                  <a:cubicBezTo>
                    <a:pt x="-971" y="6664"/>
                    <a:pt x="-305" y="8441"/>
                    <a:pt x="1473" y="15549"/>
                  </a:cubicBezTo>
                  <a:lnTo>
                    <a:pt x="8136" y="34651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1D402CA-0620-918F-E195-DDCFF611C75A}"/>
                </a:ext>
              </a:extLst>
            </p:cNvPr>
            <p:cNvSpPr/>
            <p:nvPr/>
          </p:nvSpPr>
          <p:spPr>
            <a:xfrm>
              <a:off x="7165318" y="6717397"/>
              <a:ext cx="25988" cy="25543"/>
            </a:xfrm>
            <a:custGeom>
              <a:avLst/>
              <a:gdLst>
                <a:gd name="connsiteX0" fmla="*/ 25989 w 25988"/>
                <a:gd name="connsiteY0" fmla="*/ 25544 h 25543"/>
                <a:gd name="connsiteX1" fmla="*/ 13772 w 25988"/>
                <a:gd name="connsiteY1" fmla="*/ 12883 h 25543"/>
                <a:gd name="connsiteX2" fmla="*/ 0 w 25988"/>
                <a:gd name="connsiteY2" fmla="*/ 0 h 25543"/>
                <a:gd name="connsiteX3" fmla="*/ 25989 w 25988"/>
                <a:gd name="connsiteY3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8" h="25543">
                  <a:moveTo>
                    <a:pt x="25989" y="25544"/>
                  </a:moveTo>
                  <a:cubicBezTo>
                    <a:pt x="22657" y="15771"/>
                    <a:pt x="21768" y="19325"/>
                    <a:pt x="13772" y="12883"/>
                  </a:cubicBezTo>
                  <a:cubicBezTo>
                    <a:pt x="6886" y="7330"/>
                    <a:pt x="7330" y="5553"/>
                    <a:pt x="0" y="0"/>
                  </a:cubicBezTo>
                  <a:cubicBezTo>
                    <a:pt x="2888" y="14660"/>
                    <a:pt x="11106" y="25544"/>
                    <a:pt x="25989" y="25544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CE41184-8AFE-E1A3-6130-BE09BDF915E4}"/>
                </a:ext>
              </a:extLst>
            </p:cNvPr>
            <p:cNvSpPr/>
            <p:nvPr/>
          </p:nvSpPr>
          <p:spPr>
            <a:xfrm>
              <a:off x="6916536" y="6154985"/>
              <a:ext cx="11030" cy="25543"/>
            </a:xfrm>
            <a:custGeom>
              <a:avLst/>
              <a:gdLst>
                <a:gd name="connsiteX0" fmla="*/ 0 w 11030"/>
                <a:gd name="connsiteY0" fmla="*/ 25544 h 25543"/>
                <a:gd name="connsiteX1" fmla="*/ 1111 w 11030"/>
                <a:gd name="connsiteY1" fmla="*/ 0 h 25543"/>
                <a:gd name="connsiteX2" fmla="*/ 0 w 11030"/>
                <a:gd name="connsiteY2" fmla="*/ 25544 h 2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0" h="25543">
                  <a:moveTo>
                    <a:pt x="0" y="25544"/>
                  </a:moveTo>
                  <a:cubicBezTo>
                    <a:pt x="18214" y="23323"/>
                    <a:pt x="10440" y="4220"/>
                    <a:pt x="1111" y="0"/>
                  </a:cubicBezTo>
                  <a:lnTo>
                    <a:pt x="0" y="25544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59CB0266-8239-3DD8-A834-343D38C4454C}"/>
                </a:ext>
              </a:extLst>
            </p:cNvPr>
            <p:cNvSpPr/>
            <p:nvPr/>
          </p:nvSpPr>
          <p:spPr>
            <a:xfrm>
              <a:off x="7528274" y="5657655"/>
              <a:ext cx="21768" cy="15770"/>
            </a:xfrm>
            <a:custGeom>
              <a:avLst/>
              <a:gdLst>
                <a:gd name="connsiteX0" fmla="*/ 21768 w 21768"/>
                <a:gd name="connsiteY0" fmla="*/ 15771 h 15770"/>
                <a:gd name="connsiteX1" fmla="*/ 0 w 21768"/>
                <a:gd name="connsiteY1" fmla="*/ 0 h 15770"/>
                <a:gd name="connsiteX2" fmla="*/ 21768 w 21768"/>
                <a:gd name="connsiteY2" fmla="*/ 15771 h 1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68" h="15770">
                  <a:moveTo>
                    <a:pt x="21768" y="15771"/>
                  </a:moveTo>
                  <a:cubicBezTo>
                    <a:pt x="19103" y="4442"/>
                    <a:pt x="10440" y="666"/>
                    <a:pt x="0" y="0"/>
                  </a:cubicBezTo>
                  <a:cubicBezTo>
                    <a:pt x="1777" y="13105"/>
                    <a:pt x="8663" y="14882"/>
                    <a:pt x="21768" y="1577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EAADC6F-1287-75A4-D992-118B30D8BE61}"/>
                </a:ext>
              </a:extLst>
            </p:cNvPr>
            <p:cNvSpPr/>
            <p:nvPr/>
          </p:nvSpPr>
          <p:spPr>
            <a:xfrm>
              <a:off x="7928129" y="6375996"/>
              <a:ext cx="14398" cy="17547"/>
            </a:xfrm>
            <a:custGeom>
              <a:avLst/>
              <a:gdLst>
                <a:gd name="connsiteX0" fmla="*/ 13745 w 14398"/>
                <a:gd name="connsiteY0" fmla="*/ 17548 h 17547"/>
                <a:gd name="connsiteX1" fmla="*/ 4638 w 14398"/>
                <a:gd name="connsiteY1" fmla="*/ 0 h 17547"/>
                <a:gd name="connsiteX2" fmla="*/ 13745 w 14398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8" h="17547">
                  <a:moveTo>
                    <a:pt x="13745" y="17548"/>
                  </a:moveTo>
                  <a:cubicBezTo>
                    <a:pt x="14634" y="2221"/>
                    <a:pt x="16411" y="3110"/>
                    <a:pt x="4638" y="0"/>
                  </a:cubicBezTo>
                  <a:cubicBezTo>
                    <a:pt x="-3136" y="12661"/>
                    <a:pt x="-1803" y="16437"/>
                    <a:pt x="13745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A077CA9-E578-F00B-2AF7-127CA565754C}"/>
                </a:ext>
              </a:extLst>
            </p:cNvPr>
            <p:cNvSpPr/>
            <p:nvPr/>
          </p:nvSpPr>
          <p:spPr>
            <a:xfrm>
              <a:off x="7931799" y="6321798"/>
              <a:ext cx="14740" cy="16243"/>
            </a:xfrm>
            <a:custGeom>
              <a:avLst/>
              <a:gdLst>
                <a:gd name="connsiteX0" fmla="*/ 14740 w 14740"/>
                <a:gd name="connsiteY0" fmla="*/ 14438 h 16243"/>
                <a:gd name="connsiteX1" fmla="*/ 3856 w 14740"/>
                <a:gd name="connsiteY1" fmla="*/ 0 h 16243"/>
                <a:gd name="connsiteX2" fmla="*/ 2079 w 14740"/>
                <a:gd name="connsiteY2" fmla="*/ 12217 h 16243"/>
                <a:gd name="connsiteX3" fmla="*/ 14740 w 14740"/>
                <a:gd name="connsiteY3" fmla="*/ 14438 h 1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0" h="16243">
                  <a:moveTo>
                    <a:pt x="14740" y="14438"/>
                  </a:moveTo>
                  <a:cubicBezTo>
                    <a:pt x="11186" y="-2221"/>
                    <a:pt x="18738" y="3110"/>
                    <a:pt x="3856" y="0"/>
                  </a:cubicBezTo>
                  <a:cubicBezTo>
                    <a:pt x="3856" y="0"/>
                    <a:pt x="-3474" y="2221"/>
                    <a:pt x="2079" y="12217"/>
                  </a:cubicBezTo>
                  <a:cubicBezTo>
                    <a:pt x="5411" y="18214"/>
                    <a:pt x="8298" y="16215"/>
                    <a:pt x="14740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52581140-F14C-1FD8-E549-1DA8CAF7FD3D}"/>
                </a:ext>
              </a:extLst>
            </p:cNvPr>
            <p:cNvSpPr/>
            <p:nvPr/>
          </p:nvSpPr>
          <p:spPr>
            <a:xfrm>
              <a:off x="7617849" y="5917315"/>
              <a:ext cx="13269" cy="17466"/>
            </a:xfrm>
            <a:custGeom>
              <a:avLst/>
              <a:gdLst>
                <a:gd name="connsiteX0" fmla="*/ 13047 w 13269"/>
                <a:gd name="connsiteY0" fmla="*/ 14438 h 17466"/>
                <a:gd name="connsiteX1" fmla="*/ 13047 w 13269"/>
                <a:gd name="connsiteY1" fmla="*/ 0 h 17466"/>
                <a:gd name="connsiteX2" fmla="*/ 386 w 13269"/>
                <a:gd name="connsiteY2" fmla="*/ 9551 h 17466"/>
                <a:gd name="connsiteX3" fmla="*/ 4162 w 13269"/>
                <a:gd name="connsiteY3" fmla="*/ 14660 h 17466"/>
                <a:gd name="connsiteX4" fmla="*/ 13047 w 13269"/>
                <a:gd name="connsiteY4" fmla="*/ 14438 h 1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9" h="17466">
                  <a:moveTo>
                    <a:pt x="13047" y="14438"/>
                  </a:moveTo>
                  <a:lnTo>
                    <a:pt x="13047" y="0"/>
                  </a:lnTo>
                  <a:cubicBezTo>
                    <a:pt x="4384" y="666"/>
                    <a:pt x="-1613" y="0"/>
                    <a:pt x="386" y="9551"/>
                  </a:cubicBezTo>
                  <a:cubicBezTo>
                    <a:pt x="608" y="11106"/>
                    <a:pt x="2829" y="13994"/>
                    <a:pt x="4162" y="14660"/>
                  </a:cubicBezTo>
                  <a:cubicBezTo>
                    <a:pt x="15491" y="21102"/>
                    <a:pt x="13047" y="14438"/>
                    <a:pt x="13047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6E75ABB5-ADB2-7DF7-66B2-84F49A71EC54}"/>
                </a:ext>
              </a:extLst>
            </p:cNvPr>
            <p:cNvSpPr/>
            <p:nvPr/>
          </p:nvSpPr>
          <p:spPr>
            <a:xfrm>
              <a:off x="7886415" y="6334237"/>
              <a:ext cx="15823" cy="16390"/>
            </a:xfrm>
            <a:custGeom>
              <a:avLst/>
              <a:gdLst>
                <a:gd name="connsiteX0" fmla="*/ 5258 w 15823"/>
                <a:gd name="connsiteY0" fmla="*/ 0 h 16390"/>
                <a:gd name="connsiteX1" fmla="*/ 5258 w 15823"/>
                <a:gd name="connsiteY1" fmla="*/ 0 h 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3" h="16390">
                  <a:moveTo>
                    <a:pt x="5258" y="0"/>
                  </a:moveTo>
                  <a:cubicBezTo>
                    <a:pt x="-16288" y="28209"/>
                    <a:pt x="37466" y="14438"/>
                    <a:pt x="5258" y="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98FCEACD-C30E-ADE6-8799-7E75D592BA3F}"/>
                </a:ext>
              </a:extLst>
            </p:cNvPr>
            <p:cNvSpPr/>
            <p:nvPr/>
          </p:nvSpPr>
          <p:spPr>
            <a:xfrm>
              <a:off x="7619561" y="5951744"/>
              <a:ext cx="13750" cy="17769"/>
            </a:xfrm>
            <a:custGeom>
              <a:avLst/>
              <a:gdLst>
                <a:gd name="connsiteX0" fmla="*/ 10225 w 13750"/>
                <a:gd name="connsiteY0" fmla="*/ 17770 h 17769"/>
                <a:gd name="connsiteX1" fmla="*/ 1562 w 13750"/>
                <a:gd name="connsiteY1" fmla="*/ 0 h 17769"/>
                <a:gd name="connsiteX2" fmla="*/ 10225 w 13750"/>
                <a:gd name="connsiteY2" fmla="*/ 17770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0" h="17769">
                  <a:moveTo>
                    <a:pt x="10225" y="17770"/>
                  </a:moveTo>
                  <a:cubicBezTo>
                    <a:pt x="16222" y="7108"/>
                    <a:pt x="15334" y="1777"/>
                    <a:pt x="1562" y="0"/>
                  </a:cubicBezTo>
                  <a:cubicBezTo>
                    <a:pt x="-882" y="14660"/>
                    <a:pt x="-1992" y="13994"/>
                    <a:pt x="10225" y="1777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238CB35-1B81-37C6-2203-858DD17C5898}"/>
                </a:ext>
              </a:extLst>
            </p:cNvPr>
            <p:cNvSpPr/>
            <p:nvPr/>
          </p:nvSpPr>
          <p:spPr>
            <a:xfrm>
              <a:off x="7069725" y="5802478"/>
              <a:ext cx="13870" cy="18880"/>
            </a:xfrm>
            <a:custGeom>
              <a:avLst/>
              <a:gdLst>
                <a:gd name="connsiteX0" fmla="*/ 10518 w 13870"/>
                <a:gd name="connsiteY0" fmla="*/ 18880 h 18880"/>
                <a:gd name="connsiteX1" fmla="*/ 11185 w 13870"/>
                <a:gd name="connsiteY1" fmla="*/ 0 h 18880"/>
                <a:gd name="connsiteX2" fmla="*/ 10518 w 13870"/>
                <a:gd name="connsiteY2" fmla="*/ 18880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0" h="18880">
                  <a:moveTo>
                    <a:pt x="10518" y="18880"/>
                  </a:moveTo>
                  <a:cubicBezTo>
                    <a:pt x="15849" y="10218"/>
                    <a:pt x="13850" y="7552"/>
                    <a:pt x="11185" y="0"/>
                  </a:cubicBezTo>
                  <a:cubicBezTo>
                    <a:pt x="-5253" y="4887"/>
                    <a:pt x="-1921" y="13994"/>
                    <a:pt x="10518" y="18880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E2D9EE5-F41A-8DF1-EE11-7C99A7740B3B}"/>
                </a:ext>
              </a:extLst>
            </p:cNvPr>
            <p:cNvSpPr/>
            <p:nvPr/>
          </p:nvSpPr>
          <p:spPr>
            <a:xfrm>
              <a:off x="6895039" y="6313802"/>
              <a:ext cx="13451" cy="19546"/>
            </a:xfrm>
            <a:custGeom>
              <a:avLst/>
              <a:gdLst>
                <a:gd name="connsiteX0" fmla="*/ 5948 w 13451"/>
                <a:gd name="connsiteY0" fmla="*/ 19547 h 19546"/>
                <a:gd name="connsiteX1" fmla="*/ 1950 w 13451"/>
                <a:gd name="connsiteY1" fmla="*/ 0 h 19546"/>
                <a:gd name="connsiteX2" fmla="*/ 5948 w 13451"/>
                <a:gd name="connsiteY2" fmla="*/ 19547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9546">
                  <a:moveTo>
                    <a:pt x="5948" y="19547"/>
                  </a:moveTo>
                  <a:cubicBezTo>
                    <a:pt x="13944" y="12439"/>
                    <a:pt x="19276" y="1999"/>
                    <a:pt x="1950" y="0"/>
                  </a:cubicBezTo>
                  <a:cubicBezTo>
                    <a:pt x="-3159" y="10218"/>
                    <a:pt x="3060" y="12883"/>
                    <a:pt x="5948" y="19547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90CEC14-C77F-080A-54EF-623E4AB255E9}"/>
                </a:ext>
              </a:extLst>
            </p:cNvPr>
            <p:cNvSpPr/>
            <p:nvPr/>
          </p:nvSpPr>
          <p:spPr>
            <a:xfrm>
              <a:off x="7341021" y="6754047"/>
              <a:ext cx="14184" cy="15308"/>
            </a:xfrm>
            <a:custGeom>
              <a:avLst/>
              <a:gdLst>
                <a:gd name="connsiteX0" fmla="*/ 0 w 14184"/>
                <a:gd name="connsiteY0" fmla="*/ 14882 h 15308"/>
                <a:gd name="connsiteX1" fmla="*/ 12217 w 14184"/>
                <a:gd name="connsiteY1" fmla="*/ 0 h 15308"/>
                <a:gd name="connsiteX2" fmla="*/ 0 w 14184"/>
                <a:gd name="connsiteY2" fmla="*/ 14882 h 1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4" h="15308">
                  <a:moveTo>
                    <a:pt x="0" y="14882"/>
                  </a:moveTo>
                  <a:cubicBezTo>
                    <a:pt x="15993" y="16659"/>
                    <a:pt x="15771" y="13105"/>
                    <a:pt x="12217" y="0"/>
                  </a:cubicBezTo>
                  <a:cubicBezTo>
                    <a:pt x="222" y="4220"/>
                    <a:pt x="1111" y="222"/>
                    <a:pt x="0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8A193118-4B28-953D-0121-A228EF96413D}"/>
                </a:ext>
              </a:extLst>
            </p:cNvPr>
            <p:cNvSpPr/>
            <p:nvPr/>
          </p:nvSpPr>
          <p:spPr>
            <a:xfrm>
              <a:off x="7373845" y="5643693"/>
              <a:ext cx="14232" cy="16404"/>
            </a:xfrm>
            <a:custGeom>
              <a:avLst/>
              <a:gdLst>
                <a:gd name="connsiteX0" fmla="*/ 3160 w 14232"/>
                <a:gd name="connsiteY0" fmla="*/ 1079 h 16404"/>
                <a:gd name="connsiteX1" fmla="*/ 1161 w 14232"/>
                <a:gd name="connsiteY1" fmla="*/ 9297 h 16404"/>
                <a:gd name="connsiteX2" fmla="*/ 5826 w 14232"/>
                <a:gd name="connsiteY2" fmla="*/ 16405 h 16404"/>
                <a:gd name="connsiteX3" fmla="*/ 3160 w 14232"/>
                <a:gd name="connsiteY3" fmla="*/ 1079 h 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2" h="16404">
                  <a:moveTo>
                    <a:pt x="3160" y="1079"/>
                  </a:moveTo>
                  <a:cubicBezTo>
                    <a:pt x="2050" y="3078"/>
                    <a:pt x="-1949" y="-4252"/>
                    <a:pt x="1161" y="9297"/>
                  </a:cubicBezTo>
                  <a:cubicBezTo>
                    <a:pt x="2716" y="15739"/>
                    <a:pt x="4493" y="14850"/>
                    <a:pt x="5826" y="16405"/>
                  </a:cubicBezTo>
                  <a:cubicBezTo>
                    <a:pt x="20486" y="9075"/>
                    <a:pt x="13600" y="-3808"/>
                    <a:pt x="3160" y="1079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5D8E5CA-D510-604A-638F-CF8910E5AF69}"/>
                </a:ext>
              </a:extLst>
            </p:cNvPr>
            <p:cNvSpPr/>
            <p:nvPr/>
          </p:nvSpPr>
          <p:spPr>
            <a:xfrm>
              <a:off x="7881774" y="6573906"/>
              <a:ext cx="13050" cy="15992"/>
            </a:xfrm>
            <a:custGeom>
              <a:avLst/>
              <a:gdLst>
                <a:gd name="connsiteX0" fmla="*/ 126 w 13050"/>
                <a:gd name="connsiteY0" fmla="*/ 15993 h 15992"/>
                <a:gd name="connsiteX1" fmla="*/ 12787 w 13050"/>
                <a:gd name="connsiteY1" fmla="*/ 13994 h 15992"/>
                <a:gd name="connsiteX2" fmla="*/ 9677 w 13050"/>
                <a:gd name="connsiteY2" fmla="*/ 0 h 15992"/>
                <a:gd name="connsiteX3" fmla="*/ 126 w 13050"/>
                <a:gd name="connsiteY3" fmla="*/ 15993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" h="15992">
                  <a:moveTo>
                    <a:pt x="126" y="15993"/>
                  </a:moveTo>
                  <a:lnTo>
                    <a:pt x="12787" y="13994"/>
                  </a:lnTo>
                  <a:cubicBezTo>
                    <a:pt x="13453" y="4665"/>
                    <a:pt x="13009" y="4887"/>
                    <a:pt x="9677" y="0"/>
                  </a:cubicBezTo>
                  <a:cubicBezTo>
                    <a:pt x="-96" y="2221"/>
                    <a:pt x="-319" y="4887"/>
                    <a:pt x="126" y="1599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58E244A-76D0-2FB0-6D08-48743322A5B0}"/>
                </a:ext>
              </a:extLst>
            </p:cNvPr>
            <p:cNvSpPr/>
            <p:nvPr/>
          </p:nvSpPr>
          <p:spPr>
            <a:xfrm>
              <a:off x="7082243" y="5768714"/>
              <a:ext cx="14310" cy="16216"/>
            </a:xfrm>
            <a:custGeom>
              <a:avLst/>
              <a:gdLst>
                <a:gd name="connsiteX0" fmla="*/ 0 w 14310"/>
                <a:gd name="connsiteY0" fmla="*/ 4222 h 16216"/>
                <a:gd name="connsiteX1" fmla="*/ 10662 w 14310"/>
                <a:gd name="connsiteY1" fmla="*/ 16217 h 16216"/>
                <a:gd name="connsiteX2" fmla="*/ 11328 w 14310"/>
                <a:gd name="connsiteY2" fmla="*/ 446 h 16216"/>
                <a:gd name="connsiteX3" fmla="*/ 0 w 14310"/>
                <a:gd name="connsiteY3" fmla="*/ 4222 h 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0" h="16216">
                  <a:moveTo>
                    <a:pt x="0" y="4222"/>
                  </a:moveTo>
                  <a:cubicBezTo>
                    <a:pt x="2888" y="12885"/>
                    <a:pt x="2221" y="12441"/>
                    <a:pt x="10662" y="16217"/>
                  </a:cubicBezTo>
                  <a:cubicBezTo>
                    <a:pt x="18214" y="2"/>
                    <a:pt x="11773" y="1557"/>
                    <a:pt x="11328" y="446"/>
                  </a:cubicBezTo>
                  <a:cubicBezTo>
                    <a:pt x="3998" y="-1331"/>
                    <a:pt x="444" y="2668"/>
                    <a:pt x="0" y="422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9524AE88-A26C-A33B-FA43-A2F36DCE3245}"/>
                </a:ext>
              </a:extLst>
            </p:cNvPr>
            <p:cNvSpPr/>
            <p:nvPr/>
          </p:nvSpPr>
          <p:spPr>
            <a:xfrm>
              <a:off x="6933712" y="6297587"/>
              <a:ext cx="13446" cy="17547"/>
            </a:xfrm>
            <a:custGeom>
              <a:avLst/>
              <a:gdLst>
                <a:gd name="connsiteX0" fmla="*/ 11701 w 13446"/>
                <a:gd name="connsiteY0" fmla="*/ 17548 h 17547"/>
                <a:gd name="connsiteX1" fmla="*/ 6370 w 13446"/>
                <a:gd name="connsiteY1" fmla="*/ 0 h 17547"/>
                <a:gd name="connsiteX2" fmla="*/ 11701 w 13446"/>
                <a:gd name="connsiteY2" fmla="*/ 17548 h 1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6" h="17547">
                  <a:moveTo>
                    <a:pt x="11701" y="17548"/>
                  </a:moveTo>
                  <a:cubicBezTo>
                    <a:pt x="15699" y="7774"/>
                    <a:pt x="12367" y="4887"/>
                    <a:pt x="6370" y="0"/>
                  </a:cubicBezTo>
                  <a:cubicBezTo>
                    <a:pt x="-2959" y="10662"/>
                    <a:pt x="-2737" y="15104"/>
                    <a:pt x="11701" y="1754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F1C41373-B861-27B7-2080-11690373AEA2}"/>
                </a:ext>
              </a:extLst>
            </p:cNvPr>
            <p:cNvSpPr/>
            <p:nvPr/>
          </p:nvSpPr>
          <p:spPr>
            <a:xfrm>
              <a:off x="7367614" y="6739831"/>
              <a:ext cx="13314" cy="15326"/>
            </a:xfrm>
            <a:custGeom>
              <a:avLst/>
              <a:gdLst>
                <a:gd name="connsiteX0" fmla="*/ 5615 w 13314"/>
                <a:gd name="connsiteY0" fmla="*/ 15326 h 15326"/>
                <a:gd name="connsiteX1" fmla="*/ 12945 w 13314"/>
                <a:gd name="connsiteY1" fmla="*/ 2665 h 15326"/>
                <a:gd name="connsiteX2" fmla="*/ 506 w 13314"/>
                <a:gd name="connsiteY2" fmla="*/ 0 h 15326"/>
                <a:gd name="connsiteX3" fmla="*/ 5615 w 1331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4" h="15326">
                  <a:moveTo>
                    <a:pt x="5615" y="15326"/>
                  </a:moveTo>
                  <a:cubicBezTo>
                    <a:pt x="12945" y="12217"/>
                    <a:pt x="14056" y="17103"/>
                    <a:pt x="12945" y="2665"/>
                  </a:cubicBezTo>
                  <a:lnTo>
                    <a:pt x="506" y="0"/>
                  </a:lnTo>
                  <a:cubicBezTo>
                    <a:pt x="-382" y="12217"/>
                    <a:pt x="-826" y="9551"/>
                    <a:pt x="5615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827A1A7B-CCFA-219A-07D0-7644A9A176AF}"/>
                </a:ext>
              </a:extLst>
            </p:cNvPr>
            <p:cNvSpPr/>
            <p:nvPr/>
          </p:nvSpPr>
          <p:spPr>
            <a:xfrm>
              <a:off x="6901366" y="6273376"/>
              <a:ext cx="14503" cy="15326"/>
            </a:xfrm>
            <a:custGeom>
              <a:avLst/>
              <a:gdLst>
                <a:gd name="connsiteX0" fmla="*/ 11172 w 14503"/>
                <a:gd name="connsiteY0" fmla="*/ 15326 h 15326"/>
                <a:gd name="connsiteX1" fmla="*/ 11172 w 14503"/>
                <a:gd name="connsiteY1" fmla="*/ 0 h 15326"/>
                <a:gd name="connsiteX2" fmla="*/ 11172 w 14503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3" h="15326">
                  <a:moveTo>
                    <a:pt x="11172" y="15326"/>
                  </a:moveTo>
                  <a:cubicBezTo>
                    <a:pt x="15614" y="6442"/>
                    <a:pt x="15614" y="8663"/>
                    <a:pt x="11172" y="0"/>
                  </a:cubicBezTo>
                  <a:cubicBezTo>
                    <a:pt x="-2822" y="3332"/>
                    <a:pt x="-4599" y="13105"/>
                    <a:pt x="11172" y="15326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833DB642-0FEE-15B6-2BD6-8CA4D2101486}"/>
                </a:ext>
              </a:extLst>
            </p:cNvPr>
            <p:cNvSpPr/>
            <p:nvPr/>
          </p:nvSpPr>
          <p:spPr>
            <a:xfrm>
              <a:off x="7340556" y="6784477"/>
              <a:ext cx="12656" cy="17103"/>
            </a:xfrm>
            <a:custGeom>
              <a:avLst/>
              <a:gdLst>
                <a:gd name="connsiteX0" fmla="*/ 2686 w 12656"/>
                <a:gd name="connsiteY0" fmla="*/ 17103 h 17103"/>
                <a:gd name="connsiteX1" fmla="*/ 6240 w 12656"/>
                <a:gd name="connsiteY1" fmla="*/ 0 h 17103"/>
                <a:gd name="connsiteX2" fmla="*/ 2686 w 12656"/>
                <a:gd name="connsiteY2" fmla="*/ 17103 h 1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56" h="17103">
                  <a:moveTo>
                    <a:pt x="2686" y="17103"/>
                  </a:moveTo>
                  <a:cubicBezTo>
                    <a:pt x="15791" y="13327"/>
                    <a:pt x="14903" y="7552"/>
                    <a:pt x="6240" y="0"/>
                  </a:cubicBezTo>
                  <a:cubicBezTo>
                    <a:pt x="-1090" y="7552"/>
                    <a:pt x="-1535" y="5331"/>
                    <a:pt x="2686" y="17103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F35E4DB-AB07-B44E-F1F6-A6ABD66829A6}"/>
                </a:ext>
              </a:extLst>
            </p:cNvPr>
            <p:cNvSpPr/>
            <p:nvPr/>
          </p:nvSpPr>
          <p:spPr>
            <a:xfrm>
              <a:off x="7897449" y="6601714"/>
              <a:ext cx="13994" cy="13221"/>
            </a:xfrm>
            <a:custGeom>
              <a:avLst/>
              <a:gdLst>
                <a:gd name="connsiteX0" fmla="*/ 0 w 13994"/>
                <a:gd name="connsiteY0" fmla="*/ 11952 h 13221"/>
                <a:gd name="connsiteX1" fmla="*/ 13994 w 13994"/>
                <a:gd name="connsiteY1" fmla="*/ 9953 h 13221"/>
                <a:gd name="connsiteX2" fmla="*/ 0 w 13994"/>
                <a:gd name="connsiteY2" fmla="*/ 11952 h 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4" h="13221">
                  <a:moveTo>
                    <a:pt x="0" y="11952"/>
                  </a:moveTo>
                  <a:cubicBezTo>
                    <a:pt x="13550" y="13507"/>
                    <a:pt x="7108" y="14395"/>
                    <a:pt x="13994" y="9953"/>
                  </a:cubicBezTo>
                  <a:cubicBezTo>
                    <a:pt x="11551" y="-7595"/>
                    <a:pt x="444" y="1290"/>
                    <a:pt x="0" y="1195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CBCBCCD-3E1D-F503-6DA1-CB06426319A1}"/>
                </a:ext>
              </a:extLst>
            </p:cNvPr>
            <p:cNvSpPr/>
            <p:nvPr/>
          </p:nvSpPr>
          <p:spPr>
            <a:xfrm>
              <a:off x="7101287" y="5799591"/>
              <a:ext cx="11652" cy="14882"/>
            </a:xfrm>
            <a:custGeom>
              <a:avLst/>
              <a:gdLst>
                <a:gd name="connsiteX0" fmla="*/ 8722 w 11652"/>
                <a:gd name="connsiteY0" fmla="*/ 14882 h 14882"/>
                <a:gd name="connsiteX1" fmla="*/ 8722 w 11652"/>
                <a:gd name="connsiteY1" fmla="*/ 0 h 14882"/>
                <a:gd name="connsiteX2" fmla="*/ 281 w 11652"/>
                <a:gd name="connsiteY2" fmla="*/ 6886 h 14882"/>
                <a:gd name="connsiteX3" fmla="*/ 8722 w 11652"/>
                <a:gd name="connsiteY3" fmla="*/ 14882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2" h="14882">
                  <a:moveTo>
                    <a:pt x="8722" y="14882"/>
                  </a:moveTo>
                  <a:cubicBezTo>
                    <a:pt x="13164" y="6886"/>
                    <a:pt x="12054" y="6886"/>
                    <a:pt x="8722" y="0"/>
                  </a:cubicBezTo>
                  <a:cubicBezTo>
                    <a:pt x="3169" y="2221"/>
                    <a:pt x="1170" y="1333"/>
                    <a:pt x="281" y="6886"/>
                  </a:cubicBezTo>
                  <a:cubicBezTo>
                    <a:pt x="-1496" y="15993"/>
                    <a:pt x="5612" y="14216"/>
                    <a:pt x="8722" y="14882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A1B622C-2E61-99EF-0DA3-1184026188DA}"/>
                </a:ext>
              </a:extLst>
            </p:cNvPr>
            <p:cNvSpPr/>
            <p:nvPr/>
          </p:nvSpPr>
          <p:spPr>
            <a:xfrm>
              <a:off x="6923866" y="6326907"/>
              <a:ext cx="14216" cy="14882"/>
            </a:xfrm>
            <a:custGeom>
              <a:avLst/>
              <a:gdLst>
                <a:gd name="connsiteX0" fmla="*/ 0 w 14216"/>
                <a:gd name="connsiteY0" fmla="*/ 4665 h 14882"/>
                <a:gd name="connsiteX1" fmla="*/ 3998 w 14216"/>
                <a:gd name="connsiteY1" fmla="*/ 14882 h 14882"/>
                <a:gd name="connsiteX2" fmla="*/ 14216 w 14216"/>
                <a:gd name="connsiteY2" fmla="*/ 9107 h 14882"/>
                <a:gd name="connsiteX3" fmla="*/ 7997 w 14216"/>
                <a:gd name="connsiteY3" fmla="*/ 0 h 14882"/>
                <a:gd name="connsiteX4" fmla="*/ 0 w 14216"/>
                <a:gd name="connsiteY4" fmla="*/ 4665 h 1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" h="14882">
                  <a:moveTo>
                    <a:pt x="0" y="4665"/>
                  </a:moveTo>
                  <a:lnTo>
                    <a:pt x="3998" y="14882"/>
                  </a:lnTo>
                  <a:lnTo>
                    <a:pt x="14216" y="9107"/>
                  </a:lnTo>
                  <a:cubicBezTo>
                    <a:pt x="9774" y="-222"/>
                    <a:pt x="13550" y="5331"/>
                    <a:pt x="7997" y="0"/>
                  </a:cubicBezTo>
                  <a:lnTo>
                    <a:pt x="0" y="4665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564F800A-5A4D-CD7B-EC2C-D3E708ED6CD5}"/>
                </a:ext>
              </a:extLst>
            </p:cNvPr>
            <p:cNvSpPr/>
            <p:nvPr/>
          </p:nvSpPr>
          <p:spPr>
            <a:xfrm>
              <a:off x="7404106" y="5648992"/>
              <a:ext cx="10661" cy="14905"/>
            </a:xfrm>
            <a:custGeom>
              <a:avLst/>
              <a:gdLst>
                <a:gd name="connsiteX0" fmla="*/ 10661 w 10661"/>
                <a:gd name="connsiteY0" fmla="*/ 14438 h 14905"/>
                <a:gd name="connsiteX1" fmla="*/ 6441 w 10661"/>
                <a:gd name="connsiteY1" fmla="*/ 0 h 14905"/>
                <a:gd name="connsiteX2" fmla="*/ 443 w 10661"/>
                <a:gd name="connsiteY2" fmla="*/ 8218 h 14905"/>
                <a:gd name="connsiteX3" fmla="*/ 10661 w 10661"/>
                <a:gd name="connsiteY3" fmla="*/ 14438 h 1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" h="14905">
                  <a:moveTo>
                    <a:pt x="10661" y="14438"/>
                  </a:moveTo>
                  <a:lnTo>
                    <a:pt x="6441" y="0"/>
                  </a:lnTo>
                  <a:cubicBezTo>
                    <a:pt x="-667" y="5553"/>
                    <a:pt x="-445" y="888"/>
                    <a:pt x="443" y="8218"/>
                  </a:cubicBezTo>
                  <a:cubicBezTo>
                    <a:pt x="1554" y="17770"/>
                    <a:pt x="2442" y="14216"/>
                    <a:pt x="10661" y="14438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D0DD0C4-DBB8-B87F-3C32-8C922EB08DC5}"/>
                </a:ext>
              </a:extLst>
            </p:cNvPr>
            <p:cNvSpPr/>
            <p:nvPr/>
          </p:nvSpPr>
          <p:spPr>
            <a:xfrm>
              <a:off x="7377530" y="6778036"/>
              <a:ext cx="11173" cy="12660"/>
            </a:xfrm>
            <a:custGeom>
              <a:avLst/>
              <a:gdLst>
                <a:gd name="connsiteX0" fmla="*/ 586 w 11173"/>
                <a:gd name="connsiteY0" fmla="*/ 12661 h 12660"/>
                <a:gd name="connsiteX1" fmla="*/ 5473 w 11173"/>
                <a:gd name="connsiteY1" fmla="*/ 0 h 12660"/>
                <a:gd name="connsiteX2" fmla="*/ 586 w 11173"/>
                <a:gd name="connsiteY2" fmla="*/ 12661 h 1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" h="12660">
                  <a:moveTo>
                    <a:pt x="586" y="12661"/>
                  </a:moveTo>
                  <a:cubicBezTo>
                    <a:pt x="11692" y="11772"/>
                    <a:pt x="15246" y="6442"/>
                    <a:pt x="5473" y="0"/>
                  </a:cubicBezTo>
                  <a:cubicBezTo>
                    <a:pt x="-80" y="4887"/>
                    <a:pt x="-747" y="2665"/>
                    <a:pt x="586" y="12661"/>
                  </a:cubicBez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C969B9E8-97E7-F0C4-FB67-799025EF71D5}"/>
                </a:ext>
              </a:extLst>
            </p:cNvPr>
            <p:cNvSpPr/>
            <p:nvPr/>
          </p:nvSpPr>
          <p:spPr>
            <a:xfrm>
              <a:off x="7670657" y="5921313"/>
              <a:ext cx="11106" cy="12142"/>
            </a:xfrm>
            <a:custGeom>
              <a:avLst/>
              <a:gdLst>
                <a:gd name="connsiteX0" fmla="*/ 0 w 11106"/>
                <a:gd name="connsiteY0" fmla="*/ 5553 h 12142"/>
                <a:gd name="connsiteX1" fmla="*/ 11106 w 11106"/>
                <a:gd name="connsiteY1" fmla="*/ 11995 h 12142"/>
                <a:gd name="connsiteX2" fmla="*/ 9551 w 11106"/>
                <a:gd name="connsiteY2" fmla="*/ 0 h 12142"/>
                <a:gd name="connsiteX3" fmla="*/ 0 w 11106"/>
                <a:gd name="connsiteY3" fmla="*/ 5553 h 1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" h="12142">
                  <a:moveTo>
                    <a:pt x="0" y="5553"/>
                  </a:moveTo>
                  <a:cubicBezTo>
                    <a:pt x="6442" y="15549"/>
                    <a:pt x="-2221" y="10884"/>
                    <a:pt x="11106" y="11995"/>
                  </a:cubicBezTo>
                  <a:lnTo>
                    <a:pt x="9551" y="0"/>
                  </a:lnTo>
                  <a:lnTo>
                    <a:pt x="0" y="5553"/>
                  </a:lnTo>
                  <a:close/>
                </a:path>
              </a:pathLst>
            </a:custGeom>
            <a:solidFill>
              <a:srgbClr val="262626"/>
            </a:solidFill>
            <a:ln w="2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6" name="文本框 575">
            <a:extLst>
              <a:ext uri="{FF2B5EF4-FFF2-40B4-BE49-F238E27FC236}">
                <a16:creationId xmlns:a16="http://schemas.microsoft.com/office/drawing/2014/main" id="{78A06F05-1A0D-A8B9-830C-096BE0EF6D52}"/>
              </a:ext>
            </a:extLst>
          </p:cNvPr>
          <p:cNvSpPr txBox="1"/>
          <p:nvPr/>
        </p:nvSpPr>
        <p:spPr>
          <a:xfrm>
            <a:off x="5135556" y="1248302"/>
            <a:ext cx="27590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latin typeface="Arial Rounded MT Bold" panose="020F0704030504030204" pitchFamily="34" charset="0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13800" dirty="0">
              <a:latin typeface="Arial Rounded MT Bold" panose="020F0704030504030204" pitchFamily="34" charset="0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3" name="图形 2">
            <a:extLst>
              <a:ext uri="{FF2B5EF4-FFF2-40B4-BE49-F238E27FC236}">
                <a16:creationId xmlns:a16="http://schemas.microsoft.com/office/drawing/2014/main" id="{02B9E2EC-6E16-4274-CCFB-E93870E86B98}"/>
              </a:ext>
            </a:extLst>
          </p:cNvPr>
          <p:cNvGrpSpPr/>
          <p:nvPr/>
        </p:nvGrpSpPr>
        <p:grpSpPr>
          <a:xfrm>
            <a:off x="1368870" y="1342866"/>
            <a:ext cx="3087086" cy="4240871"/>
            <a:chOff x="2672777" y="3945850"/>
            <a:chExt cx="2030711" cy="2789681"/>
          </a:xfrm>
        </p:grpSpPr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4A5ACED9-EB18-2015-5C6F-414B89180208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91A2DE2-9E75-DD9F-F41D-C5A1F5D90BEF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96E7181-76CB-4E8A-23BE-DEBD00C0B174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E91C1C54-93F2-577B-7551-EBAB919F9729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60103E7-95D7-BE6E-07D6-5BAEF6D44BCC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6A2A3BA-CC0F-C645-FEA0-4649B7B4E51E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E341834-8F6C-BB5E-2D29-C90C6E719580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7E41770B-6193-B1D3-6A45-4F36C691FD48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035508B-8A7A-17EE-F317-8379DFB494EB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D0F9B4A-AB43-734E-A59A-25052C37B277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9DE31A9-57D1-6176-A580-E03419AFA39A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11565F-8C69-F5ED-E2F7-1BD80B42CD0D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2D587C1A-2055-90CB-9802-D9E2794CBD3C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3FD197D-5D08-D6B2-A906-A0A65EFE2933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AC307BC-86C8-2200-A682-F915E6D7A1CE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6F139C3-8881-FF5F-57F7-76BEF47EAF67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C506D0A-1B02-8053-4EC0-F042ADA8084D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57374E8-38BB-3576-B33B-390677CE59DA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5F38368-D7D1-D8BB-87DA-3A3B35CEEC52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410775D-C26B-6740-083A-C965B5FD572C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20477F8-512C-8AFC-FA91-CFCE0DDBE870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ED3D549-0AED-0957-03B6-5E7437A7E84C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1A66622C-85C6-5289-C5A9-0D6D17AADFA6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5DC908D-D062-0054-BB00-FEED410F7EAA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BEA76C5-C1FA-EBBC-DE21-D15EBE5CC00B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AE1ED7C-DC33-8F5A-92EC-3DAE1E97DD64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388E32-8CA3-E8EC-8F3E-BA535456A95B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21B80AD-E5BA-31EE-BACB-7F6F74103BD4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3E0E364-9B97-7F03-4ADF-0A893E78586B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B4199B8B-AA1D-2418-F333-908D23217C11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5" name="文本框 394">
            <a:extLst>
              <a:ext uri="{FF2B5EF4-FFF2-40B4-BE49-F238E27FC236}">
                <a16:creationId xmlns:a16="http://schemas.microsoft.com/office/drawing/2014/main" id="{F43A7A83-B06F-2935-20DC-9DCD62A575E1}"/>
              </a:ext>
            </a:extLst>
          </p:cNvPr>
          <p:cNvSpPr txBox="1"/>
          <p:nvPr/>
        </p:nvSpPr>
        <p:spPr>
          <a:xfrm>
            <a:off x="4397544" y="3771219"/>
            <a:ext cx="441388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3522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 noEditPoints="1"/>
          </p:cNvSpPr>
          <p:nvPr/>
        </p:nvSpPr>
        <p:spPr bwMode="auto">
          <a:xfrm rot="169628">
            <a:off x="1651435" y="2078602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rot="169628">
            <a:off x="4228624" y="2780451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169628">
            <a:off x="6748808" y="2321662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169628">
            <a:off x="9325998" y="1911688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475878" y="1916431"/>
            <a:ext cx="7750629" cy="901881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47421" y="2627677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19493" y="3362175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39679" y="2882006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611756" y="2481483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-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7317A3C-E03E-22FF-7EE3-2CE33865263B}"/>
              </a:ext>
            </a:extLst>
          </p:cNvPr>
          <p:cNvGrpSpPr/>
          <p:nvPr/>
        </p:nvGrpSpPr>
        <p:grpSpPr>
          <a:xfrm>
            <a:off x="377700" y="252923"/>
            <a:ext cx="5850040" cy="966004"/>
            <a:chOff x="377700" y="252923"/>
            <a:chExt cx="5850040" cy="966004"/>
          </a:xfrm>
        </p:grpSpPr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0198BF3D-C8C0-E7BB-7124-3A5C0D1CCE49}"/>
                </a:ext>
              </a:extLst>
            </p:cNvPr>
            <p:cNvGrpSpPr/>
            <p:nvPr/>
          </p:nvGrpSpPr>
          <p:grpSpPr>
            <a:xfrm>
              <a:off x="377700" y="252923"/>
              <a:ext cx="1024819" cy="966004"/>
              <a:chOff x="6774483" y="5497503"/>
              <a:chExt cx="1443405" cy="1360568"/>
            </a:xfrm>
            <a:solidFill>
              <a:srgbClr val="26262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3E028A3-D60A-A8D8-AE8A-B853DD5CDB84}"/>
                  </a:ext>
                </a:extLst>
              </p:cNvPr>
              <p:cNvSpPr/>
              <p:nvPr/>
            </p:nvSpPr>
            <p:spPr>
              <a:xfrm>
                <a:off x="6774483" y="5497503"/>
                <a:ext cx="1443405" cy="1360568"/>
              </a:xfrm>
              <a:custGeom>
                <a:avLst/>
                <a:gdLst>
                  <a:gd name="connsiteX0" fmla="*/ 507896 w 1443405"/>
                  <a:gd name="connsiteY0" fmla="*/ 1313629 h 1360568"/>
                  <a:gd name="connsiteX1" fmla="*/ 588529 w 1443405"/>
                  <a:gd name="connsiteY1" fmla="*/ 1190352 h 1360568"/>
                  <a:gd name="connsiteX2" fmla="*/ 682488 w 1443405"/>
                  <a:gd name="connsiteY2" fmla="*/ 1231000 h 1360568"/>
                  <a:gd name="connsiteX3" fmla="*/ 772894 w 1443405"/>
                  <a:gd name="connsiteY3" fmla="*/ 1275202 h 1360568"/>
                  <a:gd name="connsiteX4" fmla="*/ 833090 w 1443405"/>
                  <a:gd name="connsiteY4" fmla="*/ 1308742 h 1360568"/>
                  <a:gd name="connsiteX5" fmla="*/ 756457 w 1443405"/>
                  <a:gd name="connsiteY5" fmla="*/ 1322736 h 1360568"/>
                  <a:gd name="connsiteX6" fmla="*/ 674270 w 1443405"/>
                  <a:gd name="connsiteY6" fmla="*/ 1333620 h 1360568"/>
                  <a:gd name="connsiteX7" fmla="*/ 507896 w 1443405"/>
                  <a:gd name="connsiteY7" fmla="*/ 1313629 h 1360568"/>
                  <a:gd name="connsiteX8" fmla="*/ 31434 w 1443405"/>
                  <a:gd name="connsiteY8" fmla="*/ 1053747 h 1360568"/>
                  <a:gd name="connsiteX9" fmla="*/ 76526 w 1443405"/>
                  <a:gd name="connsiteY9" fmla="*/ 1077070 h 1360568"/>
                  <a:gd name="connsiteX10" fmla="*/ 136056 w 1443405"/>
                  <a:gd name="connsiteY10" fmla="*/ 1076181 h 1360568"/>
                  <a:gd name="connsiteX11" fmla="*/ 218021 w 1443405"/>
                  <a:gd name="connsiteY11" fmla="*/ 1175692 h 1360568"/>
                  <a:gd name="connsiteX12" fmla="*/ 224240 w 1443405"/>
                  <a:gd name="connsiteY12" fmla="*/ 1183244 h 1360568"/>
                  <a:gd name="connsiteX13" fmla="*/ 184257 w 1443405"/>
                  <a:gd name="connsiteY13" fmla="*/ 1197015 h 1360568"/>
                  <a:gd name="connsiteX14" fmla="*/ 58311 w 1443405"/>
                  <a:gd name="connsiteY14" fmla="*/ 1210343 h 1360568"/>
                  <a:gd name="connsiteX15" fmla="*/ 18329 w 1443405"/>
                  <a:gd name="connsiteY15" fmla="*/ 1143928 h 1360568"/>
                  <a:gd name="connsiteX16" fmla="*/ 31434 w 1443405"/>
                  <a:gd name="connsiteY16" fmla="*/ 1053747 h 1360568"/>
                  <a:gd name="connsiteX17" fmla="*/ 52536 w 1443405"/>
                  <a:gd name="connsiteY17" fmla="*/ 890710 h 1360568"/>
                  <a:gd name="connsiteX18" fmla="*/ 114954 w 1443405"/>
                  <a:gd name="connsiteY18" fmla="*/ 1042197 h 1360568"/>
                  <a:gd name="connsiteX19" fmla="*/ 122950 w 1443405"/>
                  <a:gd name="connsiteY19" fmla="*/ 1056635 h 1360568"/>
                  <a:gd name="connsiteX20" fmla="*/ 122950 w 1443405"/>
                  <a:gd name="connsiteY20" fmla="*/ 1058856 h 1360568"/>
                  <a:gd name="connsiteX21" fmla="*/ 121618 w 1443405"/>
                  <a:gd name="connsiteY21" fmla="*/ 1063298 h 1360568"/>
                  <a:gd name="connsiteX22" fmla="*/ 61865 w 1443405"/>
                  <a:gd name="connsiteY22" fmla="*/ 1052414 h 1360568"/>
                  <a:gd name="connsiteX23" fmla="*/ 51648 w 1443405"/>
                  <a:gd name="connsiteY23" fmla="*/ 1042863 h 1360568"/>
                  <a:gd name="connsiteX24" fmla="*/ 26103 w 1443405"/>
                  <a:gd name="connsiteY24" fmla="*/ 1008434 h 1360568"/>
                  <a:gd name="connsiteX25" fmla="*/ 52536 w 1443405"/>
                  <a:gd name="connsiteY25" fmla="*/ 890710 h 1360568"/>
                  <a:gd name="connsiteX26" fmla="*/ 625402 w 1443405"/>
                  <a:gd name="connsiteY26" fmla="*/ 972228 h 1360568"/>
                  <a:gd name="connsiteX27" fmla="*/ 661164 w 1443405"/>
                  <a:gd name="connsiteY27" fmla="*/ 948239 h 1360568"/>
                  <a:gd name="connsiteX28" fmla="*/ 666717 w 1443405"/>
                  <a:gd name="connsiteY28" fmla="*/ 954236 h 1360568"/>
                  <a:gd name="connsiteX29" fmla="*/ 637174 w 1443405"/>
                  <a:gd name="connsiteY29" fmla="*/ 1073738 h 1360568"/>
                  <a:gd name="connsiteX30" fmla="*/ 561873 w 1443405"/>
                  <a:gd name="connsiteY30" fmla="*/ 1075737 h 1360568"/>
                  <a:gd name="connsiteX31" fmla="*/ 534330 w 1443405"/>
                  <a:gd name="connsiteY31" fmla="*/ 1060411 h 1360568"/>
                  <a:gd name="connsiteX32" fmla="*/ 507674 w 1443405"/>
                  <a:gd name="connsiteY32" fmla="*/ 1040642 h 1360568"/>
                  <a:gd name="connsiteX33" fmla="*/ 493014 w 1443405"/>
                  <a:gd name="connsiteY33" fmla="*/ 972895 h 1360568"/>
                  <a:gd name="connsiteX34" fmla="*/ 584975 w 1443405"/>
                  <a:gd name="connsiteY34" fmla="*/ 893819 h 1360568"/>
                  <a:gd name="connsiteX35" fmla="*/ 630066 w 1443405"/>
                  <a:gd name="connsiteY35" fmla="*/ 914699 h 1360568"/>
                  <a:gd name="connsiteX36" fmla="*/ 642728 w 1443405"/>
                  <a:gd name="connsiteY36" fmla="*/ 926693 h 1360568"/>
                  <a:gd name="connsiteX37" fmla="*/ 625402 w 1443405"/>
                  <a:gd name="connsiteY37" fmla="*/ 972228 h 1360568"/>
                  <a:gd name="connsiteX38" fmla="*/ 201583 w 1443405"/>
                  <a:gd name="connsiteY38" fmla="*/ 824740 h 1360568"/>
                  <a:gd name="connsiteX39" fmla="*/ 263779 w 1443405"/>
                  <a:gd name="connsiteY39" fmla="*/ 856725 h 1360568"/>
                  <a:gd name="connsiteX40" fmla="*/ 329528 w 1443405"/>
                  <a:gd name="connsiteY40" fmla="*/ 887156 h 1360568"/>
                  <a:gd name="connsiteX41" fmla="*/ 290212 w 1443405"/>
                  <a:gd name="connsiteY41" fmla="*/ 930692 h 1360568"/>
                  <a:gd name="connsiteX42" fmla="*/ 246231 w 1443405"/>
                  <a:gd name="connsiteY42" fmla="*/ 973117 h 1360568"/>
                  <a:gd name="connsiteX43" fmla="*/ 288657 w 1443405"/>
                  <a:gd name="connsiteY43" fmla="*/ 991553 h 1360568"/>
                  <a:gd name="connsiteX44" fmla="*/ 200695 w 1443405"/>
                  <a:gd name="connsiteY44" fmla="*/ 1123715 h 1360568"/>
                  <a:gd name="connsiteX45" fmla="*/ 79636 w 1443405"/>
                  <a:gd name="connsiteY45" fmla="*/ 882491 h 1360568"/>
                  <a:gd name="connsiteX46" fmla="*/ 61865 w 1443405"/>
                  <a:gd name="connsiteY46" fmla="*/ 801639 h 1360568"/>
                  <a:gd name="connsiteX47" fmla="*/ 57867 w 1443405"/>
                  <a:gd name="connsiteY47" fmla="*/ 772763 h 1360568"/>
                  <a:gd name="connsiteX48" fmla="*/ 151161 w 1443405"/>
                  <a:gd name="connsiteY48" fmla="*/ 744776 h 1360568"/>
                  <a:gd name="connsiteX49" fmla="*/ 248896 w 1443405"/>
                  <a:gd name="connsiteY49" fmla="*/ 744110 h 1360568"/>
                  <a:gd name="connsiteX50" fmla="*/ 225795 w 1443405"/>
                  <a:gd name="connsiteY50" fmla="*/ 787201 h 1360568"/>
                  <a:gd name="connsiteX51" fmla="*/ 201583 w 1443405"/>
                  <a:gd name="connsiteY51" fmla="*/ 824740 h 1360568"/>
                  <a:gd name="connsiteX52" fmla="*/ 1114525 w 1443405"/>
                  <a:gd name="connsiteY52" fmla="*/ 640601 h 1360568"/>
                  <a:gd name="connsiteX53" fmla="*/ 1129186 w 1443405"/>
                  <a:gd name="connsiteY53" fmla="*/ 634604 h 1360568"/>
                  <a:gd name="connsiteX54" fmla="*/ 1146289 w 1443405"/>
                  <a:gd name="connsiteY54" fmla="*/ 632160 h 1360568"/>
                  <a:gd name="connsiteX55" fmla="*/ 1250023 w 1443405"/>
                  <a:gd name="connsiteY55" fmla="*/ 627940 h 1360568"/>
                  <a:gd name="connsiteX56" fmla="*/ 1247135 w 1443405"/>
                  <a:gd name="connsiteY56" fmla="*/ 916920 h 1360568"/>
                  <a:gd name="connsiteX57" fmla="*/ 1205153 w 1443405"/>
                  <a:gd name="connsiteY57" fmla="*/ 1039309 h 1360568"/>
                  <a:gd name="connsiteX58" fmla="*/ 1138515 w 1443405"/>
                  <a:gd name="connsiteY58" fmla="*/ 1137265 h 1360568"/>
                  <a:gd name="connsiteX59" fmla="*/ 1085871 w 1443405"/>
                  <a:gd name="connsiteY59" fmla="*/ 1110610 h 1360568"/>
                  <a:gd name="connsiteX60" fmla="*/ 1030783 w 1443405"/>
                  <a:gd name="connsiteY60" fmla="*/ 1083511 h 1360568"/>
                  <a:gd name="connsiteX61" fmla="*/ 1006794 w 1443405"/>
                  <a:gd name="connsiteY61" fmla="*/ 1068407 h 1360568"/>
                  <a:gd name="connsiteX62" fmla="*/ 978806 w 1443405"/>
                  <a:gd name="connsiteY62" fmla="*/ 1053081 h 1360568"/>
                  <a:gd name="connsiteX63" fmla="*/ 928605 w 1443405"/>
                  <a:gd name="connsiteY63" fmla="*/ 1023094 h 1360568"/>
                  <a:gd name="connsiteX64" fmla="*/ 1057883 w 1443405"/>
                  <a:gd name="connsiteY64" fmla="*/ 979336 h 1360568"/>
                  <a:gd name="connsiteX65" fmla="*/ 1007016 w 1443405"/>
                  <a:gd name="connsiteY65" fmla="*/ 906480 h 1360568"/>
                  <a:gd name="connsiteX66" fmla="*/ 985692 w 1443405"/>
                  <a:gd name="connsiteY66" fmla="*/ 881603 h 1360568"/>
                  <a:gd name="connsiteX67" fmla="*/ 977695 w 1443405"/>
                  <a:gd name="connsiteY67" fmla="*/ 873384 h 1360568"/>
                  <a:gd name="connsiteX68" fmla="*/ 975918 w 1443405"/>
                  <a:gd name="connsiteY68" fmla="*/ 871829 h 1360568"/>
                  <a:gd name="connsiteX69" fmla="*/ 946597 w 1443405"/>
                  <a:gd name="connsiteY69" fmla="*/ 838955 h 1360568"/>
                  <a:gd name="connsiteX70" fmla="*/ 1004572 w 1443405"/>
                  <a:gd name="connsiteY70" fmla="*/ 812301 h 1360568"/>
                  <a:gd name="connsiteX71" fmla="*/ 1034560 w 1443405"/>
                  <a:gd name="connsiteY71" fmla="*/ 799640 h 1360568"/>
                  <a:gd name="connsiteX72" fmla="*/ 1172278 w 1443405"/>
                  <a:gd name="connsiteY72" fmla="*/ 743221 h 1360568"/>
                  <a:gd name="connsiteX73" fmla="*/ 1181830 w 1443405"/>
                  <a:gd name="connsiteY73" fmla="*/ 735891 h 1360568"/>
                  <a:gd name="connsiteX74" fmla="*/ 1152731 w 1443405"/>
                  <a:gd name="connsiteY74" fmla="*/ 684803 h 1360568"/>
                  <a:gd name="connsiteX75" fmla="*/ 1136516 w 1443405"/>
                  <a:gd name="connsiteY75" fmla="*/ 661925 h 1360568"/>
                  <a:gd name="connsiteX76" fmla="*/ 1114525 w 1443405"/>
                  <a:gd name="connsiteY76" fmla="*/ 640601 h 1360568"/>
                  <a:gd name="connsiteX77" fmla="*/ 1069211 w 1443405"/>
                  <a:gd name="connsiteY77" fmla="*/ 640601 h 1360568"/>
                  <a:gd name="connsiteX78" fmla="*/ 1110305 w 1443405"/>
                  <a:gd name="connsiteY78" fmla="*/ 681693 h 1360568"/>
                  <a:gd name="connsiteX79" fmla="*/ 1145179 w 1443405"/>
                  <a:gd name="connsiteY79" fmla="*/ 733892 h 1360568"/>
                  <a:gd name="connsiteX80" fmla="*/ 1087870 w 1443405"/>
                  <a:gd name="connsiteY80" fmla="*/ 755216 h 1360568"/>
                  <a:gd name="connsiteX81" fmla="*/ 1027451 w 1443405"/>
                  <a:gd name="connsiteY81" fmla="*/ 776761 h 1360568"/>
                  <a:gd name="connsiteX82" fmla="*/ 973253 w 1443405"/>
                  <a:gd name="connsiteY82" fmla="*/ 801417 h 1360568"/>
                  <a:gd name="connsiteX83" fmla="*/ 933714 w 1443405"/>
                  <a:gd name="connsiteY83" fmla="*/ 821630 h 1360568"/>
                  <a:gd name="connsiteX84" fmla="*/ 923274 w 1443405"/>
                  <a:gd name="connsiteY84" fmla="*/ 829182 h 1360568"/>
                  <a:gd name="connsiteX85" fmla="*/ 937490 w 1443405"/>
                  <a:gd name="connsiteY85" fmla="*/ 844508 h 1360568"/>
                  <a:gd name="connsiteX86" fmla="*/ 1001907 w 1443405"/>
                  <a:gd name="connsiteY86" fmla="*/ 934690 h 1360568"/>
                  <a:gd name="connsiteX87" fmla="*/ 1030561 w 1443405"/>
                  <a:gd name="connsiteY87" fmla="*/ 970229 h 1360568"/>
                  <a:gd name="connsiteX88" fmla="*/ 898174 w 1443405"/>
                  <a:gd name="connsiteY88" fmla="*/ 1021539 h 1360568"/>
                  <a:gd name="connsiteX89" fmla="*/ 1100309 w 1443405"/>
                  <a:gd name="connsiteY89" fmla="*/ 1148149 h 1360568"/>
                  <a:gd name="connsiteX90" fmla="*/ 1114303 w 1443405"/>
                  <a:gd name="connsiteY90" fmla="*/ 1155256 h 1360568"/>
                  <a:gd name="connsiteX91" fmla="*/ 1116524 w 1443405"/>
                  <a:gd name="connsiteY91" fmla="*/ 1157033 h 1360568"/>
                  <a:gd name="connsiteX92" fmla="*/ 1033227 w 1443405"/>
                  <a:gd name="connsiteY92" fmla="*/ 1216562 h 1360568"/>
                  <a:gd name="connsiteX93" fmla="*/ 943043 w 1443405"/>
                  <a:gd name="connsiteY93" fmla="*/ 1271426 h 1360568"/>
                  <a:gd name="connsiteX94" fmla="*/ 868409 w 1443405"/>
                  <a:gd name="connsiteY94" fmla="*/ 1296970 h 1360568"/>
                  <a:gd name="connsiteX95" fmla="*/ 819541 w 1443405"/>
                  <a:gd name="connsiteY95" fmla="*/ 1268538 h 1360568"/>
                  <a:gd name="connsiteX96" fmla="*/ 766897 w 1443405"/>
                  <a:gd name="connsiteY96" fmla="*/ 1242328 h 1360568"/>
                  <a:gd name="connsiteX97" fmla="*/ 740686 w 1443405"/>
                  <a:gd name="connsiteY97" fmla="*/ 1229001 h 1360568"/>
                  <a:gd name="connsiteX98" fmla="*/ 712698 w 1443405"/>
                  <a:gd name="connsiteY98" fmla="*/ 1217228 h 1360568"/>
                  <a:gd name="connsiteX99" fmla="*/ 662053 w 1443405"/>
                  <a:gd name="connsiteY99" fmla="*/ 1189463 h 1360568"/>
                  <a:gd name="connsiteX100" fmla="*/ 514560 w 1443405"/>
                  <a:gd name="connsiteY100" fmla="*/ 1253656 h 1360568"/>
                  <a:gd name="connsiteX101" fmla="*/ 482574 w 1443405"/>
                  <a:gd name="connsiteY101" fmla="*/ 1300968 h 1360568"/>
                  <a:gd name="connsiteX102" fmla="*/ 480131 w 1443405"/>
                  <a:gd name="connsiteY102" fmla="*/ 1301190 h 1360568"/>
                  <a:gd name="connsiteX103" fmla="*/ 477465 w 1443405"/>
                  <a:gd name="connsiteY103" fmla="*/ 1301412 h 1360568"/>
                  <a:gd name="connsiteX104" fmla="*/ 423044 w 1443405"/>
                  <a:gd name="connsiteY104" fmla="*/ 1283421 h 1360568"/>
                  <a:gd name="connsiteX105" fmla="*/ 373954 w 1443405"/>
                  <a:gd name="connsiteY105" fmla="*/ 1253434 h 1360568"/>
                  <a:gd name="connsiteX106" fmla="*/ 361737 w 1443405"/>
                  <a:gd name="connsiteY106" fmla="*/ 1245882 h 1360568"/>
                  <a:gd name="connsiteX107" fmla="*/ 351297 w 1443405"/>
                  <a:gd name="connsiteY107" fmla="*/ 1236553 h 1360568"/>
                  <a:gd name="connsiteX108" fmla="*/ 306427 w 1443405"/>
                  <a:gd name="connsiteY108" fmla="*/ 1202790 h 1360568"/>
                  <a:gd name="connsiteX109" fmla="*/ 294432 w 1443405"/>
                  <a:gd name="connsiteY109" fmla="*/ 1194794 h 1360568"/>
                  <a:gd name="connsiteX110" fmla="*/ 284659 w 1443405"/>
                  <a:gd name="connsiteY110" fmla="*/ 1183244 h 1360568"/>
                  <a:gd name="connsiteX111" fmla="*/ 297764 w 1443405"/>
                  <a:gd name="connsiteY111" fmla="*/ 1174803 h 1360568"/>
                  <a:gd name="connsiteX112" fmla="*/ 491903 w 1443405"/>
                  <a:gd name="connsiteY112" fmla="*/ 1064187 h 1360568"/>
                  <a:gd name="connsiteX113" fmla="*/ 527222 w 1443405"/>
                  <a:gd name="connsiteY113" fmla="*/ 1086843 h 1360568"/>
                  <a:gd name="connsiteX114" fmla="*/ 663385 w 1443405"/>
                  <a:gd name="connsiteY114" fmla="*/ 1073516 h 1360568"/>
                  <a:gd name="connsiteX115" fmla="*/ 709144 w 1443405"/>
                  <a:gd name="connsiteY115" fmla="*/ 1004880 h 1360568"/>
                  <a:gd name="connsiteX116" fmla="*/ 693150 w 1443405"/>
                  <a:gd name="connsiteY116" fmla="*/ 914921 h 1360568"/>
                  <a:gd name="connsiteX117" fmla="*/ 817541 w 1443405"/>
                  <a:gd name="connsiteY117" fmla="*/ 800306 h 1360568"/>
                  <a:gd name="connsiteX118" fmla="*/ 885734 w 1443405"/>
                  <a:gd name="connsiteY118" fmla="*/ 746553 h 1360568"/>
                  <a:gd name="connsiteX119" fmla="*/ 1101642 w 1443405"/>
                  <a:gd name="connsiteY119" fmla="*/ 538203 h 1360568"/>
                  <a:gd name="connsiteX120" fmla="*/ 1174944 w 1443405"/>
                  <a:gd name="connsiteY120" fmla="*/ 460238 h 1360568"/>
                  <a:gd name="connsiteX121" fmla="*/ 1192048 w 1443405"/>
                  <a:gd name="connsiteY121" fmla="*/ 442691 h 1360568"/>
                  <a:gd name="connsiteX122" fmla="*/ 1222701 w 1443405"/>
                  <a:gd name="connsiteY122" fmla="*/ 513548 h 1360568"/>
                  <a:gd name="connsiteX123" fmla="*/ 1241582 w 1443405"/>
                  <a:gd name="connsiteY123" fmla="*/ 588180 h 1360568"/>
                  <a:gd name="connsiteX124" fmla="*/ 1230253 w 1443405"/>
                  <a:gd name="connsiteY124" fmla="*/ 594622 h 1360568"/>
                  <a:gd name="connsiteX125" fmla="*/ 1149399 w 1443405"/>
                  <a:gd name="connsiteY125" fmla="*/ 609282 h 1360568"/>
                  <a:gd name="connsiteX126" fmla="*/ 1106529 w 1443405"/>
                  <a:gd name="connsiteY126" fmla="*/ 622831 h 1360568"/>
                  <a:gd name="connsiteX127" fmla="*/ 1069211 w 1443405"/>
                  <a:gd name="connsiteY127" fmla="*/ 640601 h 1360568"/>
                  <a:gd name="connsiteX128" fmla="*/ 168264 w 1443405"/>
                  <a:gd name="connsiteY128" fmla="*/ 384495 h 1360568"/>
                  <a:gd name="connsiteX129" fmla="*/ 198696 w 1443405"/>
                  <a:gd name="connsiteY129" fmla="*/ 338960 h 1360568"/>
                  <a:gd name="connsiteX130" fmla="*/ 218687 w 1443405"/>
                  <a:gd name="connsiteY130" fmla="*/ 319858 h 1360568"/>
                  <a:gd name="connsiteX131" fmla="*/ 240900 w 1443405"/>
                  <a:gd name="connsiteY131" fmla="*/ 303198 h 1360568"/>
                  <a:gd name="connsiteX132" fmla="*/ 243787 w 1443405"/>
                  <a:gd name="connsiteY132" fmla="*/ 461793 h 1360568"/>
                  <a:gd name="connsiteX133" fmla="*/ 287546 w 1443405"/>
                  <a:gd name="connsiteY133" fmla="*/ 418257 h 1360568"/>
                  <a:gd name="connsiteX134" fmla="*/ 325530 w 1443405"/>
                  <a:gd name="connsiteY134" fmla="*/ 367836 h 1360568"/>
                  <a:gd name="connsiteX135" fmla="*/ 437260 w 1443405"/>
                  <a:gd name="connsiteY135" fmla="*/ 452908 h 1360568"/>
                  <a:gd name="connsiteX136" fmla="*/ 457252 w 1443405"/>
                  <a:gd name="connsiteY136" fmla="*/ 472677 h 1360568"/>
                  <a:gd name="connsiteX137" fmla="*/ 503232 w 1443405"/>
                  <a:gd name="connsiteY137" fmla="*/ 495111 h 1360568"/>
                  <a:gd name="connsiteX138" fmla="*/ 529887 w 1443405"/>
                  <a:gd name="connsiteY138" fmla="*/ 351621 h 1360568"/>
                  <a:gd name="connsiteX139" fmla="*/ 657166 w 1443405"/>
                  <a:gd name="connsiteY139" fmla="*/ 302532 h 1360568"/>
                  <a:gd name="connsiteX140" fmla="*/ 639174 w 1443405"/>
                  <a:gd name="connsiteY140" fmla="*/ 246558 h 1360568"/>
                  <a:gd name="connsiteX141" fmla="*/ 727136 w 1443405"/>
                  <a:gd name="connsiteY141" fmla="*/ 239228 h 1360568"/>
                  <a:gd name="connsiteX142" fmla="*/ 710921 w 1443405"/>
                  <a:gd name="connsiteY142" fmla="*/ 229454 h 1360568"/>
                  <a:gd name="connsiteX143" fmla="*/ 729579 w 1443405"/>
                  <a:gd name="connsiteY143" fmla="*/ 150379 h 1360568"/>
                  <a:gd name="connsiteX144" fmla="*/ 731356 w 1443405"/>
                  <a:gd name="connsiteY144" fmla="*/ 135497 h 1360568"/>
                  <a:gd name="connsiteX145" fmla="*/ 736909 w 1443405"/>
                  <a:gd name="connsiteY145" fmla="*/ 125946 h 1360568"/>
                  <a:gd name="connsiteX146" fmla="*/ 935047 w 1443405"/>
                  <a:gd name="connsiteY146" fmla="*/ 205465 h 1360568"/>
                  <a:gd name="connsiteX147" fmla="*/ 988801 w 1443405"/>
                  <a:gd name="connsiteY147" fmla="*/ 240116 h 1360568"/>
                  <a:gd name="connsiteX148" fmla="*/ 1090980 w 1443405"/>
                  <a:gd name="connsiteY148" fmla="*/ 322523 h 1360568"/>
                  <a:gd name="connsiteX149" fmla="*/ 1137849 w 1443405"/>
                  <a:gd name="connsiteY149" fmla="*/ 367836 h 1360568"/>
                  <a:gd name="connsiteX150" fmla="*/ 1159395 w 1443405"/>
                  <a:gd name="connsiteY150" fmla="*/ 392269 h 1360568"/>
                  <a:gd name="connsiteX151" fmla="*/ 1120523 w 1443405"/>
                  <a:gd name="connsiteY151" fmla="*/ 484672 h 1360568"/>
                  <a:gd name="connsiteX152" fmla="*/ 901728 w 1443405"/>
                  <a:gd name="connsiteY152" fmla="*/ 693688 h 1360568"/>
                  <a:gd name="connsiteX153" fmla="*/ 867520 w 1443405"/>
                  <a:gd name="connsiteY153" fmla="*/ 721897 h 1360568"/>
                  <a:gd name="connsiteX154" fmla="*/ 832868 w 1443405"/>
                  <a:gd name="connsiteY154" fmla="*/ 749885 h 1360568"/>
                  <a:gd name="connsiteX155" fmla="*/ 767119 w 1443405"/>
                  <a:gd name="connsiteY155" fmla="*/ 805637 h 1360568"/>
                  <a:gd name="connsiteX156" fmla="*/ 706478 w 1443405"/>
                  <a:gd name="connsiteY156" fmla="*/ 866499 h 1360568"/>
                  <a:gd name="connsiteX157" fmla="*/ 653612 w 1443405"/>
                  <a:gd name="connsiteY157" fmla="*/ 884935 h 1360568"/>
                  <a:gd name="connsiteX158" fmla="*/ 471023 w 1443405"/>
                  <a:gd name="connsiteY158" fmla="*/ 1012432 h 1360568"/>
                  <a:gd name="connsiteX159" fmla="*/ 483907 w 1443405"/>
                  <a:gd name="connsiteY159" fmla="*/ 1053081 h 1360568"/>
                  <a:gd name="connsiteX160" fmla="*/ 451698 w 1443405"/>
                  <a:gd name="connsiteY160" fmla="*/ 1072849 h 1360568"/>
                  <a:gd name="connsiteX161" fmla="*/ 276662 w 1443405"/>
                  <a:gd name="connsiteY161" fmla="*/ 1161032 h 1360568"/>
                  <a:gd name="connsiteX162" fmla="*/ 210024 w 1443405"/>
                  <a:gd name="connsiteY162" fmla="*/ 1138153 h 1360568"/>
                  <a:gd name="connsiteX163" fmla="*/ 243787 w 1443405"/>
                  <a:gd name="connsiteY163" fmla="*/ 1095062 h 1360568"/>
                  <a:gd name="connsiteX164" fmla="*/ 303540 w 1443405"/>
                  <a:gd name="connsiteY164" fmla="*/ 1003547 h 1360568"/>
                  <a:gd name="connsiteX165" fmla="*/ 317978 w 1443405"/>
                  <a:gd name="connsiteY165" fmla="*/ 952237 h 1360568"/>
                  <a:gd name="connsiteX166" fmla="*/ 293322 w 1443405"/>
                  <a:gd name="connsiteY166" fmla="*/ 955569 h 1360568"/>
                  <a:gd name="connsiteX167" fmla="*/ 312647 w 1443405"/>
                  <a:gd name="connsiteY167" fmla="*/ 933357 h 1360568"/>
                  <a:gd name="connsiteX168" fmla="*/ 358627 w 1443405"/>
                  <a:gd name="connsiteY168" fmla="*/ 893597 h 1360568"/>
                  <a:gd name="connsiteX169" fmla="*/ 320866 w 1443405"/>
                  <a:gd name="connsiteY169" fmla="*/ 852727 h 1360568"/>
                  <a:gd name="connsiteX170" fmla="*/ 258670 w 1443405"/>
                  <a:gd name="connsiteY170" fmla="*/ 829626 h 1360568"/>
                  <a:gd name="connsiteX171" fmla="*/ 225573 w 1443405"/>
                  <a:gd name="connsiteY171" fmla="*/ 818076 h 1360568"/>
                  <a:gd name="connsiteX172" fmla="*/ 235791 w 1443405"/>
                  <a:gd name="connsiteY172" fmla="*/ 806970 h 1360568"/>
                  <a:gd name="connsiteX173" fmla="*/ 284215 w 1443405"/>
                  <a:gd name="connsiteY173" fmla="*/ 721453 h 1360568"/>
                  <a:gd name="connsiteX174" fmla="*/ 108512 w 1443405"/>
                  <a:gd name="connsiteY174" fmla="*/ 717233 h 1360568"/>
                  <a:gd name="connsiteX175" fmla="*/ 54313 w 1443405"/>
                  <a:gd name="connsiteY175" fmla="*/ 724341 h 1360568"/>
                  <a:gd name="connsiteX176" fmla="*/ 87854 w 1443405"/>
                  <a:gd name="connsiteY176" fmla="*/ 561304 h 1360568"/>
                  <a:gd name="connsiteX177" fmla="*/ 96295 w 1443405"/>
                  <a:gd name="connsiteY177" fmla="*/ 533094 h 1360568"/>
                  <a:gd name="connsiteX178" fmla="*/ 118286 w 1443405"/>
                  <a:gd name="connsiteY178" fmla="*/ 479563 h 1360568"/>
                  <a:gd name="connsiteX179" fmla="*/ 160268 w 1443405"/>
                  <a:gd name="connsiteY179" fmla="*/ 391825 h 1360568"/>
                  <a:gd name="connsiteX180" fmla="*/ 168264 w 1443405"/>
                  <a:gd name="connsiteY180" fmla="*/ 384495 h 1360568"/>
                  <a:gd name="connsiteX181" fmla="*/ 996576 w 1443405"/>
                  <a:gd name="connsiteY181" fmla="*/ 209463 h 1360568"/>
                  <a:gd name="connsiteX182" fmla="*/ 1231364 w 1443405"/>
                  <a:gd name="connsiteY182" fmla="*/ 102845 h 1360568"/>
                  <a:gd name="connsiteX183" fmla="*/ 1255132 w 1443405"/>
                  <a:gd name="connsiteY183" fmla="*/ 168593 h 1360568"/>
                  <a:gd name="connsiteX184" fmla="*/ 1276012 w 1443405"/>
                  <a:gd name="connsiteY184" fmla="*/ 189917 h 1360568"/>
                  <a:gd name="connsiteX185" fmla="*/ 1302000 w 1443405"/>
                  <a:gd name="connsiteY185" fmla="*/ 206354 h 1360568"/>
                  <a:gd name="connsiteX186" fmla="*/ 1262240 w 1443405"/>
                  <a:gd name="connsiteY186" fmla="*/ 306975 h 1360568"/>
                  <a:gd name="connsiteX187" fmla="*/ 1204931 w 1443405"/>
                  <a:gd name="connsiteY187" fmla="*/ 385161 h 1360568"/>
                  <a:gd name="connsiteX188" fmla="*/ 1200711 w 1443405"/>
                  <a:gd name="connsiteY188" fmla="*/ 388049 h 1360568"/>
                  <a:gd name="connsiteX189" fmla="*/ 1178498 w 1443405"/>
                  <a:gd name="connsiteY189" fmla="*/ 360062 h 1360568"/>
                  <a:gd name="connsiteX190" fmla="*/ 1125854 w 1443405"/>
                  <a:gd name="connsiteY190" fmla="*/ 317192 h 1360568"/>
                  <a:gd name="connsiteX191" fmla="*/ 1049220 w 1443405"/>
                  <a:gd name="connsiteY191" fmla="*/ 252555 h 1360568"/>
                  <a:gd name="connsiteX192" fmla="*/ 1001018 w 1443405"/>
                  <a:gd name="connsiteY192" fmla="*/ 215238 h 1360568"/>
                  <a:gd name="connsiteX193" fmla="*/ 996576 w 1443405"/>
                  <a:gd name="connsiteY193" fmla="*/ 209463 h 1360568"/>
                  <a:gd name="connsiteX194" fmla="*/ 265778 w 1443405"/>
                  <a:gd name="connsiteY194" fmla="*/ 274545 h 1360568"/>
                  <a:gd name="connsiteX195" fmla="*/ 311758 w 1443405"/>
                  <a:gd name="connsiteY195" fmla="*/ 245003 h 1360568"/>
                  <a:gd name="connsiteX196" fmla="*/ 359294 w 1443405"/>
                  <a:gd name="connsiteY196" fmla="*/ 216793 h 1360568"/>
                  <a:gd name="connsiteX197" fmla="*/ 514560 w 1443405"/>
                  <a:gd name="connsiteY197" fmla="*/ 144826 h 1360568"/>
                  <a:gd name="connsiteX198" fmla="*/ 576312 w 1443405"/>
                  <a:gd name="connsiteY198" fmla="*/ 131276 h 1360568"/>
                  <a:gd name="connsiteX199" fmla="*/ 711143 w 1443405"/>
                  <a:gd name="connsiteY199" fmla="*/ 122836 h 1360568"/>
                  <a:gd name="connsiteX200" fmla="*/ 701813 w 1443405"/>
                  <a:gd name="connsiteY200" fmla="*/ 173257 h 1360568"/>
                  <a:gd name="connsiteX201" fmla="*/ 698037 w 1443405"/>
                  <a:gd name="connsiteY201" fmla="*/ 226789 h 1360568"/>
                  <a:gd name="connsiteX202" fmla="*/ 622292 w 1443405"/>
                  <a:gd name="connsiteY202" fmla="*/ 226789 h 1360568"/>
                  <a:gd name="connsiteX203" fmla="*/ 616072 w 1443405"/>
                  <a:gd name="connsiteY203" fmla="*/ 235896 h 1360568"/>
                  <a:gd name="connsiteX204" fmla="*/ 646726 w 1443405"/>
                  <a:gd name="connsiteY204" fmla="*/ 346068 h 1360568"/>
                  <a:gd name="connsiteX205" fmla="*/ 581198 w 1443405"/>
                  <a:gd name="connsiteY205" fmla="*/ 335628 h 1360568"/>
                  <a:gd name="connsiteX206" fmla="*/ 547213 w 1443405"/>
                  <a:gd name="connsiteY206" fmla="*/ 333407 h 1360568"/>
                  <a:gd name="connsiteX207" fmla="*/ 523001 w 1443405"/>
                  <a:gd name="connsiteY207" fmla="*/ 326521 h 1360568"/>
                  <a:gd name="connsiteX208" fmla="*/ 501899 w 1443405"/>
                  <a:gd name="connsiteY208" fmla="*/ 348956 h 1360568"/>
                  <a:gd name="connsiteX209" fmla="*/ 493902 w 1443405"/>
                  <a:gd name="connsiteY209" fmla="*/ 476453 h 1360568"/>
                  <a:gd name="connsiteX210" fmla="*/ 450810 w 1443405"/>
                  <a:gd name="connsiteY210" fmla="*/ 442913 h 1360568"/>
                  <a:gd name="connsiteX211" fmla="*/ 429486 w 1443405"/>
                  <a:gd name="connsiteY211" fmla="*/ 424921 h 1360568"/>
                  <a:gd name="connsiteX212" fmla="*/ 411715 w 1443405"/>
                  <a:gd name="connsiteY212" fmla="*/ 406263 h 1360568"/>
                  <a:gd name="connsiteX213" fmla="*/ 347077 w 1443405"/>
                  <a:gd name="connsiteY213" fmla="*/ 359173 h 1360568"/>
                  <a:gd name="connsiteX214" fmla="*/ 335082 w 1443405"/>
                  <a:gd name="connsiteY214" fmla="*/ 351621 h 1360568"/>
                  <a:gd name="connsiteX215" fmla="*/ 325530 w 1443405"/>
                  <a:gd name="connsiteY215" fmla="*/ 344513 h 1360568"/>
                  <a:gd name="connsiteX216" fmla="*/ 264445 w 1443405"/>
                  <a:gd name="connsiteY216" fmla="*/ 409150 h 1360568"/>
                  <a:gd name="connsiteX217" fmla="*/ 265778 w 1443405"/>
                  <a:gd name="connsiteY217" fmla="*/ 274545 h 1360568"/>
                  <a:gd name="connsiteX218" fmla="*/ 1306221 w 1443405"/>
                  <a:gd name="connsiteY218" fmla="*/ 192804 h 1360568"/>
                  <a:gd name="connsiteX219" fmla="*/ 1257131 w 1443405"/>
                  <a:gd name="connsiteY219" fmla="*/ 146159 h 1360568"/>
                  <a:gd name="connsiteX220" fmla="*/ 1254243 w 1443405"/>
                  <a:gd name="connsiteY220" fmla="*/ 72414 h 1360568"/>
                  <a:gd name="connsiteX221" fmla="*/ 1301334 w 1443405"/>
                  <a:gd name="connsiteY221" fmla="*/ 26657 h 1360568"/>
                  <a:gd name="connsiteX222" fmla="*/ 1370860 w 1443405"/>
                  <a:gd name="connsiteY222" fmla="*/ 45982 h 1360568"/>
                  <a:gd name="connsiteX223" fmla="*/ 1408621 w 1443405"/>
                  <a:gd name="connsiteY223" fmla="*/ 157709 h 1360568"/>
                  <a:gd name="connsiteX224" fmla="*/ 1355533 w 1443405"/>
                  <a:gd name="connsiteY224" fmla="*/ 196358 h 1360568"/>
                  <a:gd name="connsiteX225" fmla="*/ 1325768 w 1443405"/>
                  <a:gd name="connsiteY225" fmla="*/ 154155 h 1360568"/>
                  <a:gd name="connsiteX226" fmla="*/ 1306221 w 1443405"/>
                  <a:gd name="connsiteY226" fmla="*/ 192804 h 1360568"/>
                  <a:gd name="connsiteX227" fmla="*/ 980361 w 1443405"/>
                  <a:gd name="connsiteY227" fmla="*/ 200134 h 1360568"/>
                  <a:gd name="connsiteX228" fmla="*/ 906614 w 1443405"/>
                  <a:gd name="connsiteY228" fmla="*/ 148380 h 1360568"/>
                  <a:gd name="connsiteX229" fmla="*/ 583642 w 1443405"/>
                  <a:gd name="connsiteY229" fmla="*/ 96403 h 1360568"/>
                  <a:gd name="connsiteX230" fmla="*/ 437482 w 1443405"/>
                  <a:gd name="connsiteY230" fmla="*/ 137496 h 1360568"/>
                  <a:gd name="connsiteX231" fmla="*/ 399498 w 1443405"/>
                  <a:gd name="connsiteY231" fmla="*/ 165483 h 1360568"/>
                  <a:gd name="connsiteX232" fmla="*/ 275107 w 1443405"/>
                  <a:gd name="connsiteY232" fmla="*/ 228344 h 1360568"/>
                  <a:gd name="connsiteX233" fmla="*/ 240456 w 1443405"/>
                  <a:gd name="connsiteY233" fmla="*/ 258996 h 1360568"/>
                  <a:gd name="connsiteX234" fmla="*/ 226906 w 1443405"/>
                  <a:gd name="connsiteY234" fmla="*/ 256775 h 1360568"/>
                  <a:gd name="connsiteX235" fmla="*/ 179593 w 1443405"/>
                  <a:gd name="connsiteY235" fmla="*/ 309862 h 1360568"/>
                  <a:gd name="connsiteX236" fmla="*/ 71417 w 1443405"/>
                  <a:gd name="connsiteY236" fmla="*/ 510882 h 1360568"/>
                  <a:gd name="connsiteX237" fmla="*/ 37876 w 1443405"/>
                  <a:gd name="connsiteY237" fmla="*/ 816521 h 1360568"/>
                  <a:gd name="connsiteX238" fmla="*/ 46761 w 1443405"/>
                  <a:gd name="connsiteY238" fmla="*/ 860945 h 1360568"/>
                  <a:gd name="connsiteX239" fmla="*/ 44984 w 1443405"/>
                  <a:gd name="connsiteY239" fmla="*/ 862722 h 1360568"/>
                  <a:gd name="connsiteX240" fmla="*/ 43429 w 1443405"/>
                  <a:gd name="connsiteY240" fmla="*/ 864722 h 1360568"/>
                  <a:gd name="connsiteX241" fmla="*/ 16996 w 1443405"/>
                  <a:gd name="connsiteY241" fmla="*/ 897818 h 1360568"/>
                  <a:gd name="connsiteX242" fmla="*/ 5445 w 1443405"/>
                  <a:gd name="connsiteY242" fmla="*/ 1007101 h 1360568"/>
                  <a:gd name="connsiteX243" fmla="*/ 29213 w 1443405"/>
                  <a:gd name="connsiteY243" fmla="*/ 1048638 h 1360568"/>
                  <a:gd name="connsiteX244" fmla="*/ 5001 w 1443405"/>
                  <a:gd name="connsiteY244" fmla="*/ 1081734 h 1360568"/>
                  <a:gd name="connsiteX245" fmla="*/ 4335 w 1443405"/>
                  <a:gd name="connsiteY245" fmla="*/ 1143484 h 1360568"/>
                  <a:gd name="connsiteX246" fmla="*/ 51425 w 1443405"/>
                  <a:gd name="connsiteY246" fmla="*/ 1220560 h 1360568"/>
                  <a:gd name="connsiteX247" fmla="*/ 98739 w 1443405"/>
                  <a:gd name="connsiteY247" fmla="*/ 1235664 h 1360568"/>
                  <a:gd name="connsiteX248" fmla="*/ 149383 w 1443405"/>
                  <a:gd name="connsiteY248" fmla="*/ 1230556 h 1360568"/>
                  <a:gd name="connsiteX249" fmla="*/ 245120 w 1443405"/>
                  <a:gd name="connsiteY249" fmla="*/ 1199459 h 1360568"/>
                  <a:gd name="connsiteX250" fmla="*/ 409272 w 1443405"/>
                  <a:gd name="connsiteY250" fmla="*/ 1313185 h 1360568"/>
                  <a:gd name="connsiteX251" fmla="*/ 882847 w 1443405"/>
                  <a:gd name="connsiteY251" fmla="*/ 1322070 h 1360568"/>
                  <a:gd name="connsiteX252" fmla="*/ 1104530 w 1443405"/>
                  <a:gd name="connsiteY252" fmla="*/ 1195683 h 1360568"/>
                  <a:gd name="connsiteX253" fmla="*/ 1121411 w 1443405"/>
                  <a:gd name="connsiteY253" fmla="*/ 1179690 h 1360568"/>
                  <a:gd name="connsiteX254" fmla="*/ 1254465 w 1443405"/>
                  <a:gd name="connsiteY254" fmla="*/ 997328 h 1360568"/>
                  <a:gd name="connsiteX255" fmla="*/ 1284452 w 1443405"/>
                  <a:gd name="connsiteY255" fmla="*/ 886489 h 1360568"/>
                  <a:gd name="connsiteX256" fmla="*/ 1289561 w 1443405"/>
                  <a:gd name="connsiteY256" fmla="*/ 841399 h 1360568"/>
                  <a:gd name="connsiteX257" fmla="*/ 1293115 w 1443405"/>
                  <a:gd name="connsiteY257" fmla="*/ 825628 h 1360568"/>
                  <a:gd name="connsiteX258" fmla="*/ 1292893 w 1443405"/>
                  <a:gd name="connsiteY258" fmla="*/ 693022 h 1360568"/>
                  <a:gd name="connsiteX259" fmla="*/ 1257575 w 1443405"/>
                  <a:gd name="connsiteY259" fmla="*/ 514214 h 1360568"/>
                  <a:gd name="connsiteX260" fmla="*/ 1236917 w 1443405"/>
                  <a:gd name="connsiteY260" fmla="*/ 465791 h 1360568"/>
                  <a:gd name="connsiteX261" fmla="*/ 1244692 w 1443405"/>
                  <a:gd name="connsiteY261" fmla="*/ 372278 h 1360568"/>
                  <a:gd name="connsiteX262" fmla="*/ 1275345 w 1443405"/>
                  <a:gd name="connsiteY262" fmla="*/ 323634 h 1360568"/>
                  <a:gd name="connsiteX263" fmla="*/ 1321548 w 1443405"/>
                  <a:gd name="connsiteY263" fmla="*/ 212795 h 1360568"/>
                  <a:gd name="connsiteX264" fmla="*/ 1413730 w 1443405"/>
                  <a:gd name="connsiteY264" fmla="*/ 179255 h 1360568"/>
                  <a:gd name="connsiteX265" fmla="*/ 1438386 w 1443405"/>
                  <a:gd name="connsiteY265" fmla="*/ 141938 h 1360568"/>
                  <a:gd name="connsiteX266" fmla="*/ 1436387 w 1443405"/>
                  <a:gd name="connsiteY266" fmla="*/ 98625 h 1360568"/>
                  <a:gd name="connsiteX267" fmla="*/ 1389296 w 1443405"/>
                  <a:gd name="connsiteY267" fmla="*/ 21104 h 1360568"/>
                  <a:gd name="connsiteX268" fmla="*/ 1347314 w 1443405"/>
                  <a:gd name="connsiteY268" fmla="*/ 891 h 1360568"/>
                  <a:gd name="connsiteX269" fmla="*/ 1234696 w 1443405"/>
                  <a:gd name="connsiteY269" fmla="*/ 75746 h 1360568"/>
                  <a:gd name="connsiteX270" fmla="*/ 1194269 w 1443405"/>
                  <a:gd name="connsiteY270" fmla="*/ 98402 h 1360568"/>
                  <a:gd name="connsiteX271" fmla="*/ 1145401 w 1443405"/>
                  <a:gd name="connsiteY271" fmla="*/ 111952 h 1360568"/>
                  <a:gd name="connsiteX272" fmla="*/ 1016345 w 1443405"/>
                  <a:gd name="connsiteY272" fmla="*/ 169926 h 1360568"/>
                  <a:gd name="connsiteX273" fmla="*/ 980361 w 1443405"/>
                  <a:gd name="connsiteY273" fmla="*/ 200134 h 136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</a:cxnLst>
                <a:rect l="l" t="t" r="r" b="b"/>
                <a:pathLst>
                  <a:path w="1443405" h="1360568">
                    <a:moveTo>
                      <a:pt x="507896" y="1313629"/>
                    </a:moveTo>
                    <a:lnTo>
                      <a:pt x="588529" y="1190352"/>
                    </a:lnTo>
                    <a:cubicBezTo>
                      <a:pt x="628734" y="1200791"/>
                      <a:pt x="650280" y="1213674"/>
                      <a:pt x="682488" y="1231000"/>
                    </a:cubicBezTo>
                    <a:lnTo>
                      <a:pt x="772894" y="1275202"/>
                    </a:lnTo>
                    <a:cubicBezTo>
                      <a:pt x="783778" y="1280977"/>
                      <a:pt x="826649" y="1300302"/>
                      <a:pt x="833090" y="1308742"/>
                    </a:cubicBezTo>
                    <a:cubicBezTo>
                      <a:pt x="806879" y="1314295"/>
                      <a:pt x="785555" y="1320071"/>
                      <a:pt x="756457" y="1322736"/>
                    </a:cubicBezTo>
                    <a:cubicBezTo>
                      <a:pt x="733355" y="1324957"/>
                      <a:pt x="700258" y="1333398"/>
                      <a:pt x="674270" y="1333620"/>
                    </a:cubicBezTo>
                    <a:cubicBezTo>
                      <a:pt x="606299" y="1334064"/>
                      <a:pt x="567427" y="1324291"/>
                      <a:pt x="507896" y="1313629"/>
                    </a:cubicBezTo>
                    <a:close/>
                    <a:moveTo>
                      <a:pt x="31434" y="1053747"/>
                    </a:moveTo>
                    <a:cubicBezTo>
                      <a:pt x="45872" y="1057523"/>
                      <a:pt x="62310" y="1070850"/>
                      <a:pt x="76526" y="1077070"/>
                    </a:cubicBezTo>
                    <a:cubicBezTo>
                      <a:pt x="98072" y="1086399"/>
                      <a:pt x="116287" y="1079513"/>
                      <a:pt x="136056" y="1076181"/>
                    </a:cubicBezTo>
                    <a:cubicBezTo>
                      <a:pt x="145385" y="1103946"/>
                      <a:pt x="192920" y="1154368"/>
                      <a:pt x="218021" y="1175692"/>
                    </a:cubicBezTo>
                    <a:cubicBezTo>
                      <a:pt x="224240" y="1181023"/>
                      <a:pt x="220908" y="1177913"/>
                      <a:pt x="224240" y="1183244"/>
                    </a:cubicBezTo>
                    <a:cubicBezTo>
                      <a:pt x="214689" y="1191906"/>
                      <a:pt x="198251" y="1193239"/>
                      <a:pt x="184257" y="1197015"/>
                    </a:cubicBezTo>
                    <a:cubicBezTo>
                      <a:pt x="153382" y="1205900"/>
                      <a:pt x="108734" y="1236775"/>
                      <a:pt x="58311" y="1210343"/>
                    </a:cubicBezTo>
                    <a:cubicBezTo>
                      <a:pt x="35654" y="1198570"/>
                      <a:pt x="20328" y="1179023"/>
                      <a:pt x="18329" y="1143928"/>
                    </a:cubicBezTo>
                    <a:cubicBezTo>
                      <a:pt x="14997" y="1085955"/>
                      <a:pt x="12553" y="1089508"/>
                      <a:pt x="31434" y="1053747"/>
                    </a:cubicBezTo>
                    <a:close/>
                    <a:moveTo>
                      <a:pt x="52536" y="890710"/>
                    </a:moveTo>
                    <a:cubicBezTo>
                      <a:pt x="55202" y="894042"/>
                      <a:pt x="92519" y="1000438"/>
                      <a:pt x="114954" y="1042197"/>
                    </a:cubicBezTo>
                    <a:lnTo>
                      <a:pt x="122950" y="1056635"/>
                    </a:lnTo>
                    <a:cubicBezTo>
                      <a:pt x="122950" y="1057301"/>
                      <a:pt x="122950" y="1058411"/>
                      <a:pt x="122950" y="1058856"/>
                    </a:cubicBezTo>
                    <a:lnTo>
                      <a:pt x="121618" y="1063298"/>
                    </a:lnTo>
                    <a:cubicBezTo>
                      <a:pt x="100960" y="1070406"/>
                      <a:pt x="78525" y="1064409"/>
                      <a:pt x="61865" y="1052414"/>
                    </a:cubicBezTo>
                    <a:cubicBezTo>
                      <a:pt x="56090" y="1048416"/>
                      <a:pt x="55646" y="1046861"/>
                      <a:pt x="51648" y="1042863"/>
                    </a:cubicBezTo>
                    <a:cubicBezTo>
                      <a:pt x="38986" y="1029536"/>
                      <a:pt x="32767" y="1031757"/>
                      <a:pt x="26103" y="1008434"/>
                    </a:cubicBezTo>
                    <a:cubicBezTo>
                      <a:pt x="15663" y="970896"/>
                      <a:pt x="13664" y="914699"/>
                      <a:pt x="52536" y="890710"/>
                    </a:cubicBezTo>
                    <a:close/>
                    <a:moveTo>
                      <a:pt x="625402" y="972228"/>
                    </a:moveTo>
                    <a:cubicBezTo>
                      <a:pt x="640062" y="966009"/>
                      <a:pt x="641395" y="953792"/>
                      <a:pt x="661164" y="948239"/>
                    </a:cubicBezTo>
                    <a:cubicBezTo>
                      <a:pt x="664274" y="951127"/>
                      <a:pt x="663830" y="949794"/>
                      <a:pt x="666717" y="954236"/>
                    </a:cubicBezTo>
                    <a:cubicBezTo>
                      <a:pt x="682933" y="978670"/>
                      <a:pt x="681822" y="1053969"/>
                      <a:pt x="637174" y="1073738"/>
                    </a:cubicBezTo>
                    <a:cubicBezTo>
                      <a:pt x="607854" y="1086843"/>
                      <a:pt x="592527" y="1085288"/>
                      <a:pt x="561873" y="1075737"/>
                    </a:cubicBezTo>
                    <a:cubicBezTo>
                      <a:pt x="545658" y="1070628"/>
                      <a:pt x="545214" y="1067518"/>
                      <a:pt x="534330" y="1060411"/>
                    </a:cubicBezTo>
                    <a:cubicBezTo>
                      <a:pt x="518114" y="1049527"/>
                      <a:pt x="521890" y="1056857"/>
                      <a:pt x="507674" y="1040642"/>
                    </a:cubicBezTo>
                    <a:cubicBezTo>
                      <a:pt x="495679" y="1026648"/>
                      <a:pt x="481908" y="995107"/>
                      <a:pt x="493014" y="972895"/>
                    </a:cubicBezTo>
                    <a:cubicBezTo>
                      <a:pt x="507008" y="944907"/>
                      <a:pt x="530109" y="883824"/>
                      <a:pt x="584975" y="893819"/>
                    </a:cubicBezTo>
                    <a:cubicBezTo>
                      <a:pt x="600523" y="896485"/>
                      <a:pt x="617405" y="906036"/>
                      <a:pt x="630066" y="914699"/>
                    </a:cubicBezTo>
                    <a:lnTo>
                      <a:pt x="642728" y="926693"/>
                    </a:lnTo>
                    <a:cubicBezTo>
                      <a:pt x="635842" y="943575"/>
                      <a:pt x="618516" y="954236"/>
                      <a:pt x="625402" y="972228"/>
                    </a:cubicBezTo>
                    <a:close/>
                    <a:moveTo>
                      <a:pt x="201583" y="824740"/>
                    </a:moveTo>
                    <a:cubicBezTo>
                      <a:pt x="212912" y="837178"/>
                      <a:pt x="245564" y="847840"/>
                      <a:pt x="263779" y="856725"/>
                    </a:cubicBezTo>
                    <a:cubicBezTo>
                      <a:pt x="274885" y="862056"/>
                      <a:pt x="321976" y="880492"/>
                      <a:pt x="329528" y="887156"/>
                    </a:cubicBezTo>
                    <a:cubicBezTo>
                      <a:pt x="323753" y="903149"/>
                      <a:pt x="307760" y="912700"/>
                      <a:pt x="290212" y="930692"/>
                    </a:cubicBezTo>
                    <a:cubicBezTo>
                      <a:pt x="259781" y="962011"/>
                      <a:pt x="249785" y="957124"/>
                      <a:pt x="246231" y="973117"/>
                    </a:cubicBezTo>
                    <a:cubicBezTo>
                      <a:pt x="303762" y="974005"/>
                      <a:pt x="303984" y="969563"/>
                      <a:pt x="288657" y="991553"/>
                    </a:cubicBezTo>
                    <a:cubicBezTo>
                      <a:pt x="262890" y="1027759"/>
                      <a:pt x="230904" y="1096172"/>
                      <a:pt x="200695" y="1123715"/>
                    </a:cubicBezTo>
                    <a:cubicBezTo>
                      <a:pt x="153382" y="1092174"/>
                      <a:pt x="96962" y="952015"/>
                      <a:pt x="79636" y="882491"/>
                    </a:cubicBezTo>
                    <a:lnTo>
                      <a:pt x="61865" y="801639"/>
                    </a:lnTo>
                    <a:cubicBezTo>
                      <a:pt x="60311" y="791866"/>
                      <a:pt x="59644" y="783647"/>
                      <a:pt x="57867" y="772763"/>
                    </a:cubicBezTo>
                    <a:cubicBezTo>
                      <a:pt x="52092" y="735891"/>
                      <a:pt x="53202" y="741222"/>
                      <a:pt x="151161" y="744776"/>
                    </a:cubicBezTo>
                    <a:cubicBezTo>
                      <a:pt x="185368" y="746109"/>
                      <a:pt x="219131" y="744998"/>
                      <a:pt x="248896" y="744110"/>
                    </a:cubicBezTo>
                    <a:cubicBezTo>
                      <a:pt x="242455" y="764323"/>
                      <a:pt x="234458" y="768321"/>
                      <a:pt x="225795" y="787201"/>
                    </a:cubicBezTo>
                    <a:cubicBezTo>
                      <a:pt x="218687" y="802528"/>
                      <a:pt x="207359" y="812745"/>
                      <a:pt x="201583" y="824740"/>
                    </a:cubicBezTo>
                    <a:close/>
                    <a:moveTo>
                      <a:pt x="1114525" y="640601"/>
                    </a:moveTo>
                    <a:lnTo>
                      <a:pt x="1129186" y="634604"/>
                    </a:lnTo>
                    <a:cubicBezTo>
                      <a:pt x="1135849" y="633271"/>
                      <a:pt x="1140070" y="633493"/>
                      <a:pt x="1146289" y="632160"/>
                    </a:cubicBezTo>
                    <a:cubicBezTo>
                      <a:pt x="1170279" y="626607"/>
                      <a:pt x="1243803" y="604395"/>
                      <a:pt x="1250023" y="627940"/>
                    </a:cubicBezTo>
                    <a:cubicBezTo>
                      <a:pt x="1269792" y="705905"/>
                      <a:pt x="1265572" y="845397"/>
                      <a:pt x="1247135" y="916920"/>
                    </a:cubicBezTo>
                    <a:cubicBezTo>
                      <a:pt x="1234918" y="964676"/>
                      <a:pt x="1218036" y="995551"/>
                      <a:pt x="1205153" y="1039309"/>
                    </a:cubicBezTo>
                    <a:cubicBezTo>
                      <a:pt x="1196712" y="1067296"/>
                      <a:pt x="1153620" y="1119717"/>
                      <a:pt x="1138515" y="1137265"/>
                    </a:cubicBezTo>
                    <a:cubicBezTo>
                      <a:pt x="1121189" y="1135488"/>
                      <a:pt x="1099421" y="1120161"/>
                      <a:pt x="1085871" y="1110610"/>
                    </a:cubicBezTo>
                    <a:cubicBezTo>
                      <a:pt x="1072988" y="1101725"/>
                      <a:pt x="1046777" y="1091952"/>
                      <a:pt x="1030783" y="1083511"/>
                    </a:cubicBezTo>
                    <a:cubicBezTo>
                      <a:pt x="1021454" y="1078625"/>
                      <a:pt x="1015457" y="1073072"/>
                      <a:pt x="1006794" y="1068407"/>
                    </a:cubicBezTo>
                    <a:cubicBezTo>
                      <a:pt x="995021" y="1061965"/>
                      <a:pt x="990134" y="1060855"/>
                      <a:pt x="978806" y="1053081"/>
                    </a:cubicBezTo>
                    <a:lnTo>
                      <a:pt x="928605" y="1023094"/>
                    </a:lnTo>
                    <a:cubicBezTo>
                      <a:pt x="955704" y="1014209"/>
                      <a:pt x="1050331" y="994440"/>
                      <a:pt x="1057883" y="979336"/>
                    </a:cubicBezTo>
                    <a:cubicBezTo>
                      <a:pt x="1066102" y="962455"/>
                      <a:pt x="1018789" y="920474"/>
                      <a:pt x="1007016" y="906480"/>
                    </a:cubicBezTo>
                    <a:lnTo>
                      <a:pt x="985692" y="881603"/>
                    </a:lnTo>
                    <a:cubicBezTo>
                      <a:pt x="977695" y="871385"/>
                      <a:pt x="984803" y="879826"/>
                      <a:pt x="977695" y="873384"/>
                    </a:cubicBezTo>
                    <a:cubicBezTo>
                      <a:pt x="977029" y="872940"/>
                      <a:pt x="976362" y="872274"/>
                      <a:pt x="975918" y="871829"/>
                    </a:cubicBezTo>
                    <a:lnTo>
                      <a:pt x="946597" y="838955"/>
                    </a:lnTo>
                    <a:cubicBezTo>
                      <a:pt x="954372" y="830071"/>
                      <a:pt x="993688" y="816077"/>
                      <a:pt x="1004572" y="812301"/>
                    </a:cubicBezTo>
                    <a:cubicBezTo>
                      <a:pt x="1017234" y="808081"/>
                      <a:pt x="1022787" y="804082"/>
                      <a:pt x="1034560" y="799640"/>
                    </a:cubicBezTo>
                    <a:cubicBezTo>
                      <a:pt x="1080318" y="783203"/>
                      <a:pt x="1134739" y="774762"/>
                      <a:pt x="1172278" y="743221"/>
                    </a:cubicBezTo>
                    <a:lnTo>
                      <a:pt x="1181830" y="735891"/>
                    </a:lnTo>
                    <a:cubicBezTo>
                      <a:pt x="1169391" y="695687"/>
                      <a:pt x="1172945" y="717899"/>
                      <a:pt x="1152731" y="684803"/>
                    </a:cubicBezTo>
                    <a:cubicBezTo>
                      <a:pt x="1146289" y="674363"/>
                      <a:pt x="1143180" y="670365"/>
                      <a:pt x="1136516" y="661925"/>
                    </a:cubicBezTo>
                    <a:cubicBezTo>
                      <a:pt x="1123188" y="645710"/>
                      <a:pt x="1122966" y="652151"/>
                      <a:pt x="1114525" y="640601"/>
                    </a:cubicBezTo>
                    <a:close/>
                    <a:moveTo>
                      <a:pt x="1069211" y="640601"/>
                    </a:moveTo>
                    <a:cubicBezTo>
                      <a:pt x="1088314" y="651485"/>
                      <a:pt x="1093201" y="657926"/>
                      <a:pt x="1110305" y="681693"/>
                    </a:cubicBezTo>
                    <a:cubicBezTo>
                      <a:pt x="1122966" y="699019"/>
                      <a:pt x="1137182" y="714345"/>
                      <a:pt x="1145179" y="733892"/>
                    </a:cubicBezTo>
                    <a:cubicBezTo>
                      <a:pt x="1125854" y="741000"/>
                      <a:pt x="1107639" y="748108"/>
                      <a:pt x="1087870" y="755216"/>
                    </a:cubicBezTo>
                    <a:lnTo>
                      <a:pt x="1027451" y="776761"/>
                    </a:lnTo>
                    <a:cubicBezTo>
                      <a:pt x="1009459" y="785646"/>
                      <a:pt x="991467" y="790533"/>
                      <a:pt x="973253" y="801417"/>
                    </a:cubicBezTo>
                    <a:lnTo>
                      <a:pt x="933714" y="821630"/>
                    </a:lnTo>
                    <a:cubicBezTo>
                      <a:pt x="928161" y="824518"/>
                      <a:pt x="925717" y="827849"/>
                      <a:pt x="923274" y="829182"/>
                    </a:cubicBezTo>
                    <a:cubicBezTo>
                      <a:pt x="930382" y="843176"/>
                      <a:pt x="925939" y="830515"/>
                      <a:pt x="937490" y="844508"/>
                    </a:cubicBezTo>
                    <a:cubicBezTo>
                      <a:pt x="957481" y="868498"/>
                      <a:pt x="982138" y="909146"/>
                      <a:pt x="1001907" y="934690"/>
                    </a:cubicBezTo>
                    <a:cubicBezTo>
                      <a:pt x="1011903" y="947351"/>
                      <a:pt x="1024342" y="955791"/>
                      <a:pt x="1030561" y="970229"/>
                    </a:cubicBezTo>
                    <a:cubicBezTo>
                      <a:pt x="987247" y="982446"/>
                      <a:pt x="935269" y="997772"/>
                      <a:pt x="898174" y="1021539"/>
                    </a:cubicBezTo>
                    <a:cubicBezTo>
                      <a:pt x="908169" y="1049305"/>
                      <a:pt x="1065213" y="1132378"/>
                      <a:pt x="1100309" y="1148149"/>
                    </a:cubicBezTo>
                    <a:lnTo>
                      <a:pt x="1114303" y="1155256"/>
                    </a:lnTo>
                    <a:cubicBezTo>
                      <a:pt x="1114747" y="1155701"/>
                      <a:pt x="1115858" y="1156367"/>
                      <a:pt x="1116524" y="1157033"/>
                    </a:cubicBezTo>
                    <a:cubicBezTo>
                      <a:pt x="1092090" y="1187908"/>
                      <a:pt x="1052774" y="1202568"/>
                      <a:pt x="1033227" y="1216562"/>
                    </a:cubicBezTo>
                    <a:cubicBezTo>
                      <a:pt x="999908" y="1240107"/>
                      <a:pt x="987913" y="1252324"/>
                      <a:pt x="943043" y="1271426"/>
                    </a:cubicBezTo>
                    <a:cubicBezTo>
                      <a:pt x="926384" y="1278534"/>
                      <a:pt x="886401" y="1295637"/>
                      <a:pt x="868409" y="1296970"/>
                    </a:cubicBezTo>
                    <a:lnTo>
                      <a:pt x="819541" y="1268538"/>
                    </a:lnTo>
                    <a:cubicBezTo>
                      <a:pt x="803325" y="1260098"/>
                      <a:pt x="784667" y="1248770"/>
                      <a:pt x="766897" y="1242328"/>
                    </a:cubicBezTo>
                    <a:cubicBezTo>
                      <a:pt x="754235" y="1237664"/>
                      <a:pt x="751792" y="1234554"/>
                      <a:pt x="740686" y="1229001"/>
                    </a:cubicBezTo>
                    <a:cubicBezTo>
                      <a:pt x="732911" y="1225225"/>
                      <a:pt x="720916" y="1221449"/>
                      <a:pt x="712698" y="1217228"/>
                    </a:cubicBezTo>
                    <a:cubicBezTo>
                      <a:pt x="696260" y="1208343"/>
                      <a:pt x="683377" y="1196571"/>
                      <a:pt x="662053" y="1189463"/>
                    </a:cubicBezTo>
                    <a:cubicBezTo>
                      <a:pt x="548101" y="1151036"/>
                      <a:pt x="549878" y="1211675"/>
                      <a:pt x="514560" y="1253656"/>
                    </a:cubicBezTo>
                    <a:cubicBezTo>
                      <a:pt x="503010" y="1267206"/>
                      <a:pt x="492348" y="1291861"/>
                      <a:pt x="482574" y="1300968"/>
                    </a:cubicBezTo>
                    <a:cubicBezTo>
                      <a:pt x="481908" y="1300968"/>
                      <a:pt x="480575" y="1300302"/>
                      <a:pt x="480131" y="1301190"/>
                    </a:cubicBezTo>
                    <a:cubicBezTo>
                      <a:pt x="479686" y="1302079"/>
                      <a:pt x="478131" y="1301412"/>
                      <a:pt x="477465" y="1301412"/>
                    </a:cubicBezTo>
                    <a:cubicBezTo>
                      <a:pt x="460139" y="1300746"/>
                      <a:pt x="436149" y="1290973"/>
                      <a:pt x="423044" y="1283421"/>
                    </a:cubicBezTo>
                    <a:cubicBezTo>
                      <a:pt x="404607" y="1272981"/>
                      <a:pt x="391502" y="1265429"/>
                      <a:pt x="373954" y="1253434"/>
                    </a:cubicBezTo>
                    <a:cubicBezTo>
                      <a:pt x="368845" y="1249880"/>
                      <a:pt x="366624" y="1249436"/>
                      <a:pt x="361737" y="1245882"/>
                    </a:cubicBezTo>
                    <a:cubicBezTo>
                      <a:pt x="357072" y="1242328"/>
                      <a:pt x="355517" y="1239885"/>
                      <a:pt x="351297" y="1236553"/>
                    </a:cubicBezTo>
                    <a:lnTo>
                      <a:pt x="306427" y="1202790"/>
                    </a:lnTo>
                    <a:cubicBezTo>
                      <a:pt x="300874" y="1199459"/>
                      <a:pt x="298431" y="1198126"/>
                      <a:pt x="294432" y="1194794"/>
                    </a:cubicBezTo>
                    <a:lnTo>
                      <a:pt x="284659" y="1183244"/>
                    </a:lnTo>
                    <a:cubicBezTo>
                      <a:pt x="291989" y="1176580"/>
                      <a:pt x="288657" y="1179246"/>
                      <a:pt x="297764" y="1174803"/>
                    </a:cubicBezTo>
                    <a:cubicBezTo>
                      <a:pt x="353074" y="1147926"/>
                      <a:pt x="457918" y="1105723"/>
                      <a:pt x="491903" y="1064187"/>
                    </a:cubicBezTo>
                    <a:cubicBezTo>
                      <a:pt x="508785" y="1070850"/>
                      <a:pt x="509673" y="1077736"/>
                      <a:pt x="527222" y="1086843"/>
                    </a:cubicBezTo>
                    <a:cubicBezTo>
                      <a:pt x="570092" y="1108833"/>
                      <a:pt x="630511" y="1112831"/>
                      <a:pt x="663385" y="1073516"/>
                    </a:cubicBezTo>
                    <a:cubicBezTo>
                      <a:pt x="693817" y="1037310"/>
                      <a:pt x="700036" y="1061743"/>
                      <a:pt x="709144" y="1004880"/>
                    </a:cubicBezTo>
                    <a:cubicBezTo>
                      <a:pt x="718029" y="949350"/>
                      <a:pt x="704701" y="950238"/>
                      <a:pt x="693150" y="914921"/>
                    </a:cubicBezTo>
                    <a:cubicBezTo>
                      <a:pt x="738020" y="876272"/>
                      <a:pt x="768674" y="836956"/>
                      <a:pt x="817541" y="800306"/>
                    </a:cubicBezTo>
                    <a:cubicBezTo>
                      <a:pt x="841087" y="782759"/>
                      <a:pt x="863300" y="762768"/>
                      <a:pt x="885734" y="746553"/>
                    </a:cubicBezTo>
                    <a:lnTo>
                      <a:pt x="1101642" y="538203"/>
                    </a:lnTo>
                    <a:cubicBezTo>
                      <a:pt x="1122300" y="518434"/>
                      <a:pt x="1158951" y="481784"/>
                      <a:pt x="1174944" y="460238"/>
                    </a:cubicBezTo>
                    <a:cubicBezTo>
                      <a:pt x="1183829" y="448466"/>
                      <a:pt x="1179831" y="449577"/>
                      <a:pt x="1192048" y="442691"/>
                    </a:cubicBezTo>
                    <a:cubicBezTo>
                      <a:pt x="1202710" y="466014"/>
                      <a:pt x="1212705" y="487337"/>
                      <a:pt x="1222701" y="513548"/>
                    </a:cubicBezTo>
                    <a:lnTo>
                      <a:pt x="1241582" y="588180"/>
                    </a:lnTo>
                    <a:cubicBezTo>
                      <a:pt x="1241360" y="593289"/>
                      <a:pt x="1236029" y="593733"/>
                      <a:pt x="1230253" y="594622"/>
                    </a:cubicBezTo>
                    <a:cubicBezTo>
                      <a:pt x="1186494" y="600619"/>
                      <a:pt x="1196934" y="596621"/>
                      <a:pt x="1149399" y="609282"/>
                    </a:cubicBezTo>
                    <a:cubicBezTo>
                      <a:pt x="1131629" y="614169"/>
                      <a:pt x="1124077" y="618833"/>
                      <a:pt x="1106529" y="622831"/>
                    </a:cubicBezTo>
                    <a:cubicBezTo>
                      <a:pt x="1090980" y="626163"/>
                      <a:pt x="1073876" y="625275"/>
                      <a:pt x="1069211" y="640601"/>
                    </a:cubicBezTo>
                    <a:close/>
                    <a:moveTo>
                      <a:pt x="168264" y="384495"/>
                    </a:moveTo>
                    <a:cubicBezTo>
                      <a:pt x="180703" y="371834"/>
                      <a:pt x="186923" y="353176"/>
                      <a:pt x="198696" y="338960"/>
                    </a:cubicBezTo>
                    <a:cubicBezTo>
                      <a:pt x="205582" y="330742"/>
                      <a:pt x="211357" y="328742"/>
                      <a:pt x="218687" y="319858"/>
                    </a:cubicBezTo>
                    <a:cubicBezTo>
                      <a:pt x="227572" y="309418"/>
                      <a:pt x="224907" y="306530"/>
                      <a:pt x="240900" y="303198"/>
                    </a:cubicBezTo>
                    <a:cubicBezTo>
                      <a:pt x="241566" y="348956"/>
                      <a:pt x="227572" y="389159"/>
                      <a:pt x="243787" y="461793"/>
                    </a:cubicBezTo>
                    <a:cubicBezTo>
                      <a:pt x="260891" y="458017"/>
                      <a:pt x="277107" y="431807"/>
                      <a:pt x="287546" y="418257"/>
                    </a:cubicBezTo>
                    <a:lnTo>
                      <a:pt x="325530" y="367836"/>
                    </a:lnTo>
                    <a:lnTo>
                      <a:pt x="437260" y="452908"/>
                    </a:lnTo>
                    <a:cubicBezTo>
                      <a:pt x="445035" y="460016"/>
                      <a:pt x="449255" y="465791"/>
                      <a:pt x="457252" y="472677"/>
                    </a:cubicBezTo>
                    <a:cubicBezTo>
                      <a:pt x="478576" y="490669"/>
                      <a:pt x="488127" y="497555"/>
                      <a:pt x="503232" y="495111"/>
                    </a:cubicBezTo>
                    <a:cubicBezTo>
                      <a:pt x="527444" y="450909"/>
                      <a:pt x="520336" y="399377"/>
                      <a:pt x="529887" y="351621"/>
                    </a:cubicBezTo>
                    <a:cubicBezTo>
                      <a:pt x="577422" y="349622"/>
                      <a:pt x="698704" y="412704"/>
                      <a:pt x="657166" y="302532"/>
                    </a:cubicBezTo>
                    <a:cubicBezTo>
                      <a:pt x="651168" y="286984"/>
                      <a:pt x="640062" y="264549"/>
                      <a:pt x="639174" y="246558"/>
                    </a:cubicBezTo>
                    <a:cubicBezTo>
                      <a:pt x="669827" y="243226"/>
                      <a:pt x="713142" y="270991"/>
                      <a:pt x="727136" y="239228"/>
                    </a:cubicBezTo>
                    <a:cubicBezTo>
                      <a:pt x="718917" y="229676"/>
                      <a:pt x="721805" y="234341"/>
                      <a:pt x="710921" y="229454"/>
                    </a:cubicBezTo>
                    <a:cubicBezTo>
                      <a:pt x="717584" y="214794"/>
                      <a:pt x="728469" y="167260"/>
                      <a:pt x="729579" y="150379"/>
                    </a:cubicBezTo>
                    <a:cubicBezTo>
                      <a:pt x="730023" y="141050"/>
                      <a:pt x="728024" y="145492"/>
                      <a:pt x="731356" y="135497"/>
                    </a:cubicBezTo>
                    <a:cubicBezTo>
                      <a:pt x="734022" y="127278"/>
                      <a:pt x="735355" y="127945"/>
                      <a:pt x="736909" y="125946"/>
                    </a:cubicBezTo>
                    <a:cubicBezTo>
                      <a:pt x="821318" y="126612"/>
                      <a:pt x="875739" y="161929"/>
                      <a:pt x="935047" y="205465"/>
                    </a:cubicBezTo>
                    <a:cubicBezTo>
                      <a:pt x="953039" y="218570"/>
                      <a:pt x="970143" y="227011"/>
                      <a:pt x="988801" y="240116"/>
                    </a:cubicBezTo>
                    <a:cubicBezTo>
                      <a:pt x="1013902" y="257664"/>
                      <a:pt x="1069878" y="300755"/>
                      <a:pt x="1090980" y="322523"/>
                    </a:cubicBezTo>
                    <a:lnTo>
                      <a:pt x="1137849" y="367836"/>
                    </a:lnTo>
                    <a:cubicBezTo>
                      <a:pt x="1149621" y="378276"/>
                      <a:pt x="1149621" y="381829"/>
                      <a:pt x="1159395" y="392269"/>
                    </a:cubicBezTo>
                    <a:cubicBezTo>
                      <a:pt x="1182940" y="418257"/>
                      <a:pt x="1192936" y="405819"/>
                      <a:pt x="1120523" y="484672"/>
                    </a:cubicBezTo>
                    <a:lnTo>
                      <a:pt x="901728" y="693688"/>
                    </a:lnTo>
                    <a:cubicBezTo>
                      <a:pt x="889955" y="703683"/>
                      <a:pt x="880181" y="712124"/>
                      <a:pt x="867520" y="721897"/>
                    </a:cubicBezTo>
                    <a:cubicBezTo>
                      <a:pt x="855747" y="731004"/>
                      <a:pt x="846640" y="740334"/>
                      <a:pt x="832868" y="749885"/>
                    </a:cubicBezTo>
                    <a:cubicBezTo>
                      <a:pt x="794218" y="776761"/>
                      <a:pt x="794662" y="782314"/>
                      <a:pt x="767119" y="805637"/>
                    </a:cubicBezTo>
                    <a:lnTo>
                      <a:pt x="706478" y="866499"/>
                    </a:lnTo>
                    <a:cubicBezTo>
                      <a:pt x="670493" y="913366"/>
                      <a:pt x="659165" y="889155"/>
                      <a:pt x="653612" y="884935"/>
                    </a:cubicBezTo>
                    <a:cubicBezTo>
                      <a:pt x="590750" y="837845"/>
                      <a:pt x="456141" y="892709"/>
                      <a:pt x="471023" y="1012432"/>
                    </a:cubicBezTo>
                    <a:cubicBezTo>
                      <a:pt x="474133" y="1037976"/>
                      <a:pt x="478576" y="1035755"/>
                      <a:pt x="483907" y="1053081"/>
                    </a:cubicBezTo>
                    <a:cubicBezTo>
                      <a:pt x="466137" y="1068851"/>
                      <a:pt x="464360" y="1066186"/>
                      <a:pt x="451698" y="1072849"/>
                    </a:cubicBezTo>
                    <a:cubicBezTo>
                      <a:pt x="383727" y="1109499"/>
                      <a:pt x="357739" y="1130157"/>
                      <a:pt x="276662" y="1161032"/>
                    </a:cubicBezTo>
                    <a:cubicBezTo>
                      <a:pt x="239345" y="1175247"/>
                      <a:pt x="236679" y="1161476"/>
                      <a:pt x="210024" y="1138153"/>
                    </a:cubicBezTo>
                    <a:cubicBezTo>
                      <a:pt x="215799" y="1123493"/>
                      <a:pt x="234014" y="1106612"/>
                      <a:pt x="243787" y="1095062"/>
                    </a:cubicBezTo>
                    <a:cubicBezTo>
                      <a:pt x="262668" y="1072183"/>
                      <a:pt x="288213" y="1030424"/>
                      <a:pt x="303540" y="1003547"/>
                    </a:cubicBezTo>
                    <a:cubicBezTo>
                      <a:pt x="314868" y="983334"/>
                      <a:pt x="325086" y="980447"/>
                      <a:pt x="317978" y="952237"/>
                    </a:cubicBezTo>
                    <a:lnTo>
                      <a:pt x="293322" y="955569"/>
                    </a:lnTo>
                    <a:cubicBezTo>
                      <a:pt x="295321" y="948017"/>
                      <a:pt x="305539" y="939799"/>
                      <a:pt x="312647" y="933357"/>
                    </a:cubicBezTo>
                    <a:lnTo>
                      <a:pt x="358627" y="893597"/>
                    </a:lnTo>
                    <a:cubicBezTo>
                      <a:pt x="373065" y="873829"/>
                      <a:pt x="334860" y="856947"/>
                      <a:pt x="320866" y="852727"/>
                    </a:cubicBezTo>
                    <a:cubicBezTo>
                      <a:pt x="287991" y="843176"/>
                      <a:pt x="272664" y="833180"/>
                      <a:pt x="258670" y="829626"/>
                    </a:cubicBezTo>
                    <a:cubicBezTo>
                      <a:pt x="246897" y="826517"/>
                      <a:pt x="233792" y="824740"/>
                      <a:pt x="225573" y="818076"/>
                    </a:cubicBezTo>
                    <a:cubicBezTo>
                      <a:pt x="232015" y="808525"/>
                      <a:pt x="228016" y="814522"/>
                      <a:pt x="235791" y="806970"/>
                    </a:cubicBezTo>
                    <a:cubicBezTo>
                      <a:pt x="252895" y="790755"/>
                      <a:pt x="289324" y="740556"/>
                      <a:pt x="284215" y="721453"/>
                    </a:cubicBezTo>
                    <a:lnTo>
                      <a:pt x="108512" y="717233"/>
                    </a:lnTo>
                    <a:cubicBezTo>
                      <a:pt x="80524" y="717011"/>
                      <a:pt x="76304" y="717011"/>
                      <a:pt x="54313" y="724341"/>
                    </a:cubicBezTo>
                    <a:cubicBezTo>
                      <a:pt x="57645" y="625275"/>
                      <a:pt x="57201" y="647265"/>
                      <a:pt x="87854" y="561304"/>
                    </a:cubicBezTo>
                    <a:cubicBezTo>
                      <a:pt x="91630" y="550864"/>
                      <a:pt x="92297" y="541979"/>
                      <a:pt x="96295" y="533094"/>
                    </a:cubicBezTo>
                    <a:cubicBezTo>
                      <a:pt x="104958" y="514214"/>
                      <a:pt x="112288" y="502664"/>
                      <a:pt x="118286" y="479563"/>
                    </a:cubicBezTo>
                    <a:lnTo>
                      <a:pt x="160268" y="391825"/>
                    </a:lnTo>
                    <a:cubicBezTo>
                      <a:pt x="160268" y="391825"/>
                      <a:pt x="166932" y="385828"/>
                      <a:pt x="168264" y="384495"/>
                    </a:cubicBezTo>
                    <a:close/>
                    <a:moveTo>
                      <a:pt x="996576" y="209463"/>
                    </a:moveTo>
                    <a:cubicBezTo>
                      <a:pt x="1025008" y="177700"/>
                      <a:pt x="1177387" y="117061"/>
                      <a:pt x="1231364" y="102845"/>
                    </a:cubicBezTo>
                    <a:cubicBezTo>
                      <a:pt x="1234030" y="128167"/>
                      <a:pt x="1244025" y="150823"/>
                      <a:pt x="1255132" y="168593"/>
                    </a:cubicBezTo>
                    <a:cubicBezTo>
                      <a:pt x="1260907" y="177922"/>
                      <a:pt x="1266016" y="182364"/>
                      <a:pt x="1276012" y="189917"/>
                    </a:cubicBezTo>
                    <a:cubicBezTo>
                      <a:pt x="1286674" y="197691"/>
                      <a:pt x="1293560" y="199246"/>
                      <a:pt x="1302000" y="206354"/>
                    </a:cubicBezTo>
                    <a:cubicBezTo>
                      <a:pt x="1298002" y="245003"/>
                      <a:pt x="1278011" y="277210"/>
                      <a:pt x="1262240" y="306975"/>
                    </a:cubicBezTo>
                    <a:cubicBezTo>
                      <a:pt x="1256909" y="317192"/>
                      <a:pt x="1216037" y="375166"/>
                      <a:pt x="1204931" y="385161"/>
                    </a:cubicBezTo>
                    <a:lnTo>
                      <a:pt x="1200711" y="388049"/>
                    </a:lnTo>
                    <a:cubicBezTo>
                      <a:pt x="1190493" y="378720"/>
                      <a:pt x="1187827" y="370279"/>
                      <a:pt x="1178498" y="360062"/>
                    </a:cubicBezTo>
                    <a:cubicBezTo>
                      <a:pt x="1147178" y="325855"/>
                      <a:pt x="1155397" y="344735"/>
                      <a:pt x="1125854" y="317192"/>
                    </a:cubicBezTo>
                    <a:cubicBezTo>
                      <a:pt x="1094090" y="287206"/>
                      <a:pt x="1066546" y="268325"/>
                      <a:pt x="1049220" y="252555"/>
                    </a:cubicBezTo>
                    <a:cubicBezTo>
                      <a:pt x="1024120" y="229898"/>
                      <a:pt x="1011014" y="223679"/>
                      <a:pt x="1001018" y="215238"/>
                    </a:cubicBezTo>
                    <a:cubicBezTo>
                      <a:pt x="996354" y="211018"/>
                      <a:pt x="999463" y="214350"/>
                      <a:pt x="996576" y="209463"/>
                    </a:cubicBezTo>
                    <a:close/>
                    <a:moveTo>
                      <a:pt x="265778" y="274545"/>
                    </a:moveTo>
                    <a:cubicBezTo>
                      <a:pt x="281993" y="270325"/>
                      <a:pt x="297098" y="252777"/>
                      <a:pt x="311758" y="245003"/>
                    </a:cubicBezTo>
                    <a:cubicBezTo>
                      <a:pt x="330861" y="234785"/>
                      <a:pt x="339302" y="226122"/>
                      <a:pt x="359294" y="216793"/>
                    </a:cubicBezTo>
                    <a:cubicBezTo>
                      <a:pt x="395278" y="199912"/>
                      <a:pt x="476132" y="155932"/>
                      <a:pt x="514560" y="144826"/>
                    </a:cubicBezTo>
                    <a:cubicBezTo>
                      <a:pt x="534330" y="139051"/>
                      <a:pt x="556764" y="134608"/>
                      <a:pt x="576312" y="131276"/>
                    </a:cubicBezTo>
                    <a:cubicBezTo>
                      <a:pt x="665829" y="115506"/>
                      <a:pt x="621848" y="120615"/>
                      <a:pt x="711143" y="122836"/>
                    </a:cubicBezTo>
                    <a:cubicBezTo>
                      <a:pt x="708255" y="141938"/>
                      <a:pt x="703146" y="150601"/>
                      <a:pt x="701813" y="173257"/>
                    </a:cubicBezTo>
                    <a:cubicBezTo>
                      <a:pt x="700925" y="192138"/>
                      <a:pt x="699814" y="210574"/>
                      <a:pt x="698037" y="226789"/>
                    </a:cubicBezTo>
                    <a:cubicBezTo>
                      <a:pt x="663607" y="223901"/>
                      <a:pt x="656499" y="223457"/>
                      <a:pt x="622292" y="226789"/>
                    </a:cubicBezTo>
                    <a:cubicBezTo>
                      <a:pt x="618960" y="234563"/>
                      <a:pt x="622958" y="230121"/>
                      <a:pt x="616072" y="235896"/>
                    </a:cubicBezTo>
                    <a:cubicBezTo>
                      <a:pt x="612963" y="277432"/>
                      <a:pt x="643616" y="310973"/>
                      <a:pt x="646726" y="346068"/>
                    </a:cubicBezTo>
                    <a:cubicBezTo>
                      <a:pt x="621848" y="344513"/>
                      <a:pt x="603633" y="340071"/>
                      <a:pt x="581198" y="335628"/>
                    </a:cubicBezTo>
                    <a:cubicBezTo>
                      <a:pt x="568759" y="332963"/>
                      <a:pt x="559652" y="334518"/>
                      <a:pt x="547213" y="333407"/>
                    </a:cubicBezTo>
                    <a:cubicBezTo>
                      <a:pt x="529887" y="331852"/>
                      <a:pt x="533885" y="331630"/>
                      <a:pt x="523001" y="326521"/>
                    </a:cubicBezTo>
                    <a:cubicBezTo>
                      <a:pt x="513005" y="337405"/>
                      <a:pt x="505453" y="334295"/>
                      <a:pt x="501899" y="348956"/>
                    </a:cubicBezTo>
                    <a:cubicBezTo>
                      <a:pt x="491681" y="390714"/>
                      <a:pt x="495902" y="436471"/>
                      <a:pt x="493902" y="476453"/>
                    </a:cubicBezTo>
                    <a:cubicBezTo>
                      <a:pt x="486794" y="473788"/>
                      <a:pt x="457029" y="449354"/>
                      <a:pt x="450810" y="442913"/>
                    </a:cubicBezTo>
                    <a:cubicBezTo>
                      <a:pt x="439926" y="431585"/>
                      <a:pt x="441258" y="433584"/>
                      <a:pt x="429486" y="424921"/>
                    </a:cubicBezTo>
                    <a:cubicBezTo>
                      <a:pt x="419046" y="417591"/>
                      <a:pt x="420378" y="414703"/>
                      <a:pt x="411715" y="406263"/>
                    </a:cubicBezTo>
                    <a:lnTo>
                      <a:pt x="347077" y="359173"/>
                    </a:lnTo>
                    <a:cubicBezTo>
                      <a:pt x="342190" y="356286"/>
                      <a:pt x="339524" y="355175"/>
                      <a:pt x="335082" y="351621"/>
                    </a:cubicBezTo>
                    <a:cubicBezTo>
                      <a:pt x="326641" y="344513"/>
                      <a:pt x="339302" y="349844"/>
                      <a:pt x="325530" y="344513"/>
                    </a:cubicBezTo>
                    <a:cubicBezTo>
                      <a:pt x="289768" y="368502"/>
                      <a:pt x="288213" y="398933"/>
                      <a:pt x="264445" y="409150"/>
                    </a:cubicBezTo>
                    <a:cubicBezTo>
                      <a:pt x="259114" y="360284"/>
                      <a:pt x="263557" y="322967"/>
                      <a:pt x="265778" y="274545"/>
                    </a:cubicBezTo>
                    <a:close/>
                    <a:moveTo>
                      <a:pt x="1306221" y="192804"/>
                    </a:moveTo>
                    <a:cubicBezTo>
                      <a:pt x="1277789" y="187029"/>
                      <a:pt x="1266904" y="171925"/>
                      <a:pt x="1257131" y="146159"/>
                    </a:cubicBezTo>
                    <a:cubicBezTo>
                      <a:pt x="1246691" y="118616"/>
                      <a:pt x="1236251" y="100624"/>
                      <a:pt x="1254243" y="72414"/>
                    </a:cubicBezTo>
                    <a:cubicBezTo>
                      <a:pt x="1274235" y="41984"/>
                      <a:pt x="1273346" y="35098"/>
                      <a:pt x="1301334" y="26657"/>
                    </a:cubicBezTo>
                    <a:cubicBezTo>
                      <a:pt x="1329544" y="18217"/>
                      <a:pt x="1354422" y="34654"/>
                      <a:pt x="1370860" y="45982"/>
                    </a:cubicBezTo>
                    <a:cubicBezTo>
                      <a:pt x="1426169" y="84631"/>
                      <a:pt x="1439719" y="110175"/>
                      <a:pt x="1408621" y="157709"/>
                    </a:cubicBezTo>
                    <a:cubicBezTo>
                      <a:pt x="1391073" y="184364"/>
                      <a:pt x="1385298" y="187473"/>
                      <a:pt x="1355533" y="196358"/>
                    </a:cubicBezTo>
                    <a:cubicBezTo>
                      <a:pt x="1301334" y="212573"/>
                      <a:pt x="1336874" y="175701"/>
                      <a:pt x="1325768" y="154155"/>
                    </a:cubicBezTo>
                    <a:cubicBezTo>
                      <a:pt x="1311108" y="159708"/>
                      <a:pt x="1319104" y="166816"/>
                      <a:pt x="1306221" y="192804"/>
                    </a:cubicBezTo>
                    <a:close/>
                    <a:moveTo>
                      <a:pt x="980361" y="200134"/>
                    </a:moveTo>
                    <a:cubicBezTo>
                      <a:pt x="959259" y="193248"/>
                      <a:pt x="928827" y="163040"/>
                      <a:pt x="906614" y="148380"/>
                    </a:cubicBezTo>
                    <a:cubicBezTo>
                      <a:pt x="835978" y="102179"/>
                      <a:pt x="660720" y="83742"/>
                      <a:pt x="583642" y="96403"/>
                    </a:cubicBezTo>
                    <a:cubicBezTo>
                      <a:pt x="554987" y="101290"/>
                      <a:pt x="457474" y="118838"/>
                      <a:pt x="437482" y="137496"/>
                    </a:cubicBezTo>
                    <a:cubicBezTo>
                      <a:pt x="425932" y="148158"/>
                      <a:pt x="415270" y="158597"/>
                      <a:pt x="399498" y="165483"/>
                    </a:cubicBezTo>
                    <a:lnTo>
                      <a:pt x="275107" y="228344"/>
                    </a:lnTo>
                    <a:cubicBezTo>
                      <a:pt x="263113" y="236118"/>
                      <a:pt x="246231" y="247224"/>
                      <a:pt x="240456" y="258996"/>
                    </a:cubicBezTo>
                    <a:cubicBezTo>
                      <a:pt x="231793" y="257219"/>
                      <a:pt x="235125" y="257441"/>
                      <a:pt x="226906" y="256775"/>
                    </a:cubicBezTo>
                    <a:lnTo>
                      <a:pt x="179593" y="309862"/>
                    </a:lnTo>
                    <a:cubicBezTo>
                      <a:pt x="122506" y="382496"/>
                      <a:pt x="105402" y="425810"/>
                      <a:pt x="71417" y="510882"/>
                    </a:cubicBezTo>
                    <a:cubicBezTo>
                      <a:pt x="26325" y="622609"/>
                      <a:pt x="14330" y="693466"/>
                      <a:pt x="37876" y="816521"/>
                    </a:cubicBezTo>
                    <a:cubicBezTo>
                      <a:pt x="40763" y="830737"/>
                      <a:pt x="45650" y="848951"/>
                      <a:pt x="46761" y="860945"/>
                    </a:cubicBezTo>
                    <a:cubicBezTo>
                      <a:pt x="46094" y="861612"/>
                      <a:pt x="45206" y="861612"/>
                      <a:pt x="44984" y="862722"/>
                    </a:cubicBezTo>
                    <a:cubicBezTo>
                      <a:pt x="44762" y="863833"/>
                      <a:pt x="43651" y="864277"/>
                      <a:pt x="43429" y="864722"/>
                    </a:cubicBezTo>
                    <a:lnTo>
                      <a:pt x="16996" y="897818"/>
                    </a:lnTo>
                    <a:cubicBezTo>
                      <a:pt x="-1219" y="930914"/>
                      <a:pt x="-4328" y="972228"/>
                      <a:pt x="5445" y="1007101"/>
                    </a:cubicBezTo>
                    <a:cubicBezTo>
                      <a:pt x="12775" y="1033312"/>
                      <a:pt x="19439" y="1033312"/>
                      <a:pt x="29213" y="1048638"/>
                    </a:cubicBezTo>
                    <a:cubicBezTo>
                      <a:pt x="18773" y="1056635"/>
                      <a:pt x="7444" y="1065742"/>
                      <a:pt x="5001" y="1081734"/>
                    </a:cubicBezTo>
                    <a:cubicBezTo>
                      <a:pt x="3224" y="1093285"/>
                      <a:pt x="3002" y="1131712"/>
                      <a:pt x="4335" y="1143484"/>
                    </a:cubicBezTo>
                    <a:cubicBezTo>
                      <a:pt x="7666" y="1176136"/>
                      <a:pt x="23437" y="1204567"/>
                      <a:pt x="51425" y="1220560"/>
                    </a:cubicBezTo>
                    <a:cubicBezTo>
                      <a:pt x="77636" y="1235220"/>
                      <a:pt x="64309" y="1232777"/>
                      <a:pt x="98739" y="1235664"/>
                    </a:cubicBezTo>
                    <a:cubicBezTo>
                      <a:pt x="116731" y="1237219"/>
                      <a:pt x="130725" y="1235220"/>
                      <a:pt x="149383" y="1230556"/>
                    </a:cubicBezTo>
                    <a:cubicBezTo>
                      <a:pt x="177149" y="1223448"/>
                      <a:pt x="223352" y="1202346"/>
                      <a:pt x="245120" y="1199459"/>
                    </a:cubicBezTo>
                    <a:cubicBezTo>
                      <a:pt x="266889" y="1227446"/>
                      <a:pt x="372843" y="1299858"/>
                      <a:pt x="409272" y="1313185"/>
                    </a:cubicBezTo>
                    <a:cubicBezTo>
                      <a:pt x="573202" y="1372935"/>
                      <a:pt x="713808" y="1376489"/>
                      <a:pt x="882847" y="1322070"/>
                    </a:cubicBezTo>
                    <a:cubicBezTo>
                      <a:pt x="961702" y="1296748"/>
                      <a:pt x="1047665" y="1246326"/>
                      <a:pt x="1104530" y="1195683"/>
                    </a:cubicBezTo>
                    <a:cubicBezTo>
                      <a:pt x="1112748" y="1188575"/>
                      <a:pt x="1113193" y="1186131"/>
                      <a:pt x="1121411" y="1179690"/>
                    </a:cubicBezTo>
                    <a:cubicBezTo>
                      <a:pt x="1176943" y="1135266"/>
                      <a:pt x="1222479" y="1062854"/>
                      <a:pt x="1254465" y="997328"/>
                    </a:cubicBezTo>
                    <a:cubicBezTo>
                      <a:pt x="1274901" y="955569"/>
                      <a:pt x="1275790" y="934023"/>
                      <a:pt x="1284452" y="886489"/>
                    </a:cubicBezTo>
                    <a:lnTo>
                      <a:pt x="1289561" y="841399"/>
                    </a:lnTo>
                    <a:cubicBezTo>
                      <a:pt x="1290228" y="834291"/>
                      <a:pt x="1291338" y="834735"/>
                      <a:pt x="1293115" y="825628"/>
                    </a:cubicBezTo>
                    <a:cubicBezTo>
                      <a:pt x="1298446" y="800528"/>
                      <a:pt x="1293115" y="723230"/>
                      <a:pt x="1292893" y="693022"/>
                    </a:cubicBezTo>
                    <a:cubicBezTo>
                      <a:pt x="1292671" y="668366"/>
                      <a:pt x="1266016" y="536426"/>
                      <a:pt x="1257575" y="514214"/>
                    </a:cubicBezTo>
                    <a:cubicBezTo>
                      <a:pt x="1251356" y="498665"/>
                      <a:pt x="1243581" y="479119"/>
                      <a:pt x="1236917" y="465791"/>
                    </a:cubicBezTo>
                    <a:cubicBezTo>
                      <a:pt x="1208263" y="407818"/>
                      <a:pt x="1203598" y="421145"/>
                      <a:pt x="1244692" y="372278"/>
                    </a:cubicBezTo>
                    <a:cubicBezTo>
                      <a:pt x="1255354" y="359617"/>
                      <a:pt x="1266904" y="341181"/>
                      <a:pt x="1275345" y="323634"/>
                    </a:cubicBezTo>
                    <a:cubicBezTo>
                      <a:pt x="1292227" y="288538"/>
                      <a:pt x="1314662" y="254998"/>
                      <a:pt x="1321548" y="212795"/>
                    </a:cubicBezTo>
                    <a:cubicBezTo>
                      <a:pt x="1373525" y="214128"/>
                      <a:pt x="1387075" y="205909"/>
                      <a:pt x="1413730" y="179255"/>
                    </a:cubicBezTo>
                    <a:cubicBezTo>
                      <a:pt x="1430612" y="162596"/>
                      <a:pt x="1429057" y="169926"/>
                      <a:pt x="1438386" y="141938"/>
                    </a:cubicBezTo>
                    <a:cubicBezTo>
                      <a:pt x="1446383" y="117505"/>
                      <a:pt x="1444162" y="121947"/>
                      <a:pt x="1436387" y="98625"/>
                    </a:cubicBezTo>
                    <a:cubicBezTo>
                      <a:pt x="1428169" y="73303"/>
                      <a:pt x="1409954" y="38208"/>
                      <a:pt x="1389296" y="21104"/>
                    </a:cubicBezTo>
                    <a:cubicBezTo>
                      <a:pt x="1371970" y="6666"/>
                      <a:pt x="1371526" y="6000"/>
                      <a:pt x="1347314" y="891"/>
                    </a:cubicBezTo>
                    <a:cubicBezTo>
                      <a:pt x="1319326" y="-4884"/>
                      <a:pt x="1253577" y="17106"/>
                      <a:pt x="1234696" y="75746"/>
                    </a:cubicBezTo>
                    <a:cubicBezTo>
                      <a:pt x="1226033" y="102401"/>
                      <a:pt x="1233585" y="84631"/>
                      <a:pt x="1194269" y="98402"/>
                    </a:cubicBezTo>
                    <a:cubicBezTo>
                      <a:pt x="1177831" y="104178"/>
                      <a:pt x="1162283" y="107732"/>
                      <a:pt x="1145401" y="111952"/>
                    </a:cubicBezTo>
                    <a:cubicBezTo>
                      <a:pt x="1110083" y="120615"/>
                      <a:pt x="1048998" y="147713"/>
                      <a:pt x="1016345" y="169926"/>
                    </a:cubicBezTo>
                    <a:cubicBezTo>
                      <a:pt x="997020" y="183253"/>
                      <a:pt x="995243" y="185474"/>
                      <a:pt x="980361" y="2001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C1E15C3-BF32-C788-CA38-E9C0243FDDF2}"/>
                  </a:ext>
                </a:extLst>
              </p:cNvPr>
              <p:cNvSpPr/>
              <p:nvPr/>
            </p:nvSpPr>
            <p:spPr>
              <a:xfrm>
                <a:off x="7272384" y="5836493"/>
                <a:ext cx="526905" cy="444708"/>
              </a:xfrm>
              <a:custGeom>
                <a:avLst/>
                <a:gdLst>
                  <a:gd name="connsiteX0" fmla="*/ 317864 w 526905"/>
                  <a:gd name="connsiteY0" fmla="*/ 300944 h 444708"/>
                  <a:gd name="connsiteX1" fmla="*/ 296317 w 526905"/>
                  <a:gd name="connsiteY1" fmla="*/ 276955 h 444708"/>
                  <a:gd name="connsiteX2" fmla="*/ 265886 w 526905"/>
                  <a:gd name="connsiteY2" fmla="*/ 259630 h 444708"/>
                  <a:gd name="connsiteX3" fmla="*/ 216130 w 526905"/>
                  <a:gd name="connsiteY3" fmla="*/ 331153 h 444708"/>
                  <a:gd name="connsiteX4" fmla="*/ 181034 w 526905"/>
                  <a:gd name="connsiteY4" fmla="*/ 418002 h 444708"/>
                  <a:gd name="connsiteX5" fmla="*/ 115728 w 526905"/>
                  <a:gd name="connsiteY5" fmla="*/ 368914 h 444708"/>
                  <a:gd name="connsiteX6" fmla="*/ 83298 w 526905"/>
                  <a:gd name="connsiteY6" fmla="*/ 345369 h 444708"/>
                  <a:gd name="connsiteX7" fmla="*/ 46202 w 526905"/>
                  <a:gd name="connsiteY7" fmla="*/ 322934 h 444708"/>
                  <a:gd name="connsiteX8" fmla="*/ 55532 w 526905"/>
                  <a:gd name="connsiteY8" fmla="*/ 305387 h 444708"/>
                  <a:gd name="connsiteX9" fmla="*/ 153712 w 526905"/>
                  <a:gd name="connsiteY9" fmla="*/ 235863 h 444708"/>
                  <a:gd name="connsiteX10" fmla="*/ 177702 w 526905"/>
                  <a:gd name="connsiteY10" fmla="*/ 141461 h 444708"/>
                  <a:gd name="connsiteX11" fmla="*/ 161486 w 526905"/>
                  <a:gd name="connsiteY11" fmla="*/ 106366 h 444708"/>
                  <a:gd name="connsiteX12" fmla="*/ 217684 w 526905"/>
                  <a:gd name="connsiteY12" fmla="*/ 138574 h 444708"/>
                  <a:gd name="connsiteX13" fmla="*/ 225903 w 526905"/>
                  <a:gd name="connsiteY13" fmla="*/ 152345 h 444708"/>
                  <a:gd name="connsiteX14" fmla="*/ 279658 w 526905"/>
                  <a:gd name="connsiteY14" fmla="*/ 95704 h 444708"/>
                  <a:gd name="connsiteX15" fmla="*/ 321196 w 526905"/>
                  <a:gd name="connsiteY15" fmla="*/ 25070 h 444708"/>
                  <a:gd name="connsiteX16" fmla="*/ 403827 w 526905"/>
                  <a:gd name="connsiteY16" fmla="*/ 53945 h 444708"/>
                  <a:gd name="connsiteX17" fmla="*/ 445142 w 526905"/>
                  <a:gd name="connsiteY17" fmla="*/ 68827 h 444708"/>
                  <a:gd name="connsiteX18" fmla="*/ 464245 w 526905"/>
                  <a:gd name="connsiteY18" fmla="*/ 75935 h 444708"/>
                  <a:gd name="connsiteX19" fmla="*/ 474019 w 526905"/>
                  <a:gd name="connsiteY19" fmla="*/ 79489 h 444708"/>
                  <a:gd name="connsiteX20" fmla="*/ 484237 w 526905"/>
                  <a:gd name="connsiteY20" fmla="*/ 83265 h 444708"/>
                  <a:gd name="connsiteX21" fmla="*/ 486680 w 526905"/>
                  <a:gd name="connsiteY21" fmla="*/ 84376 h 444708"/>
                  <a:gd name="connsiteX22" fmla="*/ 398718 w 526905"/>
                  <a:gd name="connsiteY22" fmla="*/ 188107 h 444708"/>
                  <a:gd name="connsiteX23" fmla="*/ 317864 w 526905"/>
                  <a:gd name="connsiteY23" fmla="*/ 300944 h 444708"/>
                  <a:gd name="connsiteX24" fmla="*/ 323861 w 526905"/>
                  <a:gd name="connsiteY24" fmla="*/ 327155 h 444708"/>
                  <a:gd name="connsiteX25" fmla="*/ 373173 w 526905"/>
                  <a:gd name="connsiteY25" fmla="*/ 254743 h 444708"/>
                  <a:gd name="connsiteX26" fmla="*/ 397829 w 526905"/>
                  <a:gd name="connsiteY26" fmla="*/ 220092 h 444708"/>
                  <a:gd name="connsiteX27" fmla="*/ 425151 w 526905"/>
                  <a:gd name="connsiteY27" fmla="*/ 188551 h 444708"/>
                  <a:gd name="connsiteX28" fmla="*/ 480905 w 526905"/>
                  <a:gd name="connsiteY28" fmla="*/ 125691 h 444708"/>
                  <a:gd name="connsiteX29" fmla="*/ 505561 w 526905"/>
                  <a:gd name="connsiteY29" fmla="*/ 91484 h 444708"/>
                  <a:gd name="connsiteX30" fmla="*/ 525997 w 526905"/>
                  <a:gd name="connsiteY30" fmla="*/ 58166 h 444708"/>
                  <a:gd name="connsiteX31" fmla="*/ 500230 w 526905"/>
                  <a:gd name="connsiteY31" fmla="*/ 63274 h 444708"/>
                  <a:gd name="connsiteX32" fmla="*/ 443810 w 526905"/>
                  <a:gd name="connsiteY32" fmla="*/ 41062 h 444708"/>
                  <a:gd name="connsiteX33" fmla="*/ 413823 w 526905"/>
                  <a:gd name="connsiteY33" fmla="*/ 31511 h 444708"/>
                  <a:gd name="connsiteX34" fmla="*/ 332524 w 526905"/>
                  <a:gd name="connsiteY34" fmla="*/ 3968 h 444708"/>
                  <a:gd name="connsiteX35" fmla="*/ 296317 w 526905"/>
                  <a:gd name="connsiteY35" fmla="*/ 3968 h 444708"/>
                  <a:gd name="connsiteX36" fmla="*/ 283878 w 526905"/>
                  <a:gd name="connsiteY36" fmla="*/ 37286 h 444708"/>
                  <a:gd name="connsiteX37" fmla="*/ 235677 w 526905"/>
                  <a:gd name="connsiteY37" fmla="*/ 123469 h 444708"/>
                  <a:gd name="connsiteX38" fmla="*/ 213908 w 526905"/>
                  <a:gd name="connsiteY38" fmla="*/ 109254 h 444708"/>
                  <a:gd name="connsiteX39" fmla="*/ 143494 w 526905"/>
                  <a:gd name="connsiteY39" fmla="*/ 72603 h 444708"/>
                  <a:gd name="connsiteX40" fmla="*/ 147048 w 526905"/>
                  <a:gd name="connsiteY40" fmla="*/ 133909 h 444708"/>
                  <a:gd name="connsiteX41" fmla="*/ 166595 w 526905"/>
                  <a:gd name="connsiteY41" fmla="*/ 203655 h 444708"/>
                  <a:gd name="connsiteX42" fmla="*/ 79077 w 526905"/>
                  <a:gd name="connsiteY42" fmla="*/ 266738 h 444708"/>
                  <a:gd name="connsiteX43" fmla="*/ 37539 w 526905"/>
                  <a:gd name="connsiteY43" fmla="*/ 300722 h 444708"/>
                  <a:gd name="connsiteX44" fmla="*/ 19325 w 526905"/>
                  <a:gd name="connsiteY44" fmla="*/ 318714 h 444708"/>
                  <a:gd name="connsiteX45" fmla="*/ 0 w 526905"/>
                  <a:gd name="connsiteY45" fmla="*/ 334485 h 444708"/>
                  <a:gd name="connsiteX46" fmla="*/ 44203 w 526905"/>
                  <a:gd name="connsiteY46" fmla="*/ 358030 h 444708"/>
                  <a:gd name="connsiteX47" fmla="*/ 83298 w 526905"/>
                  <a:gd name="connsiteY47" fmla="*/ 384462 h 444708"/>
                  <a:gd name="connsiteX48" fmla="*/ 199692 w 526905"/>
                  <a:gd name="connsiteY48" fmla="*/ 426887 h 444708"/>
                  <a:gd name="connsiteX49" fmla="*/ 251670 w 526905"/>
                  <a:gd name="connsiteY49" fmla="*/ 314494 h 444708"/>
                  <a:gd name="connsiteX50" fmla="*/ 261666 w 526905"/>
                  <a:gd name="connsiteY50" fmla="*/ 291171 h 444708"/>
                  <a:gd name="connsiteX51" fmla="*/ 323861 w 526905"/>
                  <a:gd name="connsiteY51" fmla="*/ 327155 h 44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26905" h="444708">
                    <a:moveTo>
                      <a:pt x="317864" y="300944"/>
                    </a:moveTo>
                    <a:cubicBezTo>
                      <a:pt x="310534" y="294059"/>
                      <a:pt x="303425" y="284507"/>
                      <a:pt x="296317" y="276955"/>
                    </a:cubicBezTo>
                    <a:cubicBezTo>
                      <a:pt x="282990" y="262517"/>
                      <a:pt x="279214" y="267404"/>
                      <a:pt x="265886" y="259630"/>
                    </a:cubicBezTo>
                    <a:cubicBezTo>
                      <a:pt x="227458" y="298501"/>
                      <a:pt x="245228" y="273623"/>
                      <a:pt x="216130" y="331153"/>
                    </a:cubicBezTo>
                    <a:cubicBezTo>
                      <a:pt x="202358" y="358474"/>
                      <a:pt x="189696" y="388016"/>
                      <a:pt x="181034" y="418002"/>
                    </a:cubicBezTo>
                    <a:cubicBezTo>
                      <a:pt x="158154" y="409118"/>
                      <a:pt x="152379" y="393125"/>
                      <a:pt x="115728" y="368914"/>
                    </a:cubicBezTo>
                    <a:cubicBezTo>
                      <a:pt x="103067" y="360695"/>
                      <a:pt x="93293" y="354698"/>
                      <a:pt x="83298" y="345369"/>
                    </a:cubicBezTo>
                    <a:cubicBezTo>
                      <a:pt x="68637" y="331153"/>
                      <a:pt x="68415" y="330264"/>
                      <a:pt x="46202" y="322934"/>
                    </a:cubicBezTo>
                    <a:cubicBezTo>
                      <a:pt x="48868" y="313161"/>
                      <a:pt x="48424" y="312939"/>
                      <a:pt x="55532" y="305387"/>
                    </a:cubicBezTo>
                    <a:cubicBezTo>
                      <a:pt x="69748" y="289838"/>
                      <a:pt x="134831" y="248746"/>
                      <a:pt x="153712" y="235863"/>
                    </a:cubicBezTo>
                    <a:cubicBezTo>
                      <a:pt x="191918" y="210097"/>
                      <a:pt x="198804" y="212984"/>
                      <a:pt x="177702" y="141461"/>
                    </a:cubicBezTo>
                    <a:cubicBezTo>
                      <a:pt x="172593" y="124136"/>
                      <a:pt x="166151" y="132132"/>
                      <a:pt x="161486" y="106366"/>
                    </a:cubicBezTo>
                    <a:cubicBezTo>
                      <a:pt x="179701" y="111253"/>
                      <a:pt x="196138" y="125691"/>
                      <a:pt x="217684" y="138574"/>
                    </a:cubicBezTo>
                    <a:cubicBezTo>
                      <a:pt x="227902" y="145015"/>
                      <a:pt x="221461" y="142572"/>
                      <a:pt x="225903" y="152345"/>
                    </a:cubicBezTo>
                    <a:cubicBezTo>
                      <a:pt x="249671" y="145904"/>
                      <a:pt x="270995" y="116361"/>
                      <a:pt x="279658" y="95704"/>
                    </a:cubicBezTo>
                    <a:cubicBezTo>
                      <a:pt x="290320" y="70160"/>
                      <a:pt x="304536" y="43950"/>
                      <a:pt x="321196" y="25070"/>
                    </a:cubicBezTo>
                    <a:cubicBezTo>
                      <a:pt x="331858" y="26402"/>
                      <a:pt x="386945" y="48614"/>
                      <a:pt x="403827" y="53945"/>
                    </a:cubicBezTo>
                    <a:cubicBezTo>
                      <a:pt x="418709" y="58610"/>
                      <a:pt x="430482" y="63052"/>
                      <a:pt x="445142" y="68827"/>
                    </a:cubicBezTo>
                    <a:cubicBezTo>
                      <a:pt x="452473" y="71493"/>
                      <a:pt x="456915" y="73270"/>
                      <a:pt x="464245" y="75935"/>
                    </a:cubicBezTo>
                    <a:cubicBezTo>
                      <a:pt x="467133" y="77046"/>
                      <a:pt x="470465" y="78157"/>
                      <a:pt x="474019" y="79489"/>
                    </a:cubicBezTo>
                    <a:lnTo>
                      <a:pt x="484237" y="83265"/>
                    </a:lnTo>
                    <a:cubicBezTo>
                      <a:pt x="484903" y="83487"/>
                      <a:pt x="486014" y="83932"/>
                      <a:pt x="486680" y="84376"/>
                    </a:cubicBezTo>
                    <a:lnTo>
                      <a:pt x="398718" y="188107"/>
                    </a:lnTo>
                    <a:cubicBezTo>
                      <a:pt x="349628" y="240972"/>
                      <a:pt x="331636" y="286506"/>
                      <a:pt x="317864" y="300944"/>
                    </a:cubicBezTo>
                    <a:close/>
                    <a:moveTo>
                      <a:pt x="323861" y="327155"/>
                    </a:moveTo>
                    <a:cubicBezTo>
                      <a:pt x="335856" y="314494"/>
                      <a:pt x="365399" y="265405"/>
                      <a:pt x="373173" y="254743"/>
                    </a:cubicBezTo>
                    <a:cubicBezTo>
                      <a:pt x="381614" y="242749"/>
                      <a:pt x="388944" y="230532"/>
                      <a:pt x="397829" y="220092"/>
                    </a:cubicBezTo>
                    <a:cubicBezTo>
                      <a:pt x="406937" y="209652"/>
                      <a:pt x="415822" y="199213"/>
                      <a:pt x="425151" y="188551"/>
                    </a:cubicBezTo>
                    <a:lnTo>
                      <a:pt x="480905" y="125691"/>
                    </a:lnTo>
                    <a:cubicBezTo>
                      <a:pt x="490456" y="113474"/>
                      <a:pt x="495787" y="103923"/>
                      <a:pt x="505561" y="91484"/>
                    </a:cubicBezTo>
                    <a:cubicBezTo>
                      <a:pt x="522665" y="69938"/>
                      <a:pt x="529551" y="69272"/>
                      <a:pt x="525997" y="58166"/>
                    </a:cubicBezTo>
                    <a:cubicBezTo>
                      <a:pt x="515335" y="53501"/>
                      <a:pt x="516667" y="65273"/>
                      <a:pt x="500230" y="63274"/>
                    </a:cubicBezTo>
                    <a:cubicBezTo>
                      <a:pt x="487569" y="61942"/>
                      <a:pt x="452028" y="43950"/>
                      <a:pt x="443810" y="41062"/>
                    </a:cubicBezTo>
                    <a:cubicBezTo>
                      <a:pt x="433148" y="37286"/>
                      <a:pt x="424929" y="35953"/>
                      <a:pt x="413823" y="31511"/>
                    </a:cubicBezTo>
                    <a:cubicBezTo>
                      <a:pt x="386057" y="20183"/>
                      <a:pt x="363844" y="20627"/>
                      <a:pt x="332524" y="3968"/>
                    </a:cubicBezTo>
                    <a:cubicBezTo>
                      <a:pt x="318086" y="-3584"/>
                      <a:pt x="319863" y="1525"/>
                      <a:pt x="296317" y="3968"/>
                    </a:cubicBezTo>
                    <a:cubicBezTo>
                      <a:pt x="290542" y="29734"/>
                      <a:pt x="298761" y="15963"/>
                      <a:pt x="283878" y="37286"/>
                    </a:cubicBezTo>
                    <a:cubicBezTo>
                      <a:pt x="266997" y="61275"/>
                      <a:pt x="239453" y="119027"/>
                      <a:pt x="235677" y="123469"/>
                    </a:cubicBezTo>
                    <a:cubicBezTo>
                      <a:pt x="227458" y="119027"/>
                      <a:pt x="222127" y="116361"/>
                      <a:pt x="213908" y="109254"/>
                    </a:cubicBezTo>
                    <a:lnTo>
                      <a:pt x="143494" y="72603"/>
                    </a:lnTo>
                    <a:cubicBezTo>
                      <a:pt x="128389" y="90373"/>
                      <a:pt x="131499" y="88152"/>
                      <a:pt x="147048" y="133909"/>
                    </a:cubicBezTo>
                    <a:cubicBezTo>
                      <a:pt x="153490" y="152789"/>
                      <a:pt x="163930" y="183220"/>
                      <a:pt x="166595" y="203655"/>
                    </a:cubicBezTo>
                    <a:lnTo>
                      <a:pt x="79077" y="266738"/>
                    </a:lnTo>
                    <a:cubicBezTo>
                      <a:pt x="60863" y="278732"/>
                      <a:pt x="51978" y="287173"/>
                      <a:pt x="37539" y="300722"/>
                    </a:cubicBezTo>
                    <a:cubicBezTo>
                      <a:pt x="31320" y="306497"/>
                      <a:pt x="24656" y="314272"/>
                      <a:pt x="19325" y="318714"/>
                    </a:cubicBezTo>
                    <a:cubicBezTo>
                      <a:pt x="7552" y="328487"/>
                      <a:pt x="5553" y="320491"/>
                      <a:pt x="0" y="334485"/>
                    </a:cubicBezTo>
                    <a:cubicBezTo>
                      <a:pt x="7108" y="340926"/>
                      <a:pt x="16437" y="340260"/>
                      <a:pt x="44203" y="358030"/>
                    </a:cubicBezTo>
                    <a:cubicBezTo>
                      <a:pt x="59086" y="367359"/>
                      <a:pt x="68637" y="374911"/>
                      <a:pt x="83298" y="384462"/>
                    </a:cubicBezTo>
                    <a:cubicBezTo>
                      <a:pt x="162819" y="435772"/>
                      <a:pt x="170149" y="465981"/>
                      <a:pt x="199692" y="426887"/>
                    </a:cubicBezTo>
                    <a:cubicBezTo>
                      <a:pt x="225681" y="392236"/>
                      <a:pt x="222349" y="366470"/>
                      <a:pt x="251670" y="314494"/>
                    </a:cubicBezTo>
                    <a:cubicBezTo>
                      <a:pt x="255668" y="306942"/>
                      <a:pt x="258778" y="298279"/>
                      <a:pt x="261666" y="291171"/>
                    </a:cubicBezTo>
                    <a:cubicBezTo>
                      <a:pt x="285655" y="296058"/>
                      <a:pt x="297206" y="326933"/>
                      <a:pt x="323861" y="32715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F65C6FE-532A-7428-293D-1F657E0A2866}"/>
                  </a:ext>
                </a:extLst>
              </p:cNvPr>
              <p:cNvSpPr/>
              <p:nvPr/>
            </p:nvSpPr>
            <p:spPr>
              <a:xfrm>
                <a:off x="7487162" y="6634545"/>
                <a:ext cx="80845" cy="67080"/>
              </a:xfrm>
              <a:custGeom>
                <a:avLst/>
                <a:gdLst>
                  <a:gd name="connsiteX0" fmla="*/ 47109 w 80845"/>
                  <a:gd name="connsiteY0" fmla="*/ 46423 h 67080"/>
                  <a:gd name="connsiteX1" fmla="*/ 53329 w 80845"/>
                  <a:gd name="connsiteY1" fmla="*/ 49755 h 67080"/>
                  <a:gd name="connsiteX2" fmla="*/ 56661 w 80845"/>
                  <a:gd name="connsiteY2" fmla="*/ 55975 h 67080"/>
                  <a:gd name="connsiteX3" fmla="*/ 50886 w 80845"/>
                  <a:gd name="connsiteY3" fmla="*/ 52421 h 67080"/>
                  <a:gd name="connsiteX4" fmla="*/ 47109 w 80845"/>
                  <a:gd name="connsiteY4" fmla="*/ 46423 h 67080"/>
                  <a:gd name="connsiteX5" fmla="*/ 47109 w 80845"/>
                  <a:gd name="connsiteY5" fmla="*/ 64859 h 67080"/>
                  <a:gd name="connsiteX6" fmla="*/ 62214 w 80845"/>
                  <a:gd name="connsiteY6" fmla="*/ 54420 h 67080"/>
                  <a:gd name="connsiteX7" fmla="*/ 80206 w 80845"/>
                  <a:gd name="connsiteY7" fmla="*/ 67081 h 67080"/>
                  <a:gd name="connsiteX8" fmla="*/ 66879 w 80845"/>
                  <a:gd name="connsiteY8" fmla="*/ 49533 h 67080"/>
                  <a:gd name="connsiteX9" fmla="*/ 47776 w 80845"/>
                  <a:gd name="connsiteY9" fmla="*/ 34207 h 67080"/>
                  <a:gd name="connsiteX10" fmla="*/ 43778 w 80845"/>
                  <a:gd name="connsiteY10" fmla="*/ 47756 h 67080"/>
                  <a:gd name="connsiteX11" fmla="*/ 7793 w 80845"/>
                  <a:gd name="connsiteY11" fmla="*/ 0 h 67080"/>
                  <a:gd name="connsiteX12" fmla="*/ 47109 w 80845"/>
                  <a:gd name="connsiteY12" fmla="*/ 64859 h 6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0845" h="67080">
                    <a:moveTo>
                      <a:pt x="47109" y="46423"/>
                    </a:moveTo>
                    <a:cubicBezTo>
                      <a:pt x="53773" y="49311"/>
                      <a:pt x="48442" y="44424"/>
                      <a:pt x="53329" y="49755"/>
                    </a:cubicBezTo>
                    <a:cubicBezTo>
                      <a:pt x="57772" y="54642"/>
                      <a:pt x="54440" y="50422"/>
                      <a:pt x="56661" y="55975"/>
                    </a:cubicBezTo>
                    <a:cubicBezTo>
                      <a:pt x="53329" y="54198"/>
                      <a:pt x="54218" y="55975"/>
                      <a:pt x="50886" y="52421"/>
                    </a:cubicBezTo>
                    <a:cubicBezTo>
                      <a:pt x="45555" y="46646"/>
                      <a:pt x="49553" y="53976"/>
                      <a:pt x="47109" y="46423"/>
                    </a:cubicBezTo>
                    <a:close/>
                    <a:moveTo>
                      <a:pt x="47109" y="64859"/>
                    </a:moveTo>
                    <a:cubicBezTo>
                      <a:pt x="55106" y="61750"/>
                      <a:pt x="51996" y="61528"/>
                      <a:pt x="62214" y="54420"/>
                    </a:cubicBezTo>
                    <a:cubicBezTo>
                      <a:pt x="67323" y="61306"/>
                      <a:pt x="72210" y="66414"/>
                      <a:pt x="80206" y="67081"/>
                    </a:cubicBezTo>
                    <a:cubicBezTo>
                      <a:pt x="83094" y="58640"/>
                      <a:pt x="75764" y="57974"/>
                      <a:pt x="66879" y="49533"/>
                    </a:cubicBezTo>
                    <a:cubicBezTo>
                      <a:pt x="59326" y="42647"/>
                      <a:pt x="57994" y="38649"/>
                      <a:pt x="47776" y="34207"/>
                    </a:cubicBezTo>
                    <a:cubicBezTo>
                      <a:pt x="44888" y="43758"/>
                      <a:pt x="50663" y="35095"/>
                      <a:pt x="43778" y="47756"/>
                    </a:cubicBezTo>
                    <a:cubicBezTo>
                      <a:pt x="13346" y="31097"/>
                      <a:pt x="21121" y="11106"/>
                      <a:pt x="7793" y="0"/>
                    </a:cubicBezTo>
                    <a:cubicBezTo>
                      <a:pt x="-19084" y="11550"/>
                      <a:pt x="30894" y="56863"/>
                      <a:pt x="47109" y="648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262895-6F53-98F8-4C55-D66B0A5E6893}"/>
                  </a:ext>
                </a:extLst>
              </p:cNvPr>
              <p:cNvSpPr/>
              <p:nvPr/>
            </p:nvSpPr>
            <p:spPr>
              <a:xfrm>
                <a:off x="6907300" y="5977732"/>
                <a:ext cx="38113" cy="104174"/>
              </a:xfrm>
              <a:custGeom>
                <a:avLst/>
                <a:gdLst>
                  <a:gd name="connsiteX0" fmla="*/ 1906 w 38113"/>
                  <a:gd name="connsiteY0" fmla="*/ 104175 h 104174"/>
                  <a:gd name="connsiteX1" fmla="*/ 14790 w 38113"/>
                  <a:gd name="connsiteY1" fmla="*/ 81519 h 104174"/>
                  <a:gd name="connsiteX2" fmla="*/ 38113 w 38113"/>
                  <a:gd name="connsiteY2" fmla="*/ 0 h 104174"/>
                  <a:gd name="connsiteX3" fmla="*/ 18344 w 38113"/>
                  <a:gd name="connsiteY3" fmla="*/ 18436 h 104174"/>
                  <a:gd name="connsiteX4" fmla="*/ 1906 w 38113"/>
                  <a:gd name="connsiteY4" fmla="*/ 104175 h 10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104174">
                    <a:moveTo>
                      <a:pt x="1906" y="104175"/>
                    </a:moveTo>
                    <a:cubicBezTo>
                      <a:pt x="16345" y="99288"/>
                      <a:pt x="14123" y="98400"/>
                      <a:pt x="14790" y="81519"/>
                    </a:cubicBezTo>
                    <a:cubicBezTo>
                      <a:pt x="16789" y="35317"/>
                      <a:pt x="36780" y="19325"/>
                      <a:pt x="38113" y="0"/>
                    </a:cubicBezTo>
                    <a:cubicBezTo>
                      <a:pt x="23897" y="1555"/>
                      <a:pt x="24785" y="5997"/>
                      <a:pt x="18344" y="18436"/>
                    </a:cubicBezTo>
                    <a:cubicBezTo>
                      <a:pt x="4794" y="44202"/>
                      <a:pt x="-4091" y="91514"/>
                      <a:pt x="1906" y="10417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10144AE-C996-2B89-9BDE-72B812835CAA}"/>
                  </a:ext>
                </a:extLst>
              </p:cNvPr>
              <p:cNvSpPr/>
              <p:nvPr/>
            </p:nvSpPr>
            <p:spPr>
              <a:xfrm>
                <a:off x="7736003" y="6621218"/>
                <a:ext cx="24709" cy="66636"/>
              </a:xfrm>
              <a:custGeom>
                <a:avLst/>
                <a:gdLst>
                  <a:gd name="connsiteX0" fmla="*/ 18840 w 24709"/>
                  <a:gd name="connsiteY0" fmla="*/ 66636 h 66636"/>
                  <a:gd name="connsiteX1" fmla="*/ 14398 w 24709"/>
                  <a:gd name="connsiteY1" fmla="*/ 14216 h 66636"/>
                  <a:gd name="connsiteX2" fmla="*/ 1292 w 24709"/>
                  <a:gd name="connsiteY2" fmla="*/ 0 h 66636"/>
                  <a:gd name="connsiteX3" fmla="*/ 12176 w 24709"/>
                  <a:gd name="connsiteY3" fmla="*/ 50199 h 66636"/>
                  <a:gd name="connsiteX4" fmla="*/ 18840 w 24709"/>
                  <a:gd name="connsiteY4" fmla="*/ 66636 h 6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9" h="66636">
                    <a:moveTo>
                      <a:pt x="18840" y="66636"/>
                    </a:moveTo>
                    <a:cubicBezTo>
                      <a:pt x="32390" y="56419"/>
                      <a:pt x="18840" y="27765"/>
                      <a:pt x="14398" y="14216"/>
                    </a:cubicBezTo>
                    <a:cubicBezTo>
                      <a:pt x="9733" y="-222"/>
                      <a:pt x="12176" y="2665"/>
                      <a:pt x="1292" y="0"/>
                    </a:cubicBezTo>
                    <a:cubicBezTo>
                      <a:pt x="-4039" y="16437"/>
                      <a:pt x="8622" y="27099"/>
                      <a:pt x="12176" y="50199"/>
                    </a:cubicBezTo>
                    <a:cubicBezTo>
                      <a:pt x="14842" y="66636"/>
                      <a:pt x="7512" y="59751"/>
                      <a:pt x="18840" y="6663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4C3CABC-FF39-56D3-DD83-A656A5449964}"/>
                  </a:ext>
                </a:extLst>
              </p:cNvPr>
              <p:cNvSpPr/>
              <p:nvPr/>
            </p:nvSpPr>
            <p:spPr>
              <a:xfrm>
                <a:off x="7596911" y="5681644"/>
                <a:ext cx="46146" cy="50199"/>
              </a:xfrm>
              <a:custGeom>
                <a:avLst/>
                <a:gdLst>
                  <a:gd name="connsiteX0" fmla="*/ 0 w 46146"/>
                  <a:gd name="connsiteY0" fmla="*/ 8885 h 50199"/>
                  <a:gd name="connsiteX1" fmla="*/ 22435 w 46146"/>
                  <a:gd name="connsiteY1" fmla="*/ 29320 h 50199"/>
                  <a:gd name="connsiteX2" fmla="*/ 41760 w 46146"/>
                  <a:gd name="connsiteY2" fmla="*/ 50199 h 50199"/>
                  <a:gd name="connsiteX3" fmla="*/ 31542 w 46146"/>
                  <a:gd name="connsiteY3" fmla="*/ 23323 h 50199"/>
                  <a:gd name="connsiteX4" fmla="*/ 9774 w 46146"/>
                  <a:gd name="connsiteY4" fmla="*/ 0 h 50199"/>
                  <a:gd name="connsiteX5" fmla="*/ 0 w 46146"/>
                  <a:gd name="connsiteY5" fmla="*/ 8885 h 5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46" h="50199">
                    <a:moveTo>
                      <a:pt x="0" y="8885"/>
                    </a:moveTo>
                    <a:cubicBezTo>
                      <a:pt x="5331" y="21102"/>
                      <a:pt x="12439" y="17992"/>
                      <a:pt x="22435" y="29320"/>
                    </a:cubicBezTo>
                    <a:cubicBezTo>
                      <a:pt x="32875" y="41092"/>
                      <a:pt x="27544" y="48200"/>
                      <a:pt x="41760" y="50199"/>
                    </a:cubicBezTo>
                    <a:cubicBezTo>
                      <a:pt x="52866" y="35095"/>
                      <a:pt x="40427" y="31319"/>
                      <a:pt x="31542" y="23323"/>
                    </a:cubicBezTo>
                    <a:cubicBezTo>
                      <a:pt x="22879" y="15771"/>
                      <a:pt x="19547" y="4665"/>
                      <a:pt x="9774" y="0"/>
                    </a:cubicBezTo>
                    <a:cubicBezTo>
                      <a:pt x="4220" y="2443"/>
                      <a:pt x="2221" y="2221"/>
                      <a:pt x="0" y="88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CDA9F6D-F7C9-77DE-E8EC-F029E8C63313}"/>
                  </a:ext>
                </a:extLst>
              </p:cNvPr>
              <p:cNvSpPr/>
              <p:nvPr/>
            </p:nvSpPr>
            <p:spPr>
              <a:xfrm>
                <a:off x="6939312" y="6029486"/>
                <a:ext cx="17653" cy="67587"/>
              </a:xfrm>
              <a:custGeom>
                <a:avLst/>
                <a:gdLst>
                  <a:gd name="connsiteX0" fmla="*/ 770 w 17653"/>
                  <a:gd name="connsiteY0" fmla="*/ 67525 h 67587"/>
                  <a:gd name="connsiteX1" fmla="*/ 10988 w 17653"/>
                  <a:gd name="connsiteY1" fmla="*/ 58418 h 67587"/>
                  <a:gd name="connsiteX2" fmla="*/ 16096 w 17653"/>
                  <a:gd name="connsiteY2" fmla="*/ 0 h 67587"/>
                  <a:gd name="connsiteX3" fmla="*/ 4102 w 17653"/>
                  <a:gd name="connsiteY3" fmla="*/ 29542 h 67587"/>
                  <a:gd name="connsiteX4" fmla="*/ 770 w 17653"/>
                  <a:gd name="connsiteY4" fmla="*/ 67525 h 6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53" h="67587">
                    <a:moveTo>
                      <a:pt x="770" y="67525"/>
                    </a:moveTo>
                    <a:cubicBezTo>
                      <a:pt x="11210" y="67081"/>
                      <a:pt x="8766" y="70190"/>
                      <a:pt x="10988" y="58418"/>
                    </a:cubicBezTo>
                    <a:cubicBezTo>
                      <a:pt x="12987" y="46646"/>
                      <a:pt x="20983" y="8218"/>
                      <a:pt x="16096" y="0"/>
                    </a:cubicBezTo>
                    <a:cubicBezTo>
                      <a:pt x="3213" y="3332"/>
                      <a:pt x="6545" y="9107"/>
                      <a:pt x="4102" y="29542"/>
                    </a:cubicBezTo>
                    <a:cubicBezTo>
                      <a:pt x="2325" y="45535"/>
                      <a:pt x="-1674" y="50199"/>
                      <a:pt x="770" y="6752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1D687FB-BBF2-CFE7-A317-9FE8E4C71D4C}"/>
                  </a:ext>
                </a:extLst>
              </p:cNvPr>
              <p:cNvSpPr/>
              <p:nvPr/>
            </p:nvSpPr>
            <p:spPr>
              <a:xfrm>
                <a:off x="7215741" y="6638321"/>
                <a:ext cx="39198" cy="47887"/>
              </a:xfrm>
              <a:custGeom>
                <a:avLst/>
                <a:gdLst>
                  <a:gd name="connsiteX0" fmla="*/ 2221 w 39198"/>
                  <a:gd name="connsiteY0" fmla="*/ 0 h 47887"/>
                  <a:gd name="connsiteX1" fmla="*/ 10218 w 39198"/>
                  <a:gd name="connsiteY1" fmla="*/ 28654 h 47887"/>
                  <a:gd name="connsiteX2" fmla="*/ 34207 w 39198"/>
                  <a:gd name="connsiteY2" fmla="*/ 47312 h 47887"/>
                  <a:gd name="connsiteX3" fmla="*/ 23767 w 39198"/>
                  <a:gd name="connsiteY3" fmla="*/ 24878 h 47887"/>
                  <a:gd name="connsiteX4" fmla="*/ 2221 w 39198"/>
                  <a:gd name="connsiteY4" fmla="*/ 0 h 4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98" h="47887">
                    <a:moveTo>
                      <a:pt x="2221" y="0"/>
                    </a:moveTo>
                    <a:cubicBezTo>
                      <a:pt x="-3776" y="10884"/>
                      <a:pt x="3554" y="19991"/>
                      <a:pt x="10218" y="28654"/>
                    </a:cubicBezTo>
                    <a:cubicBezTo>
                      <a:pt x="13994" y="33318"/>
                      <a:pt x="26211" y="51310"/>
                      <a:pt x="34207" y="47312"/>
                    </a:cubicBezTo>
                    <a:cubicBezTo>
                      <a:pt x="48424" y="40204"/>
                      <a:pt x="28210" y="30209"/>
                      <a:pt x="23767" y="24878"/>
                    </a:cubicBezTo>
                    <a:cubicBezTo>
                      <a:pt x="13550" y="12883"/>
                      <a:pt x="17548" y="1999"/>
                      <a:pt x="222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DA2BE37-52FD-BFEE-9AE4-0794861D1E03}"/>
                  </a:ext>
                </a:extLst>
              </p:cNvPr>
              <p:cNvSpPr/>
              <p:nvPr/>
            </p:nvSpPr>
            <p:spPr>
              <a:xfrm>
                <a:off x="7206153" y="6235084"/>
                <a:ext cx="16621" cy="57616"/>
              </a:xfrm>
              <a:custGeom>
                <a:avLst/>
                <a:gdLst>
                  <a:gd name="connsiteX0" fmla="*/ 13809 w 16621"/>
                  <a:gd name="connsiteY0" fmla="*/ 531 h 57616"/>
                  <a:gd name="connsiteX1" fmla="*/ 926 w 16621"/>
                  <a:gd name="connsiteY1" fmla="*/ 27408 h 57616"/>
                  <a:gd name="connsiteX2" fmla="*/ 15808 w 16621"/>
                  <a:gd name="connsiteY2" fmla="*/ 57616 h 57616"/>
                  <a:gd name="connsiteX3" fmla="*/ 13809 w 16621"/>
                  <a:gd name="connsiteY3" fmla="*/ 531 h 5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1" h="57616">
                    <a:moveTo>
                      <a:pt x="13809" y="531"/>
                    </a:moveTo>
                    <a:cubicBezTo>
                      <a:pt x="-2184" y="-3023"/>
                      <a:pt x="-629" y="11859"/>
                      <a:pt x="926" y="27408"/>
                    </a:cubicBezTo>
                    <a:cubicBezTo>
                      <a:pt x="2258" y="41623"/>
                      <a:pt x="4035" y="52952"/>
                      <a:pt x="15808" y="57616"/>
                    </a:cubicBezTo>
                    <a:cubicBezTo>
                      <a:pt x="18252" y="50730"/>
                      <a:pt x="14475" y="14747"/>
                      <a:pt x="13809" y="5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5A0B629-5403-31A3-2982-D13FBDEEC897}"/>
                  </a:ext>
                </a:extLst>
              </p:cNvPr>
              <p:cNvSpPr/>
              <p:nvPr/>
            </p:nvSpPr>
            <p:spPr>
              <a:xfrm>
                <a:off x="7652768" y="6337791"/>
                <a:ext cx="24640" cy="59750"/>
              </a:xfrm>
              <a:custGeom>
                <a:avLst/>
                <a:gdLst>
                  <a:gd name="connsiteX0" fmla="*/ 22998 w 24640"/>
                  <a:gd name="connsiteY0" fmla="*/ 59751 h 59750"/>
                  <a:gd name="connsiteX1" fmla="*/ 18112 w 24640"/>
                  <a:gd name="connsiteY1" fmla="*/ 27765 h 59750"/>
                  <a:gd name="connsiteX2" fmla="*/ 119 w 24640"/>
                  <a:gd name="connsiteY2" fmla="*/ 0 h 59750"/>
                  <a:gd name="connsiteX3" fmla="*/ 7894 w 24640"/>
                  <a:gd name="connsiteY3" fmla="*/ 33096 h 59750"/>
                  <a:gd name="connsiteX4" fmla="*/ 22998 w 24640"/>
                  <a:gd name="connsiteY4" fmla="*/ 59751 h 5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0" h="59750">
                    <a:moveTo>
                      <a:pt x="22998" y="59751"/>
                    </a:moveTo>
                    <a:cubicBezTo>
                      <a:pt x="27663" y="50422"/>
                      <a:pt x="21221" y="39093"/>
                      <a:pt x="18112" y="27765"/>
                    </a:cubicBezTo>
                    <a:cubicBezTo>
                      <a:pt x="13003" y="9329"/>
                      <a:pt x="18334" y="3110"/>
                      <a:pt x="119" y="0"/>
                    </a:cubicBezTo>
                    <a:cubicBezTo>
                      <a:pt x="-769" y="14660"/>
                      <a:pt x="3451" y="21102"/>
                      <a:pt x="7894" y="33096"/>
                    </a:cubicBezTo>
                    <a:cubicBezTo>
                      <a:pt x="20333" y="67303"/>
                      <a:pt x="11004" y="57529"/>
                      <a:pt x="22998" y="5975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98A9161F-9BAA-AF99-77DD-E46C320315CB}"/>
                  </a:ext>
                </a:extLst>
              </p:cNvPr>
              <p:cNvSpPr/>
              <p:nvPr/>
            </p:nvSpPr>
            <p:spPr>
              <a:xfrm>
                <a:off x="7081576" y="5946413"/>
                <a:ext cx="18225" cy="55530"/>
              </a:xfrm>
              <a:custGeom>
                <a:avLst/>
                <a:gdLst>
                  <a:gd name="connsiteX0" fmla="*/ 0 w 18225"/>
                  <a:gd name="connsiteY0" fmla="*/ 55530 h 55530"/>
                  <a:gd name="connsiteX1" fmla="*/ 15105 w 18225"/>
                  <a:gd name="connsiteY1" fmla="*/ 34429 h 55530"/>
                  <a:gd name="connsiteX2" fmla="*/ 15327 w 18225"/>
                  <a:gd name="connsiteY2" fmla="*/ 0 h 55530"/>
                  <a:gd name="connsiteX3" fmla="*/ 5331 w 18225"/>
                  <a:gd name="connsiteY3" fmla="*/ 10662 h 55530"/>
                  <a:gd name="connsiteX4" fmla="*/ 0 w 18225"/>
                  <a:gd name="connsiteY4" fmla="*/ 5553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5" h="55530">
                    <a:moveTo>
                      <a:pt x="0" y="55530"/>
                    </a:moveTo>
                    <a:cubicBezTo>
                      <a:pt x="16882" y="55086"/>
                      <a:pt x="12661" y="49977"/>
                      <a:pt x="15105" y="34429"/>
                    </a:cubicBezTo>
                    <a:cubicBezTo>
                      <a:pt x="17104" y="21990"/>
                      <a:pt x="20880" y="9773"/>
                      <a:pt x="15327" y="0"/>
                    </a:cubicBezTo>
                    <a:cubicBezTo>
                      <a:pt x="7552" y="2221"/>
                      <a:pt x="8441" y="-5109"/>
                      <a:pt x="5331" y="10662"/>
                    </a:cubicBezTo>
                    <a:lnTo>
                      <a:pt x="0" y="5553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333AD3E-CF73-43D6-58E6-2285A227E1AE}"/>
                  </a:ext>
                </a:extLst>
              </p:cNvPr>
              <p:cNvSpPr/>
              <p:nvPr/>
            </p:nvSpPr>
            <p:spPr>
              <a:xfrm>
                <a:off x="7763506" y="5797814"/>
                <a:ext cx="41441" cy="44202"/>
              </a:xfrm>
              <a:custGeom>
                <a:avLst/>
                <a:gdLst>
                  <a:gd name="connsiteX0" fmla="*/ 0 w 41441"/>
                  <a:gd name="connsiteY0" fmla="*/ 7996 h 44202"/>
                  <a:gd name="connsiteX1" fmla="*/ 18881 w 41441"/>
                  <a:gd name="connsiteY1" fmla="*/ 22879 h 44202"/>
                  <a:gd name="connsiteX2" fmla="*/ 37317 w 41441"/>
                  <a:gd name="connsiteY2" fmla="*/ 44202 h 44202"/>
                  <a:gd name="connsiteX3" fmla="*/ 4443 w 41441"/>
                  <a:gd name="connsiteY3" fmla="*/ 0 h 44202"/>
                  <a:gd name="connsiteX4" fmla="*/ 0 w 41441"/>
                  <a:gd name="connsiteY4" fmla="*/ 7996 h 4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41" h="44202">
                    <a:moveTo>
                      <a:pt x="0" y="7996"/>
                    </a:moveTo>
                    <a:cubicBezTo>
                      <a:pt x="7108" y="19325"/>
                      <a:pt x="8885" y="16215"/>
                      <a:pt x="18881" y="22879"/>
                    </a:cubicBezTo>
                    <a:cubicBezTo>
                      <a:pt x="32431" y="32208"/>
                      <a:pt x="25767" y="37316"/>
                      <a:pt x="37317" y="44202"/>
                    </a:cubicBezTo>
                    <a:cubicBezTo>
                      <a:pt x="55976" y="21324"/>
                      <a:pt x="5331" y="222"/>
                      <a:pt x="4443" y="0"/>
                    </a:cubicBezTo>
                    <a:lnTo>
                      <a:pt x="0" y="799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6072DD0-FB68-346A-88ED-E7892FA30384}"/>
                  </a:ext>
                </a:extLst>
              </p:cNvPr>
              <p:cNvSpPr/>
              <p:nvPr/>
            </p:nvSpPr>
            <p:spPr>
              <a:xfrm>
                <a:off x="7800591" y="6154487"/>
                <a:ext cx="34439" cy="48253"/>
              </a:xfrm>
              <a:custGeom>
                <a:avLst/>
                <a:gdLst>
                  <a:gd name="connsiteX0" fmla="*/ 26443 w 34439"/>
                  <a:gd name="connsiteY0" fmla="*/ 48254 h 48253"/>
                  <a:gd name="connsiteX1" fmla="*/ 34440 w 34439"/>
                  <a:gd name="connsiteY1" fmla="*/ 39591 h 48253"/>
                  <a:gd name="connsiteX2" fmla="*/ 677 w 34439"/>
                  <a:gd name="connsiteY2" fmla="*/ 3385 h 48253"/>
                  <a:gd name="connsiteX3" fmla="*/ 26443 w 34439"/>
                  <a:gd name="connsiteY3" fmla="*/ 48254 h 4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39" h="48253">
                    <a:moveTo>
                      <a:pt x="26443" y="48254"/>
                    </a:moveTo>
                    <a:lnTo>
                      <a:pt x="34440" y="39591"/>
                    </a:lnTo>
                    <a:cubicBezTo>
                      <a:pt x="18002" y="14047"/>
                      <a:pt x="11561" y="-8831"/>
                      <a:pt x="677" y="3385"/>
                    </a:cubicBezTo>
                    <a:cubicBezTo>
                      <a:pt x="-4877" y="9160"/>
                      <a:pt x="25555" y="47365"/>
                      <a:pt x="26443" y="4825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B7EF2F2-3F09-24E9-C596-8E936C6F8B07}"/>
                  </a:ext>
                </a:extLst>
              </p:cNvPr>
              <p:cNvSpPr/>
              <p:nvPr/>
            </p:nvSpPr>
            <p:spPr>
              <a:xfrm>
                <a:off x="7493195" y="5797477"/>
                <a:ext cx="39444" cy="43206"/>
              </a:xfrm>
              <a:custGeom>
                <a:avLst/>
                <a:gdLst>
                  <a:gd name="connsiteX0" fmla="*/ 37522 w 39444"/>
                  <a:gd name="connsiteY0" fmla="*/ 43207 h 43206"/>
                  <a:gd name="connsiteX1" fmla="*/ 205 w 39444"/>
                  <a:gd name="connsiteY1" fmla="*/ 115 h 43206"/>
                  <a:gd name="connsiteX2" fmla="*/ 17531 w 39444"/>
                  <a:gd name="connsiteY2" fmla="*/ 22105 h 43206"/>
                  <a:gd name="connsiteX3" fmla="*/ 37522 w 39444"/>
                  <a:gd name="connsiteY3" fmla="*/ 43207 h 4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44" h="43206">
                    <a:moveTo>
                      <a:pt x="37522" y="43207"/>
                    </a:moveTo>
                    <a:cubicBezTo>
                      <a:pt x="47962" y="22549"/>
                      <a:pt x="13088" y="-1884"/>
                      <a:pt x="205" y="115"/>
                    </a:cubicBezTo>
                    <a:cubicBezTo>
                      <a:pt x="-1128" y="16996"/>
                      <a:pt x="3981" y="11221"/>
                      <a:pt x="17531" y="22105"/>
                    </a:cubicBezTo>
                    <a:cubicBezTo>
                      <a:pt x="27971" y="30768"/>
                      <a:pt x="30192" y="38098"/>
                      <a:pt x="37522" y="4320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977C9A3-FFD1-1AAC-EBC2-36851C8CAEFF}"/>
                  </a:ext>
                </a:extLst>
              </p:cNvPr>
              <p:cNvSpPr/>
              <p:nvPr/>
            </p:nvSpPr>
            <p:spPr>
              <a:xfrm>
                <a:off x="7329680" y="6271377"/>
                <a:ext cx="34270" cy="49533"/>
              </a:xfrm>
              <a:custGeom>
                <a:avLst/>
                <a:gdLst>
                  <a:gd name="connsiteX0" fmla="*/ 25557 w 34270"/>
                  <a:gd name="connsiteY0" fmla="*/ 32652 h 49533"/>
                  <a:gd name="connsiteX1" fmla="*/ 6454 w 34270"/>
                  <a:gd name="connsiteY1" fmla="*/ 0 h 49533"/>
                  <a:gd name="connsiteX2" fmla="*/ 32443 w 34270"/>
                  <a:gd name="connsiteY2" fmla="*/ 49533 h 49533"/>
                  <a:gd name="connsiteX3" fmla="*/ 29333 w 34270"/>
                  <a:gd name="connsiteY3" fmla="*/ 35539 h 49533"/>
                  <a:gd name="connsiteX4" fmla="*/ 25557 w 34270"/>
                  <a:gd name="connsiteY4" fmla="*/ 32652 h 4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0" h="49533">
                    <a:moveTo>
                      <a:pt x="25557" y="32652"/>
                    </a:moveTo>
                    <a:cubicBezTo>
                      <a:pt x="8675" y="17103"/>
                      <a:pt x="16672" y="11772"/>
                      <a:pt x="6454" y="0"/>
                    </a:cubicBezTo>
                    <a:cubicBezTo>
                      <a:pt x="-12871" y="8663"/>
                      <a:pt x="15783" y="49533"/>
                      <a:pt x="32443" y="49533"/>
                    </a:cubicBezTo>
                    <a:cubicBezTo>
                      <a:pt x="35774" y="31763"/>
                      <a:pt x="34442" y="41537"/>
                      <a:pt x="29333" y="35539"/>
                    </a:cubicBezTo>
                    <a:cubicBezTo>
                      <a:pt x="28666" y="34873"/>
                      <a:pt x="26223" y="33318"/>
                      <a:pt x="25557" y="326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26068A4-91FB-F3BD-995C-911EF68FE8C1}"/>
                  </a:ext>
                </a:extLst>
              </p:cNvPr>
              <p:cNvSpPr/>
              <p:nvPr/>
            </p:nvSpPr>
            <p:spPr>
              <a:xfrm>
                <a:off x="7177261" y="6398652"/>
                <a:ext cx="15860" cy="61305"/>
              </a:xfrm>
              <a:custGeom>
                <a:avLst/>
                <a:gdLst>
                  <a:gd name="connsiteX0" fmla="*/ 2495 w 15860"/>
                  <a:gd name="connsiteY0" fmla="*/ 31985 h 61305"/>
                  <a:gd name="connsiteX1" fmla="*/ 15379 w 15860"/>
                  <a:gd name="connsiteY1" fmla="*/ 61306 h 61305"/>
                  <a:gd name="connsiteX2" fmla="*/ 8493 w 15860"/>
                  <a:gd name="connsiteY2" fmla="*/ 0 h 61305"/>
                  <a:gd name="connsiteX3" fmla="*/ 2495 w 15860"/>
                  <a:gd name="connsiteY3" fmla="*/ 31985 h 6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60" h="61305">
                    <a:moveTo>
                      <a:pt x="2495" y="31985"/>
                    </a:moveTo>
                    <a:cubicBezTo>
                      <a:pt x="7826" y="69302"/>
                      <a:pt x="9603" y="59084"/>
                      <a:pt x="15379" y="61306"/>
                    </a:cubicBezTo>
                    <a:cubicBezTo>
                      <a:pt x="17600" y="51532"/>
                      <a:pt x="11602" y="6219"/>
                      <a:pt x="8493" y="0"/>
                    </a:cubicBezTo>
                    <a:cubicBezTo>
                      <a:pt x="52" y="2888"/>
                      <a:pt x="-2392" y="-1999"/>
                      <a:pt x="249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D9D4B193-1E96-8E86-F92A-C4C9B3F3395C}"/>
                  </a:ext>
                </a:extLst>
              </p:cNvPr>
              <p:cNvSpPr/>
              <p:nvPr/>
            </p:nvSpPr>
            <p:spPr>
              <a:xfrm>
                <a:off x="7549580" y="6467732"/>
                <a:ext cx="38647" cy="47311"/>
              </a:xfrm>
              <a:custGeom>
                <a:avLst/>
                <a:gdLst>
                  <a:gd name="connsiteX0" fmla="*/ 33559 w 38647"/>
                  <a:gd name="connsiteY0" fmla="*/ 47312 h 47311"/>
                  <a:gd name="connsiteX1" fmla="*/ 23119 w 38647"/>
                  <a:gd name="connsiteY1" fmla="*/ 23323 h 47311"/>
                  <a:gd name="connsiteX2" fmla="*/ 1129 w 38647"/>
                  <a:gd name="connsiteY2" fmla="*/ 0 h 47311"/>
                  <a:gd name="connsiteX3" fmla="*/ 33559 w 38647"/>
                  <a:gd name="connsiteY3" fmla="*/ 47312 h 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47" h="47311">
                    <a:moveTo>
                      <a:pt x="33559" y="47312"/>
                    </a:moveTo>
                    <a:cubicBezTo>
                      <a:pt x="38890" y="37094"/>
                      <a:pt x="45110" y="46201"/>
                      <a:pt x="23119" y="23323"/>
                    </a:cubicBezTo>
                    <a:cubicBezTo>
                      <a:pt x="13346" y="13105"/>
                      <a:pt x="13346" y="1555"/>
                      <a:pt x="1129" y="0"/>
                    </a:cubicBezTo>
                    <a:cubicBezTo>
                      <a:pt x="-7090" y="18880"/>
                      <a:pt x="32226" y="46868"/>
                      <a:pt x="33559" y="4731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5796D8B-3D52-FAEA-E94A-83817FD2C91F}"/>
                  </a:ext>
                </a:extLst>
              </p:cNvPr>
              <p:cNvSpPr/>
              <p:nvPr/>
            </p:nvSpPr>
            <p:spPr>
              <a:xfrm>
                <a:off x="7221564" y="6054142"/>
                <a:ext cx="20852" cy="51532"/>
              </a:xfrm>
              <a:custGeom>
                <a:avLst/>
                <a:gdLst>
                  <a:gd name="connsiteX0" fmla="*/ 8838 w 20852"/>
                  <a:gd name="connsiteY0" fmla="*/ 0 h 51532"/>
                  <a:gd name="connsiteX1" fmla="*/ 7727 w 20852"/>
                  <a:gd name="connsiteY1" fmla="*/ 43536 h 51532"/>
                  <a:gd name="connsiteX2" fmla="*/ 20388 w 20852"/>
                  <a:gd name="connsiteY2" fmla="*/ 51532 h 51532"/>
                  <a:gd name="connsiteX3" fmla="*/ 13947 w 20852"/>
                  <a:gd name="connsiteY3" fmla="*/ 26655 h 51532"/>
                  <a:gd name="connsiteX4" fmla="*/ 8838 w 20852"/>
                  <a:gd name="connsiteY4" fmla="*/ 0 h 5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2" h="51532">
                    <a:moveTo>
                      <a:pt x="8838" y="0"/>
                    </a:moveTo>
                    <a:cubicBezTo>
                      <a:pt x="-8044" y="4665"/>
                      <a:pt x="3729" y="35984"/>
                      <a:pt x="7727" y="43536"/>
                    </a:cubicBezTo>
                    <a:cubicBezTo>
                      <a:pt x="12836" y="53309"/>
                      <a:pt x="8616" y="49755"/>
                      <a:pt x="20388" y="51532"/>
                    </a:cubicBezTo>
                    <a:cubicBezTo>
                      <a:pt x="22387" y="39315"/>
                      <a:pt x="17501" y="40870"/>
                      <a:pt x="13947" y="26655"/>
                    </a:cubicBezTo>
                    <a:cubicBezTo>
                      <a:pt x="10393" y="11995"/>
                      <a:pt x="16390" y="9773"/>
                      <a:pt x="883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DD4C77A-BD87-3539-BB21-092198D0177D}"/>
                  </a:ext>
                </a:extLst>
              </p:cNvPr>
              <p:cNvSpPr/>
              <p:nvPr/>
            </p:nvSpPr>
            <p:spPr>
              <a:xfrm>
                <a:off x="7098325" y="6263158"/>
                <a:ext cx="29757" cy="47341"/>
              </a:xfrm>
              <a:custGeom>
                <a:avLst/>
                <a:gdLst>
                  <a:gd name="connsiteX0" fmla="*/ 17015 w 29757"/>
                  <a:gd name="connsiteY0" fmla="*/ 27321 h 47341"/>
                  <a:gd name="connsiteX1" fmla="*/ 8352 w 29757"/>
                  <a:gd name="connsiteY1" fmla="*/ 0 h 47341"/>
                  <a:gd name="connsiteX2" fmla="*/ 5686 w 29757"/>
                  <a:gd name="connsiteY2" fmla="*/ 29320 h 47341"/>
                  <a:gd name="connsiteX3" fmla="*/ 28565 w 29757"/>
                  <a:gd name="connsiteY3" fmla="*/ 46201 h 47341"/>
                  <a:gd name="connsiteX4" fmla="*/ 17015 w 29757"/>
                  <a:gd name="connsiteY4" fmla="*/ 27321 h 4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57" h="47341">
                    <a:moveTo>
                      <a:pt x="17015" y="27321"/>
                    </a:moveTo>
                    <a:cubicBezTo>
                      <a:pt x="11017" y="17103"/>
                      <a:pt x="13905" y="9773"/>
                      <a:pt x="8352" y="0"/>
                    </a:cubicBezTo>
                    <a:cubicBezTo>
                      <a:pt x="-5865" y="3332"/>
                      <a:pt x="1466" y="17325"/>
                      <a:pt x="5686" y="29320"/>
                    </a:cubicBezTo>
                    <a:cubicBezTo>
                      <a:pt x="9462" y="40426"/>
                      <a:pt x="16792" y="50866"/>
                      <a:pt x="28565" y="46201"/>
                    </a:cubicBezTo>
                    <a:cubicBezTo>
                      <a:pt x="33008" y="33096"/>
                      <a:pt x="24123" y="39760"/>
                      <a:pt x="17015" y="273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8932D52-51D3-C015-C527-608249933FC0}"/>
                  </a:ext>
                </a:extLst>
              </p:cNvPr>
              <p:cNvSpPr/>
              <p:nvPr/>
            </p:nvSpPr>
            <p:spPr>
              <a:xfrm>
                <a:off x="7626108" y="5764273"/>
                <a:ext cx="31502" cy="47756"/>
              </a:xfrm>
              <a:custGeom>
                <a:avLst/>
                <a:gdLst>
                  <a:gd name="connsiteX0" fmla="*/ 26557 w 31502"/>
                  <a:gd name="connsiteY0" fmla="*/ 47756 h 47756"/>
                  <a:gd name="connsiteX1" fmla="*/ 22115 w 31502"/>
                  <a:gd name="connsiteY1" fmla="*/ 22656 h 47756"/>
                  <a:gd name="connsiteX2" fmla="*/ 1457 w 31502"/>
                  <a:gd name="connsiteY2" fmla="*/ 0 h 47756"/>
                  <a:gd name="connsiteX3" fmla="*/ 10786 w 31502"/>
                  <a:gd name="connsiteY3" fmla="*/ 24433 h 47756"/>
                  <a:gd name="connsiteX4" fmla="*/ 26557 w 31502"/>
                  <a:gd name="connsiteY4" fmla="*/ 47756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2" h="47756">
                    <a:moveTo>
                      <a:pt x="26557" y="47756"/>
                    </a:moveTo>
                    <a:cubicBezTo>
                      <a:pt x="36331" y="37094"/>
                      <a:pt x="29889" y="37316"/>
                      <a:pt x="22115" y="22656"/>
                    </a:cubicBezTo>
                    <a:cubicBezTo>
                      <a:pt x="16784" y="12661"/>
                      <a:pt x="14562" y="2221"/>
                      <a:pt x="1457" y="0"/>
                    </a:cubicBezTo>
                    <a:cubicBezTo>
                      <a:pt x="-2097" y="22434"/>
                      <a:pt x="791" y="8441"/>
                      <a:pt x="10786" y="24433"/>
                    </a:cubicBezTo>
                    <a:cubicBezTo>
                      <a:pt x="16784" y="33762"/>
                      <a:pt x="15673" y="42869"/>
                      <a:pt x="26557" y="4775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F8E4B05-23A7-A55D-34A3-EEEE7719D7FF}"/>
                  </a:ext>
                </a:extLst>
              </p:cNvPr>
              <p:cNvSpPr/>
              <p:nvPr/>
            </p:nvSpPr>
            <p:spPr>
              <a:xfrm>
                <a:off x="7327417" y="5955520"/>
                <a:ext cx="33373" cy="44646"/>
              </a:xfrm>
              <a:custGeom>
                <a:avLst/>
                <a:gdLst>
                  <a:gd name="connsiteX0" fmla="*/ 33373 w 33373"/>
                  <a:gd name="connsiteY0" fmla="*/ 44646 h 44646"/>
                  <a:gd name="connsiteX1" fmla="*/ 1165 w 33373"/>
                  <a:gd name="connsiteY1" fmla="*/ 0 h 44646"/>
                  <a:gd name="connsiteX2" fmla="*/ 13160 w 33373"/>
                  <a:gd name="connsiteY2" fmla="*/ 24211 h 44646"/>
                  <a:gd name="connsiteX3" fmla="*/ 33373 w 33373"/>
                  <a:gd name="connsiteY3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3" h="44646">
                    <a:moveTo>
                      <a:pt x="33373" y="44646"/>
                    </a:moveTo>
                    <a:cubicBezTo>
                      <a:pt x="32707" y="33096"/>
                      <a:pt x="18046" y="0"/>
                      <a:pt x="1165" y="0"/>
                    </a:cubicBezTo>
                    <a:cubicBezTo>
                      <a:pt x="-3056" y="15326"/>
                      <a:pt x="4941" y="14216"/>
                      <a:pt x="13160" y="24211"/>
                    </a:cubicBezTo>
                    <a:cubicBezTo>
                      <a:pt x="28709" y="42647"/>
                      <a:pt x="12938" y="39760"/>
                      <a:pt x="33373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2895794B-4345-F49E-2424-7492DFB839B9}"/>
                  </a:ext>
                </a:extLst>
              </p:cNvPr>
              <p:cNvSpPr/>
              <p:nvPr/>
            </p:nvSpPr>
            <p:spPr>
              <a:xfrm>
                <a:off x="7614317" y="6629846"/>
                <a:ext cx="36842" cy="46458"/>
              </a:xfrm>
              <a:custGeom>
                <a:avLst/>
                <a:gdLst>
                  <a:gd name="connsiteX0" fmla="*/ 32129 w 36842"/>
                  <a:gd name="connsiteY0" fmla="*/ 46459 h 46458"/>
                  <a:gd name="connsiteX1" fmla="*/ 28797 w 36842"/>
                  <a:gd name="connsiteY1" fmla="*/ 20915 h 46458"/>
                  <a:gd name="connsiteX2" fmla="*/ 5695 w 36842"/>
                  <a:gd name="connsiteY2" fmla="*/ 35 h 46458"/>
                  <a:gd name="connsiteX3" fmla="*/ 14136 w 36842"/>
                  <a:gd name="connsiteY3" fmla="*/ 19582 h 46458"/>
                  <a:gd name="connsiteX4" fmla="*/ 32129 w 36842"/>
                  <a:gd name="connsiteY4" fmla="*/ 46459 h 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2" h="46458">
                    <a:moveTo>
                      <a:pt x="32129" y="46459"/>
                    </a:moveTo>
                    <a:cubicBezTo>
                      <a:pt x="40125" y="37352"/>
                      <a:pt x="37237" y="33353"/>
                      <a:pt x="28797" y="20915"/>
                    </a:cubicBezTo>
                    <a:cubicBezTo>
                      <a:pt x="25020" y="15361"/>
                      <a:pt x="12137" y="-853"/>
                      <a:pt x="5695" y="35"/>
                    </a:cubicBezTo>
                    <a:cubicBezTo>
                      <a:pt x="-9853" y="1590"/>
                      <a:pt x="11026" y="16694"/>
                      <a:pt x="14136" y="19582"/>
                    </a:cubicBezTo>
                    <a:cubicBezTo>
                      <a:pt x="21689" y="26690"/>
                      <a:pt x="26353" y="38240"/>
                      <a:pt x="32129" y="4645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00DFF0C-B338-7408-0BB5-3BB9CD1A977F}"/>
                  </a:ext>
                </a:extLst>
              </p:cNvPr>
              <p:cNvSpPr/>
              <p:nvPr/>
            </p:nvSpPr>
            <p:spPr>
              <a:xfrm>
                <a:off x="7251948" y="6638321"/>
                <a:ext cx="36926" cy="48422"/>
              </a:xfrm>
              <a:custGeom>
                <a:avLst/>
                <a:gdLst>
                  <a:gd name="connsiteX0" fmla="*/ 35762 w 36926"/>
                  <a:gd name="connsiteY0" fmla="*/ 48422 h 48422"/>
                  <a:gd name="connsiteX1" fmla="*/ 0 w 36926"/>
                  <a:gd name="connsiteY1" fmla="*/ 0 h 48422"/>
                  <a:gd name="connsiteX2" fmla="*/ 35762 w 36926"/>
                  <a:gd name="connsiteY2" fmla="*/ 48422 h 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6" h="48422">
                    <a:moveTo>
                      <a:pt x="35762" y="48422"/>
                    </a:moveTo>
                    <a:cubicBezTo>
                      <a:pt x="43759" y="35539"/>
                      <a:pt x="8219" y="1333"/>
                      <a:pt x="0" y="0"/>
                    </a:cubicBezTo>
                    <a:cubicBezTo>
                      <a:pt x="1555" y="13994"/>
                      <a:pt x="26433" y="44646"/>
                      <a:pt x="35762" y="484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B252AC7-3E7F-9E68-1137-C5B4E4036F36}"/>
                  </a:ext>
                </a:extLst>
              </p:cNvPr>
              <p:cNvSpPr/>
              <p:nvPr/>
            </p:nvSpPr>
            <p:spPr>
              <a:xfrm>
                <a:off x="7081354" y="6130996"/>
                <a:ext cx="13549" cy="46867"/>
              </a:xfrm>
              <a:custGeom>
                <a:avLst/>
                <a:gdLst>
                  <a:gd name="connsiteX0" fmla="*/ 13550 w 13549"/>
                  <a:gd name="connsiteY0" fmla="*/ 44646 h 46867"/>
                  <a:gd name="connsiteX1" fmla="*/ 12217 w 13549"/>
                  <a:gd name="connsiteY1" fmla="*/ 16881 h 46867"/>
                  <a:gd name="connsiteX2" fmla="*/ 889 w 13549"/>
                  <a:gd name="connsiteY2" fmla="*/ 0 h 46867"/>
                  <a:gd name="connsiteX3" fmla="*/ 0 w 13549"/>
                  <a:gd name="connsiteY3" fmla="*/ 46868 h 46867"/>
                  <a:gd name="connsiteX4" fmla="*/ 13550 w 13549"/>
                  <a:gd name="connsiteY4" fmla="*/ 44646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46867">
                    <a:moveTo>
                      <a:pt x="13550" y="44646"/>
                    </a:moveTo>
                    <a:cubicBezTo>
                      <a:pt x="11106" y="33318"/>
                      <a:pt x="10440" y="31763"/>
                      <a:pt x="12217" y="16881"/>
                    </a:cubicBezTo>
                    <a:cubicBezTo>
                      <a:pt x="13994" y="1111"/>
                      <a:pt x="16437" y="1555"/>
                      <a:pt x="889" y="0"/>
                    </a:cubicBezTo>
                    <a:lnTo>
                      <a:pt x="0" y="46868"/>
                    </a:lnTo>
                    <a:lnTo>
                      <a:pt x="13550" y="4464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3EF73B4-AF24-2D7A-E2C6-33ABA5BAB8BB}"/>
                  </a:ext>
                </a:extLst>
              </p:cNvPr>
              <p:cNvSpPr/>
              <p:nvPr/>
            </p:nvSpPr>
            <p:spPr>
              <a:xfrm>
                <a:off x="7822734" y="5933767"/>
                <a:ext cx="33356" cy="38633"/>
              </a:xfrm>
              <a:custGeom>
                <a:avLst/>
                <a:gdLst>
                  <a:gd name="connsiteX0" fmla="*/ 12519 w 33356"/>
                  <a:gd name="connsiteY0" fmla="*/ 18421 h 38633"/>
                  <a:gd name="connsiteX1" fmla="*/ 27402 w 33356"/>
                  <a:gd name="connsiteY1" fmla="*/ 38634 h 38633"/>
                  <a:gd name="connsiteX2" fmla="*/ 10298 w 33356"/>
                  <a:gd name="connsiteY2" fmla="*/ 207 h 38633"/>
                  <a:gd name="connsiteX3" fmla="*/ 12519 w 33356"/>
                  <a:gd name="connsiteY3" fmla="*/ 18421 h 3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56" h="38633">
                    <a:moveTo>
                      <a:pt x="12519" y="18421"/>
                    </a:moveTo>
                    <a:cubicBezTo>
                      <a:pt x="20960" y="25529"/>
                      <a:pt x="19849" y="30860"/>
                      <a:pt x="27402" y="38634"/>
                    </a:cubicBezTo>
                    <a:cubicBezTo>
                      <a:pt x="46505" y="30860"/>
                      <a:pt x="13852" y="429"/>
                      <a:pt x="10298" y="207"/>
                    </a:cubicBezTo>
                    <a:cubicBezTo>
                      <a:pt x="-13692" y="-2236"/>
                      <a:pt x="11631" y="17754"/>
                      <a:pt x="12519" y="1842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61816BE-E96A-2649-6B07-5F4918B6B95E}"/>
                  </a:ext>
                </a:extLst>
              </p:cNvPr>
              <p:cNvSpPr/>
              <p:nvPr/>
            </p:nvSpPr>
            <p:spPr>
              <a:xfrm>
                <a:off x="6873374" y="6142768"/>
                <a:ext cx="12064" cy="48866"/>
              </a:xfrm>
              <a:custGeom>
                <a:avLst/>
                <a:gdLst>
                  <a:gd name="connsiteX0" fmla="*/ 11620 w 12064"/>
                  <a:gd name="connsiteY0" fmla="*/ 0 h 48866"/>
                  <a:gd name="connsiteX1" fmla="*/ 292 w 12064"/>
                  <a:gd name="connsiteY1" fmla="*/ 24878 h 48866"/>
                  <a:gd name="connsiteX2" fmla="*/ 12064 w 12064"/>
                  <a:gd name="connsiteY2" fmla="*/ 48867 h 48866"/>
                  <a:gd name="connsiteX3" fmla="*/ 11620 w 12064"/>
                  <a:gd name="connsiteY3" fmla="*/ 0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4" h="48866">
                    <a:moveTo>
                      <a:pt x="11620" y="0"/>
                    </a:moveTo>
                    <a:cubicBezTo>
                      <a:pt x="-1708" y="2888"/>
                      <a:pt x="-153" y="10218"/>
                      <a:pt x="292" y="24878"/>
                    </a:cubicBezTo>
                    <a:cubicBezTo>
                      <a:pt x="514" y="39538"/>
                      <a:pt x="-1485" y="48200"/>
                      <a:pt x="12064" y="48867"/>
                    </a:cubicBezTo>
                    <a:lnTo>
                      <a:pt x="1162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3F351BD-8CA8-1791-47CC-DF02325FEB4C}"/>
                  </a:ext>
                </a:extLst>
              </p:cNvPr>
              <p:cNvSpPr/>
              <p:nvPr/>
            </p:nvSpPr>
            <p:spPr>
              <a:xfrm>
                <a:off x="7782165" y="6630769"/>
                <a:ext cx="17310" cy="52420"/>
              </a:xfrm>
              <a:custGeom>
                <a:avLst/>
                <a:gdLst>
                  <a:gd name="connsiteX0" fmla="*/ 11995 w 17310"/>
                  <a:gd name="connsiteY0" fmla="*/ 52421 h 52420"/>
                  <a:gd name="connsiteX1" fmla="*/ 5553 w 17310"/>
                  <a:gd name="connsiteY1" fmla="*/ 0 h 52420"/>
                  <a:gd name="connsiteX2" fmla="*/ 0 w 17310"/>
                  <a:gd name="connsiteY2" fmla="*/ 10218 h 52420"/>
                  <a:gd name="connsiteX3" fmla="*/ 11995 w 17310"/>
                  <a:gd name="connsiteY3" fmla="*/ 52421 h 5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" h="52420">
                    <a:moveTo>
                      <a:pt x="11995" y="52421"/>
                    </a:moveTo>
                    <a:cubicBezTo>
                      <a:pt x="24434" y="38871"/>
                      <a:pt x="11995" y="5553"/>
                      <a:pt x="5553" y="0"/>
                    </a:cubicBezTo>
                    <a:cubicBezTo>
                      <a:pt x="3332" y="1777"/>
                      <a:pt x="0" y="-3776"/>
                      <a:pt x="0" y="10218"/>
                    </a:cubicBezTo>
                    <a:lnTo>
                      <a:pt x="11995" y="5242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E93DB28-62CF-4E1F-3DAD-0CE5311B5D4D}"/>
                  </a:ext>
                </a:extLst>
              </p:cNvPr>
              <p:cNvSpPr/>
              <p:nvPr/>
            </p:nvSpPr>
            <p:spPr>
              <a:xfrm>
                <a:off x="7950748" y="6020723"/>
                <a:ext cx="24307" cy="40304"/>
              </a:xfrm>
              <a:custGeom>
                <a:avLst/>
                <a:gdLst>
                  <a:gd name="connsiteX0" fmla="*/ 20447 w 24307"/>
                  <a:gd name="connsiteY0" fmla="*/ 40305 h 40304"/>
                  <a:gd name="connsiteX1" fmla="*/ 17338 w 24307"/>
                  <a:gd name="connsiteY1" fmla="*/ 15427 h 40304"/>
                  <a:gd name="connsiteX2" fmla="*/ 12 w 24307"/>
                  <a:gd name="connsiteY2" fmla="*/ 323 h 40304"/>
                  <a:gd name="connsiteX3" fmla="*/ 20447 w 24307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07" h="40304">
                    <a:moveTo>
                      <a:pt x="20447" y="40305"/>
                    </a:moveTo>
                    <a:cubicBezTo>
                      <a:pt x="28000" y="28755"/>
                      <a:pt x="23113" y="27644"/>
                      <a:pt x="17338" y="15427"/>
                    </a:cubicBezTo>
                    <a:cubicBezTo>
                      <a:pt x="12673" y="5876"/>
                      <a:pt x="14006" y="-1676"/>
                      <a:pt x="12" y="323"/>
                    </a:cubicBezTo>
                    <a:cubicBezTo>
                      <a:pt x="-432" y="12540"/>
                      <a:pt x="11785" y="36529"/>
                      <a:pt x="20447" y="4030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C9E9A46-C197-CA83-CCBE-5ACED5E75FA3}"/>
                  </a:ext>
                </a:extLst>
              </p:cNvPr>
              <p:cNvSpPr/>
              <p:nvPr/>
            </p:nvSpPr>
            <p:spPr>
              <a:xfrm>
                <a:off x="7259252" y="6053920"/>
                <a:ext cx="22716" cy="47533"/>
              </a:xfrm>
              <a:custGeom>
                <a:avLst/>
                <a:gdLst>
                  <a:gd name="connsiteX0" fmla="*/ 21795 w 22716"/>
                  <a:gd name="connsiteY0" fmla="*/ 47534 h 47533"/>
                  <a:gd name="connsiteX1" fmla="*/ 2248 w 22716"/>
                  <a:gd name="connsiteY1" fmla="*/ 0 h 47533"/>
                  <a:gd name="connsiteX2" fmla="*/ 7579 w 22716"/>
                  <a:gd name="connsiteY2" fmla="*/ 26210 h 47533"/>
                  <a:gd name="connsiteX3" fmla="*/ 21795 w 22716"/>
                  <a:gd name="connsiteY3" fmla="*/ 47534 h 4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6" h="47533">
                    <a:moveTo>
                      <a:pt x="21795" y="47534"/>
                    </a:moveTo>
                    <a:cubicBezTo>
                      <a:pt x="26237" y="37539"/>
                      <a:pt x="13798" y="5553"/>
                      <a:pt x="2248" y="0"/>
                    </a:cubicBezTo>
                    <a:cubicBezTo>
                      <a:pt x="-3528" y="8885"/>
                      <a:pt x="3136" y="16215"/>
                      <a:pt x="7579" y="26210"/>
                    </a:cubicBezTo>
                    <a:cubicBezTo>
                      <a:pt x="20462" y="55975"/>
                      <a:pt x="11133" y="43980"/>
                      <a:pt x="21795" y="4753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6513126-7D39-6044-9D8D-41214132F138}"/>
                  </a:ext>
                </a:extLst>
              </p:cNvPr>
              <p:cNvSpPr/>
              <p:nvPr/>
            </p:nvSpPr>
            <p:spPr>
              <a:xfrm>
                <a:off x="7592024" y="6462179"/>
                <a:ext cx="30819" cy="48866"/>
              </a:xfrm>
              <a:custGeom>
                <a:avLst/>
                <a:gdLst>
                  <a:gd name="connsiteX0" fmla="*/ 29099 w 30819"/>
                  <a:gd name="connsiteY0" fmla="*/ 48867 h 48866"/>
                  <a:gd name="connsiteX1" fmla="*/ 0 w 30819"/>
                  <a:gd name="connsiteY1" fmla="*/ 0 h 48866"/>
                  <a:gd name="connsiteX2" fmla="*/ 11995 w 30819"/>
                  <a:gd name="connsiteY2" fmla="*/ 23989 h 48866"/>
                  <a:gd name="connsiteX3" fmla="*/ 29099 w 30819"/>
                  <a:gd name="connsiteY3" fmla="*/ 48867 h 4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19" h="48866">
                    <a:moveTo>
                      <a:pt x="29099" y="48867"/>
                    </a:moveTo>
                    <a:cubicBezTo>
                      <a:pt x="38428" y="30875"/>
                      <a:pt x="7108" y="1111"/>
                      <a:pt x="0" y="0"/>
                    </a:cubicBezTo>
                    <a:cubicBezTo>
                      <a:pt x="0" y="12661"/>
                      <a:pt x="6220" y="16659"/>
                      <a:pt x="11995" y="23989"/>
                    </a:cubicBezTo>
                    <a:cubicBezTo>
                      <a:pt x="18659" y="32430"/>
                      <a:pt x="23768" y="41315"/>
                      <a:pt x="29099" y="4886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97C2380-9482-5E53-46B4-76A299037A34}"/>
                  </a:ext>
                </a:extLst>
              </p:cNvPr>
              <p:cNvSpPr/>
              <p:nvPr/>
            </p:nvSpPr>
            <p:spPr>
              <a:xfrm>
                <a:off x="7785941" y="6182528"/>
                <a:ext cx="26289" cy="46867"/>
              </a:xfrm>
              <a:custGeom>
                <a:avLst/>
                <a:gdLst>
                  <a:gd name="connsiteX0" fmla="*/ 0 w 26289"/>
                  <a:gd name="connsiteY0" fmla="*/ 8218 h 46867"/>
                  <a:gd name="connsiteX1" fmla="*/ 11995 w 26289"/>
                  <a:gd name="connsiteY1" fmla="*/ 27321 h 46867"/>
                  <a:gd name="connsiteX2" fmla="*/ 24656 w 26289"/>
                  <a:gd name="connsiteY2" fmla="*/ 46868 h 46867"/>
                  <a:gd name="connsiteX3" fmla="*/ 5997 w 26289"/>
                  <a:gd name="connsiteY3" fmla="*/ 0 h 46867"/>
                  <a:gd name="connsiteX4" fmla="*/ 0 w 26289"/>
                  <a:gd name="connsiteY4" fmla="*/ 8218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" h="46867">
                    <a:moveTo>
                      <a:pt x="0" y="8218"/>
                    </a:moveTo>
                    <a:cubicBezTo>
                      <a:pt x="3776" y="17325"/>
                      <a:pt x="6664" y="19325"/>
                      <a:pt x="11995" y="27321"/>
                    </a:cubicBezTo>
                    <a:cubicBezTo>
                      <a:pt x="18214" y="36650"/>
                      <a:pt x="16215" y="42203"/>
                      <a:pt x="24656" y="46868"/>
                    </a:cubicBezTo>
                    <a:cubicBezTo>
                      <a:pt x="31986" y="35984"/>
                      <a:pt x="12661" y="6664"/>
                      <a:pt x="5997" y="0"/>
                    </a:cubicBezTo>
                    <a:cubicBezTo>
                      <a:pt x="222" y="5331"/>
                      <a:pt x="3776" y="-3332"/>
                      <a:pt x="0" y="821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C3B6A7F-C83E-7A7D-6342-B366F90342AD}"/>
                  </a:ext>
                </a:extLst>
              </p:cNvPr>
              <p:cNvSpPr/>
              <p:nvPr/>
            </p:nvSpPr>
            <p:spPr>
              <a:xfrm>
                <a:off x="7544594" y="6200520"/>
                <a:ext cx="30992" cy="35539"/>
              </a:xfrm>
              <a:custGeom>
                <a:avLst/>
                <a:gdLst>
                  <a:gd name="connsiteX0" fmla="*/ 30993 w 30992"/>
                  <a:gd name="connsiteY0" fmla="*/ 31985 h 35539"/>
                  <a:gd name="connsiteX1" fmla="*/ 6115 w 30992"/>
                  <a:gd name="connsiteY1" fmla="*/ 0 h 35539"/>
                  <a:gd name="connsiteX2" fmla="*/ 8336 w 30992"/>
                  <a:gd name="connsiteY2" fmla="*/ 17325 h 35539"/>
                  <a:gd name="connsiteX3" fmla="*/ 22774 w 30992"/>
                  <a:gd name="connsiteY3" fmla="*/ 35539 h 35539"/>
                  <a:gd name="connsiteX4" fmla="*/ 30993 w 30992"/>
                  <a:gd name="connsiteY4" fmla="*/ 31985 h 3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92" h="35539">
                    <a:moveTo>
                      <a:pt x="30993" y="31985"/>
                    </a:moveTo>
                    <a:cubicBezTo>
                      <a:pt x="26550" y="20435"/>
                      <a:pt x="19442" y="3554"/>
                      <a:pt x="6115" y="0"/>
                    </a:cubicBezTo>
                    <a:cubicBezTo>
                      <a:pt x="-2992" y="10218"/>
                      <a:pt x="-1660" y="8663"/>
                      <a:pt x="8336" y="17325"/>
                    </a:cubicBezTo>
                    <a:cubicBezTo>
                      <a:pt x="18998" y="26655"/>
                      <a:pt x="15000" y="24211"/>
                      <a:pt x="22774" y="35539"/>
                    </a:cubicBezTo>
                    <a:lnTo>
                      <a:pt x="30993" y="3198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4CD595A-8646-F4F1-4C65-D42878FE41A1}"/>
                  </a:ext>
                </a:extLst>
              </p:cNvPr>
              <p:cNvSpPr/>
              <p:nvPr/>
            </p:nvSpPr>
            <p:spPr>
              <a:xfrm>
                <a:off x="7357634" y="5948190"/>
                <a:ext cx="28922" cy="41536"/>
              </a:xfrm>
              <a:custGeom>
                <a:avLst/>
                <a:gdLst>
                  <a:gd name="connsiteX0" fmla="*/ 28923 w 28922"/>
                  <a:gd name="connsiteY0" fmla="*/ 41537 h 41536"/>
                  <a:gd name="connsiteX1" fmla="*/ 2268 w 28922"/>
                  <a:gd name="connsiteY1" fmla="*/ 0 h 41536"/>
                  <a:gd name="connsiteX2" fmla="*/ 11153 w 28922"/>
                  <a:gd name="connsiteY2" fmla="*/ 23323 h 41536"/>
                  <a:gd name="connsiteX3" fmla="*/ 28923 w 28922"/>
                  <a:gd name="connsiteY3" fmla="*/ 41537 h 4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22" h="41536">
                    <a:moveTo>
                      <a:pt x="28923" y="41537"/>
                    </a:moveTo>
                    <a:cubicBezTo>
                      <a:pt x="26479" y="23989"/>
                      <a:pt x="12707" y="6219"/>
                      <a:pt x="2268" y="0"/>
                    </a:cubicBezTo>
                    <a:cubicBezTo>
                      <a:pt x="-3952" y="10662"/>
                      <a:pt x="3822" y="11772"/>
                      <a:pt x="11153" y="23323"/>
                    </a:cubicBezTo>
                    <a:cubicBezTo>
                      <a:pt x="18927" y="35984"/>
                      <a:pt x="15817" y="38427"/>
                      <a:pt x="28923" y="4153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5E61021-AF78-80BA-A512-D8714E37287B}"/>
                  </a:ext>
                </a:extLst>
              </p:cNvPr>
              <p:cNvSpPr/>
              <p:nvPr/>
            </p:nvSpPr>
            <p:spPr>
              <a:xfrm>
                <a:off x="7363454" y="6277152"/>
                <a:ext cx="31628" cy="44868"/>
              </a:xfrm>
              <a:custGeom>
                <a:avLst/>
                <a:gdLst>
                  <a:gd name="connsiteX0" fmla="*/ 16884 w 31628"/>
                  <a:gd name="connsiteY0" fmla="*/ 21102 h 44868"/>
                  <a:gd name="connsiteX1" fmla="*/ 2 w 31628"/>
                  <a:gd name="connsiteY1" fmla="*/ 0 h 44868"/>
                  <a:gd name="connsiteX2" fmla="*/ 29323 w 31628"/>
                  <a:gd name="connsiteY2" fmla="*/ 44869 h 44868"/>
                  <a:gd name="connsiteX3" fmla="*/ 16884 w 31628"/>
                  <a:gd name="connsiteY3" fmla="*/ 21102 h 4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28" h="44868">
                    <a:moveTo>
                      <a:pt x="16884" y="21102"/>
                    </a:moveTo>
                    <a:cubicBezTo>
                      <a:pt x="12219" y="15326"/>
                      <a:pt x="4889" y="3332"/>
                      <a:pt x="2" y="0"/>
                    </a:cubicBezTo>
                    <a:cubicBezTo>
                      <a:pt x="-220" y="18880"/>
                      <a:pt x="17550" y="37539"/>
                      <a:pt x="29323" y="44869"/>
                    </a:cubicBezTo>
                    <a:cubicBezTo>
                      <a:pt x="35542" y="29320"/>
                      <a:pt x="28434" y="34873"/>
                      <a:pt x="16884" y="2110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C89C911-31EE-EE1E-968A-8929DA061905}"/>
                  </a:ext>
                </a:extLst>
              </p:cNvPr>
              <p:cNvSpPr/>
              <p:nvPr/>
            </p:nvSpPr>
            <p:spPr>
              <a:xfrm>
                <a:off x="7147873" y="6469953"/>
                <a:ext cx="15503" cy="40870"/>
              </a:xfrm>
              <a:custGeom>
                <a:avLst/>
                <a:gdLst>
                  <a:gd name="connsiteX0" fmla="*/ 11448 w 15503"/>
                  <a:gd name="connsiteY0" fmla="*/ 40870 h 40870"/>
                  <a:gd name="connsiteX1" fmla="*/ 9004 w 15503"/>
                  <a:gd name="connsiteY1" fmla="*/ 0 h 40870"/>
                  <a:gd name="connsiteX2" fmla="*/ 2562 w 15503"/>
                  <a:gd name="connsiteY2" fmla="*/ 19769 h 40870"/>
                  <a:gd name="connsiteX3" fmla="*/ 11448 w 15503"/>
                  <a:gd name="connsiteY3" fmla="*/ 40870 h 4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3" h="40870">
                    <a:moveTo>
                      <a:pt x="11448" y="40870"/>
                    </a:moveTo>
                    <a:cubicBezTo>
                      <a:pt x="20333" y="29986"/>
                      <a:pt x="12336" y="14660"/>
                      <a:pt x="9004" y="0"/>
                    </a:cubicBezTo>
                    <a:cubicBezTo>
                      <a:pt x="-2102" y="4665"/>
                      <a:pt x="-1214" y="5109"/>
                      <a:pt x="2562" y="19769"/>
                    </a:cubicBezTo>
                    <a:cubicBezTo>
                      <a:pt x="5006" y="29098"/>
                      <a:pt x="7005" y="36206"/>
                      <a:pt x="11448" y="408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A1E828D-9D05-45A1-ECFB-02E72E9DCD75}"/>
                  </a:ext>
                </a:extLst>
              </p:cNvPr>
              <p:cNvSpPr/>
              <p:nvPr/>
            </p:nvSpPr>
            <p:spPr>
              <a:xfrm>
                <a:off x="7134221" y="6264104"/>
                <a:ext cx="23646" cy="47032"/>
              </a:xfrm>
              <a:custGeom>
                <a:avLst/>
                <a:gdLst>
                  <a:gd name="connsiteX0" fmla="*/ 15993 w 23646"/>
                  <a:gd name="connsiteY0" fmla="*/ 21044 h 47032"/>
                  <a:gd name="connsiteX1" fmla="*/ 0 w 23646"/>
                  <a:gd name="connsiteY1" fmla="*/ 165 h 47032"/>
                  <a:gd name="connsiteX2" fmla="*/ 21768 w 23646"/>
                  <a:gd name="connsiteY2" fmla="*/ 47032 h 47032"/>
                  <a:gd name="connsiteX3" fmla="*/ 15993 w 23646"/>
                  <a:gd name="connsiteY3" fmla="*/ 21044 h 4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46" h="47032">
                    <a:moveTo>
                      <a:pt x="15993" y="21044"/>
                    </a:moveTo>
                    <a:cubicBezTo>
                      <a:pt x="3332" y="-6721"/>
                      <a:pt x="6886" y="1497"/>
                      <a:pt x="0" y="165"/>
                    </a:cubicBezTo>
                    <a:cubicBezTo>
                      <a:pt x="1333" y="11937"/>
                      <a:pt x="13994" y="39036"/>
                      <a:pt x="21768" y="47032"/>
                    </a:cubicBezTo>
                    <a:cubicBezTo>
                      <a:pt x="27099" y="38147"/>
                      <a:pt x="19769" y="29263"/>
                      <a:pt x="15993" y="210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9EEE7AE-0A73-C189-D922-128C4E951C6F}"/>
                  </a:ext>
                </a:extLst>
              </p:cNvPr>
              <p:cNvSpPr/>
              <p:nvPr/>
            </p:nvSpPr>
            <p:spPr>
              <a:xfrm>
                <a:off x="7814693" y="5950633"/>
                <a:ext cx="27718" cy="41758"/>
              </a:xfrm>
              <a:custGeom>
                <a:avLst/>
                <a:gdLst>
                  <a:gd name="connsiteX0" fmla="*/ 26335 w 27718"/>
                  <a:gd name="connsiteY0" fmla="*/ 31985 h 41758"/>
                  <a:gd name="connsiteX1" fmla="*/ 2568 w 27718"/>
                  <a:gd name="connsiteY1" fmla="*/ 0 h 41758"/>
                  <a:gd name="connsiteX2" fmla="*/ 10564 w 27718"/>
                  <a:gd name="connsiteY2" fmla="*/ 21324 h 41758"/>
                  <a:gd name="connsiteX3" fmla="*/ 22337 w 27718"/>
                  <a:gd name="connsiteY3" fmla="*/ 41759 h 41758"/>
                  <a:gd name="connsiteX4" fmla="*/ 26335 w 27718"/>
                  <a:gd name="connsiteY4" fmla="*/ 31985 h 4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18" h="41758">
                    <a:moveTo>
                      <a:pt x="26335" y="31985"/>
                    </a:moveTo>
                    <a:cubicBezTo>
                      <a:pt x="24558" y="24878"/>
                      <a:pt x="11453" y="5331"/>
                      <a:pt x="2568" y="0"/>
                    </a:cubicBezTo>
                    <a:cubicBezTo>
                      <a:pt x="-4318" y="9551"/>
                      <a:pt x="4123" y="13327"/>
                      <a:pt x="10564" y="21324"/>
                    </a:cubicBezTo>
                    <a:cubicBezTo>
                      <a:pt x="17228" y="29764"/>
                      <a:pt x="17450" y="32208"/>
                      <a:pt x="22337" y="41759"/>
                    </a:cubicBezTo>
                    <a:cubicBezTo>
                      <a:pt x="27446" y="38205"/>
                      <a:pt x="29223" y="42869"/>
                      <a:pt x="26335" y="3198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EFDD1D0-0297-E21D-69C5-D79C034DC949}"/>
                  </a:ext>
                </a:extLst>
              </p:cNvPr>
              <p:cNvSpPr/>
              <p:nvPr/>
            </p:nvSpPr>
            <p:spPr>
              <a:xfrm>
                <a:off x="7095608" y="6572573"/>
                <a:ext cx="22753" cy="40426"/>
              </a:xfrm>
              <a:custGeom>
                <a:avLst/>
                <a:gdLst>
                  <a:gd name="connsiteX0" fmla="*/ 22397 w 22753"/>
                  <a:gd name="connsiteY0" fmla="*/ 40426 h 40426"/>
                  <a:gd name="connsiteX1" fmla="*/ 4405 w 22753"/>
                  <a:gd name="connsiteY1" fmla="*/ 0 h 40426"/>
                  <a:gd name="connsiteX2" fmla="*/ 1073 w 22753"/>
                  <a:gd name="connsiteY2" fmla="*/ 9995 h 40426"/>
                  <a:gd name="connsiteX3" fmla="*/ 22397 w 22753"/>
                  <a:gd name="connsiteY3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53" h="40426">
                    <a:moveTo>
                      <a:pt x="22397" y="40426"/>
                    </a:moveTo>
                    <a:cubicBezTo>
                      <a:pt x="25062" y="27543"/>
                      <a:pt x="12179" y="6219"/>
                      <a:pt x="4405" y="0"/>
                    </a:cubicBezTo>
                    <a:cubicBezTo>
                      <a:pt x="2405" y="1777"/>
                      <a:pt x="-2037" y="1111"/>
                      <a:pt x="1073" y="9995"/>
                    </a:cubicBezTo>
                    <a:cubicBezTo>
                      <a:pt x="1517" y="11772"/>
                      <a:pt x="15067" y="37316"/>
                      <a:pt x="22397" y="404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CB5FACB-E505-602B-2C69-7FEA0E533B05}"/>
                  </a:ext>
                </a:extLst>
              </p:cNvPr>
              <p:cNvSpPr/>
              <p:nvPr/>
            </p:nvSpPr>
            <p:spPr>
              <a:xfrm>
                <a:off x="6960544" y="5915292"/>
                <a:ext cx="15424" cy="43115"/>
              </a:xfrm>
              <a:custGeom>
                <a:avLst/>
                <a:gdLst>
                  <a:gd name="connsiteX0" fmla="*/ 2417 w 15424"/>
                  <a:gd name="connsiteY0" fmla="*/ 43116 h 43115"/>
                  <a:gd name="connsiteX1" fmla="*/ 11968 w 15424"/>
                  <a:gd name="connsiteY1" fmla="*/ 19349 h 43115"/>
                  <a:gd name="connsiteX2" fmla="*/ 7970 w 15424"/>
                  <a:gd name="connsiteY2" fmla="*/ 469 h 43115"/>
                  <a:gd name="connsiteX3" fmla="*/ 2417 w 15424"/>
                  <a:gd name="connsiteY3" fmla="*/ 43116 h 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24" h="43115">
                    <a:moveTo>
                      <a:pt x="2417" y="43116"/>
                    </a:moveTo>
                    <a:cubicBezTo>
                      <a:pt x="8414" y="32898"/>
                      <a:pt x="8414" y="31788"/>
                      <a:pt x="11968" y="19349"/>
                    </a:cubicBezTo>
                    <a:cubicBezTo>
                      <a:pt x="19521" y="-7306"/>
                      <a:pt x="13079" y="1801"/>
                      <a:pt x="7970" y="469"/>
                    </a:cubicBezTo>
                    <a:cubicBezTo>
                      <a:pt x="1306" y="10464"/>
                      <a:pt x="-2914" y="34675"/>
                      <a:pt x="2417" y="4311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8266C03-A865-114E-9F3F-4D7A45D595BB}"/>
                  </a:ext>
                </a:extLst>
              </p:cNvPr>
              <p:cNvSpPr/>
              <p:nvPr/>
            </p:nvSpPr>
            <p:spPr>
              <a:xfrm>
                <a:off x="7733187" y="6026599"/>
                <a:ext cx="25377" cy="31541"/>
              </a:xfrm>
              <a:custGeom>
                <a:avLst/>
                <a:gdLst>
                  <a:gd name="connsiteX0" fmla="*/ 24322 w 25377"/>
                  <a:gd name="connsiteY0" fmla="*/ 31541 h 31541"/>
                  <a:gd name="connsiteX1" fmla="*/ 1887 w 25377"/>
                  <a:gd name="connsiteY1" fmla="*/ 0 h 31541"/>
                  <a:gd name="connsiteX2" fmla="*/ 9217 w 25377"/>
                  <a:gd name="connsiteY2" fmla="*/ 18436 h 31541"/>
                  <a:gd name="connsiteX3" fmla="*/ 24322 w 25377"/>
                  <a:gd name="connsiteY3" fmla="*/ 31541 h 3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77" h="31541">
                    <a:moveTo>
                      <a:pt x="24322" y="31541"/>
                    </a:moveTo>
                    <a:cubicBezTo>
                      <a:pt x="29653" y="19102"/>
                      <a:pt x="13659" y="1999"/>
                      <a:pt x="1887" y="0"/>
                    </a:cubicBezTo>
                    <a:cubicBezTo>
                      <a:pt x="-3222" y="10440"/>
                      <a:pt x="2997" y="12217"/>
                      <a:pt x="9217" y="18436"/>
                    </a:cubicBezTo>
                    <a:cubicBezTo>
                      <a:pt x="16325" y="25100"/>
                      <a:pt x="15881" y="27543"/>
                      <a:pt x="24322" y="3154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EAE5485-A807-7011-CB80-855BDC997B61}"/>
                  </a:ext>
                </a:extLst>
              </p:cNvPr>
              <p:cNvSpPr/>
              <p:nvPr/>
            </p:nvSpPr>
            <p:spPr>
              <a:xfrm>
                <a:off x="7261712" y="6264269"/>
                <a:ext cx="14608" cy="39315"/>
              </a:xfrm>
              <a:custGeom>
                <a:avLst/>
                <a:gdLst>
                  <a:gd name="connsiteX0" fmla="*/ 12670 w 14608"/>
                  <a:gd name="connsiteY0" fmla="*/ 39315 h 39315"/>
                  <a:gd name="connsiteX1" fmla="*/ 11560 w 14608"/>
                  <a:gd name="connsiteY1" fmla="*/ 19547 h 39315"/>
                  <a:gd name="connsiteX2" fmla="*/ 2897 w 14608"/>
                  <a:gd name="connsiteY2" fmla="*/ 0 h 39315"/>
                  <a:gd name="connsiteX3" fmla="*/ 12670 w 14608"/>
                  <a:gd name="connsiteY3" fmla="*/ 39315 h 3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8" h="39315">
                    <a:moveTo>
                      <a:pt x="12670" y="39315"/>
                    </a:moveTo>
                    <a:cubicBezTo>
                      <a:pt x="16669" y="31319"/>
                      <a:pt x="13559" y="26655"/>
                      <a:pt x="11560" y="19547"/>
                    </a:cubicBezTo>
                    <a:cubicBezTo>
                      <a:pt x="8450" y="8218"/>
                      <a:pt x="11115" y="3776"/>
                      <a:pt x="2897" y="0"/>
                    </a:cubicBezTo>
                    <a:cubicBezTo>
                      <a:pt x="-2656" y="9551"/>
                      <a:pt x="-657" y="36206"/>
                      <a:pt x="12670" y="39315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109111F-73E5-8A74-949B-E527F70A4F93}"/>
                  </a:ext>
                </a:extLst>
              </p:cNvPr>
              <p:cNvSpPr/>
              <p:nvPr/>
            </p:nvSpPr>
            <p:spPr>
              <a:xfrm>
                <a:off x="7657073" y="6622773"/>
                <a:ext cx="28244" cy="44646"/>
              </a:xfrm>
              <a:custGeom>
                <a:avLst/>
                <a:gdLst>
                  <a:gd name="connsiteX0" fmla="*/ 28244 w 28244"/>
                  <a:gd name="connsiteY0" fmla="*/ 44646 h 44646"/>
                  <a:gd name="connsiteX1" fmla="*/ 34 w 28244"/>
                  <a:gd name="connsiteY1" fmla="*/ 0 h 44646"/>
                  <a:gd name="connsiteX2" fmla="*/ 28244 w 28244"/>
                  <a:gd name="connsiteY2" fmla="*/ 44646 h 4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44" h="44646">
                    <a:moveTo>
                      <a:pt x="28244" y="44646"/>
                    </a:moveTo>
                    <a:cubicBezTo>
                      <a:pt x="27578" y="31319"/>
                      <a:pt x="9586" y="9773"/>
                      <a:pt x="34" y="0"/>
                    </a:cubicBezTo>
                    <a:cubicBezTo>
                      <a:pt x="-854" y="14660"/>
                      <a:pt x="15805" y="39538"/>
                      <a:pt x="28244" y="4464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1854E0A-99D9-71AF-8487-4DD3ECA6E356}"/>
                  </a:ext>
                </a:extLst>
              </p:cNvPr>
              <p:cNvSpPr/>
              <p:nvPr/>
            </p:nvSpPr>
            <p:spPr>
              <a:xfrm>
                <a:off x="7128445" y="5993503"/>
                <a:ext cx="14466" cy="40426"/>
              </a:xfrm>
              <a:custGeom>
                <a:avLst/>
                <a:gdLst>
                  <a:gd name="connsiteX0" fmla="*/ 0 w 14466"/>
                  <a:gd name="connsiteY0" fmla="*/ 40426 h 40426"/>
                  <a:gd name="connsiteX1" fmla="*/ 12661 w 14466"/>
                  <a:gd name="connsiteY1" fmla="*/ 24878 h 40426"/>
                  <a:gd name="connsiteX2" fmla="*/ 11106 w 14466"/>
                  <a:gd name="connsiteY2" fmla="*/ 0 h 40426"/>
                  <a:gd name="connsiteX3" fmla="*/ 6442 w 14466"/>
                  <a:gd name="connsiteY3" fmla="*/ 4665 h 40426"/>
                  <a:gd name="connsiteX4" fmla="*/ 0 w 14466"/>
                  <a:gd name="connsiteY4" fmla="*/ 40426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66" h="40426">
                    <a:moveTo>
                      <a:pt x="0" y="40426"/>
                    </a:moveTo>
                    <a:cubicBezTo>
                      <a:pt x="11773" y="40426"/>
                      <a:pt x="10662" y="35984"/>
                      <a:pt x="12661" y="24878"/>
                    </a:cubicBezTo>
                    <a:cubicBezTo>
                      <a:pt x="14660" y="13772"/>
                      <a:pt x="15993" y="8663"/>
                      <a:pt x="11106" y="0"/>
                    </a:cubicBezTo>
                    <a:cubicBezTo>
                      <a:pt x="8663" y="1999"/>
                      <a:pt x="8885" y="-222"/>
                      <a:pt x="6442" y="4665"/>
                    </a:cubicBezTo>
                    <a:lnTo>
                      <a:pt x="0" y="40426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0E61251-8B7F-7E31-107B-1BB3476E52AB}"/>
                  </a:ext>
                </a:extLst>
              </p:cNvPr>
              <p:cNvSpPr/>
              <p:nvPr/>
            </p:nvSpPr>
            <p:spPr>
              <a:xfrm>
                <a:off x="7751956" y="5819804"/>
                <a:ext cx="21796" cy="30652"/>
              </a:xfrm>
              <a:custGeom>
                <a:avLst/>
                <a:gdLst>
                  <a:gd name="connsiteX0" fmla="*/ 18881 w 21796"/>
                  <a:gd name="connsiteY0" fmla="*/ 30653 h 30652"/>
                  <a:gd name="connsiteX1" fmla="*/ 0 w 21796"/>
                  <a:gd name="connsiteY1" fmla="*/ 0 h 30652"/>
                  <a:gd name="connsiteX2" fmla="*/ 6442 w 21796"/>
                  <a:gd name="connsiteY2" fmla="*/ 18436 h 30652"/>
                  <a:gd name="connsiteX3" fmla="*/ 18881 w 21796"/>
                  <a:gd name="connsiteY3" fmla="*/ 30653 h 3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" h="30652">
                    <a:moveTo>
                      <a:pt x="18881" y="30653"/>
                    </a:moveTo>
                    <a:cubicBezTo>
                      <a:pt x="30431" y="15771"/>
                      <a:pt x="4220" y="1555"/>
                      <a:pt x="0" y="0"/>
                    </a:cubicBezTo>
                    <a:cubicBezTo>
                      <a:pt x="222" y="12217"/>
                      <a:pt x="889" y="10884"/>
                      <a:pt x="6442" y="18436"/>
                    </a:cubicBezTo>
                    <a:cubicBezTo>
                      <a:pt x="11328" y="25100"/>
                      <a:pt x="11995" y="27321"/>
                      <a:pt x="18881" y="3065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20C7B5D-AF00-8675-0CF5-F1EC99FF890B}"/>
                  </a:ext>
                </a:extLst>
              </p:cNvPr>
              <p:cNvSpPr/>
              <p:nvPr/>
            </p:nvSpPr>
            <p:spPr>
              <a:xfrm>
                <a:off x="7486958" y="5832706"/>
                <a:ext cx="28501" cy="28069"/>
              </a:xfrm>
              <a:custGeom>
                <a:avLst/>
                <a:gdLst>
                  <a:gd name="connsiteX0" fmla="*/ 0 w 28501"/>
                  <a:gd name="connsiteY0" fmla="*/ 4201 h 28069"/>
                  <a:gd name="connsiteX1" fmla="*/ 19991 w 28501"/>
                  <a:gd name="connsiteY1" fmla="*/ 23970 h 28069"/>
                  <a:gd name="connsiteX2" fmla="*/ 26433 w 28501"/>
                  <a:gd name="connsiteY2" fmla="*/ 17528 h 28069"/>
                  <a:gd name="connsiteX3" fmla="*/ 0 w 28501"/>
                  <a:gd name="connsiteY3" fmla="*/ 4201 h 2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01" h="28069">
                    <a:moveTo>
                      <a:pt x="0" y="4201"/>
                    </a:moveTo>
                    <a:lnTo>
                      <a:pt x="19991" y="23970"/>
                    </a:lnTo>
                    <a:cubicBezTo>
                      <a:pt x="32208" y="35076"/>
                      <a:pt x="28210" y="20416"/>
                      <a:pt x="26433" y="17528"/>
                    </a:cubicBezTo>
                    <a:cubicBezTo>
                      <a:pt x="21102" y="10198"/>
                      <a:pt x="7108" y="-8238"/>
                      <a:pt x="0" y="420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46D2F6F-799E-2F44-9DBA-5A5C7159B9B4}"/>
                  </a:ext>
                </a:extLst>
              </p:cNvPr>
              <p:cNvSpPr/>
              <p:nvPr/>
            </p:nvSpPr>
            <p:spPr>
              <a:xfrm>
                <a:off x="7130465" y="6169645"/>
                <a:ext cx="11836" cy="37538"/>
              </a:xfrm>
              <a:custGeom>
                <a:avLst/>
                <a:gdLst>
                  <a:gd name="connsiteX0" fmla="*/ 5755 w 11836"/>
                  <a:gd name="connsiteY0" fmla="*/ 0 h 37538"/>
                  <a:gd name="connsiteX1" fmla="*/ 5755 w 11836"/>
                  <a:gd name="connsiteY1" fmla="*/ 37539 h 37538"/>
                  <a:gd name="connsiteX2" fmla="*/ 5755 w 11836"/>
                  <a:gd name="connsiteY2" fmla="*/ 0 h 3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6" h="37538">
                    <a:moveTo>
                      <a:pt x="5755" y="0"/>
                    </a:moveTo>
                    <a:cubicBezTo>
                      <a:pt x="-1353" y="9551"/>
                      <a:pt x="-2464" y="26877"/>
                      <a:pt x="5755" y="37539"/>
                    </a:cubicBezTo>
                    <a:cubicBezTo>
                      <a:pt x="13974" y="28654"/>
                      <a:pt x="13752" y="8885"/>
                      <a:pt x="5755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0BA1134-7925-4EF4-E15E-ACACF69D875A}"/>
                  </a:ext>
                </a:extLst>
              </p:cNvPr>
              <p:cNvSpPr/>
              <p:nvPr/>
            </p:nvSpPr>
            <p:spPr>
              <a:xfrm>
                <a:off x="6979522" y="6100565"/>
                <a:ext cx="12124" cy="32429"/>
              </a:xfrm>
              <a:custGeom>
                <a:avLst/>
                <a:gdLst>
                  <a:gd name="connsiteX0" fmla="*/ 5429 w 12124"/>
                  <a:gd name="connsiteY0" fmla="*/ 0 h 32429"/>
                  <a:gd name="connsiteX1" fmla="*/ 764 w 12124"/>
                  <a:gd name="connsiteY1" fmla="*/ 14438 h 32429"/>
                  <a:gd name="connsiteX2" fmla="*/ 3430 w 12124"/>
                  <a:gd name="connsiteY2" fmla="*/ 32430 h 32429"/>
                  <a:gd name="connsiteX3" fmla="*/ 5429 w 12124"/>
                  <a:gd name="connsiteY3" fmla="*/ 0 h 3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4" h="32429">
                    <a:moveTo>
                      <a:pt x="5429" y="0"/>
                    </a:moveTo>
                    <a:cubicBezTo>
                      <a:pt x="-2790" y="6442"/>
                      <a:pt x="764" y="-222"/>
                      <a:pt x="764" y="14438"/>
                    </a:cubicBezTo>
                    <a:cubicBezTo>
                      <a:pt x="542" y="26210"/>
                      <a:pt x="-346" y="24878"/>
                      <a:pt x="3430" y="32430"/>
                    </a:cubicBezTo>
                    <a:cubicBezTo>
                      <a:pt x="16980" y="27987"/>
                      <a:pt x="12315" y="9329"/>
                      <a:pt x="5429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4C1FCEA-7E4E-545D-FB55-577AC464ADD6}"/>
                  </a:ext>
                </a:extLst>
              </p:cNvPr>
              <p:cNvSpPr/>
              <p:nvPr/>
            </p:nvSpPr>
            <p:spPr>
              <a:xfrm>
                <a:off x="7694063" y="6385769"/>
                <a:ext cx="11970" cy="34650"/>
              </a:xfrm>
              <a:custGeom>
                <a:avLst/>
                <a:gdLst>
                  <a:gd name="connsiteX0" fmla="*/ 8136 w 11970"/>
                  <a:gd name="connsiteY0" fmla="*/ 34651 h 34650"/>
                  <a:gd name="connsiteX1" fmla="*/ 2361 w 11970"/>
                  <a:gd name="connsiteY1" fmla="*/ 0 h 34650"/>
                  <a:gd name="connsiteX2" fmla="*/ 1473 w 11970"/>
                  <a:gd name="connsiteY2" fmla="*/ 15549 h 34650"/>
                  <a:gd name="connsiteX3" fmla="*/ 8136 w 11970"/>
                  <a:gd name="connsiteY3" fmla="*/ 34651 h 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0" h="34650">
                    <a:moveTo>
                      <a:pt x="8136" y="34651"/>
                    </a:moveTo>
                    <a:cubicBezTo>
                      <a:pt x="16133" y="22879"/>
                      <a:pt x="10358" y="7774"/>
                      <a:pt x="2361" y="0"/>
                    </a:cubicBezTo>
                    <a:cubicBezTo>
                      <a:pt x="-971" y="6664"/>
                      <a:pt x="-305" y="8441"/>
                      <a:pt x="1473" y="15549"/>
                    </a:cubicBezTo>
                    <a:lnTo>
                      <a:pt x="8136" y="34651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DD2C966-EA1D-7E37-D610-6E81CE0B4CCD}"/>
                  </a:ext>
                </a:extLst>
              </p:cNvPr>
              <p:cNvSpPr/>
              <p:nvPr/>
            </p:nvSpPr>
            <p:spPr>
              <a:xfrm>
                <a:off x="7165318" y="6717397"/>
                <a:ext cx="25988" cy="25543"/>
              </a:xfrm>
              <a:custGeom>
                <a:avLst/>
                <a:gdLst>
                  <a:gd name="connsiteX0" fmla="*/ 25989 w 25988"/>
                  <a:gd name="connsiteY0" fmla="*/ 25544 h 25543"/>
                  <a:gd name="connsiteX1" fmla="*/ 13772 w 25988"/>
                  <a:gd name="connsiteY1" fmla="*/ 12883 h 25543"/>
                  <a:gd name="connsiteX2" fmla="*/ 0 w 25988"/>
                  <a:gd name="connsiteY2" fmla="*/ 0 h 25543"/>
                  <a:gd name="connsiteX3" fmla="*/ 25989 w 25988"/>
                  <a:gd name="connsiteY3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88" h="25543">
                    <a:moveTo>
                      <a:pt x="25989" y="25544"/>
                    </a:moveTo>
                    <a:cubicBezTo>
                      <a:pt x="22657" y="15771"/>
                      <a:pt x="21768" y="19325"/>
                      <a:pt x="13772" y="12883"/>
                    </a:cubicBezTo>
                    <a:cubicBezTo>
                      <a:pt x="6886" y="7330"/>
                      <a:pt x="7330" y="5553"/>
                      <a:pt x="0" y="0"/>
                    </a:cubicBezTo>
                    <a:cubicBezTo>
                      <a:pt x="2888" y="14660"/>
                      <a:pt x="11106" y="25544"/>
                      <a:pt x="25989" y="25544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B1D15077-AF7D-F68F-3BE2-AB4224DEFFB7}"/>
                  </a:ext>
                </a:extLst>
              </p:cNvPr>
              <p:cNvSpPr/>
              <p:nvPr/>
            </p:nvSpPr>
            <p:spPr>
              <a:xfrm>
                <a:off x="6916536" y="6154985"/>
                <a:ext cx="11030" cy="25543"/>
              </a:xfrm>
              <a:custGeom>
                <a:avLst/>
                <a:gdLst>
                  <a:gd name="connsiteX0" fmla="*/ 0 w 11030"/>
                  <a:gd name="connsiteY0" fmla="*/ 25544 h 25543"/>
                  <a:gd name="connsiteX1" fmla="*/ 1111 w 11030"/>
                  <a:gd name="connsiteY1" fmla="*/ 0 h 25543"/>
                  <a:gd name="connsiteX2" fmla="*/ 0 w 11030"/>
                  <a:gd name="connsiteY2" fmla="*/ 25544 h 2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30" h="25543">
                    <a:moveTo>
                      <a:pt x="0" y="25544"/>
                    </a:moveTo>
                    <a:cubicBezTo>
                      <a:pt x="18214" y="23323"/>
                      <a:pt x="10440" y="4220"/>
                      <a:pt x="1111" y="0"/>
                    </a:cubicBezTo>
                    <a:lnTo>
                      <a:pt x="0" y="25544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E7412B8-19AD-2A41-788E-C14110B97773}"/>
                  </a:ext>
                </a:extLst>
              </p:cNvPr>
              <p:cNvSpPr/>
              <p:nvPr/>
            </p:nvSpPr>
            <p:spPr>
              <a:xfrm>
                <a:off x="7528274" y="5657655"/>
                <a:ext cx="21768" cy="15770"/>
              </a:xfrm>
              <a:custGeom>
                <a:avLst/>
                <a:gdLst>
                  <a:gd name="connsiteX0" fmla="*/ 21768 w 21768"/>
                  <a:gd name="connsiteY0" fmla="*/ 15771 h 15770"/>
                  <a:gd name="connsiteX1" fmla="*/ 0 w 21768"/>
                  <a:gd name="connsiteY1" fmla="*/ 0 h 15770"/>
                  <a:gd name="connsiteX2" fmla="*/ 21768 w 21768"/>
                  <a:gd name="connsiteY2" fmla="*/ 15771 h 1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8" h="15770">
                    <a:moveTo>
                      <a:pt x="21768" y="15771"/>
                    </a:moveTo>
                    <a:cubicBezTo>
                      <a:pt x="19103" y="4442"/>
                      <a:pt x="10440" y="666"/>
                      <a:pt x="0" y="0"/>
                    </a:cubicBezTo>
                    <a:cubicBezTo>
                      <a:pt x="1777" y="13105"/>
                      <a:pt x="8663" y="14882"/>
                      <a:pt x="21768" y="1577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2A7181F-ADF7-4AB7-8F76-75DD4ABA2447}"/>
                  </a:ext>
                </a:extLst>
              </p:cNvPr>
              <p:cNvSpPr/>
              <p:nvPr/>
            </p:nvSpPr>
            <p:spPr>
              <a:xfrm>
                <a:off x="7928129" y="6375996"/>
                <a:ext cx="14398" cy="17547"/>
              </a:xfrm>
              <a:custGeom>
                <a:avLst/>
                <a:gdLst>
                  <a:gd name="connsiteX0" fmla="*/ 13745 w 14398"/>
                  <a:gd name="connsiteY0" fmla="*/ 17548 h 17547"/>
                  <a:gd name="connsiteX1" fmla="*/ 4638 w 14398"/>
                  <a:gd name="connsiteY1" fmla="*/ 0 h 17547"/>
                  <a:gd name="connsiteX2" fmla="*/ 13745 w 14398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8" h="17547">
                    <a:moveTo>
                      <a:pt x="13745" y="17548"/>
                    </a:moveTo>
                    <a:cubicBezTo>
                      <a:pt x="14634" y="2221"/>
                      <a:pt x="16411" y="3110"/>
                      <a:pt x="4638" y="0"/>
                    </a:cubicBezTo>
                    <a:cubicBezTo>
                      <a:pt x="-3136" y="12661"/>
                      <a:pt x="-1803" y="16437"/>
                      <a:pt x="13745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A3B54A8-AE59-ED23-ADA7-73EDAB36C6F6}"/>
                  </a:ext>
                </a:extLst>
              </p:cNvPr>
              <p:cNvSpPr/>
              <p:nvPr/>
            </p:nvSpPr>
            <p:spPr>
              <a:xfrm>
                <a:off x="7931799" y="6321798"/>
                <a:ext cx="14740" cy="16243"/>
              </a:xfrm>
              <a:custGeom>
                <a:avLst/>
                <a:gdLst>
                  <a:gd name="connsiteX0" fmla="*/ 14740 w 14740"/>
                  <a:gd name="connsiteY0" fmla="*/ 14438 h 16243"/>
                  <a:gd name="connsiteX1" fmla="*/ 3856 w 14740"/>
                  <a:gd name="connsiteY1" fmla="*/ 0 h 16243"/>
                  <a:gd name="connsiteX2" fmla="*/ 2079 w 14740"/>
                  <a:gd name="connsiteY2" fmla="*/ 12217 h 16243"/>
                  <a:gd name="connsiteX3" fmla="*/ 14740 w 14740"/>
                  <a:gd name="connsiteY3" fmla="*/ 14438 h 1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0" h="16243">
                    <a:moveTo>
                      <a:pt x="14740" y="14438"/>
                    </a:moveTo>
                    <a:cubicBezTo>
                      <a:pt x="11186" y="-2221"/>
                      <a:pt x="18738" y="3110"/>
                      <a:pt x="3856" y="0"/>
                    </a:cubicBezTo>
                    <a:cubicBezTo>
                      <a:pt x="3856" y="0"/>
                      <a:pt x="-3474" y="2221"/>
                      <a:pt x="2079" y="12217"/>
                    </a:cubicBezTo>
                    <a:cubicBezTo>
                      <a:pt x="5411" y="18214"/>
                      <a:pt x="8298" y="16215"/>
                      <a:pt x="14740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41022EA-40C5-DA36-3A94-7EC600812A10}"/>
                  </a:ext>
                </a:extLst>
              </p:cNvPr>
              <p:cNvSpPr/>
              <p:nvPr/>
            </p:nvSpPr>
            <p:spPr>
              <a:xfrm>
                <a:off x="7617849" y="5917315"/>
                <a:ext cx="13269" cy="17466"/>
              </a:xfrm>
              <a:custGeom>
                <a:avLst/>
                <a:gdLst>
                  <a:gd name="connsiteX0" fmla="*/ 13047 w 13269"/>
                  <a:gd name="connsiteY0" fmla="*/ 14438 h 17466"/>
                  <a:gd name="connsiteX1" fmla="*/ 13047 w 13269"/>
                  <a:gd name="connsiteY1" fmla="*/ 0 h 17466"/>
                  <a:gd name="connsiteX2" fmla="*/ 386 w 13269"/>
                  <a:gd name="connsiteY2" fmla="*/ 9551 h 17466"/>
                  <a:gd name="connsiteX3" fmla="*/ 4162 w 13269"/>
                  <a:gd name="connsiteY3" fmla="*/ 14660 h 17466"/>
                  <a:gd name="connsiteX4" fmla="*/ 13047 w 13269"/>
                  <a:gd name="connsiteY4" fmla="*/ 14438 h 1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69" h="17466">
                    <a:moveTo>
                      <a:pt x="13047" y="14438"/>
                    </a:moveTo>
                    <a:lnTo>
                      <a:pt x="13047" y="0"/>
                    </a:lnTo>
                    <a:cubicBezTo>
                      <a:pt x="4384" y="666"/>
                      <a:pt x="-1613" y="0"/>
                      <a:pt x="386" y="9551"/>
                    </a:cubicBezTo>
                    <a:cubicBezTo>
                      <a:pt x="608" y="11106"/>
                      <a:pt x="2829" y="13994"/>
                      <a:pt x="4162" y="14660"/>
                    </a:cubicBezTo>
                    <a:cubicBezTo>
                      <a:pt x="15491" y="21102"/>
                      <a:pt x="13047" y="14438"/>
                      <a:pt x="13047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88726AA-6EC4-BA31-C46F-BCDE8CE7006E}"/>
                  </a:ext>
                </a:extLst>
              </p:cNvPr>
              <p:cNvSpPr/>
              <p:nvPr/>
            </p:nvSpPr>
            <p:spPr>
              <a:xfrm>
                <a:off x="7886415" y="6334237"/>
                <a:ext cx="15823" cy="16390"/>
              </a:xfrm>
              <a:custGeom>
                <a:avLst/>
                <a:gdLst>
                  <a:gd name="connsiteX0" fmla="*/ 5258 w 15823"/>
                  <a:gd name="connsiteY0" fmla="*/ 0 h 16390"/>
                  <a:gd name="connsiteX1" fmla="*/ 5258 w 15823"/>
                  <a:gd name="connsiteY1" fmla="*/ 0 h 1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3" h="16390">
                    <a:moveTo>
                      <a:pt x="5258" y="0"/>
                    </a:moveTo>
                    <a:cubicBezTo>
                      <a:pt x="-16288" y="28209"/>
                      <a:pt x="37466" y="14438"/>
                      <a:pt x="525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76634CBA-7521-EF2D-9C2B-A0D3A96FF59E}"/>
                  </a:ext>
                </a:extLst>
              </p:cNvPr>
              <p:cNvSpPr/>
              <p:nvPr/>
            </p:nvSpPr>
            <p:spPr>
              <a:xfrm>
                <a:off x="7619561" y="5951744"/>
                <a:ext cx="13750" cy="17769"/>
              </a:xfrm>
              <a:custGeom>
                <a:avLst/>
                <a:gdLst>
                  <a:gd name="connsiteX0" fmla="*/ 10225 w 13750"/>
                  <a:gd name="connsiteY0" fmla="*/ 17770 h 17769"/>
                  <a:gd name="connsiteX1" fmla="*/ 1562 w 13750"/>
                  <a:gd name="connsiteY1" fmla="*/ 0 h 17769"/>
                  <a:gd name="connsiteX2" fmla="*/ 10225 w 13750"/>
                  <a:gd name="connsiteY2" fmla="*/ 17770 h 1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0" h="17769">
                    <a:moveTo>
                      <a:pt x="10225" y="17770"/>
                    </a:moveTo>
                    <a:cubicBezTo>
                      <a:pt x="16222" y="7108"/>
                      <a:pt x="15334" y="1777"/>
                      <a:pt x="1562" y="0"/>
                    </a:cubicBezTo>
                    <a:cubicBezTo>
                      <a:pt x="-882" y="14660"/>
                      <a:pt x="-1992" y="13994"/>
                      <a:pt x="10225" y="1777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9BD083C-1560-2791-2C45-CF02D935314A}"/>
                  </a:ext>
                </a:extLst>
              </p:cNvPr>
              <p:cNvSpPr/>
              <p:nvPr/>
            </p:nvSpPr>
            <p:spPr>
              <a:xfrm>
                <a:off x="7069725" y="5802478"/>
                <a:ext cx="13870" cy="18880"/>
              </a:xfrm>
              <a:custGeom>
                <a:avLst/>
                <a:gdLst>
                  <a:gd name="connsiteX0" fmla="*/ 10518 w 13870"/>
                  <a:gd name="connsiteY0" fmla="*/ 18880 h 18880"/>
                  <a:gd name="connsiteX1" fmla="*/ 11185 w 13870"/>
                  <a:gd name="connsiteY1" fmla="*/ 0 h 18880"/>
                  <a:gd name="connsiteX2" fmla="*/ 10518 w 13870"/>
                  <a:gd name="connsiteY2" fmla="*/ 18880 h 1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70" h="18880">
                    <a:moveTo>
                      <a:pt x="10518" y="18880"/>
                    </a:moveTo>
                    <a:cubicBezTo>
                      <a:pt x="15849" y="10218"/>
                      <a:pt x="13850" y="7552"/>
                      <a:pt x="11185" y="0"/>
                    </a:cubicBezTo>
                    <a:cubicBezTo>
                      <a:pt x="-5253" y="4887"/>
                      <a:pt x="-1921" y="13994"/>
                      <a:pt x="10518" y="18880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B230562-5552-AE5D-AEA4-B03760369AF6}"/>
                  </a:ext>
                </a:extLst>
              </p:cNvPr>
              <p:cNvSpPr/>
              <p:nvPr/>
            </p:nvSpPr>
            <p:spPr>
              <a:xfrm>
                <a:off x="6895039" y="6313802"/>
                <a:ext cx="13451" cy="19546"/>
              </a:xfrm>
              <a:custGeom>
                <a:avLst/>
                <a:gdLst>
                  <a:gd name="connsiteX0" fmla="*/ 5948 w 13451"/>
                  <a:gd name="connsiteY0" fmla="*/ 19547 h 19546"/>
                  <a:gd name="connsiteX1" fmla="*/ 1950 w 13451"/>
                  <a:gd name="connsiteY1" fmla="*/ 0 h 19546"/>
                  <a:gd name="connsiteX2" fmla="*/ 5948 w 13451"/>
                  <a:gd name="connsiteY2" fmla="*/ 19547 h 1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51" h="19546">
                    <a:moveTo>
                      <a:pt x="5948" y="19547"/>
                    </a:moveTo>
                    <a:cubicBezTo>
                      <a:pt x="13944" y="12439"/>
                      <a:pt x="19276" y="1999"/>
                      <a:pt x="1950" y="0"/>
                    </a:cubicBezTo>
                    <a:cubicBezTo>
                      <a:pt x="-3159" y="10218"/>
                      <a:pt x="3060" y="12883"/>
                      <a:pt x="5948" y="19547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E973A9D5-36CE-2035-C5D9-C65250C56D8A}"/>
                  </a:ext>
                </a:extLst>
              </p:cNvPr>
              <p:cNvSpPr/>
              <p:nvPr/>
            </p:nvSpPr>
            <p:spPr>
              <a:xfrm>
                <a:off x="7341021" y="6754047"/>
                <a:ext cx="14184" cy="15308"/>
              </a:xfrm>
              <a:custGeom>
                <a:avLst/>
                <a:gdLst>
                  <a:gd name="connsiteX0" fmla="*/ 0 w 14184"/>
                  <a:gd name="connsiteY0" fmla="*/ 14882 h 15308"/>
                  <a:gd name="connsiteX1" fmla="*/ 12217 w 14184"/>
                  <a:gd name="connsiteY1" fmla="*/ 0 h 15308"/>
                  <a:gd name="connsiteX2" fmla="*/ 0 w 14184"/>
                  <a:gd name="connsiteY2" fmla="*/ 14882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4" h="15308">
                    <a:moveTo>
                      <a:pt x="0" y="14882"/>
                    </a:moveTo>
                    <a:cubicBezTo>
                      <a:pt x="15993" y="16659"/>
                      <a:pt x="15771" y="13105"/>
                      <a:pt x="12217" y="0"/>
                    </a:cubicBezTo>
                    <a:cubicBezTo>
                      <a:pt x="222" y="4220"/>
                      <a:pt x="1111" y="222"/>
                      <a:pt x="0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0C1DB93-224D-81DA-4A8D-0336DCE64D90}"/>
                  </a:ext>
                </a:extLst>
              </p:cNvPr>
              <p:cNvSpPr/>
              <p:nvPr/>
            </p:nvSpPr>
            <p:spPr>
              <a:xfrm>
                <a:off x="7373845" y="5643693"/>
                <a:ext cx="14232" cy="16404"/>
              </a:xfrm>
              <a:custGeom>
                <a:avLst/>
                <a:gdLst>
                  <a:gd name="connsiteX0" fmla="*/ 3160 w 14232"/>
                  <a:gd name="connsiteY0" fmla="*/ 1079 h 16404"/>
                  <a:gd name="connsiteX1" fmla="*/ 1161 w 14232"/>
                  <a:gd name="connsiteY1" fmla="*/ 9297 h 16404"/>
                  <a:gd name="connsiteX2" fmla="*/ 5826 w 14232"/>
                  <a:gd name="connsiteY2" fmla="*/ 16405 h 16404"/>
                  <a:gd name="connsiteX3" fmla="*/ 3160 w 14232"/>
                  <a:gd name="connsiteY3" fmla="*/ 1079 h 1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2" h="16404">
                    <a:moveTo>
                      <a:pt x="3160" y="1079"/>
                    </a:moveTo>
                    <a:cubicBezTo>
                      <a:pt x="2050" y="3078"/>
                      <a:pt x="-1949" y="-4252"/>
                      <a:pt x="1161" y="9297"/>
                    </a:cubicBezTo>
                    <a:cubicBezTo>
                      <a:pt x="2716" y="15739"/>
                      <a:pt x="4493" y="14850"/>
                      <a:pt x="5826" y="16405"/>
                    </a:cubicBezTo>
                    <a:cubicBezTo>
                      <a:pt x="20486" y="9075"/>
                      <a:pt x="13600" y="-3808"/>
                      <a:pt x="3160" y="1079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984AFC9-6299-FE56-420F-468874F3CC5B}"/>
                  </a:ext>
                </a:extLst>
              </p:cNvPr>
              <p:cNvSpPr/>
              <p:nvPr/>
            </p:nvSpPr>
            <p:spPr>
              <a:xfrm>
                <a:off x="7881774" y="6573906"/>
                <a:ext cx="13050" cy="15992"/>
              </a:xfrm>
              <a:custGeom>
                <a:avLst/>
                <a:gdLst>
                  <a:gd name="connsiteX0" fmla="*/ 126 w 13050"/>
                  <a:gd name="connsiteY0" fmla="*/ 15993 h 15992"/>
                  <a:gd name="connsiteX1" fmla="*/ 12787 w 13050"/>
                  <a:gd name="connsiteY1" fmla="*/ 13994 h 15992"/>
                  <a:gd name="connsiteX2" fmla="*/ 9677 w 13050"/>
                  <a:gd name="connsiteY2" fmla="*/ 0 h 15992"/>
                  <a:gd name="connsiteX3" fmla="*/ 126 w 13050"/>
                  <a:gd name="connsiteY3" fmla="*/ 15993 h 1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0" h="15992">
                    <a:moveTo>
                      <a:pt x="126" y="15993"/>
                    </a:moveTo>
                    <a:lnTo>
                      <a:pt x="12787" y="13994"/>
                    </a:lnTo>
                    <a:cubicBezTo>
                      <a:pt x="13453" y="4665"/>
                      <a:pt x="13009" y="4887"/>
                      <a:pt x="9677" y="0"/>
                    </a:cubicBezTo>
                    <a:cubicBezTo>
                      <a:pt x="-96" y="2221"/>
                      <a:pt x="-319" y="4887"/>
                      <a:pt x="126" y="1599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39D3EA7-C441-E4A2-D841-75A8D4C75475}"/>
                  </a:ext>
                </a:extLst>
              </p:cNvPr>
              <p:cNvSpPr/>
              <p:nvPr/>
            </p:nvSpPr>
            <p:spPr>
              <a:xfrm>
                <a:off x="7082243" y="5768714"/>
                <a:ext cx="14310" cy="16216"/>
              </a:xfrm>
              <a:custGeom>
                <a:avLst/>
                <a:gdLst>
                  <a:gd name="connsiteX0" fmla="*/ 0 w 14310"/>
                  <a:gd name="connsiteY0" fmla="*/ 4222 h 16216"/>
                  <a:gd name="connsiteX1" fmla="*/ 10662 w 14310"/>
                  <a:gd name="connsiteY1" fmla="*/ 16217 h 16216"/>
                  <a:gd name="connsiteX2" fmla="*/ 11328 w 14310"/>
                  <a:gd name="connsiteY2" fmla="*/ 446 h 16216"/>
                  <a:gd name="connsiteX3" fmla="*/ 0 w 14310"/>
                  <a:gd name="connsiteY3" fmla="*/ 4222 h 1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10" h="16216">
                    <a:moveTo>
                      <a:pt x="0" y="4222"/>
                    </a:moveTo>
                    <a:cubicBezTo>
                      <a:pt x="2888" y="12885"/>
                      <a:pt x="2221" y="12441"/>
                      <a:pt x="10662" y="16217"/>
                    </a:cubicBezTo>
                    <a:cubicBezTo>
                      <a:pt x="18214" y="2"/>
                      <a:pt x="11773" y="1557"/>
                      <a:pt x="11328" y="446"/>
                    </a:cubicBezTo>
                    <a:cubicBezTo>
                      <a:pt x="3998" y="-1331"/>
                      <a:pt x="444" y="2668"/>
                      <a:pt x="0" y="422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36BEAF0-B0C9-3E11-10F5-0FCE4BDF28E1}"/>
                  </a:ext>
                </a:extLst>
              </p:cNvPr>
              <p:cNvSpPr/>
              <p:nvPr/>
            </p:nvSpPr>
            <p:spPr>
              <a:xfrm>
                <a:off x="6933712" y="6297587"/>
                <a:ext cx="13446" cy="17547"/>
              </a:xfrm>
              <a:custGeom>
                <a:avLst/>
                <a:gdLst>
                  <a:gd name="connsiteX0" fmla="*/ 11701 w 13446"/>
                  <a:gd name="connsiteY0" fmla="*/ 17548 h 17547"/>
                  <a:gd name="connsiteX1" fmla="*/ 6370 w 13446"/>
                  <a:gd name="connsiteY1" fmla="*/ 0 h 17547"/>
                  <a:gd name="connsiteX2" fmla="*/ 11701 w 13446"/>
                  <a:gd name="connsiteY2" fmla="*/ 17548 h 1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46" h="17547">
                    <a:moveTo>
                      <a:pt x="11701" y="17548"/>
                    </a:moveTo>
                    <a:cubicBezTo>
                      <a:pt x="15699" y="7774"/>
                      <a:pt x="12367" y="4887"/>
                      <a:pt x="6370" y="0"/>
                    </a:cubicBezTo>
                    <a:cubicBezTo>
                      <a:pt x="-2959" y="10662"/>
                      <a:pt x="-2737" y="15104"/>
                      <a:pt x="11701" y="1754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B60B9C1-33C5-677E-CCCA-135DB0CD4498}"/>
                  </a:ext>
                </a:extLst>
              </p:cNvPr>
              <p:cNvSpPr/>
              <p:nvPr/>
            </p:nvSpPr>
            <p:spPr>
              <a:xfrm>
                <a:off x="7367614" y="6739831"/>
                <a:ext cx="13314" cy="15326"/>
              </a:xfrm>
              <a:custGeom>
                <a:avLst/>
                <a:gdLst>
                  <a:gd name="connsiteX0" fmla="*/ 5615 w 13314"/>
                  <a:gd name="connsiteY0" fmla="*/ 15326 h 15326"/>
                  <a:gd name="connsiteX1" fmla="*/ 12945 w 13314"/>
                  <a:gd name="connsiteY1" fmla="*/ 2665 h 15326"/>
                  <a:gd name="connsiteX2" fmla="*/ 506 w 13314"/>
                  <a:gd name="connsiteY2" fmla="*/ 0 h 15326"/>
                  <a:gd name="connsiteX3" fmla="*/ 5615 w 13314"/>
                  <a:gd name="connsiteY3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14" h="15326">
                    <a:moveTo>
                      <a:pt x="5615" y="15326"/>
                    </a:moveTo>
                    <a:cubicBezTo>
                      <a:pt x="12945" y="12217"/>
                      <a:pt x="14056" y="17103"/>
                      <a:pt x="12945" y="2665"/>
                    </a:cubicBezTo>
                    <a:lnTo>
                      <a:pt x="506" y="0"/>
                    </a:lnTo>
                    <a:cubicBezTo>
                      <a:pt x="-382" y="12217"/>
                      <a:pt x="-826" y="9551"/>
                      <a:pt x="5615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1F2D5CE-FA63-B82D-F860-5ABDEA94A8B6}"/>
                  </a:ext>
                </a:extLst>
              </p:cNvPr>
              <p:cNvSpPr/>
              <p:nvPr/>
            </p:nvSpPr>
            <p:spPr>
              <a:xfrm>
                <a:off x="6901366" y="6273376"/>
                <a:ext cx="14503" cy="15326"/>
              </a:xfrm>
              <a:custGeom>
                <a:avLst/>
                <a:gdLst>
                  <a:gd name="connsiteX0" fmla="*/ 11172 w 14503"/>
                  <a:gd name="connsiteY0" fmla="*/ 15326 h 15326"/>
                  <a:gd name="connsiteX1" fmla="*/ 11172 w 14503"/>
                  <a:gd name="connsiteY1" fmla="*/ 0 h 15326"/>
                  <a:gd name="connsiteX2" fmla="*/ 11172 w 14503"/>
                  <a:gd name="connsiteY2" fmla="*/ 15326 h 1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3" h="15326">
                    <a:moveTo>
                      <a:pt x="11172" y="15326"/>
                    </a:moveTo>
                    <a:cubicBezTo>
                      <a:pt x="15614" y="6442"/>
                      <a:pt x="15614" y="8663"/>
                      <a:pt x="11172" y="0"/>
                    </a:cubicBezTo>
                    <a:cubicBezTo>
                      <a:pt x="-2822" y="3332"/>
                      <a:pt x="-4599" y="13105"/>
                      <a:pt x="11172" y="15326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ABA752C-3371-E54E-EF37-156CEAC7CFAA}"/>
                  </a:ext>
                </a:extLst>
              </p:cNvPr>
              <p:cNvSpPr/>
              <p:nvPr/>
            </p:nvSpPr>
            <p:spPr>
              <a:xfrm>
                <a:off x="7340556" y="6784477"/>
                <a:ext cx="12656" cy="17103"/>
              </a:xfrm>
              <a:custGeom>
                <a:avLst/>
                <a:gdLst>
                  <a:gd name="connsiteX0" fmla="*/ 2686 w 12656"/>
                  <a:gd name="connsiteY0" fmla="*/ 17103 h 17103"/>
                  <a:gd name="connsiteX1" fmla="*/ 6240 w 12656"/>
                  <a:gd name="connsiteY1" fmla="*/ 0 h 17103"/>
                  <a:gd name="connsiteX2" fmla="*/ 2686 w 12656"/>
                  <a:gd name="connsiteY2" fmla="*/ 17103 h 1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56" h="17103">
                    <a:moveTo>
                      <a:pt x="2686" y="17103"/>
                    </a:moveTo>
                    <a:cubicBezTo>
                      <a:pt x="15791" y="13327"/>
                      <a:pt x="14903" y="7552"/>
                      <a:pt x="6240" y="0"/>
                    </a:cubicBezTo>
                    <a:cubicBezTo>
                      <a:pt x="-1090" y="7552"/>
                      <a:pt x="-1535" y="5331"/>
                      <a:pt x="2686" y="1710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6527945-E2D2-FFEE-4134-7256F72E6A87}"/>
                  </a:ext>
                </a:extLst>
              </p:cNvPr>
              <p:cNvSpPr/>
              <p:nvPr/>
            </p:nvSpPr>
            <p:spPr>
              <a:xfrm>
                <a:off x="7897449" y="6601714"/>
                <a:ext cx="13994" cy="13221"/>
              </a:xfrm>
              <a:custGeom>
                <a:avLst/>
                <a:gdLst>
                  <a:gd name="connsiteX0" fmla="*/ 0 w 13994"/>
                  <a:gd name="connsiteY0" fmla="*/ 11952 h 13221"/>
                  <a:gd name="connsiteX1" fmla="*/ 13994 w 13994"/>
                  <a:gd name="connsiteY1" fmla="*/ 9953 h 13221"/>
                  <a:gd name="connsiteX2" fmla="*/ 0 w 13994"/>
                  <a:gd name="connsiteY2" fmla="*/ 11952 h 1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94" h="13221">
                    <a:moveTo>
                      <a:pt x="0" y="11952"/>
                    </a:moveTo>
                    <a:cubicBezTo>
                      <a:pt x="13550" y="13507"/>
                      <a:pt x="7108" y="14395"/>
                      <a:pt x="13994" y="9953"/>
                    </a:cubicBezTo>
                    <a:cubicBezTo>
                      <a:pt x="11551" y="-7595"/>
                      <a:pt x="444" y="1290"/>
                      <a:pt x="0" y="1195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46C102A-6B54-0C27-2C30-C5DDA904AD4A}"/>
                  </a:ext>
                </a:extLst>
              </p:cNvPr>
              <p:cNvSpPr/>
              <p:nvPr/>
            </p:nvSpPr>
            <p:spPr>
              <a:xfrm>
                <a:off x="7101287" y="5799591"/>
                <a:ext cx="11652" cy="14882"/>
              </a:xfrm>
              <a:custGeom>
                <a:avLst/>
                <a:gdLst>
                  <a:gd name="connsiteX0" fmla="*/ 8722 w 11652"/>
                  <a:gd name="connsiteY0" fmla="*/ 14882 h 14882"/>
                  <a:gd name="connsiteX1" fmla="*/ 8722 w 11652"/>
                  <a:gd name="connsiteY1" fmla="*/ 0 h 14882"/>
                  <a:gd name="connsiteX2" fmla="*/ 281 w 11652"/>
                  <a:gd name="connsiteY2" fmla="*/ 6886 h 14882"/>
                  <a:gd name="connsiteX3" fmla="*/ 8722 w 11652"/>
                  <a:gd name="connsiteY3" fmla="*/ 14882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2" h="14882">
                    <a:moveTo>
                      <a:pt x="8722" y="14882"/>
                    </a:moveTo>
                    <a:cubicBezTo>
                      <a:pt x="13164" y="6886"/>
                      <a:pt x="12054" y="6886"/>
                      <a:pt x="8722" y="0"/>
                    </a:cubicBezTo>
                    <a:cubicBezTo>
                      <a:pt x="3169" y="2221"/>
                      <a:pt x="1170" y="1333"/>
                      <a:pt x="281" y="6886"/>
                    </a:cubicBezTo>
                    <a:cubicBezTo>
                      <a:pt x="-1496" y="15993"/>
                      <a:pt x="5612" y="14216"/>
                      <a:pt x="8722" y="14882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0E1F1FC-2D71-552C-30DB-241013D31B41}"/>
                  </a:ext>
                </a:extLst>
              </p:cNvPr>
              <p:cNvSpPr/>
              <p:nvPr/>
            </p:nvSpPr>
            <p:spPr>
              <a:xfrm>
                <a:off x="6923866" y="6326907"/>
                <a:ext cx="14216" cy="14882"/>
              </a:xfrm>
              <a:custGeom>
                <a:avLst/>
                <a:gdLst>
                  <a:gd name="connsiteX0" fmla="*/ 0 w 14216"/>
                  <a:gd name="connsiteY0" fmla="*/ 4665 h 14882"/>
                  <a:gd name="connsiteX1" fmla="*/ 3998 w 14216"/>
                  <a:gd name="connsiteY1" fmla="*/ 14882 h 14882"/>
                  <a:gd name="connsiteX2" fmla="*/ 14216 w 14216"/>
                  <a:gd name="connsiteY2" fmla="*/ 9107 h 14882"/>
                  <a:gd name="connsiteX3" fmla="*/ 7997 w 14216"/>
                  <a:gd name="connsiteY3" fmla="*/ 0 h 14882"/>
                  <a:gd name="connsiteX4" fmla="*/ 0 w 14216"/>
                  <a:gd name="connsiteY4" fmla="*/ 4665 h 1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6" h="14882">
                    <a:moveTo>
                      <a:pt x="0" y="4665"/>
                    </a:moveTo>
                    <a:lnTo>
                      <a:pt x="3998" y="14882"/>
                    </a:lnTo>
                    <a:lnTo>
                      <a:pt x="14216" y="9107"/>
                    </a:lnTo>
                    <a:cubicBezTo>
                      <a:pt x="9774" y="-222"/>
                      <a:pt x="13550" y="5331"/>
                      <a:pt x="7997" y="0"/>
                    </a:cubicBezTo>
                    <a:lnTo>
                      <a:pt x="0" y="4665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3EF2E1D1-980E-7774-1B9A-D361EA8DB15D}"/>
                  </a:ext>
                </a:extLst>
              </p:cNvPr>
              <p:cNvSpPr/>
              <p:nvPr/>
            </p:nvSpPr>
            <p:spPr>
              <a:xfrm>
                <a:off x="7404106" y="5648992"/>
                <a:ext cx="10661" cy="14905"/>
              </a:xfrm>
              <a:custGeom>
                <a:avLst/>
                <a:gdLst>
                  <a:gd name="connsiteX0" fmla="*/ 10661 w 10661"/>
                  <a:gd name="connsiteY0" fmla="*/ 14438 h 14905"/>
                  <a:gd name="connsiteX1" fmla="*/ 6441 w 10661"/>
                  <a:gd name="connsiteY1" fmla="*/ 0 h 14905"/>
                  <a:gd name="connsiteX2" fmla="*/ 443 w 10661"/>
                  <a:gd name="connsiteY2" fmla="*/ 8218 h 14905"/>
                  <a:gd name="connsiteX3" fmla="*/ 10661 w 10661"/>
                  <a:gd name="connsiteY3" fmla="*/ 14438 h 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1" h="14905">
                    <a:moveTo>
                      <a:pt x="10661" y="14438"/>
                    </a:moveTo>
                    <a:lnTo>
                      <a:pt x="6441" y="0"/>
                    </a:lnTo>
                    <a:cubicBezTo>
                      <a:pt x="-667" y="5553"/>
                      <a:pt x="-445" y="888"/>
                      <a:pt x="443" y="8218"/>
                    </a:cubicBezTo>
                    <a:cubicBezTo>
                      <a:pt x="1554" y="17770"/>
                      <a:pt x="2442" y="14216"/>
                      <a:pt x="10661" y="14438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B623340-2613-15C5-B669-9ECEDC31DD9E}"/>
                  </a:ext>
                </a:extLst>
              </p:cNvPr>
              <p:cNvSpPr/>
              <p:nvPr/>
            </p:nvSpPr>
            <p:spPr>
              <a:xfrm>
                <a:off x="7377530" y="6778036"/>
                <a:ext cx="11173" cy="12660"/>
              </a:xfrm>
              <a:custGeom>
                <a:avLst/>
                <a:gdLst>
                  <a:gd name="connsiteX0" fmla="*/ 586 w 11173"/>
                  <a:gd name="connsiteY0" fmla="*/ 12661 h 12660"/>
                  <a:gd name="connsiteX1" fmla="*/ 5473 w 11173"/>
                  <a:gd name="connsiteY1" fmla="*/ 0 h 12660"/>
                  <a:gd name="connsiteX2" fmla="*/ 586 w 11173"/>
                  <a:gd name="connsiteY2" fmla="*/ 12661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73" h="12660">
                    <a:moveTo>
                      <a:pt x="586" y="12661"/>
                    </a:moveTo>
                    <a:cubicBezTo>
                      <a:pt x="11692" y="11772"/>
                      <a:pt x="15246" y="6442"/>
                      <a:pt x="5473" y="0"/>
                    </a:cubicBezTo>
                    <a:cubicBezTo>
                      <a:pt x="-80" y="4887"/>
                      <a:pt x="-747" y="2665"/>
                      <a:pt x="586" y="12661"/>
                    </a:cubicBez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0E5D3177-F4CC-9BAD-C9A5-A103EEE24BAC}"/>
                  </a:ext>
                </a:extLst>
              </p:cNvPr>
              <p:cNvSpPr/>
              <p:nvPr/>
            </p:nvSpPr>
            <p:spPr>
              <a:xfrm>
                <a:off x="7670657" y="5921313"/>
                <a:ext cx="11106" cy="12142"/>
              </a:xfrm>
              <a:custGeom>
                <a:avLst/>
                <a:gdLst>
                  <a:gd name="connsiteX0" fmla="*/ 0 w 11106"/>
                  <a:gd name="connsiteY0" fmla="*/ 5553 h 12142"/>
                  <a:gd name="connsiteX1" fmla="*/ 11106 w 11106"/>
                  <a:gd name="connsiteY1" fmla="*/ 11995 h 12142"/>
                  <a:gd name="connsiteX2" fmla="*/ 9551 w 11106"/>
                  <a:gd name="connsiteY2" fmla="*/ 0 h 12142"/>
                  <a:gd name="connsiteX3" fmla="*/ 0 w 11106"/>
                  <a:gd name="connsiteY3" fmla="*/ 5553 h 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" h="12142">
                    <a:moveTo>
                      <a:pt x="0" y="5553"/>
                    </a:moveTo>
                    <a:cubicBezTo>
                      <a:pt x="6442" y="15549"/>
                      <a:pt x="-2221" y="10884"/>
                      <a:pt x="11106" y="11995"/>
                    </a:cubicBezTo>
                    <a:lnTo>
                      <a:pt x="9551" y="0"/>
                    </a:lnTo>
                    <a:lnTo>
                      <a:pt x="0" y="5553"/>
                    </a:lnTo>
                    <a:close/>
                  </a:path>
                </a:pathLst>
              </a:custGeom>
              <a:solidFill>
                <a:srgbClr val="262626"/>
              </a:solidFill>
              <a:ln w="2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58FBFC5-74EB-C16B-868C-8FF43E14320E}"/>
                </a:ext>
              </a:extLst>
            </p:cNvPr>
            <p:cNvGrpSpPr/>
            <p:nvPr/>
          </p:nvGrpSpPr>
          <p:grpSpPr>
            <a:xfrm>
              <a:off x="1416541" y="332208"/>
              <a:ext cx="4811199" cy="751356"/>
              <a:chOff x="878835" y="285492"/>
              <a:chExt cx="4811199" cy="751356"/>
            </a:xfrm>
            <a:effectLst/>
          </p:grpSpPr>
          <p:sp>
            <p:nvSpPr>
              <p:cNvPr id="56" name="椭圆 207">
                <a:extLst>
                  <a:ext uri="{FF2B5EF4-FFF2-40B4-BE49-F238E27FC236}">
                    <a16:creationId xmlns:a16="http://schemas.microsoft.com/office/drawing/2014/main" id="{A5ECEF0D-B637-414F-F15F-881AB1D3FED7}"/>
                  </a:ext>
                </a:extLst>
              </p:cNvPr>
              <p:cNvSpPr/>
              <p:nvPr/>
            </p:nvSpPr>
            <p:spPr>
              <a:xfrm>
                <a:off x="878835" y="285492"/>
                <a:ext cx="4811199" cy="751356"/>
              </a:xfrm>
              <a:custGeom>
                <a:avLst/>
                <a:gdLst>
                  <a:gd name="connsiteX0" fmla="*/ 7220 w 4811199"/>
                  <a:gd name="connsiteY0" fmla="*/ 421800 h 751356"/>
                  <a:gd name="connsiteX1" fmla="*/ 2388428 w 4811199"/>
                  <a:gd name="connsiteY1" fmla="*/ 8455 h 751356"/>
                  <a:gd name="connsiteX2" fmla="*/ 4811199 w 4811199"/>
                  <a:gd name="connsiteY2" fmla="*/ 421800 h 751356"/>
                  <a:gd name="connsiteX3" fmla="*/ 2176023 w 4811199"/>
                  <a:gd name="connsiteY3" fmla="*/ 693068 h 751356"/>
                  <a:gd name="connsiteX4" fmla="*/ 7220 w 4811199"/>
                  <a:gd name="connsiteY4" fmla="*/ 421800 h 751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1199" h="751356" fill="none" extrusionOk="0">
                    <a:moveTo>
                      <a:pt x="7220" y="421800"/>
                    </a:moveTo>
                    <a:cubicBezTo>
                      <a:pt x="123295" y="-68171"/>
                      <a:pt x="1085296" y="-39806"/>
                      <a:pt x="2388428" y="8455"/>
                    </a:cubicBezTo>
                    <a:cubicBezTo>
                      <a:pt x="3638309" y="-3291"/>
                      <a:pt x="4741174" y="-15030"/>
                      <a:pt x="4811199" y="421800"/>
                    </a:cubicBezTo>
                    <a:cubicBezTo>
                      <a:pt x="4787584" y="699359"/>
                      <a:pt x="3422986" y="803717"/>
                      <a:pt x="2176023" y="693068"/>
                    </a:cubicBezTo>
                    <a:cubicBezTo>
                      <a:pt x="856262" y="696887"/>
                      <a:pt x="183950" y="954626"/>
                      <a:pt x="7220" y="421800"/>
                    </a:cubicBezTo>
                    <a:close/>
                  </a:path>
                  <a:path w="4811199" h="751356" stroke="0" extrusionOk="0">
                    <a:moveTo>
                      <a:pt x="7220" y="421800"/>
                    </a:moveTo>
                    <a:cubicBezTo>
                      <a:pt x="-187453" y="-147183"/>
                      <a:pt x="955830" y="48244"/>
                      <a:pt x="2388428" y="8455"/>
                    </a:cubicBezTo>
                    <a:cubicBezTo>
                      <a:pt x="3728150" y="11221"/>
                      <a:pt x="4748106" y="-78952"/>
                      <a:pt x="4811199" y="421800"/>
                    </a:cubicBezTo>
                    <a:cubicBezTo>
                      <a:pt x="4630461" y="1101059"/>
                      <a:pt x="3473523" y="853817"/>
                      <a:pt x="2176023" y="693068"/>
                    </a:cubicBezTo>
                    <a:cubicBezTo>
                      <a:pt x="805007" y="668757"/>
                      <a:pt x="176716" y="966993"/>
                      <a:pt x="7220" y="421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3588202"/>
                          <a:gd name="connsiteY0" fmla="*/ 1033532 h 2067064"/>
                          <a:gd name="connsiteX1" fmla="*/ 1794101 w 3588202"/>
                          <a:gd name="connsiteY1" fmla="*/ 0 h 2067064"/>
                          <a:gd name="connsiteX2" fmla="*/ 3588202 w 3588202"/>
                          <a:gd name="connsiteY2" fmla="*/ 1033532 h 2067064"/>
                          <a:gd name="connsiteX3" fmla="*/ 1794101 w 3588202"/>
                          <a:gd name="connsiteY3" fmla="*/ 2067064 h 2067064"/>
                          <a:gd name="connsiteX4" fmla="*/ 0 w 3588202"/>
                          <a:gd name="connsiteY4" fmla="*/ 1033532 h 2067064"/>
                          <a:gd name="connsiteX0" fmla="*/ 0 w 3588202"/>
                          <a:gd name="connsiteY0" fmla="*/ 583589 h 1617121"/>
                          <a:gd name="connsiteX1" fmla="*/ 1794101 w 3588202"/>
                          <a:gd name="connsiteY1" fmla="*/ 0 h 1617121"/>
                          <a:gd name="connsiteX2" fmla="*/ 3588202 w 3588202"/>
                          <a:gd name="connsiteY2" fmla="*/ 583589 h 1617121"/>
                          <a:gd name="connsiteX3" fmla="*/ 1794101 w 3588202"/>
                          <a:gd name="connsiteY3" fmla="*/ 1617121 h 1617121"/>
                          <a:gd name="connsiteX4" fmla="*/ 0 w 3588202"/>
                          <a:gd name="connsiteY4" fmla="*/ 583589 h 1617121"/>
                          <a:gd name="connsiteX0" fmla="*/ 923 w 3589125"/>
                          <a:gd name="connsiteY0" fmla="*/ 583589 h 916824"/>
                          <a:gd name="connsiteX1" fmla="*/ 1795024 w 3589125"/>
                          <a:gd name="connsiteY1" fmla="*/ 0 h 916824"/>
                          <a:gd name="connsiteX2" fmla="*/ 3589125 w 3589125"/>
                          <a:gd name="connsiteY2" fmla="*/ 583589 h 916824"/>
                          <a:gd name="connsiteX3" fmla="*/ 1620852 w 3589125"/>
                          <a:gd name="connsiteY3" fmla="*/ 818836 h 916824"/>
                          <a:gd name="connsiteX4" fmla="*/ 923 w 3589125"/>
                          <a:gd name="connsiteY4" fmla="*/ 583589 h 916824"/>
                          <a:gd name="connsiteX0" fmla="*/ 738 w 3588940"/>
                          <a:gd name="connsiteY0" fmla="*/ 583589 h 916824"/>
                          <a:gd name="connsiteX1" fmla="*/ 1794839 w 3588940"/>
                          <a:gd name="connsiteY1" fmla="*/ 0 h 916824"/>
                          <a:gd name="connsiteX2" fmla="*/ 3588940 w 3588940"/>
                          <a:gd name="connsiteY2" fmla="*/ 583589 h 916824"/>
                          <a:gd name="connsiteX3" fmla="*/ 1620667 w 3588940"/>
                          <a:gd name="connsiteY3" fmla="*/ 818836 h 916824"/>
                          <a:gd name="connsiteX4" fmla="*/ 738 w 3588940"/>
                          <a:gd name="connsiteY4" fmla="*/ 583589 h 916824"/>
                          <a:gd name="connsiteX0" fmla="*/ 923 w 3589125"/>
                          <a:gd name="connsiteY0" fmla="*/ 583589 h 951975"/>
                          <a:gd name="connsiteX1" fmla="*/ 1795024 w 3589125"/>
                          <a:gd name="connsiteY1" fmla="*/ 0 h 951975"/>
                          <a:gd name="connsiteX2" fmla="*/ 3589125 w 3589125"/>
                          <a:gd name="connsiteY2" fmla="*/ 583589 h 951975"/>
                          <a:gd name="connsiteX3" fmla="*/ 1620852 w 3589125"/>
                          <a:gd name="connsiteY3" fmla="*/ 891572 h 951975"/>
                          <a:gd name="connsiteX4" fmla="*/ 923 w 3589125"/>
                          <a:gd name="connsiteY4" fmla="*/ 583589 h 951975"/>
                          <a:gd name="connsiteX0" fmla="*/ 772 w 3588974"/>
                          <a:gd name="connsiteY0" fmla="*/ 476278 h 844664"/>
                          <a:gd name="connsiteX1" fmla="*/ 1779351 w 3588974"/>
                          <a:gd name="connsiteY1" fmla="*/ 6989 h 844664"/>
                          <a:gd name="connsiteX2" fmla="*/ 3588974 w 3588974"/>
                          <a:gd name="connsiteY2" fmla="*/ 476278 h 844664"/>
                          <a:gd name="connsiteX3" fmla="*/ 1620701 w 3588974"/>
                          <a:gd name="connsiteY3" fmla="*/ 784261 h 844664"/>
                          <a:gd name="connsiteX4" fmla="*/ 772 w 3588974"/>
                          <a:gd name="connsiteY4" fmla="*/ 476278 h 844664"/>
                          <a:gd name="connsiteX0" fmla="*/ 5393 w 3593595"/>
                          <a:gd name="connsiteY0" fmla="*/ 478889 h 853048"/>
                          <a:gd name="connsiteX1" fmla="*/ 1783972 w 3593595"/>
                          <a:gd name="connsiteY1" fmla="*/ 9600 h 853048"/>
                          <a:gd name="connsiteX2" fmla="*/ 3593595 w 3593595"/>
                          <a:gd name="connsiteY2" fmla="*/ 478889 h 853048"/>
                          <a:gd name="connsiteX3" fmla="*/ 1625322 w 3593595"/>
                          <a:gd name="connsiteY3" fmla="*/ 786872 h 853048"/>
                          <a:gd name="connsiteX4" fmla="*/ 5393 w 3593595"/>
                          <a:gd name="connsiteY4" fmla="*/ 478889 h 853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93595" h="853048">
                            <a:moveTo>
                              <a:pt x="5393" y="478889"/>
                            </a:moveTo>
                            <a:cubicBezTo>
                              <a:pt x="-76822" y="-107856"/>
                              <a:pt x="793117" y="9600"/>
                              <a:pt x="1783972" y="9600"/>
                            </a:cubicBezTo>
                            <a:cubicBezTo>
                              <a:pt x="2774827" y="9600"/>
                              <a:pt x="3593595" y="-91915"/>
                              <a:pt x="3593595" y="478889"/>
                            </a:cubicBezTo>
                            <a:cubicBezTo>
                              <a:pt x="3593595" y="1049693"/>
                              <a:pt x="2616177" y="786872"/>
                              <a:pt x="1625322" y="786872"/>
                            </a:cubicBezTo>
                            <a:cubicBezTo>
                              <a:pt x="634467" y="786872"/>
                              <a:pt x="87608" y="1065634"/>
                              <a:pt x="5393" y="478889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6B80335D-3E6E-02DE-1C1A-DC99EFD94E0E}"/>
                  </a:ext>
                </a:extLst>
              </p:cNvPr>
              <p:cNvSpPr txBox="1"/>
              <p:nvPr/>
            </p:nvSpPr>
            <p:spPr>
              <a:xfrm>
                <a:off x="1460690" y="435144"/>
                <a:ext cx="39139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3B2E210-3447-905C-1143-9B47B7F201B3}"/>
              </a:ext>
            </a:extLst>
          </p:cNvPr>
          <p:cNvGrpSpPr/>
          <p:nvPr/>
        </p:nvGrpSpPr>
        <p:grpSpPr>
          <a:xfrm>
            <a:off x="1273670" y="3611078"/>
            <a:ext cx="2107935" cy="1083884"/>
            <a:chOff x="1231050" y="3701612"/>
            <a:chExt cx="2107935" cy="1083884"/>
          </a:xfrm>
        </p:grpSpPr>
        <p:sp>
          <p:nvSpPr>
            <p:cNvPr id="25" name="文本框 24"/>
            <p:cNvSpPr txBox="1"/>
            <p:nvPr/>
          </p:nvSpPr>
          <p:spPr>
            <a:xfrm>
              <a:off x="1231050" y="4046832"/>
              <a:ext cx="2107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DD7633F3-2AF2-BC84-4FFF-EE832760D42B}"/>
                </a:ext>
              </a:extLst>
            </p:cNvPr>
            <p:cNvSpPr txBox="1"/>
            <p:nvPr/>
          </p:nvSpPr>
          <p:spPr>
            <a:xfrm>
              <a:off x="1284573" y="3701612"/>
              <a:ext cx="18256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A53BCA6-51C2-ED01-54BE-B34C8A14AA2D}"/>
              </a:ext>
            </a:extLst>
          </p:cNvPr>
          <p:cNvGrpSpPr/>
          <p:nvPr/>
        </p:nvGrpSpPr>
        <p:grpSpPr>
          <a:xfrm>
            <a:off x="3955362" y="4217331"/>
            <a:ext cx="2107935" cy="1083884"/>
            <a:chOff x="1231050" y="3701612"/>
            <a:chExt cx="2107935" cy="1083884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FE6DDE7A-EB64-6161-E53D-F641AA6423E8}"/>
                </a:ext>
              </a:extLst>
            </p:cNvPr>
            <p:cNvSpPr txBox="1"/>
            <p:nvPr/>
          </p:nvSpPr>
          <p:spPr>
            <a:xfrm>
              <a:off x="1231050" y="4046832"/>
              <a:ext cx="2107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9FFAB61C-5A82-2119-4592-3E2B1E03CDE4}"/>
                </a:ext>
              </a:extLst>
            </p:cNvPr>
            <p:cNvSpPr txBox="1"/>
            <p:nvPr/>
          </p:nvSpPr>
          <p:spPr>
            <a:xfrm>
              <a:off x="1284573" y="3701612"/>
              <a:ext cx="18256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047D6706-6BDC-EAC8-9AE2-2E1AF0F4126A}"/>
              </a:ext>
            </a:extLst>
          </p:cNvPr>
          <p:cNvGrpSpPr/>
          <p:nvPr/>
        </p:nvGrpSpPr>
        <p:grpSpPr>
          <a:xfrm>
            <a:off x="6431152" y="3811133"/>
            <a:ext cx="2107935" cy="1083884"/>
            <a:chOff x="1231050" y="3701612"/>
            <a:chExt cx="2107935" cy="1083884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07F89B2-C2DB-E348-A119-872593D07E35}"/>
                </a:ext>
              </a:extLst>
            </p:cNvPr>
            <p:cNvSpPr txBox="1"/>
            <p:nvPr/>
          </p:nvSpPr>
          <p:spPr>
            <a:xfrm>
              <a:off x="1231050" y="4046832"/>
              <a:ext cx="2107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D4F8EA18-0F3F-BA16-5724-AA43D25C6786}"/>
                </a:ext>
              </a:extLst>
            </p:cNvPr>
            <p:cNvSpPr txBox="1"/>
            <p:nvPr/>
          </p:nvSpPr>
          <p:spPr>
            <a:xfrm>
              <a:off x="1284573" y="3701612"/>
              <a:ext cx="18256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2C5AE715-836F-F37C-A998-8717993B88C6}"/>
              </a:ext>
            </a:extLst>
          </p:cNvPr>
          <p:cNvGrpSpPr/>
          <p:nvPr/>
        </p:nvGrpSpPr>
        <p:grpSpPr>
          <a:xfrm>
            <a:off x="8970535" y="3409669"/>
            <a:ext cx="2107935" cy="1083884"/>
            <a:chOff x="1231050" y="3701612"/>
            <a:chExt cx="2107935" cy="1083884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6B5A9F4-9B90-A558-325E-A3D5505140C2}"/>
                </a:ext>
              </a:extLst>
            </p:cNvPr>
            <p:cNvSpPr txBox="1"/>
            <p:nvPr/>
          </p:nvSpPr>
          <p:spPr>
            <a:xfrm>
              <a:off x="1231050" y="4046832"/>
              <a:ext cx="2107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EC0934F3-A039-B112-EF3F-9DD221DE79CF}"/>
                </a:ext>
              </a:extLst>
            </p:cNvPr>
            <p:cNvSpPr txBox="1"/>
            <p:nvPr/>
          </p:nvSpPr>
          <p:spPr>
            <a:xfrm>
              <a:off x="1284573" y="3701612"/>
              <a:ext cx="18256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uxfvlp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1665</Words>
  <Application>Microsoft Office PowerPoint</Application>
  <PresentationFormat>宽屏</PresentationFormat>
  <Paragraphs>207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阿里巴巴普惠体 2.0 55 Regular</vt:lpstr>
      <vt:lpstr>胡晓波骚包体</vt:lpstr>
      <vt:lpstr>Arial</vt:lpstr>
      <vt:lpstr>Arial Rounded MT Bold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微软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简约手绘风六一儿童节ppt模板</dc:title>
  <dc:creator>51PPT模板网</dc:creator>
  <cp:keywords>www.51pptmoban.com</cp:keywords>
  <dc:description>www.51pptmoban.com</dc:description>
  <cp:lastModifiedBy>Win user</cp:lastModifiedBy>
  <cp:revision>100</cp:revision>
  <dcterms:created xsi:type="dcterms:W3CDTF">2017-02-06T13:04:00Z</dcterms:created>
  <dcterms:modified xsi:type="dcterms:W3CDTF">2022-05-23T14:50:01Z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