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1" r:id="rId2"/>
    <p:sldId id="460" r:id="rId3"/>
    <p:sldId id="461" r:id="rId4"/>
    <p:sldId id="462" r:id="rId5"/>
    <p:sldId id="470" r:id="rId6"/>
    <p:sldId id="471" r:id="rId7"/>
    <p:sldId id="463" r:id="rId8"/>
    <p:sldId id="464" r:id="rId9"/>
    <p:sldId id="474" r:id="rId10"/>
    <p:sldId id="475" r:id="rId11"/>
    <p:sldId id="465" r:id="rId12"/>
    <p:sldId id="466" r:id="rId13"/>
    <p:sldId id="472" r:id="rId14"/>
    <p:sldId id="473" r:id="rId15"/>
    <p:sldId id="467" r:id="rId16"/>
    <p:sldId id="468" r:id="rId17"/>
    <p:sldId id="476" r:id="rId18"/>
    <p:sldId id="477" r:id="rId19"/>
    <p:sldId id="469" r:id="rId20"/>
    <p:sldId id="333" r:id="rId21"/>
    <p:sldId id="332" r:id="rId22"/>
    <p:sldId id="334" r:id="rId23"/>
    <p:sldId id="4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D80A869-FD4A-4108-A81F-AE5D14D8D0F5}">
          <p14:sldIdLst>
            <p14:sldId id="451"/>
            <p14:sldId id="460"/>
            <p14:sldId id="461"/>
            <p14:sldId id="462"/>
            <p14:sldId id="470"/>
            <p14:sldId id="471"/>
            <p14:sldId id="463"/>
            <p14:sldId id="464"/>
            <p14:sldId id="474"/>
            <p14:sldId id="475"/>
            <p14:sldId id="465"/>
            <p14:sldId id="466"/>
            <p14:sldId id="472"/>
            <p14:sldId id="473"/>
            <p14:sldId id="467"/>
            <p14:sldId id="468"/>
            <p14:sldId id="476"/>
            <p14:sldId id="477"/>
            <p14:sldId id="469"/>
          </p14:sldIdLst>
        </p14:section>
        <p14:section name="模板说明" id="{DBE2A207-6FC8-47D2-A47F-8A7924D8A782}">
          <p14:sldIdLst>
            <p14:sldId id="333"/>
            <p14:sldId id="332"/>
            <p14:sldId id="334"/>
            <p14:sldId id="47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5DA4"/>
    <a:srgbClr val="C66626"/>
    <a:srgbClr val="F793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4660"/>
  </p:normalViewPr>
  <p:slideViewPr>
    <p:cSldViewPr snapToGrid="0">
      <p:cViewPr varScale="1">
        <p:scale>
          <a:sx n="115" d="100"/>
          <a:sy n="115" d="100"/>
        </p:scale>
        <p:origin x="1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dPt>
            <c:idx val="0"/>
            <c:bubble3D val="0"/>
            <c:spPr>
              <a:solidFill>
                <a:srgbClr val="C66626"/>
              </a:solidFill>
              <a:ln w="19050">
                <a:solidFill>
                  <a:schemeClr val="lt1"/>
                </a:solidFill>
              </a:ln>
              <a:effectLst/>
            </c:spPr>
            <c:extLst>
              <c:ext xmlns:c16="http://schemas.microsoft.com/office/drawing/2014/chart" uri="{C3380CC4-5D6E-409C-BE32-E72D297353CC}">
                <c16:uniqueId val="{00000001-D226-490F-A799-DD5DB8CE2175}"/>
              </c:ext>
            </c:extLst>
          </c:dPt>
          <c:dPt>
            <c:idx val="1"/>
            <c:bubble3D val="0"/>
            <c:spPr>
              <a:solidFill>
                <a:sysClr val="window" lastClr="FFFFFF">
                  <a:lumMod val="65000"/>
                </a:sysClr>
              </a:solidFill>
              <a:ln w="19050">
                <a:solidFill>
                  <a:schemeClr val="lt1"/>
                </a:solidFill>
              </a:ln>
              <a:effectLst/>
            </c:spPr>
            <c:extLst>
              <c:ext xmlns:c16="http://schemas.microsoft.com/office/drawing/2014/chart" uri="{C3380CC4-5D6E-409C-BE32-E72D297353CC}">
                <c16:uniqueId val="{00000003-D226-490F-A799-DD5DB8CE217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24E-4848-A415-BF5C57046F24}"/>
              </c:ext>
            </c:extLst>
          </c:dPt>
          <c:dPt>
            <c:idx val="3"/>
            <c:bubble3D val="0"/>
            <c:spPr>
              <a:solidFill>
                <a:sysClr val="window" lastClr="FFFFFF">
                  <a:lumMod val="95000"/>
                </a:sysClr>
              </a:solidFill>
              <a:ln w="19050">
                <a:solidFill>
                  <a:schemeClr val="lt1"/>
                </a:solidFill>
              </a:ln>
              <a:effectLst/>
            </c:spPr>
            <c:extLst>
              <c:ext xmlns:c16="http://schemas.microsoft.com/office/drawing/2014/chart" uri="{C3380CC4-5D6E-409C-BE32-E72D297353CC}">
                <c16:uniqueId val="{00000006-D226-490F-A799-DD5DB8CE2175}"/>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20</c:v>
                </c:pt>
                <c:pt idx="1">
                  <c:v>3.2</c:v>
                </c:pt>
                <c:pt idx="2">
                  <c:v>1.4</c:v>
                </c:pt>
                <c:pt idx="3">
                  <c:v>1.2</c:v>
                </c:pt>
              </c:numCache>
            </c:numRef>
          </c:val>
          <c:extLst>
            <c:ext xmlns:c16="http://schemas.microsoft.com/office/drawing/2014/chart" uri="{C3380CC4-5D6E-409C-BE32-E72D297353CC}">
              <c16:uniqueId val="{00000004-D226-490F-A799-DD5DB8CE2175}"/>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dPt>
            <c:idx val="0"/>
            <c:bubble3D val="0"/>
            <c:spPr>
              <a:solidFill>
                <a:srgbClr val="365DA4"/>
              </a:solidFill>
              <a:ln w="19050">
                <a:solidFill>
                  <a:schemeClr val="lt1"/>
                </a:solidFill>
              </a:ln>
              <a:effectLst/>
            </c:spPr>
            <c:extLst>
              <c:ext xmlns:c16="http://schemas.microsoft.com/office/drawing/2014/chart" uri="{C3380CC4-5D6E-409C-BE32-E72D297353CC}">
                <c16:uniqueId val="{00000001-5B7D-438D-B326-8DEB12758342}"/>
              </c:ext>
            </c:extLst>
          </c:dPt>
          <c:dPt>
            <c:idx val="1"/>
            <c:bubble3D val="0"/>
            <c:spPr>
              <a:solidFill>
                <a:sysClr val="window" lastClr="FFFFFF">
                  <a:lumMod val="65000"/>
                </a:sysClr>
              </a:solidFill>
              <a:ln w="19050">
                <a:solidFill>
                  <a:schemeClr val="lt1"/>
                </a:solidFill>
              </a:ln>
              <a:effectLst/>
            </c:spPr>
            <c:extLst>
              <c:ext xmlns:c16="http://schemas.microsoft.com/office/drawing/2014/chart" uri="{C3380CC4-5D6E-409C-BE32-E72D297353CC}">
                <c16:uniqueId val="{00000003-5B7D-438D-B326-8DEB12758342}"/>
              </c:ext>
            </c:extLst>
          </c:dPt>
          <c:cat>
            <c:strRef>
              <c:f>Sheet1!$A$2:$A$5</c:f>
              <c:strCache>
                <c:ptCount val="2"/>
                <c:pt idx="0">
                  <c:v>1st Qtr</c:v>
                </c:pt>
                <c:pt idx="1">
                  <c:v>2nd Qtr</c:v>
                </c:pt>
              </c:strCache>
              <c:extLst/>
            </c:strRef>
          </c:cat>
          <c:val>
            <c:numRef>
              <c:f>Sheet1!$B$2:$B$5</c:f>
              <c:numCache>
                <c:formatCode>General</c:formatCode>
                <c:ptCount val="2"/>
                <c:pt idx="0">
                  <c:v>8.1999999999999993</c:v>
                </c:pt>
                <c:pt idx="1">
                  <c:v>3.2</c:v>
                </c:pt>
              </c:numCache>
              <c:extLst/>
            </c:numRef>
          </c:val>
          <c:extLst>
            <c:ext xmlns:c16="http://schemas.microsoft.com/office/drawing/2014/chart" uri="{C3380CC4-5D6E-409C-BE32-E72D297353CC}">
              <c16:uniqueId val="{00000004-5B7D-438D-B326-8DEB12758342}"/>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dPt>
            <c:idx val="0"/>
            <c:bubble3D val="0"/>
            <c:spPr>
              <a:solidFill>
                <a:srgbClr val="C66626"/>
              </a:solidFill>
              <a:ln w="19050">
                <a:solidFill>
                  <a:schemeClr val="lt1"/>
                </a:solidFill>
              </a:ln>
              <a:effectLst/>
            </c:spPr>
            <c:extLst>
              <c:ext xmlns:c16="http://schemas.microsoft.com/office/drawing/2014/chart" uri="{C3380CC4-5D6E-409C-BE32-E72D297353CC}">
                <c16:uniqueId val="{00000001-7FCB-4A46-8235-D35FDA99087D}"/>
              </c:ext>
            </c:extLst>
          </c:dPt>
          <c:dPt>
            <c:idx val="1"/>
            <c:bubble3D val="0"/>
            <c:spPr>
              <a:solidFill>
                <a:sysClr val="window" lastClr="FFFFFF">
                  <a:lumMod val="65000"/>
                </a:sysClr>
              </a:solidFill>
              <a:ln w="19050">
                <a:solidFill>
                  <a:schemeClr val="lt1"/>
                </a:solidFill>
              </a:ln>
              <a:effectLst/>
            </c:spPr>
            <c:extLst>
              <c:ext xmlns:c16="http://schemas.microsoft.com/office/drawing/2014/chart" uri="{C3380CC4-5D6E-409C-BE32-E72D297353CC}">
                <c16:uniqueId val="{00000003-7FCB-4A46-8235-D35FDA99087D}"/>
              </c:ext>
            </c:extLst>
          </c:dPt>
          <c:cat>
            <c:strRef>
              <c:f>Sheet1!$A$2:$A$5</c:f>
              <c:strCache>
                <c:ptCount val="2"/>
                <c:pt idx="0">
                  <c:v>1st Qtr</c:v>
                </c:pt>
                <c:pt idx="1">
                  <c:v>2nd Qtr</c:v>
                </c:pt>
              </c:strCache>
            </c:strRef>
          </c:cat>
          <c:val>
            <c:numRef>
              <c:f>Sheet1!$B$2:$B$5</c:f>
              <c:numCache>
                <c:formatCode>General</c:formatCode>
                <c:ptCount val="2"/>
                <c:pt idx="0">
                  <c:v>5</c:v>
                </c:pt>
                <c:pt idx="1">
                  <c:v>3.2</c:v>
                </c:pt>
              </c:numCache>
            </c:numRef>
          </c:val>
          <c:extLst>
            <c:ext xmlns:c16="http://schemas.microsoft.com/office/drawing/2014/chart" uri="{C3380CC4-5D6E-409C-BE32-E72D297353CC}">
              <c16:uniqueId val="{00000004-7FCB-4A46-8235-D35FDA99087D}"/>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8895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18A3A39-E65D-41DE-B73D-3463F4EA399D}"/>
              </a:ext>
            </a:extLst>
          </p:cNvPr>
          <p:cNvSpPr>
            <a:spLocks noGrp="1"/>
          </p:cNvSpPr>
          <p:nvPr>
            <p:ph type="dt" sz="half" idx="10"/>
          </p:nvPr>
        </p:nvSpPr>
        <p:spPr/>
        <p:txBody>
          <a:bodyPr/>
          <a:lstStyle/>
          <a:p>
            <a:fld id="{D17C97F5-B079-4CBA-B5BE-BFB906595A8D}" type="datetimeFigureOut">
              <a:rPr lang="zh-CN" altLang="en-US" smtClean="0"/>
              <a:t>2022/5/23</a:t>
            </a:fld>
            <a:endParaRPr lang="zh-CN" altLang="en-US"/>
          </a:p>
        </p:txBody>
      </p:sp>
      <p:sp>
        <p:nvSpPr>
          <p:cNvPr id="3" name="页脚占位符 2">
            <a:extLst>
              <a:ext uri="{FF2B5EF4-FFF2-40B4-BE49-F238E27FC236}">
                <a16:creationId xmlns:a16="http://schemas.microsoft.com/office/drawing/2014/main" id="{9F59C789-1172-4B0B-959A-2209EFABBAB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982588A-A554-46A3-8569-770BBEF0F86A}"/>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1089177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1E7025-B949-4E03-98D6-CA606B8E01E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5B4FD78-9710-4892-B6DB-1653F2D114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5776B13-4173-492A-AAB0-6985A372D56D}"/>
              </a:ext>
            </a:extLst>
          </p:cNvPr>
          <p:cNvSpPr>
            <a:spLocks noGrp="1"/>
          </p:cNvSpPr>
          <p:nvPr>
            <p:ph type="dt" sz="half" idx="10"/>
          </p:nvPr>
        </p:nvSpPr>
        <p:spPr/>
        <p:txBody>
          <a:bodyPr/>
          <a:lstStyle/>
          <a:p>
            <a:fld id="{D17C97F5-B079-4CBA-B5BE-BFB906595A8D}" type="datetimeFigureOut">
              <a:rPr lang="zh-CN" altLang="en-US" smtClean="0"/>
              <a:t>2022/5/23</a:t>
            </a:fld>
            <a:endParaRPr lang="zh-CN" altLang="en-US"/>
          </a:p>
        </p:txBody>
      </p:sp>
      <p:sp>
        <p:nvSpPr>
          <p:cNvPr id="5" name="页脚占位符 4">
            <a:extLst>
              <a:ext uri="{FF2B5EF4-FFF2-40B4-BE49-F238E27FC236}">
                <a16:creationId xmlns:a16="http://schemas.microsoft.com/office/drawing/2014/main" id="{C94FBA2C-D323-47B7-BE4E-E1E11BD008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7A3A877-BDEB-4E91-8F5A-66B9483F0EF7}"/>
              </a:ext>
            </a:extLst>
          </p:cNvPr>
          <p:cNvSpPr>
            <a:spLocks noGrp="1"/>
          </p:cNvSpPr>
          <p:nvPr>
            <p:ph type="sldNum" sz="quarter" idx="12"/>
          </p:nvPr>
        </p:nvSpPr>
        <p:spPr/>
        <p:txBody>
          <a:bodyPr/>
          <a:lstStyle/>
          <a:p>
            <a:fld id="{04FF6CE1-1EA7-40AA-B818-CBA01390675F}" type="slidenum">
              <a:rPr lang="zh-CN" altLang="en-US" smtClean="0"/>
              <a:t>‹#›</a:t>
            </a:fld>
            <a:endParaRPr lang="zh-CN" altLang="en-US"/>
          </a:p>
        </p:txBody>
      </p:sp>
    </p:spTree>
    <p:extLst>
      <p:ext uri="{BB962C8B-B14F-4D97-AF65-F5344CB8AC3E}">
        <p14:creationId xmlns:p14="http://schemas.microsoft.com/office/powerpoint/2010/main" val="23620796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5009454"/>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hdphoto" Target="../media/hdphoto1.wdp"/><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10" Type="http://schemas.openxmlformats.org/officeDocument/2006/relationships/image" Target="../media/image7.emf"/><Relationship Id="rId4" Type="http://schemas.openxmlformats.org/officeDocument/2006/relationships/image" Target="../media/image2.png"/><Relationship Id="rId9" Type="http://schemas.openxmlformats.org/officeDocument/2006/relationships/hyperlink" Target="https://www.pptx.cn/"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svg"/></Relationships>
</file>

<file path=ppt/slides/_rels/slide11.xml.rels><?xml version="1.0" encoding="UTF-8" standalone="yes"?>
<Relationships xmlns="http://schemas.openxmlformats.org/package/2006/relationships"><Relationship Id="rId8" Type="http://schemas.openxmlformats.org/officeDocument/2006/relationships/image" Target="../media/image7.emf"/><Relationship Id="rId3" Type="http://schemas.microsoft.com/office/2007/relationships/hdphoto" Target="../media/hdphoto2.wdp"/><Relationship Id="rId7" Type="http://schemas.openxmlformats.org/officeDocument/2006/relationships/hyperlink" Target="https://www.pptx.cn/" TargetMode="External"/><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7.emf"/><Relationship Id="rId3" Type="http://schemas.microsoft.com/office/2007/relationships/hdphoto" Target="../media/hdphoto2.wdp"/><Relationship Id="rId7" Type="http://schemas.openxmlformats.org/officeDocument/2006/relationships/hyperlink" Target="https://www.pptx.cn/" TargetMode="External"/><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8.png"/><Relationship Id="rId3" Type="http://schemas.microsoft.com/office/2007/relationships/hdphoto" Target="../media/hdphoto1.wdp"/><Relationship Id="rId7"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7.png"/><Relationship Id="rId9" Type="http://schemas.openxmlformats.org/officeDocument/2006/relationships/image" Target="../media/image7.emf"/></Relationships>
</file>

<file path=ppt/slides/_rels/slide2.xml.rels><?xml version="1.0" encoding="UTF-8" standalone="yes"?>
<Relationships xmlns="http://schemas.openxmlformats.org/package/2006/relationships"><Relationship Id="rId8" Type="http://schemas.openxmlformats.org/officeDocument/2006/relationships/image" Target="../media/image4.svg"/><Relationship Id="rId3" Type="http://schemas.microsoft.com/office/2007/relationships/hdphoto" Target="../media/hdphoto1.wdp"/><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7.emf"/><Relationship Id="rId4" Type="http://schemas.openxmlformats.org/officeDocument/2006/relationships/image" Target="../media/image8.png"/><Relationship Id="rId9" Type="http://schemas.openxmlformats.org/officeDocument/2006/relationships/hyperlink" Target="https://www.pptx.cn/"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hyperlink" Target="https://www.pptx.cn/" TargetMode="External"/><Relationship Id="rId7" Type="http://schemas.openxmlformats.org/officeDocument/2006/relationships/image" Target="../media/image33.pn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svg"/><Relationship Id="rId4" Type="http://schemas.openxmlformats.org/officeDocument/2006/relationships/image" Target="../media/image30.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38.jpeg"/><Relationship Id="rId3" Type="http://schemas.openxmlformats.org/officeDocument/2006/relationships/image" Target="../media/image35.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37.jpe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1.svg"/><Relationship Id="rId5" Type="http://schemas.openxmlformats.org/officeDocument/2006/relationships/hyperlink" Target="https://www.pptx.cn/" TargetMode="External"/><Relationship Id="rId15" Type="http://schemas.openxmlformats.org/officeDocument/2006/relationships/image" Target="../media/image40.svg"/><Relationship Id="rId10" Type="http://schemas.openxmlformats.org/officeDocument/2006/relationships/image" Target="../media/image30.png"/><Relationship Id="rId4" Type="http://schemas.microsoft.com/office/2007/relationships/hdphoto" Target="../media/hdphoto3.wdp"/><Relationship Id="rId9" Type="http://schemas.openxmlformats.org/officeDocument/2006/relationships/hyperlink" Target="https://doc.paperpass.com/" TargetMode="External"/><Relationship Id="rId14" Type="http://schemas.openxmlformats.org/officeDocument/2006/relationships/image" Target="../media/image39.png"/></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42.jpeg"/><Relationship Id="rId3" Type="http://schemas.openxmlformats.org/officeDocument/2006/relationships/slideLayout" Target="../slideLayouts/slideLayout3.xml"/><Relationship Id="rId7" Type="http://schemas.openxmlformats.org/officeDocument/2006/relationships/hyperlink" Target="https://www.pptx.cn/" TargetMode="External"/><Relationship Id="rId12" Type="http://schemas.openxmlformats.org/officeDocument/2006/relationships/image" Target="../media/image41.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3.wdp"/><Relationship Id="rId11" Type="http://schemas.openxmlformats.org/officeDocument/2006/relationships/image" Target="../media/image40.svg"/><Relationship Id="rId5" Type="http://schemas.openxmlformats.org/officeDocument/2006/relationships/image" Target="../media/image35.png"/><Relationship Id="rId10" Type="http://schemas.openxmlformats.org/officeDocument/2006/relationships/image" Target="../media/image39.png"/><Relationship Id="rId4" Type="http://schemas.openxmlformats.org/officeDocument/2006/relationships/image" Target="../media/image29.jpeg"/><Relationship Id="rId9" Type="http://schemas.openxmlformats.org/officeDocument/2006/relationships/image" Target="../media/image31.svg"/><Relationship Id="rId1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7.emf"/><Relationship Id="rId3" Type="http://schemas.microsoft.com/office/2007/relationships/hdphoto" Target="../media/hdphoto1.wdp"/><Relationship Id="rId7"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7.emf"/><Relationship Id="rId3" Type="http://schemas.microsoft.com/office/2007/relationships/hdphoto" Target="../media/hdphoto2.wdp"/><Relationship Id="rId7" Type="http://schemas.openxmlformats.org/officeDocument/2006/relationships/hyperlink" Target="https://www.pptx.cn/" TargetMode="External"/><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descr="躺在床上&#10;&#10;低可信度描述已自动生成">
            <a:extLst>
              <a:ext uri="{FF2B5EF4-FFF2-40B4-BE49-F238E27FC236}">
                <a16:creationId xmlns:a16="http://schemas.microsoft.com/office/drawing/2014/main" id="{24E0A7A6-DE51-46E2-8316-FBD1B952F5AB}"/>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rot="16200000" flipH="1">
            <a:off x="2667001" y="-2667000"/>
            <a:ext cx="6858000" cy="12191999"/>
          </a:xfrm>
          <a:prstGeom prst="rect">
            <a:avLst/>
          </a:prstGeom>
        </p:spPr>
      </p:pic>
      <p:pic>
        <p:nvPicPr>
          <p:cNvPr id="16" name="图片 15" descr="黑暗中的灯光&#10;&#10;低可信度描述已自动生成">
            <a:extLst>
              <a:ext uri="{FF2B5EF4-FFF2-40B4-BE49-F238E27FC236}">
                <a16:creationId xmlns:a16="http://schemas.microsoft.com/office/drawing/2014/main" id="{A3ADDB86-BAC2-4BFC-B8F6-17861D97C3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
            <a:ext cx="9488160" cy="5280642"/>
          </a:xfrm>
          <a:prstGeom prst="rect">
            <a:avLst/>
          </a:prstGeom>
          <a:effectLst/>
        </p:spPr>
      </p:pic>
      <p:pic>
        <p:nvPicPr>
          <p:cNvPr id="7" name="图形 6">
            <a:extLst>
              <a:ext uri="{FF2B5EF4-FFF2-40B4-BE49-F238E27FC236}">
                <a16:creationId xmlns:a16="http://schemas.microsoft.com/office/drawing/2014/main" id="{2E326AAA-BD99-44C6-979F-3E827D5201F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126082" y="1708814"/>
            <a:ext cx="1893887" cy="206865"/>
          </a:xfrm>
          <a:prstGeom prst="rect">
            <a:avLst/>
          </a:prstGeom>
        </p:spPr>
      </p:pic>
      <p:pic>
        <p:nvPicPr>
          <p:cNvPr id="17" name="图片 16">
            <a:extLst>
              <a:ext uri="{FF2B5EF4-FFF2-40B4-BE49-F238E27FC236}">
                <a16:creationId xmlns:a16="http://schemas.microsoft.com/office/drawing/2014/main" id="{41A4E262-4F2E-48D0-9512-EA01174B2315}"/>
              </a:ext>
            </a:extLst>
          </p:cNvPr>
          <p:cNvPicPr>
            <a:picLocks noChangeAspect="1"/>
          </p:cNvPicPr>
          <p:nvPr/>
        </p:nvPicPr>
        <p:blipFill>
          <a:blip r:embed="rId7">
            <a:duotone>
              <a:schemeClr val="accent2">
                <a:shade val="45000"/>
                <a:satMod val="135000"/>
              </a:schemeClr>
              <a:prstClr val="white"/>
            </a:duotone>
          </a:blip>
          <a:stretch>
            <a:fillRect/>
          </a:stretch>
        </p:blipFill>
        <p:spPr>
          <a:xfrm>
            <a:off x="0" y="2718457"/>
            <a:ext cx="5639289" cy="4139543"/>
          </a:xfrm>
          <a:prstGeom prst="rect">
            <a:avLst/>
          </a:prstGeom>
          <a:effectLst/>
        </p:spPr>
      </p:pic>
      <p:pic>
        <p:nvPicPr>
          <p:cNvPr id="19" name="图片 18">
            <a:extLst>
              <a:ext uri="{FF2B5EF4-FFF2-40B4-BE49-F238E27FC236}">
                <a16:creationId xmlns:a16="http://schemas.microsoft.com/office/drawing/2014/main" id="{62143C97-B619-4CC8-B7DB-F6EF979CF49F}"/>
              </a:ext>
            </a:extLst>
          </p:cNvPr>
          <p:cNvPicPr>
            <a:picLocks noChangeAspect="1"/>
          </p:cNvPicPr>
          <p:nvPr/>
        </p:nvPicPr>
        <p:blipFill>
          <a:blip r:embed="rId8">
            <a:duotone>
              <a:schemeClr val="accent1">
                <a:shade val="45000"/>
                <a:satMod val="135000"/>
              </a:schemeClr>
              <a:prstClr val="white"/>
            </a:duotone>
          </a:blip>
          <a:stretch>
            <a:fillRect/>
          </a:stretch>
        </p:blipFill>
        <p:spPr>
          <a:xfrm>
            <a:off x="4309071" y="3420627"/>
            <a:ext cx="3560373" cy="2389839"/>
          </a:xfrm>
          <a:prstGeom prst="rect">
            <a:avLst/>
          </a:prstGeom>
          <a:effectLst/>
        </p:spPr>
      </p:pic>
      <p:sp>
        <p:nvSpPr>
          <p:cNvPr id="23" name="矩形: 圆角 22">
            <a:extLst>
              <a:ext uri="{FF2B5EF4-FFF2-40B4-BE49-F238E27FC236}">
                <a16:creationId xmlns:a16="http://schemas.microsoft.com/office/drawing/2014/main" id="{9FA1E3C8-6C3F-4D7B-86CF-CEAB50B28B77}"/>
              </a:ext>
            </a:extLst>
          </p:cNvPr>
          <p:cNvSpPr/>
          <p:nvPr/>
        </p:nvSpPr>
        <p:spPr>
          <a:xfrm>
            <a:off x="8804004" y="5954054"/>
            <a:ext cx="2869234" cy="313396"/>
          </a:xfrm>
          <a:prstGeom prst="roundRect">
            <a:avLst>
              <a:gd name="adj" fmla="val 25547"/>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mn-cs"/>
              </a:rPr>
              <a:t>授课老师：</a:t>
            </a:r>
            <a:r>
              <a:rPr kumimoji="0" lang="en-US" altLang="zh-CN" sz="1100" b="0" i="0" u="none" strike="noStrike" kern="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mn-cs"/>
                <a:hlinkClick r:id="rId9"/>
              </a:rPr>
              <a:t>PPT</a:t>
            </a:r>
            <a:r>
              <a:rPr kumimoji="0" lang="zh-CN" altLang="en-US" sz="1100" b="0" i="0" u="none" strike="noStrike" kern="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mn-cs"/>
                <a:hlinkClick r:id="rId9"/>
              </a:rPr>
              <a:t>世界</a:t>
            </a:r>
            <a:r>
              <a:rPr kumimoji="0" lang="en-US" altLang="zh-CN" sz="1100" b="0" i="0" u="none" strike="noStrike" kern="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mn-cs"/>
              </a:rPr>
              <a:t>       </a:t>
            </a:r>
            <a:r>
              <a:rPr kumimoji="0" lang="zh-CN" altLang="en-US" sz="1100" b="0" i="0" u="none" strike="noStrike" kern="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mn-cs"/>
              </a:rPr>
              <a:t>时间：</a:t>
            </a:r>
            <a:r>
              <a:rPr kumimoji="0" lang="en-US" altLang="zh-CN" sz="1100" b="0" i="0" u="none" strike="noStrike" kern="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mn-cs"/>
              </a:rPr>
              <a:t>20XX.XX</a:t>
            </a:r>
          </a:p>
        </p:txBody>
      </p:sp>
      <p:sp>
        <p:nvSpPr>
          <p:cNvPr id="25" name="矩形 24">
            <a:extLst>
              <a:ext uri="{FF2B5EF4-FFF2-40B4-BE49-F238E27FC236}">
                <a16:creationId xmlns:a16="http://schemas.microsoft.com/office/drawing/2014/main" id="{9F410A39-638F-4DFB-A26F-0E9B73ED4C21}"/>
              </a:ext>
            </a:extLst>
          </p:cNvPr>
          <p:cNvSpPr/>
          <p:nvPr/>
        </p:nvSpPr>
        <p:spPr>
          <a:xfrm>
            <a:off x="7935182" y="3892618"/>
            <a:ext cx="3877985" cy="156966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C66626"/>
                </a:solidFill>
                <a:effectLst/>
                <a:uLnTx/>
                <a:uFillTx/>
                <a:latin typeface="思源黑体 CN Bold" panose="020B0800000000000000" pitchFamily="34" charset="-122"/>
                <a:ea typeface="思源黑体 CN Bold" panose="020B0800000000000000" pitchFamily="34" charset="-122"/>
                <a:cs typeface="+mn-cs"/>
              </a:rPr>
              <a:t>大学考古学</a:t>
            </a:r>
            <a:endParaRPr kumimoji="0" lang="en-US" altLang="zh-CN" sz="4800" b="0" i="0" u="none" strike="noStrike" kern="1200" cap="none" spc="0" normalizeH="0" baseline="0" noProof="0" dirty="0">
              <a:ln>
                <a:noFill/>
              </a:ln>
              <a:solidFill>
                <a:srgbClr val="C66626"/>
              </a:solidFill>
              <a:effectLst/>
              <a:uLnTx/>
              <a:uFillTx/>
              <a:latin typeface="思源黑体 CN Bold" panose="020B0800000000000000" pitchFamily="34" charset="-122"/>
              <a:ea typeface="思源黑体 CN Bold" panose="020B0800000000000000" pitchFamily="34" charset="-122"/>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365DA4"/>
                </a:solidFill>
                <a:effectLst/>
                <a:uLnTx/>
                <a:uFillTx/>
                <a:latin typeface="思源黑体 CN Bold" panose="020B0800000000000000" pitchFamily="34" charset="-122"/>
                <a:ea typeface="思源黑体 CN Bold" panose="020B0800000000000000" pitchFamily="34" charset="-122"/>
                <a:cs typeface="+mn-cs"/>
              </a:rPr>
              <a:t>历史课程模板</a:t>
            </a:r>
          </a:p>
        </p:txBody>
      </p:sp>
      <p:sp>
        <p:nvSpPr>
          <p:cNvPr id="29" name="矩形 28">
            <a:extLst>
              <a:ext uri="{FF2B5EF4-FFF2-40B4-BE49-F238E27FC236}">
                <a16:creationId xmlns:a16="http://schemas.microsoft.com/office/drawing/2014/main" id="{9887019F-D850-468A-875A-C8912AB3308D}"/>
              </a:ext>
            </a:extLst>
          </p:cNvPr>
          <p:cNvSpPr/>
          <p:nvPr/>
        </p:nvSpPr>
        <p:spPr>
          <a:xfrm>
            <a:off x="7337697" y="5579944"/>
            <a:ext cx="4446439"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UNIVERSITY ARCHAEOLOGY HISTORY COURSE TEMPLATE</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7" name="直接连接符 26">
            <a:extLst>
              <a:ext uri="{FF2B5EF4-FFF2-40B4-BE49-F238E27FC236}">
                <a16:creationId xmlns:a16="http://schemas.microsoft.com/office/drawing/2014/main" id="{9409E4DD-979D-4A3A-9579-EE3475601F3D}"/>
              </a:ext>
            </a:extLst>
          </p:cNvPr>
          <p:cNvCxnSpPr>
            <a:cxnSpLocks/>
          </p:cNvCxnSpPr>
          <p:nvPr/>
        </p:nvCxnSpPr>
        <p:spPr>
          <a:xfrm>
            <a:off x="7425389" y="5511737"/>
            <a:ext cx="4247849" cy="0"/>
          </a:xfrm>
          <a:prstGeom prst="line">
            <a:avLst/>
          </a:prstGeom>
          <a:ln>
            <a:solidFill>
              <a:srgbClr val="002638"/>
            </a:solidFill>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a16="http://schemas.microsoft.com/office/drawing/2014/main" id="{087116CD-35D1-49A6-9ECE-B43D6638C856}"/>
              </a:ext>
            </a:extLst>
          </p:cNvPr>
          <p:cNvSpPr/>
          <p:nvPr/>
        </p:nvSpPr>
        <p:spPr>
          <a:xfrm>
            <a:off x="10640943" y="397144"/>
            <a:ext cx="1107996" cy="369332"/>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66626"/>
                </a:solidFill>
                <a:effectLst/>
                <a:uLnTx/>
                <a:uFillTx/>
                <a:latin typeface="思源黑体 CN Bold" panose="020B0800000000000000" pitchFamily="34" charset="-122"/>
                <a:ea typeface="思源黑体 CN Bold" panose="020B0800000000000000" pitchFamily="34" charset="-122"/>
                <a:cs typeface="+mn-cs"/>
              </a:rPr>
              <a:t>上课时间</a:t>
            </a:r>
            <a:endParaRPr kumimoji="0" lang="zh-CN" altLang="en-US" sz="1800" b="0" i="0" u="none" strike="noStrike" kern="1200" cap="none" spc="0" normalizeH="0" baseline="0" noProof="0" dirty="0">
              <a:ln>
                <a:noFill/>
              </a:ln>
              <a:solidFill>
                <a:srgbClr val="365DA4"/>
              </a:solidFill>
              <a:effectLst/>
              <a:uLnTx/>
              <a:uFillTx/>
              <a:latin typeface="思源黑体 CN Bold" panose="020B0800000000000000" pitchFamily="34" charset="-122"/>
              <a:ea typeface="思源黑体 CN Bold" panose="020B0800000000000000" pitchFamily="34" charset="-122"/>
              <a:cs typeface="+mn-cs"/>
            </a:endParaRPr>
          </a:p>
        </p:txBody>
      </p:sp>
      <p:sp>
        <p:nvSpPr>
          <p:cNvPr id="46" name="矩形 45">
            <a:extLst>
              <a:ext uri="{FF2B5EF4-FFF2-40B4-BE49-F238E27FC236}">
                <a16:creationId xmlns:a16="http://schemas.microsoft.com/office/drawing/2014/main" id="{9E74BC29-8788-4535-9A8C-A317F89B8FDA}"/>
              </a:ext>
            </a:extLst>
          </p:cNvPr>
          <p:cNvSpPr/>
          <p:nvPr/>
        </p:nvSpPr>
        <p:spPr>
          <a:xfrm>
            <a:off x="10426141" y="766484"/>
            <a:ext cx="1322798" cy="827727"/>
          </a:xfrm>
          <a:prstGeom prst="rect">
            <a:avLst/>
          </a:prstGeom>
        </p:spPr>
        <p:txBody>
          <a:bodyPr wrap="non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课时时长：</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45</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分钟</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每周</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1</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3</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5</a:t>
            </a: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11</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15-12</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a:t>
            </a:r>
            <a:r>
              <a:rPr kumimoji="0" lang="en-US" altLang="zh-CN"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00</a:t>
            </a:r>
            <a:endParaRPr kumimoji="0" lang="zh-CN" altLang="en-US" sz="11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endParaRPr>
          </a:p>
        </p:txBody>
      </p:sp>
      <p:pic>
        <p:nvPicPr>
          <p:cNvPr id="15" name="图片 14">
            <a:hlinkClick r:id="rId9"/>
            <a:extLst>
              <a:ext uri="{FF2B5EF4-FFF2-40B4-BE49-F238E27FC236}">
                <a16:creationId xmlns:a16="http://schemas.microsoft.com/office/drawing/2014/main" id="{73E808D5-F7D3-4972-8F80-A1EDC2A7D692}"/>
              </a:ext>
            </a:extLst>
          </p:cNvPr>
          <p:cNvPicPr>
            <a:picLocks noChangeAspect="1"/>
          </p:cNvPicPr>
          <p:nvPr/>
        </p:nvPicPr>
        <p:blipFill>
          <a:blip r:embed="rId10" cstate="screen">
            <a:lum/>
            <a:extLst>
              <a:ext uri="{28A0092B-C50C-407E-A947-70E740481C1C}">
                <a14:useLocalDpi xmlns:a14="http://schemas.microsoft.com/office/drawing/2010/main"/>
              </a:ext>
            </a:extLst>
          </a:blip>
          <a:stretch>
            <a:fillRect/>
          </a:stretch>
        </p:blipFill>
        <p:spPr>
          <a:xfrm>
            <a:off x="564372" y="457430"/>
            <a:ext cx="1206909" cy="295117"/>
          </a:xfrm>
          <a:prstGeom prst="rect">
            <a:avLst/>
          </a:prstGeom>
        </p:spPr>
      </p:pic>
    </p:spTree>
    <p:extLst>
      <p:ext uri="{BB962C8B-B14F-4D97-AF65-F5344CB8AC3E}">
        <p14:creationId xmlns:p14="http://schemas.microsoft.com/office/powerpoint/2010/main" val="41440864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00FEC70D-89F1-498D-92BB-C6104CD59AF9}"/>
              </a:ext>
            </a:extLst>
          </p:cNvPr>
          <p:cNvSpPr/>
          <p:nvPr/>
        </p:nvSpPr>
        <p:spPr>
          <a:xfrm>
            <a:off x="538059" y="27172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椭圆 14">
            <a:extLst>
              <a:ext uri="{FF2B5EF4-FFF2-40B4-BE49-F238E27FC236}">
                <a16:creationId xmlns:a16="http://schemas.microsoft.com/office/drawing/2014/main" id="{6FB3DC4A-2CDA-4A22-B542-CD6936DE9AE6}"/>
              </a:ext>
            </a:extLst>
          </p:cNvPr>
          <p:cNvSpPr/>
          <p:nvPr/>
        </p:nvSpPr>
        <p:spPr>
          <a:xfrm>
            <a:off x="349165" y="233170"/>
            <a:ext cx="787041" cy="787042"/>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弧形 15">
            <a:extLst>
              <a:ext uri="{FF2B5EF4-FFF2-40B4-BE49-F238E27FC236}">
                <a16:creationId xmlns:a16="http://schemas.microsoft.com/office/drawing/2014/main" id="{C1130E19-D77A-4375-9C31-74A3B3DB9FD1}"/>
              </a:ext>
            </a:extLst>
          </p:cNvPr>
          <p:cNvSpPr/>
          <p:nvPr/>
        </p:nvSpPr>
        <p:spPr>
          <a:xfrm>
            <a:off x="379982" y="263987"/>
            <a:ext cx="725407" cy="725408"/>
          </a:xfrm>
          <a:prstGeom prst="arc">
            <a:avLst>
              <a:gd name="adj1" fmla="val 11459200"/>
              <a:gd name="adj2" fmla="val 10240061"/>
            </a:avLst>
          </a:prstGeom>
          <a:no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椭圆 16">
            <a:extLst>
              <a:ext uri="{FF2B5EF4-FFF2-40B4-BE49-F238E27FC236}">
                <a16:creationId xmlns:a16="http://schemas.microsoft.com/office/drawing/2014/main" id="{7D7FB2F3-698F-4E9A-A96F-8D6821338F41}"/>
              </a:ext>
            </a:extLst>
          </p:cNvPr>
          <p:cNvSpPr/>
          <p:nvPr/>
        </p:nvSpPr>
        <p:spPr>
          <a:xfrm>
            <a:off x="364558" y="59936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18" name="直接连接符 17">
            <a:extLst>
              <a:ext uri="{FF2B5EF4-FFF2-40B4-BE49-F238E27FC236}">
                <a16:creationId xmlns:a16="http://schemas.microsoft.com/office/drawing/2014/main" id="{7BB4C488-16D1-4EC1-979B-AB43AF13ACFA}"/>
              </a:ext>
            </a:extLst>
          </p:cNvPr>
          <p:cNvCxnSpPr/>
          <p:nvPr/>
        </p:nvCxnSpPr>
        <p:spPr>
          <a:xfrm flipV="1">
            <a:off x="487953" y="54602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19" name="直接连接符 18">
            <a:extLst>
              <a:ext uri="{FF2B5EF4-FFF2-40B4-BE49-F238E27FC236}">
                <a16:creationId xmlns:a16="http://schemas.microsoft.com/office/drawing/2014/main" id="{29FF2DC4-C255-45B2-A841-109B052A0E3B}"/>
              </a:ext>
            </a:extLst>
          </p:cNvPr>
          <p:cNvCxnSpPr/>
          <p:nvPr/>
        </p:nvCxnSpPr>
        <p:spPr>
          <a:xfrm flipV="1">
            <a:off x="966765" y="42927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20" name="椭圆 19">
            <a:extLst>
              <a:ext uri="{FF2B5EF4-FFF2-40B4-BE49-F238E27FC236}">
                <a16:creationId xmlns:a16="http://schemas.microsoft.com/office/drawing/2014/main" id="{A503F43A-D503-45E7-9AED-93DAB1FA85FA}"/>
              </a:ext>
            </a:extLst>
          </p:cNvPr>
          <p:cNvSpPr/>
          <p:nvPr/>
        </p:nvSpPr>
        <p:spPr>
          <a:xfrm>
            <a:off x="606795" y="38218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椭圆 20">
            <a:extLst>
              <a:ext uri="{FF2B5EF4-FFF2-40B4-BE49-F238E27FC236}">
                <a16:creationId xmlns:a16="http://schemas.microsoft.com/office/drawing/2014/main" id="{C384D3F5-0503-496A-BE51-91003E127805}"/>
              </a:ext>
            </a:extLst>
          </p:cNvPr>
          <p:cNvSpPr/>
          <p:nvPr/>
        </p:nvSpPr>
        <p:spPr>
          <a:xfrm>
            <a:off x="829804" y="85760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2" name="文本框 21">
            <a:extLst>
              <a:ext uri="{FF2B5EF4-FFF2-40B4-BE49-F238E27FC236}">
                <a16:creationId xmlns:a16="http://schemas.microsoft.com/office/drawing/2014/main" id="{D80A64AB-92B6-4BC9-872C-79B8BDD2D8FF}"/>
              </a:ext>
            </a:extLst>
          </p:cNvPr>
          <p:cNvSpPr txBox="1"/>
          <p:nvPr/>
        </p:nvSpPr>
        <p:spPr>
          <a:xfrm>
            <a:off x="531089" y="411248"/>
            <a:ext cx="423193"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02</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23" name="文本框 22">
            <a:extLst>
              <a:ext uri="{FF2B5EF4-FFF2-40B4-BE49-F238E27FC236}">
                <a16:creationId xmlns:a16="http://schemas.microsoft.com/office/drawing/2014/main" id="{09B4D035-97A1-400D-AD25-C7F5B4F1A0A2}"/>
              </a:ext>
            </a:extLst>
          </p:cNvPr>
          <p:cNvSpPr txBox="1"/>
          <p:nvPr/>
        </p:nvSpPr>
        <p:spPr>
          <a:xfrm>
            <a:off x="1151599" y="39624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中国考古史</a:t>
            </a:r>
          </a:p>
        </p:txBody>
      </p:sp>
      <p:sp>
        <p:nvSpPr>
          <p:cNvPr id="25" name="矩形 24">
            <a:extLst>
              <a:ext uri="{FF2B5EF4-FFF2-40B4-BE49-F238E27FC236}">
                <a16:creationId xmlns:a16="http://schemas.microsoft.com/office/drawing/2014/main" id="{D0A1FDAD-ECA9-4A8E-9D19-6550CC4A6695}"/>
              </a:ext>
            </a:extLst>
          </p:cNvPr>
          <p:cNvSpPr/>
          <p:nvPr/>
        </p:nvSpPr>
        <p:spPr>
          <a:xfrm>
            <a:off x="1024607" y="2094139"/>
            <a:ext cx="3039789" cy="1599634"/>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Light" panose="020B0300000000000000" pitchFamily="34" charset="-122"/>
              <a:ea typeface="思源黑体 CN Bold" panose="020B0800000000000000" pitchFamily="34" charset="-122"/>
              <a:cs typeface="+mn-cs"/>
            </a:endParaRPr>
          </a:p>
        </p:txBody>
      </p:sp>
      <p:sp>
        <p:nvSpPr>
          <p:cNvPr id="26" name="矩形 25">
            <a:extLst>
              <a:ext uri="{FF2B5EF4-FFF2-40B4-BE49-F238E27FC236}">
                <a16:creationId xmlns:a16="http://schemas.microsoft.com/office/drawing/2014/main" id="{D0FD1857-F2B3-413E-AD09-FB4E99D1BB3E}"/>
              </a:ext>
            </a:extLst>
          </p:cNvPr>
          <p:cNvSpPr/>
          <p:nvPr/>
        </p:nvSpPr>
        <p:spPr>
          <a:xfrm>
            <a:off x="791819" y="2326089"/>
            <a:ext cx="1066800" cy="1099462"/>
          </a:xfrm>
          <a:prstGeom prst="rect">
            <a:avLst/>
          </a:prstGeom>
          <a:solidFill>
            <a:srgbClr val="C6662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Light" panose="020B0300000000000000" pitchFamily="34" charset="-122"/>
              <a:ea typeface="思源黑体 CN Bold" panose="020B0800000000000000" pitchFamily="34" charset="-122"/>
              <a:cs typeface="+mn-cs"/>
            </a:endParaRPr>
          </a:p>
        </p:txBody>
      </p:sp>
      <p:pic>
        <p:nvPicPr>
          <p:cNvPr id="27" name="图形 26" descr="业务增长">
            <a:extLst>
              <a:ext uri="{FF2B5EF4-FFF2-40B4-BE49-F238E27FC236}">
                <a16:creationId xmlns:a16="http://schemas.microsoft.com/office/drawing/2014/main" id="{3556568D-2A36-4489-B4B2-F3E6BC83BEE4}"/>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20572" y="2547030"/>
            <a:ext cx="628344" cy="647584"/>
          </a:xfrm>
          <a:prstGeom prst="rect">
            <a:avLst/>
          </a:prstGeom>
          <a:effectLst>
            <a:outerShdw blurRad="50800" dist="38100" dir="2700000" algn="tl" rotWithShape="0">
              <a:prstClr val="black">
                <a:alpha val="40000"/>
              </a:prstClr>
            </a:outerShdw>
          </a:effectLst>
        </p:spPr>
      </p:pic>
      <p:sp>
        <p:nvSpPr>
          <p:cNvPr id="30" name="矩形 29">
            <a:extLst>
              <a:ext uri="{FF2B5EF4-FFF2-40B4-BE49-F238E27FC236}">
                <a16:creationId xmlns:a16="http://schemas.microsoft.com/office/drawing/2014/main" id="{08884342-7544-4FB1-85D3-4443B9ACD4AE}"/>
              </a:ext>
            </a:extLst>
          </p:cNvPr>
          <p:cNvSpPr/>
          <p:nvPr/>
        </p:nvSpPr>
        <p:spPr>
          <a:xfrm>
            <a:off x="4692500" y="2094139"/>
            <a:ext cx="3039789" cy="1599634"/>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Light" panose="020B0300000000000000" pitchFamily="34" charset="-122"/>
              <a:ea typeface="思源黑体 CN Bold" panose="020B0800000000000000" pitchFamily="34" charset="-122"/>
              <a:cs typeface="+mn-cs"/>
            </a:endParaRPr>
          </a:p>
        </p:txBody>
      </p:sp>
      <p:sp>
        <p:nvSpPr>
          <p:cNvPr id="31" name="矩形 30">
            <a:extLst>
              <a:ext uri="{FF2B5EF4-FFF2-40B4-BE49-F238E27FC236}">
                <a16:creationId xmlns:a16="http://schemas.microsoft.com/office/drawing/2014/main" id="{9BFFCA44-80F1-4020-A698-2263F6616082}"/>
              </a:ext>
            </a:extLst>
          </p:cNvPr>
          <p:cNvSpPr/>
          <p:nvPr/>
        </p:nvSpPr>
        <p:spPr>
          <a:xfrm>
            <a:off x="4459712" y="2326089"/>
            <a:ext cx="1066800" cy="1099462"/>
          </a:xfrm>
          <a:prstGeom prst="rect">
            <a:avLst/>
          </a:prstGeom>
          <a:solidFill>
            <a:srgbClr val="365D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Light" panose="020B0300000000000000" pitchFamily="34" charset="-122"/>
              <a:ea typeface="思源黑体 CN Bold" panose="020B0800000000000000" pitchFamily="34" charset="-122"/>
              <a:cs typeface="+mn-cs"/>
            </a:endParaRPr>
          </a:p>
        </p:txBody>
      </p:sp>
      <p:pic>
        <p:nvPicPr>
          <p:cNvPr id="32" name="图形 31" descr="公文包">
            <a:extLst>
              <a:ext uri="{FF2B5EF4-FFF2-40B4-BE49-F238E27FC236}">
                <a16:creationId xmlns:a16="http://schemas.microsoft.com/office/drawing/2014/main" id="{D612A884-0089-41F0-B783-43794D7665EB}"/>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668842" y="2549220"/>
            <a:ext cx="628344" cy="647584"/>
          </a:xfrm>
          <a:prstGeom prst="rect">
            <a:avLst/>
          </a:prstGeom>
          <a:effectLst>
            <a:outerShdw blurRad="50800" dist="38100" dir="2700000" algn="tl" rotWithShape="0">
              <a:prstClr val="black">
                <a:alpha val="40000"/>
              </a:prstClr>
            </a:outerShdw>
          </a:effectLst>
        </p:spPr>
      </p:pic>
      <p:sp>
        <p:nvSpPr>
          <p:cNvPr id="33" name="矩形 32">
            <a:extLst>
              <a:ext uri="{FF2B5EF4-FFF2-40B4-BE49-F238E27FC236}">
                <a16:creationId xmlns:a16="http://schemas.microsoft.com/office/drawing/2014/main" id="{D3875C1D-ABA9-43D1-88DB-04039B823FDE}"/>
              </a:ext>
            </a:extLst>
          </p:cNvPr>
          <p:cNvSpPr/>
          <p:nvPr/>
        </p:nvSpPr>
        <p:spPr>
          <a:xfrm>
            <a:off x="5642746" y="2800119"/>
            <a:ext cx="2020009" cy="687604"/>
          </a:xfrm>
          <a:prstGeom prst="rect">
            <a:avLst/>
          </a:prstGeom>
          <a:noFill/>
          <a:effectLst>
            <a:outerShdw blurRad="381000" algn="ctr" rotWithShape="0">
              <a:prstClr val="black">
                <a:alpha val="25000"/>
              </a:prstClr>
            </a:outerShdw>
          </a:effectLst>
        </p:spPr>
        <p:txBody>
          <a:bodyPr wrap="square" rtlCol="0">
            <a:spAutoFit/>
          </a:bodyPr>
          <a:lstStyle/>
          <a:p>
            <a:pPr lvl="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lvl="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如关键词部分简单介绍等。</a:t>
            </a:r>
            <a:endParaRPr lang="zh-CN" altLang="en-US" sz="900" dirty="0">
              <a:solidFill>
                <a:schemeClr val="tx1">
                  <a:lumMod val="85000"/>
                  <a:lumOff val="15000"/>
                </a:schemeClr>
              </a:solidFill>
              <a:latin typeface="思源黑体 CN Light" panose="020B0300000000000000" pitchFamily="34" charset="-122"/>
            </a:endParaRPr>
          </a:p>
        </p:txBody>
      </p:sp>
      <p:sp>
        <p:nvSpPr>
          <p:cNvPr id="35" name="矩形 34">
            <a:extLst>
              <a:ext uri="{FF2B5EF4-FFF2-40B4-BE49-F238E27FC236}">
                <a16:creationId xmlns:a16="http://schemas.microsoft.com/office/drawing/2014/main" id="{88084185-C49D-40B3-AF03-16065E5A4590}"/>
              </a:ext>
            </a:extLst>
          </p:cNvPr>
          <p:cNvSpPr/>
          <p:nvPr/>
        </p:nvSpPr>
        <p:spPr>
          <a:xfrm>
            <a:off x="2858553" y="4143590"/>
            <a:ext cx="3039789" cy="1599634"/>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Light" panose="020B0300000000000000" pitchFamily="34" charset="-122"/>
              <a:ea typeface="思源黑体 CN Bold" panose="020B0800000000000000" pitchFamily="34" charset="-122"/>
              <a:cs typeface="+mn-cs"/>
            </a:endParaRPr>
          </a:p>
        </p:txBody>
      </p:sp>
      <p:sp>
        <p:nvSpPr>
          <p:cNvPr id="36" name="矩形 35">
            <a:extLst>
              <a:ext uri="{FF2B5EF4-FFF2-40B4-BE49-F238E27FC236}">
                <a16:creationId xmlns:a16="http://schemas.microsoft.com/office/drawing/2014/main" id="{970C6A60-041A-4E54-9A9E-25D88320D3AF}"/>
              </a:ext>
            </a:extLst>
          </p:cNvPr>
          <p:cNvSpPr/>
          <p:nvPr/>
        </p:nvSpPr>
        <p:spPr>
          <a:xfrm>
            <a:off x="2625765" y="4375540"/>
            <a:ext cx="1066800" cy="1099462"/>
          </a:xfrm>
          <a:prstGeom prst="rect">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Light" panose="020B0300000000000000" pitchFamily="34" charset="-122"/>
              <a:ea typeface="思源黑体 CN Bold" panose="020B0800000000000000" pitchFamily="34" charset="-122"/>
              <a:cs typeface="+mn-cs"/>
            </a:endParaRPr>
          </a:p>
        </p:txBody>
      </p:sp>
      <p:pic>
        <p:nvPicPr>
          <p:cNvPr id="37" name="图形 36" descr="集体讨论">
            <a:extLst>
              <a:ext uri="{FF2B5EF4-FFF2-40B4-BE49-F238E27FC236}">
                <a16:creationId xmlns:a16="http://schemas.microsoft.com/office/drawing/2014/main" id="{CAB6E1AA-B51F-40CF-BFF7-C7EE02D9037A}"/>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844993" y="4595721"/>
            <a:ext cx="628344" cy="647584"/>
          </a:xfrm>
          <a:prstGeom prst="rect">
            <a:avLst/>
          </a:prstGeom>
          <a:effectLst>
            <a:outerShdw blurRad="50800" dist="38100" dir="2700000" algn="tl" rotWithShape="0">
              <a:prstClr val="black">
                <a:alpha val="40000"/>
              </a:prstClr>
            </a:outerShdw>
          </a:effectLst>
        </p:spPr>
      </p:pic>
      <p:sp>
        <p:nvSpPr>
          <p:cNvPr id="40" name="矩形 39">
            <a:extLst>
              <a:ext uri="{FF2B5EF4-FFF2-40B4-BE49-F238E27FC236}">
                <a16:creationId xmlns:a16="http://schemas.microsoft.com/office/drawing/2014/main" id="{A6E2B497-CF5E-4A60-9AD5-9244F706E515}"/>
              </a:ext>
            </a:extLst>
          </p:cNvPr>
          <p:cNvSpPr/>
          <p:nvPr/>
        </p:nvSpPr>
        <p:spPr>
          <a:xfrm>
            <a:off x="6526446" y="4143590"/>
            <a:ext cx="3039789" cy="1599634"/>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Light" panose="020B0300000000000000" pitchFamily="34" charset="-122"/>
              <a:ea typeface="思源黑体 CN Bold" panose="020B0800000000000000" pitchFamily="34" charset="-122"/>
              <a:cs typeface="+mn-cs"/>
            </a:endParaRPr>
          </a:p>
        </p:txBody>
      </p:sp>
      <p:sp>
        <p:nvSpPr>
          <p:cNvPr id="41" name="矩形 40">
            <a:extLst>
              <a:ext uri="{FF2B5EF4-FFF2-40B4-BE49-F238E27FC236}">
                <a16:creationId xmlns:a16="http://schemas.microsoft.com/office/drawing/2014/main" id="{041D705E-5A59-4CEE-BAEF-85CC7BAF6649}"/>
              </a:ext>
            </a:extLst>
          </p:cNvPr>
          <p:cNvSpPr/>
          <p:nvPr/>
        </p:nvSpPr>
        <p:spPr>
          <a:xfrm>
            <a:off x="6293658" y="4375540"/>
            <a:ext cx="1066800" cy="1099462"/>
          </a:xfrm>
          <a:prstGeom prst="rect">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Light" panose="020B0300000000000000" pitchFamily="34" charset="-122"/>
              <a:ea typeface="思源黑体 CN Bold" panose="020B0800000000000000" pitchFamily="34" charset="-122"/>
              <a:cs typeface="+mn-cs"/>
            </a:endParaRPr>
          </a:p>
        </p:txBody>
      </p:sp>
      <p:pic>
        <p:nvPicPr>
          <p:cNvPr id="42" name="图形 41" descr="会议">
            <a:extLst>
              <a:ext uri="{FF2B5EF4-FFF2-40B4-BE49-F238E27FC236}">
                <a16:creationId xmlns:a16="http://schemas.microsoft.com/office/drawing/2014/main" id="{008FC541-BFC8-4DBE-ACFD-FF7006B110FA}"/>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512886" y="4595721"/>
            <a:ext cx="628344" cy="647584"/>
          </a:xfrm>
          <a:prstGeom prst="rect">
            <a:avLst/>
          </a:prstGeom>
          <a:effectLst>
            <a:outerShdw blurRad="50800" dist="38100" dir="2700000" algn="tl" rotWithShape="0">
              <a:prstClr val="black">
                <a:alpha val="40000"/>
              </a:prstClr>
            </a:outerShdw>
          </a:effectLst>
        </p:spPr>
      </p:pic>
      <p:sp>
        <p:nvSpPr>
          <p:cNvPr id="45" name="矩形 44">
            <a:extLst>
              <a:ext uri="{FF2B5EF4-FFF2-40B4-BE49-F238E27FC236}">
                <a16:creationId xmlns:a16="http://schemas.microsoft.com/office/drawing/2014/main" id="{BE64D61E-03C7-40D8-AC10-7E239D1DE22A}"/>
              </a:ext>
            </a:extLst>
          </p:cNvPr>
          <p:cNvSpPr/>
          <p:nvPr/>
        </p:nvSpPr>
        <p:spPr>
          <a:xfrm>
            <a:off x="8360393" y="2094139"/>
            <a:ext cx="3039789" cy="1599634"/>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Light" panose="020B0300000000000000" pitchFamily="34" charset="-122"/>
              <a:ea typeface="思源黑体 CN Bold" panose="020B0800000000000000" pitchFamily="34" charset="-122"/>
              <a:cs typeface="+mn-cs"/>
            </a:endParaRPr>
          </a:p>
        </p:txBody>
      </p:sp>
      <p:sp>
        <p:nvSpPr>
          <p:cNvPr id="46" name="矩形 45">
            <a:extLst>
              <a:ext uri="{FF2B5EF4-FFF2-40B4-BE49-F238E27FC236}">
                <a16:creationId xmlns:a16="http://schemas.microsoft.com/office/drawing/2014/main" id="{D0313F24-F967-4DF8-961A-AFC9885EA125}"/>
              </a:ext>
            </a:extLst>
          </p:cNvPr>
          <p:cNvSpPr/>
          <p:nvPr/>
        </p:nvSpPr>
        <p:spPr>
          <a:xfrm>
            <a:off x="8127605" y="2326089"/>
            <a:ext cx="1066800" cy="1099462"/>
          </a:xfrm>
          <a:prstGeom prst="rect">
            <a:avLst/>
          </a:prstGeom>
          <a:solidFill>
            <a:srgbClr val="C6662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Light" panose="020B0300000000000000" pitchFamily="34" charset="-122"/>
              <a:ea typeface="思源黑体 CN Bold" panose="020B0800000000000000" pitchFamily="34" charset="-122"/>
              <a:cs typeface="+mn-cs"/>
            </a:endParaRPr>
          </a:p>
        </p:txBody>
      </p:sp>
      <p:pic>
        <p:nvPicPr>
          <p:cNvPr id="47" name="图形 46" descr="媒体演示文稿">
            <a:extLst>
              <a:ext uri="{FF2B5EF4-FFF2-40B4-BE49-F238E27FC236}">
                <a16:creationId xmlns:a16="http://schemas.microsoft.com/office/drawing/2014/main" id="{46E91CD9-28CF-4698-AEB8-6137D35C8BC3}"/>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345879" y="2549220"/>
            <a:ext cx="628344" cy="647584"/>
          </a:xfrm>
          <a:prstGeom prst="rect">
            <a:avLst/>
          </a:prstGeom>
          <a:effectLst>
            <a:outerShdw blurRad="50800" dist="38100" dir="2700000" algn="tl" rotWithShape="0">
              <a:prstClr val="black">
                <a:alpha val="40000"/>
              </a:prstClr>
            </a:outerShdw>
          </a:effectLst>
        </p:spPr>
      </p:pic>
      <p:sp>
        <p:nvSpPr>
          <p:cNvPr id="49" name="矩形 47">
            <a:extLst>
              <a:ext uri="{FF2B5EF4-FFF2-40B4-BE49-F238E27FC236}">
                <a16:creationId xmlns:a16="http://schemas.microsoft.com/office/drawing/2014/main" id="{8570F42F-F05F-40E0-958E-50643C2A6D4D}"/>
              </a:ext>
            </a:extLst>
          </p:cNvPr>
          <p:cNvSpPr>
            <a:spLocks noChangeArrowheads="1"/>
          </p:cNvSpPr>
          <p:nvPr/>
        </p:nvSpPr>
        <p:spPr bwMode="auto">
          <a:xfrm>
            <a:off x="5643812" y="2430795"/>
            <a:ext cx="170399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buNone/>
            </a:pPr>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50" name="矩形 49">
            <a:extLst>
              <a:ext uri="{FF2B5EF4-FFF2-40B4-BE49-F238E27FC236}">
                <a16:creationId xmlns:a16="http://schemas.microsoft.com/office/drawing/2014/main" id="{ED5C1EFA-9EAC-41B7-A5B7-70B568808953}"/>
              </a:ext>
            </a:extLst>
          </p:cNvPr>
          <p:cNvSpPr/>
          <p:nvPr/>
        </p:nvSpPr>
        <p:spPr>
          <a:xfrm>
            <a:off x="1951503" y="2800119"/>
            <a:ext cx="2020009" cy="687604"/>
          </a:xfrm>
          <a:prstGeom prst="rect">
            <a:avLst/>
          </a:prstGeom>
          <a:noFill/>
          <a:effectLst>
            <a:outerShdw blurRad="381000" algn="ctr" rotWithShape="0">
              <a:prstClr val="black">
                <a:alpha val="25000"/>
              </a:prstClr>
            </a:outerShdw>
          </a:effectLst>
        </p:spPr>
        <p:txBody>
          <a:bodyPr wrap="square" rtlCol="0">
            <a:spAutoFit/>
          </a:bodyPr>
          <a:lstStyle/>
          <a:p>
            <a:pPr lvl="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lvl="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如关键词部分简单介绍等。</a:t>
            </a:r>
            <a:endParaRPr lang="zh-CN" altLang="en-US" sz="900" dirty="0">
              <a:solidFill>
                <a:schemeClr val="tx1">
                  <a:lumMod val="85000"/>
                  <a:lumOff val="15000"/>
                </a:schemeClr>
              </a:solidFill>
              <a:latin typeface="思源黑体 CN Light" panose="020B0300000000000000" pitchFamily="34" charset="-122"/>
            </a:endParaRPr>
          </a:p>
        </p:txBody>
      </p:sp>
      <p:sp>
        <p:nvSpPr>
          <p:cNvPr id="51" name="矩形 47">
            <a:extLst>
              <a:ext uri="{FF2B5EF4-FFF2-40B4-BE49-F238E27FC236}">
                <a16:creationId xmlns:a16="http://schemas.microsoft.com/office/drawing/2014/main" id="{63B2926D-864C-4393-AEF3-58DF2B5755CA}"/>
              </a:ext>
            </a:extLst>
          </p:cNvPr>
          <p:cNvSpPr>
            <a:spLocks noChangeArrowheads="1"/>
          </p:cNvSpPr>
          <p:nvPr/>
        </p:nvSpPr>
        <p:spPr bwMode="auto">
          <a:xfrm>
            <a:off x="1952569" y="2430795"/>
            <a:ext cx="170399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buNone/>
            </a:pPr>
            <a:r>
              <a:rPr lang="zh-CN" altLang="en-US" sz="1800" dirty="0">
                <a:solidFill>
                  <a:srgbClr val="C66626"/>
                </a:solidFill>
                <a:latin typeface="思源黑体 CN Bold" panose="020B0800000000000000" pitchFamily="34" charset="-122"/>
                <a:ea typeface="思源黑体 CN Bold" panose="020B0800000000000000" pitchFamily="34" charset="-122"/>
              </a:rPr>
              <a:t>标题文字添加</a:t>
            </a:r>
          </a:p>
        </p:txBody>
      </p:sp>
      <p:sp>
        <p:nvSpPr>
          <p:cNvPr id="52" name="矩形 51">
            <a:extLst>
              <a:ext uri="{FF2B5EF4-FFF2-40B4-BE49-F238E27FC236}">
                <a16:creationId xmlns:a16="http://schemas.microsoft.com/office/drawing/2014/main" id="{1FCBB558-586E-40F7-A1BC-C8975C17E046}"/>
              </a:ext>
            </a:extLst>
          </p:cNvPr>
          <p:cNvSpPr/>
          <p:nvPr/>
        </p:nvSpPr>
        <p:spPr>
          <a:xfrm>
            <a:off x="9288342" y="2800119"/>
            <a:ext cx="2020009" cy="687604"/>
          </a:xfrm>
          <a:prstGeom prst="rect">
            <a:avLst/>
          </a:prstGeom>
          <a:noFill/>
          <a:effectLst>
            <a:outerShdw blurRad="381000" algn="ctr" rotWithShape="0">
              <a:prstClr val="black">
                <a:alpha val="25000"/>
              </a:prstClr>
            </a:outerShdw>
          </a:effectLst>
        </p:spPr>
        <p:txBody>
          <a:bodyPr wrap="square" rtlCol="0">
            <a:spAutoFit/>
          </a:bodyPr>
          <a:lstStyle/>
          <a:p>
            <a:pPr lvl="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lvl="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如关键词部分简单介绍等。</a:t>
            </a:r>
            <a:endParaRPr lang="zh-CN" altLang="en-US" sz="900" dirty="0">
              <a:solidFill>
                <a:schemeClr val="tx1">
                  <a:lumMod val="85000"/>
                  <a:lumOff val="15000"/>
                </a:schemeClr>
              </a:solidFill>
              <a:latin typeface="思源黑体 CN Light" panose="020B0300000000000000" pitchFamily="34" charset="-122"/>
            </a:endParaRPr>
          </a:p>
        </p:txBody>
      </p:sp>
      <p:sp>
        <p:nvSpPr>
          <p:cNvPr id="53" name="矩形 47">
            <a:extLst>
              <a:ext uri="{FF2B5EF4-FFF2-40B4-BE49-F238E27FC236}">
                <a16:creationId xmlns:a16="http://schemas.microsoft.com/office/drawing/2014/main" id="{4A58A29B-E736-4228-9771-158AB7244BAA}"/>
              </a:ext>
            </a:extLst>
          </p:cNvPr>
          <p:cNvSpPr>
            <a:spLocks noChangeArrowheads="1"/>
          </p:cNvSpPr>
          <p:nvPr/>
        </p:nvSpPr>
        <p:spPr bwMode="auto">
          <a:xfrm>
            <a:off x="9289408" y="2430795"/>
            <a:ext cx="170399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buNone/>
            </a:pPr>
            <a:r>
              <a:rPr lang="zh-CN" altLang="en-US" sz="1800" dirty="0">
                <a:solidFill>
                  <a:srgbClr val="C66626"/>
                </a:solidFill>
                <a:latin typeface="思源黑体 CN Bold" panose="020B0800000000000000" pitchFamily="34" charset="-122"/>
                <a:ea typeface="思源黑体 CN Bold" panose="020B0800000000000000" pitchFamily="34" charset="-122"/>
              </a:rPr>
              <a:t>标题文字添加</a:t>
            </a:r>
          </a:p>
        </p:txBody>
      </p:sp>
      <p:sp>
        <p:nvSpPr>
          <p:cNvPr id="54" name="矩形 53">
            <a:extLst>
              <a:ext uri="{FF2B5EF4-FFF2-40B4-BE49-F238E27FC236}">
                <a16:creationId xmlns:a16="http://schemas.microsoft.com/office/drawing/2014/main" id="{6DAF5BCC-361A-413F-8810-37E65643376A}"/>
              </a:ext>
            </a:extLst>
          </p:cNvPr>
          <p:cNvSpPr/>
          <p:nvPr/>
        </p:nvSpPr>
        <p:spPr>
          <a:xfrm>
            <a:off x="7453342" y="4769077"/>
            <a:ext cx="2020009" cy="687604"/>
          </a:xfrm>
          <a:prstGeom prst="rect">
            <a:avLst/>
          </a:prstGeom>
          <a:noFill/>
          <a:effectLst>
            <a:outerShdw blurRad="381000" algn="ctr" rotWithShape="0">
              <a:prstClr val="black">
                <a:alpha val="25000"/>
              </a:prstClr>
            </a:outerShdw>
          </a:effectLst>
        </p:spPr>
        <p:txBody>
          <a:bodyPr wrap="square" rtlCol="0">
            <a:spAutoFit/>
          </a:bodyPr>
          <a:lstStyle/>
          <a:p>
            <a:pPr lvl="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lvl="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如关键词部分简单介绍等。</a:t>
            </a:r>
            <a:endParaRPr lang="zh-CN" altLang="en-US" sz="900" dirty="0">
              <a:solidFill>
                <a:schemeClr val="tx1">
                  <a:lumMod val="85000"/>
                  <a:lumOff val="15000"/>
                </a:schemeClr>
              </a:solidFill>
              <a:latin typeface="思源黑体 CN Light" panose="020B0300000000000000" pitchFamily="34" charset="-122"/>
            </a:endParaRPr>
          </a:p>
        </p:txBody>
      </p:sp>
      <p:sp>
        <p:nvSpPr>
          <p:cNvPr id="55" name="矩形 47">
            <a:extLst>
              <a:ext uri="{FF2B5EF4-FFF2-40B4-BE49-F238E27FC236}">
                <a16:creationId xmlns:a16="http://schemas.microsoft.com/office/drawing/2014/main" id="{D848C9DE-4F7D-4F8E-97F3-659CD5BB91E1}"/>
              </a:ext>
            </a:extLst>
          </p:cNvPr>
          <p:cNvSpPr>
            <a:spLocks noChangeArrowheads="1"/>
          </p:cNvSpPr>
          <p:nvPr/>
        </p:nvSpPr>
        <p:spPr bwMode="auto">
          <a:xfrm>
            <a:off x="7454408" y="4399753"/>
            <a:ext cx="170399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buNone/>
            </a:pPr>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56" name="矩形 55">
            <a:extLst>
              <a:ext uri="{FF2B5EF4-FFF2-40B4-BE49-F238E27FC236}">
                <a16:creationId xmlns:a16="http://schemas.microsoft.com/office/drawing/2014/main" id="{320D0A3A-7810-43F7-ADDD-F0D860BF0E68}"/>
              </a:ext>
            </a:extLst>
          </p:cNvPr>
          <p:cNvSpPr/>
          <p:nvPr/>
        </p:nvSpPr>
        <p:spPr>
          <a:xfrm>
            <a:off x="3792417" y="4769077"/>
            <a:ext cx="2020009" cy="687604"/>
          </a:xfrm>
          <a:prstGeom prst="rect">
            <a:avLst/>
          </a:prstGeom>
          <a:noFill/>
          <a:effectLst>
            <a:outerShdw blurRad="381000" algn="ctr" rotWithShape="0">
              <a:prstClr val="black">
                <a:alpha val="25000"/>
              </a:prstClr>
            </a:outerShdw>
          </a:effectLst>
        </p:spPr>
        <p:txBody>
          <a:bodyPr wrap="square" rtlCol="0">
            <a:spAutoFit/>
          </a:bodyPr>
          <a:lstStyle/>
          <a:p>
            <a:pPr lvl="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lvl="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如关键词部分简单介绍等。</a:t>
            </a:r>
            <a:endParaRPr lang="zh-CN" altLang="en-US" sz="900" dirty="0">
              <a:solidFill>
                <a:schemeClr val="tx1">
                  <a:lumMod val="85000"/>
                  <a:lumOff val="15000"/>
                </a:schemeClr>
              </a:solidFill>
              <a:latin typeface="思源黑体 CN Light" panose="020B0300000000000000" pitchFamily="34" charset="-122"/>
            </a:endParaRPr>
          </a:p>
        </p:txBody>
      </p:sp>
      <p:sp>
        <p:nvSpPr>
          <p:cNvPr id="57" name="矩形 47">
            <a:extLst>
              <a:ext uri="{FF2B5EF4-FFF2-40B4-BE49-F238E27FC236}">
                <a16:creationId xmlns:a16="http://schemas.microsoft.com/office/drawing/2014/main" id="{6DFDBE03-80A0-42BE-9992-A3149DF32450}"/>
              </a:ext>
            </a:extLst>
          </p:cNvPr>
          <p:cNvSpPr>
            <a:spLocks noChangeArrowheads="1"/>
          </p:cNvSpPr>
          <p:nvPr/>
        </p:nvSpPr>
        <p:spPr bwMode="auto">
          <a:xfrm>
            <a:off x="3793483" y="4399753"/>
            <a:ext cx="170399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buNone/>
            </a:pPr>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Tree>
    <p:extLst>
      <p:ext uri="{BB962C8B-B14F-4D97-AF65-F5344CB8AC3E}">
        <p14:creationId xmlns:p14="http://schemas.microsoft.com/office/powerpoint/2010/main" val="1636797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躺在床上&#10;&#10;低可信度描述已自动生成">
            <a:extLst>
              <a:ext uri="{FF2B5EF4-FFF2-40B4-BE49-F238E27FC236}">
                <a16:creationId xmlns:a16="http://schemas.microsoft.com/office/drawing/2014/main" id="{CF9EB6BE-D28D-405E-9CA0-347336D11713}"/>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rot="16200000" flipH="1">
            <a:off x="2667001" y="-2667000"/>
            <a:ext cx="6858000" cy="12191999"/>
          </a:xfrm>
          <a:prstGeom prst="rect">
            <a:avLst/>
          </a:prstGeom>
        </p:spPr>
      </p:pic>
      <p:pic>
        <p:nvPicPr>
          <p:cNvPr id="22" name="图片 21" descr="黑暗中的灯光&#10;&#10;低可信度描述已自动生成">
            <a:extLst>
              <a:ext uri="{FF2B5EF4-FFF2-40B4-BE49-F238E27FC236}">
                <a16:creationId xmlns:a16="http://schemas.microsoft.com/office/drawing/2014/main" id="{C15A39E9-C540-4215-9842-3314944613B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 y="1"/>
            <a:ext cx="7334250" cy="6393180"/>
          </a:xfrm>
          <a:custGeom>
            <a:avLst/>
            <a:gdLst>
              <a:gd name="connsiteX0" fmla="*/ 0 w 7334250"/>
              <a:gd name="connsiteY0" fmla="*/ 0 h 6393180"/>
              <a:gd name="connsiteX1" fmla="*/ 7334250 w 7334250"/>
              <a:gd name="connsiteY1" fmla="*/ 0 h 6393180"/>
              <a:gd name="connsiteX2" fmla="*/ 7334250 w 7334250"/>
              <a:gd name="connsiteY2" fmla="*/ 6393180 h 6393180"/>
              <a:gd name="connsiteX3" fmla="*/ 0 w 7334250"/>
              <a:gd name="connsiteY3" fmla="*/ 6393180 h 6393180"/>
            </a:gdLst>
            <a:ahLst/>
            <a:cxnLst>
              <a:cxn ang="0">
                <a:pos x="connsiteX0" y="connsiteY0"/>
              </a:cxn>
              <a:cxn ang="0">
                <a:pos x="connsiteX1" y="connsiteY1"/>
              </a:cxn>
              <a:cxn ang="0">
                <a:pos x="connsiteX2" y="connsiteY2"/>
              </a:cxn>
              <a:cxn ang="0">
                <a:pos x="connsiteX3" y="connsiteY3"/>
              </a:cxn>
            </a:cxnLst>
            <a:rect l="l" t="t" r="r" b="b"/>
            <a:pathLst>
              <a:path w="7334250" h="6393180">
                <a:moveTo>
                  <a:pt x="0" y="0"/>
                </a:moveTo>
                <a:lnTo>
                  <a:pt x="7334250" y="0"/>
                </a:lnTo>
                <a:lnTo>
                  <a:pt x="7334250" y="6393180"/>
                </a:lnTo>
                <a:lnTo>
                  <a:pt x="0" y="6393180"/>
                </a:lnTo>
                <a:close/>
              </a:path>
            </a:pathLst>
          </a:custGeom>
          <a:effectLst/>
        </p:spPr>
      </p:pic>
      <p:pic>
        <p:nvPicPr>
          <p:cNvPr id="24" name="图片 23">
            <a:extLst>
              <a:ext uri="{FF2B5EF4-FFF2-40B4-BE49-F238E27FC236}">
                <a16:creationId xmlns:a16="http://schemas.microsoft.com/office/drawing/2014/main" id="{7EC03C22-1A6A-4BC8-89D2-93979FB55422}"/>
              </a:ext>
            </a:extLst>
          </p:cNvPr>
          <p:cNvPicPr>
            <a:picLocks noChangeAspect="1"/>
          </p:cNvPicPr>
          <p:nvPr/>
        </p:nvPicPr>
        <p: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a:xfrm>
            <a:off x="1" y="2795888"/>
            <a:ext cx="4103238" cy="4062112"/>
          </a:xfrm>
          <a:custGeom>
            <a:avLst/>
            <a:gdLst>
              <a:gd name="connsiteX0" fmla="*/ 0 w 4103238"/>
              <a:gd name="connsiteY0" fmla="*/ 0 h 4062112"/>
              <a:gd name="connsiteX1" fmla="*/ 4103238 w 4103238"/>
              <a:gd name="connsiteY1" fmla="*/ 0 h 4062112"/>
              <a:gd name="connsiteX2" fmla="*/ 4103238 w 4103238"/>
              <a:gd name="connsiteY2" fmla="*/ 4062112 h 4062112"/>
              <a:gd name="connsiteX3" fmla="*/ 0 w 4103238"/>
              <a:gd name="connsiteY3" fmla="*/ 4062112 h 4062112"/>
            </a:gdLst>
            <a:ahLst/>
            <a:cxnLst>
              <a:cxn ang="0">
                <a:pos x="connsiteX0" y="connsiteY0"/>
              </a:cxn>
              <a:cxn ang="0">
                <a:pos x="connsiteX1" y="connsiteY1"/>
              </a:cxn>
              <a:cxn ang="0">
                <a:pos x="connsiteX2" y="connsiteY2"/>
              </a:cxn>
              <a:cxn ang="0">
                <a:pos x="connsiteX3" y="connsiteY3"/>
              </a:cxn>
            </a:cxnLst>
            <a:rect l="l" t="t" r="r" b="b"/>
            <a:pathLst>
              <a:path w="4103238" h="4062112">
                <a:moveTo>
                  <a:pt x="0" y="0"/>
                </a:moveTo>
                <a:lnTo>
                  <a:pt x="4103238" y="0"/>
                </a:lnTo>
                <a:lnTo>
                  <a:pt x="4103238" y="4062112"/>
                </a:lnTo>
                <a:lnTo>
                  <a:pt x="0" y="4062112"/>
                </a:lnTo>
                <a:close/>
              </a:path>
            </a:pathLst>
          </a:custGeom>
          <a:effectLst/>
        </p:spPr>
      </p:pic>
      <p:pic>
        <p:nvPicPr>
          <p:cNvPr id="4" name="图片 3">
            <a:extLst>
              <a:ext uri="{FF2B5EF4-FFF2-40B4-BE49-F238E27FC236}">
                <a16:creationId xmlns:a16="http://schemas.microsoft.com/office/drawing/2014/main" id="{2A5FF516-AE95-4430-AF71-C7231FBEBAE8}"/>
              </a:ext>
            </a:extLst>
          </p:cNvPr>
          <p:cNvPicPr>
            <a:picLocks noChangeAspect="1"/>
          </p:cNvPicPr>
          <p:nvPr/>
        </p:nvPicPr>
        <p:blipFill>
          <a:blip r:embed="rId6">
            <a:duotone>
              <a:schemeClr val="accent1">
                <a:shade val="45000"/>
                <a:satMod val="135000"/>
              </a:schemeClr>
              <a:prstClr val="white"/>
            </a:duotone>
          </a:blip>
          <a:stretch>
            <a:fillRect/>
          </a:stretch>
        </p:blipFill>
        <p:spPr>
          <a:xfrm>
            <a:off x="2492767" y="3645992"/>
            <a:ext cx="4310481" cy="2893336"/>
          </a:xfrm>
          <a:prstGeom prst="rect">
            <a:avLst/>
          </a:prstGeom>
          <a:effectLst/>
        </p:spPr>
      </p:pic>
      <p:sp>
        <p:nvSpPr>
          <p:cNvPr id="11" name="椭圆 10">
            <a:extLst>
              <a:ext uri="{FF2B5EF4-FFF2-40B4-BE49-F238E27FC236}">
                <a16:creationId xmlns:a16="http://schemas.microsoft.com/office/drawing/2014/main" id="{7A08D326-E145-426E-B13B-D0F9A6E3AB97}"/>
              </a:ext>
            </a:extLst>
          </p:cNvPr>
          <p:cNvSpPr/>
          <p:nvPr/>
        </p:nvSpPr>
        <p:spPr>
          <a:xfrm>
            <a:off x="7604548" y="1993923"/>
            <a:ext cx="407358" cy="407358"/>
          </a:xfrm>
          <a:prstGeom prst="ellipse">
            <a:avLst/>
          </a:prstGeom>
          <a:solidFill>
            <a:srgbClr val="365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微软雅黑"/>
              <a:cs typeface="+mn-cs"/>
            </a:endParaRPr>
          </a:p>
        </p:txBody>
      </p:sp>
      <p:sp>
        <p:nvSpPr>
          <p:cNvPr id="12" name="文本框 11">
            <a:extLst>
              <a:ext uri="{FF2B5EF4-FFF2-40B4-BE49-F238E27FC236}">
                <a16:creationId xmlns:a16="http://schemas.microsoft.com/office/drawing/2014/main" id="{B6CF46F1-7A3E-449F-A5FE-77AC03D6C6BD}"/>
              </a:ext>
            </a:extLst>
          </p:cNvPr>
          <p:cNvSpPr txBox="1"/>
          <p:nvPr/>
        </p:nvSpPr>
        <p:spPr>
          <a:xfrm>
            <a:off x="7701740" y="3015867"/>
            <a:ext cx="393965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世界古代史</a:t>
            </a:r>
          </a:p>
        </p:txBody>
      </p:sp>
      <p:sp>
        <p:nvSpPr>
          <p:cNvPr id="13" name="矩形 12">
            <a:extLst>
              <a:ext uri="{FF2B5EF4-FFF2-40B4-BE49-F238E27FC236}">
                <a16:creationId xmlns:a16="http://schemas.microsoft.com/office/drawing/2014/main" id="{162358C0-FBB6-4B1E-9246-791124D2AB14}"/>
              </a:ext>
            </a:extLst>
          </p:cNvPr>
          <p:cNvSpPr/>
          <p:nvPr/>
        </p:nvSpPr>
        <p:spPr>
          <a:xfrm>
            <a:off x="7688928" y="1944573"/>
            <a:ext cx="2202304" cy="769441"/>
          </a:xfrm>
          <a:prstGeom prst="rect">
            <a:avLst/>
          </a:prstGeom>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srgbClr val="C66626"/>
                </a:solidFill>
                <a:effectLst>
                  <a:outerShdw blurRad="38100" dist="63500" dir="2700000" algn="tl">
                    <a:srgbClr val="000000">
                      <a:alpha val="9000"/>
                    </a:srgbClr>
                  </a:outerShdw>
                </a:effectLst>
                <a:uLnTx/>
                <a:uFillTx/>
                <a:latin typeface="思源黑体 CN Bold" panose="020B0800000000000000" pitchFamily="34" charset="-122"/>
                <a:ea typeface="思源黑体 CN Bold" panose="020B0800000000000000" pitchFamily="34" charset="-122"/>
                <a:cs typeface="+mn-cs"/>
              </a:rPr>
              <a:t>Part 03</a:t>
            </a:r>
            <a:endParaRPr kumimoji="0" lang="zh-CN" altLang="zh-CN" sz="4400" b="0" i="0" u="none" strike="noStrike" kern="1200" cap="none" spc="0" normalizeH="0" baseline="0" noProof="0" dirty="0">
              <a:ln>
                <a:noFill/>
              </a:ln>
              <a:solidFill>
                <a:srgbClr val="C66626"/>
              </a:solidFill>
              <a:effectLst>
                <a:outerShdw blurRad="38100" dist="63500" dir="2700000" algn="tl">
                  <a:srgbClr val="000000">
                    <a:alpha val="9000"/>
                  </a:srgbClr>
                </a:outerShdw>
              </a:effectLst>
              <a:uLnTx/>
              <a:uFillTx/>
              <a:latin typeface="思源黑体 CN Bold" panose="020B0800000000000000" pitchFamily="34" charset="-122"/>
              <a:ea typeface="思源黑体 CN Bold" panose="020B0800000000000000" pitchFamily="34" charset="-122"/>
              <a:cs typeface="+mn-cs"/>
            </a:endParaRPr>
          </a:p>
        </p:txBody>
      </p:sp>
      <p:cxnSp>
        <p:nvCxnSpPr>
          <p:cNvPr id="14" name="直接连接符 13">
            <a:extLst>
              <a:ext uri="{FF2B5EF4-FFF2-40B4-BE49-F238E27FC236}">
                <a16:creationId xmlns:a16="http://schemas.microsoft.com/office/drawing/2014/main" id="{0182154B-D848-4CB3-B5E7-F4720DD8A09A}"/>
              </a:ext>
            </a:extLst>
          </p:cNvPr>
          <p:cNvCxnSpPr>
            <a:cxnSpLocks/>
          </p:cNvCxnSpPr>
          <p:nvPr/>
        </p:nvCxnSpPr>
        <p:spPr>
          <a:xfrm>
            <a:off x="7822708" y="2872216"/>
            <a:ext cx="362754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B24A8B95-6E92-46D8-A76B-2E9DE65CD425}"/>
              </a:ext>
            </a:extLst>
          </p:cNvPr>
          <p:cNvSpPr/>
          <p:nvPr/>
        </p:nvSpPr>
        <p:spPr>
          <a:xfrm>
            <a:off x="7817431" y="2849150"/>
            <a:ext cx="981359" cy="36453"/>
          </a:xfrm>
          <a:prstGeom prst="rect">
            <a:avLst/>
          </a:prstGeom>
          <a:solidFill>
            <a:srgbClr val="365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微软雅黑"/>
              <a:cs typeface="+mn-cs"/>
            </a:endParaRPr>
          </a:p>
        </p:txBody>
      </p:sp>
      <p:sp>
        <p:nvSpPr>
          <p:cNvPr id="16" name="文本框 15">
            <a:extLst>
              <a:ext uri="{FF2B5EF4-FFF2-40B4-BE49-F238E27FC236}">
                <a16:creationId xmlns:a16="http://schemas.microsoft.com/office/drawing/2014/main" id="{B974E97E-0216-44B9-ABA2-21A0BA53C15A}"/>
              </a:ext>
            </a:extLst>
          </p:cNvPr>
          <p:cNvSpPr txBox="1"/>
          <p:nvPr/>
        </p:nvSpPr>
        <p:spPr>
          <a:xfrm>
            <a:off x="7728256" y="4219233"/>
            <a:ext cx="3761322" cy="276999"/>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ANCIENT WORLD HISTORY</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endParaRPr>
          </a:p>
        </p:txBody>
      </p:sp>
      <p:cxnSp>
        <p:nvCxnSpPr>
          <p:cNvPr id="18" name="直接连接符 17">
            <a:extLst>
              <a:ext uri="{FF2B5EF4-FFF2-40B4-BE49-F238E27FC236}">
                <a16:creationId xmlns:a16="http://schemas.microsoft.com/office/drawing/2014/main" id="{48F78643-1671-4840-B18B-5269957C9C75}"/>
              </a:ext>
            </a:extLst>
          </p:cNvPr>
          <p:cNvCxnSpPr>
            <a:cxnSpLocks/>
          </p:cNvCxnSpPr>
          <p:nvPr/>
        </p:nvCxnSpPr>
        <p:spPr>
          <a:xfrm>
            <a:off x="7822708" y="4028733"/>
            <a:ext cx="362754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A93E0736-898F-47F7-917E-3FB832E9114B}"/>
              </a:ext>
            </a:extLst>
          </p:cNvPr>
          <p:cNvSpPr/>
          <p:nvPr/>
        </p:nvSpPr>
        <p:spPr>
          <a:xfrm>
            <a:off x="10468567" y="3992279"/>
            <a:ext cx="981359" cy="36453"/>
          </a:xfrm>
          <a:prstGeom prst="rect">
            <a:avLst/>
          </a:prstGeom>
          <a:solidFill>
            <a:srgbClr val="365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微软雅黑"/>
              <a:cs typeface="+mn-cs"/>
            </a:endParaRPr>
          </a:p>
        </p:txBody>
      </p:sp>
      <p:pic>
        <p:nvPicPr>
          <p:cNvPr id="17" name="图片 16">
            <a:hlinkClick r:id="rId7"/>
            <a:extLst>
              <a:ext uri="{FF2B5EF4-FFF2-40B4-BE49-F238E27FC236}">
                <a16:creationId xmlns:a16="http://schemas.microsoft.com/office/drawing/2014/main" id="{F818AB2D-DD37-4EDD-BFE2-A77D8D0BC2D2}"/>
              </a:ext>
            </a:extLst>
          </p:cNvPr>
          <p:cNvPicPr>
            <a:picLocks noChangeAspect="1"/>
          </p:cNvPicPr>
          <p:nvPr/>
        </p:nvPicPr>
        <p:blipFill>
          <a:blip r:embed="rId8" cstate="screen">
            <a:lum/>
            <a:extLst>
              <a:ext uri="{28A0092B-C50C-407E-A947-70E740481C1C}">
                <a14:useLocalDpi xmlns:a14="http://schemas.microsoft.com/office/drawing/2010/main"/>
              </a:ext>
            </a:extLst>
          </a:blip>
          <a:stretch>
            <a:fillRect/>
          </a:stretch>
        </p:blipFill>
        <p:spPr>
          <a:xfrm>
            <a:off x="564372" y="457430"/>
            <a:ext cx="1206909" cy="295117"/>
          </a:xfrm>
          <a:prstGeom prst="rect">
            <a:avLst/>
          </a:prstGeom>
        </p:spPr>
      </p:pic>
    </p:spTree>
    <p:extLst>
      <p:ext uri="{BB962C8B-B14F-4D97-AF65-F5344CB8AC3E}">
        <p14:creationId xmlns:p14="http://schemas.microsoft.com/office/powerpoint/2010/main" val="41581511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DB07EC26-51AE-4C32-8742-4B1469D5D80F}"/>
              </a:ext>
            </a:extLst>
          </p:cNvPr>
          <p:cNvGrpSpPr/>
          <p:nvPr/>
        </p:nvGrpSpPr>
        <p:grpSpPr>
          <a:xfrm>
            <a:off x="349165" y="233170"/>
            <a:ext cx="3305536" cy="787042"/>
            <a:chOff x="787315" y="3879550"/>
            <a:chExt cx="3305536" cy="787042"/>
          </a:xfrm>
        </p:grpSpPr>
        <p:sp>
          <p:nvSpPr>
            <p:cNvPr id="14" name="矩形: 圆角 13">
              <a:extLst>
                <a:ext uri="{FF2B5EF4-FFF2-40B4-BE49-F238E27FC236}">
                  <a16:creationId xmlns:a16="http://schemas.microsoft.com/office/drawing/2014/main" id="{4C25C0F6-C313-4ED5-8BBA-44F2AEABE038}"/>
                </a:ext>
              </a:extLst>
            </p:cNvPr>
            <p:cNvSpPr/>
            <p:nvPr/>
          </p:nvSpPr>
          <p:spPr>
            <a:xfrm>
              <a:off x="976209" y="391810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椭圆 14">
              <a:extLst>
                <a:ext uri="{FF2B5EF4-FFF2-40B4-BE49-F238E27FC236}">
                  <a16:creationId xmlns:a16="http://schemas.microsoft.com/office/drawing/2014/main" id="{A58FE3F8-C514-4283-B7C8-4E0E8B1A9203}"/>
                </a:ext>
              </a:extLst>
            </p:cNvPr>
            <p:cNvSpPr/>
            <p:nvPr/>
          </p:nvSpPr>
          <p:spPr>
            <a:xfrm>
              <a:off x="787315" y="3879550"/>
              <a:ext cx="787041" cy="787042"/>
            </a:xfrm>
            <a:prstGeom prst="ellipse">
              <a:avLst/>
            </a:prstGeom>
            <a:gradFill>
              <a:gsLst>
                <a:gs pos="0">
                  <a:srgbClr val="FFAE13"/>
                </a:gs>
                <a:gs pos="100000">
                  <a:srgbClr val="C66626"/>
                </a:gs>
              </a:gsLst>
              <a:lin ang="27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弧形 15">
              <a:extLst>
                <a:ext uri="{FF2B5EF4-FFF2-40B4-BE49-F238E27FC236}">
                  <a16:creationId xmlns:a16="http://schemas.microsoft.com/office/drawing/2014/main" id="{42FB65B0-3954-4C65-B115-E562B12597E2}"/>
                </a:ext>
              </a:extLst>
            </p:cNvPr>
            <p:cNvSpPr/>
            <p:nvPr/>
          </p:nvSpPr>
          <p:spPr>
            <a:xfrm>
              <a:off x="818132" y="3910367"/>
              <a:ext cx="725407" cy="725408"/>
            </a:xfrm>
            <a:prstGeom prst="arc">
              <a:avLst>
                <a:gd name="adj1" fmla="val 10759246"/>
                <a:gd name="adj2" fmla="val 10738254"/>
              </a:avLst>
            </a:prstGeom>
            <a:solidFill>
              <a:srgbClr val="C66626"/>
            </a:solid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椭圆 16">
              <a:extLst>
                <a:ext uri="{FF2B5EF4-FFF2-40B4-BE49-F238E27FC236}">
                  <a16:creationId xmlns:a16="http://schemas.microsoft.com/office/drawing/2014/main" id="{79E96959-E488-416B-A04C-63349213AC8D}"/>
                </a:ext>
              </a:extLst>
            </p:cNvPr>
            <p:cNvSpPr/>
            <p:nvPr/>
          </p:nvSpPr>
          <p:spPr>
            <a:xfrm>
              <a:off x="802708" y="424574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18" name="直接连接符 17">
              <a:extLst>
                <a:ext uri="{FF2B5EF4-FFF2-40B4-BE49-F238E27FC236}">
                  <a16:creationId xmlns:a16="http://schemas.microsoft.com/office/drawing/2014/main" id="{546E449F-DC7E-422C-953B-5523CA7F3342}"/>
                </a:ext>
              </a:extLst>
            </p:cNvPr>
            <p:cNvCxnSpPr/>
            <p:nvPr/>
          </p:nvCxnSpPr>
          <p:spPr>
            <a:xfrm flipV="1">
              <a:off x="926103" y="419240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19" name="直接连接符 18">
              <a:extLst>
                <a:ext uri="{FF2B5EF4-FFF2-40B4-BE49-F238E27FC236}">
                  <a16:creationId xmlns:a16="http://schemas.microsoft.com/office/drawing/2014/main" id="{5373BC29-4515-44FD-A855-AB2E7E44E127}"/>
                </a:ext>
              </a:extLst>
            </p:cNvPr>
            <p:cNvCxnSpPr/>
            <p:nvPr/>
          </p:nvCxnSpPr>
          <p:spPr>
            <a:xfrm flipV="1">
              <a:off x="1404915" y="407565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20" name="椭圆 19">
              <a:extLst>
                <a:ext uri="{FF2B5EF4-FFF2-40B4-BE49-F238E27FC236}">
                  <a16:creationId xmlns:a16="http://schemas.microsoft.com/office/drawing/2014/main" id="{AA01CA73-303E-465F-9867-070EB124E6DC}"/>
                </a:ext>
              </a:extLst>
            </p:cNvPr>
            <p:cNvSpPr/>
            <p:nvPr/>
          </p:nvSpPr>
          <p:spPr>
            <a:xfrm>
              <a:off x="1044945" y="402856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椭圆 20">
              <a:extLst>
                <a:ext uri="{FF2B5EF4-FFF2-40B4-BE49-F238E27FC236}">
                  <a16:creationId xmlns:a16="http://schemas.microsoft.com/office/drawing/2014/main" id="{0C523EEB-9675-412E-A91E-E8BE22F5B1C1}"/>
                </a:ext>
              </a:extLst>
            </p:cNvPr>
            <p:cNvSpPr/>
            <p:nvPr/>
          </p:nvSpPr>
          <p:spPr>
            <a:xfrm>
              <a:off x="1267954" y="450398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2" name="文本框 21">
              <a:extLst>
                <a:ext uri="{FF2B5EF4-FFF2-40B4-BE49-F238E27FC236}">
                  <a16:creationId xmlns:a16="http://schemas.microsoft.com/office/drawing/2014/main" id="{E1460FDF-BDB1-4702-AFDE-81234AB25EDE}"/>
                </a:ext>
              </a:extLst>
            </p:cNvPr>
            <p:cNvSpPr txBox="1"/>
            <p:nvPr/>
          </p:nvSpPr>
          <p:spPr>
            <a:xfrm>
              <a:off x="969239" y="4057628"/>
              <a:ext cx="423193"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03</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23" name="文本框 22">
              <a:extLst>
                <a:ext uri="{FF2B5EF4-FFF2-40B4-BE49-F238E27FC236}">
                  <a16:creationId xmlns:a16="http://schemas.microsoft.com/office/drawing/2014/main" id="{CCEBFECE-1648-468E-A9C8-746A9E685F14}"/>
                </a:ext>
              </a:extLst>
            </p:cNvPr>
            <p:cNvSpPr txBox="1"/>
            <p:nvPr/>
          </p:nvSpPr>
          <p:spPr>
            <a:xfrm>
              <a:off x="1589749" y="404262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世界古代史</a:t>
              </a:r>
            </a:p>
          </p:txBody>
        </p:sp>
      </p:grpSp>
      <p:cxnSp>
        <p:nvCxnSpPr>
          <p:cNvPr id="24" name="直接连接符 23">
            <a:extLst>
              <a:ext uri="{FF2B5EF4-FFF2-40B4-BE49-F238E27FC236}">
                <a16:creationId xmlns:a16="http://schemas.microsoft.com/office/drawing/2014/main" id="{493E3269-CE0D-46CA-A46B-54DD984DCAE1}"/>
              </a:ext>
            </a:extLst>
          </p:cNvPr>
          <p:cNvCxnSpPr>
            <a:cxnSpLocks/>
          </p:cNvCxnSpPr>
          <p:nvPr/>
        </p:nvCxnSpPr>
        <p:spPr>
          <a:xfrm>
            <a:off x="4289758" y="2264131"/>
            <a:ext cx="0" cy="2771739"/>
          </a:xfrm>
          <a:prstGeom prst="line">
            <a:avLst/>
          </a:prstGeom>
          <a:noFill/>
          <a:ln w="6350" cap="flat" cmpd="sng" algn="ctr">
            <a:solidFill>
              <a:srgbClr val="1F4360"/>
            </a:solidFill>
            <a:prstDash val="dash"/>
            <a:miter lim="800000"/>
          </a:ln>
          <a:effectLst/>
        </p:spPr>
      </p:cxnSp>
      <p:cxnSp>
        <p:nvCxnSpPr>
          <p:cNvPr id="25" name="直接连接符 24">
            <a:extLst>
              <a:ext uri="{FF2B5EF4-FFF2-40B4-BE49-F238E27FC236}">
                <a16:creationId xmlns:a16="http://schemas.microsoft.com/office/drawing/2014/main" id="{5769E469-9BD3-4E22-87C0-BDFBBFC3A2A5}"/>
              </a:ext>
            </a:extLst>
          </p:cNvPr>
          <p:cNvCxnSpPr>
            <a:cxnSpLocks/>
          </p:cNvCxnSpPr>
          <p:nvPr/>
        </p:nvCxnSpPr>
        <p:spPr>
          <a:xfrm>
            <a:off x="7976069" y="2264131"/>
            <a:ext cx="0" cy="2771739"/>
          </a:xfrm>
          <a:prstGeom prst="line">
            <a:avLst/>
          </a:prstGeom>
          <a:noFill/>
          <a:ln w="6350" cap="flat" cmpd="sng" algn="ctr">
            <a:solidFill>
              <a:srgbClr val="1F4360"/>
            </a:solidFill>
            <a:prstDash val="dash"/>
            <a:miter lim="800000"/>
          </a:ln>
          <a:effectLst/>
        </p:spPr>
      </p:cxnSp>
      <p:sp>
        <p:nvSpPr>
          <p:cNvPr id="39" name="矩形 38">
            <a:extLst>
              <a:ext uri="{FF2B5EF4-FFF2-40B4-BE49-F238E27FC236}">
                <a16:creationId xmlns:a16="http://schemas.microsoft.com/office/drawing/2014/main" id="{CAB1A0DB-400F-447D-9BF8-CA0C37FCE0E0}"/>
              </a:ext>
            </a:extLst>
          </p:cNvPr>
          <p:cNvSpPr/>
          <p:nvPr/>
        </p:nvSpPr>
        <p:spPr>
          <a:xfrm>
            <a:off x="2258297" y="4546851"/>
            <a:ext cx="376611" cy="42500"/>
          </a:xfrm>
          <a:prstGeom prst="rect">
            <a:avLst/>
          </a:prstGeom>
          <a:solidFill>
            <a:srgbClr val="C6662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dirty="0">
              <a:ln>
                <a:noFill/>
              </a:ln>
              <a:solidFill>
                <a:srgbClr val="1F4360"/>
              </a:solidFill>
              <a:effectLst/>
              <a:uLnTx/>
              <a:uFillTx/>
              <a:latin typeface="思源黑体 CN Bold" panose="020B0800000000000000" pitchFamily="34" charset="-122"/>
              <a:ea typeface="思源黑体 CN Bold" panose="020B0800000000000000" pitchFamily="34" charset="-122"/>
              <a:cs typeface="+mn-cs"/>
            </a:endParaRPr>
          </a:p>
        </p:txBody>
      </p:sp>
      <p:graphicFrame>
        <p:nvGraphicFramePr>
          <p:cNvPr id="40" name="Chart 33">
            <a:extLst>
              <a:ext uri="{FF2B5EF4-FFF2-40B4-BE49-F238E27FC236}">
                <a16:creationId xmlns:a16="http://schemas.microsoft.com/office/drawing/2014/main" id="{CF313772-23A0-4117-AFBC-ABB17884CB56}"/>
              </a:ext>
            </a:extLst>
          </p:cNvPr>
          <p:cNvGraphicFramePr/>
          <p:nvPr>
            <p:extLst>
              <p:ext uri="{D42A27DB-BD31-4B8C-83A1-F6EECF244321}">
                <p14:modId xmlns:p14="http://schemas.microsoft.com/office/powerpoint/2010/main" val="2663675061"/>
              </p:ext>
            </p:extLst>
          </p:nvPr>
        </p:nvGraphicFramePr>
        <p:xfrm>
          <a:off x="1000125" y="1699940"/>
          <a:ext cx="2892955" cy="2210987"/>
        </p:xfrm>
        <a:graphic>
          <a:graphicData uri="http://schemas.openxmlformats.org/drawingml/2006/chart">
            <c:chart xmlns:c="http://schemas.openxmlformats.org/drawingml/2006/chart" xmlns:r="http://schemas.openxmlformats.org/officeDocument/2006/relationships" r:id="rId2"/>
          </a:graphicData>
        </a:graphic>
      </p:graphicFrame>
      <p:sp>
        <p:nvSpPr>
          <p:cNvPr id="41" name="TextBox 36">
            <a:extLst>
              <a:ext uri="{FF2B5EF4-FFF2-40B4-BE49-F238E27FC236}">
                <a16:creationId xmlns:a16="http://schemas.microsoft.com/office/drawing/2014/main" id="{F7B96415-8255-4FD2-A633-14711F0E0478}"/>
              </a:ext>
            </a:extLst>
          </p:cNvPr>
          <p:cNvSpPr txBox="1"/>
          <p:nvPr/>
        </p:nvSpPr>
        <p:spPr>
          <a:xfrm>
            <a:off x="1770759" y="2504746"/>
            <a:ext cx="1351687" cy="658042"/>
          </a:xfrm>
          <a:prstGeom prst="rect">
            <a:avLst/>
          </a:prstGeom>
          <a:noFill/>
        </p:spPr>
        <p:txBody>
          <a:bodyPr wrap="square" rtlCol="0">
            <a:spAutoFit/>
          </a:bodyPr>
          <a:lstStyle/>
          <a:p>
            <a:pPr algn="ctr"/>
            <a:r>
              <a:rPr lang="id-ID" sz="4000" spc="100" dirty="0">
                <a:solidFill>
                  <a:srgbClr val="2C4854">
                    <a:lumMod val="50000"/>
                  </a:srgbClr>
                </a:solidFill>
                <a:latin typeface="思源黑体 CN Bold"/>
                <a:ea typeface="思源黑体 CN Bold"/>
              </a:rPr>
              <a:t>86</a:t>
            </a:r>
            <a:r>
              <a:rPr lang="id-ID" sz="2400" spc="100" dirty="0">
                <a:solidFill>
                  <a:srgbClr val="2C4854">
                    <a:lumMod val="50000"/>
                  </a:srgbClr>
                </a:solidFill>
                <a:latin typeface="思源黑体 CN Bold"/>
                <a:ea typeface="思源黑体 CN Bold"/>
              </a:rPr>
              <a:t>%</a:t>
            </a:r>
            <a:endParaRPr lang="id-ID" sz="4000" dirty="0">
              <a:solidFill>
                <a:srgbClr val="2C4854">
                  <a:lumMod val="50000"/>
                </a:srgbClr>
              </a:solidFill>
              <a:latin typeface="思源黑体 CN Bold"/>
              <a:ea typeface="思源黑体 CN Bold"/>
            </a:endParaRPr>
          </a:p>
        </p:txBody>
      </p:sp>
      <p:sp>
        <p:nvSpPr>
          <p:cNvPr id="42" name="Rectangle 16">
            <a:extLst>
              <a:ext uri="{FF2B5EF4-FFF2-40B4-BE49-F238E27FC236}">
                <a16:creationId xmlns:a16="http://schemas.microsoft.com/office/drawing/2014/main" id="{BE3F011E-18A9-4F4E-BE17-FFFDA573F30B}"/>
              </a:ext>
            </a:extLst>
          </p:cNvPr>
          <p:cNvSpPr/>
          <p:nvPr/>
        </p:nvSpPr>
        <p:spPr>
          <a:xfrm>
            <a:off x="1073679" y="4705456"/>
            <a:ext cx="2745846" cy="894604"/>
          </a:xfrm>
          <a:prstGeom prst="rect">
            <a:avLst/>
          </a:prstGeom>
        </p:spPr>
        <p:txBody>
          <a:bodyPr wrap="square">
            <a:spAutoFit/>
          </a:bodyPr>
          <a:lstStyle/>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3" name="Title 11">
            <a:extLst>
              <a:ext uri="{FF2B5EF4-FFF2-40B4-BE49-F238E27FC236}">
                <a16:creationId xmlns:a16="http://schemas.microsoft.com/office/drawing/2014/main" id="{C5B8C490-67F2-4B0F-94DB-C832E2845C86}"/>
              </a:ext>
            </a:extLst>
          </p:cNvPr>
          <p:cNvSpPr txBox="1">
            <a:spLocks/>
          </p:cNvSpPr>
          <p:nvPr/>
        </p:nvSpPr>
        <p:spPr>
          <a:xfrm>
            <a:off x="1541841" y="4057938"/>
            <a:ext cx="1809523" cy="400110"/>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rgbClr val="C66626"/>
                </a:solidFill>
                <a:latin typeface="思源黑体 CN Bold" panose="020B0800000000000000" pitchFamily="34" charset="-122"/>
                <a:ea typeface="思源黑体 CN Bold" panose="020B0800000000000000" pitchFamily="34" charset="-122"/>
              </a:rPr>
              <a:t>标题文字添加</a:t>
            </a:r>
            <a:endParaRPr lang="en-US" sz="2000" dirty="0">
              <a:solidFill>
                <a:srgbClr val="C66626"/>
              </a:solidFill>
              <a:latin typeface="思源黑体 CN Bold" panose="020B0800000000000000" pitchFamily="34" charset="-122"/>
              <a:ea typeface="思源黑体 CN Bold" panose="020B0800000000000000" pitchFamily="34" charset="-122"/>
            </a:endParaRPr>
          </a:p>
        </p:txBody>
      </p:sp>
      <p:graphicFrame>
        <p:nvGraphicFramePr>
          <p:cNvPr id="33" name="Chart 32">
            <a:extLst>
              <a:ext uri="{FF2B5EF4-FFF2-40B4-BE49-F238E27FC236}">
                <a16:creationId xmlns:a16="http://schemas.microsoft.com/office/drawing/2014/main" id="{DD8947D8-DCAB-4177-B56B-7C8874ED1873}"/>
              </a:ext>
            </a:extLst>
          </p:cNvPr>
          <p:cNvGraphicFramePr/>
          <p:nvPr>
            <p:extLst>
              <p:ext uri="{D42A27DB-BD31-4B8C-83A1-F6EECF244321}">
                <p14:modId xmlns:p14="http://schemas.microsoft.com/office/powerpoint/2010/main" val="1413549948"/>
              </p:ext>
            </p:extLst>
          </p:nvPr>
        </p:nvGraphicFramePr>
        <p:xfrm>
          <a:off x="4686436" y="1704770"/>
          <a:ext cx="2892955" cy="2210988"/>
        </p:xfrm>
        <a:graphic>
          <a:graphicData uri="http://schemas.openxmlformats.org/drawingml/2006/chart">
            <c:chart xmlns:c="http://schemas.openxmlformats.org/drawingml/2006/chart" xmlns:r="http://schemas.openxmlformats.org/officeDocument/2006/relationships" r:id="rId3"/>
          </a:graphicData>
        </a:graphic>
      </p:graphicFrame>
      <p:sp>
        <p:nvSpPr>
          <p:cNvPr id="34" name="TextBox 35">
            <a:extLst>
              <a:ext uri="{FF2B5EF4-FFF2-40B4-BE49-F238E27FC236}">
                <a16:creationId xmlns:a16="http://schemas.microsoft.com/office/drawing/2014/main" id="{41371DB6-12EC-4FE3-9483-77EB37DD1BB8}"/>
              </a:ext>
            </a:extLst>
          </p:cNvPr>
          <p:cNvSpPr txBox="1"/>
          <p:nvPr/>
        </p:nvSpPr>
        <p:spPr>
          <a:xfrm>
            <a:off x="5457070" y="2499916"/>
            <a:ext cx="1351687" cy="658042"/>
          </a:xfrm>
          <a:prstGeom prst="rect">
            <a:avLst/>
          </a:prstGeom>
          <a:noFill/>
        </p:spPr>
        <p:txBody>
          <a:bodyPr wrap="square" rtlCol="0">
            <a:spAutoFit/>
          </a:bodyPr>
          <a:lstStyle/>
          <a:p>
            <a:pPr algn="ctr"/>
            <a:r>
              <a:rPr lang="id-ID" sz="4000" spc="100" dirty="0">
                <a:solidFill>
                  <a:srgbClr val="2C4854">
                    <a:lumMod val="50000"/>
                  </a:srgbClr>
                </a:solidFill>
                <a:latin typeface="思源黑体 CN Bold"/>
                <a:ea typeface="思源黑体 CN Bold"/>
              </a:rPr>
              <a:t>72</a:t>
            </a:r>
            <a:r>
              <a:rPr lang="id-ID" sz="2400" spc="100" dirty="0">
                <a:solidFill>
                  <a:srgbClr val="2C4854">
                    <a:lumMod val="50000"/>
                  </a:srgbClr>
                </a:solidFill>
                <a:latin typeface="思源黑体 CN Bold"/>
                <a:ea typeface="思源黑体 CN Bold"/>
              </a:rPr>
              <a:t>%</a:t>
            </a:r>
            <a:endParaRPr lang="id-ID" sz="4000" dirty="0">
              <a:solidFill>
                <a:srgbClr val="2C4854">
                  <a:lumMod val="50000"/>
                </a:srgbClr>
              </a:solidFill>
              <a:latin typeface="思源黑体 CN Bold"/>
              <a:ea typeface="思源黑体 CN Bold"/>
            </a:endParaRPr>
          </a:p>
        </p:txBody>
      </p:sp>
      <p:sp>
        <p:nvSpPr>
          <p:cNvPr id="35" name="矩形 34">
            <a:extLst>
              <a:ext uri="{FF2B5EF4-FFF2-40B4-BE49-F238E27FC236}">
                <a16:creationId xmlns:a16="http://schemas.microsoft.com/office/drawing/2014/main" id="{982F3C5D-950A-40BF-912F-CCAE3F67A574}"/>
              </a:ext>
            </a:extLst>
          </p:cNvPr>
          <p:cNvSpPr/>
          <p:nvPr/>
        </p:nvSpPr>
        <p:spPr>
          <a:xfrm>
            <a:off x="5944608" y="4542021"/>
            <a:ext cx="376611" cy="42500"/>
          </a:xfrm>
          <a:prstGeom prst="rect">
            <a:avLst/>
          </a:prstGeom>
          <a:solidFill>
            <a:srgbClr val="1F4360"/>
          </a:solidFill>
          <a:ln w="12700" cap="flat" cmpd="sng" algn="ctr">
            <a:solidFill>
              <a:srgbClr val="365DA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dirty="0">
              <a:ln>
                <a:noFill/>
              </a:ln>
              <a:solidFill>
                <a:srgbClr val="1F4360"/>
              </a:solidFill>
              <a:effectLst/>
              <a:uLnTx/>
              <a:uFillTx/>
              <a:latin typeface="思源黑体 CN Bold" panose="020B0800000000000000" pitchFamily="34" charset="-122"/>
              <a:ea typeface="思源黑体 CN Bold" panose="020B0800000000000000" pitchFamily="34" charset="-122"/>
              <a:cs typeface="+mn-cs"/>
            </a:endParaRPr>
          </a:p>
        </p:txBody>
      </p:sp>
      <p:sp>
        <p:nvSpPr>
          <p:cNvPr id="37" name="Title 11">
            <a:extLst>
              <a:ext uri="{FF2B5EF4-FFF2-40B4-BE49-F238E27FC236}">
                <a16:creationId xmlns:a16="http://schemas.microsoft.com/office/drawing/2014/main" id="{09EA3440-05FE-4803-B8AC-7FE7D9A8FC3A}"/>
              </a:ext>
            </a:extLst>
          </p:cNvPr>
          <p:cNvSpPr txBox="1">
            <a:spLocks/>
          </p:cNvSpPr>
          <p:nvPr/>
        </p:nvSpPr>
        <p:spPr>
          <a:xfrm>
            <a:off x="5228152" y="4053108"/>
            <a:ext cx="1809523" cy="400110"/>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4" name="Rectangle 16">
            <a:extLst>
              <a:ext uri="{FF2B5EF4-FFF2-40B4-BE49-F238E27FC236}">
                <a16:creationId xmlns:a16="http://schemas.microsoft.com/office/drawing/2014/main" id="{173792ED-73CA-4BB1-9FDD-F78CACAEDDC9}"/>
              </a:ext>
            </a:extLst>
          </p:cNvPr>
          <p:cNvSpPr/>
          <p:nvPr/>
        </p:nvSpPr>
        <p:spPr>
          <a:xfrm>
            <a:off x="4759990" y="4700626"/>
            <a:ext cx="2745846" cy="894604"/>
          </a:xfrm>
          <a:prstGeom prst="rect">
            <a:avLst/>
          </a:prstGeom>
        </p:spPr>
        <p:txBody>
          <a:bodyPr wrap="square">
            <a:spAutoFit/>
          </a:bodyPr>
          <a:lstStyle/>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graphicFrame>
        <p:nvGraphicFramePr>
          <p:cNvPr id="27" name="Chart 7">
            <a:extLst>
              <a:ext uri="{FF2B5EF4-FFF2-40B4-BE49-F238E27FC236}">
                <a16:creationId xmlns:a16="http://schemas.microsoft.com/office/drawing/2014/main" id="{445AF152-F8CE-423B-A2B6-0D369571D676}"/>
              </a:ext>
            </a:extLst>
          </p:cNvPr>
          <p:cNvGraphicFramePr/>
          <p:nvPr>
            <p:extLst>
              <p:ext uri="{D42A27DB-BD31-4B8C-83A1-F6EECF244321}">
                <p14:modId xmlns:p14="http://schemas.microsoft.com/office/powerpoint/2010/main" val="2151072741"/>
              </p:ext>
            </p:extLst>
          </p:nvPr>
        </p:nvGraphicFramePr>
        <p:xfrm>
          <a:off x="8372748" y="1714107"/>
          <a:ext cx="2892955" cy="2210987"/>
        </p:xfrm>
        <a:graphic>
          <a:graphicData uri="http://schemas.openxmlformats.org/drawingml/2006/chart">
            <c:chart xmlns:c="http://schemas.openxmlformats.org/drawingml/2006/chart" xmlns:r="http://schemas.openxmlformats.org/officeDocument/2006/relationships" r:id="rId4"/>
          </a:graphicData>
        </a:graphic>
      </p:graphicFrame>
      <p:sp>
        <p:nvSpPr>
          <p:cNvPr id="28" name="TextBox 34">
            <a:extLst>
              <a:ext uri="{FF2B5EF4-FFF2-40B4-BE49-F238E27FC236}">
                <a16:creationId xmlns:a16="http://schemas.microsoft.com/office/drawing/2014/main" id="{0146C4DC-88B2-446A-8644-44965454C363}"/>
              </a:ext>
            </a:extLst>
          </p:cNvPr>
          <p:cNvSpPr txBox="1"/>
          <p:nvPr/>
        </p:nvSpPr>
        <p:spPr>
          <a:xfrm>
            <a:off x="9143382" y="2490579"/>
            <a:ext cx="1351687" cy="658042"/>
          </a:xfrm>
          <a:prstGeom prst="rect">
            <a:avLst/>
          </a:prstGeom>
          <a:noFill/>
        </p:spPr>
        <p:txBody>
          <a:bodyPr wrap="square" rtlCol="0">
            <a:spAutoFit/>
          </a:bodyPr>
          <a:lstStyle/>
          <a:p>
            <a:pPr algn="ctr"/>
            <a:r>
              <a:rPr lang="id-ID" sz="4000" spc="100" dirty="0">
                <a:solidFill>
                  <a:srgbClr val="2C4854">
                    <a:lumMod val="50000"/>
                  </a:srgbClr>
                </a:solidFill>
                <a:latin typeface="思源黑体 CN Bold" panose="020B0800000000000000" pitchFamily="34" charset="-122"/>
                <a:ea typeface="思源黑体 CN Bold" panose="020B0800000000000000" pitchFamily="34" charset="-122"/>
              </a:rPr>
              <a:t>61</a:t>
            </a:r>
            <a:r>
              <a:rPr lang="id-ID" sz="2400" spc="100" dirty="0">
                <a:solidFill>
                  <a:srgbClr val="2C4854">
                    <a:lumMod val="50000"/>
                  </a:srgbClr>
                </a:solidFill>
                <a:latin typeface="思源黑体 CN Bold" panose="020B0800000000000000" pitchFamily="34" charset="-122"/>
                <a:ea typeface="思源黑体 CN Bold" panose="020B0800000000000000" pitchFamily="34" charset="-122"/>
              </a:rPr>
              <a:t>%</a:t>
            </a:r>
            <a:endParaRPr lang="id-ID" sz="4000" dirty="0">
              <a:solidFill>
                <a:srgbClr val="2C4854">
                  <a:lumMod val="50000"/>
                </a:srgbClr>
              </a:solidFill>
              <a:latin typeface="思源黑体 CN Bold" panose="020B0800000000000000" pitchFamily="34" charset="-122"/>
              <a:ea typeface="思源黑体 CN Bold" panose="020B0800000000000000" pitchFamily="34" charset="-122"/>
            </a:endParaRPr>
          </a:p>
        </p:txBody>
      </p:sp>
      <p:sp>
        <p:nvSpPr>
          <p:cNvPr id="29" name="矩形 28">
            <a:extLst>
              <a:ext uri="{FF2B5EF4-FFF2-40B4-BE49-F238E27FC236}">
                <a16:creationId xmlns:a16="http://schemas.microsoft.com/office/drawing/2014/main" id="{0E2C96C2-4538-4357-A352-C63798989C29}"/>
              </a:ext>
            </a:extLst>
          </p:cNvPr>
          <p:cNvSpPr/>
          <p:nvPr/>
        </p:nvSpPr>
        <p:spPr>
          <a:xfrm>
            <a:off x="9630920" y="4532684"/>
            <a:ext cx="376611" cy="42500"/>
          </a:xfrm>
          <a:prstGeom prst="rect">
            <a:avLst/>
          </a:prstGeom>
          <a:solidFill>
            <a:srgbClr val="C6662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srgbClr val="1F4360"/>
              </a:solidFill>
              <a:effectLst/>
              <a:uLnTx/>
              <a:uFillTx/>
              <a:latin typeface="思源黑体 CN Bold" panose="020B0800000000000000" pitchFamily="34" charset="-122"/>
              <a:ea typeface="思源黑体 CN Bold" panose="020B0800000000000000" pitchFamily="34" charset="-122"/>
            </a:endParaRPr>
          </a:p>
        </p:txBody>
      </p:sp>
      <p:sp>
        <p:nvSpPr>
          <p:cNvPr id="31" name="Title 11">
            <a:extLst>
              <a:ext uri="{FF2B5EF4-FFF2-40B4-BE49-F238E27FC236}">
                <a16:creationId xmlns:a16="http://schemas.microsoft.com/office/drawing/2014/main" id="{A21FA699-4AAD-47C3-AE0E-C19BA3D8EC7D}"/>
              </a:ext>
            </a:extLst>
          </p:cNvPr>
          <p:cNvSpPr txBox="1">
            <a:spLocks/>
          </p:cNvSpPr>
          <p:nvPr/>
        </p:nvSpPr>
        <p:spPr>
          <a:xfrm>
            <a:off x="8914464" y="4043771"/>
            <a:ext cx="1809523" cy="400110"/>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rgbClr val="C66626"/>
                </a:solidFill>
                <a:latin typeface="思源黑体 CN Bold" panose="020B0800000000000000" pitchFamily="34" charset="-122"/>
                <a:ea typeface="思源黑体 CN Bold" panose="020B0800000000000000" pitchFamily="34" charset="-122"/>
              </a:rPr>
              <a:t>标题文字添加</a:t>
            </a:r>
            <a:endParaRPr lang="en-US" sz="2000" dirty="0">
              <a:solidFill>
                <a:srgbClr val="C66626"/>
              </a:solidFill>
              <a:latin typeface="思源黑体 CN Bold" panose="020B0800000000000000" pitchFamily="34" charset="-122"/>
              <a:ea typeface="思源黑体 CN Bold" panose="020B0800000000000000" pitchFamily="34" charset="-122"/>
            </a:endParaRPr>
          </a:p>
        </p:txBody>
      </p:sp>
      <p:sp>
        <p:nvSpPr>
          <p:cNvPr id="45" name="Rectangle 16">
            <a:extLst>
              <a:ext uri="{FF2B5EF4-FFF2-40B4-BE49-F238E27FC236}">
                <a16:creationId xmlns:a16="http://schemas.microsoft.com/office/drawing/2014/main" id="{D52ADEA5-36FC-4E40-853C-C2687748758B}"/>
              </a:ext>
            </a:extLst>
          </p:cNvPr>
          <p:cNvSpPr/>
          <p:nvPr/>
        </p:nvSpPr>
        <p:spPr>
          <a:xfrm>
            <a:off x="8446302" y="4691289"/>
            <a:ext cx="2745846" cy="894604"/>
          </a:xfrm>
          <a:prstGeom prst="rect">
            <a:avLst/>
          </a:prstGeom>
        </p:spPr>
        <p:txBody>
          <a:bodyPr wrap="square">
            <a:spAutoFit/>
          </a:bodyPr>
          <a:lstStyle/>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Tree>
    <p:extLst>
      <p:ext uri="{BB962C8B-B14F-4D97-AF65-F5344CB8AC3E}">
        <p14:creationId xmlns:p14="http://schemas.microsoft.com/office/powerpoint/2010/main" val="16208670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DB07EC26-51AE-4C32-8742-4B1469D5D80F}"/>
              </a:ext>
            </a:extLst>
          </p:cNvPr>
          <p:cNvGrpSpPr/>
          <p:nvPr/>
        </p:nvGrpSpPr>
        <p:grpSpPr>
          <a:xfrm>
            <a:off x="349165" y="233170"/>
            <a:ext cx="3305536" cy="787042"/>
            <a:chOff x="787315" y="3879550"/>
            <a:chExt cx="3305536" cy="787042"/>
          </a:xfrm>
        </p:grpSpPr>
        <p:sp>
          <p:nvSpPr>
            <p:cNvPr id="14" name="矩形: 圆角 13">
              <a:extLst>
                <a:ext uri="{FF2B5EF4-FFF2-40B4-BE49-F238E27FC236}">
                  <a16:creationId xmlns:a16="http://schemas.microsoft.com/office/drawing/2014/main" id="{4C25C0F6-C313-4ED5-8BBA-44F2AEABE038}"/>
                </a:ext>
              </a:extLst>
            </p:cNvPr>
            <p:cNvSpPr/>
            <p:nvPr/>
          </p:nvSpPr>
          <p:spPr>
            <a:xfrm>
              <a:off x="976209" y="391810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椭圆 14">
              <a:extLst>
                <a:ext uri="{FF2B5EF4-FFF2-40B4-BE49-F238E27FC236}">
                  <a16:creationId xmlns:a16="http://schemas.microsoft.com/office/drawing/2014/main" id="{A58FE3F8-C514-4283-B7C8-4E0E8B1A9203}"/>
                </a:ext>
              </a:extLst>
            </p:cNvPr>
            <p:cNvSpPr/>
            <p:nvPr/>
          </p:nvSpPr>
          <p:spPr>
            <a:xfrm>
              <a:off x="787315" y="3879550"/>
              <a:ext cx="787041" cy="787042"/>
            </a:xfrm>
            <a:prstGeom prst="ellipse">
              <a:avLst/>
            </a:prstGeom>
            <a:gradFill>
              <a:gsLst>
                <a:gs pos="0">
                  <a:srgbClr val="FFAE13"/>
                </a:gs>
                <a:gs pos="100000">
                  <a:srgbClr val="C66626"/>
                </a:gs>
              </a:gsLst>
              <a:lin ang="27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弧形 15">
              <a:extLst>
                <a:ext uri="{FF2B5EF4-FFF2-40B4-BE49-F238E27FC236}">
                  <a16:creationId xmlns:a16="http://schemas.microsoft.com/office/drawing/2014/main" id="{42FB65B0-3954-4C65-B115-E562B12597E2}"/>
                </a:ext>
              </a:extLst>
            </p:cNvPr>
            <p:cNvSpPr/>
            <p:nvPr/>
          </p:nvSpPr>
          <p:spPr>
            <a:xfrm>
              <a:off x="818132" y="3910367"/>
              <a:ext cx="725407" cy="725408"/>
            </a:xfrm>
            <a:prstGeom prst="arc">
              <a:avLst>
                <a:gd name="adj1" fmla="val 10759246"/>
                <a:gd name="adj2" fmla="val 10738254"/>
              </a:avLst>
            </a:prstGeom>
            <a:solidFill>
              <a:srgbClr val="C66626"/>
            </a:solid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椭圆 16">
              <a:extLst>
                <a:ext uri="{FF2B5EF4-FFF2-40B4-BE49-F238E27FC236}">
                  <a16:creationId xmlns:a16="http://schemas.microsoft.com/office/drawing/2014/main" id="{79E96959-E488-416B-A04C-63349213AC8D}"/>
                </a:ext>
              </a:extLst>
            </p:cNvPr>
            <p:cNvSpPr/>
            <p:nvPr/>
          </p:nvSpPr>
          <p:spPr>
            <a:xfrm>
              <a:off x="802708" y="424574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18" name="直接连接符 17">
              <a:extLst>
                <a:ext uri="{FF2B5EF4-FFF2-40B4-BE49-F238E27FC236}">
                  <a16:creationId xmlns:a16="http://schemas.microsoft.com/office/drawing/2014/main" id="{546E449F-DC7E-422C-953B-5523CA7F3342}"/>
                </a:ext>
              </a:extLst>
            </p:cNvPr>
            <p:cNvCxnSpPr/>
            <p:nvPr/>
          </p:nvCxnSpPr>
          <p:spPr>
            <a:xfrm flipV="1">
              <a:off x="926103" y="419240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19" name="直接连接符 18">
              <a:extLst>
                <a:ext uri="{FF2B5EF4-FFF2-40B4-BE49-F238E27FC236}">
                  <a16:creationId xmlns:a16="http://schemas.microsoft.com/office/drawing/2014/main" id="{5373BC29-4515-44FD-A855-AB2E7E44E127}"/>
                </a:ext>
              </a:extLst>
            </p:cNvPr>
            <p:cNvCxnSpPr/>
            <p:nvPr/>
          </p:nvCxnSpPr>
          <p:spPr>
            <a:xfrm flipV="1">
              <a:off x="1404915" y="407565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20" name="椭圆 19">
              <a:extLst>
                <a:ext uri="{FF2B5EF4-FFF2-40B4-BE49-F238E27FC236}">
                  <a16:creationId xmlns:a16="http://schemas.microsoft.com/office/drawing/2014/main" id="{AA01CA73-303E-465F-9867-070EB124E6DC}"/>
                </a:ext>
              </a:extLst>
            </p:cNvPr>
            <p:cNvSpPr/>
            <p:nvPr/>
          </p:nvSpPr>
          <p:spPr>
            <a:xfrm>
              <a:off x="1044945" y="402856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椭圆 20">
              <a:extLst>
                <a:ext uri="{FF2B5EF4-FFF2-40B4-BE49-F238E27FC236}">
                  <a16:creationId xmlns:a16="http://schemas.microsoft.com/office/drawing/2014/main" id="{0C523EEB-9675-412E-A91E-E8BE22F5B1C1}"/>
                </a:ext>
              </a:extLst>
            </p:cNvPr>
            <p:cNvSpPr/>
            <p:nvPr/>
          </p:nvSpPr>
          <p:spPr>
            <a:xfrm>
              <a:off x="1267954" y="450398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2" name="文本框 21">
              <a:extLst>
                <a:ext uri="{FF2B5EF4-FFF2-40B4-BE49-F238E27FC236}">
                  <a16:creationId xmlns:a16="http://schemas.microsoft.com/office/drawing/2014/main" id="{E1460FDF-BDB1-4702-AFDE-81234AB25EDE}"/>
                </a:ext>
              </a:extLst>
            </p:cNvPr>
            <p:cNvSpPr txBox="1"/>
            <p:nvPr/>
          </p:nvSpPr>
          <p:spPr>
            <a:xfrm>
              <a:off x="969239" y="4057628"/>
              <a:ext cx="423193"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03</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23" name="文本框 22">
              <a:extLst>
                <a:ext uri="{FF2B5EF4-FFF2-40B4-BE49-F238E27FC236}">
                  <a16:creationId xmlns:a16="http://schemas.microsoft.com/office/drawing/2014/main" id="{CCEBFECE-1648-468E-A9C8-746A9E685F14}"/>
                </a:ext>
              </a:extLst>
            </p:cNvPr>
            <p:cNvSpPr txBox="1"/>
            <p:nvPr/>
          </p:nvSpPr>
          <p:spPr>
            <a:xfrm>
              <a:off x="1589749" y="404262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世界古代史</a:t>
              </a:r>
            </a:p>
          </p:txBody>
        </p:sp>
      </p:grpSp>
      <p:grpSp>
        <p:nvGrpSpPr>
          <p:cNvPr id="25" name="组合 24">
            <a:extLst>
              <a:ext uri="{FF2B5EF4-FFF2-40B4-BE49-F238E27FC236}">
                <a16:creationId xmlns:a16="http://schemas.microsoft.com/office/drawing/2014/main" id="{76A5AAC3-CBC7-4DC5-9B80-CF71BD92D80E}"/>
              </a:ext>
            </a:extLst>
          </p:cNvPr>
          <p:cNvGrpSpPr/>
          <p:nvPr/>
        </p:nvGrpSpPr>
        <p:grpSpPr>
          <a:xfrm>
            <a:off x="3166768" y="4201629"/>
            <a:ext cx="1862138" cy="1995488"/>
            <a:chOff x="3166768" y="3868254"/>
            <a:chExt cx="1862138" cy="1995488"/>
          </a:xfrm>
          <a:solidFill>
            <a:srgbClr val="C66626"/>
          </a:solidFill>
        </p:grpSpPr>
        <p:sp>
          <p:nvSpPr>
            <p:cNvPr id="67" name="Rectangle 6">
              <a:extLst>
                <a:ext uri="{FF2B5EF4-FFF2-40B4-BE49-F238E27FC236}">
                  <a16:creationId xmlns:a16="http://schemas.microsoft.com/office/drawing/2014/main" id="{24976E83-207F-4C4C-AC41-035F4B198C79}"/>
                </a:ext>
              </a:extLst>
            </p:cNvPr>
            <p:cNvSpPr>
              <a:spLocks noChangeArrowheads="1"/>
            </p:cNvSpPr>
            <p:nvPr/>
          </p:nvSpPr>
          <p:spPr bwMode="auto">
            <a:xfrm>
              <a:off x="3352506" y="5778017"/>
              <a:ext cx="1103313" cy="8572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68" name="Freeform 7">
              <a:extLst>
                <a:ext uri="{FF2B5EF4-FFF2-40B4-BE49-F238E27FC236}">
                  <a16:creationId xmlns:a16="http://schemas.microsoft.com/office/drawing/2014/main" id="{30BA7B18-E32A-4BD1-89B3-B3948CBD716B}"/>
                </a:ext>
              </a:extLst>
            </p:cNvPr>
            <p:cNvSpPr>
              <a:spLocks/>
            </p:cNvSpPr>
            <p:nvPr/>
          </p:nvSpPr>
          <p:spPr bwMode="auto">
            <a:xfrm>
              <a:off x="3166768" y="3868254"/>
              <a:ext cx="1674813" cy="1790700"/>
            </a:xfrm>
            <a:custGeom>
              <a:avLst/>
              <a:gdLst>
                <a:gd name="T0" fmla="*/ 0 w 395"/>
                <a:gd name="T1" fmla="*/ 422 h 422"/>
                <a:gd name="T2" fmla="*/ 166 w 395"/>
                <a:gd name="T3" fmla="*/ 20 h 422"/>
                <a:gd name="T4" fmla="*/ 206 w 395"/>
                <a:gd name="T5" fmla="*/ 0 h 422"/>
                <a:gd name="T6" fmla="*/ 208 w 395"/>
                <a:gd name="T7" fmla="*/ 0 h 422"/>
                <a:gd name="T8" fmla="*/ 238 w 395"/>
                <a:gd name="T9" fmla="*/ 13 h 422"/>
                <a:gd name="T10" fmla="*/ 395 w 395"/>
                <a:gd name="T11" fmla="*/ 170 h 422"/>
                <a:gd name="T12" fmla="*/ 381 w 395"/>
                <a:gd name="T13" fmla="*/ 184 h 422"/>
                <a:gd name="T14" fmla="*/ 224 w 395"/>
                <a:gd name="T15" fmla="*/ 27 h 422"/>
                <a:gd name="T16" fmla="*/ 208 w 395"/>
                <a:gd name="T17" fmla="*/ 20 h 422"/>
                <a:gd name="T18" fmla="*/ 207 w 395"/>
                <a:gd name="T19" fmla="*/ 20 h 422"/>
                <a:gd name="T20" fmla="*/ 181 w 395"/>
                <a:gd name="T21" fmla="*/ 33 h 422"/>
                <a:gd name="T22" fmla="*/ 20 w 395"/>
                <a:gd name="T23" fmla="*/ 422 h 422"/>
                <a:gd name="T24" fmla="*/ 0 w 395"/>
                <a:gd name="T25"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422">
                  <a:moveTo>
                    <a:pt x="0" y="422"/>
                  </a:moveTo>
                  <a:cubicBezTo>
                    <a:pt x="1" y="391"/>
                    <a:pt x="10" y="194"/>
                    <a:pt x="166" y="20"/>
                  </a:cubicBezTo>
                  <a:cubicBezTo>
                    <a:pt x="168" y="18"/>
                    <a:pt x="184" y="1"/>
                    <a:pt x="206" y="0"/>
                  </a:cubicBezTo>
                  <a:cubicBezTo>
                    <a:pt x="207" y="0"/>
                    <a:pt x="207" y="0"/>
                    <a:pt x="208" y="0"/>
                  </a:cubicBezTo>
                  <a:cubicBezTo>
                    <a:pt x="219" y="0"/>
                    <a:pt x="229" y="4"/>
                    <a:pt x="238" y="13"/>
                  </a:cubicBezTo>
                  <a:cubicBezTo>
                    <a:pt x="312" y="85"/>
                    <a:pt x="381" y="155"/>
                    <a:pt x="395" y="170"/>
                  </a:cubicBezTo>
                  <a:cubicBezTo>
                    <a:pt x="381" y="184"/>
                    <a:pt x="381" y="184"/>
                    <a:pt x="381" y="184"/>
                  </a:cubicBezTo>
                  <a:cubicBezTo>
                    <a:pt x="366" y="169"/>
                    <a:pt x="298" y="99"/>
                    <a:pt x="224" y="27"/>
                  </a:cubicBezTo>
                  <a:cubicBezTo>
                    <a:pt x="219" y="22"/>
                    <a:pt x="214" y="20"/>
                    <a:pt x="208" y="20"/>
                  </a:cubicBezTo>
                  <a:cubicBezTo>
                    <a:pt x="207" y="20"/>
                    <a:pt x="207" y="20"/>
                    <a:pt x="207" y="20"/>
                  </a:cubicBezTo>
                  <a:cubicBezTo>
                    <a:pt x="196" y="20"/>
                    <a:pt x="185" y="29"/>
                    <a:pt x="181" y="33"/>
                  </a:cubicBezTo>
                  <a:cubicBezTo>
                    <a:pt x="32" y="199"/>
                    <a:pt x="21" y="392"/>
                    <a:pt x="20" y="422"/>
                  </a:cubicBezTo>
                  <a:lnTo>
                    <a:pt x="0" y="42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69" name="Freeform 8">
              <a:extLst>
                <a:ext uri="{FF2B5EF4-FFF2-40B4-BE49-F238E27FC236}">
                  <a16:creationId xmlns:a16="http://schemas.microsoft.com/office/drawing/2014/main" id="{6690AD01-7976-474E-87E2-C2A8C961AFB7}"/>
                </a:ext>
              </a:extLst>
            </p:cNvPr>
            <p:cNvSpPr>
              <a:spLocks/>
            </p:cNvSpPr>
            <p:nvPr/>
          </p:nvSpPr>
          <p:spPr bwMode="auto">
            <a:xfrm>
              <a:off x="4557418" y="4793767"/>
              <a:ext cx="471488" cy="865188"/>
            </a:xfrm>
            <a:custGeom>
              <a:avLst/>
              <a:gdLst>
                <a:gd name="T0" fmla="*/ 0 w 111"/>
                <a:gd name="T1" fmla="*/ 203 h 204"/>
                <a:gd name="T2" fmla="*/ 97 w 111"/>
                <a:gd name="T3" fmla="*/ 0 h 204"/>
                <a:gd name="T4" fmla="*/ 111 w 111"/>
                <a:gd name="T5" fmla="*/ 15 h 204"/>
                <a:gd name="T6" fmla="*/ 20 w 111"/>
                <a:gd name="T7" fmla="*/ 204 h 204"/>
                <a:gd name="T8" fmla="*/ 0 w 111"/>
                <a:gd name="T9" fmla="*/ 203 h 204"/>
              </a:gdLst>
              <a:ahLst/>
              <a:cxnLst>
                <a:cxn ang="0">
                  <a:pos x="T0" y="T1"/>
                </a:cxn>
                <a:cxn ang="0">
                  <a:pos x="T2" y="T3"/>
                </a:cxn>
                <a:cxn ang="0">
                  <a:pos x="T4" y="T5"/>
                </a:cxn>
                <a:cxn ang="0">
                  <a:pos x="T6" y="T7"/>
                </a:cxn>
                <a:cxn ang="0">
                  <a:pos x="T8" y="T9"/>
                </a:cxn>
              </a:cxnLst>
              <a:rect l="0" t="0" r="r" b="b"/>
              <a:pathLst>
                <a:path w="111" h="204">
                  <a:moveTo>
                    <a:pt x="0" y="203"/>
                  </a:moveTo>
                  <a:cubicBezTo>
                    <a:pt x="10" y="91"/>
                    <a:pt x="82" y="15"/>
                    <a:pt x="97" y="0"/>
                  </a:cubicBezTo>
                  <a:cubicBezTo>
                    <a:pt x="111" y="15"/>
                    <a:pt x="111" y="15"/>
                    <a:pt x="111" y="15"/>
                  </a:cubicBezTo>
                  <a:cubicBezTo>
                    <a:pt x="96" y="30"/>
                    <a:pt x="29" y="102"/>
                    <a:pt x="20" y="204"/>
                  </a:cubicBezTo>
                  <a:lnTo>
                    <a:pt x="0" y="20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grpSp>
      <p:grpSp>
        <p:nvGrpSpPr>
          <p:cNvPr id="26" name="组合 25">
            <a:extLst>
              <a:ext uri="{FF2B5EF4-FFF2-40B4-BE49-F238E27FC236}">
                <a16:creationId xmlns:a16="http://schemas.microsoft.com/office/drawing/2014/main" id="{8B845320-A741-43C2-9A01-22259BB9E211}"/>
              </a:ext>
            </a:extLst>
          </p:cNvPr>
          <p:cNvGrpSpPr/>
          <p:nvPr/>
        </p:nvGrpSpPr>
        <p:grpSpPr>
          <a:xfrm>
            <a:off x="4120856" y="3315804"/>
            <a:ext cx="1946275" cy="1752600"/>
            <a:chOff x="4120856" y="2982429"/>
            <a:chExt cx="1946275" cy="1752600"/>
          </a:xfrm>
          <a:solidFill>
            <a:srgbClr val="365DA4"/>
          </a:solidFill>
        </p:grpSpPr>
        <p:sp>
          <p:nvSpPr>
            <p:cNvPr id="65" name="Freeform 9">
              <a:extLst>
                <a:ext uri="{FF2B5EF4-FFF2-40B4-BE49-F238E27FC236}">
                  <a16:creationId xmlns:a16="http://schemas.microsoft.com/office/drawing/2014/main" id="{14B5A5F6-7F8D-4BEF-A118-963C8FCF8D73}"/>
                </a:ext>
              </a:extLst>
            </p:cNvPr>
            <p:cNvSpPr>
              <a:spLocks/>
            </p:cNvSpPr>
            <p:nvPr/>
          </p:nvSpPr>
          <p:spPr bwMode="auto">
            <a:xfrm>
              <a:off x="4120856" y="2982429"/>
              <a:ext cx="1946275" cy="1141413"/>
            </a:xfrm>
            <a:custGeom>
              <a:avLst/>
              <a:gdLst>
                <a:gd name="T0" fmla="*/ 437 w 459"/>
                <a:gd name="T1" fmla="*/ 268 h 269"/>
                <a:gd name="T2" fmla="*/ 437 w 459"/>
                <a:gd name="T3" fmla="*/ 46 h 269"/>
                <a:gd name="T4" fmla="*/ 430 w 459"/>
                <a:gd name="T5" fmla="*/ 29 h 269"/>
                <a:gd name="T6" fmla="*/ 404 w 459"/>
                <a:gd name="T7" fmla="*/ 20 h 269"/>
                <a:gd name="T8" fmla="*/ 403 w 459"/>
                <a:gd name="T9" fmla="*/ 20 h 269"/>
                <a:gd name="T10" fmla="*/ 14 w 459"/>
                <a:gd name="T11" fmla="*/ 181 h 269"/>
                <a:gd name="T12" fmla="*/ 0 w 459"/>
                <a:gd name="T13" fmla="*/ 167 h 269"/>
                <a:gd name="T14" fmla="*/ 402 w 459"/>
                <a:gd name="T15" fmla="*/ 0 h 269"/>
                <a:gd name="T16" fmla="*/ 404 w 459"/>
                <a:gd name="T17" fmla="*/ 0 h 269"/>
                <a:gd name="T18" fmla="*/ 444 w 459"/>
                <a:gd name="T19" fmla="*/ 14 h 269"/>
                <a:gd name="T20" fmla="*/ 457 w 459"/>
                <a:gd name="T21" fmla="*/ 46 h 269"/>
                <a:gd name="T22" fmla="*/ 457 w 459"/>
                <a:gd name="T23" fmla="*/ 269 h 269"/>
                <a:gd name="T24" fmla="*/ 437 w 459"/>
                <a:gd name="T25" fmla="*/ 268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9" h="269">
                  <a:moveTo>
                    <a:pt x="437" y="268"/>
                  </a:moveTo>
                  <a:cubicBezTo>
                    <a:pt x="438" y="248"/>
                    <a:pt x="439" y="150"/>
                    <a:pt x="437" y="46"/>
                  </a:cubicBezTo>
                  <a:cubicBezTo>
                    <a:pt x="437" y="39"/>
                    <a:pt x="435" y="33"/>
                    <a:pt x="430" y="29"/>
                  </a:cubicBezTo>
                  <a:cubicBezTo>
                    <a:pt x="422" y="21"/>
                    <a:pt x="407" y="20"/>
                    <a:pt x="404" y="20"/>
                  </a:cubicBezTo>
                  <a:cubicBezTo>
                    <a:pt x="404" y="20"/>
                    <a:pt x="403" y="20"/>
                    <a:pt x="403" y="20"/>
                  </a:cubicBezTo>
                  <a:cubicBezTo>
                    <a:pt x="180" y="32"/>
                    <a:pt x="36" y="161"/>
                    <a:pt x="14" y="181"/>
                  </a:cubicBezTo>
                  <a:cubicBezTo>
                    <a:pt x="0" y="167"/>
                    <a:pt x="0" y="167"/>
                    <a:pt x="0" y="167"/>
                  </a:cubicBezTo>
                  <a:cubicBezTo>
                    <a:pt x="22" y="146"/>
                    <a:pt x="168" y="13"/>
                    <a:pt x="402" y="0"/>
                  </a:cubicBezTo>
                  <a:cubicBezTo>
                    <a:pt x="402" y="0"/>
                    <a:pt x="403" y="0"/>
                    <a:pt x="404" y="0"/>
                  </a:cubicBezTo>
                  <a:cubicBezTo>
                    <a:pt x="411" y="0"/>
                    <a:pt x="430" y="2"/>
                    <a:pt x="444" y="14"/>
                  </a:cubicBezTo>
                  <a:cubicBezTo>
                    <a:pt x="453" y="22"/>
                    <a:pt x="457" y="33"/>
                    <a:pt x="457" y="46"/>
                  </a:cubicBezTo>
                  <a:cubicBezTo>
                    <a:pt x="459" y="148"/>
                    <a:pt x="458" y="248"/>
                    <a:pt x="457" y="269"/>
                  </a:cubicBezTo>
                  <a:lnTo>
                    <a:pt x="437" y="26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66" name="Freeform 10">
              <a:extLst>
                <a:ext uri="{FF2B5EF4-FFF2-40B4-BE49-F238E27FC236}">
                  <a16:creationId xmlns:a16="http://schemas.microsoft.com/office/drawing/2014/main" id="{5BF2CEE1-2581-4169-8EB0-F8C8BCD67AA0}"/>
                </a:ext>
              </a:extLst>
            </p:cNvPr>
            <p:cNvSpPr>
              <a:spLocks/>
            </p:cNvSpPr>
            <p:nvPr/>
          </p:nvSpPr>
          <p:spPr bwMode="auto">
            <a:xfrm>
              <a:off x="5109868" y="4357204"/>
              <a:ext cx="898525" cy="377825"/>
            </a:xfrm>
            <a:custGeom>
              <a:avLst/>
              <a:gdLst>
                <a:gd name="T0" fmla="*/ 0 w 212"/>
                <a:gd name="T1" fmla="*/ 74 h 89"/>
                <a:gd name="T2" fmla="*/ 209 w 212"/>
                <a:gd name="T3" fmla="*/ 0 h 89"/>
                <a:gd name="T4" fmla="*/ 212 w 212"/>
                <a:gd name="T5" fmla="*/ 0 h 89"/>
                <a:gd name="T6" fmla="*/ 211 w 212"/>
                <a:gd name="T7" fmla="*/ 20 h 89"/>
                <a:gd name="T8" fmla="*/ 211 w 212"/>
                <a:gd name="T9" fmla="*/ 20 h 89"/>
                <a:gd name="T10" fmla="*/ 13 w 212"/>
                <a:gd name="T11" fmla="*/ 89 h 89"/>
                <a:gd name="T12" fmla="*/ 0 w 212"/>
                <a:gd name="T13" fmla="*/ 74 h 89"/>
              </a:gdLst>
              <a:ahLst/>
              <a:cxnLst>
                <a:cxn ang="0">
                  <a:pos x="T0" y="T1"/>
                </a:cxn>
                <a:cxn ang="0">
                  <a:pos x="T2" y="T3"/>
                </a:cxn>
                <a:cxn ang="0">
                  <a:pos x="T4" y="T5"/>
                </a:cxn>
                <a:cxn ang="0">
                  <a:pos x="T6" y="T7"/>
                </a:cxn>
                <a:cxn ang="0">
                  <a:pos x="T8" y="T9"/>
                </a:cxn>
                <a:cxn ang="0">
                  <a:pos x="T10" y="T11"/>
                </a:cxn>
                <a:cxn ang="0">
                  <a:pos x="T12" y="T13"/>
                </a:cxn>
              </a:cxnLst>
              <a:rect l="0" t="0" r="r" b="b"/>
              <a:pathLst>
                <a:path w="212" h="89">
                  <a:moveTo>
                    <a:pt x="0" y="74"/>
                  </a:moveTo>
                  <a:cubicBezTo>
                    <a:pt x="82" y="5"/>
                    <a:pt x="181" y="0"/>
                    <a:pt x="209" y="0"/>
                  </a:cubicBezTo>
                  <a:cubicBezTo>
                    <a:pt x="210" y="0"/>
                    <a:pt x="211" y="0"/>
                    <a:pt x="212" y="0"/>
                  </a:cubicBezTo>
                  <a:cubicBezTo>
                    <a:pt x="211" y="20"/>
                    <a:pt x="211" y="20"/>
                    <a:pt x="211" y="20"/>
                  </a:cubicBezTo>
                  <a:cubicBezTo>
                    <a:pt x="211" y="20"/>
                    <a:pt x="211" y="20"/>
                    <a:pt x="211" y="20"/>
                  </a:cubicBezTo>
                  <a:cubicBezTo>
                    <a:pt x="191" y="20"/>
                    <a:pt x="92" y="23"/>
                    <a:pt x="13" y="89"/>
                  </a:cubicBezTo>
                  <a:lnTo>
                    <a:pt x="0" y="7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grpSp>
      <p:grpSp>
        <p:nvGrpSpPr>
          <p:cNvPr id="27" name="组合 26">
            <a:extLst>
              <a:ext uri="{FF2B5EF4-FFF2-40B4-BE49-F238E27FC236}">
                <a16:creationId xmlns:a16="http://schemas.microsoft.com/office/drawing/2014/main" id="{21D76ACF-3C4C-4CE8-8429-5164BA6557EC}"/>
              </a:ext>
            </a:extLst>
          </p:cNvPr>
          <p:cNvGrpSpPr/>
          <p:nvPr/>
        </p:nvGrpSpPr>
        <p:grpSpPr>
          <a:xfrm>
            <a:off x="6186193" y="3306279"/>
            <a:ext cx="1790700" cy="1863726"/>
            <a:chOff x="6186193" y="2972904"/>
            <a:chExt cx="1790700" cy="1863726"/>
          </a:xfrm>
          <a:solidFill>
            <a:srgbClr val="C66626"/>
          </a:solidFill>
        </p:grpSpPr>
        <p:sp>
          <p:nvSpPr>
            <p:cNvPr id="63" name="Freeform 11">
              <a:extLst>
                <a:ext uri="{FF2B5EF4-FFF2-40B4-BE49-F238E27FC236}">
                  <a16:creationId xmlns:a16="http://schemas.microsoft.com/office/drawing/2014/main" id="{CD537B71-41B0-4FB9-A245-B6A3290CF9B2}"/>
                </a:ext>
              </a:extLst>
            </p:cNvPr>
            <p:cNvSpPr>
              <a:spLocks/>
            </p:cNvSpPr>
            <p:nvPr/>
          </p:nvSpPr>
          <p:spPr bwMode="auto">
            <a:xfrm>
              <a:off x="6186193" y="2972904"/>
              <a:ext cx="1790700" cy="1676400"/>
            </a:xfrm>
            <a:custGeom>
              <a:avLst/>
              <a:gdLst>
                <a:gd name="T0" fmla="*/ 238 w 422"/>
                <a:gd name="T1" fmla="*/ 381 h 395"/>
                <a:gd name="T2" fmla="*/ 394 w 422"/>
                <a:gd name="T3" fmla="*/ 224 h 395"/>
                <a:gd name="T4" fmla="*/ 402 w 422"/>
                <a:gd name="T5" fmla="*/ 207 h 395"/>
                <a:gd name="T6" fmla="*/ 388 w 422"/>
                <a:gd name="T7" fmla="*/ 181 h 395"/>
                <a:gd name="T8" fmla="*/ 0 w 422"/>
                <a:gd name="T9" fmla="*/ 20 h 395"/>
                <a:gd name="T10" fmla="*/ 0 w 422"/>
                <a:gd name="T11" fmla="*/ 0 h 395"/>
                <a:gd name="T12" fmla="*/ 402 w 422"/>
                <a:gd name="T13" fmla="*/ 166 h 395"/>
                <a:gd name="T14" fmla="*/ 422 w 422"/>
                <a:gd name="T15" fmla="*/ 206 h 395"/>
                <a:gd name="T16" fmla="*/ 409 w 422"/>
                <a:gd name="T17" fmla="*/ 238 h 395"/>
                <a:gd name="T18" fmla="*/ 251 w 422"/>
                <a:gd name="T19" fmla="*/ 395 h 395"/>
                <a:gd name="T20" fmla="*/ 238 w 422"/>
                <a:gd name="T21" fmla="*/ 38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2" h="395">
                  <a:moveTo>
                    <a:pt x="238" y="381"/>
                  </a:moveTo>
                  <a:cubicBezTo>
                    <a:pt x="252" y="367"/>
                    <a:pt x="323" y="297"/>
                    <a:pt x="394" y="224"/>
                  </a:cubicBezTo>
                  <a:cubicBezTo>
                    <a:pt x="400" y="219"/>
                    <a:pt x="402" y="213"/>
                    <a:pt x="402" y="207"/>
                  </a:cubicBezTo>
                  <a:cubicBezTo>
                    <a:pt x="401" y="196"/>
                    <a:pt x="393" y="185"/>
                    <a:pt x="388" y="181"/>
                  </a:cubicBezTo>
                  <a:cubicBezTo>
                    <a:pt x="222" y="32"/>
                    <a:pt x="30" y="21"/>
                    <a:pt x="0" y="20"/>
                  </a:cubicBezTo>
                  <a:cubicBezTo>
                    <a:pt x="0" y="0"/>
                    <a:pt x="0" y="0"/>
                    <a:pt x="0" y="0"/>
                  </a:cubicBezTo>
                  <a:cubicBezTo>
                    <a:pt x="32" y="1"/>
                    <a:pt x="228" y="10"/>
                    <a:pt x="402" y="166"/>
                  </a:cubicBezTo>
                  <a:cubicBezTo>
                    <a:pt x="404" y="168"/>
                    <a:pt x="421" y="184"/>
                    <a:pt x="422" y="206"/>
                  </a:cubicBezTo>
                  <a:cubicBezTo>
                    <a:pt x="422" y="218"/>
                    <a:pt x="418" y="229"/>
                    <a:pt x="409" y="238"/>
                  </a:cubicBezTo>
                  <a:cubicBezTo>
                    <a:pt x="337" y="312"/>
                    <a:pt x="266" y="381"/>
                    <a:pt x="251" y="395"/>
                  </a:cubicBezTo>
                  <a:lnTo>
                    <a:pt x="238" y="38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64" name="Freeform 12">
              <a:extLst>
                <a:ext uri="{FF2B5EF4-FFF2-40B4-BE49-F238E27FC236}">
                  <a16:creationId xmlns:a16="http://schemas.microsoft.com/office/drawing/2014/main" id="{A08549FE-3831-4B95-9457-EEE82858CEC5}"/>
                </a:ext>
              </a:extLst>
            </p:cNvPr>
            <p:cNvSpPr>
              <a:spLocks/>
            </p:cNvSpPr>
            <p:nvPr/>
          </p:nvSpPr>
          <p:spPr bwMode="auto">
            <a:xfrm>
              <a:off x="6186193" y="4365142"/>
              <a:ext cx="865188" cy="471488"/>
            </a:xfrm>
            <a:custGeom>
              <a:avLst/>
              <a:gdLst>
                <a:gd name="T0" fmla="*/ 189 w 204"/>
                <a:gd name="T1" fmla="*/ 111 h 111"/>
                <a:gd name="T2" fmla="*/ 0 w 204"/>
                <a:gd name="T3" fmla="*/ 20 h 111"/>
                <a:gd name="T4" fmla="*/ 1 w 204"/>
                <a:gd name="T5" fmla="*/ 0 h 111"/>
                <a:gd name="T6" fmla="*/ 204 w 204"/>
                <a:gd name="T7" fmla="*/ 97 h 111"/>
                <a:gd name="T8" fmla="*/ 189 w 204"/>
                <a:gd name="T9" fmla="*/ 111 h 111"/>
              </a:gdLst>
              <a:ahLst/>
              <a:cxnLst>
                <a:cxn ang="0">
                  <a:pos x="T0" y="T1"/>
                </a:cxn>
                <a:cxn ang="0">
                  <a:pos x="T2" y="T3"/>
                </a:cxn>
                <a:cxn ang="0">
                  <a:pos x="T4" y="T5"/>
                </a:cxn>
                <a:cxn ang="0">
                  <a:pos x="T6" y="T7"/>
                </a:cxn>
                <a:cxn ang="0">
                  <a:pos x="T8" y="T9"/>
                </a:cxn>
              </a:cxnLst>
              <a:rect l="0" t="0" r="r" b="b"/>
              <a:pathLst>
                <a:path w="204" h="111">
                  <a:moveTo>
                    <a:pt x="189" y="111"/>
                  </a:moveTo>
                  <a:cubicBezTo>
                    <a:pt x="174" y="96"/>
                    <a:pt x="102" y="29"/>
                    <a:pt x="0" y="20"/>
                  </a:cubicBezTo>
                  <a:cubicBezTo>
                    <a:pt x="1" y="0"/>
                    <a:pt x="1" y="0"/>
                    <a:pt x="1" y="0"/>
                  </a:cubicBezTo>
                  <a:cubicBezTo>
                    <a:pt x="113" y="10"/>
                    <a:pt x="188" y="82"/>
                    <a:pt x="204" y="97"/>
                  </a:cubicBezTo>
                  <a:lnTo>
                    <a:pt x="189" y="11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grpSp>
      <p:grpSp>
        <p:nvGrpSpPr>
          <p:cNvPr id="28" name="组合 27">
            <a:extLst>
              <a:ext uri="{FF2B5EF4-FFF2-40B4-BE49-F238E27FC236}">
                <a16:creationId xmlns:a16="http://schemas.microsoft.com/office/drawing/2014/main" id="{E077F27C-3D4E-40C2-96F7-3C7155F24FEB}"/>
              </a:ext>
            </a:extLst>
          </p:cNvPr>
          <p:cNvGrpSpPr/>
          <p:nvPr/>
        </p:nvGrpSpPr>
        <p:grpSpPr>
          <a:xfrm>
            <a:off x="7106943" y="4261954"/>
            <a:ext cx="1755776" cy="1943100"/>
            <a:chOff x="7106943" y="3928579"/>
            <a:chExt cx="1755776" cy="1943100"/>
          </a:xfrm>
          <a:solidFill>
            <a:srgbClr val="365DA4"/>
          </a:solidFill>
        </p:grpSpPr>
        <p:sp>
          <p:nvSpPr>
            <p:cNvPr id="61" name="Freeform 13">
              <a:extLst>
                <a:ext uri="{FF2B5EF4-FFF2-40B4-BE49-F238E27FC236}">
                  <a16:creationId xmlns:a16="http://schemas.microsoft.com/office/drawing/2014/main" id="{981C4459-B6FC-4F44-A960-D19B21DD0F65}"/>
                </a:ext>
              </a:extLst>
            </p:cNvPr>
            <p:cNvSpPr>
              <a:spLocks/>
            </p:cNvSpPr>
            <p:nvPr/>
          </p:nvSpPr>
          <p:spPr bwMode="auto">
            <a:xfrm>
              <a:off x="7721306" y="3928579"/>
              <a:ext cx="1141413" cy="1943100"/>
            </a:xfrm>
            <a:custGeom>
              <a:avLst/>
              <a:gdLst>
                <a:gd name="T0" fmla="*/ 112 w 269"/>
                <a:gd name="T1" fmla="*/ 458 h 458"/>
                <a:gd name="T2" fmla="*/ 0 w 269"/>
                <a:gd name="T3" fmla="*/ 457 h 458"/>
                <a:gd name="T4" fmla="*/ 0 w 269"/>
                <a:gd name="T5" fmla="*/ 437 h 458"/>
                <a:gd name="T6" fmla="*/ 112 w 269"/>
                <a:gd name="T7" fmla="*/ 438 h 458"/>
                <a:gd name="T8" fmla="*/ 112 w 269"/>
                <a:gd name="T9" fmla="*/ 438 h 458"/>
                <a:gd name="T10" fmla="*/ 222 w 269"/>
                <a:gd name="T11" fmla="*/ 437 h 458"/>
                <a:gd name="T12" fmla="*/ 240 w 269"/>
                <a:gd name="T13" fmla="*/ 430 h 458"/>
                <a:gd name="T14" fmla="*/ 248 w 269"/>
                <a:gd name="T15" fmla="*/ 403 h 458"/>
                <a:gd name="T16" fmla="*/ 87 w 269"/>
                <a:gd name="T17" fmla="*/ 14 h 458"/>
                <a:gd name="T18" fmla="*/ 101 w 269"/>
                <a:gd name="T19" fmla="*/ 0 h 458"/>
                <a:gd name="T20" fmla="*/ 268 w 269"/>
                <a:gd name="T21" fmla="*/ 402 h 458"/>
                <a:gd name="T22" fmla="*/ 254 w 269"/>
                <a:gd name="T23" fmla="*/ 444 h 458"/>
                <a:gd name="T24" fmla="*/ 223 w 269"/>
                <a:gd name="T25" fmla="*/ 457 h 458"/>
                <a:gd name="T26" fmla="*/ 112 w 269"/>
                <a:gd name="T27" fmla="*/ 45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9" h="458">
                  <a:moveTo>
                    <a:pt x="112" y="458"/>
                  </a:moveTo>
                  <a:cubicBezTo>
                    <a:pt x="56" y="458"/>
                    <a:pt x="13" y="458"/>
                    <a:pt x="0" y="457"/>
                  </a:cubicBezTo>
                  <a:cubicBezTo>
                    <a:pt x="0" y="437"/>
                    <a:pt x="0" y="437"/>
                    <a:pt x="0" y="437"/>
                  </a:cubicBezTo>
                  <a:cubicBezTo>
                    <a:pt x="13" y="438"/>
                    <a:pt x="56" y="438"/>
                    <a:pt x="112" y="438"/>
                  </a:cubicBezTo>
                  <a:cubicBezTo>
                    <a:pt x="112" y="438"/>
                    <a:pt x="112" y="438"/>
                    <a:pt x="112" y="438"/>
                  </a:cubicBezTo>
                  <a:cubicBezTo>
                    <a:pt x="151" y="438"/>
                    <a:pt x="188" y="438"/>
                    <a:pt x="222" y="437"/>
                  </a:cubicBezTo>
                  <a:cubicBezTo>
                    <a:pt x="230" y="437"/>
                    <a:pt x="235" y="435"/>
                    <a:pt x="240" y="430"/>
                  </a:cubicBezTo>
                  <a:cubicBezTo>
                    <a:pt x="247" y="422"/>
                    <a:pt x="249" y="409"/>
                    <a:pt x="248" y="403"/>
                  </a:cubicBezTo>
                  <a:cubicBezTo>
                    <a:pt x="236" y="180"/>
                    <a:pt x="108" y="36"/>
                    <a:pt x="87" y="14"/>
                  </a:cubicBezTo>
                  <a:cubicBezTo>
                    <a:pt x="101" y="0"/>
                    <a:pt x="101" y="0"/>
                    <a:pt x="101" y="0"/>
                  </a:cubicBezTo>
                  <a:cubicBezTo>
                    <a:pt x="123" y="22"/>
                    <a:pt x="256" y="168"/>
                    <a:pt x="268" y="402"/>
                  </a:cubicBezTo>
                  <a:cubicBezTo>
                    <a:pt x="268" y="404"/>
                    <a:pt x="269" y="428"/>
                    <a:pt x="254" y="444"/>
                  </a:cubicBezTo>
                  <a:cubicBezTo>
                    <a:pt x="246" y="453"/>
                    <a:pt x="235" y="457"/>
                    <a:pt x="223" y="457"/>
                  </a:cubicBezTo>
                  <a:cubicBezTo>
                    <a:pt x="188" y="458"/>
                    <a:pt x="151" y="458"/>
                    <a:pt x="112" y="45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62" name="Freeform 14">
              <a:extLst>
                <a:ext uri="{FF2B5EF4-FFF2-40B4-BE49-F238E27FC236}">
                  <a16:creationId xmlns:a16="http://schemas.microsoft.com/office/drawing/2014/main" id="{48F537B6-EB66-449B-A81E-DD556D6384C6}"/>
                </a:ext>
              </a:extLst>
            </p:cNvPr>
            <p:cNvSpPr>
              <a:spLocks/>
            </p:cNvSpPr>
            <p:nvPr/>
          </p:nvSpPr>
          <p:spPr bwMode="auto">
            <a:xfrm>
              <a:off x="7106943" y="4917592"/>
              <a:ext cx="382588" cy="898525"/>
            </a:xfrm>
            <a:custGeom>
              <a:avLst/>
              <a:gdLst>
                <a:gd name="T0" fmla="*/ 70 w 90"/>
                <a:gd name="T1" fmla="*/ 211 h 212"/>
                <a:gd name="T2" fmla="*/ 0 w 90"/>
                <a:gd name="T3" fmla="*/ 13 h 212"/>
                <a:gd name="T4" fmla="*/ 16 w 90"/>
                <a:gd name="T5" fmla="*/ 0 h 212"/>
                <a:gd name="T6" fmla="*/ 90 w 90"/>
                <a:gd name="T7" fmla="*/ 212 h 212"/>
                <a:gd name="T8" fmla="*/ 70 w 90"/>
                <a:gd name="T9" fmla="*/ 211 h 212"/>
              </a:gdLst>
              <a:ahLst/>
              <a:cxnLst>
                <a:cxn ang="0">
                  <a:pos x="T0" y="T1"/>
                </a:cxn>
                <a:cxn ang="0">
                  <a:pos x="T2" y="T3"/>
                </a:cxn>
                <a:cxn ang="0">
                  <a:pos x="T4" y="T5"/>
                </a:cxn>
                <a:cxn ang="0">
                  <a:pos x="T6" y="T7"/>
                </a:cxn>
                <a:cxn ang="0">
                  <a:pos x="T8" y="T9"/>
                </a:cxn>
              </a:cxnLst>
              <a:rect l="0" t="0" r="r" b="b"/>
              <a:pathLst>
                <a:path w="90" h="212">
                  <a:moveTo>
                    <a:pt x="70" y="211"/>
                  </a:moveTo>
                  <a:cubicBezTo>
                    <a:pt x="70" y="190"/>
                    <a:pt x="66" y="92"/>
                    <a:pt x="0" y="13"/>
                  </a:cubicBezTo>
                  <a:cubicBezTo>
                    <a:pt x="16" y="0"/>
                    <a:pt x="16" y="0"/>
                    <a:pt x="16" y="0"/>
                  </a:cubicBezTo>
                  <a:cubicBezTo>
                    <a:pt x="88" y="86"/>
                    <a:pt x="90" y="190"/>
                    <a:pt x="90" y="212"/>
                  </a:cubicBezTo>
                  <a:lnTo>
                    <a:pt x="70" y="211"/>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grpSp>
      <p:grpSp>
        <p:nvGrpSpPr>
          <p:cNvPr id="29" name="组合 28">
            <a:extLst>
              <a:ext uri="{FF2B5EF4-FFF2-40B4-BE49-F238E27FC236}">
                <a16:creationId xmlns:a16="http://schemas.microsoft.com/office/drawing/2014/main" id="{1A50D271-264D-471B-BF23-C3E2E346CDD9}"/>
              </a:ext>
            </a:extLst>
          </p:cNvPr>
          <p:cNvGrpSpPr/>
          <p:nvPr/>
        </p:nvGrpSpPr>
        <p:grpSpPr>
          <a:xfrm>
            <a:off x="5541668" y="5674829"/>
            <a:ext cx="992188" cy="487363"/>
            <a:chOff x="5541668" y="5341454"/>
            <a:chExt cx="992188" cy="487363"/>
          </a:xfrm>
        </p:grpSpPr>
        <p:sp>
          <p:nvSpPr>
            <p:cNvPr id="57" name="Freeform 15">
              <a:extLst>
                <a:ext uri="{FF2B5EF4-FFF2-40B4-BE49-F238E27FC236}">
                  <a16:creationId xmlns:a16="http://schemas.microsoft.com/office/drawing/2014/main" id="{5B3738DC-7F70-48AD-A9BB-6D3A93F30DA4}"/>
                </a:ext>
              </a:extLst>
            </p:cNvPr>
            <p:cNvSpPr>
              <a:spLocks/>
            </p:cNvSpPr>
            <p:nvPr/>
          </p:nvSpPr>
          <p:spPr bwMode="auto">
            <a:xfrm>
              <a:off x="6067131" y="5498617"/>
              <a:ext cx="466725" cy="330200"/>
            </a:xfrm>
            <a:custGeom>
              <a:avLst/>
              <a:gdLst>
                <a:gd name="T0" fmla="*/ 0 w 110"/>
                <a:gd name="T1" fmla="*/ 78 h 78"/>
                <a:gd name="T2" fmla="*/ 78 w 110"/>
                <a:gd name="T3" fmla="*/ 0 h 78"/>
                <a:gd name="T4" fmla="*/ 110 w 110"/>
                <a:gd name="T5" fmla="*/ 78 h 78"/>
                <a:gd name="T6" fmla="*/ 0 w 110"/>
                <a:gd name="T7" fmla="*/ 78 h 78"/>
              </a:gdLst>
              <a:ahLst/>
              <a:cxnLst>
                <a:cxn ang="0">
                  <a:pos x="T0" y="T1"/>
                </a:cxn>
                <a:cxn ang="0">
                  <a:pos x="T2" y="T3"/>
                </a:cxn>
                <a:cxn ang="0">
                  <a:pos x="T4" y="T5"/>
                </a:cxn>
                <a:cxn ang="0">
                  <a:pos x="T6" y="T7"/>
                </a:cxn>
              </a:cxnLst>
              <a:rect l="0" t="0" r="r" b="b"/>
              <a:pathLst>
                <a:path w="110" h="78">
                  <a:moveTo>
                    <a:pt x="0" y="78"/>
                  </a:moveTo>
                  <a:cubicBezTo>
                    <a:pt x="78" y="0"/>
                    <a:pt x="78" y="0"/>
                    <a:pt x="78" y="0"/>
                  </a:cubicBezTo>
                  <a:cubicBezTo>
                    <a:pt x="98" y="21"/>
                    <a:pt x="110" y="48"/>
                    <a:pt x="110" y="78"/>
                  </a:cubicBezTo>
                  <a:lnTo>
                    <a:pt x="0" y="78"/>
                  </a:lnTo>
                  <a:close/>
                </a:path>
              </a:pathLst>
            </a:custGeom>
            <a:solidFill>
              <a:srgbClr val="365DA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58" name="Freeform 16">
              <a:extLst>
                <a:ext uri="{FF2B5EF4-FFF2-40B4-BE49-F238E27FC236}">
                  <a16:creationId xmlns:a16="http://schemas.microsoft.com/office/drawing/2014/main" id="{E826BB41-AA31-4EA1-8B84-2208330054F8}"/>
                </a:ext>
              </a:extLst>
            </p:cNvPr>
            <p:cNvSpPr>
              <a:spLocks/>
            </p:cNvSpPr>
            <p:nvPr/>
          </p:nvSpPr>
          <p:spPr bwMode="auto">
            <a:xfrm>
              <a:off x="6051256" y="5341454"/>
              <a:ext cx="330200" cy="471488"/>
            </a:xfrm>
            <a:custGeom>
              <a:avLst/>
              <a:gdLst>
                <a:gd name="T0" fmla="*/ 0 w 78"/>
                <a:gd name="T1" fmla="*/ 0 h 111"/>
                <a:gd name="T2" fmla="*/ 78 w 78"/>
                <a:gd name="T3" fmla="*/ 33 h 111"/>
                <a:gd name="T4" fmla="*/ 0 w 78"/>
                <a:gd name="T5" fmla="*/ 111 h 111"/>
                <a:gd name="T6" fmla="*/ 0 w 78"/>
                <a:gd name="T7" fmla="*/ 0 h 111"/>
              </a:gdLst>
              <a:ahLst/>
              <a:cxnLst>
                <a:cxn ang="0">
                  <a:pos x="T0" y="T1"/>
                </a:cxn>
                <a:cxn ang="0">
                  <a:pos x="T2" y="T3"/>
                </a:cxn>
                <a:cxn ang="0">
                  <a:pos x="T4" y="T5"/>
                </a:cxn>
                <a:cxn ang="0">
                  <a:pos x="T6" y="T7"/>
                </a:cxn>
              </a:cxnLst>
              <a:rect l="0" t="0" r="r" b="b"/>
              <a:pathLst>
                <a:path w="78" h="111">
                  <a:moveTo>
                    <a:pt x="0" y="0"/>
                  </a:moveTo>
                  <a:cubicBezTo>
                    <a:pt x="29" y="1"/>
                    <a:pt x="57" y="12"/>
                    <a:pt x="78" y="33"/>
                  </a:cubicBezTo>
                  <a:cubicBezTo>
                    <a:pt x="0" y="111"/>
                    <a:pt x="0" y="111"/>
                    <a:pt x="0" y="111"/>
                  </a:cubicBezTo>
                  <a:lnTo>
                    <a:pt x="0" y="0"/>
                  </a:lnTo>
                  <a:close/>
                </a:path>
              </a:pathLst>
            </a:custGeom>
            <a:solidFill>
              <a:srgbClr val="C6662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59" name="Freeform 17">
              <a:extLst>
                <a:ext uri="{FF2B5EF4-FFF2-40B4-BE49-F238E27FC236}">
                  <a16:creationId xmlns:a16="http://schemas.microsoft.com/office/drawing/2014/main" id="{4984D5B9-5D08-41C5-8ABA-D4B63E51355F}"/>
                </a:ext>
              </a:extLst>
            </p:cNvPr>
            <p:cNvSpPr>
              <a:spLocks/>
            </p:cNvSpPr>
            <p:nvPr/>
          </p:nvSpPr>
          <p:spPr bwMode="auto">
            <a:xfrm>
              <a:off x="5694068" y="5341454"/>
              <a:ext cx="331788" cy="471488"/>
            </a:xfrm>
            <a:custGeom>
              <a:avLst/>
              <a:gdLst>
                <a:gd name="T0" fmla="*/ 0 w 78"/>
                <a:gd name="T1" fmla="*/ 33 h 111"/>
                <a:gd name="T2" fmla="*/ 78 w 78"/>
                <a:gd name="T3" fmla="*/ 0 h 111"/>
                <a:gd name="T4" fmla="*/ 78 w 78"/>
                <a:gd name="T5" fmla="*/ 111 h 111"/>
                <a:gd name="T6" fmla="*/ 0 w 78"/>
                <a:gd name="T7" fmla="*/ 33 h 111"/>
              </a:gdLst>
              <a:ahLst/>
              <a:cxnLst>
                <a:cxn ang="0">
                  <a:pos x="T0" y="T1"/>
                </a:cxn>
                <a:cxn ang="0">
                  <a:pos x="T2" y="T3"/>
                </a:cxn>
                <a:cxn ang="0">
                  <a:pos x="T4" y="T5"/>
                </a:cxn>
                <a:cxn ang="0">
                  <a:pos x="T6" y="T7"/>
                </a:cxn>
              </a:cxnLst>
              <a:rect l="0" t="0" r="r" b="b"/>
              <a:pathLst>
                <a:path w="78" h="111">
                  <a:moveTo>
                    <a:pt x="0" y="33"/>
                  </a:moveTo>
                  <a:cubicBezTo>
                    <a:pt x="21" y="12"/>
                    <a:pt x="49" y="1"/>
                    <a:pt x="78" y="0"/>
                  </a:cubicBezTo>
                  <a:cubicBezTo>
                    <a:pt x="78" y="111"/>
                    <a:pt x="78" y="111"/>
                    <a:pt x="78" y="111"/>
                  </a:cubicBezTo>
                  <a:lnTo>
                    <a:pt x="0" y="33"/>
                  </a:lnTo>
                  <a:close/>
                </a:path>
              </a:pathLst>
            </a:custGeom>
            <a:solidFill>
              <a:srgbClr val="365DA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60" name="Freeform 18">
              <a:extLst>
                <a:ext uri="{FF2B5EF4-FFF2-40B4-BE49-F238E27FC236}">
                  <a16:creationId xmlns:a16="http://schemas.microsoft.com/office/drawing/2014/main" id="{6EAD5918-F85F-4066-9EB3-497A24162E1E}"/>
                </a:ext>
              </a:extLst>
            </p:cNvPr>
            <p:cNvSpPr>
              <a:spLocks/>
            </p:cNvSpPr>
            <p:nvPr/>
          </p:nvSpPr>
          <p:spPr bwMode="auto">
            <a:xfrm>
              <a:off x="5541668" y="5498617"/>
              <a:ext cx="466725" cy="330200"/>
            </a:xfrm>
            <a:custGeom>
              <a:avLst/>
              <a:gdLst>
                <a:gd name="T0" fmla="*/ 0 w 110"/>
                <a:gd name="T1" fmla="*/ 78 h 78"/>
                <a:gd name="T2" fmla="*/ 32 w 110"/>
                <a:gd name="T3" fmla="*/ 0 h 78"/>
                <a:gd name="T4" fmla="*/ 110 w 110"/>
                <a:gd name="T5" fmla="*/ 78 h 78"/>
                <a:gd name="T6" fmla="*/ 0 w 110"/>
                <a:gd name="T7" fmla="*/ 78 h 78"/>
              </a:gdLst>
              <a:ahLst/>
              <a:cxnLst>
                <a:cxn ang="0">
                  <a:pos x="T0" y="T1"/>
                </a:cxn>
                <a:cxn ang="0">
                  <a:pos x="T2" y="T3"/>
                </a:cxn>
                <a:cxn ang="0">
                  <a:pos x="T4" y="T5"/>
                </a:cxn>
                <a:cxn ang="0">
                  <a:pos x="T6" y="T7"/>
                </a:cxn>
              </a:cxnLst>
              <a:rect l="0" t="0" r="r" b="b"/>
              <a:pathLst>
                <a:path w="110" h="78">
                  <a:moveTo>
                    <a:pt x="0" y="78"/>
                  </a:moveTo>
                  <a:cubicBezTo>
                    <a:pt x="0" y="48"/>
                    <a:pt x="12" y="21"/>
                    <a:pt x="32" y="0"/>
                  </a:cubicBezTo>
                  <a:cubicBezTo>
                    <a:pt x="110" y="78"/>
                    <a:pt x="110" y="78"/>
                    <a:pt x="110" y="78"/>
                  </a:cubicBezTo>
                  <a:lnTo>
                    <a:pt x="0" y="78"/>
                  </a:lnTo>
                  <a:close/>
                </a:path>
              </a:pathLst>
            </a:custGeom>
            <a:solidFill>
              <a:srgbClr val="C6662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grpSp>
      <p:grpSp>
        <p:nvGrpSpPr>
          <p:cNvPr id="30" name="组合 29">
            <a:extLst>
              <a:ext uri="{FF2B5EF4-FFF2-40B4-BE49-F238E27FC236}">
                <a16:creationId xmlns:a16="http://schemas.microsoft.com/office/drawing/2014/main" id="{780D2DB3-33D4-4AE5-92F5-4637417C953E}"/>
              </a:ext>
            </a:extLst>
          </p:cNvPr>
          <p:cNvGrpSpPr/>
          <p:nvPr/>
        </p:nvGrpSpPr>
        <p:grpSpPr>
          <a:xfrm>
            <a:off x="7797505" y="4545322"/>
            <a:ext cx="466725" cy="547688"/>
            <a:chOff x="7797505" y="4211947"/>
            <a:chExt cx="466725" cy="547688"/>
          </a:xfrm>
        </p:grpSpPr>
        <p:sp>
          <p:nvSpPr>
            <p:cNvPr id="55" name="Freeform 22">
              <a:extLst>
                <a:ext uri="{FF2B5EF4-FFF2-40B4-BE49-F238E27FC236}">
                  <a16:creationId xmlns:a16="http://schemas.microsoft.com/office/drawing/2014/main" id="{51E14E05-E024-4EC0-9EE3-148CBFE0F01C}"/>
                </a:ext>
              </a:extLst>
            </p:cNvPr>
            <p:cNvSpPr>
              <a:spLocks noEditPoints="1"/>
            </p:cNvSpPr>
            <p:nvPr/>
          </p:nvSpPr>
          <p:spPr bwMode="auto">
            <a:xfrm>
              <a:off x="7868943" y="4332597"/>
              <a:ext cx="238125" cy="361950"/>
            </a:xfrm>
            <a:custGeom>
              <a:avLst/>
              <a:gdLst>
                <a:gd name="T0" fmla="*/ 56 w 56"/>
                <a:gd name="T1" fmla="*/ 57 h 85"/>
                <a:gd name="T2" fmla="*/ 36 w 56"/>
                <a:gd name="T3" fmla="*/ 38 h 85"/>
                <a:gd name="T4" fmla="*/ 36 w 56"/>
                <a:gd name="T5" fmla="*/ 20 h 85"/>
                <a:gd name="T6" fmla="*/ 42 w 56"/>
                <a:gd name="T7" fmla="*/ 27 h 85"/>
                <a:gd name="T8" fmla="*/ 54 w 56"/>
                <a:gd name="T9" fmla="*/ 27 h 85"/>
                <a:gd name="T10" fmla="*/ 36 w 56"/>
                <a:gd name="T11" fmla="*/ 10 h 85"/>
                <a:gd name="T12" fmla="*/ 36 w 56"/>
                <a:gd name="T13" fmla="*/ 0 h 85"/>
                <a:gd name="T14" fmla="*/ 32 w 56"/>
                <a:gd name="T15" fmla="*/ 0 h 85"/>
                <a:gd name="T16" fmla="*/ 32 w 56"/>
                <a:gd name="T17" fmla="*/ 10 h 85"/>
                <a:gd name="T18" fmla="*/ 29 w 56"/>
                <a:gd name="T19" fmla="*/ 10 h 85"/>
                <a:gd name="T20" fmla="*/ 26 w 56"/>
                <a:gd name="T21" fmla="*/ 10 h 85"/>
                <a:gd name="T22" fmla="*/ 26 w 56"/>
                <a:gd name="T23" fmla="*/ 0 h 85"/>
                <a:gd name="T24" fmla="*/ 22 w 56"/>
                <a:gd name="T25" fmla="*/ 0 h 85"/>
                <a:gd name="T26" fmla="*/ 22 w 56"/>
                <a:gd name="T27" fmla="*/ 10 h 85"/>
                <a:gd name="T28" fmla="*/ 3 w 56"/>
                <a:gd name="T29" fmla="*/ 26 h 85"/>
                <a:gd name="T30" fmla="*/ 22 w 56"/>
                <a:gd name="T31" fmla="*/ 45 h 85"/>
                <a:gd name="T32" fmla="*/ 22 w 56"/>
                <a:gd name="T33" fmla="*/ 65 h 85"/>
                <a:gd name="T34" fmla="*/ 14 w 56"/>
                <a:gd name="T35" fmla="*/ 57 h 85"/>
                <a:gd name="T36" fmla="*/ 0 w 56"/>
                <a:gd name="T37" fmla="*/ 57 h 85"/>
                <a:gd name="T38" fmla="*/ 22 w 56"/>
                <a:gd name="T39" fmla="*/ 74 h 85"/>
                <a:gd name="T40" fmla="*/ 22 w 56"/>
                <a:gd name="T41" fmla="*/ 85 h 85"/>
                <a:gd name="T42" fmla="*/ 26 w 56"/>
                <a:gd name="T43" fmla="*/ 85 h 85"/>
                <a:gd name="T44" fmla="*/ 26 w 56"/>
                <a:gd name="T45" fmla="*/ 75 h 85"/>
                <a:gd name="T46" fmla="*/ 29 w 56"/>
                <a:gd name="T47" fmla="*/ 75 h 85"/>
                <a:gd name="T48" fmla="*/ 32 w 56"/>
                <a:gd name="T49" fmla="*/ 75 h 85"/>
                <a:gd name="T50" fmla="*/ 32 w 56"/>
                <a:gd name="T51" fmla="*/ 85 h 85"/>
                <a:gd name="T52" fmla="*/ 36 w 56"/>
                <a:gd name="T53" fmla="*/ 85 h 85"/>
                <a:gd name="T54" fmla="*/ 36 w 56"/>
                <a:gd name="T55" fmla="*/ 75 h 85"/>
                <a:gd name="T56" fmla="*/ 56 w 56"/>
                <a:gd name="T57" fmla="*/ 57 h 85"/>
                <a:gd name="T58" fmla="*/ 28 w 56"/>
                <a:gd name="T59" fmla="*/ 18 h 85"/>
                <a:gd name="T60" fmla="*/ 32 w 56"/>
                <a:gd name="T61" fmla="*/ 19 h 85"/>
                <a:gd name="T62" fmla="*/ 32 w 56"/>
                <a:gd name="T63" fmla="*/ 37 h 85"/>
                <a:gd name="T64" fmla="*/ 31 w 56"/>
                <a:gd name="T65" fmla="*/ 37 h 85"/>
                <a:gd name="T66" fmla="*/ 27 w 56"/>
                <a:gd name="T67" fmla="*/ 36 h 85"/>
                <a:gd name="T68" fmla="*/ 26 w 56"/>
                <a:gd name="T69" fmla="*/ 36 h 85"/>
                <a:gd name="T70" fmla="*/ 26 w 56"/>
                <a:gd name="T71" fmla="*/ 18 h 85"/>
                <a:gd name="T72" fmla="*/ 28 w 56"/>
                <a:gd name="T73" fmla="*/ 18 h 85"/>
                <a:gd name="T74" fmla="*/ 15 w 56"/>
                <a:gd name="T75" fmla="*/ 26 h 85"/>
                <a:gd name="T76" fmla="*/ 22 w 56"/>
                <a:gd name="T77" fmla="*/ 19 h 85"/>
                <a:gd name="T78" fmla="*/ 22 w 56"/>
                <a:gd name="T79" fmla="*/ 34 h 85"/>
                <a:gd name="T80" fmla="*/ 15 w 56"/>
                <a:gd name="T81" fmla="*/ 26 h 85"/>
                <a:gd name="T82" fmla="*/ 29 w 56"/>
                <a:gd name="T83" fmla="*/ 66 h 85"/>
                <a:gd name="T84" fmla="*/ 26 w 56"/>
                <a:gd name="T85" fmla="*/ 66 h 85"/>
                <a:gd name="T86" fmla="*/ 26 w 56"/>
                <a:gd name="T87" fmla="*/ 46 h 85"/>
                <a:gd name="T88" fmla="*/ 31 w 56"/>
                <a:gd name="T89" fmla="*/ 47 h 85"/>
                <a:gd name="T90" fmla="*/ 32 w 56"/>
                <a:gd name="T91" fmla="*/ 48 h 85"/>
                <a:gd name="T92" fmla="*/ 32 w 56"/>
                <a:gd name="T93" fmla="*/ 66 h 85"/>
                <a:gd name="T94" fmla="*/ 29 w 56"/>
                <a:gd name="T95" fmla="*/ 66 h 85"/>
                <a:gd name="T96" fmla="*/ 36 w 56"/>
                <a:gd name="T97" fmla="*/ 66 h 85"/>
                <a:gd name="T98" fmla="*/ 36 w 56"/>
                <a:gd name="T99" fmla="*/ 49 h 85"/>
                <a:gd name="T100" fmla="*/ 44 w 56"/>
                <a:gd name="T101" fmla="*/ 58 h 85"/>
                <a:gd name="T102" fmla="*/ 36 w 56"/>
                <a:gd name="T103"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 h="85">
                  <a:moveTo>
                    <a:pt x="56" y="57"/>
                  </a:moveTo>
                  <a:cubicBezTo>
                    <a:pt x="56" y="45"/>
                    <a:pt x="52" y="43"/>
                    <a:pt x="36" y="38"/>
                  </a:cubicBezTo>
                  <a:cubicBezTo>
                    <a:pt x="36" y="20"/>
                    <a:pt x="36" y="20"/>
                    <a:pt x="36" y="20"/>
                  </a:cubicBezTo>
                  <a:cubicBezTo>
                    <a:pt x="39" y="21"/>
                    <a:pt x="41" y="23"/>
                    <a:pt x="42" y="27"/>
                  </a:cubicBezTo>
                  <a:cubicBezTo>
                    <a:pt x="54" y="27"/>
                    <a:pt x="54" y="27"/>
                    <a:pt x="54" y="27"/>
                  </a:cubicBezTo>
                  <a:cubicBezTo>
                    <a:pt x="53" y="18"/>
                    <a:pt x="47" y="12"/>
                    <a:pt x="36" y="10"/>
                  </a:cubicBezTo>
                  <a:cubicBezTo>
                    <a:pt x="36" y="0"/>
                    <a:pt x="36" y="0"/>
                    <a:pt x="36" y="0"/>
                  </a:cubicBezTo>
                  <a:cubicBezTo>
                    <a:pt x="32" y="0"/>
                    <a:pt x="32" y="0"/>
                    <a:pt x="32" y="0"/>
                  </a:cubicBezTo>
                  <a:cubicBezTo>
                    <a:pt x="32" y="10"/>
                    <a:pt x="32" y="10"/>
                    <a:pt x="32" y="10"/>
                  </a:cubicBezTo>
                  <a:cubicBezTo>
                    <a:pt x="31" y="10"/>
                    <a:pt x="30" y="10"/>
                    <a:pt x="29" y="10"/>
                  </a:cubicBezTo>
                  <a:cubicBezTo>
                    <a:pt x="28" y="10"/>
                    <a:pt x="27" y="10"/>
                    <a:pt x="26" y="10"/>
                  </a:cubicBezTo>
                  <a:cubicBezTo>
                    <a:pt x="26" y="0"/>
                    <a:pt x="26" y="0"/>
                    <a:pt x="26" y="0"/>
                  </a:cubicBezTo>
                  <a:cubicBezTo>
                    <a:pt x="22" y="0"/>
                    <a:pt x="22" y="0"/>
                    <a:pt x="22" y="0"/>
                  </a:cubicBezTo>
                  <a:cubicBezTo>
                    <a:pt x="22" y="10"/>
                    <a:pt x="22" y="10"/>
                    <a:pt x="22" y="10"/>
                  </a:cubicBezTo>
                  <a:cubicBezTo>
                    <a:pt x="10" y="12"/>
                    <a:pt x="3" y="17"/>
                    <a:pt x="3" y="26"/>
                  </a:cubicBezTo>
                  <a:cubicBezTo>
                    <a:pt x="3" y="34"/>
                    <a:pt x="4" y="40"/>
                    <a:pt x="22" y="45"/>
                  </a:cubicBezTo>
                  <a:cubicBezTo>
                    <a:pt x="22" y="65"/>
                    <a:pt x="22" y="65"/>
                    <a:pt x="22" y="65"/>
                  </a:cubicBezTo>
                  <a:cubicBezTo>
                    <a:pt x="18" y="64"/>
                    <a:pt x="15" y="61"/>
                    <a:pt x="14" y="57"/>
                  </a:cubicBezTo>
                  <a:cubicBezTo>
                    <a:pt x="0" y="57"/>
                    <a:pt x="0" y="57"/>
                    <a:pt x="0" y="57"/>
                  </a:cubicBezTo>
                  <a:cubicBezTo>
                    <a:pt x="2" y="66"/>
                    <a:pt x="10" y="73"/>
                    <a:pt x="22" y="74"/>
                  </a:cubicBezTo>
                  <a:cubicBezTo>
                    <a:pt x="22" y="85"/>
                    <a:pt x="22" y="85"/>
                    <a:pt x="22" y="85"/>
                  </a:cubicBezTo>
                  <a:cubicBezTo>
                    <a:pt x="26" y="85"/>
                    <a:pt x="26" y="85"/>
                    <a:pt x="26" y="85"/>
                  </a:cubicBezTo>
                  <a:cubicBezTo>
                    <a:pt x="26" y="75"/>
                    <a:pt x="26" y="75"/>
                    <a:pt x="26" y="75"/>
                  </a:cubicBezTo>
                  <a:cubicBezTo>
                    <a:pt x="27" y="75"/>
                    <a:pt x="28" y="75"/>
                    <a:pt x="29" y="75"/>
                  </a:cubicBezTo>
                  <a:cubicBezTo>
                    <a:pt x="30" y="75"/>
                    <a:pt x="31" y="75"/>
                    <a:pt x="32" y="75"/>
                  </a:cubicBezTo>
                  <a:cubicBezTo>
                    <a:pt x="32" y="85"/>
                    <a:pt x="32" y="85"/>
                    <a:pt x="32" y="85"/>
                  </a:cubicBezTo>
                  <a:cubicBezTo>
                    <a:pt x="36" y="85"/>
                    <a:pt x="36" y="85"/>
                    <a:pt x="36" y="85"/>
                  </a:cubicBezTo>
                  <a:cubicBezTo>
                    <a:pt x="36" y="75"/>
                    <a:pt x="36" y="75"/>
                    <a:pt x="36" y="75"/>
                  </a:cubicBezTo>
                  <a:cubicBezTo>
                    <a:pt x="48" y="73"/>
                    <a:pt x="56" y="66"/>
                    <a:pt x="56" y="57"/>
                  </a:cubicBezTo>
                  <a:close/>
                  <a:moveTo>
                    <a:pt x="28" y="18"/>
                  </a:moveTo>
                  <a:cubicBezTo>
                    <a:pt x="30" y="18"/>
                    <a:pt x="31" y="18"/>
                    <a:pt x="32" y="19"/>
                  </a:cubicBezTo>
                  <a:cubicBezTo>
                    <a:pt x="32" y="37"/>
                    <a:pt x="32" y="37"/>
                    <a:pt x="32" y="37"/>
                  </a:cubicBezTo>
                  <a:cubicBezTo>
                    <a:pt x="32" y="37"/>
                    <a:pt x="31" y="37"/>
                    <a:pt x="31" y="37"/>
                  </a:cubicBezTo>
                  <a:cubicBezTo>
                    <a:pt x="27" y="36"/>
                    <a:pt x="27" y="36"/>
                    <a:pt x="27" y="36"/>
                  </a:cubicBezTo>
                  <a:cubicBezTo>
                    <a:pt x="27" y="36"/>
                    <a:pt x="26" y="36"/>
                    <a:pt x="26" y="36"/>
                  </a:cubicBezTo>
                  <a:cubicBezTo>
                    <a:pt x="26" y="18"/>
                    <a:pt x="26" y="18"/>
                    <a:pt x="26" y="18"/>
                  </a:cubicBezTo>
                  <a:cubicBezTo>
                    <a:pt x="26" y="18"/>
                    <a:pt x="27" y="18"/>
                    <a:pt x="28" y="18"/>
                  </a:cubicBezTo>
                  <a:close/>
                  <a:moveTo>
                    <a:pt x="15" y="26"/>
                  </a:moveTo>
                  <a:cubicBezTo>
                    <a:pt x="15" y="21"/>
                    <a:pt x="18" y="20"/>
                    <a:pt x="22" y="19"/>
                  </a:cubicBezTo>
                  <a:cubicBezTo>
                    <a:pt x="22" y="34"/>
                    <a:pt x="22" y="34"/>
                    <a:pt x="22" y="34"/>
                  </a:cubicBezTo>
                  <a:cubicBezTo>
                    <a:pt x="18" y="33"/>
                    <a:pt x="15" y="30"/>
                    <a:pt x="15" y="26"/>
                  </a:cubicBezTo>
                  <a:close/>
                  <a:moveTo>
                    <a:pt x="29" y="66"/>
                  </a:moveTo>
                  <a:cubicBezTo>
                    <a:pt x="28" y="66"/>
                    <a:pt x="27" y="66"/>
                    <a:pt x="26" y="66"/>
                  </a:cubicBezTo>
                  <a:cubicBezTo>
                    <a:pt x="26" y="46"/>
                    <a:pt x="26" y="46"/>
                    <a:pt x="26" y="46"/>
                  </a:cubicBezTo>
                  <a:cubicBezTo>
                    <a:pt x="27" y="47"/>
                    <a:pt x="29" y="47"/>
                    <a:pt x="31" y="47"/>
                  </a:cubicBezTo>
                  <a:cubicBezTo>
                    <a:pt x="31" y="48"/>
                    <a:pt x="32" y="48"/>
                    <a:pt x="32" y="48"/>
                  </a:cubicBezTo>
                  <a:cubicBezTo>
                    <a:pt x="32" y="66"/>
                    <a:pt x="32" y="66"/>
                    <a:pt x="32" y="66"/>
                  </a:cubicBezTo>
                  <a:cubicBezTo>
                    <a:pt x="31" y="66"/>
                    <a:pt x="30" y="66"/>
                    <a:pt x="29" y="66"/>
                  </a:cubicBezTo>
                  <a:close/>
                  <a:moveTo>
                    <a:pt x="36" y="66"/>
                  </a:moveTo>
                  <a:cubicBezTo>
                    <a:pt x="36" y="49"/>
                    <a:pt x="36" y="49"/>
                    <a:pt x="36" y="49"/>
                  </a:cubicBezTo>
                  <a:cubicBezTo>
                    <a:pt x="40" y="50"/>
                    <a:pt x="44" y="53"/>
                    <a:pt x="44" y="58"/>
                  </a:cubicBezTo>
                  <a:cubicBezTo>
                    <a:pt x="44" y="62"/>
                    <a:pt x="41" y="64"/>
                    <a:pt x="36" y="66"/>
                  </a:cubicBezTo>
                  <a:close/>
                </a:path>
              </a:pathLst>
            </a:custGeom>
            <a:solidFill>
              <a:sysClr val="windowText" lastClr="000000">
                <a:lumMod val="75000"/>
                <a:lumOff val="2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56" name="Freeform 23">
              <a:extLst>
                <a:ext uri="{FF2B5EF4-FFF2-40B4-BE49-F238E27FC236}">
                  <a16:creationId xmlns:a16="http://schemas.microsoft.com/office/drawing/2014/main" id="{F5C85A42-8A5C-4104-8FB7-ECC6F286F171}"/>
                </a:ext>
              </a:extLst>
            </p:cNvPr>
            <p:cNvSpPr>
              <a:spLocks noEditPoints="1"/>
            </p:cNvSpPr>
            <p:nvPr/>
          </p:nvSpPr>
          <p:spPr bwMode="auto">
            <a:xfrm>
              <a:off x="7797505" y="4211947"/>
              <a:ext cx="466725" cy="547688"/>
            </a:xfrm>
            <a:custGeom>
              <a:avLst/>
              <a:gdLst>
                <a:gd name="T0" fmla="*/ 109 w 110"/>
                <a:gd name="T1" fmla="*/ 112 h 128"/>
                <a:gd name="T2" fmla="*/ 100 w 110"/>
                <a:gd name="T3" fmla="*/ 69 h 128"/>
                <a:gd name="T4" fmla="*/ 90 w 110"/>
                <a:gd name="T5" fmla="*/ 50 h 128"/>
                <a:gd name="T6" fmla="*/ 68 w 110"/>
                <a:gd name="T7" fmla="*/ 29 h 128"/>
                <a:gd name="T8" fmla="*/ 53 w 110"/>
                <a:gd name="T9" fmla="*/ 18 h 128"/>
                <a:gd name="T10" fmla="*/ 52 w 110"/>
                <a:gd name="T11" fmla="*/ 16 h 128"/>
                <a:gd name="T12" fmla="*/ 64 w 110"/>
                <a:gd name="T13" fmla="*/ 5 h 128"/>
                <a:gd name="T14" fmla="*/ 54 w 110"/>
                <a:gd name="T15" fmla="*/ 1 h 128"/>
                <a:gd name="T16" fmla="*/ 41 w 110"/>
                <a:gd name="T17" fmla="*/ 1 h 128"/>
                <a:gd name="T18" fmla="*/ 24 w 110"/>
                <a:gd name="T19" fmla="*/ 1 h 128"/>
                <a:gd name="T20" fmla="*/ 13 w 110"/>
                <a:gd name="T21" fmla="*/ 4 h 128"/>
                <a:gd name="T22" fmla="*/ 28 w 110"/>
                <a:gd name="T23" fmla="*/ 15 h 128"/>
                <a:gd name="T24" fmla="*/ 29 w 110"/>
                <a:gd name="T25" fmla="*/ 20 h 128"/>
                <a:gd name="T26" fmla="*/ 26 w 110"/>
                <a:gd name="T27" fmla="*/ 24 h 128"/>
                <a:gd name="T28" fmla="*/ 1 w 110"/>
                <a:gd name="T29" fmla="*/ 69 h 128"/>
                <a:gd name="T30" fmla="*/ 0 w 110"/>
                <a:gd name="T31" fmla="*/ 109 h 128"/>
                <a:gd name="T32" fmla="*/ 2 w 110"/>
                <a:gd name="T33" fmla="*/ 121 h 128"/>
                <a:gd name="T34" fmla="*/ 14 w 110"/>
                <a:gd name="T35" fmla="*/ 122 h 128"/>
                <a:gd name="T36" fmla="*/ 33 w 110"/>
                <a:gd name="T37" fmla="*/ 122 h 128"/>
                <a:gd name="T38" fmla="*/ 58 w 110"/>
                <a:gd name="T39" fmla="*/ 126 h 128"/>
                <a:gd name="T40" fmla="*/ 98 w 110"/>
                <a:gd name="T41" fmla="*/ 127 h 128"/>
                <a:gd name="T42" fmla="*/ 103 w 110"/>
                <a:gd name="T43" fmla="*/ 127 h 128"/>
                <a:gd name="T44" fmla="*/ 110 w 110"/>
                <a:gd name="T45" fmla="*/ 117 h 128"/>
                <a:gd name="T46" fmla="*/ 33 w 110"/>
                <a:gd name="T47" fmla="*/ 118 h 128"/>
                <a:gd name="T48" fmla="*/ 12 w 110"/>
                <a:gd name="T49" fmla="*/ 119 h 128"/>
                <a:gd name="T50" fmla="*/ 5 w 110"/>
                <a:gd name="T51" fmla="*/ 118 h 128"/>
                <a:gd name="T52" fmla="*/ 4 w 110"/>
                <a:gd name="T53" fmla="*/ 115 h 128"/>
                <a:gd name="T54" fmla="*/ 4 w 110"/>
                <a:gd name="T55" fmla="*/ 90 h 128"/>
                <a:gd name="T56" fmla="*/ 18 w 110"/>
                <a:gd name="T57" fmla="*/ 39 h 128"/>
                <a:gd name="T58" fmla="*/ 28 w 110"/>
                <a:gd name="T59" fmla="*/ 27 h 128"/>
                <a:gd name="T60" fmla="*/ 35 w 110"/>
                <a:gd name="T61" fmla="*/ 22 h 128"/>
                <a:gd name="T62" fmla="*/ 47 w 110"/>
                <a:gd name="T63" fmla="*/ 21 h 128"/>
                <a:gd name="T64" fmla="*/ 69 w 110"/>
                <a:gd name="T65" fmla="*/ 33 h 128"/>
                <a:gd name="T66" fmla="*/ 87 w 110"/>
                <a:gd name="T67" fmla="*/ 52 h 128"/>
                <a:gd name="T68" fmla="*/ 94 w 110"/>
                <a:gd name="T69" fmla="*/ 65 h 128"/>
                <a:gd name="T70" fmla="*/ 102 w 110"/>
                <a:gd name="T71" fmla="*/ 81 h 128"/>
                <a:gd name="T72" fmla="*/ 105 w 110"/>
                <a:gd name="T73" fmla="*/ 107 h 128"/>
                <a:gd name="T74" fmla="*/ 105 w 110"/>
                <a:gd name="T75" fmla="*/ 124 h 128"/>
                <a:gd name="T76" fmla="*/ 100 w 110"/>
                <a:gd name="T77" fmla="*/ 124 h 128"/>
                <a:gd name="T78" fmla="*/ 73 w 110"/>
                <a:gd name="T79" fmla="*/ 124 h 128"/>
                <a:gd name="T80" fmla="*/ 52 w 110"/>
                <a:gd name="T81" fmla="*/ 121 h 128"/>
                <a:gd name="T82" fmla="*/ 29 w 110"/>
                <a:gd name="T83" fmla="*/ 12 h 128"/>
                <a:gd name="T84" fmla="*/ 18 w 110"/>
                <a:gd name="T85" fmla="*/ 4 h 128"/>
                <a:gd name="T86" fmla="*/ 26 w 110"/>
                <a:gd name="T87" fmla="*/ 4 h 128"/>
                <a:gd name="T88" fmla="*/ 56 w 110"/>
                <a:gd name="T89" fmla="*/ 5 h 128"/>
                <a:gd name="T90" fmla="*/ 60 w 110"/>
                <a:gd name="T91" fmla="*/ 5 h 128"/>
                <a:gd name="T92" fmla="*/ 50 w 110"/>
                <a:gd name="T93" fmla="*/ 13 h 128"/>
                <a:gd name="T94" fmla="*/ 41 w 110"/>
                <a:gd name="T95" fmla="*/ 1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 h="128">
                  <a:moveTo>
                    <a:pt x="110" y="117"/>
                  </a:moveTo>
                  <a:cubicBezTo>
                    <a:pt x="110" y="117"/>
                    <a:pt x="110" y="117"/>
                    <a:pt x="110" y="117"/>
                  </a:cubicBezTo>
                  <a:cubicBezTo>
                    <a:pt x="109" y="115"/>
                    <a:pt x="109" y="113"/>
                    <a:pt x="109" y="112"/>
                  </a:cubicBezTo>
                  <a:cubicBezTo>
                    <a:pt x="109" y="110"/>
                    <a:pt x="109" y="108"/>
                    <a:pt x="109" y="106"/>
                  </a:cubicBezTo>
                  <a:cubicBezTo>
                    <a:pt x="109" y="99"/>
                    <a:pt x="108" y="92"/>
                    <a:pt x="107" y="87"/>
                  </a:cubicBezTo>
                  <a:cubicBezTo>
                    <a:pt x="106" y="81"/>
                    <a:pt x="103" y="74"/>
                    <a:pt x="100" y="69"/>
                  </a:cubicBezTo>
                  <a:cubicBezTo>
                    <a:pt x="99" y="65"/>
                    <a:pt x="97" y="62"/>
                    <a:pt x="95" y="59"/>
                  </a:cubicBezTo>
                  <a:cubicBezTo>
                    <a:pt x="94" y="56"/>
                    <a:pt x="92" y="54"/>
                    <a:pt x="91" y="52"/>
                  </a:cubicBezTo>
                  <a:cubicBezTo>
                    <a:pt x="91" y="51"/>
                    <a:pt x="90" y="50"/>
                    <a:pt x="90" y="50"/>
                  </a:cubicBezTo>
                  <a:cubicBezTo>
                    <a:pt x="89" y="48"/>
                    <a:pt x="88" y="46"/>
                    <a:pt x="86" y="44"/>
                  </a:cubicBezTo>
                  <a:cubicBezTo>
                    <a:pt x="85" y="42"/>
                    <a:pt x="83" y="40"/>
                    <a:pt x="81" y="38"/>
                  </a:cubicBezTo>
                  <a:cubicBezTo>
                    <a:pt x="77" y="34"/>
                    <a:pt x="73" y="31"/>
                    <a:pt x="68" y="29"/>
                  </a:cubicBezTo>
                  <a:cubicBezTo>
                    <a:pt x="68" y="28"/>
                    <a:pt x="67" y="27"/>
                    <a:pt x="67" y="27"/>
                  </a:cubicBezTo>
                  <a:cubicBezTo>
                    <a:pt x="62" y="24"/>
                    <a:pt x="58" y="21"/>
                    <a:pt x="52" y="20"/>
                  </a:cubicBezTo>
                  <a:cubicBezTo>
                    <a:pt x="53" y="19"/>
                    <a:pt x="53" y="19"/>
                    <a:pt x="53" y="18"/>
                  </a:cubicBezTo>
                  <a:cubicBezTo>
                    <a:pt x="53" y="18"/>
                    <a:pt x="52" y="17"/>
                    <a:pt x="51" y="17"/>
                  </a:cubicBezTo>
                  <a:cubicBezTo>
                    <a:pt x="51" y="17"/>
                    <a:pt x="51" y="17"/>
                    <a:pt x="51" y="17"/>
                  </a:cubicBezTo>
                  <a:cubicBezTo>
                    <a:pt x="51" y="17"/>
                    <a:pt x="52" y="17"/>
                    <a:pt x="52" y="16"/>
                  </a:cubicBezTo>
                  <a:cubicBezTo>
                    <a:pt x="52" y="16"/>
                    <a:pt x="53" y="16"/>
                    <a:pt x="53" y="15"/>
                  </a:cubicBezTo>
                  <a:cubicBezTo>
                    <a:pt x="55" y="14"/>
                    <a:pt x="57" y="13"/>
                    <a:pt x="59" y="12"/>
                  </a:cubicBezTo>
                  <a:cubicBezTo>
                    <a:pt x="60" y="11"/>
                    <a:pt x="63" y="8"/>
                    <a:pt x="64" y="5"/>
                  </a:cubicBezTo>
                  <a:cubicBezTo>
                    <a:pt x="64" y="4"/>
                    <a:pt x="63" y="3"/>
                    <a:pt x="63" y="3"/>
                  </a:cubicBezTo>
                  <a:cubicBezTo>
                    <a:pt x="61" y="1"/>
                    <a:pt x="59" y="1"/>
                    <a:pt x="57" y="1"/>
                  </a:cubicBezTo>
                  <a:cubicBezTo>
                    <a:pt x="56" y="1"/>
                    <a:pt x="55" y="1"/>
                    <a:pt x="54" y="1"/>
                  </a:cubicBezTo>
                  <a:cubicBezTo>
                    <a:pt x="54" y="1"/>
                    <a:pt x="54" y="1"/>
                    <a:pt x="53" y="1"/>
                  </a:cubicBezTo>
                  <a:cubicBezTo>
                    <a:pt x="51" y="1"/>
                    <a:pt x="49" y="1"/>
                    <a:pt x="46" y="1"/>
                  </a:cubicBezTo>
                  <a:cubicBezTo>
                    <a:pt x="44" y="1"/>
                    <a:pt x="43" y="1"/>
                    <a:pt x="41" y="1"/>
                  </a:cubicBezTo>
                  <a:cubicBezTo>
                    <a:pt x="40" y="1"/>
                    <a:pt x="38" y="1"/>
                    <a:pt x="37" y="1"/>
                  </a:cubicBezTo>
                  <a:cubicBezTo>
                    <a:pt x="33" y="1"/>
                    <a:pt x="29" y="1"/>
                    <a:pt x="25" y="1"/>
                  </a:cubicBezTo>
                  <a:cubicBezTo>
                    <a:pt x="24" y="1"/>
                    <a:pt x="24" y="1"/>
                    <a:pt x="24" y="1"/>
                  </a:cubicBezTo>
                  <a:cubicBezTo>
                    <a:pt x="23" y="1"/>
                    <a:pt x="22" y="0"/>
                    <a:pt x="21" y="0"/>
                  </a:cubicBezTo>
                  <a:cubicBezTo>
                    <a:pt x="18" y="0"/>
                    <a:pt x="16" y="1"/>
                    <a:pt x="14" y="2"/>
                  </a:cubicBezTo>
                  <a:cubicBezTo>
                    <a:pt x="13" y="3"/>
                    <a:pt x="13" y="3"/>
                    <a:pt x="13" y="4"/>
                  </a:cubicBezTo>
                  <a:cubicBezTo>
                    <a:pt x="14" y="8"/>
                    <a:pt x="19" y="11"/>
                    <a:pt x="22" y="13"/>
                  </a:cubicBezTo>
                  <a:cubicBezTo>
                    <a:pt x="23" y="13"/>
                    <a:pt x="23" y="13"/>
                    <a:pt x="23" y="13"/>
                  </a:cubicBezTo>
                  <a:cubicBezTo>
                    <a:pt x="25" y="14"/>
                    <a:pt x="26" y="15"/>
                    <a:pt x="28" y="15"/>
                  </a:cubicBezTo>
                  <a:cubicBezTo>
                    <a:pt x="29" y="15"/>
                    <a:pt x="29" y="15"/>
                    <a:pt x="29" y="15"/>
                  </a:cubicBezTo>
                  <a:cubicBezTo>
                    <a:pt x="31" y="16"/>
                    <a:pt x="32" y="17"/>
                    <a:pt x="33" y="18"/>
                  </a:cubicBezTo>
                  <a:cubicBezTo>
                    <a:pt x="30" y="18"/>
                    <a:pt x="29" y="19"/>
                    <a:pt x="29" y="20"/>
                  </a:cubicBezTo>
                  <a:cubicBezTo>
                    <a:pt x="29" y="20"/>
                    <a:pt x="29" y="20"/>
                    <a:pt x="30" y="21"/>
                  </a:cubicBezTo>
                  <a:cubicBezTo>
                    <a:pt x="29" y="21"/>
                    <a:pt x="28" y="23"/>
                    <a:pt x="27" y="23"/>
                  </a:cubicBezTo>
                  <a:cubicBezTo>
                    <a:pt x="27" y="24"/>
                    <a:pt x="26" y="24"/>
                    <a:pt x="26" y="24"/>
                  </a:cubicBezTo>
                  <a:cubicBezTo>
                    <a:pt x="23" y="27"/>
                    <a:pt x="20" y="31"/>
                    <a:pt x="17" y="34"/>
                  </a:cubicBezTo>
                  <a:cubicBezTo>
                    <a:pt x="16" y="36"/>
                    <a:pt x="16" y="36"/>
                    <a:pt x="16" y="36"/>
                  </a:cubicBezTo>
                  <a:cubicBezTo>
                    <a:pt x="7" y="47"/>
                    <a:pt x="2" y="58"/>
                    <a:pt x="1" y="69"/>
                  </a:cubicBezTo>
                  <a:cubicBezTo>
                    <a:pt x="0" y="76"/>
                    <a:pt x="0" y="82"/>
                    <a:pt x="0" y="89"/>
                  </a:cubicBezTo>
                  <a:cubicBezTo>
                    <a:pt x="0" y="89"/>
                    <a:pt x="0" y="89"/>
                    <a:pt x="0" y="89"/>
                  </a:cubicBezTo>
                  <a:cubicBezTo>
                    <a:pt x="0" y="95"/>
                    <a:pt x="0" y="101"/>
                    <a:pt x="0" y="109"/>
                  </a:cubicBezTo>
                  <a:cubicBezTo>
                    <a:pt x="0" y="110"/>
                    <a:pt x="0" y="112"/>
                    <a:pt x="0" y="114"/>
                  </a:cubicBezTo>
                  <a:cubicBezTo>
                    <a:pt x="0" y="115"/>
                    <a:pt x="0" y="116"/>
                    <a:pt x="0" y="117"/>
                  </a:cubicBezTo>
                  <a:cubicBezTo>
                    <a:pt x="1" y="119"/>
                    <a:pt x="1" y="120"/>
                    <a:pt x="2" y="121"/>
                  </a:cubicBezTo>
                  <a:cubicBezTo>
                    <a:pt x="4" y="122"/>
                    <a:pt x="6" y="122"/>
                    <a:pt x="9" y="122"/>
                  </a:cubicBezTo>
                  <a:cubicBezTo>
                    <a:pt x="9" y="122"/>
                    <a:pt x="9" y="122"/>
                    <a:pt x="9" y="122"/>
                  </a:cubicBezTo>
                  <a:cubicBezTo>
                    <a:pt x="11" y="122"/>
                    <a:pt x="13" y="122"/>
                    <a:pt x="14" y="122"/>
                  </a:cubicBezTo>
                  <a:cubicBezTo>
                    <a:pt x="16" y="122"/>
                    <a:pt x="17" y="122"/>
                    <a:pt x="19" y="122"/>
                  </a:cubicBezTo>
                  <a:cubicBezTo>
                    <a:pt x="20" y="122"/>
                    <a:pt x="22" y="122"/>
                    <a:pt x="24" y="122"/>
                  </a:cubicBezTo>
                  <a:cubicBezTo>
                    <a:pt x="27" y="122"/>
                    <a:pt x="30" y="122"/>
                    <a:pt x="33" y="122"/>
                  </a:cubicBezTo>
                  <a:cubicBezTo>
                    <a:pt x="35" y="122"/>
                    <a:pt x="37" y="122"/>
                    <a:pt x="38" y="122"/>
                  </a:cubicBezTo>
                  <a:cubicBezTo>
                    <a:pt x="43" y="122"/>
                    <a:pt x="48" y="123"/>
                    <a:pt x="53" y="125"/>
                  </a:cubicBezTo>
                  <a:cubicBezTo>
                    <a:pt x="55" y="125"/>
                    <a:pt x="56" y="125"/>
                    <a:pt x="58" y="126"/>
                  </a:cubicBezTo>
                  <a:cubicBezTo>
                    <a:pt x="63" y="127"/>
                    <a:pt x="68" y="128"/>
                    <a:pt x="74" y="128"/>
                  </a:cubicBezTo>
                  <a:cubicBezTo>
                    <a:pt x="75" y="128"/>
                    <a:pt x="76" y="128"/>
                    <a:pt x="77" y="128"/>
                  </a:cubicBezTo>
                  <a:cubicBezTo>
                    <a:pt x="84" y="127"/>
                    <a:pt x="91" y="127"/>
                    <a:pt x="98" y="127"/>
                  </a:cubicBezTo>
                  <a:cubicBezTo>
                    <a:pt x="98" y="127"/>
                    <a:pt x="98" y="127"/>
                    <a:pt x="98" y="127"/>
                  </a:cubicBezTo>
                  <a:cubicBezTo>
                    <a:pt x="99" y="127"/>
                    <a:pt x="100" y="127"/>
                    <a:pt x="100" y="127"/>
                  </a:cubicBezTo>
                  <a:cubicBezTo>
                    <a:pt x="101" y="127"/>
                    <a:pt x="102" y="127"/>
                    <a:pt x="103" y="127"/>
                  </a:cubicBezTo>
                  <a:cubicBezTo>
                    <a:pt x="104" y="127"/>
                    <a:pt x="105" y="127"/>
                    <a:pt x="106" y="127"/>
                  </a:cubicBezTo>
                  <a:cubicBezTo>
                    <a:pt x="107" y="127"/>
                    <a:pt x="108" y="126"/>
                    <a:pt x="109" y="125"/>
                  </a:cubicBezTo>
                  <a:cubicBezTo>
                    <a:pt x="110" y="122"/>
                    <a:pt x="110" y="119"/>
                    <a:pt x="110" y="117"/>
                  </a:cubicBezTo>
                  <a:close/>
                  <a:moveTo>
                    <a:pt x="44" y="119"/>
                  </a:moveTo>
                  <a:cubicBezTo>
                    <a:pt x="41" y="118"/>
                    <a:pt x="37" y="118"/>
                    <a:pt x="35" y="118"/>
                  </a:cubicBezTo>
                  <a:cubicBezTo>
                    <a:pt x="34" y="118"/>
                    <a:pt x="33" y="118"/>
                    <a:pt x="33" y="118"/>
                  </a:cubicBezTo>
                  <a:cubicBezTo>
                    <a:pt x="29" y="118"/>
                    <a:pt x="26" y="118"/>
                    <a:pt x="23" y="118"/>
                  </a:cubicBezTo>
                  <a:cubicBezTo>
                    <a:pt x="20" y="118"/>
                    <a:pt x="18" y="119"/>
                    <a:pt x="15" y="119"/>
                  </a:cubicBezTo>
                  <a:cubicBezTo>
                    <a:pt x="14" y="119"/>
                    <a:pt x="13" y="119"/>
                    <a:pt x="12" y="119"/>
                  </a:cubicBezTo>
                  <a:cubicBezTo>
                    <a:pt x="11" y="119"/>
                    <a:pt x="10" y="119"/>
                    <a:pt x="9" y="119"/>
                  </a:cubicBezTo>
                  <a:cubicBezTo>
                    <a:pt x="8" y="119"/>
                    <a:pt x="7" y="119"/>
                    <a:pt x="6" y="119"/>
                  </a:cubicBezTo>
                  <a:cubicBezTo>
                    <a:pt x="6" y="119"/>
                    <a:pt x="6" y="119"/>
                    <a:pt x="5" y="118"/>
                  </a:cubicBezTo>
                  <a:cubicBezTo>
                    <a:pt x="5" y="118"/>
                    <a:pt x="4" y="118"/>
                    <a:pt x="4" y="118"/>
                  </a:cubicBezTo>
                  <a:cubicBezTo>
                    <a:pt x="4" y="118"/>
                    <a:pt x="4" y="117"/>
                    <a:pt x="4" y="116"/>
                  </a:cubicBezTo>
                  <a:cubicBezTo>
                    <a:pt x="4" y="116"/>
                    <a:pt x="4" y="115"/>
                    <a:pt x="4" y="115"/>
                  </a:cubicBezTo>
                  <a:cubicBezTo>
                    <a:pt x="4" y="111"/>
                    <a:pt x="4" y="107"/>
                    <a:pt x="4" y="104"/>
                  </a:cubicBezTo>
                  <a:cubicBezTo>
                    <a:pt x="4" y="101"/>
                    <a:pt x="4" y="98"/>
                    <a:pt x="4" y="96"/>
                  </a:cubicBezTo>
                  <a:cubicBezTo>
                    <a:pt x="4" y="94"/>
                    <a:pt x="4" y="92"/>
                    <a:pt x="4" y="90"/>
                  </a:cubicBezTo>
                  <a:cubicBezTo>
                    <a:pt x="4" y="85"/>
                    <a:pt x="4" y="80"/>
                    <a:pt x="4" y="76"/>
                  </a:cubicBezTo>
                  <a:cubicBezTo>
                    <a:pt x="4" y="68"/>
                    <a:pt x="5" y="62"/>
                    <a:pt x="8" y="56"/>
                  </a:cubicBezTo>
                  <a:cubicBezTo>
                    <a:pt x="11" y="50"/>
                    <a:pt x="14" y="44"/>
                    <a:pt x="18" y="39"/>
                  </a:cubicBezTo>
                  <a:cubicBezTo>
                    <a:pt x="18" y="39"/>
                    <a:pt x="19" y="38"/>
                    <a:pt x="19" y="37"/>
                  </a:cubicBezTo>
                  <a:cubicBezTo>
                    <a:pt x="22" y="34"/>
                    <a:pt x="25" y="31"/>
                    <a:pt x="27" y="28"/>
                  </a:cubicBezTo>
                  <a:cubicBezTo>
                    <a:pt x="28" y="28"/>
                    <a:pt x="28" y="27"/>
                    <a:pt x="28" y="27"/>
                  </a:cubicBezTo>
                  <a:cubicBezTo>
                    <a:pt x="30" y="25"/>
                    <a:pt x="33" y="22"/>
                    <a:pt x="35" y="22"/>
                  </a:cubicBezTo>
                  <a:cubicBezTo>
                    <a:pt x="35" y="22"/>
                    <a:pt x="35" y="22"/>
                    <a:pt x="35" y="22"/>
                  </a:cubicBezTo>
                  <a:cubicBezTo>
                    <a:pt x="35" y="22"/>
                    <a:pt x="35" y="22"/>
                    <a:pt x="35" y="22"/>
                  </a:cubicBezTo>
                  <a:cubicBezTo>
                    <a:pt x="36" y="22"/>
                    <a:pt x="36" y="22"/>
                    <a:pt x="37" y="22"/>
                  </a:cubicBezTo>
                  <a:cubicBezTo>
                    <a:pt x="38" y="22"/>
                    <a:pt x="40" y="22"/>
                    <a:pt x="41" y="22"/>
                  </a:cubicBezTo>
                  <a:cubicBezTo>
                    <a:pt x="43" y="21"/>
                    <a:pt x="45" y="21"/>
                    <a:pt x="47" y="21"/>
                  </a:cubicBezTo>
                  <a:cubicBezTo>
                    <a:pt x="48" y="22"/>
                    <a:pt x="51" y="23"/>
                    <a:pt x="53" y="23"/>
                  </a:cubicBezTo>
                  <a:cubicBezTo>
                    <a:pt x="53" y="24"/>
                    <a:pt x="54" y="24"/>
                    <a:pt x="55" y="24"/>
                  </a:cubicBezTo>
                  <a:cubicBezTo>
                    <a:pt x="59" y="27"/>
                    <a:pt x="64" y="30"/>
                    <a:pt x="69" y="33"/>
                  </a:cubicBezTo>
                  <a:cubicBezTo>
                    <a:pt x="69" y="34"/>
                    <a:pt x="70" y="34"/>
                    <a:pt x="71" y="34"/>
                  </a:cubicBezTo>
                  <a:cubicBezTo>
                    <a:pt x="75" y="38"/>
                    <a:pt x="80" y="41"/>
                    <a:pt x="84" y="46"/>
                  </a:cubicBezTo>
                  <a:cubicBezTo>
                    <a:pt x="85" y="48"/>
                    <a:pt x="86" y="50"/>
                    <a:pt x="87" y="52"/>
                  </a:cubicBezTo>
                  <a:cubicBezTo>
                    <a:pt x="87" y="52"/>
                    <a:pt x="88" y="53"/>
                    <a:pt x="88" y="54"/>
                  </a:cubicBezTo>
                  <a:cubicBezTo>
                    <a:pt x="90" y="57"/>
                    <a:pt x="91" y="60"/>
                    <a:pt x="93" y="63"/>
                  </a:cubicBezTo>
                  <a:cubicBezTo>
                    <a:pt x="93" y="64"/>
                    <a:pt x="94" y="64"/>
                    <a:pt x="94" y="65"/>
                  </a:cubicBezTo>
                  <a:cubicBezTo>
                    <a:pt x="96" y="67"/>
                    <a:pt x="97" y="69"/>
                    <a:pt x="98" y="71"/>
                  </a:cubicBezTo>
                  <a:cubicBezTo>
                    <a:pt x="99" y="74"/>
                    <a:pt x="100" y="76"/>
                    <a:pt x="101" y="79"/>
                  </a:cubicBezTo>
                  <a:cubicBezTo>
                    <a:pt x="101" y="80"/>
                    <a:pt x="101" y="80"/>
                    <a:pt x="102" y="81"/>
                  </a:cubicBezTo>
                  <a:cubicBezTo>
                    <a:pt x="104" y="87"/>
                    <a:pt x="104" y="94"/>
                    <a:pt x="105" y="101"/>
                  </a:cubicBezTo>
                  <a:cubicBezTo>
                    <a:pt x="105" y="101"/>
                    <a:pt x="105" y="101"/>
                    <a:pt x="105" y="101"/>
                  </a:cubicBezTo>
                  <a:cubicBezTo>
                    <a:pt x="105" y="103"/>
                    <a:pt x="105" y="105"/>
                    <a:pt x="105" y="107"/>
                  </a:cubicBezTo>
                  <a:cubicBezTo>
                    <a:pt x="106" y="112"/>
                    <a:pt x="106" y="116"/>
                    <a:pt x="106" y="121"/>
                  </a:cubicBezTo>
                  <a:cubicBezTo>
                    <a:pt x="106" y="122"/>
                    <a:pt x="106" y="123"/>
                    <a:pt x="105" y="124"/>
                  </a:cubicBezTo>
                  <a:cubicBezTo>
                    <a:pt x="105" y="124"/>
                    <a:pt x="105" y="124"/>
                    <a:pt x="105" y="124"/>
                  </a:cubicBezTo>
                  <a:cubicBezTo>
                    <a:pt x="105" y="124"/>
                    <a:pt x="104" y="124"/>
                    <a:pt x="104" y="124"/>
                  </a:cubicBezTo>
                  <a:cubicBezTo>
                    <a:pt x="104" y="124"/>
                    <a:pt x="104" y="124"/>
                    <a:pt x="104" y="124"/>
                  </a:cubicBezTo>
                  <a:cubicBezTo>
                    <a:pt x="100" y="124"/>
                    <a:pt x="100" y="124"/>
                    <a:pt x="100" y="124"/>
                  </a:cubicBezTo>
                  <a:cubicBezTo>
                    <a:pt x="94" y="124"/>
                    <a:pt x="94" y="124"/>
                    <a:pt x="94" y="124"/>
                  </a:cubicBezTo>
                  <a:cubicBezTo>
                    <a:pt x="90" y="124"/>
                    <a:pt x="86" y="124"/>
                    <a:pt x="82" y="124"/>
                  </a:cubicBezTo>
                  <a:cubicBezTo>
                    <a:pt x="79" y="124"/>
                    <a:pt x="76" y="124"/>
                    <a:pt x="73" y="124"/>
                  </a:cubicBezTo>
                  <a:cubicBezTo>
                    <a:pt x="73" y="124"/>
                    <a:pt x="73" y="124"/>
                    <a:pt x="73" y="124"/>
                  </a:cubicBezTo>
                  <a:cubicBezTo>
                    <a:pt x="66" y="124"/>
                    <a:pt x="59" y="123"/>
                    <a:pt x="54" y="121"/>
                  </a:cubicBezTo>
                  <a:cubicBezTo>
                    <a:pt x="53" y="121"/>
                    <a:pt x="52" y="121"/>
                    <a:pt x="52" y="121"/>
                  </a:cubicBezTo>
                  <a:cubicBezTo>
                    <a:pt x="49" y="120"/>
                    <a:pt x="47" y="119"/>
                    <a:pt x="44" y="119"/>
                  </a:cubicBezTo>
                  <a:close/>
                  <a:moveTo>
                    <a:pt x="29" y="12"/>
                  </a:moveTo>
                  <a:cubicBezTo>
                    <a:pt x="29" y="12"/>
                    <a:pt x="29" y="12"/>
                    <a:pt x="29" y="12"/>
                  </a:cubicBezTo>
                  <a:cubicBezTo>
                    <a:pt x="25" y="10"/>
                    <a:pt x="21" y="8"/>
                    <a:pt x="18" y="5"/>
                  </a:cubicBezTo>
                  <a:cubicBezTo>
                    <a:pt x="18" y="5"/>
                    <a:pt x="18" y="5"/>
                    <a:pt x="17" y="4"/>
                  </a:cubicBezTo>
                  <a:cubicBezTo>
                    <a:pt x="18" y="4"/>
                    <a:pt x="18" y="4"/>
                    <a:pt x="18" y="4"/>
                  </a:cubicBezTo>
                  <a:cubicBezTo>
                    <a:pt x="19" y="4"/>
                    <a:pt x="20" y="4"/>
                    <a:pt x="21" y="4"/>
                  </a:cubicBezTo>
                  <a:cubicBezTo>
                    <a:pt x="22" y="4"/>
                    <a:pt x="24" y="4"/>
                    <a:pt x="25" y="4"/>
                  </a:cubicBezTo>
                  <a:cubicBezTo>
                    <a:pt x="26" y="4"/>
                    <a:pt x="26" y="4"/>
                    <a:pt x="26" y="4"/>
                  </a:cubicBezTo>
                  <a:cubicBezTo>
                    <a:pt x="31" y="5"/>
                    <a:pt x="37" y="5"/>
                    <a:pt x="42" y="5"/>
                  </a:cubicBezTo>
                  <a:cubicBezTo>
                    <a:pt x="45" y="5"/>
                    <a:pt x="48" y="5"/>
                    <a:pt x="51" y="5"/>
                  </a:cubicBezTo>
                  <a:cubicBezTo>
                    <a:pt x="52" y="5"/>
                    <a:pt x="54" y="5"/>
                    <a:pt x="56" y="5"/>
                  </a:cubicBezTo>
                  <a:cubicBezTo>
                    <a:pt x="56" y="5"/>
                    <a:pt x="56" y="5"/>
                    <a:pt x="56" y="5"/>
                  </a:cubicBezTo>
                  <a:cubicBezTo>
                    <a:pt x="56" y="5"/>
                    <a:pt x="57" y="5"/>
                    <a:pt x="57" y="5"/>
                  </a:cubicBezTo>
                  <a:cubicBezTo>
                    <a:pt x="58" y="5"/>
                    <a:pt x="59" y="5"/>
                    <a:pt x="60" y="5"/>
                  </a:cubicBezTo>
                  <a:cubicBezTo>
                    <a:pt x="60" y="6"/>
                    <a:pt x="59" y="7"/>
                    <a:pt x="57" y="9"/>
                  </a:cubicBezTo>
                  <a:cubicBezTo>
                    <a:pt x="55" y="10"/>
                    <a:pt x="54" y="11"/>
                    <a:pt x="52" y="12"/>
                  </a:cubicBezTo>
                  <a:cubicBezTo>
                    <a:pt x="51" y="13"/>
                    <a:pt x="51" y="13"/>
                    <a:pt x="50" y="13"/>
                  </a:cubicBezTo>
                  <a:cubicBezTo>
                    <a:pt x="50" y="14"/>
                    <a:pt x="50" y="14"/>
                    <a:pt x="49" y="14"/>
                  </a:cubicBezTo>
                  <a:cubicBezTo>
                    <a:pt x="48" y="15"/>
                    <a:pt x="47" y="15"/>
                    <a:pt x="46" y="17"/>
                  </a:cubicBezTo>
                  <a:cubicBezTo>
                    <a:pt x="45" y="17"/>
                    <a:pt x="43" y="17"/>
                    <a:pt x="41" y="17"/>
                  </a:cubicBezTo>
                  <a:cubicBezTo>
                    <a:pt x="39" y="17"/>
                    <a:pt x="38" y="17"/>
                    <a:pt x="36" y="17"/>
                  </a:cubicBezTo>
                  <a:cubicBezTo>
                    <a:pt x="35" y="14"/>
                    <a:pt x="32" y="13"/>
                    <a:pt x="29" y="12"/>
                  </a:cubicBezTo>
                  <a:close/>
                </a:path>
              </a:pathLst>
            </a:custGeom>
            <a:solidFill>
              <a:sysClr val="windowText" lastClr="000000">
                <a:lumMod val="75000"/>
                <a:lumOff val="2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grpSp>
      <p:grpSp>
        <p:nvGrpSpPr>
          <p:cNvPr id="31" name="组合 30">
            <a:extLst>
              <a:ext uri="{FF2B5EF4-FFF2-40B4-BE49-F238E27FC236}">
                <a16:creationId xmlns:a16="http://schemas.microsoft.com/office/drawing/2014/main" id="{B4B16848-C1C3-4E6A-BF5F-BC6155DC49AE}"/>
              </a:ext>
            </a:extLst>
          </p:cNvPr>
          <p:cNvGrpSpPr/>
          <p:nvPr/>
        </p:nvGrpSpPr>
        <p:grpSpPr>
          <a:xfrm>
            <a:off x="6249081" y="3662430"/>
            <a:ext cx="357188" cy="427038"/>
            <a:chOff x="6403975" y="2640013"/>
            <a:chExt cx="357188" cy="427038"/>
          </a:xfrm>
          <a:solidFill>
            <a:srgbClr val="C66626"/>
          </a:solidFill>
        </p:grpSpPr>
        <p:sp>
          <p:nvSpPr>
            <p:cNvPr id="51" name="Freeform 24">
              <a:extLst>
                <a:ext uri="{FF2B5EF4-FFF2-40B4-BE49-F238E27FC236}">
                  <a16:creationId xmlns:a16="http://schemas.microsoft.com/office/drawing/2014/main" id="{B0BF33CC-A186-47C2-B3E1-1DC09D445944}"/>
                </a:ext>
              </a:extLst>
            </p:cNvPr>
            <p:cNvSpPr>
              <a:spLocks noEditPoints="1"/>
            </p:cNvSpPr>
            <p:nvPr/>
          </p:nvSpPr>
          <p:spPr bwMode="auto">
            <a:xfrm>
              <a:off x="6411913" y="2900363"/>
              <a:ext cx="111125" cy="166688"/>
            </a:xfrm>
            <a:custGeom>
              <a:avLst/>
              <a:gdLst>
                <a:gd name="T0" fmla="*/ 0 w 70"/>
                <a:gd name="T1" fmla="*/ 105 h 105"/>
                <a:gd name="T2" fmla="*/ 0 w 70"/>
                <a:gd name="T3" fmla="*/ 0 h 105"/>
                <a:gd name="T4" fmla="*/ 70 w 70"/>
                <a:gd name="T5" fmla="*/ 0 h 105"/>
                <a:gd name="T6" fmla="*/ 70 w 70"/>
                <a:gd name="T7" fmla="*/ 105 h 105"/>
                <a:gd name="T8" fmla="*/ 0 w 70"/>
                <a:gd name="T9" fmla="*/ 105 h 105"/>
                <a:gd name="T10" fmla="*/ 11 w 70"/>
                <a:gd name="T11" fmla="*/ 94 h 105"/>
                <a:gd name="T12" fmla="*/ 56 w 70"/>
                <a:gd name="T13" fmla="*/ 94 h 105"/>
                <a:gd name="T14" fmla="*/ 56 w 70"/>
                <a:gd name="T15" fmla="*/ 11 h 105"/>
                <a:gd name="T16" fmla="*/ 11 w 70"/>
                <a:gd name="T17" fmla="*/ 11 h 105"/>
                <a:gd name="T18" fmla="*/ 11 w 70"/>
                <a:gd name="T19" fmla="*/ 9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05">
                  <a:moveTo>
                    <a:pt x="0" y="105"/>
                  </a:moveTo>
                  <a:lnTo>
                    <a:pt x="0" y="0"/>
                  </a:lnTo>
                  <a:lnTo>
                    <a:pt x="70" y="0"/>
                  </a:lnTo>
                  <a:lnTo>
                    <a:pt x="70" y="105"/>
                  </a:lnTo>
                  <a:lnTo>
                    <a:pt x="0" y="105"/>
                  </a:lnTo>
                  <a:close/>
                  <a:moveTo>
                    <a:pt x="11" y="94"/>
                  </a:moveTo>
                  <a:lnTo>
                    <a:pt x="56" y="94"/>
                  </a:lnTo>
                  <a:lnTo>
                    <a:pt x="56" y="11"/>
                  </a:lnTo>
                  <a:lnTo>
                    <a:pt x="11" y="11"/>
                  </a:lnTo>
                  <a:lnTo>
                    <a:pt x="11" y="9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52" name="Freeform 25">
              <a:extLst>
                <a:ext uri="{FF2B5EF4-FFF2-40B4-BE49-F238E27FC236}">
                  <a16:creationId xmlns:a16="http://schemas.microsoft.com/office/drawing/2014/main" id="{016A2C4A-5C37-4C29-9CEA-ADDF91FBFE90}"/>
                </a:ext>
              </a:extLst>
            </p:cNvPr>
            <p:cNvSpPr>
              <a:spLocks noEditPoints="1"/>
            </p:cNvSpPr>
            <p:nvPr/>
          </p:nvSpPr>
          <p:spPr bwMode="auto">
            <a:xfrm>
              <a:off x="6530975" y="2832100"/>
              <a:ext cx="111125" cy="234950"/>
            </a:xfrm>
            <a:custGeom>
              <a:avLst/>
              <a:gdLst>
                <a:gd name="T0" fmla="*/ 0 w 70"/>
                <a:gd name="T1" fmla="*/ 148 h 148"/>
                <a:gd name="T2" fmla="*/ 0 w 70"/>
                <a:gd name="T3" fmla="*/ 0 h 148"/>
                <a:gd name="T4" fmla="*/ 70 w 70"/>
                <a:gd name="T5" fmla="*/ 0 h 148"/>
                <a:gd name="T6" fmla="*/ 70 w 70"/>
                <a:gd name="T7" fmla="*/ 148 h 148"/>
                <a:gd name="T8" fmla="*/ 0 w 70"/>
                <a:gd name="T9" fmla="*/ 148 h 148"/>
                <a:gd name="T10" fmla="*/ 11 w 70"/>
                <a:gd name="T11" fmla="*/ 137 h 148"/>
                <a:gd name="T12" fmla="*/ 56 w 70"/>
                <a:gd name="T13" fmla="*/ 137 h 148"/>
                <a:gd name="T14" fmla="*/ 56 w 70"/>
                <a:gd name="T15" fmla="*/ 10 h 148"/>
                <a:gd name="T16" fmla="*/ 11 w 70"/>
                <a:gd name="T17" fmla="*/ 10 h 148"/>
                <a:gd name="T18" fmla="*/ 11 w 70"/>
                <a:gd name="T19" fmla="*/ 13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48">
                  <a:moveTo>
                    <a:pt x="0" y="148"/>
                  </a:moveTo>
                  <a:lnTo>
                    <a:pt x="0" y="0"/>
                  </a:lnTo>
                  <a:lnTo>
                    <a:pt x="70" y="0"/>
                  </a:lnTo>
                  <a:lnTo>
                    <a:pt x="70" y="148"/>
                  </a:lnTo>
                  <a:lnTo>
                    <a:pt x="0" y="148"/>
                  </a:lnTo>
                  <a:close/>
                  <a:moveTo>
                    <a:pt x="11" y="137"/>
                  </a:moveTo>
                  <a:lnTo>
                    <a:pt x="56" y="137"/>
                  </a:lnTo>
                  <a:lnTo>
                    <a:pt x="56" y="10"/>
                  </a:lnTo>
                  <a:lnTo>
                    <a:pt x="11" y="10"/>
                  </a:lnTo>
                  <a:lnTo>
                    <a:pt x="11" y="13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53" name="Freeform 26">
              <a:extLst>
                <a:ext uri="{FF2B5EF4-FFF2-40B4-BE49-F238E27FC236}">
                  <a16:creationId xmlns:a16="http://schemas.microsoft.com/office/drawing/2014/main" id="{B2359098-BFEA-4103-8716-290AA2834A30}"/>
                </a:ext>
              </a:extLst>
            </p:cNvPr>
            <p:cNvSpPr>
              <a:spLocks noEditPoints="1"/>
            </p:cNvSpPr>
            <p:nvPr/>
          </p:nvSpPr>
          <p:spPr bwMode="auto">
            <a:xfrm>
              <a:off x="6650038" y="2759075"/>
              <a:ext cx="111125" cy="307975"/>
            </a:xfrm>
            <a:custGeom>
              <a:avLst/>
              <a:gdLst>
                <a:gd name="T0" fmla="*/ 0 w 70"/>
                <a:gd name="T1" fmla="*/ 194 h 194"/>
                <a:gd name="T2" fmla="*/ 0 w 70"/>
                <a:gd name="T3" fmla="*/ 0 h 194"/>
                <a:gd name="T4" fmla="*/ 70 w 70"/>
                <a:gd name="T5" fmla="*/ 0 h 194"/>
                <a:gd name="T6" fmla="*/ 70 w 70"/>
                <a:gd name="T7" fmla="*/ 194 h 194"/>
                <a:gd name="T8" fmla="*/ 0 w 70"/>
                <a:gd name="T9" fmla="*/ 194 h 194"/>
                <a:gd name="T10" fmla="*/ 11 w 70"/>
                <a:gd name="T11" fmla="*/ 183 h 194"/>
                <a:gd name="T12" fmla="*/ 56 w 70"/>
                <a:gd name="T13" fmla="*/ 183 h 194"/>
                <a:gd name="T14" fmla="*/ 56 w 70"/>
                <a:gd name="T15" fmla="*/ 11 h 194"/>
                <a:gd name="T16" fmla="*/ 11 w 70"/>
                <a:gd name="T17" fmla="*/ 11 h 194"/>
                <a:gd name="T18" fmla="*/ 11 w 70"/>
                <a:gd name="T19" fmla="*/ 18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94">
                  <a:moveTo>
                    <a:pt x="0" y="194"/>
                  </a:moveTo>
                  <a:lnTo>
                    <a:pt x="0" y="0"/>
                  </a:lnTo>
                  <a:lnTo>
                    <a:pt x="70" y="0"/>
                  </a:lnTo>
                  <a:lnTo>
                    <a:pt x="70" y="194"/>
                  </a:lnTo>
                  <a:lnTo>
                    <a:pt x="0" y="194"/>
                  </a:lnTo>
                  <a:close/>
                  <a:moveTo>
                    <a:pt x="11" y="183"/>
                  </a:moveTo>
                  <a:lnTo>
                    <a:pt x="56" y="183"/>
                  </a:lnTo>
                  <a:lnTo>
                    <a:pt x="56" y="11"/>
                  </a:lnTo>
                  <a:lnTo>
                    <a:pt x="11" y="11"/>
                  </a:lnTo>
                  <a:lnTo>
                    <a:pt x="11" y="18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54" name="Freeform 27">
              <a:extLst>
                <a:ext uri="{FF2B5EF4-FFF2-40B4-BE49-F238E27FC236}">
                  <a16:creationId xmlns:a16="http://schemas.microsoft.com/office/drawing/2014/main" id="{4B39C087-A399-410E-B142-18BAB74E1054}"/>
                </a:ext>
              </a:extLst>
            </p:cNvPr>
            <p:cNvSpPr>
              <a:spLocks noEditPoints="1"/>
            </p:cNvSpPr>
            <p:nvPr/>
          </p:nvSpPr>
          <p:spPr bwMode="auto">
            <a:xfrm>
              <a:off x="6403975" y="2640013"/>
              <a:ext cx="331788" cy="268288"/>
            </a:xfrm>
            <a:custGeom>
              <a:avLst/>
              <a:gdLst>
                <a:gd name="T0" fmla="*/ 21 w 209"/>
                <a:gd name="T1" fmla="*/ 169 h 169"/>
                <a:gd name="T2" fmla="*/ 0 w 209"/>
                <a:gd name="T3" fmla="*/ 142 h 169"/>
                <a:gd name="T4" fmla="*/ 144 w 209"/>
                <a:gd name="T5" fmla="*/ 29 h 169"/>
                <a:gd name="T6" fmla="*/ 131 w 209"/>
                <a:gd name="T7" fmla="*/ 13 h 169"/>
                <a:gd name="T8" fmla="*/ 209 w 209"/>
                <a:gd name="T9" fmla="*/ 0 h 169"/>
                <a:gd name="T10" fmla="*/ 179 w 209"/>
                <a:gd name="T11" fmla="*/ 75 h 169"/>
                <a:gd name="T12" fmla="*/ 166 w 209"/>
                <a:gd name="T13" fmla="*/ 56 h 169"/>
                <a:gd name="T14" fmla="*/ 21 w 209"/>
                <a:gd name="T15" fmla="*/ 169 h 169"/>
                <a:gd name="T16" fmla="*/ 11 w 209"/>
                <a:gd name="T17" fmla="*/ 142 h 169"/>
                <a:gd name="T18" fmla="*/ 24 w 209"/>
                <a:gd name="T19" fmla="*/ 158 h 169"/>
                <a:gd name="T20" fmla="*/ 168 w 209"/>
                <a:gd name="T21" fmla="*/ 45 h 169"/>
                <a:gd name="T22" fmla="*/ 176 w 209"/>
                <a:gd name="T23" fmla="*/ 59 h 169"/>
                <a:gd name="T24" fmla="*/ 195 w 209"/>
                <a:gd name="T25" fmla="*/ 11 h 169"/>
                <a:gd name="T26" fmla="*/ 144 w 209"/>
                <a:gd name="T27" fmla="*/ 19 h 169"/>
                <a:gd name="T28" fmla="*/ 155 w 209"/>
                <a:gd name="T29" fmla="*/ 29 h 169"/>
                <a:gd name="T30" fmla="*/ 11 w 209"/>
                <a:gd name="T31" fmla="*/ 14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9" h="169">
                  <a:moveTo>
                    <a:pt x="21" y="169"/>
                  </a:moveTo>
                  <a:lnTo>
                    <a:pt x="0" y="142"/>
                  </a:lnTo>
                  <a:lnTo>
                    <a:pt x="144" y="29"/>
                  </a:lnTo>
                  <a:lnTo>
                    <a:pt x="131" y="13"/>
                  </a:lnTo>
                  <a:lnTo>
                    <a:pt x="209" y="0"/>
                  </a:lnTo>
                  <a:lnTo>
                    <a:pt x="179" y="75"/>
                  </a:lnTo>
                  <a:lnTo>
                    <a:pt x="166" y="56"/>
                  </a:lnTo>
                  <a:lnTo>
                    <a:pt x="21" y="169"/>
                  </a:lnTo>
                  <a:close/>
                  <a:moveTo>
                    <a:pt x="11" y="142"/>
                  </a:moveTo>
                  <a:lnTo>
                    <a:pt x="24" y="158"/>
                  </a:lnTo>
                  <a:lnTo>
                    <a:pt x="168" y="45"/>
                  </a:lnTo>
                  <a:lnTo>
                    <a:pt x="176" y="59"/>
                  </a:lnTo>
                  <a:lnTo>
                    <a:pt x="195" y="11"/>
                  </a:lnTo>
                  <a:lnTo>
                    <a:pt x="144" y="19"/>
                  </a:lnTo>
                  <a:lnTo>
                    <a:pt x="155" y="29"/>
                  </a:lnTo>
                  <a:lnTo>
                    <a:pt x="11" y="1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grpSp>
      <p:grpSp>
        <p:nvGrpSpPr>
          <p:cNvPr id="32" name="组合 31">
            <a:extLst>
              <a:ext uri="{FF2B5EF4-FFF2-40B4-BE49-F238E27FC236}">
                <a16:creationId xmlns:a16="http://schemas.microsoft.com/office/drawing/2014/main" id="{D16C9A2C-5F4F-4173-B4AF-DBB0A33FBE82}"/>
              </a:ext>
            </a:extLst>
          </p:cNvPr>
          <p:cNvGrpSpPr/>
          <p:nvPr/>
        </p:nvGrpSpPr>
        <p:grpSpPr>
          <a:xfrm>
            <a:off x="3858916" y="4616759"/>
            <a:ext cx="547688" cy="635000"/>
            <a:chOff x="3858916" y="4283384"/>
            <a:chExt cx="547688" cy="635000"/>
          </a:xfrm>
          <a:solidFill>
            <a:srgbClr val="C66626"/>
          </a:solidFill>
        </p:grpSpPr>
        <p:sp>
          <p:nvSpPr>
            <p:cNvPr id="39" name="Freeform 28">
              <a:extLst>
                <a:ext uri="{FF2B5EF4-FFF2-40B4-BE49-F238E27FC236}">
                  <a16:creationId xmlns:a16="http://schemas.microsoft.com/office/drawing/2014/main" id="{C22101BA-E231-4C02-AC8B-25F8F30A2314}"/>
                </a:ext>
              </a:extLst>
            </p:cNvPr>
            <p:cNvSpPr>
              <a:spLocks noEditPoints="1"/>
            </p:cNvSpPr>
            <p:nvPr/>
          </p:nvSpPr>
          <p:spPr bwMode="auto">
            <a:xfrm>
              <a:off x="3977979" y="4397684"/>
              <a:ext cx="309563" cy="520700"/>
            </a:xfrm>
            <a:custGeom>
              <a:avLst/>
              <a:gdLst>
                <a:gd name="T0" fmla="*/ 37 w 73"/>
                <a:gd name="T1" fmla="*/ 0 h 122"/>
                <a:gd name="T2" fmla="*/ 0 w 73"/>
                <a:gd name="T3" fmla="*/ 38 h 122"/>
                <a:gd name="T4" fmla="*/ 11 w 73"/>
                <a:gd name="T5" fmla="*/ 67 h 122"/>
                <a:gd name="T6" fmla="*/ 21 w 73"/>
                <a:gd name="T7" fmla="*/ 93 h 122"/>
                <a:gd name="T8" fmla="*/ 22 w 73"/>
                <a:gd name="T9" fmla="*/ 94 h 122"/>
                <a:gd name="T10" fmla="*/ 23 w 73"/>
                <a:gd name="T11" fmla="*/ 98 h 122"/>
                <a:gd name="T12" fmla="*/ 22 w 73"/>
                <a:gd name="T13" fmla="*/ 101 h 122"/>
                <a:gd name="T14" fmla="*/ 23 w 73"/>
                <a:gd name="T15" fmla="*/ 104 h 122"/>
                <a:gd name="T16" fmla="*/ 22 w 73"/>
                <a:gd name="T17" fmla="*/ 106 h 122"/>
                <a:gd name="T18" fmla="*/ 23 w 73"/>
                <a:gd name="T19" fmla="*/ 109 h 122"/>
                <a:gd name="T20" fmla="*/ 22 w 73"/>
                <a:gd name="T21" fmla="*/ 110 h 122"/>
                <a:gd name="T22" fmla="*/ 23 w 73"/>
                <a:gd name="T23" fmla="*/ 111 h 122"/>
                <a:gd name="T24" fmla="*/ 22 w 73"/>
                <a:gd name="T25" fmla="*/ 114 h 122"/>
                <a:gd name="T26" fmla="*/ 23 w 73"/>
                <a:gd name="T27" fmla="*/ 115 h 122"/>
                <a:gd name="T28" fmla="*/ 23 w 73"/>
                <a:gd name="T29" fmla="*/ 116 h 122"/>
                <a:gd name="T30" fmla="*/ 30 w 73"/>
                <a:gd name="T31" fmla="*/ 118 h 122"/>
                <a:gd name="T32" fmla="*/ 31 w 73"/>
                <a:gd name="T33" fmla="*/ 121 h 122"/>
                <a:gd name="T34" fmla="*/ 39 w 73"/>
                <a:gd name="T35" fmla="*/ 122 h 122"/>
                <a:gd name="T36" fmla="*/ 46 w 73"/>
                <a:gd name="T37" fmla="*/ 120 h 122"/>
                <a:gd name="T38" fmla="*/ 47 w 73"/>
                <a:gd name="T39" fmla="*/ 118 h 122"/>
                <a:gd name="T40" fmla="*/ 54 w 73"/>
                <a:gd name="T41" fmla="*/ 115 h 122"/>
                <a:gd name="T42" fmla="*/ 54 w 73"/>
                <a:gd name="T43" fmla="*/ 114 h 122"/>
                <a:gd name="T44" fmla="*/ 54 w 73"/>
                <a:gd name="T45" fmla="*/ 114 h 122"/>
                <a:gd name="T46" fmla="*/ 55 w 73"/>
                <a:gd name="T47" fmla="*/ 112 h 122"/>
                <a:gd name="T48" fmla="*/ 54 w 73"/>
                <a:gd name="T49" fmla="*/ 110 h 122"/>
                <a:gd name="T50" fmla="*/ 55 w 73"/>
                <a:gd name="T51" fmla="*/ 107 h 122"/>
                <a:gd name="T52" fmla="*/ 55 w 73"/>
                <a:gd name="T53" fmla="*/ 107 h 122"/>
                <a:gd name="T54" fmla="*/ 54 w 73"/>
                <a:gd name="T55" fmla="*/ 106 h 122"/>
                <a:gd name="T56" fmla="*/ 54 w 73"/>
                <a:gd name="T57" fmla="*/ 106 h 122"/>
                <a:gd name="T58" fmla="*/ 53 w 73"/>
                <a:gd name="T59" fmla="*/ 104 h 122"/>
                <a:gd name="T60" fmla="*/ 54 w 73"/>
                <a:gd name="T61" fmla="*/ 103 h 122"/>
                <a:gd name="T62" fmla="*/ 54 w 73"/>
                <a:gd name="T63" fmla="*/ 102 h 122"/>
                <a:gd name="T64" fmla="*/ 53 w 73"/>
                <a:gd name="T65" fmla="*/ 100 h 122"/>
                <a:gd name="T66" fmla="*/ 53 w 73"/>
                <a:gd name="T67" fmla="*/ 97 h 122"/>
                <a:gd name="T68" fmla="*/ 54 w 73"/>
                <a:gd name="T69" fmla="*/ 97 h 122"/>
                <a:gd name="T70" fmla="*/ 54 w 73"/>
                <a:gd name="T71" fmla="*/ 93 h 122"/>
                <a:gd name="T72" fmla="*/ 55 w 73"/>
                <a:gd name="T73" fmla="*/ 93 h 122"/>
                <a:gd name="T74" fmla="*/ 64 w 73"/>
                <a:gd name="T75" fmla="*/ 66 h 122"/>
                <a:gd name="T76" fmla="*/ 73 w 73"/>
                <a:gd name="T77" fmla="*/ 36 h 122"/>
                <a:gd name="T78" fmla="*/ 65 w 73"/>
                <a:gd name="T79" fmla="*/ 60 h 122"/>
                <a:gd name="T80" fmla="*/ 63 w 73"/>
                <a:gd name="T81" fmla="*/ 65 h 122"/>
                <a:gd name="T82" fmla="*/ 54 w 73"/>
                <a:gd name="T83" fmla="*/ 91 h 122"/>
                <a:gd name="T84" fmla="*/ 22 w 73"/>
                <a:gd name="T85" fmla="*/ 92 h 122"/>
                <a:gd name="T86" fmla="*/ 19 w 73"/>
                <a:gd name="T87" fmla="*/ 86 h 122"/>
                <a:gd name="T88" fmla="*/ 10 w 73"/>
                <a:gd name="T89" fmla="*/ 61 h 122"/>
                <a:gd name="T90" fmla="*/ 10 w 73"/>
                <a:gd name="T91" fmla="*/ 61 h 122"/>
                <a:gd name="T92" fmla="*/ 36 w 73"/>
                <a:gd name="T93" fmla="*/ 2 h 122"/>
                <a:gd name="T94" fmla="*/ 71 w 73"/>
                <a:gd name="T95" fmla="*/ 3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 h="122">
                  <a:moveTo>
                    <a:pt x="73" y="36"/>
                  </a:moveTo>
                  <a:cubicBezTo>
                    <a:pt x="73" y="16"/>
                    <a:pt x="57" y="0"/>
                    <a:pt x="37" y="0"/>
                  </a:cubicBezTo>
                  <a:cubicBezTo>
                    <a:pt x="36" y="0"/>
                    <a:pt x="36" y="0"/>
                    <a:pt x="36" y="0"/>
                  </a:cubicBezTo>
                  <a:cubicBezTo>
                    <a:pt x="16" y="1"/>
                    <a:pt x="0" y="18"/>
                    <a:pt x="0" y="38"/>
                  </a:cubicBezTo>
                  <a:cubicBezTo>
                    <a:pt x="1" y="48"/>
                    <a:pt x="4" y="55"/>
                    <a:pt x="8" y="62"/>
                  </a:cubicBezTo>
                  <a:cubicBezTo>
                    <a:pt x="9" y="64"/>
                    <a:pt x="10" y="65"/>
                    <a:pt x="11" y="67"/>
                  </a:cubicBezTo>
                  <a:cubicBezTo>
                    <a:pt x="16" y="77"/>
                    <a:pt x="17" y="85"/>
                    <a:pt x="17" y="86"/>
                  </a:cubicBezTo>
                  <a:cubicBezTo>
                    <a:pt x="17" y="89"/>
                    <a:pt x="19" y="92"/>
                    <a:pt x="21" y="93"/>
                  </a:cubicBezTo>
                  <a:cubicBezTo>
                    <a:pt x="21" y="94"/>
                    <a:pt x="21" y="94"/>
                    <a:pt x="21" y="94"/>
                  </a:cubicBezTo>
                  <a:cubicBezTo>
                    <a:pt x="22" y="94"/>
                    <a:pt x="22" y="94"/>
                    <a:pt x="22" y="94"/>
                  </a:cubicBezTo>
                  <a:cubicBezTo>
                    <a:pt x="22" y="97"/>
                    <a:pt x="22" y="97"/>
                    <a:pt x="22" y="97"/>
                  </a:cubicBezTo>
                  <a:cubicBezTo>
                    <a:pt x="23" y="98"/>
                    <a:pt x="23" y="98"/>
                    <a:pt x="23" y="98"/>
                  </a:cubicBezTo>
                  <a:cubicBezTo>
                    <a:pt x="23" y="100"/>
                    <a:pt x="23" y="100"/>
                    <a:pt x="23" y="100"/>
                  </a:cubicBezTo>
                  <a:cubicBezTo>
                    <a:pt x="22" y="100"/>
                    <a:pt x="22" y="100"/>
                    <a:pt x="22" y="101"/>
                  </a:cubicBezTo>
                  <a:cubicBezTo>
                    <a:pt x="22" y="102"/>
                    <a:pt x="22" y="102"/>
                    <a:pt x="23" y="103"/>
                  </a:cubicBezTo>
                  <a:cubicBezTo>
                    <a:pt x="23" y="104"/>
                    <a:pt x="23" y="104"/>
                    <a:pt x="23" y="104"/>
                  </a:cubicBezTo>
                  <a:cubicBezTo>
                    <a:pt x="23" y="104"/>
                    <a:pt x="23" y="104"/>
                    <a:pt x="23" y="104"/>
                  </a:cubicBezTo>
                  <a:cubicBezTo>
                    <a:pt x="22" y="105"/>
                    <a:pt x="22" y="105"/>
                    <a:pt x="22" y="106"/>
                  </a:cubicBezTo>
                  <a:cubicBezTo>
                    <a:pt x="22" y="106"/>
                    <a:pt x="23" y="107"/>
                    <a:pt x="23" y="107"/>
                  </a:cubicBezTo>
                  <a:cubicBezTo>
                    <a:pt x="23" y="109"/>
                    <a:pt x="23" y="109"/>
                    <a:pt x="23" y="109"/>
                  </a:cubicBezTo>
                  <a:cubicBezTo>
                    <a:pt x="23" y="109"/>
                    <a:pt x="23" y="109"/>
                    <a:pt x="23" y="109"/>
                  </a:cubicBezTo>
                  <a:cubicBezTo>
                    <a:pt x="22" y="109"/>
                    <a:pt x="22" y="110"/>
                    <a:pt x="22" y="110"/>
                  </a:cubicBezTo>
                  <a:cubicBezTo>
                    <a:pt x="22" y="110"/>
                    <a:pt x="22" y="110"/>
                    <a:pt x="22" y="110"/>
                  </a:cubicBezTo>
                  <a:cubicBezTo>
                    <a:pt x="22" y="111"/>
                    <a:pt x="23" y="111"/>
                    <a:pt x="23" y="111"/>
                  </a:cubicBezTo>
                  <a:cubicBezTo>
                    <a:pt x="23" y="113"/>
                    <a:pt x="23" y="113"/>
                    <a:pt x="23" y="113"/>
                  </a:cubicBezTo>
                  <a:cubicBezTo>
                    <a:pt x="22" y="113"/>
                    <a:pt x="22" y="114"/>
                    <a:pt x="22" y="114"/>
                  </a:cubicBezTo>
                  <a:cubicBezTo>
                    <a:pt x="22" y="114"/>
                    <a:pt x="22" y="114"/>
                    <a:pt x="22" y="114"/>
                  </a:cubicBezTo>
                  <a:cubicBezTo>
                    <a:pt x="22" y="115"/>
                    <a:pt x="22" y="115"/>
                    <a:pt x="23" y="115"/>
                  </a:cubicBezTo>
                  <a:cubicBezTo>
                    <a:pt x="22" y="115"/>
                    <a:pt x="22" y="115"/>
                    <a:pt x="22" y="115"/>
                  </a:cubicBezTo>
                  <a:cubicBezTo>
                    <a:pt x="23" y="116"/>
                    <a:pt x="23" y="116"/>
                    <a:pt x="23" y="116"/>
                  </a:cubicBezTo>
                  <a:cubicBezTo>
                    <a:pt x="23" y="116"/>
                    <a:pt x="25" y="118"/>
                    <a:pt x="29" y="118"/>
                  </a:cubicBezTo>
                  <a:cubicBezTo>
                    <a:pt x="29" y="118"/>
                    <a:pt x="29" y="118"/>
                    <a:pt x="30" y="118"/>
                  </a:cubicBezTo>
                  <a:cubicBezTo>
                    <a:pt x="31" y="121"/>
                    <a:pt x="31" y="121"/>
                    <a:pt x="31" y="121"/>
                  </a:cubicBezTo>
                  <a:cubicBezTo>
                    <a:pt x="31" y="121"/>
                    <a:pt x="31" y="121"/>
                    <a:pt x="31" y="121"/>
                  </a:cubicBezTo>
                  <a:cubicBezTo>
                    <a:pt x="32" y="121"/>
                    <a:pt x="35" y="122"/>
                    <a:pt x="38" y="122"/>
                  </a:cubicBezTo>
                  <a:cubicBezTo>
                    <a:pt x="38" y="122"/>
                    <a:pt x="38" y="122"/>
                    <a:pt x="39" y="122"/>
                  </a:cubicBezTo>
                  <a:cubicBezTo>
                    <a:pt x="43" y="121"/>
                    <a:pt x="45" y="121"/>
                    <a:pt x="46" y="120"/>
                  </a:cubicBezTo>
                  <a:cubicBezTo>
                    <a:pt x="46" y="120"/>
                    <a:pt x="46" y="120"/>
                    <a:pt x="46" y="120"/>
                  </a:cubicBezTo>
                  <a:cubicBezTo>
                    <a:pt x="47" y="118"/>
                    <a:pt x="47" y="118"/>
                    <a:pt x="47" y="118"/>
                  </a:cubicBezTo>
                  <a:cubicBezTo>
                    <a:pt x="47" y="118"/>
                    <a:pt x="47" y="118"/>
                    <a:pt x="47" y="118"/>
                  </a:cubicBezTo>
                  <a:cubicBezTo>
                    <a:pt x="51" y="118"/>
                    <a:pt x="52" y="116"/>
                    <a:pt x="53" y="115"/>
                  </a:cubicBezTo>
                  <a:cubicBezTo>
                    <a:pt x="53" y="115"/>
                    <a:pt x="54" y="115"/>
                    <a:pt x="54" y="115"/>
                  </a:cubicBezTo>
                  <a:cubicBezTo>
                    <a:pt x="54" y="115"/>
                    <a:pt x="54" y="115"/>
                    <a:pt x="54" y="115"/>
                  </a:cubicBezTo>
                  <a:cubicBezTo>
                    <a:pt x="54" y="114"/>
                    <a:pt x="54" y="114"/>
                    <a:pt x="54" y="114"/>
                  </a:cubicBezTo>
                  <a:cubicBezTo>
                    <a:pt x="54" y="114"/>
                    <a:pt x="54" y="114"/>
                    <a:pt x="54" y="114"/>
                  </a:cubicBezTo>
                  <a:cubicBezTo>
                    <a:pt x="54" y="114"/>
                    <a:pt x="54" y="114"/>
                    <a:pt x="54" y="114"/>
                  </a:cubicBezTo>
                  <a:cubicBezTo>
                    <a:pt x="53" y="113"/>
                    <a:pt x="53" y="113"/>
                    <a:pt x="53" y="113"/>
                  </a:cubicBezTo>
                  <a:cubicBezTo>
                    <a:pt x="54" y="113"/>
                    <a:pt x="55" y="112"/>
                    <a:pt x="55" y="112"/>
                  </a:cubicBezTo>
                  <a:cubicBezTo>
                    <a:pt x="55" y="112"/>
                    <a:pt x="55" y="111"/>
                    <a:pt x="55" y="111"/>
                  </a:cubicBezTo>
                  <a:cubicBezTo>
                    <a:pt x="55" y="111"/>
                    <a:pt x="54" y="110"/>
                    <a:pt x="54" y="110"/>
                  </a:cubicBezTo>
                  <a:cubicBezTo>
                    <a:pt x="53" y="109"/>
                    <a:pt x="53" y="109"/>
                    <a:pt x="53" y="109"/>
                  </a:cubicBezTo>
                  <a:cubicBezTo>
                    <a:pt x="54" y="109"/>
                    <a:pt x="54" y="108"/>
                    <a:pt x="55" y="107"/>
                  </a:cubicBezTo>
                  <a:cubicBezTo>
                    <a:pt x="55" y="107"/>
                    <a:pt x="55" y="107"/>
                    <a:pt x="55" y="107"/>
                  </a:cubicBezTo>
                  <a:cubicBezTo>
                    <a:pt x="55" y="107"/>
                    <a:pt x="55" y="107"/>
                    <a:pt x="55" y="107"/>
                  </a:cubicBezTo>
                  <a:cubicBezTo>
                    <a:pt x="55" y="107"/>
                    <a:pt x="55" y="107"/>
                    <a:pt x="54" y="106"/>
                  </a:cubicBezTo>
                  <a:cubicBezTo>
                    <a:pt x="54" y="106"/>
                    <a:pt x="54" y="106"/>
                    <a:pt x="54" y="106"/>
                  </a:cubicBezTo>
                  <a:cubicBezTo>
                    <a:pt x="54" y="106"/>
                    <a:pt x="54" y="106"/>
                    <a:pt x="54" y="106"/>
                  </a:cubicBezTo>
                  <a:cubicBezTo>
                    <a:pt x="54" y="106"/>
                    <a:pt x="54" y="106"/>
                    <a:pt x="54" y="106"/>
                  </a:cubicBezTo>
                  <a:cubicBezTo>
                    <a:pt x="54" y="106"/>
                    <a:pt x="54" y="106"/>
                    <a:pt x="53" y="106"/>
                  </a:cubicBezTo>
                  <a:cubicBezTo>
                    <a:pt x="53" y="104"/>
                    <a:pt x="53" y="104"/>
                    <a:pt x="53" y="104"/>
                  </a:cubicBezTo>
                  <a:cubicBezTo>
                    <a:pt x="54" y="104"/>
                    <a:pt x="54" y="104"/>
                    <a:pt x="54" y="103"/>
                  </a:cubicBezTo>
                  <a:cubicBezTo>
                    <a:pt x="54" y="103"/>
                    <a:pt x="54" y="103"/>
                    <a:pt x="54" y="103"/>
                  </a:cubicBezTo>
                  <a:cubicBezTo>
                    <a:pt x="54" y="103"/>
                    <a:pt x="54" y="103"/>
                    <a:pt x="54" y="103"/>
                  </a:cubicBezTo>
                  <a:cubicBezTo>
                    <a:pt x="54" y="103"/>
                    <a:pt x="54" y="102"/>
                    <a:pt x="54" y="102"/>
                  </a:cubicBezTo>
                  <a:cubicBezTo>
                    <a:pt x="54" y="102"/>
                    <a:pt x="54" y="102"/>
                    <a:pt x="53" y="101"/>
                  </a:cubicBezTo>
                  <a:cubicBezTo>
                    <a:pt x="53" y="100"/>
                    <a:pt x="53" y="100"/>
                    <a:pt x="53" y="100"/>
                  </a:cubicBezTo>
                  <a:cubicBezTo>
                    <a:pt x="54" y="100"/>
                    <a:pt x="54" y="99"/>
                    <a:pt x="54" y="99"/>
                  </a:cubicBezTo>
                  <a:cubicBezTo>
                    <a:pt x="54" y="98"/>
                    <a:pt x="54" y="97"/>
                    <a:pt x="53" y="97"/>
                  </a:cubicBezTo>
                  <a:cubicBezTo>
                    <a:pt x="53" y="97"/>
                    <a:pt x="53" y="97"/>
                    <a:pt x="53" y="97"/>
                  </a:cubicBezTo>
                  <a:cubicBezTo>
                    <a:pt x="53" y="97"/>
                    <a:pt x="54" y="97"/>
                    <a:pt x="54" y="97"/>
                  </a:cubicBezTo>
                  <a:cubicBezTo>
                    <a:pt x="54" y="97"/>
                    <a:pt x="54" y="96"/>
                    <a:pt x="54" y="96"/>
                  </a:cubicBezTo>
                  <a:cubicBezTo>
                    <a:pt x="54" y="93"/>
                    <a:pt x="54" y="93"/>
                    <a:pt x="54" y="93"/>
                  </a:cubicBezTo>
                  <a:cubicBezTo>
                    <a:pt x="55" y="93"/>
                    <a:pt x="55" y="93"/>
                    <a:pt x="55" y="93"/>
                  </a:cubicBezTo>
                  <a:cubicBezTo>
                    <a:pt x="55" y="93"/>
                    <a:pt x="55" y="93"/>
                    <a:pt x="55" y="93"/>
                  </a:cubicBezTo>
                  <a:cubicBezTo>
                    <a:pt x="58" y="91"/>
                    <a:pt x="59" y="88"/>
                    <a:pt x="59" y="84"/>
                  </a:cubicBezTo>
                  <a:cubicBezTo>
                    <a:pt x="59" y="84"/>
                    <a:pt x="60" y="76"/>
                    <a:pt x="64" y="66"/>
                  </a:cubicBezTo>
                  <a:cubicBezTo>
                    <a:pt x="65" y="64"/>
                    <a:pt x="66" y="62"/>
                    <a:pt x="67" y="61"/>
                  </a:cubicBezTo>
                  <a:cubicBezTo>
                    <a:pt x="70" y="53"/>
                    <a:pt x="73" y="47"/>
                    <a:pt x="73" y="36"/>
                  </a:cubicBezTo>
                  <a:close/>
                  <a:moveTo>
                    <a:pt x="65" y="59"/>
                  </a:moveTo>
                  <a:cubicBezTo>
                    <a:pt x="65" y="60"/>
                    <a:pt x="65" y="60"/>
                    <a:pt x="65" y="60"/>
                  </a:cubicBezTo>
                  <a:cubicBezTo>
                    <a:pt x="65" y="60"/>
                    <a:pt x="65" y="61"/>
                    <a:pt x="64" y="61"/>
                  </a:cubicBezTo>
                  <a:cubicBezTo>
                    <a:pt x="64" y="62"/>
                    <a:pt x="63" y="64"/>
                    <a:pt x="63" y="65"/>
                  </a:cubicBezTo>
                  <a:cubicBezTo>
                    <a:pt x="58" y="75"/>
                    <a:pt x="58" y="83"/>
                    <a:pt x="58" y="84"/>
                  </a:cubicBezTo>
                  <a:cubicBezTo>
                    <a:pt x="57" y="88"/>
                    <a:pt x="56" y="90"/>
                    <a:pt x="54" y="91"/>
                  </a:cubicBezTo>
                  <a:cubicBezTo>
                    <a:pt x="53" y="92"/>
                    <a:pt x="53" y="92"/>
                    <a:pt x="53" y="92"/>
                  </a:cubicBezTo>
                  <a:cubicBezTo>
                    <a:pt x="22" y="92"/>
                    <a:pt x="22" y="92"/>
                    <a:pt x="22" y="92"/>
                  </a:cubicBezTo>
                  <a:cubicBezTo>
                    <a:pt x="20" y="90"/>
                    <a:pt x="19" y="89"/>
                    <a:pt x="19" y="85"/>
                  </a:cubicBezTo>
                  <a:cubicBezTo>
                    <a:pt x="19" y="86"/>
                    <a:pt x="19" y="86"/>
                    <a:pt x="19" y="86"/>
                  </a:cubicBezTo>
                  <a:cubicBezTo>
                    <a:pt x="19" y="85"/>
                    <a:pt x="18" y="76"/>
                    <a:pt x="12" y="66"/>
                  </a:cubicBezTo>
                  <a:cubicBezTo>
                    <a:pt x="12" y="64"/>
                    <a:pt x="11" y="63"/>
                    <a:pt x="10" y="61"/>
                  </a:cubicBezTo>
                  <a:cubicBezTo>
                    <a:pt x="10" y="61"/>
                    <a:pt x="10" y="61"/>
                    <a:pt x="10" y="61"/>
                  </a:cubicBezTo>
                  <a:cubicBezTo>
                    <a:pt x="10" y="61"/>
                    <a:pt x="10" y="61"/>
                    <a:pt x="10" y="61"/>
                  </a:cubicBezTo>
                  <a:cubicBezTo>
                    <a:pt x="6" y="54"/>
                    <a:pt x="3" y="48"/>
                    <a:pt x="2" y="38"/>
                  </a:cubicBezTo>
                  <a:cubicBezTo>
                    <a:pt x="2" y="19"/>
                    <a:pt x="17" y="3"/>
                    <a:pt x="36" y="2"/>
                  </a:cubicBezTo>
                  <a:cubicBezTo>
                    <a:pt x="37" y="2"/>
                    <a:pt x="37" y="2"/>
                    <a:pt x="37" y="2"/>
                  </a:cubicBezTo>
                  <a:cubicBezTo>
                    <a:pt x="56" y="2"/>
                    <a:pt x="71" y="17"/>
                    <a:pt x="71" y="36"/>
                  </a:cubicBezTo>
                  <a:cubicBezTo>
                    <a:pt x="72" y="46"/>
                    <a:pt x="69" y="52"/>
                    <a:pt x="65" y="5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40" name="Rectangle 29">
              <a:extLst>
                <a:ext uri="{FF2B5EF4-FFF2-40B4-BE49-F238E27FC236}">
                  <a16:creationId xmlns:a16="http://schemas.microsoft.com/office/drawing/2014/main" id="{624EBB4A-835B-4D72-88FF-CC06C7F8046D}"/>
                </a:ext>
              </a:extLst>
            </p:cNvPr>
            <p:cNvSpPr>
              <a:spLocks noChangeArrowheads="1"/>
            </p:cNvSpPr>
            <p:nvPr/>
          </p:nvSpPr>
          <p:spPr bwMode="auto">
            <a:xfrm>
              <a:off x="3858916" y="4546909"/>
              <a:ext cx="101600" cy="254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41" name="Freeform 30">
              <a:extLst>
                <a:ext uri="{FF2B5EF4-FFF2-40B4-BE49-F238E27FC236}">
                  <a16:creationId xmlns:a16="http://schemas.microsoft.com/office/drawing/2014/main" id="{125DD03A-2EBF-4AD4-9517-63E69A12FA82}"/>
                </a:ext>
              </a:extLst>
            </p:cNvPr>
            <p:cNvSpPr>
              <a:spLocks/>
            </p:cNvSpPr>
            <p:nvPr/>
          </p:nvSpPr>
          <p:spPr bwMode="auto">
            <a:xfrm>
              <a:off x="3871616" y="4453247"/>
              <a:ext cx="101600" cy="60325"/>
            </a:xfrm>
            <a:custGeom>
              <a:avLst/>
              <a:gdLst>
                <a:gd name="T0" fmla="*/ 59 w 64"/>
                <a:gd name="T1" fmla="*/ 38 h 38"/>
                <a:gd name="T2" fmla="*/ 0 w 64"/>
                <a:gd name="T3" fmla="*/ 14 h 38"/>
                <a:gd name="T4" fmla="*/ 5 w 64"/>
                <a:gd name="T5" fmla="*/ 0 h 38"/>
                <a:gd name="T6" fmla="*/ 64 w 64"/>
                <a:gd name="T7" fmla="*/ 24 h 38"/>
                <a:gd name="T8" fmla="*/ 59 w 64"/>
                <a:gd name="T9" fmla="*/ 38 h 38"/>
              </a:gdLst>
              <a:ahLst/>
              <a:cxnLst>
                <a:cxn ang="0">
                  <a:pos x="T0" y="T1"/>
                </a:cxn>
                <a:cxn ang="0">
                  <a:pos x="T2" y="T3"/>
                </a:cxn>
                <a:cxn ang="0">
                  <a:pos x="T4" y="T5"/>
                </a:cxn>
                <a:cxn ang="0">
                  <a:pos x="T6" y="T7"/>
                </a:cxn>
                <a:cxn ang="0">
                  <a:pos x="T8" y="T9"/>
                </a:cxn>
              </a:cxnLst>
              <a:rect l="0" t="0" r="r" b="b"/>
              <a:pathLst>
                <a:path w="64" h="38">
                  <a:moveTo>
                    <a:pt x="59" y="38"/>
                  </a:moveTo>
                  <a:lnTo>
                    <a:pt x="0" y="14"/>
                  </a:lnTo>
                  <a:lnTo>
                    <a:pt x="5" y="0"/>
                  </a:lnTo>
                  <a:lnTo>
                    <a:pt x="64" y="24"/>
                  </a:lnTo>
                  <a:lnTo>
                    <a:pt x="59" y="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42" name="Freeform 31">
              <a:extLst>
                <a:ext uri="{FF2B5EF4-FFF2-40B4-BE49-F238E27FC236}">
                  <a16:creationId xmlns:a16="http://schemas.microsoft.com/office/drawing/2014/main" id="{813400F4-54AF-4821-9C79-003A06ED8EB8}"/>
                </a:ext>
              </a:extLst>
            </p:cNvPr>
            <p:cNvSpPr>
              <a:spLocks/>
            </p:cNvSpPr>
            <p:nvPr/>
          </p:nvSpPr>
          <p:spPr bwMode="auto">
            <a:xfrm>
              <a:off x="3914479" y="4372284"/>
              <a:ext cx="93663" cy="85725"/>
            </a:xfrm>
            <a:custGeom>
              <a:avLst/>
              <a:gdLst>
                <a:gd name="T0" fmla="*/ 48 w 59"/>
                <a:gd name="T1" fmla="*/ 54 h 54"/>
                <a:gd name="T2" fmla="*/ 0 w 59"/>
                <a:gd name="T3" fmla="*/ 11 h 54"/>
                <a:gd name="T4" fmla="*/ 8 w 59"/>
                <a:gd name="T5" fmla="*/ 0 h 54"/>
                <a:gd name="T6" fmla="*/ 59 w 59"/>
                <a:gd name="T7" fmla="*/ 43 h 54"/>
                <a:gd name="T8" fmla="*/ 48 w 59"/>
                <a:gd name="T9" fmla="*/ 54 h 54"/>
              </a:gdLst>
              <a:ahLst/>
              <a:cxnLst>
                <a:cxn ang="0">
                  <a:pos x="T0" y="T1"/>
                </a:cxn>
                <a:cxn ang="0">
                  <a:pos x="T2" y="T3"/>
                </a:cxn>
                <a:cxn ang="0">
                  <a:pos x="T4" y="T5"/>
                </a:cxn>
                <a:cxn ang="0">
                  <a:pos x="T6" y="T7"/>
                </a:cxn>
                <a:cxn ang="0">
                  <a:pos x="T8" y="T9"/>
                </a:cxn>
              </a:cxnLst>
              <a:rect l="0" t="0" r="r" b="b"/>
              <a:pathLst>
                <a:path w="59" h="54">
                  <a:moveTo>
                    <a:pt x="48" y="54"/>
                  </a:moveTo>
                  <a:lnTo>
                    <a:pt x="0" y="11"/>
                  </a:lnTo>
                  <a:lnTo>
                    <a:pt x="8" y="0"/>
                  </a:lnTo>
                  <a:lnTo>
                    <a:pt x="59" y="43"/>
                  </a:lnTo>
                  <a:lnTo>
                    <a:pt x="48" y="5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43" name="Freeform 32">
              <a:extLst>
                <a:ext uri="{FF2B5EF4-FFF2-40B4-BE49-F238E27FC236}">
                  <a16:creationId xmlns:a16="http://schemas.microsoft.com/office/drawing/2014/main" id="{C07C12E2-C44D-4DCA-B5B0-8A69B7987056}"/>
                </a:ext>
              </a:extLst>
            </p:cNvPr>
            <p:cNvSpPr>
              <a:spLocks/>
            </p:cNvSpPr>
            <p:nvPr/>
          </p:nvSpPr>
          <p:spPr bwMode="auto">
            <a:xfrm>
              <a:off x="3982741" y="4311959"/>
              <a:ext cx="71438" cy="103188"/>
            </a:xfrm>
            <a:custGeom>
              <a:avLst/>
              <a:gdLst>
                <a:gd name="T0" fmla="*/ 32 w 45"/>
                <a:gd name="T1" fmla="*/ 65 h 65"/>
                <a:gd name="T2" fmla="*/ 0 w 45"/>
                <a:gd name="T3" fmla="*/ 8 h 65"/>
                <a:gd name="T4" fmla="*/ 13 w 45"/>
                <a:gd name="T5" fmla="*/ 0 h 65"/>
                <a:gd name="T6" fmla="*/ 45 w 45"/>
                <a:gd name="T7" fmla="*/ 57 h 65"/>
                <a:gd name="T8" fmla="*/ 32 w 45"/>
                <a:gd name="T9" fmla="*/ 65 h 65"/>
              </a:gdLst>
              <a:ahLst/>
              <a:cxnLst>
                <a:cxn ang="0">
                  <a:pos x="T0" y="T1"/>
                </a:cxn>
                <a:cxn ang="0">
                  <a:pos x="T2" y="T3"/>
                </a:cxn>
                <a:cxn ang="0">
                  <a:pos x="T4" y="T5"/>
                </a:cxn>
                <a:cxn ang="0">
                  <a:pos x="T6" y="T7"/>
                </a:cxn>
                <a:cxn ang="0">
                  <a:pos x="T8" y="T9"/>
                </a:cxn>
              </a:cxnLst>
              <a:rect l="0" t="0" r="r" b="b"/>
              <a:pathLst>
                <a:path w="45" h="65">
                  <a:moveTo>
                    <a:pt x="32" y="65"/>
                  </a:moveTo>
                  <a:lnTo>
                    <a:pt x="0" y="8"/>
                  </a:lnTo>
                  <a:lnTo>
                    <a:pt x="13" y="0"/>
                  </a:lnTo>
                  <a:lnTo>
                    <a:pt x="45" y="57"/>
                  </a:lnTo>
                  <a:lnTo>
                    <a:pt x="32" y="6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44" name="Freeform 33">
              <a:extLst>
                <a:ext uri="{FF2B5EF4-FFF2-40B4-BE49-F238E27FC236}">
                  <a16:creationId xmlns:a16="http://schemas.microsoft.com/office/drawing/2014/main" id="{B7EC5F24-C475-4A68-90DC-5082B36DC166}"/>
                </a:ext>
              </a:extLst>
            </p:cNvPr>
            <p:cNvSpPr>
              <a:spLocks/>
            </p:cNvSpPr>
            <p:nvPr/>
          </p:nvSpPr>
          <p:spPr bwMode="auto">
            <a:xfrm>
              <a:off x="4071641" y="4283384"/>
              <a:ext cx="38100" cy="106363"/>
            </a:xfrm>
            <a:custGeom>
              <a:avLst/>
              <a:gdLst>
                <a:gd name="T0" fmla="*/ 10 w 24"/>
                <a:gd name="T1" fmla="*/ 67 h 67"/>
                <a:gd name="T2" fmla="*/ 0 w 24"/>
                <a:gd name="T3" fmla="*/ 2 h 67"/>
                <a:gd name="T4" fmla="*/ 13 w 24"/>
                <a:gd name="T5" fmla="*/ 0 h 67"/>
                <a:gd name="T6" fmla="*/ 24 w 24"/>
                <a:gd name="T7" fmla="*/ 64 h 67"/>
                <a:gd name="T8" fmla="*/ 10 w 24"/>
                <a:gd name="T9" fmla="*/ 67 h 67"/>
              </a:gdLst>
              <a:ahLst/>
              <a:cxnLst>
                <a:cxn ang="0">
                  <a:pos x="T0" y="T1"/>
                </a:cxn>
                <a:cxn ang="0">
                  <a:pos x="T2" y="T3"/>
                </a:cxn>
                <a:cxn ang="0">
                  <a:pos x="T4" y="T5"/>
                </a:cxn>
                <a:cxn ang="0">
                  <a:pos x="T6" y="T7"/>
                </a:cxn>
                <a:cxn ang="0">
                  <a:pos x="T8" y="T9"/>
                </a:cxn>
              </a:cxnLst>
              <a:rect l="0" t="0" r="r" b="b"/>
              <a:pathLst>
                <a:path w="24" h="67">
                  <a:moveTo>
                    <a:pt x="10" y="67"/>
                  </a:moveTo>
                  <a:lnTo>
                    <a:pt x="0" y="2"/>
                  </a:lnTo>
                  <a:lnTo>
                    <a:pt x="13" y="0"/>
                  </a:lnTo>
                  <a:lnTo>
                    <a:pt x="24" y="64"/>
                  </a:lnTo>
                  <a:lnTo>
                    <a:pt x="10" y="6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45" name="Freeform 34">
              <a:extLst>
                <a:ext uri="{FF2B5EF4-FFF2-40B4-BE49-F238E27FC236}">
                  <a16:creationId xmlns:a16="http://schemas.microsoft.com/office/drawing/2014/main" id="{15E93721-A767-4B3A-9EB7-077C6A788213}"/>
                </a:ext>
              </a:extLst>
            </p:cNvPr>
            <p:cNvSpPr>
              <a:spLocks/>
            </p:cNvSpPr>
            <p:nvPr/>
          </p:nvSpPr>
          <p:spPr bwMode="auto">
            <a:xfrm>
              <a:off x="4147841" y="4283384"/>
              <a:ext cx="42863" cy="101600"/>
            </a:xfrm>
            <a:custGeom>
              <a:avLst/>
              <a:gdLst>
                <a:gd name="T0" fmla="*/ 0 w 27"/>
                <a:gd name="T1" fmla="*/ 61 h 64"/>
                <a:gd name="T2" fmla="*/ 11 w 27"/>
                <a:gd name="T3" fmla="*/ 0 h 64"/>
                <a:gd name="T4" fmla="*/ 27 w 27"/>
                <a:gd name="T5" fmla="*/ 2 h 64"/>
                <a:gd name="T6" fmla="*/ 13 w 27"/>
                <a:gd name="T7" fmla="*/ 64 h 64"/>
                <a:gd name="T8" fmla="*/ 0 w 27"/>
                <a:gd name="T9" fmla="*/ 61 h 64"/>
              </a:gdLst>
              <a:ahLst/>
              <a:cxnLst>
                <a:cxn ang="0">
                  <a:pos x="T0" y="T1"/>
                </a:cxn>
                <a:cxn ang="0">
                  <a:pos x="T2" y="T3"/>
                </a:cxn>
                <a:cxn ang="0">
                  <a:pos x="T4" y="T5"/>
                </a:cxn>
                <a:cxn ang="0">
                  <a:pos x="T6" y="T7"/>
                </a:cxn>
                <a:cxn ang="0">
                  <a:pos x="T8" y="T9"/>
                </a:cxn>
              </a:cxnLst>
              <a:rect l="0" t="0" r="r" b="b"/>
              <a:pathLst>
                <a:path w="27" h="64">
                  <a:moveTo>
                    <a:pt x="0" y="61"/>
                  </a:moveTo>
                  <a:lnTo>
                    <a:pt x="11" y="0"/>
                  </a:lnTo>
                  <a:lnTo>
                    <a:pt x="27" y="2"/>
                  </a:lnTo>
                  <a:lnTo>
                    <a:pt x="13" y="64"/>
                  </a:lnTo>
                  <a:lnTo>
                    <a:pt x="0" y="6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46" name="Freeform 35">
              <a:extLst>
                <a:ext uri="{FF2B5EF4-FFF2-40B4-BE49-F238E27FC236}">
                  <a16:creationId xmlns:a16="http://schemas.microsoft.com/office/drawing/2014/main" id="{771855BA-EC49-4AD5-A645-E2F511D14FB4}"/>
                </a:ext>
              </a:extLst>
            </p:cNvPr>
            <p:cNvSpPr>
              <a:spLocks/>
            </p:cNvSpPr>
            <p:nvPr/>
          </p:nvSpPr>
          <p:spPr bwMode="auto">
            <a:xfrm>
              <a:off x="4206579" y="4308784"/>
              <a:ext cx="68263" cy="101600"/>
            </a:xfrm>
            <a:custGeom>
              <a:avLst/>
              <a:gdLst>
                <a:gd name="T0" fmla="*/ 0 w 43"/>
                <a:gd name="T1" fmla="*/ 56 h 64"/>
                <a:gd name="T2" fmla="*/ 32 w 43"/>
                <a:gd name="T3" fmla="*/ 0 h 64"/>
                <a:gd name="T4" fmla="*/ 43 w 43"/>
                <a:gd name="T5" fmla="*/ 8 h 64"/>
                <a:gd name="T6" fmla="*/ 11 w 43"/>
                <a:gd name="T7" fmla="*/ 64 h 64"/>
                <a:gd name="T8" fmla="*/ 0 w 43"/>
                <a:gd name="T9" fmla="*/ 56 h 64"/>
              </a:gdLst>
              <a:ahLst/>
              <a:cxnLst>
                <a:cxn ang="0">
                  <a:pos x="T0" y="T1"/>
                </a:cxn>
                <a:cxn ang="0">
                  <a:pos x="T2" y="T3"/>
                </a:cxn>
                <a:cxn ang="0">
                  <a:pos x="T4" y="T5"/>
                </a:cxn>
                <a:cxn ang="0">
                  <a:pos x="T6" y="T7"/>
                </a:cxn>
                <a:cxn ang="0">
                  <a:pos x="T8" y="T9"/>
                </a:cxn>
              </a:cxnLst>
              <a:rect l="0" t="0" r="r" b="b"/>
              <a:pathLst>
                <a:path w="43" h="64">
                  <a:moveTo>
                    <a:pt x="0" y="56"/>
                  </a:moveTo>
                  <a:lnTo>
                    <a:pt x="32" y="0"/>
                  </a:lnTo>
                  <a:lnTo>
                    <a:pt x="43" y="8"/>
                  </a:lnTo>
                  <a:lnTo>
                    <a:pt x="11" y="64"/>
                  </a:lnTo>
                  <a:lnTo>
                    <a:pt x="0" y="5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47" name="Freeform 36">
              <a:extLst>
                <a:ext uri="{FF2B5EF4-FFF2-40B4-BE49-F238E27FC236}">
                  <a16:creationId xmlns:a16="http://schemas.microsoft.com/office/drawing/2014/main" id="{5E619974-02C5-436D-A3E7-7BA252723A1D}"/>
                </a:ext>
              </a:extLst>
            </p:cNvPr>
            <p:cNvSpPr>
              <a:spLocks/>
            </p:cNvSpPr>
            <p:nvPr/>
          </p:nvSpPr>
          <p:spPr bwMode="auto">
            <a:xfrm>
              <a:off x="4254204" y="4367522"/>
              <a:ext cx="93663" cy="80963"/>
            </a:xfrm>
            <a:custGeom>
              <a:avLst/>
              <a:gdLst>
                <a:gd name="T0" fmla="*/ 0 w 59"/>
                <a:gd name="T1" fmla="*/ 41 h 51"/>
                <a:gd name="T2" fmla="*/ 51 w 59"/>
                <a:gd name="T3" fmla="*/ 0 h 51"/>
                <a:gd name="T4" fmla="*/ 59 w 59"/>
                <a:gd name="T5" fmla="*/ 11 h 51"/>
                <a:gd name="T6" fmla="*/ 10 w 59"/>
                <a:gd name="T7" fmla="*/ 51 h 51"/>
                <a:gd name="T8" fmla="*/ 0 w 59"/>
                <a:gd name="T9" fmla="*/ 41 h 51"/>
              </a:gdLst>
              <a:ahLst/>
              <a:cxnLst>
                <a:cxn ang="0">
                  <a:pos x="T0" y="T1"/>
                </a:cxn>
                <a:cxn ang="0">
                  <a:pos x="T2" y="T3"/>
                </a:cxn>
                <a:cxn ang="0">
                  <a:pos x="T4" y="T5"/>
                </a:cxn>
                <a:cxn ang="0">
                  <a:pos x="T6" y="T7"/>
                </a:cxn>
                <a:cxn ang="0">
                  <a:pos x="T8" y="T9"/>
                </a:cxn>
              </a:cxnLst>
              <a:rect l="0" t="0" r="r" b="b"/>
              <a:pathLst>
                <a:path w="59" h="51">
                  <a:moveTo>
                    <a:pt x="0" y="41"/>
                  </a:moveTo>
                  <a:lnTo>
                    <a:pt x="51" y="0"/>
                  </a:lnTo>
                  <a:lnTo>
                    <a:pt x="59" y="11"/>
                  </a:lnTo>
                  <a:lnTo>
                    <a:pt x="10" y="51"/>
                  </a:lnTo>
                  <a:lnTo>
                    <a:pt x="0" y="4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48" name="Freeform 37">
              <a:extLst>
                <a:ext uri="{FF2B5EF4-FFF2-40B4-BE49-F238E27FC236}">
                  <a16:creationId xmlns:a16="http://schemas.microsoft.com/office/drawing/2014/main" id="{94CEA89D-C158-404C-8371-CC275A762241}"/>
                </a:ext>
              </a:extLst>
            </p:cNvPr>
            <p:cNvSpPr>
              <a:spLocks/>
            </p:cNvSpPr>
            <p:nvPr/>
          </p:nvSpPr>
          <p:spPr bwMode="auto">
            <a:xfrm>
              <a:off x="4292304" y="4445309"/>
              <a:ext cx="101600" cy="58738"/>
            </a:xfrm>
            <a:custGeom>
              <a:avLst/>
              <a:gdLst>
                <a:gd name="T0" fmla="*/ 0 w 64"/>
                <a:gd name="T1" fmla="*/ 21 h 37"/>
                <a:gd name="T2" fmla="*/ 59 w 64"/>
                <a:gd name="T3" fmla="*/ 0 h 37"/>
                <a:gd name="T4" fmla="*/ 64 w 64"/>
                <a:gd name="T5" fmla="*/ 13 h 37"/>
                <a:gd name="T6" fmla="*/ 2 w 64"/>
                <a:gd name="T7" fmla="*/ 37 h 37"/>
                <a:gd name="T8" fmla="*/ 0 w 64"/>
                <a:gd name="T9" fmla="*/ 21 h 37"/>
              </a:gdLst>
              <a:ahLst/>
              <a:cxnLst>
                <a:cxn ang="0">
                  <a:pos x="T0" y="T1"/>
                </a:cxn>
                <a:cxn ang="0">
                  <a:pos x="T2" y="T3"/>
                </a:cxn>
                <a:cxn ang="0">
                  <a:pos x="T4" y="T5"/>
                </a:cxn>
                <a:cxn ang="0">
                  <a:pos x="T6" y="T7"/>
                </a:cxn>
                <a:cxn ang="0">
                  <a:pos x="T8" y="T9"/>
                </a:cxn>
              </a:cxnLst>
              <a:rect l="0" t="0" r="r" b="b"/>
              <a:pathLst>
                <a:path w="64" h="37">
                  <a:moveTo>
                    <a:pt x="0" y="21"/>
                  </a:moveTo>
                  <a:lnTo>
                    <a:pt x="59" y="0"/>
                  </a:lnTo>
                  <a:lnTo>
                    <a:pt x="64" y="13"/>
                  </a:lnTo>
                  <a:lnTo>
                    <a:pt x="2" y="37"/>
                  </a:lnTo>
                  <a:lnTo>
                    <a:pt x="0" y="2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49" name="Rectangle 38">
              <a:extLst>
                <a:ext uri="{FF2B5EF4-FFF2-40B4-BE49-F238E27FC236}">
                  <a16:creationId xmlns:a16="http://schemas.microsoft.com/office/drawing/2014/main" id="{205F4134-4F80-4A91-80B3-20C9F6B30F4D}"/>
                </a:ext>
              </a:extLst>
            </p:cNvPr>
            <p:cNvSpPr>
              <a:spLocks noChangeArrowheads="1"/>
            </p:cNvSpPr>
            <p:nvPr/>
          </p:nvSpPr>
          <p:spPr bwMode="auto">
            <a:xfrm>
              <a:off x="4305004" y="4538972"/>
              <a:ext cx="101600" cy="254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sp>
          <p:nvSpPr>
            <p:cNvPr id="50" name="Freeform 39">
              <a:extLst>
                <a:ext uri="{FF2B5EF4-FFF2-40B4-BE49-F238E27FC236}">
                  <a16:creationId xmlns:a16="http://schemas.microsoft.com/office/drawing/2014/main" id="{6C6CC6E6-BE8E-4598-8666-1B0BD33F3AF7}"/>
                </a:ext>
              </a:extLst>
            </p:cNvPr>
            <p:cNvSpPr>
              <a:spLocks noEditPoints="1"/>
            </p:cNvSpPr>
            <p:nvPr/>
          </p:nvSpPr>
          <p:spPr bwMode="auto">
            <a:xfrm>
              <a:off x="4054179" y="4516747"/>
              <a:ext cx="169863" cy="300038"/>
            </a:xfrm>
            <a:custGeom>
              <a:avLst/>
              <a:gdLst>
                <a:gd name="T0" fmla="*/ 39 w 40"/>
                <a:gd name="T1" fmla="*/ 11 h 70"/>
                <a:gd name="T2" fmla="*/ 29 w 40"/>
                <a:gd name="T3" fmla="*/ 4 h 70"/>
                <a:gd name="T4" fmla="*/ 25 w 40"/>
                <a:gd name="T5" fmla="*/ 1 h 70"/>
                <a:gd name="T6" fmla="*/ 13 w 40"/>
                <a:gd name="T7" fmla="*/ 2 h 70"/>
                <a:gd name="T8" fmla="*/ 6 w 40"/>
                <a:gd name="T9" fmla="*/ 6 h 70"/>
                <a:gd name="T10" fmla="*/ 2 w 40"/>
                <a:gd name="T11" fmla="*/ 11 h 70"/>
                <a:gd name="T12" fmla="*/ 1 w 40"/>
                <a:gd name="T13" fmla="*/ 18 h 70"/>
                <a:gd name="T14" fmla="*/ 7 w 40"/>
                <a:gd name="T15" fmla="*/ 22 h 70"/>
                <a:gd name="T16" fmla="*/ 19 w 40"/>
                <a:gd name="T17" fmla="*/ 70 h 70"/>
                <a:gd name="T18" fmla="*/ 22 w 40"/>
                <a:gd name="T19" fmla="*/ 29 h 70"/>
                <a:gd name="T20" fmla="*/ 33 w 40"/>
                <a:gd name="T21" fmla="*/ 17 h 70"/>
                <a:gd name="T22" fmla="*/ 39 w 40"/>
                <a:gd name="T23" fmla="*/ 17 h 70"/>
                <a:gd name="T24" fmla="*/ 27 w 40"/>
                <a:gd name="T25" fmla="*/ 7 h 70"/>
                <a:gd name="T26" fmla="*/ 29 w 40"/>
                <a:gd name="T27" fmla="*/ 4 h 70"/>
                <a:gd name="T28" fmla="*/ 22 w 40"/>
                <a:gd name="T29" fmla="*/ 5 h 70"/>
                <a:gd name="T30" fmla="*/ 24 w 40"/>
                <a:gd name="T31" fmla="*/ 3 h 70"/>
                <a:gd name="T32" fmla="*/ 16 w 40"/>
                <a:gd name="T33" fmla="*/ 5 h 70"/>
                <a:gd name="T34" fmla="*/ 5 w 40"/>
                <a:gd name="T35" fmla="*/ 20 h 70"/>
                <a:gd name="T36" fmla="*/ 5 w 40"/>
                <a:gd name="T37" fmla="*/ 18 h 70"/>
                <a:gd name="T38" fmla="*/ 5 w 40"/>
                <a:gd name="T39" fmla="*/ 20 h 70"/>
                <a:gd name="T40" fmla="*/ 8 w 40"/>
                <a:gd name="T41" fmla="*/ 22 h 70"/>
                <a:gd name="T42" fmla="*/ 17 w 40"/>
                <a:gd name="T43" fmla="*/ 15 h 70"/>
                <a:gd name="T44" fmla="*/ 19 w 40"/>
                <a:gd name="T45" fmla="*/ 30 h 70"/>
                <a:gd name="T46" fmla="*/ 22 w 40"/>
                <a:gd name="T47" fmla="*/ 29 h 70"/>
                <a:gd name="T48" fmla="*/ 22 w 40"/>
                <a:gd name="T49" fmla="*/ 15 h 70"/>
                <a:gd name="T50" fmla="*/ 26 w 40"/>
                <a:gd name="T51" fmla="*/ 24 h 70"/>
                <a:gd name="T52" fmla="*/ 33 w 40"/>
                <a:gd name="T53" fmla="*/ 17 h 70"/>
                <a:gd name="T54" fmla="*/ 32 w 40"/>
                <a:gd name="T55" fmla="*/ 17 h 70"/>
                <a:gd name="T56" fmla="*/ 21 w 40"/>
                <a:gd name="T57" fmla="*/ 13 h 70"/>
                <a:gd name="T58" fmla="*/ 19 w 40"/>
                <a:gd name="T59" fmla="*/ 13 h 70"/>
                <a:gd name="T60" fmla="*/ 7 w 40"/>
                <a:gd name="T61" fmla="*/ 22 h 70"/>
                <a:gd name="T62" fmla="*/ 5 w 40"/>
                <a:gd name="T63" fmla="*/ 20 h 70"/>
                <a:gd name="T64" fmla="*/ 4 w 40"/>
                <a:gd name="T65" fmla="*/ 19 h 70"/>
                <a:gd name="T66" fmla="*/ 4 w 40"/>
                <a:gd name="T67" fmla="*/ 20 h 70"/>
                <a:gd name="T68" fmla="*/ 2 w 40"/>
                <a:gd name="T69" fmla="*/ 12 h 70"/>
                <a:gd name="T70" fmla="*/ 8 w 40"/>
                <a:gd name="T71" fmla="*/ 13 h 70"/>
                <a:gd name="T72" fmla="*/ 3 w 40"/>
                <a:gd name="T73" fmla="*/ 11 h 70"/>
                <a:gd name="T74" fmla="*/ 6 w 40"/>
                <a:gd name="T75" fmla="*/ 6 h 70"/>
                <a:gd name="T76" fmla="*/ 9 w 40"/>
                <a:gd name="T77" fmla="*/ 6 h 70"/>
                <a:gd name="T78" fmla="*/ 6 w 40"/>
                <a:gd name="T79" fmla="*/ 5 h 70"/>
                <a:gd name="T80" fmla="*/ 13 w 40"/>
                <a:gd name="T81" fmla="*/ 3 h 70"/>
                <a:gd name="T82" fmla="*/ 16 w 40"/>
                <a:gd name="T83" fmla="*/ 3 h 70"/>
                <a:gd name="T84" fmla="*/ 17 w 40"/>
                <a:gd name="T85" fmla="*/ 0 h 70"/>
                <a:gd name="T86" fmla="*/ 20 w 40"/>
                <a:gd name="T87" fmla="*/ 5 h 70"/>
                <a:gd name="T88" fmla="*/ 25 w 40"/>
                <a:gd name="T89" fmla="*/ 1 h 70"/>
                <a:gd name="T90" fmla="*/ 29 w 40"/>
                <a:gd name="T91" fmla="*/ 4 h 70"/>
                <a:gd name="T92" fmla="*/ 29 w 40"/>
                <a:gd name="T93" fmla="*/ 6 h 70"/>
                <a:gd name="T94" fmla="*/ 35 w 40"/>
                <a:gd name="T95" fmla="*/ 8 h 70"/>
                <a:gd name="T96" fmla="*/ 32 w 40"/>
                <a:gd name="T97" fmla="*/ 10 h 70"/>
                <a:gd name="T98" fmla="*/ 37 w 40"/>
                <a:gd name="T99" fmla="*/ 9 h 70"/>
                <a:gd name="T100" fmla="*/ 36 w 40"/>
                <a:gd name="T101" fmla="*/ 14 h 70"/>
                <a:gd name="T102" fmla="*/ 38 w 40"/>
                <a:gd name="T103" fmla="*/ 15 h 70"/>
                <a:gd name="T104" fmla="*/ 3 w 40"/>
                <a:gd name="T105" fmla="*/ 11 h 70"/>
                <a:gd name="T106" fmla="*/ 7 w 40"/>
                <a:gd name="T107" fmla="*/ 14 h 70"/>
                <a:gd name="T108" fmla="*/ 3 w 40"/>
                <a:gd name="T109" fmla="*/ 11 h 70"/>
                <a:gd name="T110" fmla="*/ 9 w 40"/>
                <a:gd name="T111" fmla="*/ 7 h 70"/>
                <a:gd name="T112" fmla="*/ 6 w 40"/>
                <a:gd name="T113" fmla="*/ 6 h 70"/>
                <a:gd name="T114" fmla="*/ 32 w 40"/>
                <a:gd name="T115" fmla="*/ 10 h 70"/>
                <a:gd name="T116" fmla="*/ 38 w 40"/>
                <a:gd name="T117" fmla="*/ 14 h 70"/>
                <a:gd name="T118" fmla="*/ 35 w 40"/>
                <a:gd name="T119"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70">
                  <a:moveTo>
                    <a:pt x="39" y="14"/>
                  </a:moveTo>
                  <a:cubicBezTo>
                    <a:pt x="39" y="14"/>
                    <a:pt x="39" y="14"/>
                    <a:pt x="39" y="14"/>
                  </a:cubicBezTo>
                  <a:cubicBezTo>
                    <a:pt x="39" y="13"/>
                    <a:pt x="39" y="12"/>
                    <a:pt x="39" y="11"/>
                  </a:cubicBezTo>
                  <a:cubicBezTo>
                    <a:pt x="38" y="10"/>
                    <a:pt x="37" y="9"/>
                    <a:pt x="35" y="8"/>
                  </a:cubicBezTo>
                  <a:cubicBezTo>
                    <a:pt x="36" y="7"/>
                    <a:pt x="35" y="6"/>
                    <a:pt x="34" y="5"/>
                  </a:cubicBezTo>
                  <a:cubicBezTo>
                    <a:pt x="32" y="4"/>
                    <a:pt x="31" y="4"/>
                    <a:pt x="29" y="4"/>
                  </a:cubicBezTo>
                  <a:cubicBezTo>
                    <a:pt x="29" y="4"/>
                    <a:pt x="29" y="4"/>
                    <a:pt x="29" y="4"/>
                  </a:cubicBezTo>
                  <a:cubicBezTo>
                    <a:pt x="29" y="3"/>
                    <a:pt x="28" y="2"/>
                    <a:pt x="27" y="2"/>
                  </a:cubicBezTo>
                  <a:cubicBezTo>
                    <a:pt x="27" y="1"/>
                    <a:pt x="26" y="1"/>
                    <a:pt x="25" y="1"/>
                  </a:cubicBezTo>
                  <a:cubicBezTo>
                    <a:pt x="24" y="1"/>
                    <a:pt x="23" y="1"/>
                    <a:pt x="22" y="1"/>
                  </a:cubicBezTo>
                  <a:cubicBezTo>
                    <a:pt x="21" y="0"/>
                    <a:pt x="18" y="0"/>
                    <a:pt x="16" y="0"/>
                  </a:cubicBezTo>
                  <a:cubicBezTo>
                    <a:pt x="15" y="0"/>
                    <a:pt x="13" y="1"/>
                    <a:pt x="13" y="2"/>
                  </a:cubicBezTo>
                  <a:cubicBezTo>
                    <a:pt x="12" y="2"/>
                    <a:pt x="12" y="2"/>
                    <a:pt x="12" y="2"/>
                  </a:cubicBezTo>
                  <a:cubicBezTo>
                    <a:pt x="10" y="2"/>
                    <a:pt x="6" y="3"/>
                    <a:pt x="6" y="6"/>
                  </a:cubicBezTo>
                  <a:cubicBezTo>
                    <a:pt x="6" y="6"/>
                    <a:pt x="6" y="6"/>
                    <a:pt x="6" y="6"/>
                  </a:cubicBezTo>
                  <a:cubicBezTo>
                    <a:pt x="5" y="6"/>
                    <a:pt x="5" y="6"/>
                    <a:pt x="4" y="6"/>
                  </a:cubicBezTo>
                  <a:cubicBezTo>
                    <a:pt x="2" y="7"/>
                    <a:pt x="2" y="8"/>
                    <a:pt x="2" y="10"/>
                  </a:cubicBezTo>
                  <a:cubicBezTo>
                    <a:pt x="2" y="10"/>
                    <a:pt x="2" y="11"/>
                    <a:pt x="2" y="11"/>
                  </a:cubicBezTo>
                  <a:cubicBezTo>
                    <a:pt x="1" y="11"/>
                    <a:pt x="1" y="12"/>
                    <a:pt x="0" y="13"/>
                  </a:cubicBezTo>
                  <a:cubicBezTo>
                    <a:pt x="0" y="14"/>
                    <a:pt x="0" y="15"/>
                    <a:pt x="0" y="16"/>
                  </a:cubicBezTo>
                  <a:cubicBezTo>
                    <a:pt x="0" y="17"/>
                    <a:pt x="0" y="18"/>
                    <a:pt x="1" y="18"/>
                  </a:cubicBezTo>
                  <a:cubicBezTo>
                    <a:pt x="1" y="20"/>
                    <a:pt x="3" y="20"/>
                    <a:pt x="5" y="20"/>
                  </a:cubicBezTo>
                  <a:cubicBezTo>
                    <a:pt x="5" y="20"/>
                    <a:pt x="5" y="20"/>
                    <a:pt x="5" y="20"/>
                  </a:cubicBezTo>
                  <a:cubicBezTo>
                    <a:pt x="6" y="21"/>
                    <a:pt x="7" y="22"/>
                    <a:pt x="7" y="22"/>
                  </a:cubicBezTo>
                  <a:cubicBezTo>
                    <a:pt x="8" y="23"/>
                    <a:pt x="9" y="24"/>
                    <a:pt x="11" y="25"/>
                  </a:cubicBezTo>
                  <a:cubicBezTo>
                    <a:pt x="13" y="27"/>
                    <a:pt x="16" y="29"/>
                    <a:pt x="19" y="30"/>
                  </a:cubicBezTo>
                  <a:cubicBezTo>
                    <a:pt x="19" y="70"/>
                    <a:pt x="19" y="70"/>
                    <a:pt x="19" y="70"/>
                  </a:cubicBezTo>
                  <a:cubicBezTo>
                    <a:pt x="21" y="70"/>
                    <a:pt x="21" y="70"/>
                    <a:pt x="21" y="70"/>
                  </a:cubicBezTo>
                  <a:cubicBezTo>
                    <a:pt x="21" y="30"/>
                    <a:pt x="21" y="30"/>
                    <a:pt x="21" y="30"/>
                  </a:cubicBezTo>
                  <a:cubicBezTo>
                    <a:pt x="21" y="30"/>
                    <a:pt x="21" y="30"/>
                    <a:pt x="22" y="29"/>
                  </a:cubicBezTo>
                  <a:cubicBezTo>
                    <a:pt x="22" y="29"/>
                    <a:pt x="23" y="28"/>
                    <a:pt x="23" y="28"/>
                  </a:cubicBezTo>
                  <a:cubicBezTo>
                    <a:pt x="24" y="26"/>
                    <a:pt x="25" y="25"/>
                    <a:pt x="26" y="24"/>
                  </a:cubicBezTo>
                  <a:cubicBezTo>
                    <a:pt x="29" y="22"/>
                    <a:pt x="31" y="19"/>
                    <a:pt x="33" y="17"/>
                  </a:cubicBezTo>
                  <a:cubicBezTo>
                    <a:pt x="34" y="17"/>
                    <a:pt x="34" y="18"/>
                    <a:pt x="35" y="18"/>
                  </a:cubicBezTo>
                  <a:cubicBezTo>
                    <a:pt x="35" y="18"/>
                    <a:pt x="36" y="18"/>
                    <a:pt x="36" y="18"/>
                  </a:cubicBezTo>
                  <a:cubicBezTo>
                    <a:pt x="37" y="18"/>
                    <a:pt x="38" y="18"/>
                    <a:pt x="39" y="17"/>
                  </a:cubicBezTo>
                  <a:cubicBezTo>
                    <a:pt x="40" y="17"/>
                    <a:pt x="40" y="15"/>
                    <a:pt x="39" y="14"/>
                  </a:cubicBezTo>
                  <a:close/>
                  <a:moveTo>
                    <a:pt x="29" y="6"/>
                  </a:moveTo>
                  <a:cubicBezTo>
                    <a:pt x="28" y="7"/>
                    <a:pt x="28" y="7"/>
                    <a:pt x="27" y="7"/>
                  </a:cubicBezTo>
                  <a:cubicBezTo>
                    <a:pt x="27" y="7"/>
                    <a:pt x="27" y="6"/>
                    <a:pt x="27" y="6"/>
                  </a:cubicBezTo>
                  <a:cubicBezTo>
                    <a:pt x="27" y="5"/>
                    <a:pt x="27" y="5"/>
                    <a:pt x="28" y="4"/>
                  </a:cubicBezTo>
                  <a:cubicBezTo>
                    <a:pt x="28" y="4"/>
                    <a:pt x="28" y="4"/>
                    <a:pt x="29" y="4"/>
                  </a:cubicBezTo>
                  <a:cubicBezTo>
                    <a:pt x="29" y="5"/>
                    <a:pt x="29" y="6"/>
                    <a:pt x="29" y="6"/>
                  </a:cubicBezTo>
                  <a:close/>
                  <a:moveTo>
                    <a:pt x="24" y="3"/>
                  </a:moveTo>
                  <a:cubicBezTo>
                    <a:pt x="24" y="5"/>
                    <a:pt x="23" y="5"/>
                    <a:pt x="22" y="5"/>
                  </a:cubicBezTo>
                  <a:cubicBezTo>
                    <a:pt x="20" y="5"/>
                    <a:pt x="20" y="3"/>
                    <a:pt x="21" y="2"/>
                  </a:cubicBezTo>
                  <a:cubicBezTo>
                    <a:pt x="21" y="2"/>
                    <a:pt x="22" y="2"/>
                    <a:pt x="22" y="2"/>
                  </a:cubicBezTo>
                  <a:cubicBezTo>
                    <a:pt x="23" y="2"/>
                    <a:pt x="23" y="2"/>
                    <a:pt x="24" y="3"/>
                  </a:cubicBezTo>
                  <a:close/>
                  <a:moveTo>
                    <a:pt x="13" y="3"/>
                  </a:moveTo>
                  <a:cubicBezTo>
                    <a:pt x="14" y="2"/>
                    <a:pt x="15" y="2"/>
                    <a:pt x="15" y="3"/>
                  </a:cubicBezTo>
                  <a:cubicBezTo>
                    <a:pt x="16" y="4"/>
                    <a:pt x="16" y="5"/>
                    <a:pt x="16" y="5"/>
                  </a:cubicBezTo>
                  <a:cubicBezTo>
                    <a:pt x="15" y="6"/>
                    <a:pt x="14" y="6"/>
                    <a:pt x="14" y="5"/>
                  </a:cubicBezTo>
                  <a:cubicBezTo>
                    <a:pt x="13" y="4"/>
                    <a:pt x="13" y="3"/>
                    <a:pt x="13" y="3"/>
                  </a:cubicBezTo>
                  <a:close/>
                  <a:moveTo>
                    <a:pt x="5" y="20"/>
                  </a:moveTo>
                  <a:cubicBezTo>
                    <a:pt x="5" y="19"/>
                    <a:pt x="5" y="19"/>
                    <a:pt x="5" y="19"/>
                  </a:cubicBezTo>
                  <a:cubicBezTo>
                    <a:pt x="5" y="19"/>
                    <a:pt x="5" y="19"/>
                    <a:pt x="5" y="19"/>
                  </a:cubicBezTo>
                  <a:cubicBezTo>
                    <a:pt x="5" y="19"/>
                    <a:pt x="5" y="18"/>
                    <a:pt x="5" y="18"/>
                  </a:cubicBezTo>
                  <a:cubicBezTo>
                    <a:pt x="6" y="18"/>
                    <a:pt x="6" y="19"/>
                    <a:pt x="6" y="19"/>
                  </a:cubicBezTo>
                  <a:cubicBezTo>
                    <a:pt x="6" y="19"/>
                    <a:pt x="6" y="19"/>
                    <a:pt x="6" y="19"/>
                  </a:cubicBezTo>
                  <a:cubicBezTo>
                    <a:pt x="5" y="19"/>
                    <a:pt x="5" y="20"/>
                    <a:pt x="5" y="20"/>
                  </a:cubicBezTo>
                  <a:close/>
                  <a:moveTo>
                    <a:pt x="19" y="30"/>
                  </a:moveTo>
                  <a:cubicBezTo>
                    <a:pt x="16" y="28"/>
                    <a:pt x="14" y="27"/>
                    <a:pt x="11" y="25"/>
                  </a:cubicBezTo>
                  <a:cubicBezTo>
                    <a:pt x="10" y="24"/>
                    <a:pt x="9" y="23"/>
                    <a:pt x="8" y="22"/>
                  </a:cubicBezTo>
                  <a:cubicBezTo>
                    <a:pt x="10" y="21"/>
                    <a:pt x="11" y="20"/>
                    <a:pt x="13" y="18"/>
                  </a:cubicBezTo>
                  <a:cubicBezTo>
                    <a:pt x="14" y="18"/>
                    <a:pt x="15" y="17"/>
                    <a:pt x="16" y="16"/>
                  </a:cubicBezTo>
                  <a:cubicBezTo>
                    <a:pt x="16" y="16"/>
                    <a:pt x="17" y="15"/>
                    <a:pt x="17" y="15"/>
                  </a:cubicBezTo>
                  <a:cubicBezTo>
                    <a:pt x="18" y="14"/>
                    <a:pt x="18" y="13"/>
                    <a:pt x="19" y="13"/>
                  </a:cubicBezTo>
                  <a:cubicBezTo>
                    <a:pt x="19" y="13"/>
                    <a:pt x="19" y="13"/>
                    <a:pt x="19" y="13"/>
                  </a:cubicBezTo>
                  <a:lnTo>
                    <a:pt x="19" y="30"/>
                  </a:lnTo>
                  <a:close/>
                  <a:moveTo>
                    <a:pt x="26" y="24"/>
                  </a:moveTo>
                  <a:cubicBezTo>
                    <a:pt x="25" y="25"/>
                    <a:pt x="24" y="26"/>
                    <a:pt x="23" y="27"/>
                  </a:cubicBezTo>
                  <a:cubicBezTo>
                    <a:pt x="23" y="27"/>
                    <a:pt x="22" y="28"/>
                    <a:pt x="22" y="29"/>
                  </a:cubicBezTo>
                  <a:cubicBezTo>
                    <a:pt x="22" y="29"/>
                    <a:pt x="21" y="29"/>
                    <a:pt x="21" y="30"/>
                  </a:cubicBezTo>
                  <a:cubicBezTo>
                    <a:pt x="21" y="13"/>
                    <a:pt x="21" y="13"/>
                    <a:pt x="21" y="13"/>
                  </a:cubicBezTo>
                  <a:cubicBezTo>
                    <a:pt x="21" y="14"/>
                    <a:pt x="22" y="14"/>
                    <a:pt x="22" y="15"/>
                  </a:cubicBezTo>
                  <a:cubicBezTo>
                    <a:pt x="23" y="15"/>
                    <a:pt x="24" y="16"/>
                    <a:pt x="25" y="16"/>
                  </a:cubicBezTo>
                  <a:cubicBezTo>
                    <a:pt x="28" y="17"/>
                    <a:pt x="30" y="18"/>
                    <a:pt x="32" y="18"/>
                  </a:cubicBezTo>
                  <a:cubicBezTo>
                    <a:pt x="30" y="20"/>
                    <a:pt x="28" y="22"/>
                    <a:pt x="26" y="24"/>
                  </a:cubicBezTo>
                  <a:close/>
                  <a:moveTo>
                    <a:pt x="38" y="17"/>
                  </a:moveTo>
                  <a:cubicBezTo>
                    <a:pt x="38" y="18"/>
                    <a:pt x="37" y="17"/>
                    <a:pt x="36" y="18"/>
                  </a:cubicBezTo>
                  <a:cubicBezTo>
                    <a:pt x="35" y="18"/>
                    <a:pt x="34" y="17"/>
                    <a:pt x="33" y="17"/>
                  </a:cubicBezTo>
                  <a:cubicBezTo>
                    <a:pt x="33" y="17"/>
                    <a:pt x="33" y="17"/>
                    <a:pt x="33" y="17"/>
                  </a:cubicBezTo>
                  <a:cubicBezTo>
                    <a:pt x="33" y="17"/>
                    <a:pt x="33" y="17"/>
                    <a:pt x="33" y="17"/>
                  </a:cubicBezTo>
                  <a:cubicBezTo>
                    <a:pt x="33" y="17"/>
                    <a:pt x="33" y="17"/>
                    <a:pt x="32" y="17"/>
                  </a:cubicBezTo>
                  <a:cubicBezTo>
                    <a:pt x="30" y="17"/>
                    <a:pt x="28" y="17"/>
                    <a:pt x="26" y="16"/>
                  </a:cubicBezTo>
                  <a:cubicBezTo>
                    <a:pt x="24" y="16"/>
                    <a:pt x="23" y="15"/>
                    <a:pt x="22" y="14"/>
                  </a:cubicBezTo>
                  <a:cubicBezTo>
                    <a:pt x="22" y="14"/>
                    <a:pt x="21" y="13"/>
                    <a:pt x="21" y="13"/>
                  </a:cubicBezTo>
                  <a:cubicBezTo>
                    <a:pt x="21" y="13"/>
                    <a:pt x="21" y="13"/>
                    <a:pt x="21" y="13"/>
                  </a:cubicBezTo>
                  <a:cubicBezTo>
                    <a:pt x="19" y="13"/>
                    <a:pt x="19" y="13"/>
                    <a:pt x="19" y="13"/>
                  </a:cubicBezTo>
                  <a:cubicBezTo>
                    <a:pt x="19" y="13"/>
                    <a:pt x="19" y="13"/>
                    <a:pt x="19" y="13"/>
                  </a:cubicBezTo>
                  <a:cubicBezTo>
                    <a:pt x="19" y="13"/>
                    <a:pt x="19" y="13"/>
                    <a:pt x="19" y="13"/>
                  </a:cubicBezTo>
                  <a:cubicBezTo>
                    <a:pt x="17" y="14"/>
                    <a:pt x="15" y="16"/>
                    <a:pt x="14" y="18"/>
                  </a:cubicBezTo>
                  <a:cubicBezTo>
                    <a:pt x="12" y="19"/>
                    <a:pt x="10" y="21"/>
                    <a:pt x="7" y="22"/>
                  </a:cubicBezTo>
                  <a:cubicBezTo>
                    <a:pt x="7" y="22"/>
                    <a:pt x="7" y="22"/>
                    <a:pt x="7" y="22"/>
                  </a:cubicBezTo>
                  <a:cubicBezTo>
                    <a:pt x="7" y="22"/>
                    <a:pt x="7" y="22"/>
                    <a:pt x="7" y="22"/>
                  </a:cubicBezTo>
                  <a:cubicBezTo>
                    <a:pt x="7" y="21"/>
                    <a:pt x="6" y="20"/>
                    <a:pt x="5" y="20"/>
                  </a:cubicBezTo>
                  <a:cubicBezTo>
                    <a:pt x="6" y="20"/>
                    <a:pt x="7" y="19"/>
                    <a:pt x="6" y="18"/>
                  </a:cubicBezTo>
                  <a:cubicBezTo>
                    <a:pt x="6" y="17"/>
                    <a:pt x="4" y="18"/>
                    <a:pt x="4" y="19"/>
                  </a:cubicBezTo>
                  <a:cubicBezTo>
                    <a:pt x="4" y="19"/>
                    <a:pt x="4" y="19"/>
                    <a:pt x="4" y="19"/>
                  </a:cubicBezTo>
                  <a:cubicBezTo>
                    <a:pt x="4" y="19"/>
                    <a:pt x="4" y="19"/>
                    <a:pt x="4" y="19"/>
                  </a:cubicBezTo>
                  <a:cubicBezTo>
                    <a:pt x="4" y="19"/>
                    <a:pt x="5" y="20"/>
                    <a:pt x="5" y="20"/>
                  </a:cubicBezTo>
                  <a:cubicBezTo>
                    <a:pt x="5" y="20"/>
                    <a:pt x="4" y="20"/>
                    <a:pt x="4" y="20"/>
                  </a:cubicBezTo>
                  <a:cubicBezTo>
                    <a:pt x="3" y="20"/>
                    <a:pt x="1" y="19"/>
                    <a:pt x="1" y="18"/>
                  </a:cubicBezTo>
                  <a:cubicBezTo>
                    <a:pt x="0" y="17"/>
                    <a:pt x="0" y="15"/>
                    <a:pt x="0" y="14"/>
                  </a:cubicBezTo>
                  <a:cubicBezTo>
                    <a:pt x="1" y="13"/>
                    <a:pt x="1" y="12"/>
                    <a:pt x="2" y="12"/>
                  </a:cubicBezTo>
                  <a:cubicBezTo>
                    <a:pt x="2" y="12"/>
                    <a:pt x="2" y="12"/>
                    <a:pt x="3" y="13"/>
                  </a:cubicBezTo>
                  <a:cubicBezTo>
                    <a:pt x="3" y="13"/>
                    <a:pt x="4" y="14"/>
                    <a:pt x="4" y="14"/>
                  </a:cubicBezTo>
                  <a:cubicBezTo>
                    <a:pt x="6" y="15"/>
                    <a:pt x="8" y="14"/>
                    <a:pt x="8" y="13"/>
                  </a:cubicBezTo>
                  <a:cubicBezTo>
                    <a:pt x="8" y="12"/>
                    <a:pt x="7" y="12"/>
                    <a:pt x="7" y="12"/>
                  </a:cubicBezTo>
                  <a:cubicBezTo>
                    <a:pt x="6" y="11"/>
                    <a:pt x="5" y="11"/>
                    <a:pt x="4" y="11"/>
                  </a:cubicBezTo>
                  <a:cubicBezTo>
                    <a:pt x="4" y="11"/>
                    <a:pt x="3" y="11"/>
                    <a:pt x="3" y="11"/>
                  </a:cubicBezTo>
                  <a:cubicBezTo>
                    <a:pt x="3" y="11"/>
                    <a:pt x="3" y="11"/>
                    <a:pt x="2" y="11"/>
                  </a:cubicBezTo>
                  <a:cubicBezTo>
                    <a:pt x="2" y="10"/>
                    <a:pt x="2" y="9"/>
                    <a:pt x="2" y="8"/>
                  </a:cubicBezTo>
                  <a:cubicBezTo>
                    <a:pt x="3" y="7"/>
                    <a:pt x="4" y="6"/>
                    <a:pt x="6" y="6"/>
                  </a:cubicBezTo>
                  <a:cubicBezTo>
                    <a:pt x="6" y="8"/>
                    <a:pt x="7" y="9"/>
                    <a:pt x="9" y="9"/>
                  </a:cubicBezTo>
                  <a:cubicBezTo>
                    <a:pt x="9" y="9"/>
                    <a:pt x="10" y="8"/>
                    <a:pt x="10" y="8"/>
                  </a:cubicBezTo>
                  <a:cubicBezTo>
                    <a:pt x="10" y="7"/>
                    <a:pt x="9" y="7"/>
                    <a:pt x="9" y="6"/>
                  </a:cubicBezTo>
                  <a:cubicBezTo>
                    <a:pt x="8" y="6"/>
                    <a:pt x="7" y="6"/>
                    <a:pt x="7" y="6"/>
                  </a:cubicBezTo>
                  <a:cubicBezTo>
                    <a:pt x="6" y="6"/>
                    <a:pt x="6" y="6"/>
                    <a:pt x="6" y="6"/>
                  </a:cubicBezTo>
                  <a:cubicBezTo>
                    <a:pt x="6" y="6"/>
                    <a:pt x="6" y="5"/>
                    <a:pt x="6" y="5"/>
                  </a:cubicBezTo>
                  <a:cubicBezTo>
                    <a:pt x="7" y="3"/>
                    <a:pt x="9" y="3"/>
                    <a:pt x="10" y="3"/>
                  </a:cubicBezTo>
                  <a:cubicBezTo>
                    <a:pt x="11" y="3"/>
                    <a:pt x="12" y="3"/>
                    <a:pt x="12" y="3"/>
                  </a:cubicBezTo>
                  <a:cubicBezTo>
                    <a:pt x="12" y="3"/>
                    <a:pt x="13" y="3"/>
                    <a:pt x="13" y="3"/>
                  </a:cubicBezTo>
                  <a:cubicBezTo>
                    <a:pt x="13" y="4"/>
                    <a:pt x="13" y="6"/>
                    <a:pt x="15" y="6"/>
                  </a:cubicBezTo>
                  <a:cubicBezTo>
                    <a:pt x="15" y="6"/>
                    <a:pt x="16" y="6"/>
                    <a:pt x="16" y="5"/>
                  </a:cubicBezTo>
                  <a:cubicBezTo>
                    <a:pt x="16" y="5"/>
                    <a:pt x="16" y="4"/>
                    <a:pt x="16" y="3"/>
                  </a:cubicBezTo>
                  <a:cubicBezTo>
                    <a:pt x="15" y="2"/>
                    <a:pt x="14" y="2"/>
                    <a:pt x="13" y="2"/>
                  </a:cubicBezTo>
                  <a:cubicBezTo>
                    <a:pt x="13" y="2"/>
                    <a:pt x="13" y="2"/>
                    <a:pt x="13" y="2"/>
                  </a:cubicBezTo>
                  <a:cubicBezTo>
                    <a:pt x="14" y="1"/>
                    <a:pt x="16" y="0"/>
                    <a:pt x="17" y="0"/>
                  </a:cubicBezTo>
                  <a:cubicBezTo>
                    <a:pt x="18" y="0"/>
                    <a:pt x="20" y="0"/>
                    <a:pt x="21" y="1"/>
                  </a:cubicBezTo>
                  <a:cubicBezTo>
                    <a:pt x="21" y="1"/>
                    <a:pt x="21" y="1"/>
                    <a:pt x="22" y="1"/>
                  </a:cubicBezTo>
                  <a:cubicBezTo>
                    <a:pt x="21" y="2"/>
                    <a:pt x="20" y="4"/>
                    <a:pt x="20" y="5"/>
                  </a:cubicBezTo>
                  <a:cubicBezTo>
                    <a:pt x="21" y="6"/>
                    <a:pt x="23" y="6"/>
                    <a:pt x="24" y="5"/>
                  </a:cubicBezTo>
                  <a:cubicBezTo>
                    <a:pt x="25" y="4"/>
                    <a:pt x="23" y="2"/>
                    <a:pt x="22" y="1"/>
                  </a:cubicBezTo>
                  <a:cubicBezTo>
                    <a:pt x="23" y="1"/>
                    <a:pt x="24" y="1"/>
                    <a:pt x="25" y="1"/>
                  </a:cubicBezTo>
                  <a:cubicBezTo>
                    <a:pt x="25" y="1"/>
                    <a:pt x="26" y="1"/>
                    <a:pt x="27" y="1"/>
                  </a:cubicBezTo>
                  <a:cubicBezTo>
                    <a:pt x="27" y="2"/>
                    <a:pt x="28" y="2"/>
                    <a:pt x="28" y="3"/>
                  </a:cubicBezTo>
                  <a:cubicBezTo>
                    <a:pt x="28" y="3"/>
                    <a:pt x="29" y="3"/>
                    <a:pt x="29" y="4"/>
                  </a:cubicBezTo>
                  <a:cubicBezTo>
                    <a:pt x="27" y="4"/>
                    <a:pt x="26" y="5"/>
                    <a:pt x="27" y="6"/>
                  </a:cubicBezTo>
                  <a:cubicBezTo>
                    <a:pt x="27" y="7"/>
                    <a:pt x="27" y="7"/>
                    <a:pt x="28" y="7"/>
                  </a:cubicBezTo>
                  <a:cubicBezTo>
                    <a:pt x="28" y="7"/>
                    <a:pt x="29" y="7"/>
                    <a:pt x="29" y="6"/>
                  </a:cubicBezTo>
                  <a:cubicBezTo>
                    <a:pt x="29" y="6"/>
                    <a:pt x="29" y="5"/>
                    <a:pt x="29" y="4"/>
                  </a:cubicBezTo>
                  <a:cubicBezTo>
                    <a:pt x="30" y="4"/>
                    <a:pt x="30" y="4"/>
                    <a:pt x="31" y="4"/>
                  </a:cubicBezTo>
                  <a:cubicBezTo>
                    <a:pt x="33" y="4"/>
                    <a:pt x="36" y="6"/>
                    <a:pt x="35" y="8"/>
                  </a:cubicBezTo>
                  <a:cubicBezTo>
                    <a:pt x="35" y="8"/>
                    <a:pt x="34" y="8"/>
                    <a:pt x="34" y="8"/>
                  </a:cubicBezTo>
                  <a:cubicBezTo>
                    <a:pt x="33" y="8"/>
                    <a:pt x="33" y="8"/>
                    <a:pt x="32" y="9"/>
                  </a:cubicBezTo>
                  <a:cubicBezTo>
                    <a:pt x="32" y="9"/>
                    <a:pt x="32" y="10"/>
                    <a:pt x="32" y="10"/>
                  </a:cubicBezTo>
                  <a:cubicBezTo>
                    <a:pt x="32" y="11"/>
                    <a:pt x="33" y="11"/>
                    <a:pt x="34" y="10"/>
                  </a:cubicBezTo>
                  <a:cubicBezTo>
                    <a:pt x="34" y="10"/>
                    <a:pt x="35" y="9"/>
                    <a:pt x="35" y="9"/>
                  </a:cubicBezTo>
                  <a:cubicBezTo>
                    <a:pt x="36" y="9"/>
                    <a:pt x="36" y="9"/>
                    <a:pt x="37" y="9"/>
                  </a:cubicBezTo>
                  <a:cubicBezTo>
                    <a:pt x="38" y="10"/>
                    <a:pt x="40" y="12"/>
                    <a:pt x="38" y="14"/>
                  </a:cubicBezTo>
                  <a:cubicBezTo>
                    <a:pt x="38" y="14"/>
                    <a:pt x="38" y="14"/>
                    <a:pt x="38" y="14"/>
                  </a:cubicBezTo>
                  <a:cubicBezTo>
                    <a:pt x="38" y="14"/>
                    <a:pt x="37" y="14"/>
                    <a:pt x="36" y="14"/>
                  </a:cubicBezTo>
                  <a:cubicBezTo>
                    <a:pt x="36" y="14"/>
                    <a:pt x="35" y="14"/>
                    <a:pt x="35" y="15"/>
                  </a:cubicBezTo>
                  <a:cubicBezTo>
                    <a:pt x="34" y="16"/>
                    <a:pt x="37" y="15"/>
                    <a:pt x="37" y="15"/>
                  </a:cubicBezTo>
                  <a:cubicBezTo>
                    <a:pt x="38" y="15"/>
                    <a:pt x="38" y="15"/>
                    <a:pt x="38" y="15"/>
                  </a:cubicBezTo>
                  <a:cubicBezTo>
                    <a:pt x="39" y="15"/>
                    <a:pt x="40" y="17"/>
                    <a:pt x="38" y="17"/>
                  </a:cubicBezTo>
                  <a:close/>
                  <a:moveTo>
                    <a:pt x="3" y="11"/>
                  </a:moveTo>
                  <a:cubicBezTo>
                    <a:pt x="3" y="11"/>
                    <a:pt x="3" y="11"/>
                    <a:pt x="3" y="11"/>
                  </a:cubicBezTo>
                  <a:cubicBezTo>
                    <a:pt x="4" y="11"/>
                    <a:pt x="5" y="12"/>
                    <a:pt x="6" y="12"/>
                  </a:cubicBezTo>
                  <a:cubicBezTo>
                    <a:pt x="6" y="12"/>
                    <a:pt x="7" y="12"/>
                    <a:pt x="7" y="12"/>
                  </a:cubicBezTo>
                  <a:cubicBezTo>
                    <a:pt x="9" y="13"/>
                    <a:pt x="7" y="14"/>
                    <a:pt x="7" y="14"/>
                  </a:cubicBezTo>
                  <a:cubicBezTo>
                    <a:pt x="6" y="14"/>
                    <a:pt x="6" y="14"/>
                    <a:pt x="6" y="14"/>
                  </a:cubicBezTo>
                  <a:cubicBezTo>
                    <a:pt x="4" y="14"/>
                    <a:pt x="3" y="13"/>
                    <a:pt x="3" y="12"/>
                  </a:cubicBezTo>
                  <a:cubicBezTo>
                    <a:pt x="3" y="12"/>
                    <a:pt x="3" y="12"/>
                    <a:pt x="3" y="11"/>
                  </a:cubicBezTo>
                  <a:close/>
                  <a:moveTo>
                    <a:pt x="6" y="6"/>
                  </a:moveTo>
                  <a:cubicBezTo>
                    <a:pt x="7" y="6"/>
                    <a:pt x="7" y="6"/>
                    <a:pt x="8" y="6"/>
                  </a:cubicBezTo>
                  <a:cubicBezTo>
                    <a:pt x="8" y="6"/>
                    <a:pt x="9" y="7"/>
                    <a:pt x="9" y="7"/>
                  </a:cubicBezTo>
                  <a:cubicBezTo>
                    <a:pt x="10" y="8"/>
                    <a:pt x="9" y="9"/>
                    <a:pt x="8" y="9"/>
                  </a:cubicBezTo>
                  <a:cubicBezTo>
                    <a:pt x="8" y="9"/>
                    <a:pt x="8" y="8"/>
                    <a:pt x="7" y="8"/>
                  </a:cubicBezTo>
                  <a:cubicBezTo>
                    <a:pt x="7" y="8"/>
                    <a:pt x="6" y="7"/>
                    <a:pt x="6" y="6"/>
                  </a:cubicBezTo>
                  <a:close/>
                  <a:moveTo>
                    <a:pt x="35" y="9"/>
                  </a:moveTo>
                  <a:cubicBezTo>
                    <a:pt x="35" y="9"/>
                    <a:pt x="34" y="10"/>
                    <a:pt x="34" y="10"/>
                  </a:cubicBezTo>
                  <a:cubicBezTo>
                    <a:pt x="33" y="10"/>
                    <a:pt x="32" y="11"/>
                    <a:pt x="32" y="10"/>
                  </a:cubicBezTo>
                  <a:cubicBezTo>
                    <a:pt x="32" y="9"/>
                    <a:pt x="32" y="9"/>
                    <a:pt x="33" y="9"/>
                  </a:cubicBezTo>
                  <a:cubicBezTo>
                    <a:pt x="33" y="8"/>
                    <a:pt x="34" y="8"/>
                    <a:pt x="35" y="9"/>
                  </a:cubicBezTo>
                  <a:close/>
                  <a:moveTo>
                    <a:pt x="38" y="14"/>
                  </a:moveTo>
                  <a:cubicBezTo>
                    <a:pt x="38" y="15"/>
                    <a:pt x="37" y="15"/>
                    <a:pt x="36" y="15"/>
                  </a:cubicBezTo>
                  <a:cubicBezTo>
                    <a:pt x="36" y="15"/>
                    <a:pt x="36" y="15"/>
                    <a:pt x="35" y="15"/>
                  </a:cubicBezTo>
                  <a:cubicBezTo>
                    <a:pt x="35" y="15"/>
                    <a:pt x="35" y="15"/>
                    <a:pt x="35" y="14"/>
                  </a:cubicBezTo>
                  <a:cubicBezTo>
                    <a:pt x="36" y="14"/>
                    <a:pt x="36" y="14"/>
                    <a:pt x="36" y="14"/>
                  </a:cubicBezTo>
                  <a:cubicBezTo>
                    <a:pt x="37" y="14"/>
                    <a:pt x="38" y="14"/>
                    <a:pt x="38"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思源黑体 CN Bold" panose="020B0800000000000000" pitchFamily="34" charset="-122"/>
                <a:ea typeface="思源黑体 CN Bold" panose="020B0800000000000000" pitchFamily="34" charset="-122"/>
              </a:endParaRPr>
            </a:p>
          </p:txBody>
        </p:sp>
      </p:grpSp>
      <p:sp>
        <p:nvSpPr>
          <p:cNvPr id="33" name="Freeform 40">
            <a:extLst>
              <a:ext uri="{FF2B5EF4-FFF2-40B4-BE49-F238E27FC236}">
                <a16:creationId xmlns:a16="http://schemas.microsoft.com/office/drawing/2014/main" id="{6A2E2F42-19CC-4DEA-ADAC-DEF4F7F00201}"/>
              </a:ext>
            </a:extLst>
          </p:cNvPr>
          <p:cNvSpPr>
            <a:spLocks noEditPoints="1"/>
          </p:cNvSpPr>
          <p:nvPr/>
        </p:nvSpPr>
        <p:spPr bwMode="auto">
          <a:xfrm>
            <a:off x="5204985" y="3700988"/>
            <a:ext cx="652463" cy="417513"/>
          </a:xfrm>
          <a:custGeom>
            <a:avLst/>
            <a:gdLst>
              <a:gd name="T0" fmla="*/ 61 w 154"/>
              <a:gd name="T1" fmla="*/ 93 h 98"/>
              <a:gd name="T2" fmla="*/ 51 w 154"/>
              <a:gd name="T3" fmla="*/ 86 h 98"/>
              <a:gd name="T4" fmla="*/ 41 w 154"/>
              <a:gd name="T5" fmla="*/ 79 h 98"/>
              <a:gd name="T6" fmla="*/ 33 w 154"/>
              <a:gd name="T7" fmla="*/ 62 h 98"/>
              <a:gd name="T8" fmla="*/ 0 w 154"/>
              <a:gd name="T9" fmla="*/ 40 h 98"/>
              <a:gd name="T10" fmla="*/ 49 w 154"/>
              <a:gd name="T11" fmla="*/ 17 h 98"/>
              <a:gd name="T12" fmla="*/ 76 w 154"/>
              <a:gd name="T13" fmla="*/ 21 h 98"/>
              <a:gd name="T14" fmla="*/ 105 w 154"/>
              <a:gd name="T15" fmla="*/ 22 h 98"/>
              <a:gd name="T16" fmla="*/ 121 w 154"/>
              <a:gd name="T17" fmla="*/ 0 h 98"/>
              <a:gd name="T18" fmla="*/ 129 w 154"/>
              <a:gd name="T19" fmla="*/ 48 h 98"/>
              <a:gd name="T20" fmla="*/ 111 w 154"/>
              <a:gd name="T21" fmla="*/ 75 h 98"/>
              <a:gd name="T22" fmla="*/ 96 w 154"/>
              <a:gd name="T23" fmla="*/ 86 h 98"/>
              <a:gd name="T24" fmla="*/ 84 w 154"/>
              <a:gd name="T25" fmla="*/ 98 h 98"/>
              <a:gd name="T26" fmla="*/ 63 w 154"/>
              <a:gd name="T27" fmla="*/ 95 h 98"/>
              <a:gd name="T28" fmla="*/ 73 w 154"/>
              <a:gd name="T29" fmla="*/ 90 h 98"/>
              <a:gd name="T30" fmla="*/ 73 w 154"/>
              <a:gd name="T31" fmla="*/ 84 h 98"/>
              <a:gd name="T32" fmla="*/ 68 w 154"/>
              <a:gd name="T33" fmla="*/ 91 h 98"/>
              <a:gd name="T34" fmla="*/ 81 w 154"/>
              <a:gd name="T35" fmla="*/ 90 h 98"/>
              <a:gd name="T36" fmla="*/ 81 w 154"/>
              <a:gd name="T37" fmla="*/ 91 h 98"/>
              <a:gd name="T38" fmla="*/ 66 w 154"/>
              <a:gd name="T39" fmla="*/ 80 h 98"/>
              <a:gd name="T40" fmla="*/ 64 w 154"/>
              <a:gd name="T41" fmla="*/ 78 h 98"/>
              <a:gd name="T42" fmla="*/ 62 w 154"/>
              <a:gd name="T43" fmla="*/ 87 h 98"/>
              <a:gd name="T44" fmla="*/ 90 w 154"/>
              <a:gd name="T45" fmla="*/ 85 h 98"/>
              <a:gd name="T46" fmla="*/ 95 w 154"/>
              <a:gd name="T47" fmla="*/ 80 h 98"/>
              <a:gd name="T48" fmla="*/ 82 w 154"/>
              <a:gd name="T49" fmla="*/ 57 h 98"/>
              <a:gd name="T50" fmla="*/ 106 w 154"/>
              <a:gd name="T51" fmla="*/ 71 h 98"/>
              <a:gd name="T52" fmla="*/ 78 w 154"/>
              <a:gd name="T53" fmla="*/ 41 h 98"/>
              <a:gd name="T54" fmla="*/ 56 w 154"/>
              <a:gd name="T55" fmla="*/ 48 h 98"/>
              <a:gd name="T56" fmla="*/ 70 w 154"/>
              <a:gd name="T57" fmla="*/ 23 h 98"/>
              <a:gd name="T58" fmla="*/ 27 w 154"/>
              <a:gd name="T59" fmla="*/ 47 h 98"/>
              <a:gd name="T60" fmla="*/ 45 w 154"/>
              <a:gd name="T61" fmla="*/ 62 h 98"/>
              <a:gd name="T62" fmla="*/ 55 w 154"/>
              <a:gd name="T63" fmla="*/ 64 h 98"/>
              <a:gd name="T64" fmla="*/ 64 w 154"/>
              <a:gd name="T65" fmla="*/ 72 h 98"/>
              <a:gd name="T66" fmla="*/ 65 w 154"/>
              <a:gd name="T67" fmla="*/ 71 h 98"/>
              <a:gd name="T68" fmla="*/ 54 w 154"/>
              <a:gd name="T69" fmla="*/ 81 h 98"/>
              <a:gd name="T70" fmla="*/ 58 w 154"/>
              <a:gd name="T71" fmla="*/ 71 h 98"/>
              <a:gd name="T72" fmla="*/ 49 w 154"/>
              <a:gd name="T73" fmla="*/ 77 h 98"/>
              <a:gd name="T74" fmla="*/ 54 w 154"/>
              <a:gd name="T75" fmla="*/ 81 h 98"/>
              <a:gd name="T76" fmla="*/ 46 w 154"/>
              <a:gd name="T77" fmla="*/ 67 h 98"/>
              <a:gd name="T78" fmla="*/ 43 w 154"/>
              <a:gd name="T79" fmla="*/ 69 h 98"/>
              <a:gd name="T80" fmla="*/ 42 w 154"/>
              <a:gd name="T81" fmla="*/ 72 h 98"/>
              <a:gd name="T82" fmla="*/ 108 w 154"/>
              <a:gd name="T83" fmla="*/ 60 h 98"/>
              <a:gd name="T84" fmla="*/ 110 w 154"/>
              <a:gd name="T85" fmla="*/ 26 h 98"/>
              <a:gd name="T86" fmla="*/ 67 w 154"/>
              <a:gd name="T87" fmla="*/ 31 h 98"/>
              <a:gd name="T88" fmla="*/ 73 w 154"/>
              <a:gd name="T89" fmla="*/ 35 h 98"/>
              <a:gd name="T90" fmla="*/ 19 w 154"/>
              <a:gd name="T91" fmla="*/ 47 h 98"/>
              <a:gd name="T92" fmla="*/ 8 w 154"/>
              <a:gd name="T93" fmla="*/ 39 h 98"/>
              <a:gd name="T94" fmla="*/ 146 w 154"/>
              <a:gd name="T95" fmla="*/ 37 h 98"/>
              <a:gd name="T96" fmla="*/ 132 w 154"/>
              <a:gd name="T97" fmla="*/ 4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4" h="98">
                <a:moveTo>
                  <a:pt x="63" y="95"/>
                </a:moveTo>
                <a:cubicBezTo>
                  <a:pt x="62" y="93"/>
                  <a:pt x="62" y="93"/>
                  <a:pt x="62" y="93"/>
                </a:cubicBezTo>
                <a:cubicBezTo>
                  <a:pt x="61" y="93"/>
                  <a:pt x="61" y="93"/>
                  <a:pt x="61" y="93"/>
                </a:cubicBezTo>
                <a:cubicBezTo>
                  <a:pt x="55" y="90"/>
                  <a:pt x="55" y="90"/>
                  <a:pt x="55" y="90"/>
                </a:cubicBezTo>
                <a:cubicBezTo>
                  <a:pt x="54" y="87"/>
                  <a:pt x="54" y="87"/>
                  <a:pt x="54" y="87"/>
                </a:cubicBezTo>
                <a:cubicBezTo>
                  <a:pt x="51" y="86"/>
                  <a:pt x="51" y="86"/>
                  <a:pt x="51" y="86"/>
                </a:cubicBezTo>
                <a:cubicBezTo>
                  <a:pt x="44" y="81"/>
                  <a:pt x="44" y="81"/>
                  <a:pt x="44" y="81"/>
                </a:cubicBezTo>
                <a:cubicBezTo>
                  <a:pt x="44" y="79"/>
                  <a:pt x="44" y="79"/>
                  <a:pt x="44" y="79"/>
                </a:cubicBezTo>
                <a:cubicBezTo>
                  <a:pt x="41" y="79"/>
                  <a:pt x="41" y="79"/>
                  <a:pt x="41" y="79"/>
                </a:cubicBezTo>
                <a:cubicBezTo>
                  <a:pt x="36" y="73"/>
                  <a:pt x="36" y="73"/>
                  <a:pt x="36" y="73"/>
                </a:cubicBezTo>
                <a:cubicBezTo>
                  <a:pt x="37" y="69"/>
                  <a:pt x="37" y="69"/>
                  <a:pt x="37" y="69"/>
                </a:cubicBezTo>
                <a:cubicBezTo>
                  <a:pt x="33" y="62"/>
                  <a:pt x="33" y="62"/>
                  <a:pt x="33" y="62"/>
                </a:cubicBezTo>
                <a:cubicBezTo>
                  <a:pt x="23" y="51"/>
                  <a:pt x="23" y="51"/>
                  <a:pt x="23" y="51"/>
                </a:cubicBezTo>
                <a:cubicBezTo>
                  <a:pt x="20" y="55"/>
                  <a:pt x="20" y="55"/>
                  <a:pt x="20" y="55"/>
                </a:cubicBezTo>
                <a:cubicBezTo>
                  <a:pt x="0" y="40"/>
                  <a:pt x="0" y="40"/>
                  <a:pt x="0" y="40"/>
                </a:cubicBezTo>
                <a:cubicBezTo>
                  <a:pt x="30" y="1"/>
                  <a:pt x="30" y="1"/>
                  <a:pt x="30" y="1"/>
                </a:cubicBezTo>
                <a:cubicBezTo>
                  <a:pt x="50" y="16"/>
                  <a:pt x="50" y="16"/>
                  <a:pt x="50" y="16"/>
                </a:cubicBezTo>
                <a:cubicBezTo>
                  <a:pt x="49" y="17"/>
                  <a:pt x="49" y="17"/>
                  <a:pt x="49" y="17"/>
                </a:cubicBezTo>
                <a:cubicBezTo>
                  <a:pt x="56" y="21"/>
                  <a:pt x="56" y="21"/>
                  <a:pt x="56" y="21"/>
                </a:cubicBezTo>
                <a:cubicBezTo>
                  <a:pt x="72" y="16"/>
                  <a:pt x="72" y="16"/>
                  <a:pt x="72" y="16"/>
                </a:cubicBezTo>
                <a:cubicBezTo>
                  <a:pt x="76" y="21"/>
                  <a:pt x="76" y="21"/>
                  <a:pt x="76" y="21"/>
                </a:cubicBezTo>
                <a:cubicBezTo>
                  <a:pt x="77" y="22"/>
                  <a:pt x="77" y="22"/>
                  <a:pt x="77" y="22"/>
                </a:cubicBezTo>
                <a:cubicBezTo>
                  <a:pt x="89" y="18"/>
                  <a:pt x="89" y="18"/>
                  <a:pt x="89" y="18"/>
                </a:cubicBezTo>
                <a:cubicBezTo>
                  <a:pt x="105" y="22"/>
                  <a:pt x="105" y="22"/>
                  <a:pt x="105" y="22"/>
                </a:cubicBezTo>
                <a:cubicBezTo>
                  <a:pt x="107" y="21"/>
                  <a:pt x="107" y="21"/>
                  <a:pt x="107" y="21"/>
                </a:cubicBezTo>
                <a:cubicBezTo>
                  <a:pt x="102" y="17"/>
                  <a:pt x="102" y="17"/>
                  <a:pt x="102" y="17"/>
                </a:cubicBezTo>
                <a:cubicBezTo>
                  <a:pt x="121" y="0"/>
                  <a:pt x="121" y="0"/>
                  <a:pt x="121" y="0"/>
                </a:cubicBezTo>
                <a:cubicBezTo>
                  <a:pt x="154" y="37"/>
                  <a:pt x="154" y="37"/>
                  <a:pt x="154" y="37"/>
                </a:cubicBezTo>
                <a:cubicBezTo>
                  <a:pt x="135" y="54"/>
                  <a:pt x="135" y="54"/>
                  <a:pt x="135" y="54"/>
                </a:cubicBezTo>
                <a:cubicBezTo>
                  <a:pt x="129" y="48"/>
                  <a:pt x="129" y="48"/>
                  <a:pt x="129" y="48"/>
                </a:cubicBezTo>
                <a:cubicBezTo>
                  <a:pt x="126" y="51"/>
                  <a:pt x="126" y="51"/>
                  <a:pt x="126" y="51"/>
                </a:cubicBezTo>
                <a:cubicBezTo>
                  <a:pt x="112" y="65"/>
                  <a:pt x="112" y="65"/>
                  <a:pt x="112" y="65"/>
                </a:cubicBezTo>
                <a:cubicBezTo>
                  <a:pt x="111" y="75"/>
                  <a:pt x="111" y="75"/>
                  <a:pt x="111" y="75"/>
                </a:cubicBezTo>
                <a:cubicBezTo>
                  <a:pt x="106" y="77"/>
                  <a:pt x="106" y="77"/>
                  <a:pt x="106" y="77"/>
                </a:cubicBezTo>
                <a:cubicBezTo>
                  <a:pt x="104" y="84"/>
                  <a:pt x="104" y="84"/>
                  <a:pt x="104" y="84"/>
                </a:cubicBezTo>
                <a:cubicBezTo>
                  <a:pt x="96" y="86"/>
                  <a:pt x="96" y="86"/>
                  <a:pt x="96" y="86"/>
                </a:cubicBezTo>
                <a:cubicBezTo>
                  <a:pt x="94" y="91"/>
                  <a:pt x="94" y="91"/>
                  <a:pt x="94" y="91"/>
                </a:cubicBezTo>
                <a:cubicBezTo>
                  <a:pt x="87" y="92"/>
                  <a:pt x="87" y="92"/>
                  <a:pt x="87" y="92"/>
                </a:cubicBezTo>
                <a:cubicBezTo>
                  <a:pt x="84" y="98"/>
                  <a:pt x="84" y="98"/>
                  <a:pt x="84" y="98"/>
                </a:cubicBezTo>
                <a:cubicBezTo>
                  <a:pt x="75" y="96"/>
                  <a:pt x="75" y="96"/>
                  <a:pt x="75" y="96"/>
                </a:cubicBezTo>
                <a:cubicBezTo>
                  <a:pt x="69" y="98"/>
                  <a:pt x="69" y="98"/>
                  <a:pt x="69" y="98"/>
                </a:cubicBezTo>
                <a:lnTo>
                  <a:pt x="63" y="95"/>
                </a:lnTo>
                <a:close/>
                <a:moveTo>
                  <a:pt x="69" y="92"/>
                </a:moveTo>
                <a:cubicBezTo>
                  <a:pt x="73" y="91"/>
                  <a:pt x="73" y="91"/>
                  <a:pt x="73" y="91"/>
                </a:cubicBezTo>
                <a:cubicBezTo>
                  <a:pt x="73" y="90"/>
                  <a:pt x="73" y="90"/>
                  <a:pt x="73" y="90"/>
                </a:cubicBezTo>
                <a:cubicBezTo>
                  <a:pt x="76" y="85"/>
                  <a:pt x="76" y="85"/>
                  <a:pt x="76" y="85"/>
                </a:cubicBezTo>
                <a:cubicBezTo>
                  <a:pt x="75" y="84"/>
                  <a:pt x="75" y="84"/>
                  <a:pt x="75" y="84"/>
                </a:cubicBezTo>
                <a:cubicBezTo>
                  <a:pt x="73" y="84"/>
                  <a:pt x="73" y="84"/>
                  <a:pt x="73" y="84"/>
                </a:cubicBezTo>
                <a:cubicBezTo>
                  <a:pt x="72" y="84"/>
                  <a:pt x="72" y="84"/>
                  <a:pt x="72" y="84"/>
                </a:cubicBezTo>
                <a:cubicBezTo>
                  <a:pt x="68" y="90"/>
                  <a:pt x="68" y="90"/>
                  <a:pt x="68" y="90"/>
                </a:cubicBezTo>
                <a:cubicBezTo>
                  <a:pt x="68" y="91"/>
                  <a:pt x="68" y="91"/>
                  <a:pt x="68" y="91"/>
                </a:cubicBezTo>
                <a:lnTo>
                  <a:pt x="69" y="92"/>
                </a:lnTo>
                <a:close/>
                <a:moveTo>
                  <a:pt x="81" y="91"/>
                </a:moveTo>
                <a:cubicBezTo>
                  <a:pt x="81" y="90"/>
                  <a:pt x="81" y="90"/>
                  <a:pt x="81" y="90"/>
                </a:cubicBezTo>
                <a:cubicBezTo>
                  <a:pt x="80" y="88"/>
                  <a:pt x="80" y="88"/>
                  <a:pt x="80" y="88"/>
                </a:cubicBezTo>
                <a:cubicBezTo>
                  <a:pt x="79" y="91"/>
                  <a:pt x="79" y="91"/>
                  <a:pt x="79" y="91"/>
                </a:cubicBezTo>
                <a:lnTo>
                  <a:pt x="81" y="91"/>
                </a:lnTo>
                <a:close/>
                <a:moveTo>
                  <a:pt x="62" y="87"/>
                </a:moveTo>
                <a:cubicBezTo>
                  <a:pt x="63" y="87"/>
                  <a:pt x="63" y="87"/>
                  <a:pt x="63" y="87"/>
                </a:cubicBezTo>
                <a:cubicBezTo>
                  <a:pt x="66" y="80"/>
                  <a:pt x="66" y="80"/>
                  <a:pt x="66" y="80"/>
                </a:cubicBezTo>
                <a:cubicBezTo>
                  <a:pt x="66" y="79"/>
                  <a:pt x="66" y="79"/>
                  <a:pt x="66" y="79"/>
                </a:cubicBezTo>
                <a:cubicBezTo>
                  <a:pt x="65" y="78"/>
                  <a:pt x="65" y="78"/>
                  <a:pt x="65" y="78"/>
                </a:cubicBezTo>
                <a:cubicBezTo>
                  <a:pt x="64" y="78"/>
                  <a:pt x="64" y="78"/>
                  <a:pt x="64" y="78"/>
                </a:cubicBezTo>
                <a:cubicBezTo>
                  <a:pt x="59" y="84"/>
                  <a:pt x="59" y="84"/>
                  <a:pt x="59" y="84"/>
                </a:cubicBezTo>
                <a:cubicBezTo>
                  <a:pt x="59" y="86"/>
                  <a:pt x="59" y="86"/>
                  <a:pt x="59" y="86"/>
                </a:cubicBezTo>
                <a:lnTo>
                  <a:pt x="62" y="87"/>
                </a:lnTo>
                <a:close/>
                <a:moveTo>
                  <a:pt x="87" y="86"/>
                </a:moveTo>
                <a:cubicBezTo>
                  <a:pt x="90" y="86"/>
                  <a:pt x="90" y="86"/>
                  <a:pt x="90" y="86"/>
                </a:cubicBezTo>
                <a:cubicBezTo>
                  <a:pt x="90" y="85"/>
                  <a:pt x="90" y="85"/>
                  <a:pt x="90" y="85"/>
                </a:cubicBezTo>
                <a:cubicBezTo>
                  <a:pt x="73" y="64"/>
                  <a:pt x="73" y="64"/>
                  <a:pt x="73" y="64"/>
                </a:cubicBezTo>
                <a:cubicBezTo>
                  <a:pt x="77" y="61"/>
                  <a:pt x="77" y="61"/>
                  <a:pt x="77" y="61"/>
                </a:cubicBezTo>
                <a:cubicBezTo>
                  <a:pt x="95" y="80"/>
                  <a:pt x="95" y="80"/>
                  <a:pt x="95" y="80"/>
                </a:cubicBezTo>
                <a:cubicBezTo>
                  <a:pt x="99" y="79"/>
                  <a:pt x="99" y="79"/>
                  <a:pt x="99" y="79"/>
                </a:cubicBezTo>
                <a:cubicBezTo>
                  <a:pt x="100" y="77"/>
                  <a:pt x="100" y="77"/>
                  <a:pt x="100" y="77"/>
                </a:cubicBezTo>
                <a:cubicBezTo>
                  <a:pt x="82" y="57"/>
                  <a:pt x="82" y="57"/>
                  <a:pt x="82" y="57"/>
                </a:cubicBezTo>
                <a:cubicBezTo>
                  <a:pt x="86" y="53"/>
                  <a:pt x="86" y="53"/>
                  <a:pt x="86" y="53"/>
                </a:cubicBezTo>
                <a:cubicBezTo>
                  <a:pt x="105" y="71"/>
                  <a:pt x="105" y="71"/>
                  <a:pt x="105" y="71"/>
                </a:cubicBezTo>
                <a:cubicBezTo>
                  <a:pt x="106" y="71"/>
                  <a:pt x="106" y="71"/>
                  <a:pt x="106" y="71"/>
                </a:cubicBezTo>
                <a:cubicBezTo>
                  <a:pt x="106" y="66"/>
                  <a:pt x="106" y="66"/>
                  <a:pt x="106" y="66"/>
                </a:cubicBezTo>
                <a:cubicBezTo>
                  <a:pt x="104" y="64"/>
                  <a:pt x="104" y="64"/>
                  <a:pt x="104" y="64"/>
                </a:cubicBezTo>
                <a:cubicBezTo>
                  <a:pt x="78" y="41"/>
                  <a:pt x="78" y="41"/>
                  <a:pt x="78" y="41"/>
                </a:cubicBezTo>
                <a:cubicBezTo>
                  <a:pt x="76" y="41"/>
                  <a:pt x="76" y="41"/>
                  <a:pt x="76" y="41"/>
                </a:cubicBezTo>
                <a:cubicBezTo>
                  <a:pt x="68" y="51"/>
                  <a:pt x="68" y="51"/>
                  <a:pt x="68" y="51"/>
                </a:cubicBezTo>
                <a:cubicBezTo>
                  <a:pt x="56" y="48"/>
                  <a:pt x="56" y="48"/>
                  <a:pt x="56" y="48"/>
                </a:cubicBezTo>
                <a:cubicBezTo>
                  <a:pt x="63" y="26"/>
                  <a:pt x="63" y="26"/>
                  <a:pt x="63" y="26"/>
                </a:cubicBezTo>
                <a:cubicBezTo>
                  <a:pt x="71" y="24"/>
                  <a:pt x="71" y="24"/>
                  <a:pt x="71" y="24"/>
                </a:cubicBezTo>
                <a:cubicBezTo>
                  <a:pt x="70" y="23"/>
                  <a:pt x="70" y="23"/>
                  <a:pt x="70" y="23"/>
                </a:cubicBezTo>
                <a:cubicBezTo>
                  <a:pt x="55" y="27"/>
                  <a:pt x="55" y="27"/>
                  <a:pt x="55" y="27"/>
                </a:cubicBezTo>
                <a:cubicBezTo>
                  <a:pt x="45" y="22"/>
                  <a:pt x="45" y="22"/>
                  <a:pt x="45" y="22"/>
                </a:cubicBezTo>
                <a:cubicBezTo>
                  <a:pt x="27" y="47"/>
                  <a:pt x="27" y="47"/>
                  <a:pt x="27" y="47"/>
                </a:cubicBezTo>
                <a:cubicBezTo>
                  <a:pt x="37" y="58"/>
                  <a:pt x="37" y="58"/>
                  <a:pt x="37" y="58"/>
                </a:cubicBezTo>
                <a:cubicBezTo>
                  <a:pt x="40" y="64"/>
                  <a:pt x="40" y="64"/>
                  <a:pt x="40" y="64"/>
                </a:cubicBezTo>
                <a:cubicBezTo>
                  <a:pt x="45" y="62"/>
                  <a:pt x="45" y="62"/>
                  <a:pt x="45" y="62"/>
                </a:cubicBezTo>
                <a:cubicBezTo>
                  <a:pt x="50" y="62"/>
                  <a:pt x="50" y="62"/>
                  <a:pt x="50" y="62"/>
                </a:cubicBezTo>
                <a:cubicBezTo>
                  <a:pt x="52" y="66"/>
                  <a:pt x="52" y="66"/>
                  <a:pt x="52" y="66"/>
                </a:cubicBezTo>
                <a:cubicBezTo>
                  <a:pt x="55" y="64"/>
                  <a:pt x="55" y="64"/>
                  <a:pt x="55" y="64"/>
                </a:cubicBezTo>
                <a:cubicBezTo>
                  <a:pt x="61" y="66"/>
                  <a:pt x="61" y="66"/>
                  <a:pt x="61" y="66"/>
                </a:cubicBezTo>
                <a:cubicBezTo>
                  <a:pt x="64" y="70"/>
                  <a:pt x="64" y="70"/>
                  <a:pt x="64" y="70"/>
                </a:cubicBezTo>
                <a:cubicBezTo>
                  <a:pt x="64" y="72"/>
                  <a:pt x="64" y="72"/>
                  <a:pt x="64" y="72"/>
                </a:cubicBezTo>
                <a:cubicBezTo>
                  <a:pt x="66" y="72"/>
                  <a:pt x="66" y="72"/>
                  <a:pt x="66" y="72"/>
                </a:cubicBezTo>
                <a:cubicBezTo>
                  <a:pt x="67" y="72"/>
                  <a:pt x="67" y="72"/>
                  <a:pt x="67" y="72"/>
                </a:cubicBezTo>
                <a:cubicBezTo>
                  <a:pt x="65" y="71"/>
                  <a:pt x="65" y="71"/>
                  <a:pt x="65" y="71"/>
                </a:cubicBezTo>
                <a:cubicBezTo>
                  <a:pt x="69" y="67"/>
                  <a:pt x="69" y="67"/>
                  <a:pt x="69" y="67"/>
                </a:cubicBezTo>
                <a:lnTo>
                  <a:pt x="87" y="86"/>
                </a:lnTo>
                <a:close/>
                <a:moveTo>
                  <a:pt x="54" y="81"/>
                </a:moveTo>
                <a:cubicBezTo>
                  <a:pt x="59" y="73"/>
                  <a:pt x="59" y="73"/>
                  <a:pt x="59" y="73"/>
                </a:cubicBezTo>
                <a:cubicBezTo>
                  <a:pt x="59" y="72"/>
                  <a:pt x="59" y="72"/>
                  <a:pt x="59" y="72"/>
                </a:cubicBezTo>
                <a:cubicBezTo>
                  <a:pt x="58" y="71"/>
                  <a:pt x="58" y="71"/>
                  <a:pt x="58" y="71"/>
                </a:cubicBezTo>
                <a:cubicBezTo>
                  <a:pt x="55" y="70"/>
                  <a:pt x="55" y="70"/>
                  <a:pt x="55" y="70"/>
                </a:cubicBezTo>
                <a:cubicBezTo>
                  <a:pt x="53" y="71"/>
                  <a:pt x="53" y="71"/>
                  <a:pt x="53" y="71"/>
                </a:cubicBezTo>
                <a:cubicBezTo>
                  <a:pt x="49" y="77"/>
                  <a:pt x="49" y="77"/>
                  <a:pt x="49" y="77"/>
                </a:cubicBezTo>
                <a:cubicBezTo>
                  <a:pt x="49" y="78"/>
                  <a:pt x="49" y="78"/>
                  <a:pt x="49" y="78"/>
                </a:cubicBezTo>
                <a:cubicBezTo>
                  <a:pt x="53" y="81"/>
                  <a:pt x="53" y="81"/>
                  <a:pt x="53" y="81"/>
                </a:cubicBezTo>
                <a:lnTo>
                  <a:pt x="54" y="81"/>
                </a:lnTo>
                <a:close/>
                <a:moveTo>
                  <a:pt x="45" y="74"/>
                </a:moveTo>
                <a:cubicBezTo>
                  <a:pt x="47" y="69"/>
                  <a:pt x="47" y="69"/>
                  <a:pt x="47" y="69"/>
                </a:cubicBezTo>
                <a:cubicBezTo>
                  <a:pt x="46" y="67"/>
                  <a:pt x="46" y="67"/>
                  <a:pt x="46" y="67"/>
                </a:cubicBezTo>
                <a:cubicBezTo>
                  <a:pt x="46" y="67"/>
                  <a:pt x="46" y="67"/>
                  <a:pt x="46" y="67"/>
                </a:cubicBezTo>
                <a:cubicBezTo>
                  <a:pt x="43" y="68"/>
                  <a:pt x="43" y="68"/>
                  <a:pt x="43" y="68"/>
                </a:cubicBezTo>
                <a:cubicBezTo>
                  <a:pt x="43" y="69"/>
                  <a:pt x="43" y="69"/>
                  <a:pt x="43" y="69"/>
                </a:cubicBezTo>
                <a:cubicBezTo>
                  <a:pt x="43" y="70"/>
                  <a:pt x="43" y="71"/>
                  <a:pt x="43" y="71"/>
                </a:cubicBezTo>
                <a:cubicBezTo>
                  <a:pt x="42" y="71"/>
                  <a:pt x="42" y="71"/>
                  <a:pt x="42" y="71"/>
                </a:cubicBezTo>
                <a:cubicBezTo>
                  <a:pt x="42" y="72"/>
                  <a:pt x="42" y="72"/>
                  <a:pt x="42" y="72"/>
                </a:cubicBezTo>
                <a:cubicBezTo>
                  <a:pt x="44" y="73"/>
                  <a:pt x="44" y="73"/>
                  <a:pt x="44" y="73"/>
                </a:cubicBezTo>
                <a:lnTo>
                  <a:pt x="45" y="74"/>
                </a:lnTo>
                <a:close/>
                <a:moveTo>
                  <a:pt x="108" y="60"/>
                </a:moveTo>
                <a:cubicBezTo>
                  <a:pt x="122" y="47"/>
                  <a:pt x="122" y="47"/>
                  <a:pt x="122" y="47"/>
                </a:cubicBezTo>
                <a:cubicBezTo>
                  <a:pt x="126" y="43"/>
                  <a:pt x="126" y="43"/>
                  <a:pt x="126" y="43"/>
                </a:cubicBezTo>
                <a:cubicBezTo>
                  <a:pt x="110" y="26"/>
                  <a:pt x="110" y="26"/>
                  <a:pt x="110" y="26"/>
                </a:cubicBezTo>
                <a:cubicBezTo>
                  <a:pt x="107" y="28"/>
                  <a:pt x="107" y="28"/>
                  <a:pt x="107" y="28"/>
                </a:cubicBezTo>
                <a:cubicBezTo>
                  <a:pt x="89" y="24"/>
                  <a:pt x="89" y="24"/>
                  <a:pt x="89" y="24"/>
                </a:cubicBezTo>
                <a:cubicBezTo>
                  <a:pt x="67" y="31"/>
                  <a:pt x="67" y="31"/>
                  <a:pt x="67" y="31"/>
                </a:cubicBezTo>
                <a:cubicBezTo>
                  <a:pt x="63" y="44"/>
                  <a:pt x="63" y="44"/>
                  <a:pt x="63" y="44"/>
                </a:cubicBezTo>
                <a:cubicBezTo>
                  <a:pt x="66" y="45"/>
                  <a:pt x="66" y="45"/>
                  <a:pt x="66" y="45"/>
                </a:cubicBezTo>
                <a:cubicBezTo>
                  <a:pt x="73" y="35"/>
                  <a:pt x="73" y="35"/>
                  <a:pt x="73" y="35"/>
                </a:cubicBezTo>
                <a:cubicBezTo>
                  <a:pt x="81" y="35"/>
                  <a:pt x="81" y="35"/>
                  <a:pt x="81" y="35"/>
                </a:cubicBezTo>
                <a:lnTo>
                  <a:pt x="108" y="60"/>
                </a:lnTo>
                <a:close/>
                <a:moveTo>
                  <a:pt x="19" y="47"/>
                </a:moveTo>
                <a:cubicBezTo>
                  <a:pt x="42" y="17"/>
                  <a:pt x="42" y="17"/>
                  <a:pt x="42" y="17"/>
                </a:cubicBezTo>
                <a:cubicBezTo>
                  <a:pt x="31" y="9"/>
                  <a:pt x="31" y="9"/>
                  <a:pt x="31" y="9"/>
                </a:cubicBezTo>
                <a:cubicBezTo>
                  <a:pt x="8" y="39"/>
                  <a:pt x="8" y="39"/>
                  <a:pt x="8" y="39"/>
                </a:cubicBezTo>
                <a:lnTo>
                  <a:pt x="19" y="47"/>
                </a:lnTo>
                <a:close/>
                <a:moveTo>
                  <a:pt x="135" y="46"/>
                </a:moveTo>
                <a:cubicBezTo>
                  <a:pt x="146" y="37"/>
                  <a:pt x="146" y="37"/>
                  <a:pt x="146" y="37"/>
                </a:cubicBezTo>
                <a:cubicBezTo>
                  <a:pt x="121" y="8"/>
                  <a:pt x="121" y="8"/>
                  <a:pt x="121" y="8"/>
                </a:cubicBezTo>
                <a:cubicBezTo>
                  <a:pt x="110" y="17"/>
                  <a:pt x="110" y="17"/>
                  <a:pt x="110" y="17"/>
                </a:cubicBezTo>
                <a:cubicBezTo>
                  <a:pt x="132" y="42"/>
                  <a:pt x="132" y="42"/>
                  <a:pt x="132" y="42"/>
                </a:cubicBezTo>
                <a:lnTo>
                  <a:pt x="135" y="46"/>
                </a:lnTo>
                <a:close/>
              </a:path>
            </a:pathLst>
          </a:custGeom>
          <a:solidFill>
            <a:sysClr val="windowText" lastClr="000000">
              <a:lumMod val="75000"/>
              <a:lumOff val="2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34" name="文本框 33">
            <a:extLst>
              <a:ext uri="{FF2B5EF4-FFF2-40B4-BE49-F238E27FC236}">
                <a16:creationId xmlns:a16="http://schemas.microsoft.com/office/drawing/2014/main" id="{C0CF35F7-08B2-42C1-B223-6F12352E54EC}"/>
              </a:ext>
            </a:extLst>
          </p:cNvPr>
          <p:cNvSpPr txBox="1"/>
          <p:nvPr/>
        </p:nvSpPr>
        <p:spPr>
          <a:xfrm>
            <a:off x="3407091" y="5321312"/>
            <a:ext cx="787395" cy="707886"/>
          </a:xfrm>
          <a:prstGeom prst="rect">
            <a:avLst/>
          </a:prstGeom>
          <a:noFill/>
        </p:spPr>
        <p:txBody>
          <a:bodyPr wrap="none" rtlCol="0">
            <a:spAutoFit/>
          </a:bodyPr>
          <a:lstStyle/>
          <a:p>
            <a:r>
              <a:rPr lang="en-US" altLang="zh-CN" sz="4000" dirty="0">
                <a:solidFill>
                  <a:srgbClr val="C66626"/>
                </a:solidFill>
                <a:latin typeface="思源黑体 CN Bold" panose="020B0800000000000000" pitchFamily="34" charset="-122"/>
                <a:ea typeface="思源黑体 CN Bold" panose="020B0800000000000000" pitchFamily="34" charset="-122"/>
              </a:rPr>
              <a:t>01</a:t>
            </a:r>
            <a:endParaRPr lang="zh-CN" altLang="en-US" sz="4000" dirty="0">
              <a:solidFill>
                <a:srgbClr val="C66626"/>
              </a:solidFill>
              <a:latin typeface="思源黑体 CN Bold" panose="020B0800000000000000" pitchFamily="34" charset="-122"/>
              <a:ea typeface="思源黑体 CN Bold" panose="020B0800000000000000" pitchFamily="34" charset="-122"/>
            </a:endParaRPr>
          </a:p>
        </p:txBody>
      </p:sp>
      <p:sp>
        <p:nvSpPr>
          <p:cNvPr id="35" name="文本框 34">
            <a:extLst>
              <a:ext uri="{FF2B5EF4-FFF2-40B4-BE49-F238E27FC236}">
                <a16:creationId xmlns:a16="http://schemas.microsoft.com/office/drawing/2014/main" id="{E6D2CB11-40FA-4F98-B57E-0783AF502660}"/>
              </a:ext>
            </a:extLst>
          </p:cNvPr>
          <p:cNvSpPr txBox="1"/>
          <p:nvPr/>
        </p:nvSpPr>
        <p:spPr>
          <a:xfrm>
            <a:off x="7776456" y="5321312"/>
            <a:ext cx="787395" cy="707886"/>
          </a:xfrm>
          <a:prstGeom prst="rect">
            <a:avLst/>
          </a:prstGeom>
          <a:noFill/>
        </p:spPr>
        <p:txBody>
          <a:bodyPr wrap="none" rtlCol="0">
            <a:spAutoFit/>
          </a:bodyPr>
          <a:lstStyle/>
          <a:p>
            <a:r>
              <a:rPr lang="en-US" altLang="zh-CN" sz="4000" dirty="0">
                <a:solidFill>
                  <a:prstClr val="black">
                    <a:lumMod val="75000"/>
                    <a:lumOff val="25000"/>
                  </a:prstClr>
                </a:solidFill>
                <a:latin typeface="思源黑体 CN Bold" panose="020B0800000000000000" pitchFamily="34" charset="-122"/>
                <a:ea typeface="思源黑体 CN Bold" panose="020B0800000000000000" pitchFamily="34" charset="-122"/>
              </a:rPr>
              <a:t>04</a:t>
            </a:r>
            <a:endParaRPr lang="zh-CN" altLang="en-US" sz="4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36" name="文本框 35">
            <a:extLst>
              <a:ext uri="{FF2B5EF4-FFF2-40B4-BE49-F238E27FC236}">
                <a16:creationId xmlns:a16="http://schemas.microsoft.com/office/drawing/2014/main" id="{434C9EA2-18FE-4A3C-9F36-A1F8D69BCA4F}"/>
              </a:ext>
            </a:extLst>
          </p:cNvPr>
          <p:cNvSpPr txBox="1"/>
          <p:nvPr/>
        </p:nvSpPr>
        <p:spPr>
          <a:xfrm>
            <a:off x="6583305" y="4070798"/>
            <a:ext cx="787395" cy="707886"/>
          </a:xfrm>
          <a:prstGeom prst="rect">
            <a:avLst/>
          </a:prstGeom>
          <a:noFill/>
        </p:spPr>
        <p:txBody>
          <a:bodyPr wrap="none" rtlCol="0">
            <a:spAutoFit/>
          </a:bodyPr>
          <a:lstStyle/>
          <a:p>
            <a:r>
              <a:rPr lang="en-US" altLang="zh-CN" sz="4000" dirty="0">
                <a:solidFill>
                  <a:srgbClr val="C66626"/>
                </a:solidFill>
                <a:latin typeface="思源黑体 CN Bold" panose="020B0800000000000000" pitchFamily="34" charset="-122"/>
                <a:ea typeface="思源黑体 CN Bold" panose="020B0800000000000000" pitchFamily="34" charset="-122"/>
              </a:rPr>
              <a:t>03</a:t>
            </a:r>
            <a:endParaRPr lang="zh-CN" altLang="en-US" sz="4000" dirty="0">
              <a:solidFill>
                <a:srgbClr val="C66626"/>
              </a:solidFill>
              <a:latin typeface="思源黑体 CN Bold" panose="020B0800000000000000" pitchFamily="34" charset="-122"/>
              <a:ea typeface="思源黑体 CN Bold" panose="020B0800000000000000" pitchFamily="34" charset="-122"/>
            </a:endParaRPr>
          </a:p>
        </p:txBody>
      </p:sp>
      <p:sp>
        <p:nvSpPr>
          <p:cNvPr id="37" name="文本框 36">
            <a:extLst>
              <a:ext uri="{FF2B5EF4-FFF2-40B4-BE49-F238E27FC236}">
                <a16:creationId xmlns:a16="http://schemas.microsoft.com/office/drawing/2014/main" id="{30753F9B-9439-4C3E-9C22-9FC76F423C50}"/>
              </a:ext>
            </a:extLst>
          </p:cNvPr>
          <p:cNvSpPr txBox="1"/>
          <p:nvPr/>
        </p:nvSpPr>
        <p:spPr>
          <a:xfrm>
            <a:off x="4645261" y="4070798"/>
            <a:ext cx="787395" cy="707886"/>
          </a:xfrm>
          <a:prstGeom prst="rect">
            <a:avLst/>
          </a:prstGeom>
          <a:noFill/>
        </p:spPr>
        <p:txBody>
          <a:bodyPr wrap="none" rtlCol="0">
            <a:spAutoFit/>
          </a:bodyPr>
          <a:lstStyle/>
          <a:p>
            <a:r>
              <a:rPr lang="en-US" altLang="zh-CN" sz="4000" dirty="0">
                <a:solidFill>
                  <a:prstClr val="black">
                    <a:lumMod val="75000"/>
                    <a:lumOff val="25000"/>
                  </a:prstClr>
                </a:solidFill>
                <a:latin typeface="思源黑体 CN Bold" panose="020B0800000000000000" pitchFamily="34" charset="-122"/>
                <a:ea typeface="思源黑体 CN Bold" panose="020B0800000000000000" pitchFamily="34" charset="-122"/>
              </a:rPr>
              <a:t>02</a:t>
            </a:r>
            <a:endParaRPr lang="zh-CN" altLang="en-US" sz="4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38" name="矩形 37">
            <a:extLst>
              <a:ext uri="{FF2B5EF4-FFF2-40B4-BE49-F238E27FC236}">
                <a16:creationId xmlns:a16="http://schemas.microsoft.com/office/drawing/2014/main" id="{26B8BF1E-0308-42E6-A12F-576A2B31D2EE}"/>
              </a:ext>
            </a:extLst>
          </p:cNvPr>
          <p:cNvSpPr/>
          <p:nvPr/>
        </p:nvSpPr>
        <p:spPr>
          <a:xfrm>
            <a:off x="5156190" y="5264921"/>
            <a:ext cx="1718978" cy="2017418"/>
          </a:xfrm>
          <a:prstGeom prst="rect">
            <a:avLst/>
          </a:prstGeom>
        </p:spPr>
        <p:txBody>
          <a:bodyPr wrap="none">
            <a:prstTxWarp prst="textArchUp">
              <a:avLst>
                <a:gd name="adj" fmla="val 11185367"/>
              </a:avLst>
            </a:prstTxWarp>
            <a:spAutoFit/>
          </a:bodyPr>
          <a:lstStyle/>
          <a:p>
            <a:r>
              <a:rPr lang="en-US" altLang="zh-CN" sz="2800" dirty="0">
                <a:solidFill>
                  <a:srgbClr val="C66626"/>
                </a:solidFill>
                <a:latin typeface="思源黑体 CN Bold" panose="020B0800000000000000" pitchFamily="34" charset="-122"/>
                <a:ea typeface="思源黑体 CN Bold" panose="020B0800000000000000" pitchFamily="34" charset="-122"/>
              </a:rPr>
              <a:t>BUSINESS INFOGRAPHIC</a:t>
            </a:r>
            <a:endParaRPr lang="zh-CN" altLang="en-US" sz="2800" dirty="0">
              <a:solidFill>
                <a:srgbClr val="C66626"/>
              </a:solidFill>
              <a:latin typeface="思源黑体 CN Bold" panose="020B0800000000000000" pitchFamily="34" charset="-122"/>
              <a:ea typeface="思源黑体 CN Bold" panose="020B0800000000000000" pitchFamily="34" charset="-122"/>
            </a:endParaRPr>
          </a:p>
        </p:txBody>
      </p:sp>
      <p:sp>
        <p:nvSpPr>
          <p:cNvPr id="71" name="PPT">
            <a:extLst>
              <a:ext uri="{FF2B5EF4-FFF2-40B4-BE49-F238E27FC236}">
                <a16:creationId xmlns:a16="http://schemas.microsoft.com/office/drawing/2014/main" id="{A8C02715-144B-436F-A950-75B4780A172D}"/>
              </a:ext>
            </a:extLst>
          </p:cNvPr>
          <p:cNvSpPr txBox="1"/>
          <p:nvPr/>
        </p:nvSpPr>
        <p:spPr>
          <a:xfrm>
            <a:off x="6880809" y="1727503"/>
            <a:ext cx="2048482" cy="376513"/>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marL="0" marR="0" lvl="0" indent="0" defTabSz="914400" eaLnBrk="1" fontAlgn="auto" latinLnBrk="0" hangingPunct="1">
              <a:lnSpc>
                <a:spcPct val="90000"/>
              </a:lnSpc>
              <a:spcBef>
                <a:spcPct val="0"/>
              </a:spcBef>
              <a:spcAft>
                <a:spcPts val="0"/>
              </a:spcAft>
              <a:buClrTx/>
              <a:buSzTx/>
              <a:buFontTx/>
              <a:buNone/>
              <a:tabLst/>
              <a:defRPr/>
            </a:pPr>
            <a:r>
              <a:rPr kumimoji="0" lang="zh-CN" altLang="en-US" sz="2400" b="0" i="0" u="none" strike="noStrike" kern="0" cap="none" spc="0" normalizeH="0" baseline="0" noProof="0" dirty="0">
                <a:ln>
                  <a:noFill/>
                </a:ln>
                <a:solidFill>
                  <a:srgbClr val="C66626"/>
                </a:solidFill>
                <a:effectLst/>
                <a:uLnTx/>
                <a:uFillTx/>
                <a:latin typeface="思源黑体 CN Bold" panose="020B0800000000000000" pitchFamily="34" charset="-122"/>
                <a:ea typeface="思源黑体 CN Bold" panose="020B0800000000000000" pitchFamily="34" charset="-122"/>
                <a:cs typeface="+mj-cs"/>
              </a:rPr>
              <a:t>标题文字添加</a:t>
            </a:r>
            <a:endParaRPr kumimoji="0" lang="en-GB" sz="2400" b="0" i="0" u="none" strike="noStrike" kern="0" cap="none" spc="0" normalizeH="0" baseline="0" noProof="0" dirty="0">
              <a:ln>
                <a:noFill/>
              </a:ln>
              <a:solidFill>
                <a:srgbClr val="C66626"/>
              </a:solidFill>
              <a:effectLst/>
              <a:uLnTx/>
              <a:uFillTx/>
              <a:latin typeface="思源黑体 CN Bold" panose="020B0800000000000000" pitchFamily="34" charset="-122"/>
              <a:ea typeface="思源黑体 CN Bold" panose="020B0800000000000000" pitchFamily="34" charset="-122"/>
              <a:cs typeface="+mj-cs"/>
            </a:endParaRPr>
          </a:p>
        </p:txBody>
      </p:sp>
      <p:sp>
        <p:nvSpPr>
          <p:cNvPr id="72" name="文本框 71">
            <a:extLst>
              <a:ext uri="{FF2B5EF4-FFF2-40B4-BE49-F238E27FC236}">
                <a16:creationId xmlns:a16="http://schemas.microsoft.com/office/drawing/2014/main" id="{34EC2372-AF17-4B1C-8D64-07A3392486FE}"/>
              </a:ext>
            </a:extLst>
          </p:cNvPr>
          <p:cNvSpPr txBox="1"/>
          <p:nvPr/>
        </p:nvSpPr>
        <p:spPr>
          <a:xfrm>
            <a:off x="6900310" y="2058729"/>
            <a:ext cx="2673628" cy="7051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此处输入具体内容此处输入具体</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内容此处具体内容</a:t>
            </a:r>
          </a:p>
        </p:txBody>
      </p:sp>
      <p:sp>
        <p:nvSpPr>
          <p:cNvPr id="74" name="PPT">
            <a:extLst>
              <a:ext uri="{FF2B5EF4-FFF2-40B4-BE49-F238E27FC236}">
                <a16:creationId xmlns:a16="http://schemas.microsoft.com/office/drawing/2014/main" id="{5B5ED540-9CE0-47FB-BCD5-BD12D1723522}"/>
              </a:ext>
            </a:extLst>
          </p:cNvPr>
          <p:cNvSpPr txBox="1"/>
          <p:nvPr/>
        </p:nvSpPr>
        <p:spPr>
          <a:xfrm>
            <a:off x="9094494" y="3741076"/>
            <a:ext cx="2048482" cy="376513"/>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marL="0" marR="0" lvl="0" indent="0" defTabSz="914400" eaLnBrk="1" fontAlgn="auto" latinLnBrk="0" hangingPunct="1">
              <a:lnSpc>
                <a:spcPct val="90000"/>
              </a:lnSpc>
              <a:spcBef>
                <a:spcPct val="0"/>
              </a:spcBef>
              <a:spcAft>
                <a:spcPts val="0"/>
              </a:spcAft>
              <a:buClrTx/>
              <a:buSzTx/>
              <a:buFontTx/>
              <a:buNone/>
              <a:tabLst/>
              <a:defRPr/>
            </a:pPr>
            <a:r>
              <a:rPr kumimoji="0" lang="zh-CN" altLang="en-US" sz="24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j-cs"/>
              </a:rPr>
              <a:t>标题文字添加</a:t>
            </a:r>
            <a:endParaRPr kumimoji="0" lang="en-GB" sz="24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j-cs"/>
            </a:endParaRPr>
          </a:p>
        </p:txBody>
      </p:sp>
      <p:sp>
        <p:nvSpPr>
          <p:cNvPr id="75" name="文本框 74">
            <a:extLst>
              <a:ext uri="{FF2B5EF4-FFF2-40B4-BE49-F238E27FC236}">
                <a16:creationId xmlns:a16="http://schemas.microsoft.com/office/drawing/2014/main" id="{ECA399CC-0F4A-4465-8573-312C55F3510A}"/>
              </a:ext>
            </a:extLst>
          </p:cNvPr>
          <p:cNvSpPr txBox="1"/>
          <p:nvPr/>
        </p:nvSpPr>
        <p:spPr>
          <a:xfrm>
            <a:off x="9113995" y="4072302"/>
            <a:ext cx="2673628" cy="7051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此处输入具体内容此处输入具体</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内容此处具体内容</a:t>
            </a:r>
          </a:p>
        </p:txBody>
      </p:sp>
      <p:sp>
        <p:nvSpPr>
          <p:cNvPr id="77" name="PPT">
            <a:extLst>
              <a:ext uri="{FF2B5EF4-FFF2-40B4-BE49-F238E27FC236}">
                <a16:creationId xmlns:a16="http://schemas.microsoft.com/office/drawing/2014/main" id="{F994FA8C-9D28-4A55-9174-A2149A825EA3}"/>
              </a:ext>
            </a:extLst>
          </p:cNvPr>
          <p:cNvSpPr txBox="1"/>
          <p:nvPr/>
        </p:nvSpPr>
        <p:spPr>
          <a:xfrm flipH="1">
            <a:off x="3407823" y="1727503"/>
            <a:ext cx="2048482" cy="376513"/>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marL="0" marR="0" lvl="0" indent="0" algn="r" defTabSz="914400" eaLnBrk="1" fontAlgn="auto" latinLnBrk="0" hangingPunct="1">
              <a:lnSpc>
                <a:spcPct val="90000"/>
              </a:lnSpc>
              <a:spcBef>
                <a:spcPct val="0"/>
              </a:spcBef>
              <a:spcAft>
                <a:spcPts val="0"/>
              </a:spcAft>
              <a:buClrTx/>
              <a:buSzTx/>
              <a:buFontTx/>
              <a:buNone/>
              <a:tabLst/>
              <a:defRPr/>
            </a:pPr>
            <a:r>
              <a:rPr kumimoji="0" lang="zh-CN" altLang="en-US" sz="24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j-cs"/>
              </a:rPr>
              <a:t>标题文字添加</a:t>
            </a:r>
            <a:endParaRPr kumimoji="0" lang="en-GB" sz="24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j-cs"/>
            </a:endParaRPr>
          </a:p>
        </p:txBody>
      </p:sp>
      <p:sp>
        <p:nvSpPr>
          <p:cNvPr id="78" name="文本框 77">
            <a:extLst>
              <a:ext uri="{FF2B5EF4-FFF2-40B4-BE49-F238E27FC236}">
                <a16:creationId xmlns:a16="http://schemas.microsoft.com/office/drawing/2014/main" id="{321D2A5D-11C0-477D-AE5F-A338CB271A39}"/>
              </a:ext>
            </a:extLst>
          </p:cNvPr>
          <p:cNvSpPr txBox="1"/>
          <p:nvPr/>
        </p:nvSpPr>
        <p:spPr>
          <a:xfrm flipH="1">
            <a:off x="2763176" y="2058729"/>
            <a:ext cx="2673628" cy="705129"/>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此处输入具体内容此处输入具体</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内容此处具体内容</a:t>
            </a:r>
          </a:p>
        </p:txBody>
      </p:sp>
      <p:sp>
        <p:nvSpPr>
          <p:cNvPr id="80" name="PPT">
            <a:extLst>
              <a:ext uri="{FF2B5EF4-FFF2-40B4-BE49-F238E27FC236}">
                <a16:creationId xmlns:a16="http://schemas.microsoft.com/office/drawing/2014/main" id="{0B23D70B-AE6A-443A-AA79-EADE3B31EED6}"/>
              </a:ext>
            </a:extLst>
          </p:cNvPr>
          <p:cNvSpPr txBox="1"/>
          <p:nvPr/>
        </p:nvSpPr>
        <p:spPr>
          <a:xfrm flipH="1">
            <a:off x="1166714" y="3715846"/>
            <a:ext cx="2048482" cy="376513"/>
          </a:xfrm>
          <a:prstGeom prst="rect">
            <a:avLst/>
          </a:prstGeom>
          <a:noFill/>
        </p:spPr>
        <p:txBody>
          <a:bodyPr vert="horz" lIns="91440" tIns="45720" rIns="91440" bIns="45720" rtlCol="0" anchor="ctr">
            <a:noAutofit/>
          </a:bodyPr>
          <a:lstStyle>
            <a:defPPr>
              <a:defRPr lang="zh-CN"/>
            </a:defPPr>
            <a:lvl1pPr lvl="0">
              <a:lnSpc>
                <a:spcPct val="90000"/>
              </a:lnSpc>
              <a:spcBef>
                <a:spcPct val="0"/>
              </a:spcBef>
              <a:defRPr sz="2000" b="1" i="1">
                <a:gradFill>
                  <a:gsLst>
                    <a:gs pos="0">
                      <a:srgbClr val="104894"/>
                    </a:gs>
                    <a:gs pos="53000">
                      <a:srgbClr val="9B3D88"/>
                    </a:gs>
                    <a:gs pos="88000">
                      <a:srgbClr val="EC91BD"/>
                    </a:gs>
                    <a:gs pos="100000">
                      <a:srgbClr val="FBE9F1"/>
                    </a:gs>
                    <a:gs pos="60000">
                      <a:srgbClr val="9B3D88"/>
                    </a:gs>
                  </a:gsLst>
                  <a:lin ang="4200000" scaled="0"/>
                </a:gradFill>
                <a:latin typeface="造字工房力黑（非商用）常规体" pitchFamily="50" charset="-122"/>
                <a:ea typeface="造字工房力黑（非商用）常规体" pitchFamily="50" charset="-122"/>
                <a:cs typeface="+mj-cs"/>
              </a:defRPr>
            </a:lvl1pPr>
          </a:lstStyle>
          <a:p>
            <a:pPr marL="0" marR="0" lvl="0" indent="0" algn="r" defTabSz="914400" eaLnBrk="1" fontAlgn="auto" latinLnBrk="0" hangingPunct="1">
              <a:lnSpc>
                <a:spcPct val="90000"/>
              </a:lnSpc>
              <a:spcBef>
                <a:spcPct val="0"/>
              </a:spcBef>
              <a:spcAft>
                <a:spcPts val="0"/>
              </a:spcAft>
              <a:buClrTx/>
              <a:buSzTx/>
              <a:buFontTx/>
              <a:buNone/>
              <a:tabLst/>
              <a:defRPr/>
            </a:pPr>
            <a:r>
              <a:rPr kumimoji="0" lang="zh-CN" altLang="en-US" sz="2400" b="0" i="0" u="none" strike="noStrike" kern="0" cap="none" spc="0" normalizeH="0" baseline="0" noProof="0" dirty="0">
                <a:ln>
                  <a:noFill/>
                </a:ln>
                <a:solidFill>
                  <a:srgbClr val="C66626"/>
                </a:solidFill>
                <a:effectLst/>
                <a:uLnTx/>
                <a:uFillTx/>
                <a:latin typeface="思源黑体 CN Bold" panose="020B0800000000000000" pitchFamily="34" charset="-122"/>
                <a:ea typeface="思源黑体 CN Bold" panose="020B0800000000000000" pitchFamily="34" charset="-122"/>
                <a:cs typeface="+mj-cs"/>
              </a:rPr>
              <a:t>标题文字添加</a:t>
            </a:r>
            <a:endParaRPr kumimoji="0" lang="en-GB" sz="2400" b="0" i="0" u="none" strike="noStrike" kern="0" cap="none" spc="0" normalizeH="0" baseline="0" noProof="0" dirty="0">
              <a:ln>
                <a:noFill/>
              </a:ln>
              <a:solidFill>
                <a:srgbClr val="C66626"/>
              </a:solidFill>
              <a:effectLst/>
              <a:uLnTx/>
              <a:uFillTx/>
              <a:latin typeface="思源黑体 CN Bold" panose="020B0800000000000000" pitchFamily="34" charset="-122"/>
              <a:ea typeface="思源黑体 CN Bold" panose="020B0800000000000000" pitchFamily="34" charset="-122"/>
              <a:cs typeface="+mj-cs"/>
            </a:endParaRPr>
          </a:p>
        </p:txBody>
      </p:sp>
      <p:sp>
        <p:nvSpPr>
          <p:cNvPr id="81" name="文本框 80">
            <a:extLst>
              <a:ext uri="{FF2B5EF4-FFF2-40B4-BE49-F238E27FC236}">
                <a16:creationId xmlns:a16="http://schemas.microsoft.com/office/drawing/2014/main" id="{393A3ED0-14EF-44FD-8F69-B7A35E8D33F4}"/>
              </a:ext>
            </a:extLst>
          </p:cNvPr>
          <p:cNvSpPr txBox="1"/>
          <p:nvPr/>
        </p:nvSpPr>
        <p:spPr>
          <a:xfrm flipH="1">
            <a:off x="522067" y="4047072"/>
            <a:ext cx="2673628" cy="705129"/>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此处输入具体内容此处输入具体</a:t>
            </a:r>
            <a:endParaRPr kumimoji="0" lang="en-US" altLang="zh-CN"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内容此处具体内容</a:t>
            </a:r>
          </a:p>
        </p:txBody>
      </p:sp>
    </p:spTree>
    <p:extLst>
      <p:ext uri="{BB962C8B-B14F-4D97-AF65-F5344CB8AC3E}">
        <p14:creationId xmlns:p14="http://schemas.microsoft.com/office/powerpoint/2010/main" val="109237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4C25C0F6-C313-4ED5-8BBA-44F2AEABE038}"/>
              </a:ext>
            </a:extLst>
          </p:cNvPr>
          <p:cNvSpPr/>
          <p:nvPr/>
        </p:nvSpPr>
        <p:spPr>
          <a:xfrm>
            <a:off x="538059" y="27172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椭圆 14">
            <a:extLst>
              <a:ext uri="{FF2B5EF4-FFF2-40B4-BE49-F238E27FC236}">
                <a16:creationId xmlns:a16="http://schemas.microsoft.com/office/drawing/2014/main" id="{A58FE3F8-C514-4283-B7C8-4E0E8B1A9203}"/>
              </a:ext>
            </a:extLst>
          </p:cNvPr>
          <p:cNvSpPr/>
          <p:nvPr/>
        </p:nvSpPr>
        <p:spPr>
          <a:xfrm>
            <a:off x="349165" y="233170"/>
            <a:ext cx="787041" cy="787042"/>
          </a:xfrm>
          <a:prstGeom prst="ellipse">
            <a:avLst/>
          </a:prstGeom>
          <a:gradFill>
            <a:gsLst>
              <a:gs pos="0">
                <a:srgbClr val="FFAE13"/>
              </a:gs>
              <a:gs pos="100000">
                <a:srgbClr val="C66626"/>
              </a:gs>
            </a:gsLst>
            <a:lin ang="27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弧形 15">
            <a:extLst>
              <a:ext uri="{FF2B5EF4-FFF2-40B4-BE49-F238E27FC236}">
                <a16:creationId xmlns:a16="http://schemas.microsoft.com/office/drawing/2014/main" id="{42FB65B0-3954-4C65-B115-E562B12597E2}"/>
              </a:ext>
            </a:extLst>
          </p:cNvPr>
          <p:cNvSpPr/>
          <p:nvPr/>
        </p:nvSpPr>
        <p:spPr>
          <a:xfrm>
            <a:off x="379982" y="263987"/>
            <a:ext cx="725407" cy="725408"/>
          </a:xfrm>
          <a:prstGeom prst="arc">
            <a:avLst>
              <a:gd name="adj1" fmla="val 10759246"/>
              <a:gd name="adj2" fmla="val 10738254"/>
            </a:avLst>
          </a:prstGeom>
          <a:solidFill>
            <a:srgbClr val="C66626"/>
          </a:solid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椭圆 16">
            <a:extLst>
              <a:ext uri="{FF2B5EF4-FFF2-40B4-BE49-F238E27FC236}">
                <a16:creationId xmlns:a16="http://schemas.microsoft.com/office/drawing/2014/main" id="{79E96959-E488-416B-A04C-63349213AC8D}"/>
              </a:ext>
            </a:extLst>
          </p:cNvPr>
          <p:cNvSpPr/>
          <p:nvPr/>
        </p:nvSpPr>
        <p:spPr>
          <a:xfrm>
            <a:off x="364558" y="59936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18" name="直接连接符 17">
            <a:extLst>
              <a:ext uri="{FF2B5EF4-FFF2-40B4-BE49-F238E27FC236}">
                <a16:creationId xmlns:a16="http://schemas.microsoft.com/office/drawing/2014/main" id="{546E449F-DC7E-422C-953B-5523CA7F3342}"/>
              </a:ext>
            </a:extLst>
          </p:cNvPr>
          <p:cNvCxnSpPr/>
          <p:nvPr/>
        </p:nvCxnSpPr>
        <p:spPr>
          <a:xfrm flipV="1">
            <a:off x="487953" y="54602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19" name="直接连接符 18">
            <a:extLst>
              <a:ext uri="{FF2B5EF4-FFF2-40B4-BE49-F238E27FC236}">
                <a16:creationId xmlns:a16="http://schemas.microsoft.com/office/drawing/2014/main" id="{5373BC29-4515-44FD-A855-AB2E7E44E127}"/>
              </a:ext>
            </a:extLst>
          </p:cNvPr>
          <p:cNvCxnSpPr/>
          <p:nvPr/>
        </p:nvCxnSpPr>
        <p:spPr>
          <a:xfrm flipV="1">
            <a:off x="966765" y="42927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20" name="椭圆 19">
            <a:extLst>
              <a:ext uri="{FF2B5EF4-FFF2-40B4-BE49-F238E27FC236}">
                <a16:creationId xmlns:a16="http://schemas.microsoft.com/office/drawing/2014/main" id="{AA01CA73-303E-465F-9867-070EB124E6DC}"/>
              </a:ext>
            </a:extLst>
          </p:cNvPr>
          <p:cNvSpPr/>
          <p:nvPr/>
        </p:nvSpPr>
        <p:spPr>
          <a:xfrm>
            <a:off x="606795" y="38218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椭圆 20">
            <a:extLst>
              <a:ext uri="{FF2B5EF4-FFF2-40B4-BE49-F238E27FC236}">
                <a16:creationId xmlns:a16="http://schemas.microsoft.com/office/drawing/2014/main" id="{0C523EEB-9675-412E-A91E-E8BE22F5B1C1}"/>
              </a:ext>
            </a:extLst>
          </p:cNvPr>
          <p:cNvSpPr/>
          <p:nvPr/>
        </p:nvSpPr>
        <p:spPr>
          <a:xfrm>
            <a:off x="829804" y="85760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2" name="文本框 21">
            <a:extLst>
              <a:ext uri="{FF2B5EF4-FFF2-40B4-BE49-F238E27FC236}">
                <a16:creationId xmlns:a16="http://schemas.microsoft.com/office/drawing/2014/main" id="{E1460FDF-BDB1-4702-AFDE-81234AB25EDE}"/>
              </a:ext>
            </a:extLst>
          </p:cNvPr>
          <p:cNvSpPr txBox="1"/>
          <p:nvPr/>
        </p:nvSpPr>
        <p:spPr>
          <a:xfrm>
            <a:off x="531089" y="411248"/>
            <a:ext cx="423193"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03</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23" name="文本框 22">
            <a:extLst>
              <a:ext uri="{FF2B5EF4-FFF2-40B4-BE49-F238E27FC236}">
                <a16:creationId xmlns:a16="http://schemas.microsoft.com/office/drawing/2014/main" id="{CCEBFECE-1648-468E-A9C8-746A9E685F14}"/>
              </a:ext>
            </a:extLst>
          </p:cNvPr>
          <p:cNvSpPr txBox="1"/>
          <p:nvPr/>
        </p:nvSpPr>
        <p:spPr>
          <a:xfrm>
            <a:off x="1151599" y="39624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世界古代史</a:t>
            </a:r>
          </a:p>
        </p:txBody>
      </p:sp>
      <p:sp>
        <p:nvSpPr>
          <p:cNvPr id="25" name="Oval 6">
            <a:extLst>
              <a:ext uri="{FF2B5EF4-FFF2-40B4-BE49-F238E27FC236}">
                <a16:creationId xmlns:a16="http://schemas.microsoft.com/office/drawing/2014/main" id="{5892C297-81A4-4E1A-BABA-A1B21BFF4191}"/>
              </a:ext>
            </a:extLst>
          </p:cNvPr>
          <p:cNvSpPr>
            <a:spLocks noChangeArrowheads="1"/>
          </p:cNvSpPr>
          <p:nvPr/>
        </p:nvSpPr>
        <p:spPr bwMode="auto">
          <a:xfrm>
            <a:off x="6367719" y="1603881"/>
            <a:ext cx="995045" cy="995044"/>
          </a:xfrm>
          <a:prstGeom prst="ellipse">
            <a:avLst/>
          </a:prstGeom>
          <a:solidFill>
            <a:srgbClr val="FFFFFF"/>
          </a:solidFill>
          <a:ln w="12700" cap="flat" cmpd="sng" algn="ctr">
            <a:solidFill>
              <a:srgbClr val="FFFFFF">
                <a:lumMod val="7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mn-ea"/>
              <a:cs typeface="+mn-cs"/>
            </a:endParaRPr>
          </a:p>
        </p:txBody>
      </p:sp>
      <p:sp>
        <p:nvSpPr>
          <p:cNvPr id="26" name="Oval 7">
            <a:extLst>
              <a:ext uri="{FF2B5EF4-FFF2-40B4-BE49-F238E27FC236}">
                <a16:creationId xmlns:a16="http://schemas.microsoft.com/office/drawing/2014/main" id="{FFB87593-CE4F-4F45-82B9-0D87790A7532}"/>
              </a:ext>
            </a:extLst>
          </p:cNvPr>
          <p:cNvSpPr>
            <a:spLocks noChangeArrowheads="1"/>
          </p:cNvSpPr>
          <p:nvPr/>
        </p:nvSpPr>
        <p:spPr bwMode="auto">
          <a:xfrm>
            <a:off x="7145137" y="2899577"/>
            <a:ext cx="995045" cy="995044"/>
          </a:xfrm>
          <a:prstGeom prst="ellipse">
            <a:avLst/>
          </a:prstGeom>
          <a:solidFill>
            <a:srgbClr val="FFFFFF"/>
          </a:solidFill>
          <a:ln w="12700" cap="flat" cmpd="sng" algn="ctr">
            <a:solidFill>
              <a:srgbClr val="FFFFFF">
                <a:lumMod val="7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mn-ea"/>
              <a:cs typeface="+mn-cs"/>
            </a:endParaRPr>
          </a:p>
        </p:txBody>
      </p:sp>
      <p:sp>
        <p:nvSpPr>
          <p:cNvPr id="55" name="Freeform 5">
            <a:extLst>
              <a:ext uri="{FF2B5EF4-FFF2-40B4-BE49-F238E27FC236}">
                <a16:creationId xmlns:a16="http://schemas.microsoft.com/office/drawing/2014/main" id="{B1905D0D-B926-49C3-A017-51F6FB4C8967}"/>
              </a:ext>
            </a:extLst>
          </p:cNvPr>
          <p:cNvSpPr>
            <a:spLocks noEditPoints="1"/>
          </p:cNvSpPr>
          <p:nvPr/>
        </p:nvSpPr>
        <p:spPr bwMode="auto">
          <a:xfrm>
            <a:off x="5319840" y="1432799"/>
            <a:ext cx="2991423" cy="2738572"/>
          </a:xfrm>
          <a:custGeom>
            <a:avLst/>
            <a:gdLst>
              <a:gd name="T0" fmla="*/ 598 w 1755"/>
              <a:gd name="T1" fmla="*/ 1493 h 1606"/>
              <a:gd name="T2" fmla="*/ 708 w 1755"/>
              <a:gd name="T3" fmla="*/ 1359 h 1606"/>
              <a:gd name="T4" fmla="*/ 708 w 1755"/>
              <a:gd name="T5" fmla="*/ 1359 h 1606"/>
              <a:gd name="T6" fmla="*/ 708 w 1755"/>
              <a:gd name="T7" fmla="*/ 1358 h 1606"/>
              <a:gd name="T8" fmla="*/ 718 w 1755"/>
              <a:gd name="T9" fmla="*/ 1335 h 1606"/>
              <a:gd name="T10" fmla="*/ 779 w 1755"/>
              <a:gd name="T11" fmla="*/ 1262 h 1606"/>
              <a:gd name="T12" fmla="*/ 1048 w 1755"/>
              <a:gd name="T13" fmla="*/ 1304 h 1606"/>
              <a:gd name="T14" fmla="*/ 1058 w 1755"/>
              <a:gd name="T15" fmla="*/ 1318 h 1606"/>
              <a:gd name="T16" fmla="*/ 1082 w 1755"/>
              <a:gd name="T17" fmla="*/ 1356 h 1606"/>
              <a:gd name="T18" fmla="*/ 1567 w 1755"/>
              <a:gd name="T19" fmla="*/ 1431 h 1606"/>
              <a:gd name="T20" fmla="*/ 1642 w 1755"/>
              <a:gd name="T21" fmla="*/ 946 h 1606"/>
              <a:gd name="T22" fmla="*/ 1157 w 1755"/>
              <a:gd name="T23" fmla="*/ 872 h 1606"/>
              <a:gd name="T24" fmla="*/ 1038 w 1755"/>
              <a:gd name="T25" fmla="*/ 1028 h 1606"/>
              <a:gd name="T26" fmla="*/ 977 w 1755"/>
              <a:gd name="T27" fmla="*/ 1103 h 1606"/>
              <a:gd name="T28" fmla="*/ 708 w 1755"/>
              <a:gd name="T29" fmla="*/ 1061 h 1606"/>
              <a:gd name="T30" fmla="*/ 701 w 1755"/>
              <a:gd name="T31" fmla="*/ 1053 h 1606"/>
              <a:gd name="T32" fmla="*/ 677 w 1755"/>
              <a:gd name="T33" fmla="*/ 1014 h 1606"/>
              <a:gd name="T34" fmla="*/ 655 w 1755"/>
              <a:gd name="T35" fmla="*/ 928 h 1606"/>
              <a:gd name="T36" fmla="*/ 842 w 1755"/>
              <a:gd name="T37" fmla="*/ 733 h 1606"/>
              <a:gd name="T38" fmla="*/ 1111 w 1755"/>
              <a:gd name="T39" fmla="*/ 672 h 1606"/>
              <a:gd name="T40" fmla="*/ 1186 w 1755"/>
              <a:gd name="T41" fmla="*/ 187 h 1606"/>
              <a:gd name="T42" fmla="*/ 701 w 1755"/>
              <a:gd name="T43" fmla="*/ 113 h 1606"/>
              <a:gd name="T44" fmla="*/ 603 w 1755"/>
              <a:gd name="T45" fmla="*/ 562 h 1606"/>
              <a:gd name="T46" fmla="*/ 601 w 1755"/>
              <a:gd name="T47" fmla="*/ 561 h 1606"/>
              <a:gd name="T48" fmla="*/ 639 w 1755"/>
              <a:gd name="T49" fmla="*/ 675 h 1606"/>
              <a:gd name="T50" fmla="*/ 450 w 1755"/>
              <a:gd name="T51" fmla="*/ 870 h 1606"/>
              <a:gd name="T52" fmla="*/ 449 w 1755"/>
              <a:gd name="T53" fmla="*/ 870 h 1606"/>
              <a:gd name="T54" fmla="*/ 188 w 1755"/>
              <a:gd name="T55" fmla="*/ 933 h 1606"/>
              <a:gd name="T56" fmla="*/ 113 w 1755"/>
              <a:gd name="T57" fmla="*/ 1418 h 1606"/>
              <a:gd name="T58" fmla="*/ 598 w 1755"/>
              <a:gd name="T59" fmla="*/ 1493 h 1606"/>
              <a:gd name="T60" fmla="*/ 1597 w 1755"/>
              <a:gd name="T61" fmla="*/ 979 h 1606"/>
              <a:gd name="T62" fmla="*/ 1534 w 1755"/>
              <a:gd name="T63" fmla="*/ 1387 h 1606"/>
              <a:gd name="T64" fmla="*/ 1126 w 1755"/>
              <a:gd name="T65" fmla="*/ 1324 h 1606"/>
              <a:gd name="T66" fmla="*/ 1189 w 1755"/>
              <a:gd name="T67" fmla="*/ 916 h 1606"/>
              <a:gd name="T68" fmla="*/ 1597 w 1755"/>
              <a:gd name="T69" fmla="*/ 979 h 1606"/>
              <a:gd name="T70" fmla="*/ 734 w 1755"/>
              <a:gd name="T71" fmla="*/ 157 h 1606"/>
              <a:gd name="T72" fmla="*/ 1141 w 1755"/>
              <a:gd name="T73" fmla="*/ 220 h 1606"/>
              <a:gd name="T74" fmla="*/ 1078 w 1755"/>
              <a:gd name="T75" fmla="*/ 628 h 1606"/>
              <a:gd name="T76" fmla="*/ 671 w 1755"/>
              <a:gd name="T77" fmla="*/ 565 h 1606"/>
              <a:gd name="T78" fmla="*/ 734 w 1755"/>
              <a:gd name="T79" fmla="*/ 157 h 1606"/>
              <a:gd name="T80" fmla="*/ 221 w 1755"/>
              <a:gd name="T81" fmla="*/ 977 h 1606"/>
              <a:gd name="T82" fmla="*/ 629 w 1755"/>
              <a:gd name="T83" fmla="*/ 1040 h 1606"/>
              <a:gd name="T84" fmla="*/ 566 w 1755"/>
              <a:gd name="T85" fmla="*/ 1448 h 1606"/>
              <a:gd name="T86" fmla="*/ 158 w 1755"/>
              <a:gd name="T87" fmla="*/ 1385 h 1606"/>
              <a:gd name="T88" fmla="*/ 221 w 1755"/>
              <a:gd name="T89" fmla="*/ 977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55" h="1606">
                <a:moveTo>
                  <a:pt x="598" y="1493"/>
                </a:moveTo>
                <a:cubicBezTo>
                  <a:pt x="647" y="1457"/>
                  <a:pt x="684" y="1410"/>
                  <a:pt x="708" y="1359"/>
                </a:cubicBezTo>
                <a:cubicBezTo>
                  <a:pt x="708" y="1359"/>
                  <a:pt x="708" y="1359"/>
                  <a:pt x="708" y="1359"/>
                </a:cubicBezTo>
                <a:cubicBezTo>
                  <a:pt x="708" y="1359"/>
                  <a:pt x="708" y="1358"/>
                  <a:pt x="708" y="1358"/>
                </a:cubicBezTo>
                <a:cubicBezTo>
                  <a:pt x="712" y="1350"/>
                  <a:pt x="715" y="1343"/>
                  <a:pt x="718" y="1335"/>
                </a:cubicBezTo>
                <a:cubicBezTo>
                  <a:pt x="732" y="1307"/>
                  <a:pt x="753" y="1281"/>
                  <a:pt x="779" y="1262"/>
                </a:cubicBezTo>
                <a:cubicBezTo>
                  <a:pt x="865" y="1199"/>
                  <a:pt x="985" y="1218"/>
                  <a:pt x="1048" y="1304"/>
                </a:cubicBezTo>
                <a:cubicBezTo>
                  <a:pt x="1058" y="1318"/>
                  <a:pt x="1058" y="1318"/>
                  <a:pt x="1058" y="1318"/>
                </a:cubicBezTo>
                <a:cubicBezTo>
                  <a:pt x="1065" y="1331"/>
                  <a:pt x="1073" y="1344"/>
                  <a:pt x="1082" y="1356"/>
                </a:cubicBezTo>
                <a:cubicBezTo>
                  <a:pt x="1195" y="1511"/>
                  <a:pt x="1412" y="1544"/>
                  <a:pt x="1567" y="1431"/>
                </a:cubicBezTo>
                <a:cubicBezTo>
                  <a:pt x="1721" y="1318"/>
                  <a:pt x="1755" y="1101"/>
                  <a:pt x="1642" y="946"/>
                </a:cubicBezTo>
                <a:cubicBezTo>
                  <a:pt x="1528" y="792"/>
                  <a:pt x="1311" y="758"/>
                  <a:pt x="1157" y="872"/>
                </a:cubicBezTo>
                <a:cubicBezTo>
                  <a:pt x="1101" y="912"/>
                  <a:pt x="1061" y="967"/>
                  <a:pt x="1038" y="1028"/>
                </a:cubicBezTo>
                <a:cubicBezTo>
                  <a:pt x="1024" y="1056"/>
                  <a:pt x="1004" y="1083"/>
                  <a:pt x="977" y="1103"/>
                </a:cubicBezTo>
                <a:cubicBezTo>
                  <a:pt x="891" y="1165"/>
                  <a:pt x="771" y="1147"/>
                  <a:pt x="708" y="1061"/>
                </a:cubicBezTo>
                <a:cubicBezTo>
                  <a:pt x="706" y="1058"/>
                  <a:pt x="703" y="1055"/>
                  <a:pt x="701" y="1053"/>
                </a:cubicBezTo>
                <a:cubicBezTo>
                  <a:pt x="694" y="1039"/>
                  <a:pt x="686" y="1026"/>
                  <a:pt x="677" y="1014"/>
                </a:cubicBezTo>
                <a:cubicBezTo>
                  <a:pt x="664" y="988"/>
                  <a:pt x="655" y="959"/>
                  <a:pt x="655" y="928"/>
                </a:cubicBezTo>
                <a:cubicBezTo>
                  <a:pt x="653" y="823"/>
                  <a:pt x="737" y="736"/>
                  <a:pt x="842" y="733"/>
                </a:cubicBezTo>
                <a:cubicBezTo>
                  <a:pt x="933" y="750"/>
                  <a:pt x="1030" y="731"/>
                  <a:pt x="1111" y="672"/>
                </a:cubicBezTo>
                <a:cubicBezTo>
                  <a:pt x="1265" y="559"/>
                  <a:pt x="1299" y="342"/>
                  <a:pt x="1186" y="187"/>
                </a:cubicBezTo>
                <a:cubicBezTo>
                  <a:pt x="1073" y="33"/>
                  <a:pt x="855" y="0"/>
                  <a:pt x="701" y="113"/>
                </a:cubicBezTo>
                <a:cubicBezTo>
                  <a:pt x="558" y="217"/>
                  <a:pt x="519" y="412"/>
                  <a:pt x="603" y="562"/>
                </a:cubicBezTo>
                <a:cubicBezTo>
                  <a:pt x="601" y="561"/>
                  <a:pt x="601" y="561"/>
                  <a:pt x="601" y="561"/>
                </a:cubicBezTo>
                <a:cubicBezTo>
                  <a:pt x="624" y="592"/>
                  <a:pt x="638" y="633"/>
                  <a:pt x="639" y="675"/>
                </a:cubicBezTo>
                <a:cubicBezTo>
                  <a:pt x="641" y="781"/>
                  <a:pt x="556" y="867"/>
                  <a:pt x="450" y="870"/>
                </a:cubicBezTo>
                <a:cubicBezTo>
                  <a:pt x="449" y="870"/>
                  <a:pt x="449" y="870"/>
                  <a:pt x="449" y="870"/>
                </a:cubicBezTo>
                <a:cubicBezTo>
                  <a:pt x="360" y="858"/>
                  <a:pt x="266" y="875"/>
                  <a:pt x="188" y="933"/>
                </a:cubicBezTo>
                <a:cubicBezTo>
                  <a:pt x="34" y="1046"/>
                  <a:pt x="0" y="1263"/>
                  <a:pt x="113" y="1418"/>
                </a:cubicBezTo>
                <a:cubicBezTo>
                  <a:pt x="226" y="1572"/>
                  <a:pt x="444" y="1606"/>
                  <a:pt x="598" y="1493"/>
                </a:cubicBezTo>
                <a:close/>
                <a:moveTo>
                  <a:pt x="1597" y="979"/>
                </a:moveTo>
                <a:cubicBezTo>
                  <a:pt x="1692" y="1109"/>
                  <a:pt x="1664" y="1292"/>
                  <a:pt x="1534" y="1387"/>
                </a:cubicBezTo>
                <a:cubicBezTo>
                  <a:pt x="1404" y="1482"/>
                  <a:pt x="1221" y="1454"/>
                  <a:pt x="1126" y="1324"/>
                </a:cubicBezTo>
                <a:cubicBezTo>
                  <a:pt x="1031" y="1194"/>
                  <a:pt x="1059" y="1011"/>
                  <a:pt x="1189" y="916"/>
                </a:cubicBezTo>
                <a:cubicBezTo>
                  <a:pt x="1319" y="821"/>
                  <a:pt x="1502" y="849"/>
                  <a:pt x="1597" y="979"/>
                </a:cubicBezTo>
                <a:close/>
                <a:moveTo>
                  <a:pt x="734" y="157"/>
                </a:moveTo>
                <a:cubicBezTo>
                  <a:pt x="863" y="62"/>
                  <a:pt x="1046" y="90"/>
                  <a:pt x="1141" y="220"/>
                </a:cubicBezTo>
                <a:cubicBezTo>
                  <a:pt x="1236" y="350"/>
                  <a:pt x="1208" y="533"/>
                  <a:pt x="1078" y="628"/>
                </a:cubicBezTo>
                <a:cubicBezTo>
                  <a:pt x="949" y="723"/>
                  <a:pt x="766" y="695"/>
                  <a:pt x="671" y="565"/>
                </a:cubicBezTo>
                <a:cubicBezTo>
                  <a:pt x="575" y="435"/>
                  <a:pt x="604" y="252"/>
                  <a:pt x="734" y="157"/>
                </a:cubicBezTo>
                <a:close/>
                <a:moveTo>
                  <a:pt x="221" y="977"/>
                </a:moveTo>
                <a:cubicBezTo>
                  <a:pt x="351" y="882"/>
                  <a:pt x="533" y="910"/>
                  <a:pt x="629" y="1040"/>
                </a:cubicBezTo>
                <a:cubicBezTo>
                  <a:pt x="724" y="1170"/>
                  <a:pt x="695" y="1353"/>
                  <a:pt x="566" y="1448"/>
                </a:cubicBezTo>
                <a:cubicBezTo>
                  <a:pt x="436" y="1543"/>
                  <a:pt x="253" y="1515"/>
                  <a:pt x="158" y="1385"/>
                </a:cubicBezTo>
                <a:cubicBezTo>
                  <a:pt x="63" y="1255"/>
                  <a:pt x="91" y="1072"/>
                  <a:pt x="221" y="977"/>
                </a:cubicBezTo>
                <a:close/>
              </a:path>
            </a:pathLst>
          </a:custGeom>
          <a:solidFill>
            <a:srgbClr val="FFFFFF">
              <a:lumMod val="9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56" name="Freeform 8">
            <a:extLst>
              <a:ext uri="{FF2B5EF4-FFF2-40B4-BE49-F238E27FC236}">
                <a16:creationId xmlns:a16="http://schemas.microsoft.com/office/drawing/2014/main" id="{C7DBA1E7-4E8C-4989-8A35-757A3437ECE3}"/>
              </a:ext>
            </a:extLst>
          </p:cNvPr>
          <p:cNvSpPr>
            <a:spLocks noEditPoints="1"/>
          </p:cNvSpPr>
          <p:nvPr/>
        </p:nvSpPr>
        <p:spPr bwMode="auto">
          <a:xfrm>
            <a:off x="3880737" y="2831647"/>
            <a:ext cx="2785118" cy="2966262"/>
          </a:xfrm>
          <a:custGeom>
            <a:avLst/>
            <a:gdLst>
              <a:gd name="T0" fmla="*/ 1383 w 1634"/>
              <a:gd name="T1" fmla="*/ 1217 h 1740"/>
              <a:gd name="T2" fmla="*/ 1281 w 1634"/>
              <a:gd name="T3" fmla="*/ 1077 h 1740"/>
              <a:gd name="T4" fmla="*/ 1281 w 1634"/>
              <a:gd name="T5" fmla="*/ 1077 h 1740"/>
              <a:gd name="T6" fmla="*/ 1280 w 1634"/>
              <a:gd name="T7" fmla="*/ 1077 h 1740"/>
              <a:gd name="T8" fmla="*/ 1260 w 1634"/>
              <a:gd name="T9" fmla="*/ 1062 h 1740"/>
              <a:gd name="T10" fmla="*/ 1204 w 1634"/>
              <a:gd name="T11" fmla="*/ 985 h 1740"/>
              <a:gd name="T12" fmla="*/ 1311 w 1634"/>
              <a:gd name="T13" fmla="*/ 735 h 1740"/>
              <a:gd name="T14" fmla="*/ 1328 w 1634"/>
              <a:gd name="T15" fmla="*/ 730 h 1740"/>
              <a:gd name="T16" fmla="*/ 1370 w 1634"/>
              <a:gd name="T17" fmla="*/ 715 h 1740"/>
              <a:gd name="T18" fmla="*/ 1562 w 1634"/>
              <a:gd name="T19" fmla="*/ 264 h 1740"/>
              <a:gd name="T20" fmla="*/ 1111 w 1634"/>
              <a:gd name="T21" fmla="*/ 72 h 1740"/>
              <a:gd name="T22" fmla="*/ 919 w 1634"/>
              <a:gd name="T23" fmla="*/ 524 h 1740"/>
              <a:gd name="T24" fmla="*/ 1041 w 1634"/>
              <a:gd name="T25" fmla="*/ 677 h 1740"/>
              <a:gd name="T26" fmla="*/ 1099 w 1634"/>
              <a:gd name="T27" fmla="*/ 755 h 1740"/>
              <a:gd name="T28" fmla="*/ 992 w 1634"/>
              <a:gd name="T29" fmla="*/ 1005 h 1740"/>
              <a:gd name="T30" fmla="*/ 982 w 1634"/>
              <a:gd name="T31" fmla="*/ 1010 h 1740"/>
              <a:gd name="T32" fmla="*/ 939 w 1634"/>
              <a:gd name="T33" fmla="*/ 1023 h 1740"/>
              <a:gd name="T34" fmla="*/ 851 w 1634"/>
              <a:gd name="T35" fmla="*/ 1024 h 1740"/>
              <a:gd name="T36" fmla="*/ 707 w 1634"/>
              <a:gd name="T37" fmla="*/ 795 h 1740"/>
              <a:gd name="T38" fmla="*/ 715 w 1634"/>
              <a:gd name="T39" fmla="*/ 519 h 1740"/>
              <a:gd name="T40" fmla="*/ 263 w 1634"/>
              <a:gd name="T41" fmla="*/ 327 h 1740"/>
              <a:gd name="T42" fmla="*/ 72 w 1634"/>
              <a:gd name="T43" fmla="*/ 779 h 1740"/>
              <a:gd name="T44" fmla="*/ 485 w 1634"/>
              <a:gd name="T45" fmla="*/ 985 h 1740"/>
              <a:gd name="T46" fmla="*/ 483 w 1634"/>
              <a:gd name="T47" fmla="*/ 987 h 1740"/>
              <a:gd name="T48" fmla="*/ 602 w 1634"/>
              <a:gd name="T49" fmla="*/ 978 h 1740"/>
              <a:gd name="T50" fmla="*/ 744 w 1634"/>
              <a:gd name="T51" fmla="*/ 1209 h 1740"/>
              <a:gd name="T52" fmla="*/ 744 w 1634"/>
              <a:gd name="T53" fmla="*/ 1209 h 1740"/>
              <a:gd name="T54" fmla="*/ 740 w 1634"/>
              <a:gd name="T55" fmla="*/ 1477 h 1740"/>
              <a:gd name="T56" fmla="*/ 1191 w 1634"/>
              <a:gd name="T57" fmla="*/ 1669 h 1740"/>
              <a:gd name="T58" fmla="*/ 1383 w 1634"/>
              <a:gd name="T59" fmla="*/ 1217 h 1740"/>
              <a:gd name="T60" fmla="*/ 1132 w 1634"/>
              <a:gd name="T61" fmla="*/ 123 h 1740"/>
              <a:gd name="T62" fmla="*/ 1511 w 1634"/>
              <a:gd name="T63" fmla="*/ 285 h 1740"/>
              <a:gd name="T64" fmla="*/ 1350 w 1634"/>
              <a:gd name="T65" fmla="*/ 664 h 1740"/>
              <a:gd name="T66" fmla="*/ 970 w 1634"/>
              <a:gd name="T67" fmla="*/ 503 h 1740"/>
              <a:gd name="T68" fmla="*/ 1132 w 1634"/>
              <a:gd name="T69" fmla="*/ 123 h 1740"/>
              <a:gd name="T70" fmla="*/ 122 w 1634"/>
              <a:gd name="T71" fmla="*/ 758 h 1740"/>
              <a:gd name="T72" fmla="*/ 284 w 1634"/>
              <a:gd name="T73" fmla="*/ 378 h 1740"/>
              <a:gd name="T74" fmla="*/ 663 w 1634"/>
              <a:gd name="T75" fmla="*/ 539 h 1740"/>
              <a:gd name="T76" fmla="*/ 502 w 1634"/>
              <a:gd name="T77" fmla="*/ 919 h 1740"/>
              <a:gd name="T78" fmla="*/ 122 w 1634"/>
              <a:gd name="T79" fmla="*/ 758 h 1740"/>
              <a:gd name="T80" fmla="*/ 791 w 1634"/>
              <a:gd name="T81" fmla="*/ 1457 h 1740"/>
              <a:gd name="T82" fmla="*/ 952 w 1634"/>
              <a:gd name="T83" fmla="*/ 1077 h 1740"/>
              <a:gd name="T84" fmla="*/ 1332 w 1634"/>
              <a:gd name="T85" fmla="*/ 1238 h 1740"/>
              <a:gd name="T86" fmla="*/ 1171 w 1634"/>
              <a:gd name="T87" fmla="*/ 1618 h 1740"/>
              <a:gd name="T88" fmla="*/ 791 w 1634"/>
              <a:gd name="T89" fmla="*/ 1457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740">
                <a:moveTo>
                  <a:pt x="1383" y="1217"/>
                </a:moveTo>
                <a:cubicBezTo>
                  <a:pt x="1361" y="1161"/>
                  <a:pt x="1325" y="1115"/>
                  <a:pt x="1281" y="1077"/>
                </a:cubicBezTo>
                <a:cubicBezTo>
                  <a:pt x="1281" y="1077"/>
                  <a:pt x="1281" y="1077"/>
                  <a:pt x="1281" y="1077"/>
                </a:cubicBezTo>
                <a:cubicBezTo>
                  <a:pt x="1281" y="1077"/>
                  <a:pt x="1280" y="1077"/>
                  <a:pt x="1280" y="1077"/>
                </a:cubicBezTo>
                <a:cubicBezTo>
                  <a:pt x="1273" y="1072"/>
                  <a:pt x="1267" y="1067"/>
                  <a:pt x="1260" y="1062"/>
                </a:cubicBezTo>
                <a:cubicBezTo>
                  <a:pt x="1236" y="1042"/>
                  <a:pt x="1217" y="1016"/>
                  <a:pt x="1204" y="985"/>
                </a:cubicBezTo>
                <a:cubicBezTo>
                  <a:pt x="1165" y="887"/>
                  <a:pt x="1212" y="775"/>
                  <a:pt x="1311" y="735"/>
                </a:cubicBezTo>
                <a:cubicBezTo>
                  <a:pt x="1328" y="730"/>
                  <a:pt x="1328" y="730"/>
                  <a:pt x="1328" y="730"/>
                </a:cubicBezTo>
                <a:cubicBezTo>
                  <a:pt x="1342" y="726"/>
                  <a:pt x="1356" y="721"/>
                  <a:pt x="1370" y="715"/>
                </a:cubicBezTo>
                <a:cubicBezTo>
                  <a:pt x="1548" y="644"/>
                  <a:pt x="1634" y="441"/>
                  <a:pt x="1562" y="264"/>
                </a:cubicBezTo>
                <a:cubicBezTo>
                  <a:pt x="1491" y="87"/>
                  <a:pt x="1288" y="0"/>
                  <a:pt x="1111" y="72"/>
                </a:cubicBezTo>
                <a:cubicBezTo>
                  <a:pt x="934" y="144"/>
                  <a:pt x="847" y="346"/>
                  <a:pt x="919" y="524"/>
                </a:cubicBezTo>
                <a:cubicBezTo>
                  <a:pt x="945" y="588"/>
                  <a:pt x="988" y="640"/>
                  <a:pt x="1041" y="677"/>
                </a:cubicBezTo>
                <a:cubicBezTo>
                  <a:pt x="1065" y="697"/>
                  <a:pt x="1086" y="723"/>
                  <a:pt x="1099" y="755"/>
                </a:cubicBezTo>
                <a:cubicBezTo>
                  <a:pt x="1138" y="853"/>
                  <a:pt x="1091" y="966"/>
                  <a:pt x="992" y="1005"/>
                </a:cubicBezTo>
                <a:cubicBezTo>
                  <a:pt x="989" y="1007"/>
                  <a:pt x="985" y="1008"/>
                  <a:pt x="982" y="1010"/>
                </a:cubicBezTo>
                <a:cubicBezTo>
                  <a:pt x="968" y="1013"/>
                  <a:pt x="953" y="1018"/>
                  <a:pt x="939" y="1023"/>
                </a:cubicBezTo>
                <a:cubicBezTo>
                  <a:pt x="911" y="1029"/>
                  <a:pt x="881" y="1031"/>
                  <a:pt x="851" y="1024"/>
                </a:cubicBezTo>
                <a:cubicBezTo>
                  <a:pt x="748" y="999"/>
                  <a:pt x="684" y="897"/>
                  <a:pt x="707" y="795"/>
                </a:cubicBezTo>
                <a:cubicBezTo>
                  <a:pt x="746" y="711"/>
                  <a:pt x="752" y="611"/>
                  <a:pt x="715" y="519"/>
                </a:cubicBezTo>
                <a:cubicBezTo>
                  <a:pt x="643" y="341"/>
                  <a:pt x="441" y="255"/>
                  <a:pt x="263" y="327"/>
                </a:cubicBezTo>
                <a:cubicBezTo>
                  <a:pt x="86" y="398"/>
                  <a:pt x="0" y="602"/>
                  <a:pt x="72" y="779"/>
                </a:cubicBezTo>
                <a:cubicBezTo>
                  <a:pt x="138" y="943"/>
                  <a:pt x="316" y="1028"/>
                  <a:pt x="485" y="985"/>
                </a:cubicBezTo>
                <a:cubicBezTo>
                  <a:pt x="483" y="987"/>
                  <a:pt x="483" y="987"/>
                  <a:pt x="483" y="987"/>
                </a:cubicBezTo>
                <a:cubicBezTo>
                  <a:pt x="519" y="973"/>
                  <a:pt x="561" y="968"/>
                  <a:pt x="602" y="978"/>
                </a:cubicBezTo>
                <a:cubicBezTo>
                  <a:pt x="705" y="1002"/>
                  <a:pt x="769" y="1106"/>
                  <a:pt x="744" y="1209"/>
                </a:cubicBezTo>
                <a:cubicBezTo>
                  <a:pt x="744" y="1209"/>
                  <a:pt x="744" y="1209"/>
                  <a:pt x="744" y="1209"/>
                </a:cubicBezTo>
                <a:cubicBezTo>
                  <a:pt x="708" y="1292"/>
                  <a:pt x="704" y="1388"/>
                  <a:pt x="740" y="1477"/>
                </a:cubicBezTo>
                <a:cubicBezTo>
                  <a:pt x="811" y="1655"/>
                  <a:pt x="1014" y="1740"/>
                  <a:pt x="1191" y="1669"/>
                </a:cubicBezTo>
                <a:cubicBezTo>
                  <a:pt x="1369" y="1597"/>
                  <a:pt x="1455" y="1394"/>
                  <a:pt x="1383" y="1217"/>
                </a:cubicBezTo>
                <a:close/>
                <a:moveTo>
                  <a:pt x="1132" y="123"/>
                </a:moveTo>
                <a:cubicBezTo>
                  <a:pt x="1281" y="63"/>
                  <a:pt x="1451" y="135"/>
                  <a:pt x="1511" y="285"/>
                </a:cubicBezTo>
                <a:cubicBezTo>
                  <a:pt x="1572" y="434"/>
                  <a:pt x="1499" y="604"/>
                  <a:pt x="1350" y="664"/>
                </a:cubicBezTo>
                <a:cubicBezTo>
                  <a:pt x="1201" y="725"/>
                  <a:pt x="1030" y="652"/>
                  <a:pt x="970" y="503"/>
                </a:cubicBezTo>
                <a:cubicBezTo>
                  <a:pt x="910" y="354"/>
                  <a:pt x="982" y="183"/>
                  <a:pt x="1132" y="123"/>
                </a:cubicBezTo>
                <a:close/>
                <a:moveTo>
                  <a:pt x="122" y="758"/>
                </a:moveTo>
                <a:cubicBezTo>
                  <a:pt x="62" y="608"/>
                  <a:pt x="135" y="438"/>
                  <a:pt x="284" y="378"/>
                </a:cubicBezTo>
                <a:cubicBezTo>
                  <a:pt x="433" y="318"/>
                  <a:pt x="603" y="390"/>
                  <a:pt x="663" y="539"/>
                </a:cubicBezTo>
                <a:cubicBezTo>
                  <a:pt x="724" y="689"/>
                  <a:pt x="651" y="859"/>
                  <a:pt x="502" y="919"/>
                </a:cubicBezTo>
                <a:cubicBezTo>
                  <a:pt x="353" y="979"/>
                  <a:pt x="182" y="907"/>
                  <a:pt x="122" y="758"/>
                </a:cubicBezTo>
                <a:close/>
                <a:moveTo>
                  <a:pt x="791" y="1457"/>
                </a:moveTo>
                <a:cubicBezTo>
                  <a:pt x="731" y="1307"/>
                  <a:pt x="803" y="1137"/>
                  <a:pt x="952" y="1077"/>
                </a:cubicBezTo>
                <a:cubicBezTo>
                  <a:pt x="1102" y="1017"/>
                  <a:pt x="1272" y="1089"/>
                  <a:pt x="1332" y="1238"/>
                </a:cubicBezTo>
                <a:cubicBezTo>
                  <a:pt x="1392" y="1388"/>
                  <a:pt x="1320" y="1558"/>
                  <a:pt x="1171" y="1618"/>
                </a:cubicBezTo>
                <a:cubicBezTo>
                  <a:pt x="1021" y="1678"/>
                  <a:pt x="851" y="1606"/>
                  <a:pt x="791" y="1457"/>
                </a:cubicBezTo>
                <a:close/>
              </a:path>
            </a:pathLst>
          </a:custGeom>
          <a:solidFill>
            <a:srgbClr val="FFFFFF">
              <a:lumMod val="9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28" name="Freeform 9">
            <a:extLst>
              <a:ext uri="{FF2B5EF4-FFF2-40B4-BE49-F238E27FC236}">
                <a16:creationId xmlns:a16="http://schemas.microsoft.com/office/drawing/2014/main" id="{3EDE91C3-5BDC-42B1-BFF5-B6146A3CB577}"/>
              </a:ext>
            </a:extLst>
          </p:cNvPr>
          <p:cNvSpPr>
            <a:spLocks/>
          </p:cNvSpPr>
          <p:nvPr/>
        </p:nvSpPr>
        <p:spPr bwMode="auto">
          <a:xfrm>
            <a:off x="3998985" y="3390180"/>
            <a:ext cx="1096939" cy="1098197"/>
          </a:xfrm>
          <a:custGeom>
            <a:avLst/>
            <a:gdLst>
              <a:gd name="T0" fmla="*/ 533 w 644"/>
              <a:gd name="T1" fmla="*/ 524 h 644"/>
              <a:gd name="T2" fmla="*/ 120 w 644"/>
              <a:gd name="T3" fmla="*/ 532 h 644"/>
              <a:gd name="T4" fmla="*/ 112 w 644"/>
              <a:gd name="T5" fmla="*/ 120 h 644"/>
              <a:gd name="T6" fmla="*/ 524 w 644"/>
              <a:gd name="T7" fmla="*/ 112 h 644"/>
              <a:gd name="T8" fmla="*/ 533 w 644"/>
              <a:gd name="T9" fmla="*/ 524 h 644"/>
            </a:gdLst>
            <a:ahLst/>
            <a:cxnLst>
              <a:cxn ang="0">
                <a:pos x="T0" y="T1"/>
              </a:cxn>
              <a:cxn ang="0">
                <a:pos x="T2" y="T3"/>
              </a:cxn>
              <a:cxn ang="0">
                <a:pos x="T4" y="T5"/>
              </a:cxn>
              <a:cxn ang="0">
                <a:pos x="T6" y="T7"/>
              </a:cxn>
              <a:cxn ang="0">
                <a:pos x="T8" y="T9"/>
              </a:cxn>
            </a:cxnLst>
            <a:rect l="0" t="0" r="r" b="b"/>
            <a:pathLst>
              <a:path w="644" h="644">
                <a:moveTo>
                  <a:pt x="533" y="524"/>
                </a:moveTo>
                <a:cubicBezTo>
                  <a:pt x="421" y="641"/>
                  <a:pt x="236" y="644"/>
                  <a:pt x="120" y="532"/>
                </a:cubicBezTo>
                <a:cubicBezTo>
                  <a:pt x="4" y="421"/>
                  <a:pt x="0" y="236"/>
                  <a:pt x="112" y="120"/>
                </a:cubicBezTo>
                <a:cubicBezTo>
                  <a:pt x="224" y="4"/>
                  <a:pt x="408" y="0"/>
                  <a:pt x="524" y="112"/>
                </a:cubicBezTo>
                <a:cubicBezTo>
                  <a:pt x="641" y="224"/>
                  <a:pt x="644" y="408"/>
                  <a:pt x="533" y="524"/>
                </a:cubicBezTo>
                <a:close/>
              </a:path>
            </a:pathLst>
          </a:custGeom>
          <a:solidFill>
            <a:srgbClr val="FFFFFF"/>
          </a:solidFill>
          <a:ln w="12700" cap="flat" cmpd="sng" algn="ctr">
            <a:solidFill>
              <a:srgbClr val="FFFFFF">
                <a:lumMod val="7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mn-ea"/>
              <a:cs typeface="+mn-cs"/>
            </a:endParaRPr>
          </a:p>
        </p:txBody>
      </p:sp>
      <p:sp>
        <p:nvSpPr>
          <p:cNvPr id="29" name="Freeform 10">
            <a:extLst>
              <a:ext uri="{FF2B5EF4-FFF2-40B4-BE49-F238E27FC236}">
                <a16:creationId xmlns:a16="http://schemas.microsoft.com/office/drawing/2014/main" id="{A1507FCC-6B0F-4B38-8F12-97F5703AEDE8}"/>
              </a:ext>
            </a:extLst>
          </p:cNvPr>
          <p:cNvSpPr>
            <a:spLocks/>
          </p:cNvSpPr>
          <p:nvPr/>
        </p:nvSpPr>
        <p:spPr bwMode="auto">
          <a:xfrm>
            <a:off x="5446894" y="2957443"/>
            <a:ext cx="1098197" cy="1098197"/>
          </a:xfrm>
          <a:custGeom>
            <a:avLst/>
            <a:gdLst>
              <a:gd name="T0" fmla="*/ 532 w 644"/>
              <a:gd name="T1" fmla="*/ 524 h 644"/>
              <a:gd name="T2" fmla="*/ 119 w 644"/>
              <a:gd name="T3" fmla="*/ 532 h 644"/>
              <a:gd name="T4" fmla="*/ 111 w 644"/>
              <a:gd name="T5" fmla="*/ 120 h 644"/>
              <a:gd name="T6" fmla="*/ 524 w 644"/>
              <a:gd name="T7" fmla="*/ 112 h 644"/>
              <a:gd name="T8" fmla="*/ 532 w 644"/>
              <a:gd name="T9" fmla="*/ 524 h 644"/>
            </a:gdLst>
            <a:ahLst/>
            <a:cxnLst>
              <a:cxn ang="0">
                <a:pos x="T0" y="T1"/>
              </a:cxn>
              <a:cxn ang="0">
                <a:pos x="T2" y="T3"/>
              </a:cxn>
              <a:cxn ang="0">
                <a:pos x="T4" y="T5"/>
              </a:cxn>
              <a:cxn ang="0">
                <a:pos x="T6" y="T7"/>
              </a:cxn>
              <a:cxn ang="0">
                <a:pos x="T8" y="T9"/>
              </a:cxn>
            </a:cxnLst>
            <a:rect l="0" t="0" r="r" b="b"/>
            <a:pathLst>
              <a:path w="644" h="644">
                <a:moveTo>
                  <a:pt x="532" y="524"/>
                </a:moveTo>
                <a:cubicBezTo>
                  <a:pt x="420" y="640"/>
                  <a:pt x="235" y="644"/>
                  <a:pt x="119" y="532"/>
                </a:cubicBezTo>
                <a:cubicBezTo>
                  <a:pt x="3" y="421"/>
                  <a:pt x="0" y="236"/>
                  <a:pt x="111" y="120"/>
                </a:cubicBezTo>
                <a:cubicBezTo>
                  <a:pt x="223" y="4"/>
                  <a:pt x="408" y="0"/>
                  <a:pt x="524" y="112"/>
                </a:cubicBezTo>
                <a:cubicBezTo>
                  <a:pt x="640" y="223"/>
                  <a:pt x="644" y="408"/>
                  <a:pt x="532" y="524"/>
                </a:cubicBezTo>
                <a:close/>
              </a:path>
            </a:pathLst>
          </a:custGeom>
          <a:solidFill>
            <a:srgbClr val="C66626"/>
          </a:solidFill>
          <a:ln w="12700" cap="flat" cmpd="sng" algn="ctr">
            <a:solidFill>
              <a:srgbClr val="FFFFFF"/>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mn-ea"/>
              <a:cs typeface="+mn-cs"/>
            </a:endParaRPr>
          </a:p>
        </p:txBody>
      </p:sp>
      <p:sp>
        <p:nvSpPr>
          <p:cNvPr id="30" name="Freeform 11">
            <a:extLst>
              <a:ext uri="{FF2B5EF4-FFF2-40B4-BE49-F238E27FC236}">
                <a16:creationId xmlns:a16="http://schemas.microsoft.com/office/drawing/2014/main" id="{5A10F8E6-FD27-4843-AC59-291A26BB296C}"/>
              </a:ext>
            </a:extLst>
          </p:cNvPr>
          <p:cNvSpPr>
            <a:spLocks/>
          </p:cNvSpPr>
          <p:nvPr/>
        </p:nvSpPr>
        <p:spPr bwMode="auto">
          <a:xfrm>
            <a:off x="5132405" y="4583981"/>
            <a:ext cx="1096939" cy="1098197"/>
          </a:xfrm>
          <a:custGeom>
            <a:avLst/>
            <a:gdLst>
              <a:gd name="T0" fmla="*/ 532 w 644"/>
              <a:gd name="T1" fmla="*/ 524 h 644"/>
              <a:gd name="T2" fmla="*/ 119 w 644"/>
              <a:gd name="T3" fmla="*/ 532 h 644"/>
              <a:gd name="T4" fmla="*/ 111 w 644"/>
              <a:gd name="T5" fmla="*/ 120 h 644"/>
              <a:gd name="T6" fmla="*/ 524 w 644"/>
              <a:gd name="T7" fmla="*/ 112 h 644"/>
              <a:gd name="T8" fmla="*/ 532 w 644"/>
              <a:gd name="T9" fmla="*/ 524 h 644"/>
            </a:gdLst>
            <a:ahLst/>
            <a:cxnLst>
              <a:cxn ang="0">
                <a:pos x="T0" y="T1"/>
              </a:cxn>
              <a:cxn ang="0">
                <a:pos x="T2" y="T3"/>
              </a:cxn>
              <a:cxn ang="0">
                <a:pos x="T4" y="T5"/>
              </a:cxn>
              <a:cxn ang="0">
                <a:pos x="T6" y="T7"/>
              </a:cxn>
              <a:cxn ang="0">
                <a:pos x="T8" y="T9"/>
              </a:cxn>
            </a:cxnLst>
            <a:rect l="0" t="0" r="r" b="b"/>
            <a:pathLst>
              <a:path w="644" h="644">
                <a:moveTo>
                  <a:pt x="532" y="524"/>
                </a:moveTo>
                <a:cubicBezTo>
                  <a:pt x="420" y="640"/>
                  <a:pt x="235" y="644"/>
                  <a:pt x="119" y="532"/>
                </a:cubicBezTo>
                <a:cubicBezTo>
                  <a:pt x="3" y="421"/>
                  <a:pt x="0" y="236"/>
                  <a:pt x="111" y="120"/>
                </a:cubicBezTo>
                <a:cubicBezTo>
                  <a:pt x="223" y="4"/>
                  <a:pt x="408" y="0"/>
                  <a:pt x="524" y="112"/>
                </a:cubicBezTo>
                <a:cubicBezTo>
                  <a:pt x="640" y="223"/>
                  <a:pt x="644" y="408"/>
                  <a:pt x="532" y="524"/>
                </a:cubicBezTo>
                <a:close/>
              </a:path>
            </a:pathLst>
          </a:custGeom>
          <a:solidFill>
            <a:srgbClr val="FFFFFF"/>
          </a:solidFill>
          <a:ln w="12700" cap="flat" cmpd="sng" algn="ctr">
            <a:solidFill>
              <a:srgbClr val="FFFFFF">
                <a:lumMod val="7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mn-ea"/>
              <a:cs typeface="+mn-cs"/>
            </a:endParaRPr>
          </a:p>
        </p:txBody>
      </p:sp>
      <p:sp>
        <p:nvSpPr>
          <p:cNvPr id="52" name="Freeform 70">
            <a:extLst>
              <a:ext uri="{FF2B5EF4-FFF2-40B4-BE49-F238E27FC236}">
                <a16:creationId xmlns:a16="http://schemas.microsoft.com/office/drawing/2014/main" id="{BAB9DE92-E78A-48A2-9EEB-FE08CC7E7C91}"/>
              </a:ext>
            </a:extLst>
          </p:cNvPr>
          <p:cNvSpPr>
            <a:spLocks noEditPoints="1"/>
          </p:cNvSpPr>
          <p:nvPr/>
        </p:nvSpPr>
        <p:spPr bwMode="auto">
          <a:xfrm>
            <a:off x="4480740" y="3720883"/>
            <a:ext cx="261822" cy="261822"/>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solidFill>
            <a:srgbClr val="C66626"/>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53" name="Freeform 71">
            <a:extLst>
              <a:ext uri="{FF2B5EF4-FFF2-40B4-BE49-F238E27FC236}">
                <a16:creationId xmlns:a16="http://schemas.microsoft.com/office/drawing/2014/main" id="{999434AE-FBC0-4987-8220-537786995B62}"/>
              </a:ext>
            </a:extLst>
          </p:cNvPr>
          <p:cNvSpPr>
            <a:spLocks noEditPoints="1"/>
          </p:cNvSpPr>
          <p:nvPr/>
        </p:nvSpPr>
        <p:spPr bwMode="auto">
          <a:xfrm>
            <a:off x="4556265" y="3796409"/>
            <a:ext cx="110771" cy="110771"/>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solidFill>
            <a:srgbClr val="C66626"/>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54" name="Freeform 72">
            <a:extLst>
              <a:ext uri="{FF2B5EF4-FFF2-40B4-BE49-F238E27FC236}">
                <a16:creationId xmlns:a16="http://schemas.microsoft.com/office/drawing/2014/main" id="{F5EC251A-D95F-44EB-8A6B-CAAF42A288B0}"/>
              </a:ext>
            </a:extLst>
          </p:cNvPr>
          <p:cNvSpPr>
            <a:spLocks/>
          </p:cNvSpPr>
          <p:nvPr/>
        </p:nvSpPr>
        <p:spPr bwMode="auto">
          <a:xfrm>
            <a:off x="4352346" y="3792633"/>
            <a:ext cx="319725" cy="365040"/>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solidFill>
            <a:srgbClr val="C66626"/>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48" name="Freeform 93">
            <a:extLst>
              <a:ext uri="{FF2B5EF4-FFF2-40B4-BE49-F238E27FC236}">
                <a16:creationId xmlns:a16="http://schemas.microsoft.com/office/drawing/2014/main" id="{4BFE3043-FEDD-40F7-8518-70E588049FE9}"/>
              </a:ext>
            </a:extLst>
          </p:cNvPr>
          <p:cNvSpPr>
            <a:spLocks/>
          </p:cNvSpPr>
          <p:nvPr/>
        </p:nvSpPr>
        <p:spPr bwMode="auto">
          <a:xfrm>
            <a:off x="5786184" y="3287967"/>
            <a:ext cx="243001" cy="360741"/>
          </a:xfrm>
          <a:custGeom>
            <a:avLst/>
            <a:gdLst>
              <a:gd name="T0" fmla="*/ 1457 w 1939"/>
              <a:gd name="T1" fmla="*/ 4 h 2887"/>
              <a:gd name="T2" fmla="*/ 1621 w 1939"/>
              <a:gd name="T3" fmla="*/ 49 h 2887"/>
              <a:gd name="T4" fmla="*/ 1761 w 1939"/>
              <a:gd name="T5" fmla="*/ 140 h 2887"/>
              <a:gd name="T6" fmla="*/ 1865 w 1939"/>
              <a:gd name="T7" fmla="*/ 268 h 2887"/>
              <a:gd name="T8" fmla="*/ 1927 w 1939"/>
              <a:gd name="T9" fmla="*/ 426 h 2887"/>
              <a:gd name="T10" fmla="*/ 1939 w 1939"/>
              <a:gd name="T11" fmla="*/ 1064 h 2887"/>
              <a:gd name="T12" fmla="*/ 1918 w 1939"/>
              <a:gd name="T13" fmla="*/ 1175 h 2887"/>
              <a:gd name="T14" fmla="*/ 1861 w 1939"/>
              <a:gd name="T15" fmla="*/ 1269 h 2887"/>
              <a:gd name="T16" fmla="*/ 1831 w 1939"/>
              <a:gd name="T17" fmla="*/ 1784 h 2887"/>
              <a:gd name="T18" fmla="*/ 1799 w 1939"/>
              <a:gd name="T19" fmla="*/ 1825 h 2887"/>
              <a:gd name="T20" fmla="*/ 1745 w 1939"/>
              <a:gd name="T21" fmla="*/ 1832 h 2887"/>
              <a:gd name="T22" fmla="*/ 1703 w 1939"/>
              <a:gd name="T23" fmla="*/ 1801 h 2887"/>
              <a:gd name="T24" fmla="*/ 1694 w 1939"/>
              <a:gd name="T25" fmla="*/ 1260 h 2887"/>
              <a:gd name="T26" fmla="*/ 1712 w 1939"/>
              <a:gd name="T27" fmla="*/ 1213 h 2887"/>
              <a:gd name="T28" fmla="*/ 1764 w 1939"/>
              <a:gd name="T29" fmla="*/ 1165 h 2887"/>
              <a:gd name="T30" fmla="*/ 1796 w 1939"/>
              <a:gd name="T31" fmla="*/ 1092 h 2887"/>
              <a:gd name="T32" fmla="*/ 1796 w 1939"/>
              <a:gd name="T33" fmla="*/ 492 h 2887"/>
              <a:gd name="T34" fmla="*/ 1751 w 1939"/>
              <a:gd name="T35" fmla="*/ 354 h 2887"/>
              <a:gd name="T36" fmla="*/ 1664 w 1939"/>
              <a:gd name="T37" fmla="*/ 242 h 2887"/>
              <a:gd name="T38" fmla="*/ 1543 w 1939"/>
              <a:gd name="T39" fmla="*/ 168 h 2887"/>
              <a:gd name="T40" fmla="*/ 1398 w 1939"/>
              <a:gd name="T41" fmla="*/ 141 h 2887"/>
              <a:gd name="T42" fmla="*/ 1186 w 1939"/>
              <a:gd name="T43" fmla="*/ 154 h 2887"/>
              <a:gd name="T44" fmla="*/ 1057 w 1939"/>
              <a:gd name="T45" fmla="*/ 213 h 2887"/>
              <a:gd name="T46" fmla="*/ 957 w 1939"/>
              <a:gd name="T47" fmla="*/ 313 h 2887"/>
              <a:gd name="T48" fmla="*/ 897 w 1939"/>
              <a:gd name="T49" fmla="*/ 443 h 2887"/>
              <a:gd name="T50" fmla="*/ 884 w 1939"/>
              <a:gd name="T51" fmla="*/ 1064 h 2887"/>
              <a:gd name="T52" fmla="*/ 904 w 1939"/>
              <a:gd name="T53" fmla="*/ 1143 h 2887"/>
              <a:gd name="T54" fmla="*/ 958 w 1939"/>
              <a:gd name="T55" fmla="*/ 1203 h 2887"/>
              <a:gd name="T56" fmla="*/ 987 w 1939"/>
              <a:gd name="T57" fmla="*/ 1243 h 2887"/>
              <a:gd name="T58" fmla="*/ 987 w 1939"/>
              <a:gd name="T59" fmla="*/ 1786 h 2887"/>
              <a:gd name="T60" fmla="*/ 954 w 1939"/>
              <a:gd name="T61" fmla="*/ 1838 h 2887"/>
              <a:gd name="T62" fmla="*/ 904 w 1939"/>
              <a:gd name="T63" fmla="*/ 1865 h 2887"/>
              <a:gd name="T64" fmla="*/ 824 w 1939"/>
              <a:gd name="T65" fmla="*/ 1908 h 2887"/>
              <a:gd name="T66" fmla="*/ 710 w 1939"/>
              <a:gd name="T67" fmla="*/ 1972 h 2887"/>
              <a:gd name="T68" fmla="*/ 572 w 1939"/>
              <a:gd name="T69" fmla="*/ 2055 h 2887"/>
              <a:gd name="T70" fmla="*/ 420 w 1939"/>
              <a:gd name="T71" fmla="*/ 2156 h 2887"/>
              <a:gd name="T72" fmla="*/ 261 w 1939"/>
              <a:gd name="T73" fmla="*/ 2274 h 2887"/>
              <a:gd name="T74" fmla="*/ 165 w 1939"/>
              <a:gd name="T75" fmla="*/ 2367 h 2887"/>
              <a:gd name="T76" fmla="*/ 140 w 1939"/>
              <a:gd name="T77" fmla="*/ 2458 h 2887"/>
              <a:gd name="T78" fmla="*/ 131 w 1939"/>
              <a:gd name="T79" fmla="*/ 2852 h 2887"/>
              <a:gd name="T80" fmla="*/ 88 w 1939"/>
              <a:gd name="T81" fmla="*/ 2885 h 2887"/>
              <a:gd name="T82" fmla="*/ 34 w 1939"/>
              <a:gd name="T83" fmla="*/ 2877 h 2887"/>
              <a:gd name="T84" fmla="*/ 2 w 1939"/>
              <a:gd name="T85" fmla="*/ 2836 h 2887"/>
              <a:gd name="T86" fmla="*/ 2 w 1939"/>
              <a:gd name="T87" fmla="*/ 2418 h 2887"/>
              <a:gd name="T88" fmla="*/ 39 w 1939"/>
              <a:gd name="T89" fmla="*/ 2303 h 2887"/>
              <a:gd name="T90" fmla="*/ 118 w 1939"/>
              <a:gd name="T91" fmla="*/ 2209 h 2887"/>
              <a:gd name="T92" fmla="*/ 287 w 1939"/>
              <a:gd name="T93" fmla="*/ 2078 h 2887"/>
              <a:gd name="T94" fmla="*/ 452 w 1939"/>
              <a:gd name="T95" fmla="*/ 1965 h 2887"/>
              <a:gd name="T96" fmla="*/ 603 w 1939"/>
              <a:gd name="T97" fmla="*/ 1871 h 2887"/>
              <a:gd name="T98" fmla="*/ 731 w 1939"/>
              <a:gd name="T99" fmla="*/ 1798 h 2887"/>
              <a:gd name="T100" fmla="*/ 826 w 1939"/>
              <a:gd name="T101" fmla="*/ 1747 h 2887"/>
              <a:gd name="T102" fmla="*/ 822 w 1939"/>
              <a:gd name="T103" fmla="*/ 1269 h 2887"/>
              <a:gd name="T104" fmla="*/ 764 w 1939"/>
              <a:gd name="T105" fmla="*/ 1175 h 2887"/>
              <a:gd name="T106" fmla="*/ 744 w 1939"/>
              <a:gd name="T107" fmla="*/ 1064 h 2887"/>
              <a:gd name="T108" fmla="*/ 756 w 1939"/>
              <a:gd name="T109" fmla="*/ 426 h 2887"/>
              <a:gd name="T110" fmla="*/ 818 w 1939"/>
              <a:gd name="T111" fmla="*/ 268 h 2887"/>
              <a:gd name="T112" fmla="*/ 922 w 1939"/>
              <a:gd name="T113" fmla="*/ 140 h 2887"/>
              <a:gd name="T114" fmla="*/ 1062 w 1939"/>
              <a:gd name="T115" fmla="*/ 49 h 2887"/>
              <a:gd name="T116" fmla="*/ 1226 w 1939"/>
              <a:gd name="T117" fmla="*/ 4 h 2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39" h="2887">
                <a:moveTo>
                  <a:pt x="1285" y="0"/>
                </a:moveTo>
                <a:lnTo>
                  <a:pt x="1398" y="0"/>
                </a:lnTo>
                <a:lnTo>
                  <a:pt x="1457" y="4"/>
                </a:lnTo>
                <a:lnTo>
                  <a:pt x="1514" y="13"/>
                </a:lnTo>
                <a:lnTo>
                  <a:pt x="1569" y="28"/>
                </a:lnTo>
                <a:lnTo>
                  <a:pt x="1621" y="49"/>
                </a:lnTo>
                <a:lnTo>
                  <a:pt x="1670" y="75"/>
                </a:lnTo>
                <a:lnTo>
                  <a:pt x="1717" y="106"/>
                </a:lnTo>
                <a:lnTo>
                  <a:pt x="1761" y="140"/>
                </a:lnTo>
                <a:lnTo>
                  <a:pt x="1799" y="179"/>
                </a:lnTo>
                <a:lnTo>
                  <a:pt x="1834" y="223"/>
                </a:lnTo>
                <a:lnTo>
                  <a:pt x="1865" y="268"/>
                </a:lnTo>
                <a:lnTo>
                  <a:pt x="1891" y="318"/>
                </a:lnTo>
                <a:lnTo>
                  <a:pt x="1912" y="371"/>
                </a:lnTo>
                <a:lnTo>
                  <a:pt x="1927" y="426"/>
                </a:lnTo>
                <a:lnTo>
                  <a:pt x="1936" y="483"/>
                </a:lnTo>
                <a:lnTo>
                  <a:pt x="1939" y="542"/>
                </a:lnTo>
                <a:lnTo>
                  <a:pt x="1939" y="1064"/>
                </a:lnTo>
                <a:lnTo>
                  <a:pt x="1936" y="1103"/>
                </a:lnTo>
                <a:lnTo>
                  <a:pt x="1930" y="1140"/>
                </a:lnTo>
                <a:lnTo>
                  <a:pt x="1918" y="1175"/>
                </a:lnTo>
                <a:lnTo>
                  <a:pt x="1903" y="1208"/>
                </a:lnTo>
                <a:lnTo>
                  <a:pt x="1884" y="1240"/>
                </a:lnTo>
                <a:lnTo>
                  <a:pt x="1861" y="1269"/>
                </a:lnTo>
                <a:lnTo>
                  <a:pt x="1834" y="1295"/>
                </a:lnTo>
                <a:lnTo>
                  <a:pt x="1834" y="1764"/>
                </a:lnTo>
                <a:lnTo>
                  <a:pt x="1831" y="1784"/>
                </a:lnTo>
                <a:lnTo>
                  <a:pt x="1825" y="1801"/>
                </a:lnTo>
                <a:lnTo>
                  <a:pt x="1814" y="1814"/>
                </a:lnTo>
                <a:lnTo>
                  <a:pt x="1799" y="1825"/>
                </a:lnTo>
                <a:lnTo>
                  <a:pt x="1782" y="1832"/>
                </a:lnTo>
                <a:lnTo>
                  <a:pt x="1764" y="1835"/>
                </a:lnTo>
                <a:lnTo>
                  <a:pt x="1745" y="1832"/>
                </a:lnTo>
                <a:lnTo>
                  <a:pt x="1728" y="1825"/>
                </a:lnTo>
                <a:lnTo>
                  <a:pt x="1714" y="1814"/>
                </a:lnTo>
                <a:lnTo>
                  <a:pt x="1703" y="1801"/>
                </a:lnTo>
                <a:lnTo>
                  <a:pt x="1696" y="1784"/>
                </a:lnTo>
                <a:lnTo>
                  <a:pt x="1694" y="1764"/>
                </a:lnTo>
                <a:lnTo>
                  <a:pt x="1694" y="1260"/>
                </a:lnTo>
                <a:lnTo>
                  <a:pt x="1696" y="1243"/>
                </a:lnTo>
                <a:lnTo>
                  <a:pt x="1701" y="1227"/>
                </a:lnTo>
                <a:lnTo>
                  <a:pt x="1712" y="1213"/>
                </a:lnTo>
                <a:lnTo>
                  <a:pt x="1725" y="1203"/>
                </a:lnTo>
                <a:lnTo>
                  <a:pt x="1746" y="1186"/>
                </a:lnTo>
                <a:lnTo>
                  <a:pt x="1764" y="1165"/>
                </a:lnTo>
                <a:lnTo>
                  <a:pt x="1779" y="1143"/>
                </a:lnTo>
                <a:lnTo>
                  <a:pt x="1790" y="1119"/>
                </a:lnTo>
                <a:lnTo>
                  <a:pt x="1796" y="1092"/>
                </a:lnTo>
                <a:lnTo>
                  <a:pt x="1798" y="1064"/>
                </a:lnTo>
                <a:lnTo>
                  <a:pt x="1798" y="542"/>
                </a:lnTo>
                <a:lnTo>
                  <a:pt x="1796" y="492"/>
                </a:lnTo>
                <a:lnTo>
                  <a:pt x="1786" y="443"/>
                </a:lnTo>
                <a:lnTo>
                  <a:pt x="1772" y="397"/>
                </a:lnTo>
                <a:lnTo>
                  <a:pt x="1751" y="354"/>
                </a:lnTo>
                <a:lnTo>
                  <a:pt x="1727" y="313"/>
                </a:lnTo>
                <a:lnTo>
                  <a:pt x="1697" y="276"/>
                </a:lnTo>
                <a:lnTo>
                  <a:pt x="1664" y="242"/>
                </a:lnTo>
                <a:lnTo>
                  <a:pt x="1627" y="213"/>
                </a:lnTo>
                <a:lnTo>
                  <a:pt x="1586" y="188"/>
                </a:lnTo>
                <a:lnTo>
                  <a:pt x="1543" y="168"/>
                </a:lnTo>
                <a:lnTo>
                  <a:pt x="1496" y="154"/>
                </a:lnTo>
                <a:lnTo>
                  <a:pt x="1448" y="144"/>
                </a:lnTo>
                <a:lnTo>
                  <a:pt x="1398" y="141"/>
                </a:lnTo>
                <a:lnTo>
                  <a:pt x="1285" y="141"/>
                </a:lnTo>
                <a:lnTo>
                  <a:pt x="1235" y="144"/>
                </a:lnTo>
                <a:lnTo>
                  <a:pt x="1186" y="154"/>
                </a:lnTo>
                <a:lnTo>
                  <a:pt x="1141" y="168"/>
                </a:lnTo>
                <a:lnTo>
                  <a:pt x="1097" y="189"/>
                </a:lnTo>
                <a:lnTo>
                  <a:pt x="1057" y="213"/>
                </a:lnTo>
                <a:lnTo>
                  <a:pt x="1019" y="243"/>
                </a:lnTo>
                <a:lnTo>
                  <a:pt x="985" y="276"/>
                </a:lnTo>
                <a:lnTo>
                  <a:pt x="957" y="313"/>
                </a:lnTo>
                <a:lnTo>
                  <a:pt x="931" y="354"/>
                </a:lnTo>
                <a:lnTo>
                  <a:pt x="912" y="397"/>
                </a:lnTo>
                <a:lnTo>
                  <a:pt x="897" y="443"/>
                </a:lnTo>
                <a:lnTo>
                  <a:pt x="887" y="492"/>
                </a:lnTo>
                <a:lnTo>
                  <a:pt x="884" y="542"/>
                </a:lnTo>
                <a:lnTo>
                  <a:pt x="884" y="1064"/>
                </a:lnTo>
                <a:lnTo>
                  <a:pt x="886" y="1092"/>
                </a:lnTo>
                <a:lnTo>
                  <a:pt x="894" y="1119"/>
                </a:lnTo>
                <a:lnTo>
                  <a:pt x="904" y="1143"/>
                </a:lnTo>
                <a:lnTo>
                  <a:pt x="918" y="1165"/>
                </a:lnTo>
                <a:lnTo>
                  <a:pt x="936" y="1186"/>
                </a:lnTo>
                <a:lnTo>
                  <a:pt x="958" y="1203"/>
                </a:lnTo>
                <a:lnTo>
                  <a:pt x="971" y="1213"/>
                </a:lnTo>
                <a:lnTo>
                  <a:pt x="981" y="1227"/>
                </a:lnTo>
                <a:lnTo>
                  <a:pt x="987" y="1243"/>
                </a:lnTo>
                <a:lnTo>
                  <a:pt x="989" y="1260"/>
                </a:lnTo>
                <a:lnTo>
                  <a:pt x="989" y="1764"/>
                </a:lnTo>
                <a:lnTo>
                  <a:pt x="987" y="1786"/>
                </a:lnTo>
                <a:lnTo>
                  <a:pt x="980" y="1805"/>
                </a:lnTo>
                <a:lnTo>
                  <a:pt x="969" y="1823"/>
                </a:lnTo>
                <a:lnTo>
                  <a:pt x="954" y="1838"/>
                </a:lnTo>
                <a:lnTo>
                  <a:pt x="937" y="1849"/>
                </a:lnTo>
                <a:lnTo>
                  <a:pt x="924" y="1856"/>
                </a:lnTo>
                <a:lnTo>
                  <a:pt x="904" y="1865"/>
                </a:lnTo>
                <a:lnTo>
                  <a:pt x="882" y="1877"/>
                </a:lnTo>
                <a:lnTo>
                  <a:pt x="854" y="1891"/>
                </a:lnTo>
                <a:lnTo>
                  <a:pt x="824" y="1908"/>
                </a:lnTo>
                <a:lnTo>
                  <a:pt x="789" y="1926"/>
                </a:lnTo>
                <a:lnTo>
                  <a:pt x="751" y="1947"/>
                </a:lnTo>
                <a:lnTo>
                  <a:pt x="710" y="1972"/>
                </a:lnTo>
                <a:lnTo>
                  <a:pt x="666" y="1997"/>
                </a:lnTo>
                <a:lnTo>
                  <a:pt x="620" y="2025"/>
                </a:lnTo>
                <a:lnTo>
                  <a:pt x="572" y="2055"/>
                </a:lnTo>
                <a:lnTo>
                  <a:pt x="523" y="2087"/>
                </a:lnTo>
                <a:lnTo>
                  <a:pt x="472" y="2121"/>
                </a:lnTo>
                <a:lnTo>
                  <a:pt x="420" y="2156"/>
                </a:lnTo>
                <a:lnTo>
                  <a:pt x="367" y="2194"/>
                </a:lnTo>
                <a:lnTo>
                  <a:pt x="314" y="2234"/>
                </a:lnTo>
                <a:lnTo>
                  <a:pt x="261" y="2274"/>
                </a:lnTo>
                <a:lnTo>
                  <a:pt x="206" y="2318"/>
                </a:lnTo>
                <a:lnTo>
                  <a:pt x="184" y="2340"/>
                </a:lnTo>
                <a:lnTo>
                  <a:pt x="165" y="2367"/>
                </a:lnTo>
                <a:lnTo>
                  <a:pt x="151" y="2395"/>
                </a:lnTo>
                <a:lnTo>
                  <a:pt x="144" y="2426"/>
                </a:lnTo>
                <a:lnTo>
                  <a:pt x="140" y="2458"/>
                </a:lnTo>
                <a:lnTo>
                  <a:pt x="140" y="2817"/>
                </a:lnTo>
                <a:lnTo>
                  <a:pt x="137" y="2836"/>
                </a:lnTo>
                <a:lnTo>
                  <a:pt x="131" y="2852"/>
                </a:lnTo>
                <a:lnTo>
                  <a:pt x="120" y="2867"/>
                </a:lnTo>
                <a:lnTo>
                  <a:pt x="105" y="2877"/>
                </a:lnTo>
                <a:lnTo>
                  <a:pt x="88" y="2885"/>
                </a:lnTo>
                <a:lnTo>
                  <a:pt x="70" y="2887"/>
                </a:lnTo>
                <a:lnTo>
                  <a:pt x="51" y="2885"/>
                </a:lnTo>
                <a:lnTo>
                  <a:pt x="34" y="2877"/>
                </a:lnTo>
                <a:lnTo>
                  <a:pt x="20" y="2867"/>
                </a:lnTo>
                <a:lnTo>
                  <a:pt x="10" y="2852"/>
                </a:lnTo>
                <a:lnTo>
                  <a:pt x="2" y="2836"/>
                </a:lnTo>
                <a:lnTo>
                  <a:pt x="0" y="2817"/>
                </a:lnTo>
                <a:lnTo>
                  <a:pt x="0" y="2458"/>
                </a:lnTo>
                <a:lnTo>
                  <a:pt x="2" y="2418"/>
                </a:lnTo>
                <a:lnTo>
                  <a:pt x="10" y="2377"/>
                </a:lnTo>
                <a:lnTo>
                  <a:pt x="22" y="2339"/>
                </a:lnTo>
                <a:lnTo>
                  <a:pt x="39" y="2303"/>
                </a:lnTo>
                <a:lnTo>
                  <a:pt x="62" y="2269"/>
                </a:lnTo>
                <a:lnTo>
                  <a:pt x="87" y="2237"/>
                </a:lnTo>
                <a:lnTo>
                  <a:pt x="118" y="2209"/>
                </a:lnTo>
                <a:lnTo>
                  <a:pt x="174" y="2163"/>
                </a:lnTo>
                <a:lnTo>
                  <a:pt x="231" y="2120"/>
                </a:lnTo>
                <a:lnTo>
                  <a:pt x="287" y="2078"/>
                </a:lnTo>
                <a:lnTo>
                  <a:pt x="344" y="2039"/>
                </a:lnTo>
                <a:lnTo>
                  <a:pt x="398" y="2001"/>
                </a:lnTo>
                <a:lnTo>
                  <a:pt x="452" y="1965"/>
                </a:lnTo>
                <a:lnTo>
                  <a:pt x="504" y="1931"/>
                </a:lnTo>
                <a:lnTo>
                  <a:pt x="555" y="1901"/>
                </a:lnTo>
                <a:lnTo>
                  <a:pt x="603" y="1871"/>
                </a:lnTo>
                <a:lnTo>
                  <a:pt x="649" y="1844"/>
                </a:lnTo>
                <a:lnTo>
                  <a:pt x="692" y="1820"/>
                </a:lnTo>
                <a:lnTo>
                  <a:pt x="731" y="1798"/>
                </a:lnTo>
                <a:lnTo>
                  <a:pt x="767" y="1778"/>
                </a:lnTo>
                <a:lnTo>
                  <a:pt x="799" y="1761"/>
                </a:lnTo>
                <a:lnTo>
                  <a:pt x="826" y="1747"/>
                </a:lnTo>
                <a:lnTo>
                  <a:pt x="849" y="1736"/>
                </a:lnTo>
                <a:lnTo>
                  <a:pt x="849" y="1295"/>
                </a:lnTo>
                <a:lnTo>
                  <a:pt x="822" y="1269"/>
                </a:lnTo>
                <a:lnTo>
                  <a:pt x="799" y="1240"/>
                </a:lnTo>
                <a:lnTo>
                  <a:pt x="780" y="1208"/>
                </a:lnTo>
                <a:lnTo>
                  <a:pt x="764" y="1175"/>
                </a:lnTo>
                <a:lnTo>
                  <a:pt x="753" y="1140"/>
                </a:lnTo>
                <a:lnTo>
                  <a:pt x="746" y="1103"/>
                </a:lnTo>
                <a:lnTo>
                  <a:pt x="744" y="1064"/>
                </a:lnTo>
                <a:lnTo>
                  <a:pt x="744" y="542"/>
                </a:lnTo>
                <a:lnTo>
                  <a:pt x="747" y="483"/>
                </a:lnTo>
                <a:lnTo>
                  <a:pt x="756" y="426"/>
                </a:lnTo>
                <a:lnTo>
                  <a:pt x="771" y="371"/>
                </a:lnTo>
                <a:lnTo>
                  <a:pt x="792" y="318"/>
                </a:lnTo>
                <a:lnTo>
                  <a:pt x="818" y="268"/>
                </a:lnTo>
                <a:lnTo>
                  <a:pt x="848" y="223"/>
                </a:lnTo>
                <a:lnTo>
                  <a:pt x="883" y="179"/>
                </a:lnTo>
                <a:lnTo>
                  <a:pt x="922" y="140"/>
                </a:lnTo>
                <a:lnTo>
                  <a:pt x="966" y="106"/>
                </a:lnTo>
                <a:lnTo>
                  <a:pt x="1012" y="75"/>
                </a:lnTo>
                <a:lnTo>
                  <a:pt x="1062" y="49"/>
                </a:lnTo>
                <a:lnTo>
                  <a:pt x="1114" y="28"/>
                </a:lnTo>
                <a:lnTo>
                  <a:pt x="1169" y="13"/>
                </a:lnTo>
                <a:lnTo>
                  <a:pt x="1226" y="4"/>
                </a:lnTo>
                <a:lnTo>
                  <a:pt x="1285"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49" name="Freeform 94">
            <a:extLst>
              <a:ext uri="{FF2B5EF4-FFF2-40B4-BE49-F238E27FC236}">
                <a16:creationId xmlns:a16="http://schemas.microsoft.com/office/drawing/2014/main" id="{2A32C0BD-6A63-4888-A869-975E335AC236}"/>
              </a:ext>
            </a:extLst>
          </p:cNvPr>
          <p:cNvSpPr>
            <a:spLocks noEditPoints="1"/>
          </p:cNvSpPr>
          <p:nvPr/>
        </p:nvSpPr>
        <p:spPr bwMode="auto">
          <a:xfrm>
            <a:off x="5923968" y="3517188"/>
            <a:ext cx="61377" cy="207927"/>
          </a:xfrm>
          <a:custGeom>
            <a:avLst/>
            <a:gdLst>
              <a:gd name="T0" fmla="*/ 144 w 487"/>
              <a:gd name="T1" fmla="*/ 1406 h 1657"/>
              <a:gd name="T2" fmla="*/ 335 w 487"/>
              <a:gd name="T3" fmla="*/ 1404 h 1657"/>
              <a:gd name="T4" fmla="*/ 264 w 487"/>
              <a:gd name="T5" fmla="*/ 313 h 1657"/>
              <a:gd name="T6" fmla="*/ 217 w 487"/>
              <a:gd name="T7" fmla="*/ 313 h 1657"/>
              <a:gd name="T8" fmla="*/ 416 w 487"/>
              <a:gd name="T9" fmla="*/ 0 h 1657"/>
              <a:gd name="T10" fmla="*/ 452 w 487"/>
              <a:gd name="T11" fmla="*/ 9 h 1657"/>
              <a:gd name="T12" fmla="*/ 477 w 487"/>
              <a:gd name="T13" fmla="*/ 35 h 1657"/>
              <a:gd name="T14" fmla="*/ 487 w 487"/>
              <a:gd name="T15" fmla="*/ 70 h 1657"/>
              <a:gd name="T16" fmla="*/ 476 w 487"/>
              <a:gd name="T17" fmla="*/ 142 h 1657"/>
              <a:gd name="T18" fmla="*/ 445 w 487"/>
              <a:gd name="T19" fmla="*/ 206 h 1657"/>
              <a:gd name="T20" fmla="*/ 477 w 487"/>
              <a:gd name="T21" fmla="*/ 1431 h 1657"/>
              <a:gd name="T22" fmla="*/ 466 w 487"/>
              <a:gd name="T23" fmla="*/ 1470 h 1657"/>
              <a:gd name="T24" fmla="*/ 284 w 487"/>
              <a:gd name="T25" fmla="*/ 1638 h 1657"/>
              <a:gd name="T26" fmla="*/ 254 w 487"/>
              <a:gd name="T27" fmla="*/ 1655 h 1657"/>
              <a:gd name="T28" fmla="*/ 221 w 487"/>
              <a:gd name="T29" fmla="*/ 1655 h 1657"/>
              <a:gd name="T30" fmla="*/ 190 w 487"/>
              <a:gd name="T31" fmla="*/ 1639 h 1657"/>
              <a:gd name="T32" fmla="*/ 14 w 487"/>
              <a:gd name="T33" fmla="*/ 1478 h 1657"/>
              <a:gd name="T34" fmla="*/ 2 w 487"/>
              <a:gd name="T35" fmla="*/ 1450 h 1657"/>
              <a:gd name="T36" fmla="*/ 54 w 487"/>
              <a:gd name="T37" fmla="*/ 223 h 1657"/>
              <a:gd name="T38" fmla="*/ 20 w 487"/>
              <a:gd name="T39" fmla="*/ 168 h 1657"/>
              <a:gd name="T40" fmla="*/ 2 w 487"/>
              <a:gd name="T41" fmla="*/ 105 h 1657"/>
              <a:gd name="T42" fmla="*/ 2 w 487"/>
              <a:gd name="T43" fmla="*/ 52 h 1657"/>
              <a:gd name="T44" fmla="*/ 20 w 487"/>
              <a:gd name="T45" fmla="*/ 21 h 1657"/>
              <a:gd name="T46" fmla="*/ 51 w 487"/>
              <a:gd name="T47" fmla="*/ 3 h 1657"/>
              <a:gd name="T48" fmla="*/ 88 w 487"/>
              <a:gd name="T49" fmla="*/ 3 h 1657"/>
              <a:gd name="T50" fmla="*/ 120 w 487"/>
              <a:gd name="T51" fmla="*/ 21 h 1657"/>
              <a:gd name="T52" fmla="*/ 137 w 487"/>
              <a:gd name="T53" fmla="*/ 52 h 1657"/>
              <a:gd name="T54" fmla="*/ 143 w 487"/>
              <a:gd name="T55" fmla="*/ 95 h 1657"/>
              <a:gd name="T56" fmla="*/ 163 w 487"/>
              <a:gd name="T57" fmla="*/ 135 h 1657"/>
              <a:gd name="T58" fmla="*/ 198 w 487"/>
              <a:gd name="T59" fmla="*/ 164 h 1657"/>
              <a:gd name="T60" fmla="*/ 244 w 487"/>
              <a:gd name="T61" fmla="*/ 174 h 1657"/>
              <a:gd name="T62" fmla="*/ 283 w 487"/>
              <a:gd name="T63" fmla="*/ 166 h 1657"/>
              <a:gd name="T64" fmla="*/ 306 w 487"/>
              <a:gd name="T65" fmla="*/ 151 h 1657"/>
              <a:gd name="T66" fmla="*/ 327 w 487"/>
              <a:gd name="T67" fmla="*/ 131 h 1657"/>
              <a:gd name="T68" fmla="*/ 344 w 487"/>
              <a:gd name="T69" fmla="*/ 92 h 1657"/>
              <a:gd name="T70" fmla="*/ 349 w 487"/>
              <a:gd name="T71" fmla="*/ 52 h 1657"/>
              <a:gd name="T72" fmla="*/ 366 w 487"/>
              <a:gd name="T73" fmla="*/ 21 h 1657"/>
              <a:gd name="T74" fmla="*/ 398 w 487"/>
              <a:gd name="T75" fmla="*/ 3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1657">
                <a:moveTo>
                  <a:pt x="190" y="308"/>
                </a:moveTo>
                <a:lnTo>
                  <a:pt x="144" y="1406"/>
                </a:lnTo>
                <a:lnTo>
                  <a:pt x="237" y="1492"/>
                </a:lnTo>
                <a:lnTo>
                  <a:pt x="335" y="1404"/>
                </a:lnTo>
                <a:lnTo>
                  <a:pt x="285" y="311"/>
                </a:lnTo>
                <a:lnTo>
                  <a:pt x="264" y="313"/>
                </a:lnTo>
                <a:lnTo>
                  <a:pt x="244" y="314"/>
                </a:lnTo>
                <a:lnTo>
                  <a:pt x="217" y="313"/>
                </a:lnTo>
                <a:lnTo>
                  <a:pt x="190" y="308"/>
                </a:lnTo>
                <a:close/>
                <a:moveTo>
                  <a:pt x="416" y="0"/>
                </a:moveTo>
                <a:lnTo>
                  <a:pt x="435" y="3"/>
                </a:lnTo>
                <a:lnTo>
                  <a:pt x="452" y="9"/>
                </a:lnTo>
                <a:lnTo>
                  <a:pt x="466" y="21"/>
                </a:lnTo>
                <a:lnTo>
                  <a:pt x="477" y="35"/>
                </a:lnTo>
                <a:lnTo>
                  <a:pt x="484" y="52"/>
                </a:lnTo>
                <a:lnTo>
                  <a:pt x="487" y="70"/>
                </a:lnTo>
                <a:lnTo>
                  <a:pt x="484" y="107"/>
                </a:lnTo>
                <a:lnTo>
                  <a:pt x="476" y="142"/>
                </a:lnTo>
                <a:lnTo>
                  <a:pt x="463" y="176"/>
                </a:lnTo>
                <a:lnTo>
                  <a:pt x="445" y="206"/>
                </a:lnTo>
                <a:lnTo>
                  <a:pt x="422" y="234"/>
                </a:lnTo>
                <a:lnTo>
                  <a:pt x="477" y="1431"/>
                </a:lnTo>
                <a:lnTo>
                  <a:pt x="475" y="1451"/>
                </a:lnTo>
                <a:lnTo>
                  <a:pt x="466" y="1470"/>
                </a:lnTo>
                <a:lnTo>
                  <a:pt x="453" y="1486"/>
                </a:lnTo>
                <a:lnTo>
                  <a:pt x="284" y="1638"/>
                </a:lnTo>
                <a:lnTo>
                  <a:pt x="270" y="1649"/>
                </a:lnTo>
                <a:lnTo>
                  <a:pt x="254" y="1655"/>
                </a:lnTo>
                <a:lnTo>
                  <a:pt x="237" y="1657"/>
                </a:lnTo>
                <a:lnTo>
                  <a:pt x="221" y="1655"/>
                </a:lnTo>
                <a:lnTo>
                  <a:pt x="205" y="1649"/>
                </a:lnTo>
                <a:lnTo>
                  <a:pt x="190" y="1639"/>
                </a:lnTo>
                <a:lnTo>
                  <a:pt x="24" y="1489"/>
                </a:lnTo>
                <a:lnTo>
                  <a:pt x="14" y="1478"/>
                </a:lnTo>
                <a:lnTo>
                  <a:pt x="6" y="1465"/>
                </a:lnTo>
                <a:lnTo>
                  <a:pt x="2" y="1450"/>
                </a:lnTo>
                <a:lnTo>
                  <a:pt x="1" y="1434"/>
                </a:lnTo>
                <a:lnTo>
                  <a:pt x="54" y="223"/>
                </a:lnTo>
                <a:lnTo>
                  <a:pt x="35" y="198"/>
                </a:lnTo>
                <a:lnTo>
                  <a:pt x="20" y="168"/>
                </a:lnTo>
                <a:lnTo>
                  <a:pt x="10" y="137"/>
                </a:lnTo>
                <a:lnTo>
                  <a:pt x="2" y="105"/>
                </a:lnTo>
                <a:lnTo>
                  <a:pt x="0" y="71"/>
                </a:lnTo>
                <a:lnTo>
                  <a:pt x="2" y="52"/>
                </a:lnTo>
                <a:lnTo>
                  <a:pt x="10" y="36"/>
                </a:lnTo>
                <a:lnTo>
                  <a:pt x="20" y="21"/>
                </a:lnTo>
                <a:lnTo>
                  <a:pt x="34" y="10"/>
                </a:lnTo>
                <a:lnTo>
                  <a:pt x="51" y="3"/>
                </a:lnTo>
                <a:lnTo>
                  <a:pt x="70" y="1"/>
                </a:lnTo>
                <a:lnTo>
                  <a:pt x="88" y="3"/>
                </a:lnTo>
                <a:lnTo>
                  <a:pt x="105" y="10"/>
                </a:lnTo>
                <a:lnTo>
                  <a:pt x="120" y="21"/>
                </a:lnTo>
                <a:lnTo>
                  <a:pt x="131" y="36"/>
                </a:lnTo>
                <a:lnTo>
                  <a:pt x="137" y="52"/>
                </a:lnTo>
                <a:lnTo>
                  <a:pt x="140" y="71"/>
                </a:lnTo>
                <a:lnTo>
                  <a:pt x="143" y="95"/>
                </a:lnTo>
                <a:lnTo>
                  <a:pt x="151" y="116"/>
                </a:lnTo>
                <a:lnTo>
                  <a:pt x="163" y="135"/>
                </a:lnTo>
                <a:lnTo>
                  <a:pt x="179" y="151"/>
                </a:lnTo>
                <a:lnTo>
                  <a:pt x="198" y="164"/>
                </a:lnTo>
                <a:lnTo>
                  <a:pt x="219" y="171"/>
                </a:lnTo>
                <a:lnTo>
                  <a:pt x="244" y="174"/>
                </a:lnTo>
                <a:lnTo>
                  <a:pt x="264" y="172"/>
                </a:lnTo>
                <a:lnTo>
                  <a:pt x="283" y="166"/>
                </a:lnTo>
                <a:lnTo>
                  <a:pt x="301" y="156"/>
                </a:lnTo>
                <a:lnTo>
                  <a:pt x="306" y="151"/>
                </a:lnTo>
                <a:lnTo>
                  <a:pt x="313" y="147"/>
                </a:lnTo>
                <a:lnTo>
                  <a:pt x="327" y="131"/>
                </a:lnTo>
                <a:lnTo>
                  <a:pt x="337" y="113"/>
                </a:lnTo>
                <a:lnTo>
                  <a:pt x="344" y="92"/>
                </a:lnTo>
                <a:lnTo>
                  <a:pt x="346" y="70"/>
                </a:lnTo>
                <a:lnTo>
                  <a:pt x="349" y="52"/>
                </a:lnTo>
                <a:lnTo>
                  <a:pt x="355" y="35"/>
                </a:lnTo>
                <a:lnTo>
                  <a:pt x="366" y="21"/>
                </a:lnTo>
                <a:lnTo>
                  <a:pt x="381" y="9"/>
                </a:lnTo>
                <a:lnTo>
                  <a:pt x="398" y="3"/>
                </a:lnTo>
                <a:lnTo>
                  <a:pt x="41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50" name="Freeform 95">
            <a:extLst>
              <a:ext uri="{FF2B5EF4-FFF2-40B4-BE49-F238E27FC236}">
                <a16:creationId xmlns:a16="http://schemas.microsoft.com/office/drawing/2014/main" id="{6D7A81EB-C7BD-478D-A5DB-ECD94B4028D3}"/>
              </a:ext>
            </a:extLst>
          </p:cNvPr>
          <p:cNvSpPr>
            <a:spLocks noEditPoints="1"/>
          </p:cNvSpPr>
          <p:nvPr/>
        </p:nvSpPr>
        <p:spPr bwMode="auto">
          <a:xfrm>
            <a:off x="6126887" y="3489631"/>
            <a:ext cx="78913" cy="78913"/>
          </a:xfrm>
          <a:custGeom>
            <a:avLst/>
            <a:gdLst>
              <a:gd name="T0" fmla="*/ 140 w 632"/>
              <a:gd name="T1" fmla="*/ 147 h 632"/>
              <a:gd name="T2" fmla="*/ 140 w 632"/>
              <a:gd name="T3" fmla="*/ 492 h 632"/>
              <a:gd name="T4" fmla="*/ 487 w 632"/>
              <a:gd name="T5" fmla="*/ 492 h 632"/>
              <a:gd name="T6" fmla="*/ 476 w 632"/>
              <a:gd name="T7" fmla="*/ 447 h 632"/>
              <a:gd name="T8" fmla="*/ 460 w 632"/>
              <a:gd name="T9" fmla="*/ 402 h 632"/>
              <a:gd name="T10" fmla="*/ 440 w 632"/>
              <a:gd name="T11" fmla="*/ 361 h 632"/>
              <a:gd name="T12" fmla="*/ 416 w 632"/>
              <a:gd name="T13" fmla="*/ 320 h 632"/>
              <a:gd name="T14" fmla="*/ 387 w 632"/>
              <a:gd name="T15" fmla="*/ 283 h 632"/>
              <a:gd name="T16" fmla="*/ 352 w 632"/>
              <a:gd name="T17" fmla="*/ 249 h 632"/>
              <a:gd name="T18" fmla="*/ 314 w 632"/>
              <a:gd name="T19" fmla="*/ 219 h 632"/>
              <a:gd name="T20" fmla="*/ 274 w 632"/>
              <a:gd name="T21" fmla="*/ 194 h 632"/>
              <a:gd name="T22" fmla="*/ 232 w 632"/>
              <a:gd name="T23" fmla="*/ 174 h 632"/>
              <a:gd name="T24" fmla="*/ 187 w 632"/>
              <a:gd name="T25" fmla="*/ 158 h 632"/>
              <a:gd name="T26" fmla="*/ 140 w 632"/>
              <a:gd name="T27" fmla="*/ 147 h 632"/>
              <a:gd name="T28" fmla="*/ 70 w 632"/>
              <a:gd name="T29" fmla="*/ 0 h 632"/>
              <a:gd name="T30" fmla="*/ 123 w 632"/>
              <a:gd name="T31" fmla="*/ 2 h 632"/>
              <a:gd name="T32" fmla="*/ 176 w 632"/>
              <a:gd name="T33" fmla="*/ 10 h 632"/>
              <a:gd name="T34" fmla="*/ 227 w 632"/>
              <a:gd name="T35" fmla="*/ 22 h 632"/>
              <a:gd name="T36" fmla="*/ 277 w 632"/>
              <a:gd name="T37" fmla="*/ 40 h 632"/>
              <a:gd name="T38" fmla="*/ 325 w 632"/>
              <a:gd name="T39" fmla="*/ 61 h 632"/>
              <a:gd name="T40" fmla="*/ 371 w 632"/>
              <a:gd name="T41" fmla="*/ 87 h 632"/>
              <a:gd name="T42" fmla="*/ 413 w 632"/>
              <a:gd name="T43" fmla="*/ 117 h 632"/>
              <a:gd name="T44" fmla="*/ 454 w 632"/>
              <a:gd name="T45" fmla="*/ 151 h 632"/>
              <a:gd name="T46" fmla="*/ 491 w 632"/>
              <a:gd name="T47" fmla="*/ 190 h 632"/>
              <a:gd name="T48" fmla="*/ 523 w 632"/>
              <a:gd name="T49" fmla="*/ 230 h 632"/>
              <a:gd name="T50" fmla="*/ 552 w 632"/>
              <a:gd name="T51" fmla="*/ 273 h 632"/>
              <a:gd name="T52" fmla="*/ 575 w 632"/>
              <a:gd name="T53" fmla="*/ 317 h 632"/>
              <a:gd name="T54" fmla="*/ 595 w 632"/>
              <a:gd name="T55" fmla="*/ 363 h 632"/>
              <a:gd name="T56" fmla="*/ 611 w 632"/>
              <a:gd name="T57" fmla="*/ 412 h 632"/>
              <a:gd name="T58" fmla="*/ 623 w 632"/>
              <a:gd name="T59" fmla="*/ 461 h 632"/>
              <a:gd name="T60" fmla="*/ 629 w 632"/>
              <a:gd name="T61" fmla="*/ 511 h 632"/>
              <a:gd name="T62" fmla="*/ 632 w 632"/>
              <a:gd name="T63" fmla="*/ 562 h 632"/>
              <a:gd name="T64" fmla="*/ 629 w 632"/>
              <a:gd name="T65" fmla="*/ 581 h 632"/>
              <a:gd name="T66" fmla="*/ 622 w 632"/>
              <a:gd name="T67" fmla="*/ 598 h 632"/>
              <a:gd name="T68" fmla="*/ 611 w 632"/>
              <a:gd name="T69" fmla="*/ 612 h 632"/>
              <a:gd name="T70" fmla="*/ 598 w 632"/>
              <a:gd name="T71" fmla="*/ 623 h 632"/>
              <a:gd name="T72" fmla="*/ 580 w 632"/>
              <a:gd name="T73" fmla="*/ 630 h 632"/>
              <a:gd name="T74" fmla="*/ 561 w 632"/>
              <a:gd name="T75" fmla="*/ 632 h 632"/>
              <a:gd name="T76" fmla="*/ 70 w 632"/>
              <a:gd name="T77" fmla="*/ 632 h 632"/>
              <a:gd name="T78" fmla="*/ 52 w 632"/>
              <a:gd name="T79" fmla="*/ 630 h 632"/>
              <a:gd name="T80" fmla="*/ 35 w 632"/>
              <a:gd name="T81" fmla="*/ 623 h 632"/>
              <a:gd name="T82" fmla="*/ 21 w 632"/>
              <a:gd name="T83" fmla="*/ 612 h 632"/>
              <a:gd name="T84" fmla="*/ 9 w 632"/>
              <a:gd name="T85" fmla="*/ 598 h 632"/>
              <a:gd name="T86" fmla="*/ 3 w 632"/>
              <a:gd name="T87" fmla="*/ 581 h 632"/>
              <a:gd name="T88" fmla="*/ 0 w 632"/>
              <a:gd name="T89" fmla="*/ 562 h 632"/>
              <a:gd name="T90" fmla="*/ 0 w 632"/>
              <a:gd name="T91" fmla="*/ 70 h 632"/>
              <a:gd name="T92" fmla="*/ 3 w 632"/>
              <a:gd name="T93" fmla="*/ 51 h 632"/>
              <a:gd name="T94" fmla="*/ 9 w 632"/>
              <a:gd name="T95" fmla="*/ 34 h 632"/>
              <a:gd name="T96" fmla="*/ 20 w 632"/>
              <a:gd name="T97" fmla="*/ 20 h 632"/>
              <a:gd name="T98" fmla="*/ 35 w 632"/>
              <a:gd name="T99" fmla="*/ 10 h 632"/>
              <a:gd name="T100" fmla="*/ 52 w 632"/>
              <a:gd name="T101" fmla="*/ 2 h 632"/>
              <a:gd name="T102" fmla="*/ 70 w 632"/>
              <a:gd name="T103" fmla="*/ 0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2" h="632">
                <a:moveTo>
                  <a:pt x="140" y="147"/>
                </a:moveTo>
                <a:lnTo>
                  <a:pt x="140" y="492"/>
                </a:lnTo>
                <a:lnTo>
                  <a:pt x="487" y="492"/>
                </a:lnTo>
                <a:lnTo>
                  <a:pt x="476" y="447"/>
                </a:lnTo>
                <a:lnTo>
                  <a:pt x="460" y="402"/>
                </a:lnTo>
                <a:lnTo>
                  <a:pt x="440" y="361"/>
                </a:lnTo>
                <a:lnTo>
                  <a:pt x="416" y="320"/>
                </a:lnTo>
                <a:lnTo>
                  <a:pt x="387" y="283"/>
                </a:lnTo>
                <a:lnTo>
                  <a:pt x="352" y="249"/>
                </a:lnTo>
                <a:lnTo>
                  <a:pt x="314" y="219"/>
                </a:lnTo>
                <a:lnTo>
                  <a:pt x="274" y="194"/>
                </a:lnTo>
                <a:lnTo>
                  <a:pt x="232" y="174"/>
                </a:lnTo>
                <a:lnTo>
                  <a:pt x="187" y="158"/>
                </a:lnTo>
                <a:lnTo>
                  <a:pt x="140" y="147"/>
                </a:lnTo>
                <a:close/>
                <a:moveTo>
                  <a:pt x="70" y="0"/>
                </a:moveTo>
                <a:lnTo>
                  <a:pt x="123" y="2"/>
                </a:lnTo>
                <a:lnTo>
                  <a:pt x="176" y="10"/>
                </a:lnTo>
                <a:lnTo>
                  <a:pt x="227" y="22"/>
                </a:lnTo>
                <a:lnTo>
                  <a:pt x="277" y="40"/>
                </a:lnTo>
                <a:lnTo>
                  <a:pt x="325" y="61"/>
                </a:lnTo>
                <a:lnTo>
                  <a:pt x="371" y="87"/>
                </a:lnTo>
                <a:lnTo>
                  <a:pt x="413" y="117"/>
                </a:lnTo>
                <a:lnTo>
                  <a:pt x="454" y="151"/>
                </a:lnTo>
                <a:lnTo>
                  <a:pt x="491" y="190"/>
                </a:lnTo>
                <a:lnTo>
                  <a:pt x="523" y="230"/>
                </a:lnTo>
                <a:lnTo>
                  <a:pt x="552" y="273"/>
                </a:lnTo>
                <a:lnTo>
                  <a:pt x="575" y="317"/>
                </a:lnTo>
                <a:lnTo>
                  <a:pt x="595" y="363"/>
                </a:lnTo>
                <a:lnTo>
                  <a:pt x="611" y="412"/>
                </a:lnTo>
                <a:lnTo>
                  <a:pt x="623" y="461"/>
                </a:lnTo>
                <a:lnTo>
                  <a:pt x="629" y="511"/>
                </a:lnTo>
                <a:lnTo>
                  <a:pt x="632" y="562"/>
                </a:lnTo>
                <a:lnTo>
                  <a:pt x="629" y="581"/>
                </a:lnTo>
                <a:lnTo>
                  <a:pt x="622" y="598"/>
                </a:lnTo>
                <a:lnTo>
                  <a:pt x="611" y="612"/>
                </a:lnTo>
                <a:lnTo>
                  <a:pt x="598" y="623"/>
                </a:lnTo>
                <a:lnTo>
                  <a:pt x="580" y="630"/>
                </a:lnTo>
                <a:lnTo>
                  <a:pt x="561" y="632"/>
                </a:lnTo>
                <a:lnTo>
                  <a:pt x="70" y="632"/>
                </a:lnTo>
                <a:lnTo>
                  <a:pt x="52" y="630"/>
                </a:lnTo>
                <a:lnTo>
                  <a:pt x="35" y="623"/>
                </a:lnTo>
                <a:lnTo>
                  <a:pt x="21" y="612"/>
                </a:lnTo>
                <a:lnTo>
                  <a:pt x="9" y="598"/>
                </a:lnTo>
                <a:lnTo>
                  <a:pt x="3" y="581"/>
                </a:lnTo>
                <a:lnTo>
                  <a:pt x="0" y="562"/>
                </a:lnTo>
                <a:lnTo>
                  <a:pt x="0" y="70"/>
                </a:lnTo>
                <a:lnTo>
                  <a:pt x="3" y="51"/>
                </a:lnTo>
                <a:lnTo>
                  <a:pt x="9" y="34"/>
                </a:lnTo>
                <a:lnTo>
                  <a:pt x="20" y="20"/>
                </a:lnTo>
                <a:lnTo>
                  <a:pt x="35" y="10"/>
                </a:lnTo>
                <a:lnTo>
                  <a:pt x="52" y="2"/>
                </a:lnTo>
                <a:lnTo>
                  <a:pt x="7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51" name="Freeform 96">
            <a:extLst>
              <a:ext uri="{FF2B5EF4-FFF2-40B4-BE49-F238E27FC236}">
                <a16:creationId xmlns:a16="http://schemas.microsoft.com/office/drawing/2014/main" id="{94F30146-B09F-4E24-BA2D-D5327FFB315C}"/>
              </a:ext>
            </a:extLst>
          </p:cNvPr>
          <p:cNvSpPr>
            <a:spLocks noEditPoints="1"/>
          </p:cNvSpPr>
          <p:nvPr/>
        </p:nvSpPr>
        <p:spPr bwMode="auto">
          <a:xfrm>
            <a:off x="6014154" y="3505915"/>
            <a:ext cx="174110" cy="174108"/>
          </a:xfrm>
          <a:custGeom>
            <a:avLst/>
            <a:gdLst>
              <a:gd name="T0" fmla="*/ 569 w 1395"/>
              <a:gd name="T1" fmla="*/ 156 h 1394"/>
              <a:gd name="T2" fmla="*/ 461 w 1395"/>
              <a:gd name="T3" fmla="*/ 194 h 1394"/>
              <a:gd name="T4" fmla="*/ 364 w 1395"/>
              <a:gd name="T5" fmla="*/ 252 h 1394"/>
              <a:gd name="T6" fmla="*/ 281 w 1395"/>
              <a:gd name="T7" fmla="*/ 328 h 1394"/>
              <a:gd name="T8" fmla="*/ 215 w 1395"/>
              <a:gd name="T9" fmla="*/ 419 h 1394"/>
              <a:gd name="T10" fmla="*/ 168 w 1395"/>
              <a:gd name="T11" fmla="*/ 524 h 1394"/>
              <a:gd name="T12" fmla="*/ 144 w 1395"/>
              <a:gd name="T13" fmla="*/ 638 h 1394"/>
              <a:gd name="T14" fmla="*/ 144 w 1395"/>
              <a:gd name="T15" fmla="*/ 758 h 1394"/>
              <a:gd name="T16" fmla="*/ 169 w 1395"/>
              <a:gd name="T17" fmla="*/ 873 h 1394"/>
              <a:gd name="T18" fmla="*/ 217 w 1395"/>
              <a:gd name="T19" fmla="*/ 978 h 1394"/>
              <a:gd name="T20" fmla="*/ 284 w 1395"/>
              <a:gd name="T21" fmla="*/ 1069 h 1394"/>
              <a:gd name="T22" fmla="*/ 369 w 1395"/>
              <a:gd name="T23" fmla="*/ 1146 h 1394"/>
              <a:gd name="T24" fmla="*/ 468 w 1395"/>
              <a:gd name="T25" fmla="*/ 1205 h 1394"/>
              <a:gd name="T26" fmla="*/ 578 w 1395"/>
              <a:gd name="T27" fmla="*/ 1241 h 1394"/>
              <a:gd name="T28" fmla="*/ 697 w 1395"/>
              <a:gd name="T29" fmla="*/ 1254 h 1394"/>
              <a:gd name="T30" fmla="*/ 815 w 1395"/>
              <a:gd name="T31" fmla="*/ 1242 h 1394"/>
              <a:gd name="T32" fmla="*/ 925 w 1395"/>
              <a:gd name="T33" fmla="*/ 1206 h 1394"/>
              <a:gd name="T34" fmla="*/ 1023 w 1395"/>
              <a:gd name="T35" fmla="*/ 1148 h 1394"/>
              <a:gd name="T36" fmla="*/ 1107 w 1395"/>
              <a:gd name="T37" fmla="*/ 1074 h 1394"/>
              <a:gd name="T38" fmla="*/ 1175 w 1395"/>
              <a:gd name="T39" fmla="*/ 983 h 1394"/>
              <a:gd name="T40" fmla="*/ 1223 w 1395"/>
              <a:gd name="T41" fmla="*/ 880 h 1394"/>
              <a:gd name="T42" fmla="*/ 1249 w 1395"/>
              <a:gd name="T43" fmla="*/ 767 h 1394"/>
              <a:gd name="T44" fmla="*/ 679 w 1395"/>
              <a:gd name="T45" fmla="*/ 765 h 1394"/>
              <a:gd name="T46" fmla="*/ 648 w 1395"/>
              <a:gd name="T47" fmla="*/ 747 h 1394"/>
              <a:gd name="T48" fmla="*/ 630 w 1395"/>
              <a:gd name="T49" fmla="*/ 716 h 1394"/>
              <a:gd name="T50" fmla="*/ 628 w 1395"/>
              <a:gd name="T51" fmla="*/ 145 h 1394"/>
              <a:gd name="T52" fmla="*/ 716 w 1395"/>
              <a:gd name="T53" fmla="*/ 2 h 1394"/>
              <a:gd name="T54" fmla="*/ 747 w 1395"/>
              <a:gd name="T55" fmla="*/ 20 h 1394"/>
              <a:gd name="T56" fmla="*/ 765 w 1395"/>
              <a:gd name="T57" fmla="*/ 51 h 1394"/>
              <a:gd name="T58" fmla="*/ 768 w 1395"/>
              <a:gd name="T59" fmla="*/ 627 h 1394"/>
              <a:gd name="T60" fmla="*/ 1343 w 1395"/>
              <a:gd name="T61" fmla="*/ 629 h 1394"/>
              <a:gd name="T62" fmla="*/ 1375 w 1395"/>
              <a:gd name="T63" fmla="*/ 647 h 1394"/>
              <a:gd name="T64" fmla="*/ 1392 w 1395"/>
              <a:gd name="T65" fmla="*/ 678 h 1394"/>
              <a:gd name="T66" fmla="*/ 1392 w 1395"/>
              <a:gd name="T67" fmla="*/ 764 h 1394"/>
              <a:gd name="T68" fmla="*/ 1367 w 1395"/>
              <a:gd name="T69" fmla="*/ 893 h 1394"/>
              <a:gd name="T70" fmla="*/ 1320 w 1395"/>
              <a:gd name="T71" fmla="*/ 1012 h 1394"/>
              <a:gd name="T72" fmla="*/ 1252 w 1395"/>
              <a:gd name="T73" fmla="*/ 1118 h 1394"/>
              <a:gd name="T74" fmla="*/ 1167 w 1395"/>
              <a:gd name="T75" fmla="*/ 1212 h 1394"/>
              <a:gd name="T76" fmla="*/ 1067 w 1395"/>
              <a:gd name="T77" fmla="*/ 1288 h 1394"/>
              <a:gd name="T78" fmla="*/ 953 w 1395"/>
              <a:gd name="T79" fmla="*/ 1345 h 1394"/>
              <a:gd name="T80" fmla="*/ 830 w 1395"/>
              <a:gd name="T81" fmla="*/ 1381 h 1394"/>
              <a:gd name="T82" fmla="*/ 697 w 1395"/>
              <a:gd name="T83" fmla="*/ 1394 h 1394"/>
              <a:gd name="T84" fmla="*/ 565 w 1395"/>
              <a:gd name="T85" fmla="*/ 1381 h 1394"/>
              <a:gd name="T86" fmla="*/ 442 w 1395"/>
              <a:gd name="T87" fmla="*/ 1345 h 1394"/>
              <a:gd name="T88" fmla="*/ 328 w 1395"/>
              <a:gd name="T89" fmla="*/ 1288 h 1394"/>
              <a:gd name="T90" fmla="*/ 228 w 1395"/>
              <a:gd name="T91" fmla="*/ 1212 h 1394"/>
              <a:gd name="T92" fmla="*/ 143 w 1395"/>
              <a:gd name="T93" fmla="*/ 1118 h 1394"/>
              <a:gd name="T94" fmla="*/ 76 w 1395"/>
              <a:gd name="T95" fmla="*/ 1012 h 1394"/>
              <a:gd name="T96" fmla="*/ 28 w 1395"/>
              <a:gd name="T97" fmla="*/ 893 h 1394"/>
              <a:gd name="T98" fmla="*/ 3 w 1395"/>
              <a:gd name="T99" fmla="*/ 764 h 1394"/>
              <a:gd name="T100" fmla="*/ 3 w 1395"/>
              <a:gd name="T101" fmla="*/ 630 h 1394"/>
              <a:gd name="T102" fmla="*/ 28 w 1395"/>
              <a:gd name="T103" fmla="*/ 501 h 1394"/>
              <a:gd name="T104" fmla="*/ 76 w 1395"/>
              <a:gd name="T105" fmla="*/ 382 h 1394"/>
              <a:gd name="T106" fmla="*/ 143 w 1395"/>
              <a:gd name="T107" fmla="*/ 276 h 1394"/>
              <a:gd name="T108" fmla="*/ 228 w 1395"/>
              <a:gd name="T109" fmla="*/ 182 h 1394"/>
              <a:gd name="T110" fmla="*/ 328 w 1395"/>
              <a:gd name="T111" fmla="*/ 107 h 1394"/>
              <a:gd name="T112" fmla="*/ 442 w 1395"/>
              <a:gd name="T113" fmla="*/ 49 h 1394"/>
              <a:gd name="T114" fmla="*/ 565 w 1395"/>
              <a:gd name="T115" fmla="*/ 12 h 1394"/>
              <a:gd name="T116" fmla="*/ 697 w 1395"/>
              <a:gd name="T117" fmla="*/ 0 h 1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5" h="1394">
                <a:moveTo>
                  <a:pt x="628" y="145"/>
                </a:moveTo>
                <a:lnTo>
                  <a:pt x="569" y="156"/>
                </a:lnTo>
                <a:lnTo>
                  <a:pt x="514" y="172"/>
                </a:lnTo>
                <a:lnTo>
                  <a:pt x="461" y="194"/>
                </a:lnTo>
                <a:lnTo>
                  <a:pt x="411" y="220"/>
                </a:lnTo>
                <a:lnTo>
                  <a:pt x="364" y="252"/>
                </a:lnTo>
                <a:lnTo>
                  <a:pt x="320" y="287"/>
                </a:lnTo>
                <a:lnTo>
                  <a:pt x="281" y="328"/>
                </a:lnTo>
                <a:lnTo>
                  <a:pt x="246" y="372"/>
                </a:lnTo>
                <a:lnTo>
                  <a:pt x="215" y="419"/>
                </a:lnTo>
                <a:lnTo>
                  <a:pt x="190" y="470"/>
                </a:lnTo>
                <a:lnTo>
                  <a:pt x="168" y="524"/>
                </a:lnTo>
                <a:lnTo>
                  <a:pt x="153" y="579"/>
                </a:lnTo>
                <a:lnTo>
                  <a:pt x="144" y="638"/>
                </a:lnTo>
                <a:lnTo>
                  <a:pt x="141" y="697"/>
                </a:lnTo>
                <a:lnTo>
                  <a:pt x="144" y="758"/>
                </a:lnTo>
                <a:lnTo>
                  <a:pt x="153" y="816"/>
                </a:lnTo>
                <a:lnTo>
                  <a:pt x="169" y="873"/>
                </a:lnTo>
                <a:lnTo>
                  <a:pt x="191" y="927"/>
                </a:lnTo>
                <a:lnTo>
                  <a:pt x="217" y="978"/>
                </a:lnTo>
                <a:lnTo>
                  <a:pt x="248" y="1026"/>
                </a:lnTo>
                <a:lnTo>
                  <a:pt x="284" y="1069"/>
                </a:lnTo>
                <a:lnTo>
                  <a:pt x="325" y="1110"/>
                </a:lnTo>
                <a:lnTo>
                  <a:pt x="369" y="1146"/>
                </a:lnTo>
                <a:lnTo>
                  <a:pt x="417" y="1178"/>
                </a:lnTo>
                <a:lnTo>
                  <a:pt x="468" y="1205"/>
                </a:lnTo>
                <a:lnTo>
                  <a:pt x="522" y="1226"/>
                </a:lnTo>
                <a:lnTo>
                  <a:pt x="578" y="1241"/>
                </a:lnTo>
                <a:lnTo>
                  <a:pt x="638" y="1250"/>
                </a:lnTo>
                <a:lnTo>
                  <a:pt x="697" y="1254"/>
                </a:lnTo>
                <a:lnTo>
                  <a:pt x="758" y="1250"/>
                </a:lnTo>
                <a:lnTo>
                  <a:pt x="815" y="1242"/>
                </a:lnTo>
                <a:lnTo>
                  <a:pt x="872" y="1226"/>
                </a:lnTo>
                <a:lnTo>
                  <a:pt x="925" y="1206"/>
                </a:lnTo>
                <a:lnTo>
                  <a:pt x="975" y="1179"/>
                </a:lnTo>
                <a:lnTo>
                  <a:pt x="1023" y="1148"/>
                </a:lnTo>
                <a:lnTo>
                  <a:pt x="1066" y="1113"/>
                </a:lnTo>
                <a:lnTo>
                  <a:pt x="1107" y="1074"/>
                </a:lnTo>
                <a:lnTo>
                  <a:pt x="1143" y="1030"/>
                </a:lnTo>
                <a:lnTo>
                  <a:pt x="1175" y="983"/>
                </a:lnTo>
                <a:lnTo>
                  <a:pt x="1201" y="933"/>
                </a:lnTo>
                <a:lnTo>
                  <a:pt x="1223" y="880"/>
                </a:lnTo>
                <a:lnTo>
                  <a:pt x="1239" y="825"/>
                </a:lnTo>
                <a:lnTo>
                  <a:pt x="1249" y="767"/>
                </a:lnTo>
                <a:lnTo>
                  <a:pt x="697" y="767"/>
                </a:lnTo>
                <a:lnTo>
                  <a:pt x="679" y="765"/>
                </a:lnTo>
                <a:lnTo>
                  <a:pt x="662" y="758"/>
                </a:lnTo>
                <a:lnTo>
                  <a:pt x="648" y="747"/>
                </a:lnTo>
                <a:lnTo>
                  <a:pt x="636" y="732"/>
                </a:lnTo>
                <a:lnTo>
                  <a:pt x="630" y="716"/>
                </a:lnTo>
                <a:lnTo>
                  <a:pt x="628" y="697"/>
                </a:lnTo>
                <a:lnTo>
                  <a:pt x="628" y="145"/>
                </a:lnTo>
                <a:close/>
                <a:moveTo>
                  <a:pt x="697" y="0"/>
                </a:moveTo>
                <a:lnTo>
                  <a:pt x="716" y="2"/>
                </a:lnTo>
                <a:lnTo>
                  <a:pt x="733" y="10"/>
                </a:lnTo>
                <a:lnTo>
                  <a:pt x="747" y="20"/>
                </a:lnTo>
                <a:lnTo>
                  <a:pt x="759" y="34"/>
                </a:lnTo>
                <a:lnTo>
                  <a:pt x="765" y="51"/>
                </a:lnTo>
                <a:lnTo>
                  <a:pt x="768" y="70"/>
                </a:lnTo>
                <a:lnTo>
                  <a:pt x="768" y="627"/>
                </a:lnTo>
                <a:lnTo>
                  <a:pt x="1325" y="627"/>
                </a:lnTo>
                <a:lnTo>
                  <a:pt x="1343" y="629"/>
                </a:lnTo>
                <a:lnTo>
                  <a:pt x="1360" y="636"/>
                </a:lnTo>
                <a:lnTo>
                  <a:pt x="1375" y="647"/>
                </a:lnTo>
                <a:lnTo>
                  <a:pt x="1385" y="662"/>
                </a:lnTo>
                <a:lnTo>
                  <a:pt x="1392" y="678"/>
                </a:lnTo>
                <a:lnTo>
                  <a:pt x="1395" y="697"/>
                </a:lnTo>
                <a:lnTo>
                  <a:pt x="1392" y="764"/>
                </a:lnTo>
                <a:lnTo>
                  <a:pt x="1382" y="829"/>
                </a:lnTo>
                <a:lnTo>
                  <a:pt x="1367" y="893"/>
                </a:lnTo>
                <a:lnTo>
                  <a:pt x="1346" y="954"/>
                </a:lnTo>
                <a:lnTo>
                  <a:pt x="1320" y="1012"/>
                </a:lnTo>
                <a:lnTo>
                  <a:pt x="1289" y="1066"/>
                </a:lnTo>
                <a:lnTo>
                  <a:pt x="1252" y="1118"/>
                </a:lnTo>
                <a:lnTo>
                  <a:pt x="1212" y="1167"/>
                </a:lnTo>
                <a:lnTo>
                  <a:pt x="1167" y="1212"/>
                </a:lnTo>
                <a:lnTo>
                  <a:pt x="1119" y="1252"/>
                </a:lnTo>
                <a:lnTo>
                  <a:pt x="1067" y="1288"/>
                </a:lnTo>
                <a:lnTo>
                  <a:pt x="1012" y="1320"/>
                </a:lnTo>
                <a:lnTo>
                  <a:pt x="953" y="1345"/>
                </a:lnTo>
                <a:lnTo>
                  <a:pt x="893" y="1366"/>
                </a:lnTo>
                <a:lnTo>
                  <a:pt x="830" y="1381"/>
                </a:lnTo>
                <a:lnTo>
                  <a:pt x="765" y="1391"/>
                </a:lnTo>
                <a:lnTo>
                  <a:pt x="697" y="1394"/>
                </a:lnTo>
                <a:lnTo>
                  <a:pt x="630" y="1391"/>
                </a:lnTo>
                <a:lnTo>
                  <a:pt x="565" y="1381"/>
                </a:lnTo>
                <a:lnTo>
                  <a:pt x="502" y="1366"/>
                </a:lnTo>
                <a:lnTo>
                  <a:pt x="442" y="1345"/>
                </a:lnTo>
                <a:lnTo>
                  <a:pt x="383" y="1320"/>
                </a:lnTo>
                <a:lnTo>
                  <a:pt x="328" y="1288"/>
                </a:lnTo>
                <a:lnTo>
                  <a:pt x="276" y="1252"/>
                </a:lnTo>
                <a:lnTo>
                  <a:pt x="228" y="1212"/>
                </a:lnTo>
                <a:lnTo>
                  <a:pt x="183" y="1167"/>
                </a:lnTo>
                <a:lnTo>
                  <a:pt x="143" y="1118"/>
                </a:lnTo>
                <a:lnTo>
                  <a:pt x="107" y="1066"/>
                </a:lnTo>
                <a:lnTo>
                  <a:pt x="76" y="1012"/>
                </a:lnTo>
                <a:lnTo>
                  <a:pt x="49" y="954"/>
                </a:lnTo>
                <a:lnTo>
                  <a:pt x="28" y="893"/>
                </a:lnTo>
                <a:lnTo>
                  <a:pt x="13" y="829"/>
                </a:lnTo>
                <a:lnTo>
                  <a:pt x="3" y="764"/>
                </a:lnTo>
                <a:lnTo>
                  <a:pt x="0" y="697"/>
                </a:lnTo>
                <a:lnTo>
                  <a:pt x="3" y="630"/>
                </a:lnTo>
                <a:lnTo>
                  <a:pt x="13" y="565"/>
                </a:lnTo>
                <a:lnTo>
                  <a:pt x="28" y="501"/>
                </a:lnTo>
                <a:lnTo>
                  <a:pt x="49" y="441"/>
                </a:lnTo>
                <a:lnTo>
                  <a:pt x="76" y="382"/>
                </a:lnTo>
                <a:lnTo>
                  <a:pt x="107" y="328"/>
                </a:lnTo>
                <a:lnTo>
                  <a:pt x="143" y="276"/>
                </a:lnTo>
                <a:lnTo>
                  <a:pt x="183" y="227"/>
                </a:lnTo>
                <a:lnTo>
                  <a:pt x="228" y="182"/>
                </a:lnTo>
                <a:lnTo>
                  <a:pt x="276" y="142"/>
                </a:lnTo>
                <a:lnTo>
                  <a:pt x="328" y="107"/>
                </a:lnTo>
                <a:lnTo>
                  <a:pt x="383" y="75"/>
                </a:lnTo>
                <a:lnTo>
                  <a:pt x="442" y="49"/>
                </a:lnTo>
                <a:lnTo>
                  <a:pt x="502" y="28"/>
                </a:lnTo>
                <a:lnTo>
                  <a:pt x="565" y="12"/>
                </a:lnTo>
                <a:lnTo>
                  <a:pt x="630" y="3"/>
                </a:lnTo>
                <a:lnTo>
                  <a:pt x="697"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43" name="Freeform 107">
            <a:extLst>
              <a:ext uri="{FF2B5EF4-FFF2-40B4-BE49-F238E27FC236}">
                <a16:creationId xmlns:a16="http://schemas.microsoft.com/office/drawing/2014/main" id="{14F8882F-0321-4311-8A34-0BB8205A77DC}"/>
              </a:ext>
            </a:extLst>
          </p:cNvPr>
          <p:cNvSpPr>
            <a:spLocks/>
          </p:cNvSpPr>
          <p:nvPr/>
        </p:nvSpPr>
        <p:spPr bwMode="auto">
          <a:xfrm>
            <a:off x="6779881" y="2271499"/>
            <a:ext cx="171967" cy="46107"/>
          </a:xfrm>
          <a:custGeom>
            <a:avLst/>
            <a:gdLst>
              <a:gd name="T0" fmla="*/ 689 w 1378"/>
              <a:gd name="T1" fmla="*/ 0 h 371"/>
              <a:gd name="T2" fmla="*/ 708 w 1378"/>
              <a:gd name="T3" fmla="*/ 2 h 371"/>
              <a:gd name="T4" fmla="*/ 724 w 1378"/>
              <a:gd name="T5" fmla="*/ 10 h 371"/>
              <a:gd name="T6" fmla="*/ 739 w 1378"/>
              <a:gd name="T7" fmla="*/ 20 h 371"/>
              <a:gd name="T8" fmla="*/ 749 w 1378"/>
              <a:gd name="T9" fmla="*/ 35 h 371"/>
              <a:gd name="T10" fmla="*/ 757 w 1378"/>
              <a:gd name="T11" fmla="*/ 51 h 371"/>
              <a:gd name="T12" fmla="*/ 759 w 1378"/>
              <a:gd name="T13" fmla="*/ 70 h 371"/>
              <a:gd name="T14" fmla="*/ 759 w 1378"/>
              <a:gd name="T15" fmla="*/ 230 h 371"/>
              <a:gd name="T16" fmla="*/ 1307 w 1378"/>
              <a:gd name="T17" fmla="*/ 230 h 371"/>
              <a:gd name="T18" fmla="*/ 1326 w 1378"/>
              <a:gd name="T19" fmla="*/ 232 h 371"/>
              <a:gd name="T20" fmla="*/ 1343 w 1378"/>
              <a:gd name="T21" fmla="*/ 239 h 371"/>
              <a:gd name="T22" fmla="*/ 1357 w 1378"/>
              <a:gd name="T23" fmla="*/ 250 h 371"/>
              <a:gd name="T24" fmla="*/ 1368 w 1378"/>
              <a:gd name="T25" fmla="*/ 265 h 371"/>
              <a:gd name="T26" fmla="*/ 1375 w 1378"/>
              <a:gd name="T27" fmla="*/ 282 h 371"/>
              <a:gd name="T28" fmla="*/ 1378 w 1378"/>
              <a:gd name="T29" fmla="*/ 300 h 371"/>
              <a:gd name="T30" fmla="*/ 1376 w 1378"/>
              <a:gd name="T31" fmla="*/ 319 h 371"/>
              <a:gd name="T32" fmla="*/ 1368 w 1378"/>
              <a:gd name="T33" fmla="*/ 336 h 371"/>
              <a:gd name="T34" fmla="*/ 1358 w 1378"/>
              <a:gd name="T35" fmla="*/ 349 h 371"/>
              <a:gd name="T36" fmla="*/ 1343 w 1378"/>
              <a:gd name="T37" fmla="*/ 361 h 371"/>
              <a:gd name="T38" fmla="*/ 1326 w 1378"/>
              <a:gd name="T39" fmla="*/ 367 h 371"/>
              <a:gd name="T40" fmla="*/ 1308 w 1378"/>
              <a:gd name="T41" fmla="*/ 371 h 371"/>
              <a:gd name="T42" fmla="*/ 71 w 1378"/>
              <a:gd name="T43" fmla="*/ 371 h 371"/>
              <a:gd name="T44" fmla="*/ 52 w 1378"/>
              <a:gd name="T45" fmla="*/ 367 h 371"/>
              <a:gd name="T46" fmla="*/ 35 w 1378"/>
              <a:gd name="T47" fmla="*/ 361 h 371"/>
              <a:gd name="T48" fmla="*/ 21 w 1378"/>
              <a:gd name="T49" fmla="*/ 349 h 371"/>
              <a:gd name="T50" fmla="*/ 9 w 1378"/>
              <a:gd name="T51" fmla="*/ 336 h 371"/>
              <a:gd name="T52" fmla="*/ 3 w 1378"/>
              <a:gd name="T53" fmla="*/ 319 h 371"/>
              <a:gd name="T54" fmla="*/ 0 w 1378"/>
              <a:gd name="T55" fmla="*/ 300 h 371"/>
              <a:gd name="T56" fmla="*/ 3 w 1378"/>
              <a:gd name="T57" fmla="*/ 282 h 371"/>
              <a:gd name="T58" fmla="*/ 9 w 1378"/>
              <a:gd name="T59" fmla="*/ 265 h 371"/>
              <a:gd name="T60" fmla="*/ 21 w 1378"/>
              <a:gd name="T61" fmla="*/ 250 h 371"/>
              <a:gd name="T62" fmla="*/ 35 w 1378"/>
              <a:gd name="T63" fmla="*/ 239 h 371"/>
              <a:gd name="T64" fmla="*/ 52 w 1378"/>
              <a:gd name="T65" fmla="*/ 232 h 371"/>
              <a:gd name="T66" fmla="*/ 71 w 1378"/>
              <a:gd name="T67" fmla="*/ 230 h 371"/>
              <a:gd name="T68" fmla="*/ 618 w 1378"/>
              <a:gd name="T69" fmla="*/ 230 h 371"/>
              <a:gd name="T70" fmla="*/ 618 w 1378"/>
              <a:gd name="T71" fmla="*/ 70 h 371"/>
              <a:gd name="T72" fmla="*/ 621 w 1378"/>
              <a:gd name="T73" fmla="*/ 51 h 371"/>
              <a:gd name="T74" fmla="*/ 627 w 1378"/>
              <a:gd name="T75" fmla="*/ 35 h 371"/>
              <a:gd name="T76" fmla="*/ 639 w 1378"/>
              <a:gd name="T77" fmla="*/ 20 h 371"/>
              <a:gd name="T78" fmla="*/ 653 w 1378"/>
              <a:gd name="T79" fmla="*/ 10 h 371"/>
              <a:gd name="T80" fmla="*/ 670 w 1378"/>
              <a:gd name="T81" fmla="*/ 2 h 371"/>
              <a:gd name="T82" fmla="*/ 689 w 1378"/>
              <a:gd name="T8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8" h="371">
                <a:moveTo>
                  <a:pt x="689" y="0"/>
                </a:moveTo>
                <a:lnTo>
                  <a:pt x="708" y="2"/>
                </a:lnTo>
                <a:lnTo>
                  <a:pt x="724" y="10"/>
                </a:lnTo>
                <a:lnTo>
                  <a:pt x="739" y="20"/>
                </a:lnTo>
                <a:lnTo>
                  <a:pt x="749" y="35"/>
                </a:lnTo>
                <a:lnTo>
                  <a:pt x="757" y="51"/>
                </a:lnTo>
                <a:lnTo>
                  <a:pt x="759" y="70"/>
                </a:lnTo>
                <a:lnTo>
                  <a:pt x="759" y="230"/>
                </a:lnTo>
                <a:lnTo>
                  <a:pt x="1307" y="230"/>
                </a:lnTo>
                <a:lnTo>
                  <a:pt x="1326" y="232"/>
                </a:lnTo>
                <a:lnTo>
                  <a:pt x="1343" y="239"/>
                </a:lnTo>
                <a:lnTo>
                  <a:pt x="1357" y="250"/>
                </a:lnTo>
                <a:lnTo>
                  <a:pt x="1368" y="265"/>
                </a:lnTo>
                <a:lnTo>
                  <a:pt x="1375" y="282"/>
                </a:lnTo>
                <a:lnTo>
                  <a:pt x="1378" y="300"/>
                </a:lnTo>
                <a:lnTo>
                  <a:pt x="1376" y="319"/>
                </a:lnTo>
                <a:lnTo>
                  <a:pt x="1368" y="336"/>
                </a:lnTo>
                <a:lnTo>
                  <a:pt x="1358" y="349"/>
                </a:lnTo>
                <a:lnTo>
                  <a:pt x="1343" y="361"/>
                </a:lnTo>
                <a:lnTo>
                  <a:pt x="1326" y="367"/>
                </a:lnTo>
                <a:lnTo>
                  <a:pt x="1308" y="371"/>
                </a:lnTo>
                <a:lnTo>
                  <a:pt x="71" y="371"/>
                </a:lnTo>
                <a:lnTo>
                  <a:pt x="52" y="367"/>
                </a:lnTo>
                <a:lnTo>
                  <a:pt x="35" y="361"/>
                </a:lnTo>
                <a:lnTo>
                  <a:pt x="21" y="349"/>
                </a:lnTo>
                <a:lnTo>
                  <a:pt x="9" y="336"/>
                </a:lnTo>
                <a:lnTo>
                  <a:pt x="3" y="319"/>
                </a:lnTo>
                <a:lnTo>
                  <a:pt x="0" y="300"/>
                </a:lnTo>
                <a:lnTo>
                  <a:pt x="3" y="282"/>
                </a:lnTo>
                <a:lnTo>
                  <a:pt x="9" y="265"/>
                </a:lnTo>
                <a:lnTo>
                  <a:pt x="21" y="250"/>
                </a:lnTo>
                <a:lnTo>
                  <a:pt x="35" y="239"/>
                </a:lnTo>
                <a:lnTo>
                  <a:pt x="52" y="232"/>
                </a:lnTo>
                <a:lnTo>
                  <a:pt x="71" y="230"/>
                </a:lnTo>
                <a:lnTo>
                  <a:pt x="618" y="230"/>
                </a:lnTo>
                <a:lnTo>
                  <a:pt x="618" y="70"/>
                </a:lnTo>
                <a:lnTo>
                  <a:pt x="621" y="51"/>
                </a:lnTo>
                <a:lnTo>
                  <a:pt x="627" y="35"/>
                </a:lnTo>
                <a:lnTo>
                  <a:pt x="639" y="20"/>
                </a:lnTo>
                <a:lnTo>
                  <a:pt x="653" y="10"/>
                </a:lnTo>
                <a:lnTo>
                  <a:pt x="670" y="2"/>
                </a:lnTo>
                <a:lnTo>
                  <a:pt x="689" y="0"/>
                </a:lnTo>
                <a:close/>
              </a:path>
            </a:pathLst>
          </a:custGeom>
          <a:solidFill>
            <a:srgbClr val="365DA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44" name="Freeform 108">
            <a:extLst>
              <a:ext uri="{FF2B5EF4-FFF2-40B4-BE49-F238E27FC236}">
                <a16:creationId xmlns:a16="http://schemas.microsoft.com/office/drawing/2014/main" id="{216A1C59-031A-449D-AE5D-5F6869C1CFAF}"/>
              </a:ext>
            </a:extLst>
          </p:cNvPr>
          <p:cNvSpPr>
            <a:spLocks noEditPoints="1"/>
          </p:cNvSpPr>
          <p:nvPr/>
        </p:nvSpPr>
        <p:spPr bwMode="auto">
          <a:xfrm>
            <a:off x="6676451" y="1978659"/>
            <a:ext cx="377580" cy="272902"/>
          </a:xfrm>
          <a:custGeom>
            <a:avLst/>
            <a:gdLst>
              <a:gd name="T0" fmla="*/ 1388 w 3034"/>
              <a:gd name="T1" fmla="*/ 1364 h 2187"/>
              <a:gd name="T2" fmla="*/ 1263 w 3034"/>
              <a:gd name="T3" fmla="*/ 1465 h 2187"/>
              <a:gd name="T4" fmla="*/ 1808 w 3034"/>
              <a:gd name="T5" fmla="*/ 1577 h 2187"/>
              <a:gd name="T6" fmla="*/ 1732 w 3034"/>
              <a:gd name="T7" fmla="*/ 1434 h 2187"/>
              <a:gd name="T8" fmla="*/ 1594 w 3034"/>
              <a:gd name="T9" fmla="*/ 1351 h 2187"/>
              <a:gd name="T10" fmla="*/ 2873 w 3034"/>
              <a:gd name="T11" fmla="*/ 0 h 2187"/>
              <a:gd name="T12" fmla="*/ 2986 w 3034"/>
              <a:gd name="T13" fmla="*/ 47 h 2187"/>
              <a:gd name="T14" fmla="*/ 3034 w 3034"/>
              <a:gd name="T15" fmla="*/ 160 h 2187"/>
              <a:gd name="T16" fmla="*/ 3006 w 3034"/>
              <a:gd name="T17" fmla="*/ 2117 h 2187"/>
              <a:gd name="T18" fmla="*/ 2906 w 3034"/>
              <a:gd name="T19" fmla="*/ 2184 h 2187"/>
              <a:gd name="T20" fmla="*/ 98 w 3034"/>
              <a:gd name="T21" fmla="*/ 2175 h 2187"/>
              <a:gd name="T22" fmla="*/ 13 w 3034"/>
              <a:gd name="T23" fmla="*/ 2089 h 2187"/>
              <a:gd name="T24" fmla="*/ 2 w 3034"/>
              <a:gd name="T25" fmla="*/ 1625 h 2187"/>
              <a:gd name="T26" fmla="*/ 51 w 3034"/>
              <a:gd name="T27" fmla="*/ 1576 h 2187"/>
              <a:gd name="T28" fmla="*/ 645 w 3034"/>
              <a:gd name="T29" fmla="*/ 1577 h 2187"/>
              <a:gd name="T30" fmla="*/ 716 w 3034"/>
              <a:gd name="T31" fmla="*/ 1411 h 2187"/>
              <a:gd name="T32" fmla="*/ 851 w 3034"/>
              <a:gd name="T33" fmla="*/ 1296 h 2187"/>
              <a:gd name="T34" fmla="*/ 1030 w 3034"/>
              <a:gd name="T35" fmla="*/ 1252 h 2187"/>
              <a:gd name="T36" fmla="*/ 1090 w 3034"/>
              <a:gd name="T37" fmla="*/ 1287 h 2187"/>
              <a:gd name="T38" fmla="*/ 1090 w 3034"/>
              <a:gd name="T39" fmla="*/ 1358 h 2187"/>
              <a:gd name="T40" fmla="*/ 1030 w 3034"/>
              <a:gd name="T41" fmla="*/ 1393 h 2187"/>
              <a:gd name="T42" fmla="*/ 892 w 3034"/>
              <a:gd name="T43" fmla="*/ 1434 h 2187"/>
              <a:gd name="T44" fmla="*/ 801 w 3034"/>
              <a:gd name="T45" fmla="*/ 1542 h 2187"/>
              <a:gd name="T46" fmla="*/ 1096 w 3034"/>
              <a:gd name="T47" fmla="*/ 1482 h 2187"/>
              <a:gd name="T48" fmla="*/ 1200 w 3034"/>
              <a:gd name="T49" fmla="*/ 1324 h 2187"/>
              <a:gd name="T50" fmla="*/ 1362 w 3034"/>
              <a:gd name="T51" fmla="*/ 1224 h 2187"/>
              <a:gd name="T52" fmla="*/ 1432 w 3034"/>
              <a:gd name="T53" fmla="*/ 1206 h 2187"/>
              <a:gd name="T54" fmla="*/ 1519 w 3034"/>
              <a:gd name="T55" fmla="*/ 1199 h 2187"/>
              <a:gd name="T56" fmla="*/ 1695 w 3034"/>
              <a:gd name="T57" fmla="*/ 1238 h 2187"/>
              <a:gd name="T58" fmla="*/ 1849 w 3034"/>
              <a:gd name="T59" fmla="*/ 1356 h 2187"/>
              <a:gd name="T60" fmla="*/ 1940 w 3034"/>
              <a:gd name="T61" fmla="*/ 1528 h 2187"/>
              <a:gd name="T62" fmla="*/ 2201 w 3034"/>
              <a:gd name="T63" fmla="*/ 1511 h 2187"/>
              <a:gd name="T64" fmla="*/ 2096 w 3034"/>
              <a:gd name="T65" fmla="*/ 1417 h 2187"/>
              <a:gd name="T66" fmla="*/ 1970 w 3034"/>
              <a:gd name="T67" fmla="*/ 1391 h 2187"/>
              <a:gd name="T68" fmla="*/ 1920 w 3034"/>
              <a:gd name="T69" fmla="*/ 1342 h 2187"/>
              <a:gd name="T70" fmla="*/ 1938 w 3034"/>
              <a:gd name="T71" fmla="*/ 1273 h 2187"/>
              <a:gd name="T72" fmla="*/ 2035 w 3034"/>
              <a:gd name="T73" fmla="*/ 1255 h 2187"/>
              <a:gd name="T74" fmla="*/ 2206 w 3034"/>
              <a:gd name="T75" fmla="*/ 1319 h 2187"/>
              <a:gd name="T76" fmla="*/ 2328 w 3034"/>
              <a:gd name="T77" fmla="*/ 1449 h 2187"/>
              <a:gd name="T78" fmla="*/ 2674 w 3034"/>
              <a:gd name="T79" fmla="*/ 1577 h 2187"/>
              <a:gd name="T80" fmla="*/ 2734 w 3034"/>
              <a:gd name="T81" fmla="*/ 1612 h 2187"/>
              <a:gd name="T82" fmla="*/ 2734 w 3034"/>
              <a:gd name="T83" fmla="*/ 1683 h 2187"/>
              <a:gd name="T84" fmla="*/ 2674 w 3034"/>
              <a:gd name="T85" fmla="*/ 1718 h 2187"/>
              <a:gd name="T86" fmla="*/ 150 w 3034"/>
              <a:gd name="T87" fmla="*/ 2045 h 2187"/>
              <a:gd name="T88" fmla="*/ 2891 w 3034"/>
              <a:gd name="T89" fmla="*/ 2037 h 2187"/>
              <a:gd name="T90" fmla="*/ 2883 w 3034"/>
              <a:gd name="T91" fmla="*/ 143 h 2187"/>
              <a:gd name="T92" fmla="*/ 2078 w 3034"/>
              <a:gd name="T93" fmla="*/ 131 h 2187"/>
              <a:gd name="T94" fmla="*/ 2044 w 3034"/>
              <a:gd name="T95" fmla="*/ 70 h 2187"/>
              <a:gd name="T96" fmla="*/ 2078 w 3034"/>
              <a:gd name="T97" fmla="*/ 9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4" h="2187">
                <a:moveTo>
                  <a:pt x="1510" y="1339"/>
                </a:moveTo>
                <a:lnTo>
                  <a:pt x="1467" y="1342"/>
                </a:lnTo>
                <a:lnTo>
                  <a:pt x="1427" y="1351"/>
                </a:lnTo>
                <a:lnTo>
                  <a:pt x="1388" y="1364"/>
                </a:lnTo>
                <a:lnTo>
                  <a:pt x="1352" y="1383"/>
                </a:lnTo>
                <a:lnTo>
                  <a:pt x="1318" y="1407"/>
                </a:lnTo>
                <a:lnTo>
                  <a:pt x="1288" y="1434"/>
                </a:lnTo>
                <a:lnTo>
                  <a:pt x="1263" y="1465"/>
                </a:lnTo>
                <a:lnTo>
                  <a:pt x="1242" y="1500"/>
                </a:lnTo>
                <a:lnTo>
                  <a:pt x="1225" y="1537"/>
                </a:lnTo>
                <a:lnTo>
                  <a:pt x="1213" y="1577"/>
                </a:lnTo>
                <a:lnTo>
                  <a:pt x="1808" y="1577"/>
                </a:lnTo>
                <a:lnTo>
                  <a:pt x="1795" y="1537"/>
                </a:lnTo>
                <a:lnTo>
                  <a:pt x="1778" y="1500"/>
                </a:lnTo>
                <a:lnTo>
                  <a:pt x="1757" y="1465"/>
                </a:lnTo>
                <a:lnTo>
                  <a:pt x="1732" y="1434"/>
                </a:lnTo>
                <a:lnTo>
                  <a:pt x="1702" y="1407"/>
                </a:lnTo>
                <a:lnTo>
                  <a:pt x="1669" y="1383"/>
                </a:lnTo>
                <a:lnTo>
                  <a:pt x="1633" y="1364"/>
                </a:lnTo>
                <a:lnTo>
                  <a:pt x="1594" y="1351"/>
                </a:lnTo>
                <a:lnTo>
                  <a:pt x="1553" y="1342"/>
                </a:lnTo>
                <a:lnTo>
                  <a:pt x="1510" y="1339"/>
                </a:lnTo>
                <a:close/>
                <a:moveTo>
                  <a:pt x="2114" y="0"/>
                </a:moveTo>
                <a:lnTo>
                  <a:pt x="2873" y="0"/>
                </a:lnTo>
                <a:lnTo>
                  <a:pt x="2906" y="3"/>
                </a:lnTo>
                <a:lnTo>
                  <a:pt x="2935" y="12"/>
                </a:lnTo>
                <a:lnTo>
                  <a:pt x="2963" y="27"/>
                </a:lnTo>
                <a:lnTo>
                  <a:pt x="2986" y="47"/>
                </a:lnTo>
                <a:lnTo>
                  <a:pt x="3006" y="71"/>
                </a:lnTo>
                <a:lnTo>
                  <a:pt x="3021" y="98"/>
                </a:lnTo>
                <a:lnTo>
                  <a:pt x="3030" y="128"/>
                </a:lnTo>
                <a:lnTo>
                  <a:pt x="3034" y="160"/>
                </a:lnTo>
                <a:lnTo>
                  <a:pt x="3034" y="2027"/>
                </a:lnTo>
                <a:lnTo>
                  <a:pt x="3030" y="2058"/>
                </a:lnTo>
                <a:lnTo>
                  <a:pt x="3021" y="2089"/>
                </a:lnTo>
                <a:lnTo>
                  <a:pt x="3006" y="2117"/>
                </a:lnTo>
                <a:lnTo>
                  <a:pt x="2986" y="2140"/>
                </a:lnTo>
                <a:lnTo>
                  <a:pt x="2963" y="2160"/>
                </a:lnTo>
                <a:lnTo>
                  <a:pt x="2935" y="2175"/>
                </a:lnTo>
                <a:lnTo>
                  <a:pt x="2906" y="2184"/>
                </a:lnTo>
                <a:lnTo>
                  <a:pt x="2873" y="2187"/>
                </a:lnTo>
                <a:lnTo>
                  <a:pt x="161" y="2187"/>
                </a:lnTo>
                <a:lnTo>
                  <a:pt x="128" y="2184"/>
                </a:lnTo>
                <a:lnTo>
                  <a:pt x="98" y="2175"/>
                </a:lnTo>
                <a:lnTo>
                  <a:pt x="71" y="2160"/>
                </a:lnTo>
                <a:lnTo>
                  <a:pt x="47" y="2140"/>
                </a:lnTo>
                <a:lnTo>
                  <a:pt x="28" y="2117"/>
                </a:lnTo>
                <a:lnTo>
                  <a:pt x="13" y="2089"/>
                </a:lnTo>
                <a:lnTo>
                  <a:pt x="3" y="2058"/>
                </a:lnTo>
                <a:lnTo>
                  <a:pt x="0" y="2027"/>
                </a:lnTo>
                <a:lnTo>
                  <a:pt x="0" y="1644"/>
                </a:lnTo>
                <a:lnTo>
                  <a:pt x="2" y="1625"/>
                </a:lnTo>
                <a:lnTo>
                  <a:pt x="10" y="1608"/>
                </a:lnTo>
                <a:lnTo>
                  <a:pt x="20" y="1594"/>
                </a:lnTo>
                <a:lnTo>
                  <a:pt x="34" y="1582"/>
                </a:lnTo>
                <a:lnTo>
                  <a:pt x="51" y="1576"/>
                </a:lnTo>
                <a:lnTo>
                  <a:pt x="70" y="1573"/>
                </a:lnTo>
                <a:lnTo>
                  <a:pt x="80" y="1574"/>
                </a:lnTo>
                <a:lnTo>
                  <a:pt x="91" y="1577"/>
                </a:lnTo>
                <a:lnTo>
                  <a:pt x="645" y="1577"/>
                </a:lnTo>
                <a:lnTo>
                  <a:pt x="655" y="1532"/>
                </a:lnTo>
                <a:lnTo>
                  <a:pt x="671" y="1489"/>
                </a:lnTo>
                <a:lnTo>
                  <a:pt x="691" y="1448"/>
                </a:lnTo>
                <a:lnTo>
                  <a:pt x="716" y="1411"/>
                </a:lnTo>
                <a:lnTo>
                  <a:pt x="744" y="1376"/>
                </a:lnTo>
                <a:lnTo>
                  <a:pt x="777" y="1345"/>
                </a:lnTo>
                <a:lnTo>
                  <a:pt x="813" y="1318"/>
                </a:lnTo>
                <a:lnTo>
                  <a:pt x="851" y="1296"/>
                </a:lnTo>
                <a:lnTo>
                  <a:pt x="893" y="1277"/>
                </a:lnTo>
                <a:lnTo>
                  <a:pt x="937" y="1264"/>
                </a:lnTo>
                <a:lnTo>
                  <a:pt x="982" y="1255"/>
                </a:lnTo>
                <a:lnTo>
                  <a:pt x="1030" y="1252"/>
                </a:lnTo>
                <a:lnTo>
                  <a:pt x="1049" y="1254"/>
                </a:lnTo>
                <a:lnTo>
                  <a:pt x="1066" y="1262"/>
                </a:lnTo>
                <a:lnTo>
                  <a:pt x="1080" y="1272"/>
                </a:lnTo>
                <a:lnTo>
                  <a:pt x="1090" y="1287"/>
                </a:lnTo>
                <a:lnTo>
                  <a:pt x="1098" y="1304"/>
                </a:lnTo>
                <a:lnTo>
                  <a:pt x="1100" y="1322"/>
                </a:lnTo>
                <a:lnTo>
                  <a:pt x="1098" y="1341"/>
                </a:lnTo>
                <a:lnTo>
                  <a:pt x="1090" y="1358"/>
                </a:lnTo>
                <a:lnTo>
                  <a:pt x="1080" y="1372"/>
                </a:lnTo>
                <a:lnTo>
                  <a:pt x="1066" y="1383"/>
                </a:lnTo>
                <a:lnTo>
                  <a:pt x="1049" y="1390"/>
                </a:lnTo>
                <a:lnTo>
                  <a:pt x="1030" y="1393"/>
                </a:lnTo>
                <a:lnTo>
                  <a:pt x="993" y="1395"/>
                </a:lnTo>
                <a:lnTo>
                  <a:pt x="957" y="1404"/>
                </a:lnTo>
                <a:lnTo>
                  <a:pt x="923" y="1416"/>
                </a:lnTo>
                <a:lnTo>
                  <a:pt x="892" y="1434"/>
                </a:lnTo>
                <a:lnTo>
                  <a:pt x="864" y="1456"/>
                </a:lnTo>
                <a:lnTo>
                  <a:pt x="838" y="1482"/>
                </a:lnTo>
                <a:lnTo>
                  <a:pt x="818" y="1510"/>
                </a:lnTo>
                <a:lnTo>
                  <a:pt x="801" y="1542"/>
                </a:lnTo>
                <a:lnTo>
                  <a:pt x="789" y="1577"/>
                </a:lnTo>
                <a:lnTo>
                  <a:pt x="1070" y="1577"/>
                </a:lnTo>
                <a:lnTo>
                  <a:pt x="1080" y="1528"/>
                </a:lnTo>
                <a:lnTo>
                  <a:pt x="1096" y="1482"/>
                </a:lnTo>
                <a:lnTo>
                  <a:pt x="1116" y="1438"/>
                </a:lnTo>
                <a:lnTo>
                  <a:pt x="1140" y="1397"/>
                </a:lnTo>
                <a:lnTo>
                  <a:pt x="1169" y="1359"/>
                </a:lnTo>
                <a:lnTo>
                  <a:pt x="1200" y="1324"/>
                </a:lnTo>
                <a:lnTo>
                  <a:pt x="1236" y="1292"/>
                </a:lnTo>
                <a:lnTo>
                  <a:pt x="1275" y="1265"/>
                </a:lnTo>
                <a:lnTo>
                  <a:pt x="1318" y="1242"/>
                </a:lnTo>
                <a:lnTo>
                  <a:pt x="1362" y="1224"/>
                </a:lnTo>
                <a:lnTo>
                  <a:pt x="1410" y="1210"/>
                </a:lnTo>
                <a:lnTo>
                  <a:pt x="1412" y="1209"/>
                </a:lnTo>
                <a:lnTo>
                  <a:pt x="1419" y="1208"/>
                </a:lnTo>
                <a:lnTo>
                  <a:pt x="1432" y="1206"/>
                </a:lnTo>
                <a:lnTo>
                  <a:pt x="1448" y="1204"/>
                </a:lnTo>
                <a:lnTo>
                  <a:pt x="1468" y="1201"/>
                </a:lnTo>
                <a:lnTo>
                  <a:pt x="1492" y="1199"/>
                </a:lnTo>
                <a:lnTo>
                  <a:pt x="1519" y="1199"/>
                </a:lnTo>
                <a:lnTo>
                  <a:pt x="1550" y="1200"/>
                </a:lnTo>
                <a:lnTo>
                  <a:pt x="1600" y="1208"/>
                </a:lnTo>
                <a:lnTo>
                  <a:pt x="1648" y="1220"/>
                </a:lnTo>
                <a:lnTo>
                  <a:pt x="1695" y="1238"/>
                </a:lnTo>
                <a:lnTo>
                  <a:pt x="1738" y="1262"/>
                </a:lnTo>
                <a:lnTo>
                  <a:pt x="1778" y="1289"/>
                </a:lnTo>
                <a:lnTo>
                  <a:pt x="1815" y="1320"/>
                </a:lnTo>
                <a:lnTo>
                  <a:pt x="1849" y="1356"/>
                </a:lnTo>
                <a:lnTo>
                  <a:pt x="1879" y="1394"/>
                </a:lnTo>
                <a:lnTo>
                  <a:pt x="1903" y="1436"/>
                </a:lnTo>
                <a:lnTo>
                  <a:pt x="1924" y="1481"/>
                </a:lnTo>
                <a:lnTo>
                  <a:pt x="1940" y="1528"/>
                </a:lnTo>
                <a:lnTo>
                  <a:pt x="1950" y="1577"/>
                </a:lnTo>
                <a:lnTo>
                  <a:pt x="2229" y="1577"/>
                </a:lnTo>
                <a:lnTo>
                  <a:pt x="2218" y="1543"/>
                </a:lnTo>
                <a:lnTo>
                  <a:pt x="2201" y="1511"/>
                </a:lnTo>
                <a:lnTo>
                  <a:pt x="2179" y="1483"/>
                </a:lnTo>
                <a:lnTo>
                  <a:pt x="2155" y="1456"/>
                </a:lnTo>
                <a:lnTo>
                  <a:pt x="2127" y="1435"/>
                </a:lnTo>
                <a:lnTo>
                  <a:pt x="2096" y="1417"/>
                </a:lnTo>
                <a:lnTo>
                  <a:pt x="2062" y="1405"/>
                </a:lnTo>
                <a:lnTo>
                  <a:pt x="2026" y="1396"/>
                </a:lnTo>
                <a:lnTo>
                  <a:pt x="1988" y="1393"/>
                </a:lnTo>
                <a:lnTo>
                  <a:pt x="1970" y="1391"/>
                </a:lnTo>
                <a:lnTo>
                  <a:pt x="1953" y="1383"/>
                </a:lnTo>
                <a:lnTo>
                  <a:pt x="1938" y="1373"/>
                </a:lnTo>
                <a:lnTo>
                  <a:pt x="1928" y="1359"/>
                </a:lnTo>
                <a:lnTo>
                  <a:pt x="1920" y="1342"/>
                </a:lnTo>
                <a:lnTo>
                  <a:pt x="1918" y="1323"/>
                </a:lnTo>
                <a:lnTo>
                  <a:pt x="1920" y="1304"/>
                </a:lnTo>
                <a:lnTo>
                  <a:pt x="1928" y="1287"/>
                </a:lnTo>
                <a:lnTo>
                  <a:pt x="1938" y="1273"/>
                </a:lnTo>
                <a:lnTo>
                  <a:pt x="1953" y="1263"/>
                </a:lnTo>
                <a:lnTo>
                  <a:pt x="1970" y="1255"/>
                </a:lnTo>
                <a:lnTo>
                  <a:pt x="1988" y="1253"/>
                </a:lnTo>
                <a:lnTo>
                  <a:pt x="2035" y="1255"/>
                </a:lnTo>
                <a:lnTo>
                  <a:pt x="2082" y="1264"/>
                </a:lnTo>
                <a:lnTo>
                  <a:pt x="2125" y="1278"/>
                </a:lnTo>
                <a:lnTo>
                  <a:pt x="2167" y="1296"/>
                </a:lnTo>
                <a:lnTo>
                  <a:pt x="2206" y="1319"/>
                </a:lnTo>
                <a:lnTo>
                  <a:pt x="2242" y="1346"/>
                </a:lnTo>
                <a:lnTo>
                  <a:pt x="2274" y="1377"/>
                </a:lnTo>
                <a:lnTo>
                  <a:pt x="2302" y="1412"/>
                </a:lnTo>
                <a:lnTo>
                  <a:pt x="2328" y="1449"/>
                </a:lnTo>
                <a:lnTo>
                  <a:pt x="2348" y="1489"/>
                </a:lnTo>
                <a:lnTo>
                  <a:pt x="2363" y="1533"/>
                </a:lnTo>
                <a:lnTo>
                  <a:pt x="2373" y="1577"/>
                </a:lnTo>
                <a:lnTo>
                  <a:pt x="2674" y="1577"/>
                </a:lnTo>
                <a:lnTo>
                  <a:pt x="2692" y="1580"/>
                </a:lnTo>
                <a:lnTo>
                  <a:pt x="2709" y="1588"/>
                </a:lnTo>
                <a:lnTo>
                  <a:pt x="2724" y="1598"/>
                </a:lnTo>
                <a:lnTo>
                  <a:pt x="2734" y="1612"/>
                </a:lnTo>
                <a:lnTo>
                  <a:pt x="2742" y="1629"/>
                </a:lnTo>
                <a:lnTo>
                  <a:pt x="2744" y="1648"/>
                </a:lnTo>
                <a:lnTo>
                  <a:pt x="2742" y="1667"/>
                </a:lnTo>
                <a:lnTo>
                  <a:pt x="2734" y="1683"/>
                </a:lnTo>
                <a:lnTo>
                  <a:pt x="2724" y="1698"/>
                </a:lnTo>
                <a:lnTo>
                  <a:pt x="2709" y="1708"/>
                </a:lnTo>
                <a:lnTo>
                  <a:pt x="2692" y="1716"/>
                </a:lnTo>
                <a:lnTo>
                  <a:pt x="2674" y="1718"/>
                </a:lnTo>
                <a:lnTo>
                  <a:pt x="140" y="1718"/>
                </a:lnTo>
                <a:lnTo>
                  <a:pt x="140" y="2027"/>
                </a:lnTo>
                <a:lnTo>
                  <a:pt x="143" y="2037"/>
                </a:lnTo>
                <a:lnTo>
                  <a:pt x="150" y="2045"/>
                </a:lnTo>
                <a:lnTo>
                  <a:pt x="161" y="2048"/>
                </a:lnTo>
                <a:lnTo>
                  <a:pt x="2873" y="2048"/>
                </a:lnTo>
                <a:lnTo>
                  <a:pt x="2883" y="2045"/>
                </a:lnTo>
                <a:lnTo>
                  <a:pt x="2891" y="2037"/>
                </a:lnTo>
                <a:lnTo>
                  <a:pt x="2893" y="2027"/>
                </a:lnTo>
                <a:lnTo>
                  <a:pt x="2893" y="160"/>
                </a:lnTo>
                <a:lnTo>
                  <a:pt x="2891" y="150"/>
                </a:lnTo>
                <a:lnTo>
                  <a:pt x="2883" y="143"/>
                </a:lnTo>
                <a:lnTo>
                  <a:pt x="2873" y="140"/>
                </a:lnTo>
                <a:lnTo>
                  <a:pt x="2114" y="140"/>
                </a:lnTo>
                <a:lnTo>
                  <a:pt x="2095" y="137"/>
                </a:lnTo>
                <a:lnTo>
                  <a:pt x="2078" y="131"/>
                </a:lnTo>
                <a:lnTo>
                  <a:pt x="2064" y="119"/>
                </a:lnTo>
                <a:lnTo>
                  <a:pt x="2053" y="105"/>
                </a:lnTo>
                <a:lnTo>
                  <a:pt x="2046" y="89"/>
                </a:lnTo>
                <a:lnTo>
                  <a:pt x="2044" y="70"/>
                </a:lnTo>
                <a:lnTo>
                  <a:pt x="2046" y="52"/>
                </a:lnTo>
                <a:lnTo>
                  <a:pt x="2053" y="35"/>
                </a:lnTo>
                <a:lnTo>
                  <a:pt x="2064" y="20"/>
                </a:lnTo>
                <a:lnTo>
                  <a:pt x="2078" y="9"/>
                </a:lnTo>
                <a:lnTo>
                  <a:pt x="2095" y="2"/>
                </a:lnTo>
                <a:lnTo>
                  <a:pt x="2114" y="0"/>
                </a:lnTo>
                <a:close/>
              </a:path>
            </a:pathLst>
          </a:custGeom>
          <a:solidFill>
            <a:srgbClr val="365DA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45" name="Freeform 109">
            <a:extLst>
              <a:ext uri="{FF2B5EF4-FFF2-40B4-BE49-F238E27FC236}">
                <a16:creationId xmlns:a16="http://schemas.microsoft.com/office/drawing/2014/main" id="{B18F8363-7639-42CA-8906-4B604A59CE67}"/>
              </a:ext>
            </a:extLst>
          </p:cNvPr>
          <p:cNvSpPr>
            <a:spLocks/>
          </p:cNvSpPr>
          <p:nvPr/>
        </p:nvSpPr>
        <p:spPr bwMode="auto">
          <a:xfrm>
            <a:off x="6676451" y="1978659"/>
            <a:ext cx="123368" cy="181934"/>
          </a:xfrm>
          <a:custGeom>
            <a:avLst/>
            <a:gdLst>
              <a:gd name="T0" fmla="*/ 161 w 993"/>
              <a:gd name="T1" fmla="*/ 0 h 1455"/>
              <a:gd name="T2" fmla="*/ 922 w 993"/>
              <a:gd name="T3" fmla="*/ 0 h 1455"/>
              <a:gd name="T4" fmla="*/ 941 w 993"/>
              <a:gd name="T5" fmla="*/ 2 h 1455"/>
              <a:gd name="T6" fmla="*/ 958 w 993"/>
              <a:gd name="T7" fmla="*/ 9 h 1455"/>
              <a:gd name="T8" fmla="*/ 972 w 993"/>
              <a:gd name="T9" fmla="*/ 20 h 1455"/>
              <a:gd name="T10" fmla="*/ 983 w 993"/>
              <a:gd name="T11" fmla="*/ 35 h 1455"/>
              <a:gd name="T12" fmla="*/ 990 w 993"/>
              <a:gd name="T13" fmla="*/ 52 h 1455"/>
              <a:gd name="T14" fmla="*/ 993 w 993"/>
              <a:gd name="T15" fmla="*/ 70 h 1455"/>
              <a:gd name="T16" fmla="*/ 990 w 993"/>
              <a:gd name="T17" fmla="*/ 89 h 1455"/>
              <a:gd name="T18" fmla="*/ 983 w 993"/>
              <a:gd name="T19" fmla="*/ 105 h 1455"/>
              <a:gd name="T20" fmla="*/ 972 w 993"/>
              <a:gd name="T21" fmla="*/ 119 h 1455"/>
              <a:gd name="T22" fmla="*/ 958 w 993"/>
              <a:gd name="T23" fmla="*/ 131 h 1455"/>
              <a:gd name="T24" fmla="*/ 941 w 993"/>
              <a:gd name="T25" fmla="*/ 137 h 1455"/>
              <a:gd name="T26" fmla="*/ 922 w 993"/>
              <a:gd name="T27" fmla="*/ 140 h 1455"/>
              <a:gd name="T28" fmla="*/ 161 w 993"/>
              <a:gd name="T29" fmla="*/ 140 h 1455"/>
              <a:gd name="T30" fmla="*/ 150 w 993"/>
              <a:gd name="T31" fmla="*/ 143 h 1455"/>
              <a:gd name="T32" fmla="*/ 143 w 993"/>
              <a:gd name="T33" fmla="*/ 150 h 1455"/>
              <a:gd name="T34" fmla="*/ 140 w 993"/>
              <a:gd name="T35" fmla="*/ 160 h 1455"/>
              <a:gd name="T36" fmla="*/ 140 w 993"/>
              <a:gd name="T37" fmla="*/ 1384 h 1455"/>
              <a:gd name="T38" fmla="*/ 138 w 993"/>
              <a:gd name="T39" fmla="*/ 1404 h 1455"/>
              <a:gd name="T40" fmla="*/ 130 w 993"/>
              <a:gd name="T41" fmla="*/ 1420 h 1455"/>
              <a:gd name="T42" fmla="*/ 120 w 993"/>
              <a:gd name="T43" fmla="*/ 1434 h 1455"/>
              <a:gd name="T44" fmla="*/ 105 w 993"/>
              <a:gd name="T45" fmla="*/ 1446 h 1455"/>
              <a:gd name="T46" fmla="*/ 89 w 993"/>
              <a:gd name="T47" fmla="*/ 1452 h 1455"/>
              <a:gd name="T48" fmla="*/ 70 w 993"/>
              <a:gd name="T49" fmla="*/ 1455 h 1455"/>
              <a:gd name="T50" fmla="*/ 51 w 993"/>
              <a:gd name="T51" fmla="*/ 1452 h 1455"/>
              <a:gd name="T52" fmla="*/ 34 w 993"/>
              <a:gd name="T53" fmla="*/ 1446 h 1455"/>
              <a:gd name="T54" fmla="*/ 20 w 993"/>
              <a:gd name="T55" fmla="*/ 1434 h 1455"/>
              <a:gd name="T56" fmla="*/ 10 w 993"/>
              <a:gd name="T57" fmla="*/ 1420 h 1455"/>
              <a:gd name="T58" fmla="*/ 2 w 993"/>
              <a:gd name="T59" fmla="*/ 1404 h 1455"/>
              <a:gd name="T60" fmla="*/ 0 w 993"/>
              <a:gd name="T61" fmla="*/ 1384 h 1455"/>
              <a:gd name="T62" fmla="*/ 0 w 993"/>
              <a:gd name="T63" fmla="*/ 160 h 1455"/>
              <a:gd name="T64" fmla="*/ 3 w 993"/>
              <a:gd name="T65" fmla="*/ 128 h 1455"/>
              <a:gd name="T66" fmla="*/ 13 w 993"/>
              <a:gd name="T67" fmla="*/ 98 h 1455"/>
              <a:gd name="T68" fmla="*/ 28 w 993"/>
              <a:gd name="T69" fmla="*/ 71 h 1455"/>
              <a:gd name="T70" fmla="*/ 47 w 993"/>
              <a:gd name="T71" fmla="*/ 47 h 1455"/>
              <a:gd name="T72" fmla="*/ 71 w 993"/>
              <a:gd name="T73" fmla="*/ 27 h 1455"/>
              <a:gd name="T74" fmla="*/ 98 w 993"/>
              <a:gd name="T75" fmla="*/ 12 h 1455"/>
              <a:gd name="T76" fmla="*/ 128 w 993"/>
              <a:gd name="T77" fmla="*/ 3 h 1455"/>
              <a:gd name="T78" fmla="*/ 161 w 993"/>
              <a:gd name="T79" fmla="*/ 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3" h="1455">
                <a:moveTo>
                  <a:pt x="161" y="0"/>
                </a:moveTo>
                <a:lnTo>
                  <a:pt x="922" y="0"/>
                </a:lnTo>
                <a:lnTo>
                  <a:pt x="941" y="2"/>
                </a:lnTo>
                <a:lnTo>
                  <a:pt x="958" y="9"/>
                </a:lnTo>
                <a:lnTo>
                  <a:pt x="972" y="20"/>
                </a:lnTo>
                <a:lnTo>
                  <a:pt x="983" y="35"/>
                </a:lnTo>
                <a:lnTo>
                  <a:pt x="990" y="52"/>
                </a:lnTo>
                <a:lnTo>
                  <a:pt x="993" y="70"/>
                </a:lnTo>
                <a:lnTo>
                  <a:pt x="990" y="89"/>
                </a:lnTo>
                <a:lnTo>
                  <a:pt x="983" y="105"/>
                </a:lnTo>
                <a:lnTo>
                  <a:pt x="972" y="119"/>
                </a:lnTo>
                <a:lnTo>
                  <a:pt x="958" y="131"/>
                </a:lnTo>
                <a:lnTo>
                  <a:pt x="941" y="137"/>
                </a:lnTo>
                <a:lnTo>
                  <a:pt x="922" y="140"/>
                </a:lnTo>
                <a:lnTo>
                  <a:pt x="161" y="140"/>
                </a:lnTo>
                <a:lnTo>
                  <a:pt x="150" y="143"/>
                </a:lnTo>
                <a:lnTo>
                  <a:pt x="143" y="150"/>
                </a:lnTo>
                <a:lnTo>
                  <a:pt x="140" y="160"/>
                </a:lnTo>
                <a:lnTo>
                  <a:pt x="140" y="1384"/>
                </a:lnTo>
                <a:lnTo>
                  <a:pt x="138" y="1404"/>
                </a:lnTo>
                <a:lnTo>
                  <a:pt x="130" y="1420"/>
                </a:lnTo>
                <a:lnTo>
                  <a:pt x="120" y="1434"/>
                </a:lnTo>
                <a:lnTo>
                  <a:pt x="105" y="1446"/>
                </a:lnTo>
                <a:lnTo>
                  <a:pt x="89" y="1452"/>
                </a:lnTo>
                <a:lnTo>
                  <a:pt x="70" y="1455"/>
                </a:lnTo>
                <a:lnTo>
                  <a:pt x="51" y="1452"/>
                </a:lnTo>
                <a:lnTo>
                  <a:pt x="34" y="1446"/>
                </a:lnTo>
                <a:lnTo>
                  <a:pt x="20" y="1434"/>
                </a:lnTo>
                <a:lnTo>
                  <a:pt x="10" y="1420"/>
                </a:lnTo>
                <a:lnTo>
                  <a:pt x="2" y="1404"/>
                </a:lnTo>
                <a:lnTo>
                  <a:pt x="0" y="1384"/>
                </a:lnTo>
                <a:lnTo>
                  <a:pt x="0" y="160"/>
                </a:lnTo>
                <a:lnTo>
                  <a:pt x="3" y="128"/>
                </a:lnTo>
                <a:lnTo>
                  <a:pt x="13" y="98"/>
                </a:lnTo>
                <a:lnTo>
                  <a:pt x="28" y="71"/>
                </a:lnTo>
                <a:lnTo>
                  <a:pt x="47" y="47"/>
                </a:lnTo>
                <a:lnTo>
                  <a:pt x="71" y="27"/>
                </a:lnTo>
                <a:lnTo>
                  <a:pt x="98" y="12"/>
                </a:lnTo>
                <a:lnTo>
                  <a:pt x="128" y="3"/>
                </a:lnTo>
                <a:lnTo>
                  <a:pt x="161" y="0"/>
                </a:lnTo>
                <a:close/>
              </a:path>
            </a:pathLst>
          </a:custGeom>
          <a:solidFill>
            <a:srgbClr val="365DA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46" name="Freeform 110">
            <a:extLst>
              <a:ext uri="{FF2B5EF4-FFF2-40B4-BE49-F238E27FC236}">
                <a16:creationId xmlns:a16="http://schemas.microsoft.com/office/drawing/2014/main" id="{31B711C2-6B5E-42D8-9D5E-50A87BE38152}"/>
              </a:ext>
            </a:extLst>
          </p:cNvPr>
          <p:cNvSpPr>
            <a:spLocks/>
          </p:cNvSpPr>
          <p:nvPr/>
        </p:nvSpPr>
        <p:spPr bwMode="auto">
          <a:xfrm>
            <a:off x="6793588" y="1885200"/>
            <a:ext cx="140814" cy="235518"/>
          </a:xfrm>
          <a:custGeom>
            <a:avLst/>
            <a:gdLst>
              <a:gd name="T0" fmla="*/ 603 w 1137"/>
              <a:gd name="T1" fmla="*/ 7 h 1894"/>
              <a:gd name="T2" fmla="*/ 887 w 1137"/>
              <a:gd name="T3" fmla="*/ 325 h 1894"/>
              <a:gd name="T4" fmla="*/ 951 w 1137"/>
              <a:gd name="T5" fmla="*/ 433 h 1894"/>
              <a:gd name="T6" fmla="*/ 974 w 1137"/>
              <a:gd name="T7" fmla="*/ 557 h 1894"/>
              <a:gd name="T8" fmla="*/ 980 w 1137"/>
              <a:gd name="T9" fmla="*/ 1155 h 1894"/>
              <a:gd name="T10" fmla="*/ 1114 w 1137"/>
              <a:gd name="T11" fmla="*/ 1375 h 1894"/>
              <a:gd name="T12" fmla="*/ 1137 w 1137"/>
              <a:gd name="T13" fmla="*/ 1477 h 1894"/>
              <a:gd name="T14" fmla="*/ 1127 w 1137"/>
              <a:gd name="T15" fmla="*/ 1653 h 1894"/>
              <a:gd name="T16" fmla="*/ 1086 w 1137"/>
              <a:gd name="T17" fmla="*/ 1685 h 1894"/>
              <a:gd name="T18" fmla="*/ 912 w 1137"/>
              <a:gd name="T19" fmla="*/ 1823 h 1894"/>
              <a:gd name="T20" fmla="*/ 891 w 1137"/>
              <a:gd name="T21" fmla="*/ 1873 h 1894"/>
              <a:gd name="T22" fmla="*/ 841 w 1137"/>
              <a:gd name="T23" fmla="*/ 1893 h 1894"/>
              <a:gd name="T24" fmla="*/ 793 w 1137"/>
              <a:gd name="T25" fmla="*/ 1873 h 1894"/>
              <a:gd name="T26" fmla="*/ 771 w 1137"/>
              <a:gd name="T27" fmla="*/ 1823 h 1894"/>
              <a:gd name="T28" fmla="*/ 747 w 1137"/>
              <a:gd name="T29" fmla="*/ 1652 h 1894"/>
              <a:gd name="T30" fmla="*/ 740 w 1137"/>
              <a:gd name="T31" fmla="*/ 1598 h 1894"/>
              <a:gd name="T32" fmla="*/ 772 w 1137"/>
              <a:gd name="T33" fmla="*/ 1556 h 1894"/>
              <a:gd name="T34" fmla="*/ 996 w 1137"/>
              <a:gd name="T35" fmla="*/ 1546 h 1894"/>
              <a:gd name="T36" fmla="*/ 988 w 1137"/>
              <a:gd name="T37" fmla="*/ 1436 h 1894"/>
              <a:gd name="T38" fmla="*/ 854 w 1137"/>
              <a:gd name="T39" fmla="*/ 1216 h 1894"/>
              <a:gd name="T40" fmla="*/ 833 w 1137"/>
              <a:gd name="T41" fmla="*/ 1116 h 1894"/>
              <a:gd name="T42" fmla="*/ 824 w 1137"/>
              <a:gd name="T43" fmla="*/ 497 h 1894"/>
              <a:gd name="T44" fmla="*/ 781 w 1137"/>
              <a:gd name="T45" fmla="*/ 416 h 1894"/>
              <a:gd name="T46" fmla="*/ 352 w 1137"/>
              <a:gd name="T47" fmla="*/ 442 h 1894"/>
              <a:gd name="T48" fmla="*/ 321 w 1137"/>
              <a:gd name="T49" fmla="*/ 526 h 1894"/>
              <a:gd name="T50" fmla="*/ 316 w 1137"/>
              <a:gd name="T51" fmla="*/ 1149 h 1894"/>
              <a:gd name="T52" fmla="*/ 276 w 1137"/>
              <a:gd name="T53" fmla="*/ 1252 h 1894"/>
              <a:gd name="T54" fmla="*/ 143 w 1137"/>
              <a:gd name="T55" fmla="*/ 1459 h 1894"/>
              <a:gd name="T56" fmla="*/ 338 w 1137"/>
              <a:gd name="T57" fmla="*/ 1547 h 1894"/>
              <a:gd name="T58" fmla="*/ 388 w 1137"/>
              <a:gd name="T59" fmla="*/ 1567 h 1894"/>
              <a:gd name="T60" fmla="*/ 409 w 1137"/>
              <a:gd name="T61" fmla="*/ 1617 h 1894"/>
              <a:gd name="T62" fmla="*/ 388 w 1137"/>
              <a:gd name="T63" fmla="*/ 1667 h 1894"/>
              <a:gd name="T64" fmla="*/ 338 w 1137"/>
              <a:gd name="T65" fmla="*/ 1688 h 1894"/>
              <a:gd name="T66" fmla="*/ 335 w 1137"/>
              <a:gd name="T67" fmla="*/ 1842 h 1894"/>
              <a:gd name="T68" fmla="*/ 303 w 1137"/>
              <a:gd name="T69" fmla="*/ 1885 h 1894"/>
              <a:gd name="T70" fmla="*/ 250 w 1137"/>
              <a:gd name="T71" fmla="*/ 1891 h 1894"/>
              <a:gd name="T72" fmla="*/ 207 w 1137"/>
              <a:gd name="T73" fmla="*/ 1859 h 1894"/>
              <a:gd name="T74" fmla="*/ 198 w 1137"/>
              <a:gd name="T75" fmla="*/ 1688 h 1894"/>
              <a:gd name="T76" fmla="*/ 35 w 1137"/>
              <a:gd name="T77" fmla="*/ 1678 h 1894"/>
              <a:gd name="T78" fmla="*/ 2 w 1137"/>
              <a:gd name="T79" fmla="*/ 1636 h 1894"/>
              <a:gd name="T80" fmla="*/ 3 w 1137"/>
              <a:gd name="T81" fmla="*/ 1443 h 1894"/>
              <a:gd name="T82" fmla="*/ 45 w 1137"/>
              <a:gd name="T83" fmla="*/ 1338 h 1894"/>
              <a:gd name="T84" fmla="*/ 178 w 1137"/>
              <a:gd name="T85" fmla="*/ 1134 h 1894"/>
              <a:gd name="T86" fmla="*/ 182 w 1137"/>
              <a:gd name="T87" fmla="*/ 515 h 1894"/>
              <a:gd name="T88" fmla="*/ 218 w 1137"/>
              <a:gd name="T89" fmla="*/ 395 h 1894"/>
              <a:gd name="T90" fmla="*/ 522 w 1137"/>
              <a:gd name="T91" fmla="*/ 25 h 1894"/>
              <a:gd name="T92" fmla="*/ 574 w 1137"/>
              <a:gd name="T93" fmla="*/ 0 h 1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7" h="1894">
                <a:moveTo>
                  <a:pt x="574" y="0"/>
                </a:moveTo>
                <a:lnTo>
                  <a:pt x="589" y="3"/>
                </a:lnTo>
                <a:lnTo>
                  <a:pt x="603" y="7"/>
                </a:lnTo>
                <a:lnTo>
                  <a:pt x="617" y="14"/>
                </a:lnTo>
                <a:lnTo>
                  <a:pt x="627" y="25"/>
                </a:lnTo>
                <a:lnTo>
                  <a:pt x="887" y="325"/>
                </a:lnTo>
                <a:lnTo>
                  <a:pt x="913" y="359"/>
                </a:lnTo>
                <a:lnTo>
                  <a:pt x="934" y="395"/>
                </a:lnTo>
                <a:lnTo>
                  <a:pt x="951" y="433"/>
                </a:lnTo>
                <a:lnTo>
                  <a:pt x="964" y="473"/>
                </a:lnTo>
                <a:lnTo>
                  <a:pt x="971" y="515"/>
                </a:lnTo>
                <a:lnTo>
                  <a:pt x="974" y="557"/>
                </a:lnTo>
                <a:lnTo>
                  <a:pt x="974" y="1118"/>
                </a:lnTo>
                <a:lnTo>
                  <a:pt x="976" y="1137"/>
                </a:lnTo>
                <a:lnTo>
                  <a:pt x="980" y="1155"/>
                </a:lnTo>
                <a:lnTo>
                  <a:pt x="989" y="1173"/>
                </a:lnTo>
                <a:lnTo>
                  <a:pt x="1097" y="1343"/>
                </a:lnTo>
                <a:lnTo>
                  <a:pt x="1114" y="1375"/>
                </a:lnTo>
                <a:lnTo>
                  <a:pt x="1127" y="1407"/>
                </a:lnTo>
                <a:lnTo>
                  <a:pt x="1134" y="1442"/>
                </a:lnTo>
                <a:lnTo>
                  <a:pt x="1137" y="1477"/>
                </a:lnTo>
                <a:lnTo>
                  <a:pt x="1137" y="1617"/>
                </a:lnTo>
                <a:lnTo>
                  <a:pt x="1134" y="1636"/>
                </a:lnTo>
                <a:lnTo>
                  <a:pt x="1127" y="1653"/>
                </a:lnTo>
                <a:lnTo>
                  <a:pt x="1116" y="1667"/>
                </a:lnTo>
                <a:lnTo>
                  <a:pt x="1102" y="1678"/>
                </a:lnTo>
                <a:lnTo>
                  <a:pt x="1086" y="1685"/>
                </a:lnTo>
                <a:lnTo>
                  <a:pt x="1067" y="1688"/>
                </a:lnTo>
                <a:lnTo>
                  <a:pt x="912" y="1688"/>
                </a:lnTo>
                <a:lnTo>
                  <a:pt x="912" y="1823"/>
                </a:lnTo>
                <a:lnTo>
                  <a:pt x="909" y="1841"/>
                </a:lnTo>
                <a:lnTo>
                  <a:pt x="903" y="1858"/>
                </a:lnTo>
                <a:lnTo>
                  <a:pt x="891" y="1873"/>
                </a:lnTo>
                <a:lnTo>
                  <a:pt x="877" y="1883"/>
                </a:lnTo>
                <a:lnTo>
                  <a:pt x="860" y="1891"/>
                </a:lnTo>
                <a:lnTo>
                  <a:pt x="841" y="1893"/>
                </a:lnTo>
                <a:lnTo>
                  <a:pt x="823" y="1891"/>
                </a:lnTo>
                <a:lnTo>
                  <a:pt x="806" y="1883"/>
                </a:lnTo>
                <a:lnTo>
                  <a:pt x="793" y="1873"/>
                </a:lnTo>
                <a:lnTo>
                  <a:pt x="781" y="1858"/>
                </a:lnTo>
                <a:lnTo>
                  <a:pt x="773" y="1841"/>
                </a:lnTo>
                <a:lnTo>
                  <a:pt x="771" y="1823"/>
                </a:lnTo>
                <a:lnTo>
                  <a:pt x="771" y="1676"/>
                </a:lnTo>
                <a:lnTo>
                  <a:pt x="758" y="1666"/>
                </a:lnTo>
                <a:lnTo>
                  <a:pt x="747" y="1652"/>
                </a:lnTo>
                <a:lnTo>
                  <a:pt x="740" y="1635"/>
                </a:lnTo>
                <a:lnTo>
                  <a:pt x="737" y="1617"/>
                </a:lnTo>
                <a:lnTo>
                  <a:pt x="740" y="1598"/>
                </a:lnTo>
                <a:lnTo>
                  <a:pt x="747" y="1581"/>
                </a:lnTo>
                <a:lnTo>
                  <a:pt x="758" y="1567"/>
                </a:lnTo>
                <a:lnTo>
                  <a:pt x="772" y="1556"/>
                </a:lnTo>
                <a:lnTo>
                  <a:pt x="789" y="1549"/>
                </a:lnTo>
                <a:lnTo>
                  <a:pt x="807" y="1546"/>
                </a:lnTo>
                <a:lnTo>
                  <a:pt x="996" y="1546"/>
                </a:lnTo>
                <a:lnTo>
                  <a:pt x="996" y="1477"/>
                </a:lnTo>
                <a:lnTo>
                  <a:pt x="995" y="1456"/>
                </a:lnTo>
                <a:lnTo>
                  <a:pt x="988" y="1436"/>
                </a:lnTo>
                <a:lnTo>
                  <a:pt x="979" y="1417"/>
                </a:lnTo>
                <a:lnTo>
                  <a:pt x="871" y="1247"/>
                </a:lnTo>
                <a:lnTo>
                  <a:pt x="854" y="1216"/>
                </a:lnTo>
                <a:lnTo>
                  <a:pt x="842" y="1184"/>
                </a:lnTo>
                <a:lnTo>
                  <a:pt x="836" y="1151"/>
                </a:lnTo>
                <a:lnTo>
                  <a:pt x="833" y="1116"/>
                </a:lnTo>
                <a:lnTo>
                  <a:pt x="833" y="556"/>
                </a:lnTo>
                <a:lnTo>
                  <a:pt x="831" y="526"/>
                </a:lnTo>
                <a:lnTo>
                  <a:pt x="824" y="497"/>
                </a:lnTo>
                <a:lnTo>
                  <a:pt x="814" y="468"/>
                </a:lnTo>
                <a:lnTo>
                  <a:pt x="800" y="442"/>
                </a:lnTo>
                <a:lnTo>
                  <a:pt x="781" y="416"/>
                </a:lnTo>
                <a:lnTo>
                  <a:pt x="576" y="178"/>
                </a:lnTo>
                <a:lnTo>
                  <a:pt x="370" y="417"/>
                </a:lnTo>
                <a:lnTo>
                  <a:pt x="352" y="442"/>
                </a:lnTo>
                <a:lnTo>
                  <a:pt x="338" y="468"/>
                </a:lnTo>
                <a:lnTo>
                  <a:pt x="328" y="497"/>
                </a:lnTo>
                <a:lnTo>
                  <a:pt x="321" y="526"/>
                </a:lnTo>
                <a:lnTo>
                  <a:pt x="319" y="556"/>
                </a:lnTo>
                <a:lnTo>
                  <a:pt x="319" y="1112"/>
                </a:lnTo>
                <a:lnTo>
                  <a:pt x="316" y="1149"/>
                </a:lnTo>
                <a:lnTo>
                  <a:pt x="308" y="1185"/>
                </a:lnTo>
                <a:lnTo>
                  <a:pt x="294" y="1219"/>
                </a:lnTo>
                <a:lnTo>
                  <a:pt x="276" y="1252"/>
                </a:lnTo>
                <a:lnTo>
                  <a:pt x="160" y="1418"/>
                </a:lnTo>
                <a:lnTo>
                  <a:pt x="149" y="1438"/>
                </a:lnTo>
                <a:lnTo>
                  <a:pt x="143" y="1459"/>
                </a:lnTo>
                <a:lnTo>
                  <a:pt x="140" y="1481"/>
                </a:lnTo>
                <a:lnTo>
                  <a:pt x="140" y="1547"/>
                </a:lnTo>
                <a:lnTo>
                  <a:pt x="338" y="1547"/>
                </a:lnTo>
                <a:lnTo>
                  <a:pt x="357" y="1549"/>
                </a:lnTo>
                <a:lnTo>
                  <a:pt x="374" y="1557"/>
                </a:lnTo>
                <a:lnTo>
                  <a:pt x="388" y="1567"/>
                </a:lnTo>
                <a:lnTo>
                  <a:pt x="400" y="1582"/>
                </a:lnTo>
                <a:lnTo>
                  <a:pt x="406" y="1599"/>
                </a:lnTo>
                <a:lnTo>
                  <a:pt x="409" y="1617"/>
                </a:lnTo>
                <a:lnTo>
                  <a:pt x="406" y="1636"/>
                </a:lnTo>
                <a:lnTo>
                  <a:pt x="400" y="1653"/>
                </a:lnTo>
                <a:lnTo>
                  <a:pt x="388" y="1667"/>
                </a:lnTo>
                <a:lnTo>
                  <a:pt x="374" y="1678"/>
                </a:lnTo>
                <a:lnTo>
                  <a:pt x="357" y="1685"/>
                </a:lnTo>
                <a:lnTo>
                  <a:pt x="338" y="1688"/>
                </a:lnTo>
                <a:lnTo>
                  <a:pt x="338" y="1688"/>
                </a:lnTo>
                <a:lnTo>
                  <a:pt x="338" y="1823"/>
                </a:lnTo>
                <a:lnTo>
                  <a:pt x="335" y="1842"/>
                </a:lnTo>
                <a:lnTo>
                  <a:pt x="329" y="1859"/>
                </a:lnTo>
                <a:lnTo>
                  <a:pt x="317" y="1873"/>
                </a:lnTo>
                <a:lnTo>
                  <a:pt x="303" y="1885"/>
                </a:lnTo>
                <a:lnTo>
                  <a:pt x="287" y="1891"/>
                </a:lnTo>
                <a:lnTo>
                  <a:pt x="268" y="1894"/>
                </a:lnTo>
                <a:lnTo>
                  <a:pt x="250" y="1891"/>
                </a:lnTo>
                <a:lnTo>
                  <a:pt x="233" y="1885"/>
                </a:lnTo>
                <a:lnTo>
                  <a:pt x="218" y="1873"/>
                </a:lnTo>
                <a:lnTo>
                  <a:pt x="207" y="1859"/>
                </a:lnTo>
                <a:lnTo>
                  <a:pt x="200" y="1842"/>
                </a:lnTo>
                <a:lnTo>
                  <a:pt x="198" y="1823"/>
                </a:lnTo>
                <a:lnTo>
                  <a:pt x="198" y="1688"/>
                </a:lnTo>
                <a:lnTo>
                  <a:pt x="70" y="1688"/>
                </a:lnTo>
                <a:lnTo>
                  <a:pt x="52" y="1685"/>
                </a:lnTo>
                <a:lnTo>
                  <a:pt x="35" y="1678"/>
                </a:lnTo>
                <a:lnTo>
                  <a:pt x="20" y="1667"/>
                </a:lnTo>
                <a:lnTo>
                  <a:pt x="9" y="1653"/>
                </a:lnTo>
                <a:lnTo>
                  <a:pt x="2" y="1636"/>
                </a:lnTo>
                <a:lnTo>
                  <a:pt x="0" y="1617"/>
                </a:lnTo>
                <a:lnTo>
                  <a:pt x="0" y="1481"/>
                </a:lnTo>
                <a:lnTo>
                  <a:pt x="3" y="1443"/>
                </a:lnTo>
                <a:lnTo>
                  <a:pt x="11" y="1406"/>
                </a:lnTo>
                <a:lnTo>
                  <a:pt x="25" y="1371"/>
                </a:lnTo>
                <a:lnTo>
                  <a:pt x="45" y="1338"/>
                </a:lnTo>
                <a:lnTo>
                  <a:pt x="161" y="1171"/>
                </a:lnTo>
                <a:lnTo>
                  <a:pt x="171" y="1154"/>
                </a:lnTo>
                <a:lnTo>
                  <a:pt x="178" y="1134"/>
                </a:lnTo>
                <a:lnTo>
                  <a:pt x="180" y="1113"/>
                </a:lnTo>
                <a:lnTo>
                  <a:pt x="180" y="556"/>
                </a:lnTo>
                <a:lnTo>
                  <a:pt x="182" y="515"/>
                </a:lnTo>
                <a:lnTo>
                  <a:pt x="189" y="473"/>
                </a:lnTo>
                <a:lnTo>
                  <a:pt x="201" y="433"/>
                </a:lnTo>
                <a:lnTo>
                  <a:pt x="218" y="395"/>
                </a:lnTo>
                <a:lnTo>
                  <a:pt x="239" y="359"/>
                </a:lnTo>
                <a:lnTo>
                  <a:pt x="264" y="326"/>
                </a:lnTo>
                <a:lnTo>
                  <a:pt x="522" y="25"/>
                </a:lnTo>
                <a:lnTo>
                  <a:pt x="536" y="12"/>
                </a:lnTo>
                <a:lnTo>
                  <a:pt x="554" y="4"/>
                </a:lnTo>
                <a:lnTo>
                  <a:pt x="574" y="0"/>
                </a:lnTo>
                <a:close/>
              </a:path>
            </a:pathLst>
          </a:custGeom>
          <a:solidFill>
            <a:srgbClr val="365DA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47" name="Freeform 111">
            <a:extLst>
              <a:ext uri="{FF2B5EF4-FFF2-40B4-BE49-F238E27FC236}">
                <a16:creationId xmlns:a16="http://schemas.microsoft.com/office/drawing/2014/main" id="{97D31997-9069-4D6C-B862-5EC99D89B347}"/>
              </a:ext>
            </a:extLst>
          </p:cNvPr>
          <p:cNvSpPr>
            <a:spLocks/>
          </p:cNvSpPr>
          <p:nvPr/>
        </p:nvSpPr>
        <p:spPr bwMode="auto">
          <a:xfrm>
            <a:off x="6854649" y="2083334"/>
            <a:ext cx="17446" cy="56076"/>
          </a:xfrm>
          <a:custGeom>
            <a:avLst/>
            <a:gdLst>
              <a:gd name="T0" fmla="*/ 70 w 140"/>
              <a:gd name="T1" fmla="*/ 0 h 445"/>
              <a:gd name="T2" fmla="*/ 89 w 140"/>
              <a:gd name="T3" fmla="*/ 2 h 445"/>
              <a:gd name="T4" fmla="*/ 106 w 140"/>
              <a:gd name="T5" fmla="*/ 9 h 445"/>
              <a:gd name="T6" fmla="*/ 120 w 140"/>
              <a:gd name="T7" fmla="*/ 20 h 445"/>
              <a:gd name="T8" fmla="*/ 130 w 140"/>
              <a:gd name="T9" fmla="*/ 35 h 445"/>
              <a:gd name="T10" fmla="*/ 138 w 140"/>
              <a:gd name="T11" fmla="*/ 52 h 445"/>
              <a:gd name="T12" fmla="*/ 140 w 140"/>
              <a:gd name="T13" fmla="*/ 70 h 445"/>
              <a:gd name="T14" fmla="*/ 140 w 140"/>
              <a:gd name="T15" fmla="*/ 375 h 445"/>
              <a:gd name="T16" fmla="*/ 138 w 140"/>
              <a:gd name="T17" fmla="*/ 394 h 445"/>
              <a:gd name="T18" fmla="*/ 130 w 140"/>
              <a:gd name="T19" fmla="*/ 412 h 445"/>
              <a:gd name="T20" fmla="*/ 119 w 140"/>
              <a:gd name="T21" fmla="*/ 426 h 445"/>
              <a:gd name="T22" fmla="*/ 103 w 140"/>
              <a:gd name="T23" fmla="*/ 438 h 445"/>
              <a:gd name="T24" fmla="*/ 86 w 140"/>
              <a:gd name="T25" fmla="*/ 444 h 445"/>
              <a:gd name="T26" fmla="*/ 66 w 140"/>
              <a:gd name="T27" fmla="*/ 445 h 445"/>
              <a:gd name="T28" fmla="*/ 48 w 140"/>
              <a:gd name="T29" fmla="*/ 442 h 445"/>
              <a:gd name="T30" fmla="*/ 32 w 140"/>
              <a:gd name="T31" fmla="*/ 435 h 445"/>
              <a:gd name="T32" fmla="*/ 19 w 140"/>
              <a:gd name="T33" fmla="*/ 422 h 445"/>
              <a:gd name="T34" fmla="*/ 9 w 140"/>
              <a:gd name="T35" fmla="*/ 408 h 445"/>
              <a:gd name="T36" fmla="*/ 2 w 140"/>
              <a:gd name="T37" fmla="*/ 391 h 445"/>
              <a:gd name="T38" fmla="*/ 0 w 140"/>
              <a:gd name="T39" fmla="*/ 372 h 445"/>
              <a:gd name="T40" fmla="*/ 0 w 140"/>
              <a:gd name="T41" fmla="*/ 70 h 445"/>
              <a:gd name="T42" fmla="*/ 2 w 140"/>
              <a:gd name="T43" fmla="*/ 52 h 445"/>
              <a:gd name="T44" fmla="*/ 10 w 140"/>
              <a:gd name="T45" fmla="*/ 35 h 445"/>
              <a:gd name="T46" fmla="*/ 20 w 140"/>
              <a:gd name="T47" fmla="*/ 20 h 445"/>
              <a:gd name="T48" fmla="*/ 35 w 140"/>
              <a:gd name="T49" fmla="*/ 9 h 445"/>
              <a:gd name="T50" fmla="*/ 51 w 140"/>
              <a:gd name="T51" fmla="*/ 2 h 445"/>
              <a:gd name="T52" fmla="*/ 70 w 140"/>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445">
                <a:moveTo>
                  <a:pt x="70" y="0"/>
                </a:moveTo>
                <a:lnTo>
                  <a:pt x="89" y="2"/>
                </a:lnTo>
                <a:lnTo>
                  <a:pt x="106" y="9"/>
                </a:lnTo>
                <a:lnTo>
                  <a:pt x="120" y="20"/>
                </a:lnTo>
                <a:lnTo>
                  <a:pt x="130" y="35"/>
                </a:lnTo>
                <a:lnTo>
                  <a:pt x="138" y="52"/>
                </a:lnTo>
                <a:lnTo>
                  <a:pt x="140" y="70"/>
                </a:lnTo>
                <a:lnTo>
                  <a:pt x="140" y="375"/>
                </a:lnTo>
                <a:lnTo>
                  <a:pt x="138" y="394"/>
                </a:lnTo>
                <a:lnTo>
                  <a:pt x="130" y="412"/>
                </a:lnTo>
                <a:lnTo>
                  <a:pt x="119" y="426"/>
                </a:lnTo>
                <a:lnTo>
                  <a:pt x="103" y="438"/>
                </a:lnTo>
                <a:lnTo>
                  <a:pt x="86" y="444"/>
                </a:lnTo>
                <a:lnTo>
                  <a:pt x="66" y="445"/>
                </a:lnTo>
                <a:lnTo>
                  <a:pt x="48" y="442"/>
                </a:lnTo>
                <a:lnTo>
                  <a:pt x="32" y="435"/>
                </a:lnTo>
                <a:lnTo>
                  <a:pt x="19" y="422"/>
                </a:lnTo>
                <a:lnTo>
                  <a:pt x="9" y="408"/>
                </a:lnTo>
                <a:lnTo>
                  <a:pt x="2" y="391"/>
                </a:lnTo>
                <a:lnTo>
                  <a:pt x="0" y="372"/>
                </a:lnTo>
                <a:lnTo>
                  <a:pt x="0" y="70"/>
                </a:lnTo>
                <a:lnTo>
                  <a:pt x="2" y="52"/>
                </a:lnTo>
                <a:lnTo>
                  <a:pt x="10" y="35"/>
                </a:lnTo>
                <a:lnTo>
                  <a:pt x="20" y="20"/>
                </a:lnTo>
                <a:lnTo>
                  <a:pt x="35" y="9"/>
                </a:lnTo>
                <a:lnTo>
                  <a:pt x="51" y="2"/>
                </a:lnTo>
                <a:lnTo>
                  <a:pt x="70" y="0"/>
                </a:lnTo>
                <a:close/>
              </a:path>
            </a:pathLst>
          </a:custGeom>
          <a:solidFill>
            <a:srgbClr val="365DA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39" name="Freeform 242">
            <a:extLst>
              <a:ext uri="{FF2B5EF4-FFF2-40B4-BE49-F238E27FC236}">
                <a16:creationId xmlns:a16="http://schemas.microsoft.com/office/drawing/2014/main" id="{4A58CEBC-778F-4310-B211-B2C59D0AFE0B}"/>
              </a:ext>
            </a:extLst>
          </p:cNvPr>
          <p:cNvSpPr>
            <a:spLocks/>
          </p:cNvSpPr>
          <p:nvPr/>
        </p:nvSpPr>
        <p:spPr bwMode="auto">
          <a:xfrm>
            <a:off x="5556185" y="4899965"/>
            <a:ext cx="360514" cy="360514"/>
          </a:xfrm>
          <a:custGeom>
            <a:avLst/>
            <a:gdLst>
              <a:gd name="T0" fmla="*/ 2000 w 2664"/>
              <a:gd name="T1" fmla="*/ 115 h 2664"/>
              <a:gd name="T2" fmla="*/ 2063 w 2664"/>
              <a:gd name="T3" fmla="*/ 268 h 2664"/>
              <a:gd name="T4" fmla="*/ 2150 w 2664"/>
              <a:gd name="T5" fmla="*/ 560 h 2664"/>
              <a:gd name="T6" fmla="*/ 2425 w 2664"/>
              <a:gd name="T7" fmla="*/ 602 h 2664"/>
              <a:gd name="T8" fmla="*/ 2566 w 2664"/>
              <a:gd name="T9" fmla="*/ 688 h 2664"/>
              <a:gd name="T10" fmla="*/ 2660 w 2664"/>
              <a:gd name="T11" fmla="*/ 999 h 2664"/>
              <a:gd name="T12" fmla="*/ 2552 w 2664"/>
              <a:gd name="T13" fmla="*/ 1126 h 2664"/>
              <a:gd name="T14" fmla="*/ 2552 w 2664"/>
              <a:gd name="T15" fmla="*/ 1538 h 2664"/>
              <a:gd name="T16" fmla="*/ 2660 w 2664"/>
              <a:gd name="T17" fmla="*/ 1662 h 2664"/>
              <a:gd name="T18" fmla="*/ 2565 w 2664"/>
              <a:gd name="T19" fmla="*/ 1976 h 2664"/>
              <a:gd name="T20" fmla="*/ 2426 w 2664"/>
              <a:gd name="T21" fmla="*/ 2062 h 2664"/>
              <a:gd name="T22" fmla="*/ 2149 w 2664"/>
              <a:gd name="T23" fmla="*/ 2103 h 2664"/>
              <a:gd name="T24" fmla="*/ 2062 w 2664"/>
              <a:gd name="T25" fmla="*/ 2395 h 2664"/>
              <a:gd name="T26" fmla="*/ 1999 w 2664"/>
              <a:gd name="T27" fmla="*/ 2548 h 2664"/>
              <a:gd name="T28" fmla="*/ 1706 w 2664"/>
              <a:gd name="T29" fmla="*/ 2664 h 2664"/>
              <a:gd name="T30" fmla="*/ 1551 w 2664"/>
              <a:gd name="T31" fmla="*/ 2576 h 2664"/>
              <a:gd name="T32" fmla="*/ 1481 w 2664"/>
              <a:gd name="T33" fmla="*/ 2322 h 2664"/>
              <a:gd name="T34" fmla="*/ 1579 w 2664"/>
              <a:gd name="T35" fmla="*/ 2308 h 2664"/>
              <a:gd name="T36" fmla="*/ 1691 w 2664"/>
              <a:gd name="T37" fmla="*/ 2520 h 2664"/>
              <a:gd name="T38" fmla="*/ 1914 w 2664"/>
              <a:gd name="T39" fmla="*/ 2435 h 2664"/>
              <a:gd name="T40" fmla="*/ 1849 w 2664"/>
              <a:gd name="T41" fmla="*/ 2216 h 2664"/>
              <a:gd name="T42" fmla="*/ 1982 w 2664"/>
              <a:gd name="T43" fmla="*/ 2071 h 2664"/>
              <a:gd name="T44" fmla="*/ 2179 w 2664"/>
              <a:gd name="T45" fmla="*/ 1854 h 2664"/>
              <a:gd name="T46" fmla="*/ 2421 w 2664"/>
              <a:gd name="T47" fmla="*/ 1921 h 2664"/>
              <a:gd name="T48" fmla="*/ 2524 w 2664"/>
              <a:gd name="T49" fmla="*/ 1696 h 2664"/>
              <a:gd name="T50" fmla="*/ 2310 w 2664"/>
              <a:gd name="T51" fmla="*/ 1578 h 2664"/>
              <a:gd name="T52" fmla="*/ 2316 w 2664"/>
              <a:gd name="T53" fmla="*/ 1293 h 2664"/>
              <a:gd name="T54" fmla="*/ 2322 w 2664"/>
              <a:gd name="T55" fmla="*/ 1072 h 2664"/>
              <a:gd name="T56" fmla="*/ 2525 w 2664"/>
              <a:gd name="T57" fmla="*/ 962 h 2664"/>
              <a:gd name="T58" fmla="*/ 2428 w 2664"/>
              <a:gd name="T59" fmla="*/ 745 h 2664"/>
              <a:gd name="T60" fmla="*/ 2180 w 2664"/>
              <a:gd name="T61" fmla="*/ 810 h 2664"/>
              <a:gd name="T62" fmla="*/ 1983 w 2664"/>
              <a:gd name="T63" fmla="*/ 593 h 2664"/>
              <a:gd name="T64" fmla="*/ 1850 w 2664"/>
              <a:gd name="T65" fmla="*/ 448 h 2664"/>
              <a:gd name="T66" fmla="*/ 1915 w 2664"/>
              <a:gd name="T67" fmla="*/ 228 h 2664"/>
              <a:gd name="T68" fmla="*/ 1686 w 2664"/>
              <a:gd name="T69" fmla="*/ 146 h 2664"/>
              <a:gd name="T70" fmla="*/ 1563 w 2664"/>
              <a:gd name="T71" fmla="*/ 364 h 2664"/>
              <a:gd name="T72" fmla="*/ 1218 w 2664"/>
              <a:gd name="T73" fmla="*/ 354 h 2664"/>
              <a:gd name="T74" fmla="*/ 1063 w 2664"/>
              <a:gd name="T75" fmla="*/ 325 h 2664"/>
              <a:gd name="T76" fmla="*/ 953 w 2664"/>
              <a:gd name="T77" fmla="*/ 139 h 2664"/>
              <a:gd name="T78" fmla="*/ 743 w 2664"/>
              <a:gd name="T79" fmla="*/ 255 h 2664"/>
              <a:gd name="T80" fmla="*/ 801 w 2664"/>
              <a:gd name="T81" fmla="*/ 501 h 2664"/>
              <a:gd name="T82" fmla="*/ 553 w 2664"/>
              <a:gd name="T83" fmla="*/ 732 h 2664"/>
              <a:gd name="T84" fmla="*/ 430 w 2664"/>
              <a:gd name="T85" fmla="*/ 810 h 2664"/>
              <a:gd name="T86" fmla="*/ 221 w 2664"/>
              <a:gd name="T87" fmla="*/ 757 h 2664"/>
              <a:gd name="T88" fmla="*/ 154 w 2664"/>
              <a:gd name="T89" fmla="*/ 988 h 2664"/>
              <a:gd name="T90" fmla="*/ 368 w 2664"/>
              <a:gd name="T91" fmla="*/ 1116 h 2664"/>
              <a:gd name="T92" fmla="*/ 309 w 2664"/>
              <a:gd name="T93" fmla="*/ 1195 h 2664"/>
              <a:gd name="T94" fmla="*/ 43 w 2664"/>
              <a:gd name="T95" fmla="*/ 1074 h 2664"/>
              <a:gd name="T96" fmla="*/ 4 w 2664"/>
              <a:gd name="T97" fmla="*/ 915 h 2664"/>
              <a:gd name="T98" fmla="*/ 159 w 2664"/>
              <a:gd name="T99" fmla="*/ 627 h 2664"/>
              <a:gd name="T100" fmla="*/ 324 w 2664"/>
              <a:gd name="T101" fmla="*/ 615 h 2664"/>
              <a:gd name="T102" fmla="*/ 660 w 2664"/>
              <a:gd name="T103" fmla="*/ 430 h 2664"/>
              <a:gd name="T104" fmla="*/ 616 w 2664"/>
              <a:gd name="T105" fmla="*/ 184 h 2664"/>
              <a:gd name="T106" fmla="*/ 889 w 2664"/>
              <a:gd name="T107" fmla="*/ 13 h 2664"/>
              <a:gd name="T108" fmla="*/ 1054 w 2664"/>
              <a:gd name="T109" fmla="*/ 27 h 2664"/>
              <a:gd name="T110" fmla="*/ 1252 w 2664"/>
              <a:gd name="T111" fmla="*/ 211 h 2664"/>
              <a:gd name="T112" fmla="*/ 1570 w 2664"/>
              <a:gd name="T113" fmla="*/ 62 h 2664"/>
              <a:gd name="T114" fmla="*/ 1720 w 2664"/>
              <a:gd name="T115" fmla="*/ 0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4" h="2664">
                <a:moveTo>
                  <a:pt x="1720" y="0"/>
                </a:moveTo>
                <a:lnTo>
                  <a:pt x="1749" y="4"/>
                </a:lnTo>
                <a:lnTo>
                  <a:pt x="1777" y="13"/>
                </a:lnTo>
                <a:lnTo>
                  <a:pt x="1951" y="86"/>
                </a:lnTo>
                <a:lnTo>
                  <a:pt x="1977" y="98"/>
                </a:lnTo>
                <a:lnTo>
                  <a:pt x="2000" y="115"/>
                </a:lnTo>
                <a:lnTo>
                  <a:pt x="2020" y="135"/>
                </a:lnTo>
                <a:lnTo>
                  <a:pt x="2036" y="158"/>
                </a:lnTo>
                <a:lnTo>
                  <a:pt x="2050" y="185"/>
                </a:lnTo>
                <a:lnTo>
                  <a:pt x="2059" y="212"/>
                </a:lnTo>
                <a:lnTo>
                  <a:pt x="2063" y="240"/>
                </a:lnTo>
                <a:lnTo>
                  <a:pt x="2063" y="268"/>
                </a:lnTo>
                <a:lnTo>
                  <a:pt x="2059" y="296"/>
                </a:lnTo>
                <a:lnTo>
                  <a:pt x="2050" y="324"/>
                </a:lnTo>
                <a:lnTo>
                  <a:pt x="2005" y="431"/>
                </a:lnTo>
                <a:lnTo>
                  <a:pt x="2055" y="471"/>
                </a:lnTo>
                <a:lnTo>
                  <a:pt x="2104" y="515"/>
                </a:lnTo>
                <a:lnTo>
                  <a:pt x="2150" y="560"/>
                </a:lnTo>
                <a:lnTo>
                  <a:pt x="2193" y="608"/>
                </a:lnTo>
                <a:lnTo>
                  <a:pt x="2234" y="660"/>
                </a:lnTo>
                <a:lnTo>
                  <a:pt x="2341" y="615"/>
                </a:lnTo>
                <a:lnTo>
                  <a:pt x="2369" y="606"/>
                </a:lnTo>
                <a:lnTo>
                  <a:pt x="2396" y="602"/>
                </a:lnTo>
                <a:lnTo>
                  <a:pt x="2425" y="602"/>
                </a:lnTo>
                <a:lnTo>
                  <a:pt x="2453" y="606"/>
                </a:lnTo>
                <a:lnTo>
                  <a:pt x="2480" y="615"/>
                </a:lnTo>
                <a:lnTo>
                  <a:pt x="2506" y="628"/>
                </a:lnTo>
                <a:lnTo>
                  <a:pt x="2529" y="645"/>
                </a:lnTo>
                <a:lnTo>
                  <a:pt x="2549" y="665"/>
                </a:lnTo>
                <a:lnTo>
                  <a:pt x="2566" y="688"/>
                </a:lnTo>
                <a:lnTo>
                  <a:pt x="2580" y="714"/>
                </a:lnTo>
                <a:lnTo>
                  <a:pt x="2651" y="888"/>
                </a:lnTo>
                <a:lnTo>
                  <a:pt x="2660" y="915"/>
                </a:lnTo>
                <a:lnTo>
                  <a:pt x="2664" y="944"/>
                </a:lnTo>
                <a:lnTo>
                  <a:pt x="2664" y="971"/>
                </a:lnTo>
                <a:lnTo>
                  <a:pt x="2660" y="999"/>
                </a:lnTo>
                <a:lnTo>
                  <a:pt x="2651" y="1027"/>
                </a:lnTo>
                <a:lnTo>
                  <a:pt x="2638" y="1052"/>
                </a:lnTo>
                <a:lnTo>
                  <a:pt x="2621" y="1075"/>
                </a:lnTo>
                <a:lnTo>
                  <a:pt x="2601" y="1095"/>
                </a:lnTo>
                <a:lnTo>
                  <a:pt x="2577" y="1112"/>
                </a:lnTo>
                <a:lnTo>
                  <a:pt x="2552" y="1126"/>
                </a:lnTo>
                <a:lnTo>
                  <a:pt x="2445" y="1170"/>
                </a:lnTo>
                <a:lnTo>
                  <a:pt x="2453" y="1251"/>
                </a:lnTo>
                <a:lnTo>
                  <a:pt x="2456" y="1331"/>
                </a:lnTo>
                <a:lnTo>
                  <a:pt x="2453" y="1413"/>
                </a:lnTo>
                <a:lnTo>
                  <a:pt x="2445" y="1493"/>
                </a:lnTo>
                <a:lnTo>
                  <a:pt x="2552" y="1538"/>
                </a:lnTo>
                <a:lnTo>
                  <a:pt x="2579" y="1552"/>
                </a:lnTo>
                <a:lnTo>
                  <a:pt x="2602" y="1568"/>
                </a:lnTo>
                <a:lnTo>
                  <a:pt x="2622" y="1589"/>
                </a:lnTo>
                <a:lnTo>
                  <a:pt x="2638" y="1612"/>
                </a:lnTo>
                <a:lnTo>
                  <a:pt x="2650" y="1636"/>
                </a:lnTo>
                <a:lnTo>
                  <a:pt x="2660" y="1662"/>
                </a:lnTo>
                <a:lnTo>
                  <a:pt x="2664" y="1691"/>
                </a:lnTo>
                <a:lnTo>
                  <a:pt x="2664" y="1719"/>
                </a:lnTo>
                <a:lnTo>
                  <a:pt x="2660" y="1748"/>
                </a:lnTo>
                <a:lnTo>
                  <a:pt x="2651" y="1775"/>
                </a:lnTo>
                <a:lnTo>
                  <a:pt x="2579" y="1949"/>
                </a:lnTo>
                <a:lnTo>
                  <a:pt x="2565" y="1976"/>
                </a:lnTo>
                <a:lnTo>
                  <a:pt x="2548" y="2000"/>
                </a:lnTo>
                <a:lnTo>
                  <a:pt x="2528" y="2019"/>
                </a:lnTo>
                <a:lnTo>
                  <a:pt x="2505" y="2035"/>
                </a:lnTo>
                <a:lnTo>
                  <a:pt x="2479" y="2048"/>
                </a:lnTo>
                <a:lnTo>
                  <a:pt x="2453" y="2056"/>
                </a:lnTo>
                <a:lnTo>
                  <a:pt x="2426" y="2062"/>
                </a:lnTo>
                <a:lnTo>
                  <a:pt x="2397" y="2062"/>
                </a:lnTo>
                <a:lnTo>
                  <a:pt x="2369" y="2058"/>
                </a:lnTo>
                <a:lnTo>
                  <a:pt x="2340" y="2048"/>
                </a:lnTo>
                <a:lnTo>
                  <a:pt x="2233" y="2004"/>
                </a:lnTo>
                <a:lnTo>
                  <a:pt x="2192" y="2054"/>
                </a:lnTo>
                <a:lnTo>
                  <a:pt x="2149" y="2103"/>
                </a:lnTo>
                <a:lnTo>
                  <a:pt x="2103" y="2149"/>
                </a:lnTo>
                <a:lnTo>
                  <a:pt x="2054" y="2191"/>
                </a:lnTo>
                <a:lnTo>
                  <a:pt x="2004" y="2232"/>
                </a:lnTo>
                <a:lnTo>
                  <a:pt x="2048" y="2340"/>
                </a:lnTo>
                <a:lnTo>
                  <a:pt x="2058" y="2367"/>
                </a:lnTo>
                <a:lnTo>
                  <a:pt x="2062" y="2395"/>
                </a:lnTo>
                <a:lnTo>
                  <a:pt x="2062" y="2423"/>
                </a:lnTo>
                <a:lnTo>
                  <a:pt x="2058" y="2452"/>
                </a:lnTo>
                <a:lnTo>
                  <a:pt x="2048" y="2479"/>
                </a:lnTo>
                <a:lnTo>
                  <a:pt x="2035" y="2504"/>
                </a:lnTo>
                <a:lnTo>
                  <a:pt x="2019" y="2528"/>
                </a:lnTo>
                <a:lnTo>
                  <a:pt x="1999" y="2548"/>
                </a:lnTo>
                <a:lnTo>
                  <a:pt x="1975" y="2564"/>
                </a:lnTo>
                <a:lnTo>
                  <a:pt x="1950" y="2578"/>
                </a:lnTo>
                <a:lnTo>
                  <a:pt x="1776" y="2650"/>
                </a:lnTo>
                <a:lnTo>
                  <a:pt x="1753" y="2657"/>
                </a:lnTo>
                <a:lnTo>
                  <a:pt x="1730" y="2661"/>
                </a:lnTo>
                <a:lnTo>
                  <a:pt x="1706" y="2664"/>
                </a:lnTo>
                <a:lnTo>
                  <a:pt x="1672" y="2660"/>
                </a:lnTo>
                <a:lnTo>
                  <a:pt x="1637" y="2650"/>
                </a:lnTo>
                <a:lnTo>
                  <a:pt x="1610" y="2636"/>
                </a:lnTo>
                <a:lnTo>
                  <a:pt x="1588" y="2619"/>
                </a:lnTo>
                <a:lnTo>
                  <a:pt x="1568" y="2599"/>
                </a:lnTo>
                <a:lnTo>
                  <a:pt x="1551" y="2576"/>
                </a:lnTo>
                <a:lnTo>
                  <a:pt x="1538" y="2551"/>
                </a:lnTo>
                <a:lnTo>
                  <a:pt x="1472" y="2391"/>
                </a:lnTo>
                <a:lnTo>
                  <a:pt x="1467" y="2373"/>
                </a:lnTo>
                <a:lnTo>
                  <a:pt x="1467" y="2355"/>
                </a:lnTo>
                <a:lnTo>
                  <a:pt x="1472" y="2338"/>
                </a:lnTo>
                <a:lnTo>
                  <a:pt x="1481" y="2322"/>
                </a:lnTo>
                <a:lnTo>
                  <a:pt x="1493" y="2309"/>
                </a:lnTo>
                <a:lnTo>
                  <a:pt x="1510" y="2299"/>
                </a:lnTo>
                <a:lnTo>
                  <a:pt x="1528" y="2295"/>
                </a:lnTo>
                <a:lnTo>
                  <a:pt x="1546" y="2295"/>
                </a:lnTo>
                <a:lnTo>
                  <a:pt x="1564" y="2300"/>
                </a:lnTo>
                <a:lnTo>
                  <a:pt x="1579" y="2308"/>
                </a:lnTo>
                <a:lnTo>
                  <a:pt x="1593" y="2321"/>
                </a:lnTo>
                <a:lnTo>
                  <a:pt x="1602" y="2338"/>
                </a:lnTo>
                <a:lnTo>
                  <a:pt x="1667" y="2497"/>
                </a:lnTo>
                <a:lnTo>
                  <a:pt x="1674" y="2508"/>
                </a:lnTo>
                <a:lnTo>
                  <a:pt x="1681" y="2515"/>
                </a:lnTo>
                <a:lnTo>
                  <a:pt x="1691" y="2520"/>
                </a:lnTo>
                <a:lnTo>
                  <a:pt x="1701" y="2523"/>
                </a:lnTo>
                <a:lnTo>
                  <a:pt x="1713" y="2523"/>
                </a:lnTo>
                <a:lnTo>
                  <a:pt x="1722" y="2520"/>
                </a:lnTo>
                <a:lnTo>
                  <a:pt x="1896" y="2449"/>
                </a:lnTo>
                <a:lnTo>
                  <a:pt x="1906" y="2443"/>
                </a:lnTo>
                <a:lnTo>
                  <a:pt x="1914" y="2435"/>
                </a:lnTo>
                <a:lnTo>
                  <a:pt x="1919" y="2425"/>
                </a:lnTo>
                <a:lnTo>
                  <a:pt x="1923" y="2415"/>
                </a:lnTo>
                <a:lnTo>
                  <a:pt x="1923" y="2404"/>
                </a:lnTo>
                <a:lnTo>
                  <a:pt x="1919" y="2394"/>
                </a:lnTo>
                <a:lnTo>
                  <a:pt x="1853" y="2235"/>
                </a:lnTo>
                <a:lnTo>
                  <a:pt x="1849" y="2216"/>
                </a:lnTo>
                <a:lnTo>
                  <a:pt x="1849" y="2197"/>
                </a:lnTo>
                <a:lnTo>
                  <a:pt x="1855" y="2178"/>
                </a:lnTo>
                <a:lnTo>
                  <a:pt x="1865" y="2162"/>
                </a:lnTo>
                <a:lnTo>
                  <a:pt x="1879" y="2149"/>
                </a:lnTo>
                <a:lnTo>
                  <a:pt x="1932" y="2111"/>
                </a:lnTo>
                <a:lnTo>
                  <a:pt x="1982" y="2071"/>
                </a:lnTo>
                <a:lnTo>
                  <a:pt x="2028" y="2027"/>
                </a:lnTo>
                <a:lnTo>
                  <a:pt x="2072" y="1981"/>
                </a:lnTo>
                <a:lnTo>
                  <a:pt x="2112" y="1931"/>
                </a:lnTo>
                <a:lnTo>
                  <a:pt x="2150" y="1878"/>
                </a:lnTo>
                <a:lnTo>
                  <a:pt x="2163" y="1864"/>
                </a:lnTo>
                <a:lnTo>
                  <a:pt x="2179" y="1854"/>
                </a:lnTo>
                <a:lnTo>
                  <a:pt x="2197" y="1849"/>
                </a:lnTo>
                <a:lnTo>
                  <a:pt x="2216" y="1848"/>
                </a:lnTo>
                <a:lnTo>
                  <a:pt x="2236" y="1853"/>
                </a:lnTo>
                <a:lnTo>
                  <a:pt x="2395" y="1919"/>
                </a:lnTo>
                <a:lnTo>
                  <a:pt x="2408" y="1922"/>
                </a:lnTo>
                <a:lnTo>
                  <a:pt x="2421" y="1921"/>
                </a:lnTo>
                <a:lnTo>
                  <a:pt x="2433" y="1916"/>
                </a:lnTo>
                <a:lnTo>
                  <a:pt x="2442" y="1908"/>
                </a:lnTo>
                <a:lnTo>
                  <a:pt x="2450" y="1896"/>
                </a:lnTo>
                <a:lnTo>
                  <a:pt x="2523" y="1722"/>
                </a:lnTo>
                <a:lnTo>
                  <a:pt x="2525" y="1710"/>
                </a:lnTo>
                <a:lnTo>
                  <a:pt x="2524" y="1696"/>
                </a:lnTo>
                <a:lnTo>
                  <a:pt x="2519" y="1684"/>
                </a:lnTo>
                <a:lnTo>
                  <a:pt x="2511" y="1675"/>
                </a:lnTo>
                <a:lnTo>
                  <a:pt x="2499" y="1668"/>
                </a:lnTo>
                <a:lnTo>
                  <a:pt x="2340" y="1602"/>
                </a:lnTo>
                <a:lnTo>
                  <a:pt x="2323" y="1592"/>
                </a:lnTo>
                <a:lnTo>
                  <a:pt x="2310" y="1578"/>
                </a:lnTo>
                <a:lnTo>
                  <a:pt x="2301" y="1561"/>
                </a:lnTo>
                <a:lnTo>
                  <a:pt x="2297" y="1542"/>
                </a:lnTo>
                <a:lnTo>
                  <a:pt x="2298" y="1523"/>
                </a:lnTo>
                <a:lnTo>
                  <a:pt x="2310" y="1447"/>
                </a:lnTo>
                <a:lnTo>
                  <a:pt x="2316" y="1370"/>
                </a:lnTo>
                <a:lnTo>
                  <a:pt x="2316" y="1293"/>
                </a:lnTo>
                <a:lnTo>
                  <a:pt x="2310" y="1218"/>
                </a:lnTo>
                <a:lnTo>
                  <a:pt x="2298" y="1141"/>
                </a:lnTo>
                <a:lnTo>
                  <a:pt x="2297" y="1122"/>
                </a:lnTo>
                <a:lnTo>
                  <a:pt x="2301" y="1103"/>
                </a:lnTo>
                <a:lnTo>
                  <a:pt x="2310" y="1086"/>
                </a:lnTo>
                <a:lnTo>
                  <a:pt x="2322" y="1072"/>
                </a:lnTo>
                <a:lnTo>
                  <a:pt x="2340" y="1063"/>
                </a:lnTo>
                <a:lnTo>
                  <a:pt x="2499" y="996"/>
                </a:lnTo>
                <a:lnTo>
                  <a:pt x="2509" y="991"/>
                </a:lnTo>
                <a:lnTo>
                  <a:pt x="2517" y="983"/>
                </a:lnTo>
                <a:lnTo>
                  <a:pt x="2523" y="973"/>
                </a:lnTo>
                <a:lnTo>
                  <a:pt x="2525" y="962"/>
                </a:lnTo>
                <a:lnTo>
                  <a:pt x="2525" y="952"/>
                </a:lnTo>
                <a:lnTo>
                  <a:pt x="2523" y="941"/>
                </a:lnTo>
                <a:lnTo>
                  <a:pt x="2451" y="768"/>
                </a:lnTo>
                <a:lnTo>
                  <a:pt x="2445" y="758"/>
                </a:lnTo>
                <a:lnTo>
                  <a:pt x="2437" y="751"/>
                </a:lnTo>
                <a:lnTo>
                  <a:pt x="2428" y="745"/>
                </a:lnTo>
                <a:lnTo>
                  <a:pt x="2412" y="742"/>
                </a:lnTo>
                <a:lnTo>
                  <a:pt x="2396" y="745"/>
                </a:lnTo>
                <a:lnTo>
                  <a:pt x="2236" y="811"/>
                </a:lnTo>
                <a:lnTo>
                  <a:pt x="2217" y="816"/>
                </a:lnTo>
                <a:lnTo>
                  <a:pt x="2198" y="815"/>
                </a:lnTo>
                <a:lnTo>
                  <a:pt x="2180" y="810"/>
                </a:lnTo>
                <a:lnTo>
                  <a:pt x="2164" y="799"/>
                </a:lnTo>
                <a:lnTo>
                  <a:pt x="2150" y="784"/>
                </a:lnTo>
                <a:lnTo>
                  <a:pt x="2113" y="732"/>
                </a:lnTo>
                <a:lnTo>
                  <a:pt x="2072" y="682"/>
                </a:lnTo>
                <a:lnTo>
                  <a:pt x="2029" y="636"/>
                </a:lnTo>
                <a:lnTo>
                  <a:pt x="1983" y="593"/>
                </a:lnTo>
                <a:lnTo>
                  <a:pt x="1933" y="551"/>
                </a:lnTo>
                <a:lnTo>
                  <a:pt x="1880" y="515"/>
                </a:lnTo>
                <a:lnTo>
                  <a:pt x="1866" y="501"/>
                </a:lnTo>
                <a:lnTo>
                  <a:pt x="1855" y="485"/>
                </a:lnTo>
                <a:lnTo>
                  <a:pt x="1850" y="467"/>
                </a:lnTo>
                <a:lnTo>
                  <a:pt x="1850" y="448"/>
                </a:lnTo>
                <a:lnTo>
                  <a:pt x="1855" y="429"/>
                </a:lnTo>
                <a:lnTo>
                  <a:pt x="1920" y="269"/>
                </a:lnTo>
                <a:lnTo>
                  <a:pt x="1924" y="258"/>
                </a:lnTo>
                <a:lnTo>
                  <a:pt x="1924" y="248"/>
                </a:lnTo>
                <a:lnTo>
                  <a:pt x="1920" y="237"/>
                </a:lnTo>
                <a:lnTo>
                  <a:pt x="1915" y="228"/>
                </a:lnTo>
                <a:lnTo>
                  <a:pt x="1908" y="221"/>
                </a:lnTo>
                <a:lnTo>
                  <a:pt x="1898" y="215"/>
                </a:lnTo>
                <a:lnTo>
                  <a:pt x="1724" y="143"/>
                </a:lnTo>
                <a:lnTo>
                  <a:pt x="1711" y="139"/>
                </a:lnTo>
                <a:lnTo>
                  <a:pt x="1698" y="140"/>
                </a:lnTo>
                <a:lnTo>
                  <a:pt x="1686" y="146"/>
                </a:lnTo>
                <a:lnTo>
                  <a:pt x="1676" y="154"/>
                </a:lnTo>
                <a:lnTo>
                  <a:pt x="1670" y="165"/>
                </a:lnTo>
                <a:lnTo>
                  <a:pt x="1603" y="325"/>
                </a:lnTo>
                <a:lnTo>
                  <a:pt x="1594" y="342"/>
                </a:lnTo>
                <a:lnTo>
                  <a:pt x="1580" y="354"/>
                </a:lnTo>
                <a:lnTo>
                  <a:pt x="1563" y="364"/>
                </a:lnTo>
                <a:lnTo>
                  <a:pt x="1544" y="368"/>
                </a:lnTo>
                <a:lnTo>
                  <a:pt x="1524" y="367"/>
                </a:lnTo>
                <a:lnTo>
                  <a:pt x="1448" y="354"/>
                </a:lnTo>
                <a:lnTo>
                  <a:pt x="1372" y="348"/>
                </a:lnTo>
                <a:lnTo>
                  <a:pt x="1295" y="348"/>
                </a:lnTo>
                <a:lnTo>
                  <a:pt x="1218" y="354"/>
                </a:lnTo>
                <a:lnTo>
                  <a:pt x="1142" y="367"/>
                </a:lnTo>
                <a:lnTo>
                  <a:pt x="1122" y="368"/>
                </a:lnTo>
                <a:lnTo>
                  <a:pt x="1104" y="364"/>
                </a:lnTo>
                <a:lnTo>
                  <a:pt x="1087" y="355"/>
                </a:lnTo>
                <a:lnTo>
                  <a:pt x="1074" y="342"/>
                </a:lnTo>
                <a:lnTo>
                  <a:pt x="1063" y="325"/>
                </a:lnTo>
                <a:lnTo>
                  <a:pt x="998" y="165"/>
                </a:lnTo>
                <a:lnTo>
                  <a:pt x="991" y="155"/>
                </a:lnTo>
                <a:lnTo>
                  <a:pt x="984" y="148"/>
                </a:lnTo>
                <a:lnTo>
                  <a:pt x="975" y="143"/>
                </a:lnTo>
                <a:lnTo>
                  <a:pt x="964" y="139"/>
                </a:lnTo>
                <a:lnTo>
                  <a:pt x="953" y="139"/>
                </a:lnTo>
                <a:lnTo>
                  <a:pt x="943" y="143"/>
                </a:lnTo>
                <a:lnTo>
                  <a:pt x="769" y="214"/>
                </a:lnTo>
                <a:lnTo>
                  <a:pt x="757" y="222"/>
                </a:lnTo>
                <a:lnTo>
                  <a:pt x="749" y="231"/>
                </a:lnTo>
                <a:lnTo>
                  <a:pt x="745" y="243"/>
                </a:lnTo>
                <a:lnTo>
                  <a:pt x="743" y="255"/>
                </a:lnTo>
                <a:lnTo>
                  <a:pt x="746" y="269"/>
                </a:lnTo>
                <a:lnTo>
                  <a:pt x="812" y="428"/>
                </a:lnTo>
                <a:lnTo>
                  <a:pt x="817" y="447"/>
                </a:lnTo>
                <a:lnTo>
                  <a:pt x="816" y="466"/>
                </a:lnTo>
                <a:lnTo>
                  <a:pt x="811" y="484"/>
                </a:lnTo>
                <a:lnTo>
                  <a:pt x="801" y="501"/>
                </a:lnTo>
                <a:lnTo>
                  <a:pt x="786" y="514"/>
                </a:lnTo>
                <a:lnTo>
                  <a:pt x="733" y="551"/>
                </a:lnTo>
                <a:lnTo>
                  <a:pt x="684" y="592"/>
                </a:lnTo>
                <a:lnTo>
                  <a:pt x="637" y="635"/>
                </a:lnTo>
                <a:lnTo>
                  <a:pt x="593" y="682"/>
                </a:lnTo>
                <a:lnTo>
                  <a:pt x="553" y="732"/>
                </a:lnTo>
                <a:lnTo>
                  <a:pt x="515" y="784"/>
                </a:lnTo>
                <a:lnTo>
                  <a:pt x="502" y="798"/>
                </a:lnTo>
                <a:lnTo>
                  <a:pt x="486" y="809"/>
                </a:lnTo>
                <a:lnTo>
                  <a:pt x="468" y="814"/>
                </a:lnTo>
                <a:lnTo>
                  <a:pt x="449" y="815"/>
                </a:lnTo>
                <a:lnTo>
                  <a:pt x="430" y="810"/>
                </a:lnTo>
                <a:lnTo>
                  <a:pt x="270" y="743"/>
                </a:lnTo>
                <a:lnTo>
                  <a:pt x="260" y="741"/>
                </a:lnTo>
                <a:lnTo>
                  <a:pt x="249" y="741"/>
                </a:lnTo>
                <a:lnTo>
                  <a:pt x="238" y="743"/>
                </a:lnTo>
                <a:lnTo>
                  <a:pt x="229" y="750"/>
                </a:lnTo>
                <a:lnTo>
                  <a:pt x="221" y="757"/>
                </a:lnTo>
                <a:lnTo>
                  <a:pt x="215" y="766"/>
                </a:lnTo>
                <a:lnTo>
                  <a:pt x="144" y="940"/>
                </a:lnTo>
                <a:lnTo>
                  <a:pt x="140" y="953"/>
                </a:lnTo>
                <a:lnTo>
                  <a:pt x="141" y="966"/>
                </a:lnTo>
                <a:lnTo>
                  <a:pt x="146" y="978"/>
                </a:lnTo>
                <a:lnTo>
                  <a:pt x="154" y="988"/>
                </a:lnTo>
                <a:lnTo>
                  <a:pt x="166" y="995"/>
                </a:lnTo>
                <a:lnTo>
                  <a:pt x="326" y="1061"/>
                </a:lnTo>
                <a:lnTo>
                  <a:pt x="342" y="1070"/>
                </a:lnTo>
                <a:lnTo>
                  <a:pt x="354" y="1083"/>
                </a:lnTo>
                <a:lnTo>
                  <a:pt x="364" y="1098"/>
                </a:lnTo>
                <a:lnTo>
                  <a:pt x="368" y="1116"/>
                </a:lnTo>
                <a:lnTo>
                  <a:pt x="369" y="1134"/>
                </a:lnTo>
                <a:lnTo>
                  <a:pt x="364" y="1152"/>
                </a:lnTo>
                <a:lnTo>
                  <a:pt x="354" y="1169"/>
                </a:lnTo>
                <a:lnTo>
                  <a:pt x="342" y="1182"/>
                </a:lnTo>
                <a:lnTo>
                  <a:pt x="326" y="1191"/>
                </a:lnTo>
                <a:lnTo>
                  <a:pt x="309" y="1195"/>
                </a:lnTo>
                <a:lnTo>
                  <a:pt x="290" y="1195"/>
                </a:lnTo>
                <a:lnTo>
                  <a:pt x="272" y="1191"/>
                </a:lnTo>
                <a:lnTo>
                  <a:pt x="113" y="1125"/>
                </a:lnTo>
                <a:lnTo>
                  <a:pt x="87" y="1111"/>
                </a:lnTo>
                <a:lnTo>
                  <a:pt x="62" y="1094"/>
                </a:lnTo>
                <a:lnTo>
                  <a:pt x="43" y="1074"/>
                </a:lnTo>
                <a:lnTo>
                  <a:pt x="27" y="1051"/>
                </a:lnTo>
                <a:lnTo>
                  <a:pt x="14" y="1027"/>
                </a:lnTo>
                <a:lnTo>
                  <a:pt x="5" y="999"/>
                </a:lnTo>
                <a:lnTo>
                  <a:pt x="0" y="972"/>
                </a:lnTo>
                <a:lnTo>
                  <a:pt x="0" y="944"/>
                </a:lnTo>
                <a:lnTo>
                  <a:pt x="4" y="915"/>
                </a:lnTo>
                <a:lnTo>
                  <a:pt x="14" y="887"/>
                </a:lnTo>
                <a:lnTo>
                  <a:pt x="87" y="713"/>
                </a:lnTo>
                <a:lnTo>
                  <a:pt x="99" y="687"/>
                </a:lnTo>
                <a:lnTo>
                  <a:pt x="116" y="664"/>
                </a:lnTo>
                <a:lnTo>
                  <a:pt x="136" y="644"/>
                </a:lnTo>
                <a:lnTo>
                  <a:pt x="159" y="627"/>
                </a:lnTo>
                <a:lnTo>
                  <a:pt x="185" y="615"/>
                </a:lnTo>
                <a:lnTo>
                  <a:pt x="212" y="605"/>
                </a:lnTo>
                <a:lnTo>
                  <a:pt x="241" y="601"/>
                </a:lnTo>
                <a:lnTo>
                  <a:pt x="269" y="601"/>
                </a:lnTo>
                <a:lnTo>
                  <a:pt x="296" y="605"/>
                </a:lnTo>
                <a:lnTo>
                  <a:pt x="324" y="615"/>
                </a:lnTo>
                <a:lnTo>
                  <a:pt x="433" y="659"/>
                </a:lnTo>
                <a:lnTo>
                  <a:pt x="473" y="608"/>
                </a:lnTo>
                <a:lnTo>
                  <a:pt x="516" y="560"/>
                </a:lnTo>
                <a:lnTo>
                  <a:pt x="561" y="514"/>
                </a:lnTo>
                <a:lnTo>
                  <a:pt x="610" y="470"/>
                </a:lnTo>
                <a:lnTo>
                  <a:pt x="660" y="430"/>
                </a:lnTo>
                <a:lnTo>
                  <a:pt x="616" y="323"/>
                </a:lnTo>
                <a:lnTo>
                  <a:pt x="607" y="294"/>
                </a:lnTo>
                <a:lnTo>
                  <a:pt x="602" y="266"/>
                </a:lnTo>
                <a:lnTo>
                  <a:pt x="603" y="237"/>
                </a:lnTo>
                <a:lnTo>
                  <a:pt x="608" y="210"/>
                </a:lnTo>
                <a:lnTo>
                  <a:pt x="616" y="184"/>
                </a:lnTo>
                <a:lnTo>
                  <a:pt x="629" y="158"/>
                </a:lnTo>
                <a:lnTo>
                  <a:pt x="646" y="136"/>
                </a:lnTo>
                <a:lnTo>
                  <a:pt x="666" y="115"/>
                </a:lnTo>
                <a:lnTo>
                  <a:pt x="689" y="98"/>
                </a:lnTo>
                <a:lnTo>
                  <a:pt x="715" y="85"/>
                </a:lnTo>
                <a:lnTo>
                  <a:pt x="889" y="13"/>
                </a:lnTo>
                <a:lnTo>
                  <a:pt x="917" y="4"/>
                </a:lnTo>
                <a:lnTo>
                  <a:pt x="944" y="0"/>
                </a:lnTo>
                <a:lnTo>
                  <a:pt x="972" y="0"/>
                </a:lnTo>
                <a:lnTo>
                  <a:pt x="1001" y="4"/>
                </a:lnTo>
                <a:lnTo>
                  <a:pt x="1028" y="13"/>
                </a:lnTo>
                <a:lnTo>
                  <a:pt x="1054" y="27"/>
                </a:lnTo>
                <a:lnTo>
                  <a:pt x="1077" y="43"/>
                </a:lnTo>
                <a:lnTo>
                  <a:pt x="1097" y="64"/>
                </a:lnTo>
                <a:lnTo>
                  <a:pt x="1114" y="87"/>
                </a:lnTo>
                <a:lnTo>
                  <a:pt x="1126" y="112"/>
                </a:lnTo>
                <a:lnTo>
                  <a:pt x="1172" y="219"/>
                </a:lnTo>
                <a:lnTo>
                  <a:pt x="1252" y="211"/>
                </a:lnTo>
                <a:lnTo>
                  <a:pt x="1333" y="208"/>
                </a:lnTo>
                <a:lnTo>
                  <a:pt x="1414" y="211"/>
                </a:lnTo>
                <a:lnTo>
                  <a:pt x="1494" y="219"/>
                </a:lnTo>
                <a:lnTo>
                  <a:pt x="1540" y="112"/>
                </a:lnTo>
                <a:lnTo>
                  <a:pt x="1552" y="86"/>
                </a:lnTo>
                <a:lnTo>
                  <a:pt x="1570" y="62"/>
                </a:lnTo>
                <a:lnTo>
                  <a:pt x="1590" y="42"/>
                </a:lnTo>
                <a:lnTo>
                  <a:pt x="1613" y="26"/>
                </a:lnTo>
                <a:lnTo>
                  <a:pt x="1638" y="13"/>
                </a:lnTo>
                <a:lnTo>
                  <a:pt x="1664" y="4"/>
                </a:lnTo>
                <a:lnTo>
                  <a:pt x="1692" y="0"/>
                </a:lnTo>
                <a:lnTo>
                  <a:pt x="1720" y="0"/>
                </a:lnTo>
                <a:close/>
              </a:path>
            </a:pathLst>
          </a:custGeom>
          <a:solidFill>
            <a:srgbClr val="365DA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40" name="Freeform 243">
            <a:extLst>
              <a:ext uri="{FF2B5EF4-FFF2-40B4-BE49-F238E27FC236}">
                <a16:creationId xmlns:a16="http://schemas.microsoft.com/office/drawing/2014/main" id="{01A0F15B-F2FE-4256-8725-3EC10A1791BC}"/>
              </a:ext>
            </a:extLst>
          </p:cNvPr>
          <p:cNvSpPr>
            <a:spLocks/>
          </p:cNvSpPr>
          <p:nvPr/>
        </p:nvSpPr>
        <p:spPr bwMode="auto">
          <a:xfrm>
            <a:off x="5659189" y="5002969"/>
            <a:ext cx="154506" cy="154506"/>
          </a:xfrm>
          <a:custGeom>
            <a:avLst/>
            <a:gdLst>
              <a:gd name="T0" fmla="*/ 573 w 1145"/>
              <a:gd name="T1" fmla="*/ 0 h 1143"/>
              <a:gd name="T2" fmla="*/ 694 w 1145"/>
              <a:gd name="T3" fmla="*/ 13 h 1143"/>
              <a:gd name="T4" fmla="*/ 807 w 1145"/>
              <a:gd name="T5" fmla="*/ 51 h 1143"/>
              <a:gd name="T6" fmla="*/ 908 w 1145"/>
              <a:gd name="T7" fmla="*/ 109 h 1143"/>
              <a:gd name="T8" fmla="*/ 995 w 1145"/>
              <a:gd name="T9" fmla="*/ 187 h 1143"/>
              <a:gd name="T10" fmla="*/ 1065 w 1145"/>
              <a:gd name="T11" fmla="*/ 280 h 1143"/>
              <a:gd name="T12" fmla="*/ 1114 w 1145"/>
              <a:gd name="T13" fmla="*/ 388 h 1143"/>
              <a:gd name="T14" fmla="*/ 1140 w 1145"/>
              <a:gd name="T15" fmla="*/ 505 h 1143"/>
              <a:gd name="T16" fmla="*/ 1142 w 1145"/>
              <a:gd name="T17" fmla="*/ 625 h 1143"/>
              <a:gd name="T18" fmla="*/ 1119 w 1145"/>
              <a:gd name="T19" fmla="*/ 737 h 1143"/>
              <a:gd name="T20" fmla="*/ 1077 w 1145"/>
              <a:gd name="T21" fmla="*/ 840 h 1143"/>
              <a:gd name="T22" fmla="*/ 1016 w 1145"/>
              <a:gd name="T23" fmla="*/ 932 h 1143"/>
              <a:gd name="T24" fmla="*/ 939 w 1145"/>
              <a:gd name="T25" fmla="*/ 1010 h 1143"/>
              <a:gd name="T26" fmla="*/ 848 w 1145"/>
              <a:gd name="T27" fmla="*/ 1072 h 1143"/>
              <a:gd name="T28" fmla="*/ 746 w 1145"/>
              <a:gd name="T29" fmla="*/ 1116 h 1143"/>
              <a:gd name="T30" fmla="*/ 634 w 1145"/>
              <a:gd name="T31" fmla="*/ 1139 h 1143"/>
              <a:gd name="T32" fmla="*/ 575 w 1145"/>
              <a:gd name="T33" fmla="*/ 1143 h 1143"/>
              <a:gd name="T34" fmla="*/ 540 w 1145"/>
              <a:gd name="T35" fmla="*/ 1133 h 1143"/>
              <a:gd name="T36" fmla="*/ 515 w 1145"/>
              <a:gd name="T37" fmla="*/ 1108 h 1143"/>
              <a:gd name="T38" fmla="*/ 506 w 1145"/>
              <a:gd name="T39" fmla="*/ 1073 h 1143"/>
              <a:gd name="T40" fmla="*/ 514 w 1145"/>
              <a:gd name="T41" fmla="*/ 1037 h 1143"/>
              <a:gd name="T42" fmla="*/ 539 w 1145"/>
              <a:gd name="T43" fmla="*/ 1012 h 1143"/>
              <a:gd name="T44" fmla="*/ 575 w 1145"/>
              <a:gd name="T45" fmla="*/ 1002 h 1143"/>
              <a:gd name="T46" fmla="*/ 673 w 1145"/>
              <a:gd name="T47" fmla="*/ 990 h 1143"/>
              <a:gd name="T48" fmla="*/ 764 w 1145"/>
              <a:gd name="T49" fmla="*/ 957 h 1143"/>
              <a:gd name="T50" fmla="*/ 844 w 1145"/>
              <a:gd name="T51" fmla="*/ 905 h 1143"/>
              <a:gd name="T52" fmla="*/ 910 w 1145"/>
              <a:gd name="T53" fmla="*/ 838 h 1143"/>
              <a:gd name="T54" fmla="*/ 960 w 1145"/>
              <a:gd name="T55" fmla="*/ 758 h 1143"/>
              <a:gd name="T56" fmla="*/ 992 w 1145"/>
              <a:gd name="T57" fmla="*/ 666 h 1143"/>
              <a:gd name="T58" fmla="*/ 1003 w 1145"/>
              <a:gd name="T59" fmla="*/ 568 h 1143"/>
              <a:gd name="T60" fmla="*/ 990 w 1145"/>
              <a:gd name="T61" fmla="*/ 463 h 1143"/>
              <a:gd name="T62" fmla="*/ 952 w 1145"/>
              <a:gd name="T63" fmla="*/ 367 h 1143"/>
              <a:gd name="T64" fmla="*/ 893 w 1145"/>
              <a:gd name="T65" fmla="*/ 284 h 1143"/>
              <a:gd name="T66" fmla="*/ 817 w 1145"/>
              <a:gd name="T67" fmla="*/ 216 h 1143"/>
              <a:gd name="T68" fmla="*/ 727 w 1145"/>
              <a:gd name="T69" fmla="*/ 169 h 1143"/>
              <a:gd name="T70" fmla="*/ 626 w 1145"/>
              <a:gd name="T71" fmla="*/ 143 h 1143"/>
              <a:gd name="T72" fmla="*/ 569 w 1145"/>
              <a:gd name="T73" fmla="*/ 139 h 1143"/>
              <a:gd name="T74" fmla="*/ 473 w 1145"/>
              <a:gd name="T75" fmla="*/ 151 h 1143"/>
              <a:gd name="T76" fmla="*/ 382 w 1145"/>
              <a:gd name="T77" fmla="*/ 184 h 1143"/>
              <a:gd name="T78" fmla="*/ 301 w 1145"/>
              <a:gd name="T79" fmla="*/ 235 h 1143"/>
              <a:gd name="T80" fmla="*/ 232 w 1145"/>
              <a:gd name="T81" fmla="*/ 305 h 1143"/>
              <a:gd name="T82" fmla="*/ 182 w 1145"/>
              <a:gd name="T83" fmla="*/ 387 h 1143"/>
              <a:gd name="T84" fmla="*/ 151 w 1145"/>
              <a:gd name="T85" fmla="*/ 478 h 1143"/>
              <a:gd name="T86" fmla="*/ 141 w 1145"/>
              <a:gd name="T87" fmla="*/ 575 h 1143"/>
              <a:gd name="T88" fmla="*/ 132 w 1145"/>
              <a:gd name="T89" fmla="*/ 610 h 1143"/>
              <a:gd name="T90" fmla="*/ 107 w 1145"/>
              <a:gd name="T91" fmla="*/ 636 h 1143"/>
              <a:gd name="T92" fmla="*/ 71 w 1145"/>
              <a:gd name="T93" fmla="*/ 645 h 1143"/>
              <a:gd name="T94" fmla="*/ 52 w 1145"/>
              <a:gd name="T95" fmla="*/ 643 h 1143"/>
              <a:gd name="T96" fmla="*/ 21 w 1145"/>
              <a:gd name="T97" fmla="*/ 625 h 1143"/>
              <a:gd name="T98" fmla="*/ 3 w 1145"/>
              <a:gd name="T99" fmla="*/ 593 h 1143"/>
              <a:gd name="T100" fmla="*/ 3 w 1145"/>
              <a:gd name="T101" fmla="*/ 519 h 1143"/>
              <a:gd name="T102" fmla="*/ 24 w 1145"/>
              <a:gd name="T103" fmla="*/ 409 h 1143"/>
              <a:gd name="T104" fmla="*/ 66 w 1145"/>
              <a:gd name="T105" fmla="*/ 306 h 1143"/>
              <a:gd name="T106" fmla="*/ 127 w 1145"/>
              <a:gd name="T107" fmla="*/ 213 h 1143"/>
              <a:gd name="T108" fmla="*/ 207 w 1145"/>
              <a:gd name="T109" fmla="*/ 132 h 1143"/>
              <a:gd name="T110" fmla="*/ 300 w 1145"/>
              <a:gd name="T111" fmla="*/ 69 h 1143"/>
              <a:gd name="T112" fmla="*/ 402 w 1145"/>
              <a:gd name="T113" fmla="*/ 25 h 1143"/>
              <a:gd name="T114" fmla="*/ 512 w 1145"/>
              <a:gd name="T115" fmla="*/ 3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45" h="1143">
                <a:moveTo>
                  <a:pt x="569" y="0"/>
                </a:moveTo>
                <a:lnTo>
                  <a:pt x="573" y="0"/>
                </a:lnTo>
                <a:lnTo>
                  <a:pt x="634" y="3"/>
                </a:lnTo>
                <a:lnTo>
                  <a:pt x="694" y="13"/>
                </a:lnTo>
                <a:lnTo>
                  <a:pt x="752" y="29"/>
                </a:lnTo>
                <a:lnTo>
                  <a:pt x="807" y="51"/>
                </a:lnTo>
                <a:lnTo>
                  <a:pt x="860" y="77"/>
                </a:lnTo>
                <a:lnTo>
                  <a:pt x="908" y="109"/>
                </a:lnTo>
                <a:lnTo>
                  <a:pt x="954" y="146"/>
                </a:lnTo>
                <a:lnTo>
                  <a:pt x="995" y="187"/>
                </a:lnTo>
                <a:lnTo>
                  <a:pt x="1033" y="232"/>
                </a:lnTo>
                <a:lnTo>
                  <a:pt x="1065" y="280"/>
                </a:lnTo>
                <a:lnTo>
                  <a:pt x="1092" y="332"/>
                </a:lnTo>
                <a:lnTo>
                  <a:pt x="1114" y="388"/>
                </a:lnTo>
                <a:lnTo>
                  <a:pt x="1130" y="445"/>
                </a:lnTo>
                <a:lnTo>
                  <a:pt x="1140" y="505"/>
                </a:lnTo>
                <a:lnTo>
                  <a:pt x="1145" y="567"/>
                </a:lnTo>
                <a:lnTo>
                  <a:pt x="1142" y="625"/>
                </a:lnTo>
                <a:lnTo>
                  <a:pt x="1133" y="682"/>
                </a:lnTo>
                <a:lnTo>
                  <a:pt x="1119" y="737"/>
                </a:lnTo>
                <a:lnTo>
                  <a:pt x="1101" y="790"/>
                </a:lnTo>
                <a:lnTo>
                  <a:pt x="1077" y="840"/>
                </a:lnTo>
                <a:lnTo>
                  <a:pt x="1049" y="888"/>
                </a:lnTo>
                <a:lnTo>
                  <a:pt x="1016" y="932"/>
                </a:lnTo>
                <a:lnTo>
                  <a:pt x="979" y="972"/>
                </a:lnTo>
                <a:lnTo>
                  <a:pt x="939" y="1010"/>
                </a:lnTo>
                <a:lnTo>
                  <a:pt x="896" y="1042"/>
                </a:lnTo>
                <a:lnTo>
                  <a:pt x="848" y="1072"/>
                </a:lnTo>
                <a:lnTo>
                  <a:pt x="799" y="1096"/>
                </a:lnTo>
                <a:lnTo>
                  <a:pt x="746" y="1116"/>
                </a:lnTo>
                <a:lnTo>
                  <a:pt x="691" y="1130"/>
                </a:lnTo>
                <a:lnTo>
                  <a:pt x="634" y="1139"/>
                </a:lnTo>
                <a:lnTo>
                  <a:pt x="576" y="1143"/>
                </a:lnTo>
                <a:lnTo>
                  <a:pt x="575" y="1143"/>
                </a:lnTo>
                <a:lnTo>
                  <a:pt x="557" y="1140"/>
                </a:lnTo>
                <a:lnTo>
                  <a:pt x="540" y="1133"/>
                </a:lnTo>
                <a:lnTo>
                  <a:pt x="526" y="1123"/>
                </a:lnTo>
                <a:lnTo>
                  <a:pt x="515" y="1108"/>
                </a:lnTo>
                <a:lnTo>
                  <a:pt x="508" y="1092"/>
                </a:lnTo>
                <a:lnTo>
                  <a:pt x="506" y="1073"/>
                </a:lnTo>
                <a:lnTo>
                  <a:pt x="508" y="1054"/>
                </a:lnTo>
                <a:lnTo>
                  <a:pt x="514" y="1037"/>
                </a:lnTo>
                <a:lnTo>
                  <a:pt x="525" y="1022"/>
                </a:lnTo>
                <a:lnTo>
                  <a:pt x="539" y="1012"/>
                </a:lnTo>
                <a:lnTo>
                  <a:pt x="556" y="1005"/>
                </a:lnTo>
                <a:lnTo>
                  <a:pt x="575" y="1002"/>
                </a:lnTo>
                <a:lnTo>
                  <a:pt x="625" y="999"/>
                </a:lnTo>
                <a:lnTo>
                  <a:pt x="673" y="990"/>
                </a:lnTo>
                <a:lnTo>
                  <a:pt x="720" y="976"/>
                </a:lnTo>
                <a:lnTo>
                  <a:pt x="764" y="957"/>
                </a:lnTo>
                <a:lnTo>
                  <a:pt x="805" y="933"/>
                </a:lnTo>
                <a:lnTo>
                  <a:pt x="844" y="905"/>
                </a:lnTo>
                <a:lnTo>
                  <a:pt x="879" y="873"/>
                </a:lnTo>
                <a:lnTo>
                  <a:pt x="910" y="838"/>
                </a:lnTo>
                <a:lnTo>
                  <a:pt x="937" y="799"/>
                </a:lnTo>
                <a:lnTo>
                  <a:pt x="960" y="758"/>
                </a:lnTo>
                <a:lnTo>
                  <a:pt x="979" y="714"/>
                </a:lnTo>
                <a:lnTo>
                  <a:pt x="992" y="666"/>
                </a:lnTo>
                <a:lnTo>
                  <a:pt x="1000" y="618"/>
                </a:lnTo>
                <a:lnTo>
                  <a:pt x="1003" y="568"/>
                </a:lnTo>
                <a:lnTo>
                  <a:pt x="999" y="514"/>
                </a:lnTo>
                <a:lnTo>
                  <a:pt x="990" y="463"/>
                </a:lnTo>
                <a:lnTo>
                  <a:pt x="973" y="413"/>
                </a:lnTo>
                <a:lnTo>
                  <a:pt x="952" y="367"/>
                </a:lnTo>
                <a:lnTo>
                  <a:pt x="924" y="324"/>
                </a:lnTo>
                <a:lnTo>
                  <a:pt x="893" y="284"/>
                </a:lnTo>
                <a:lnTo>
                  <a:pt x="857" y="248"/>
                </a:lnTo>
                <a:lnTo>
                  <a:pt x="817" y="216"/>
                </a:lnTo>
                <a:lnTo>
                  <a:pt x="773" y="190"/>
                </a:lnTo>
                <a:lnTo>
                  <a:pt x="727" y="169"/>
                </a:lnTo>
                <a:lnTo>
                  <a:pt x="678" y="153"/>
                </a:lnTo>
                <a:lnTo>
                  <a:pt x="626" y="143"/>
                </a:lnTo>
                <a:lnTo>
                  <a:pt x="572" y="139"/>
                </a:lnTo>
                <a:lnTo>
                  <a:pt x="569" y="139"/>
                </a:lnTo>
                <a:lnTo>
                  <a:pt x="520" y="142"/>
                </a:lnTo>
                <a:lnTo>
                  <a:pt x="473" y="151"/>
                </a:lnTo>
                <a:lnTo>
                  <a:pt x="427" y="165"/>
                </a:lnTo>
                <a:lnTo>
                  <a:pt x="382" y="184"/>
                </a:lnTo>
                <a:lnTo>
                  <a:pt x="341" y="207"/>
                </a:lnTo>
                <a:lnTo>
                  <a:pt x="301" y="235"/>
                </a:lnTo>
                <a:lnTo>
                  <a:pt x="265" y="268"/>
                </a:lnTo>
                <a:lnTo>
                  <a:pt x="232" y="305"/>
                </a:lnTo>
                <a:lnTo>
                  <a:pt x="205" y="345"/>
                </a:lnTo>
                <a:lnTo>
                  <a:pt x="182" y="387"/>
                </a:lnTo>
                <a:lnTo>
                  <a:pt x="164" y="431"/>
                </a:lnTo>
                <a:lnTo>
                  <a:pt x="151" y="478"/>
                </a:lnTo>
                <a:lnTo>
                  <a:pt x="143" y="525"/>
                </a:lnTo>
                <a:lnTo>
                  <a:pt x="141" y="575"/>
                </a:lnTo>
                <a:lnTo>
                  <a:pt x="139" y="592"/>
                </a:lnTo>
                <a:lnTo>
                  <a:pt x="132" y="610"/>
                </a:lnTo>
                <a:lnTo>
                  <a:pt x="121" y="624"/>
                </a:lnTo>
                <a:lnTo>
                  <a:pt x="107" y="636"/>
                </a:lnTo>
                <a:lnTo>
                  <a:pt x="90" y="643"/>
                </a:lnTo>
                <a:lnTo>
                  <a:pt x="71" y="645"/>
                </a:lnTo>
                <a:lnTo>
                  <a:pt x="70" y="645"/>
                </a:lnTo>
                <a:lnTo>
                  <a:pt x="52" y="643"/>
                </a:lnTo>
                <a:lnTo>
                  <a:pt x="35" y="636"/>
                </a:lnTo>
                <a:lnTo>
                  <a:pt x="21" y="625"/>
                </a:lnTo>
                <a:lnTo>
                  <a:pt x="10" y="610"/>
                </a:lnTo>
                <a:lnTo>
                  <a:pt x="3" y="593"/>
                </a:lnTo>
                <a:lnTo>
                  <a:pt x="0" y="576"/>
                </a:lnTo>
                <a:lnTo>
                  <a:pt x="3" y="519"/>
                </a:lnTo>
                <a:lnTo>
                  <a:pt x="11" y="463"/>
                </a:lnTo>
                <a:lnTo>
                  <a:pt x="24" y="409"/>
                </a:lnTo>
                <a:lnTo>
                  <a:pt x="42" y="356"/>
                </a:lnTo>
                <a:lnTo>
                  <a:pt x="66" y="306"/>
                </a:lnTo>
                <a:lnTo>
                  <a:pt x="94" y="258"/>
                </a:lnTo>
                <a:lnTo>
                  <a:pt x="127" y="213"/>
                </a:lnTo>
                <a:lnTo>
                  <a:pt x="165" y="170"/>
                </a:lnTo>
                <a:lnTo>
                  <a:pt x="207" y="132"/>
                </a:lnTo>
                <a:lnTo>
                  <a:pt x="251" y="98"/>
                </a:lnTo>
                <a:lnTo>
                  <a:pt x="300" y="69"/>
                </a:lnTo>
                <a:lnTo>
                  <a:pt x="350" y="44"/>
                </a:lnTo>
                <a:lnTo>
                  <a:pt x="402" y="25"/>
                </a:lnTo>
                <a:lnTo>
                  <a:pt x="456" y="12"/>
                </a:lnTo>
                <a:lnTo>
                  <a:pt x="512" y="3"/>
                </a:lnTo>
                <a:lnTo>
                  <a:pt x="569" y="0"/>
                </a:lnTo>
                <a:close/>
              </a:path>
            </a:pathLst>
          </a:custGeom>
          <a:solidFill>
            <a:srgbClr val="365DA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41" name="Freeform 244">
            <a:extLst>
              <a:ext uri="{FF2B5EF4-FFF2-40B4-BE49-F238E27FC236}">
                <a16:creationId xmlns:a16="http://schemas.microsoft.com/office/drawing/2014/main" id="{AA2D7B4C-92A3-4CA3-AF23-60F3C1069A35}"/>
              </a:ext>
            </a:extLst>
          </p:cNvPr>
          <p:cNvSpPr>
            <a:spLocks noEditPoints="1"/>
          </p:cNvSpPr>
          <p:nvPr/>
        </p:nvSpPr>
        <p:spPr bwMode="auto">
          <a:xfrm>
            <a:off x="5445049" y="5086998"/>
            <a:ext cx="279195" cy="279195"/>
          </a:xfrm>
          <a:custGeom>
            <a:avLst/>
            <a:gdLst>
              <a:gd name="T0" fmla="*/ 950 w 2058"/>
              <a:gd name="T1" fmla="*/ 279 h 2058"/>
              <a:gd name="T2" fmla="*/ 789 w 2058"/>
              <a:gd name="T3" fmla="*/ 378 h 2058"/>
              <a:gd name="T4" fmla="*/ 571 w 2058"/>
              <a:gd name="T5" fmla="*/ 455 h 2058"/>
              <a:gd name="T6" fmla="*/ 453 w 2058"/>
              <a:gd name="T7" fmla="*/ 350 h 2058"/>
              <a:gd name="T8" fmla="*/ 353 w 2058"/>
              <a:gd name="T9" fmla="*/ 465 h 2058"/>
              <a:gd name="T10" fmla="*/ 422 w 2058"/>
              <a:gd name="T11" fmla="*/ 688 h 2058"/>
              <a:gd name="T12" fmla="*/ 315 w 2058"/>
              <a:gd name="T13" fmla="*/ 938 h 2058"/>
              <a:gd name="T14" fmla="*/ 142 w 2058"/>
              <a:gd name="T15" fmla="*/ 957 h 2058"/>
              <a:gd name="T16" fmla="*/ 153 w 2058"/>
              <a:gd name="T17" fmla="*/ 1109 h 2058"/>
              <a:gd name="T18" fmla="*/ 360 w 2058"/>
              <a:gd name="T19" fmla="*/ 1219 h 2058"/>
              <a:gd name="T20" fmla="*/ 461 w 2058"/>
              <a:gd name="T21" fmla="*/ 1470 h 2058"/>
              <a:gd name="T22" fmla="*/ 351 w 2058"/>
              <a:gd name="T23" fmla="*/ 1605 h 2058"/>
              <a:gd name="T24" fmla="*/ 463 w 2058"/>
              <a:gd name="T25" fmla="*/ 1708 h 2058"/>
              <a:gd name="T26" fmla="*/ 643 w 2058"/>
              <a:gd name="T27" fmla="*/ 1607 h 2058"/>
              <a:gd name="T28" fmla="*/ 928 w 2058"/>
              <a:gd name="T29" fmla="*/ 1730 h 2058"/>
              <a:gd name="T30" fmla="*/ 954 w 2058"/>
              <a:gd name="T31" fmla="*/ 1916 h 2058"/>
              <a:gd name="T32" fmla="*/ 1109 w 2058"/>
              <a:gd name="T33" fmla="*/ 1911 h 2058"/>
              <a:gd name="T34" fmla="*/ 1167 w 2058"/>
              <a:gd name="T35" fmla="*/ 1713 h 2058"/>
              <a:gd name="T36" fmla="*/ 1453 w 2058"/>
              <a:gd name="T37" fmla="*/ 1597 h 2058"/>
              <a:gd name="T38" fmla="*/ 1602 w 2058"/>
              <a:gd name="T39" fmla="*/ 1710 h 2058"/>
              <a:gd name="T40" fmla="*/ 1710 w 2058"/>
              <a:gd name="T41" fmla="*/ 1602 h 2058"/>
              <a:gd name="T42" fmla="*/ 1598 w 2058"/>
              <a:gd name="T43" fmla="*/ 1454 h 2058"/>
              <a:gd name="T44" fmla="*/ 1713 w 2058"/>
              <a:gd name="T45" fmla="*/ 1167 h 2058"/>
              <a:gd name="T46" fmla="*/ 1911 w 2058"/>
              <a:gd name="T47" fmla="*/ 1110 h 2058"/>
              <a:gd name="T48" fmla="*/ 1917 w 2058"/>
              <a:gd name="T49" fmla="*/ 955 h 2058"/>
              <a:gd name="T50" fmla="*/ 1731 w 2058"/>
              <a:gd name="T51" fmla="*/ 928 h 2058"/>
              <a:gd name="T52" fmla="*/ 1609 w 2058"/>
              <a:gd name="T53" fmla="*/ 644 h 2058"/>
              <a:gd name="T54" fmla="*/ 1708 w 2058"/>
              <a:gd name="T55" fmla="*/ 464 h 2058"/>
              <a:gd name="T56" fmla="*/ 1607 w 2058"/>
              <a:gd name="T57" fmla="*/ 352 h 2058"/>
              <a:gd name="T58" fmla="*/ 1490 w 2058"/>
              <a:gd name="T59" fmla="*/ 455 h 2058"/>
              <a:gd name="T60" fmla="*/ 1272 w 2058"/>
              <a:gd name="T61" fmla="*/ 378 h 2058"/>
              <a:gd name="T62" fmla="*/ 1110 w 2058"/>
              <a:gd name="T63" fmla="*/ 279 h 2058"/>
              <a:gd name="T64" fmla="*/ 962 w 2058"/>
              <a:gd name="T65" fmla="*/ 141 h 2058"/>
              <a:gd name="T66" fmla="*/ 1224 w 2058"/>
              <a:gd name="T67" fmla="*/ 67 h 2058"/>
              <a:gd name="T68" fmla="*/ 1398 w 2058"/>
              <a:gd name="T69" fmla="*/ 279 h 2058"/>
              <a:gd name="T70" fmla="*/ 1602 w 2058"/>
              <a:gd name="T71" fmla="*/ 209 h 2058"/>
              <a:gd name="T72" fmla="*/ 1834 w 2058"/>
              <a:gd name="T73" fmla="*/ 388 h 2058"/>
              <a:gd name="T74" fmla="*/ 1805 w 2058"/>
              <a:gd name="T75" fmla="*/ 564 h 2058"/>
              <a:gd name="T76" fmla="*/ 1937 w 2058"/>
              <a:gd name="T77" fmla="*/ 812 h 2058"/>
              <a:gd name="T78" fmla="*/ 2058 w 2058"/>
              <a:gd name="T79" fmla="*/ 960 h 2058"/>
              <a:gd name="T80" fmla="*/ 1966 w 2058"/>
              <a:gd name="T81" fmla="*/ 1238 h 2058"/>
              <a:gd name="T82" fmla="*/ 1756 w 2058"/>
              <a:gd name="T83" fmla="*/ 1444 h 2058"/>
              <a:gd name="T84" fmla="*/ 1848 w 2058"/>
              <a:gd name="T85" fmla="*/ 1631 h 2058"/>
              <a:gd name="T86" fmla="*/ 1648 w 2058"/>
              <a:gd name="T87" fmla="*/ 1841 h 2058"/>
              <a:gd name="T88" fmla="*/ 1445 w 2058"/>
              <a:gd name="T89" fmla="*/ 1755 h 2058"/>
              <a:gd name="T90" fmla="*/ 1238 w 2058"/>
              <a:gd name="T91" fmla="*/ 1965 h 2058"/>
              <a:gd name="T92" fmla="*/ 961 w 2058"/>
              <a:gd name="T93" fmla="*/ 2058 h 2058"/>
              <a:gd name="T94" fmla="*/ 812 w 2058"/>
              <a:gd name="T95" fmla="*/ 1936 h 2058"/>
              <a:gd name="T96" fmla="*/ 564 w 2058"/>
              <a:gd name="T97" fmla="*/ 1805 h 2058"/>
              <a:gd name="T98" fmla="*/ 400 w 2058"/>
              <a:gd name="T99" fmla="*/ 1837 h 2058"/>
              <a:gd name="T100" fmla="*/ 210 w 2058"/>
              <a:gd name="T101" fmla="*/ 1614 h 2058"/>
              <a:gd name="T102" fmla="*/ 278 w 2058"/>
              <a:gd name="T103" fmla="*/ 1397 h 2058"/>
              <a:gd name="T104" fmla="*/ 67 w 2058"/>
              <a:gd name="T105" fmla="*/ 1223 h 2058"/>
              <a:gd name="T106" fmla="*/ 3 w 2058"/>
              <a:gd name="T107" fmla="*/ 930 h 2058"/>
              <a:gd name="T108" fmla="*/ 152 w 2058"/>
              <a:gd name="T109" fmla="*/ 809 h 2058"/>
              <a:gd name="T110" fmla="*/ 236 w 2058"/>
              <a:gd name="T111" fmla="*/ 543 h 2058"/>
              <a:gd name="T112" fmla="*/ 236 w 2058"/>
              <a:gd name="T113" fmla="*/ 371 h 2058"/>
              <a:gd name="T114" fmla="*/ 458 w 2058"/>
              <a:gd name="T115" fmla="*/ 209 h 2058"/>
              <a:gd name="T116" fmla="*/ 709 w 2058"/>
              <a:gd name="T117" fmla="*/ 256 h 2058"/>
              <a:gd name="T118" fmla="*/ 853 w 2058"/>
              <a:gd name="T119" fmla="*/ 45 h 2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8" h="2058">
                <a:moveTo>
                  <a:pt x="962" y="141"/>
                </a:moveTo>
                <a:lnTo>
                  <a:pt x="958" y="143"/>
                </a:lnTo>
                <a:lnTo>
                  <a:pt x="954" y="145"/>
                </a:lnTo>
                <a:lnTo>
                  <a:pt x="952" y="147"/>
                </a:lnTo>
                <a:lnTo>
                  <a:pt x="951" y="150"/>
                </a:lnTo>
                <a:lnTo>
                  <a:pt x="950" y="153"/>
                </a:lnTo>
                <a:lnTo>
                  <a:pt x="950" y="279"/>
                </a:lnTo>
                <a:lnTo>
                  <a:pt x="947" y="299"/>
                </a:lnTo>
                <a:lnTo>
                  <a:pt x="940" y="315"/>
                </a:lnTo>
                <a:lnTo>
                  <a:pt x="928" y="330"/>
                </a:lnTo>
                <a:lnTo>
                  <a:pt x="912" y="342"/>
                </a:lnTo>
                <a:lnTo>
                  <a:pt x="893" y="348"/>
                </a:lnTo>
                <a:lnTo>
                  <a:pt x="840" y="361"/>
                </a:lnTo>
                <a:lnTo>
                  <a:pt x="789" y="378"/>
                </a:lnTo>
                <a:lnTo>
                  <a:pt x="738" y="398"/>
                </a:lnTo>
                <a:lnTo>
                  <a:pt x="690" y="423"/>
                </a:lnTo>
                <a:lnTo>
                  <a:pt x="643" y="451"/>
                </a:lnTo>
                <a:lnTo>
                  <a:pt x="625" y="460"/>
                </a:lnTo>
                <a:lnTo>
                  <a:pt x="607" y="464"/>
                </a:lnTo>
                <a:lnTo>
                  <a:pt x="588" y="462"/>
                </a:lnTo>
                <a:lnTo>
                  <a:pt x="571" y="455"/>
                </a:lnTo>
                <a:lnTo>
                  <a:pt x="555" y="443"/>
                </a:lnTo>
                <a:lnTo>
                  <a:pt x="466" y="352"/>
                </a:lnTo>
                <a:lnTo>
                  <a:pt x="463" y="350"/>
                </a:lnTo>
                <a:lnTo>
                  <a:pt x="461" y="349"/>
                </a:lnTo>
                <a:lnTo>
                  <a:pt x="458" y="349"/>
                </a:lnTo>
                <a:lnTo>
                  <a:pt x="456" y="349"/>
                </a:lnTo>
                <a:lnTo>
                  <a:pt x="453" y="350"/>
                </a:lnTo>
                <a:lnTo>
                  <a:pt x="450" y="352"/>
                </a:lnTo>
                <a:lnTo>
                  <a:pt x="353" y="449"/>
                </a:lnTo>
                <a:lnTo>
                  <a:pt x="351" y="452"/>
                </a:lnTo>
                <a:lnTo>
                  <a:pt x="350" y="456"/>
                </a:lnTo>
                <a:lnTo>
                  <a:pt x="350" y="459"/>
                </a:lnTo>
                <a:lnTo>
                  <a:pt x="351" y="462"/>
                </a:lnTo>
                <a:lnTo>
                  <a:pt x="353" y="465"/>
                </a:lnTo>
                <a:lnTo>
                  <a:pt x="443" y="554"/>
                </a:lnTo>
                <a:lnTo>
                  <a:pt x="455" y="569"/>
                </a:lnTo>
                <a:lnTo>
                  <a:pt x="461" y="587"/>
                </a:lnTo>
                <a:lnTo>
                  <a:pt x="463" y="606"/>
                </a:lnTo>
                <a:lnTo>
                  <a:pt x="460" y="625"/>
                </a:lnTo>
                <a:lnTo>
                  <a:pt x="451" y="642"/>
                </a:lnTo>
                <a:lnTo>
                  <a:pt x="422" y="688"/>
                </a:lnTo>
                <a:lnTo>
                  <a:pt x="398" y="737"/>
                </a:lnTo>
                <a:lnTo>
                  <a:pt x="376" y="788"/>
                </a:lnTo>
                <a:lnTo>
                  <a:pt x="360" y="839"/>
                </a:lnTo>
                <a:lnTo>
                  <a:pt x="347" y="892"/>
                </a:lnTo>
                <a:lnTo>
                  <a:pt x="341" y="911"/>
                </a:lnTo>
                <a:lnTo>
                  <a:pt x="330" y="927"/>
                </a:lnTo>
                <a:lnTo>
                  <a:pt x="315" y="938"/>
                </a:lnTo>
                <a:lnTo>
                  <a:pt x="297" y="947"/>
                </a:lnTo>
                <a:lnTo>
                  <a:pt x="278" y="949"/>
                </a:lnTo>
                <a:lnTo>
                  <a:pt x="153" y="949"/>
                </a:lnTo>
                <a:lnTo>
                  <a:pt x="149" y="950"/>
                </a:lnTo>
                <a:lnTo>
                  <a:pt x="146" y="951"/>
                </a:lnTo>
                <a:lnTo>
                  <a:pt x="143" y="954"/>
                </a:lnTo>
                <a:lnTo>
                  <a:pt x="142" y="957"/>
                </a:lnTo>
                <a:lnTo>
                  <a:pt x="141" y="960"/>
                </a:lnTo>
                <a:lnTo>
                  <a:pt x="141" y="1097"/>
                </a:lnTo>
                <a:lnTo>
                  <a:pt x="142" y="1101"/>
                </a:lnTo>
                <a:lnTo>
                  <a:pt x="143" y="1104"/>
                </a:lnTo>
                <a:lnTo>
                  <a:pt x="146" y="1107"/>
                </a:lnTo>
                <a:lnTo>
                  <a:pt x="149" y="1108"/>
                </a:lnTo>
                <a:lnTo>
                  <a:pt x="153" y="1109"/>
                </a:lnTo>
                <a:lnTo>
                  <a:pt x="278" y="1109"/>
                </a:lnTo>
                <a:lnTo>
                  <a:pt x="297" y="1111"/>
                </a:lnTo>
                <a:lnTo>
                  <a:pt x="315" y="1120"/>
                </a:lnTo>
                <a:lnTo>
                  <a:pt x="330" y="1131"/>
                </a:lnTo>
                <a:lnTo>
                  <a:pt x="341" y="1147"/>
                </a:lnTo>
                <a:lnTo>
                  <a:pt x="347" y="1166"/>
                </a:lnTo>
                <a:lnTo>
                  <a:pt x="360" y="1219"/>
                </a:lnTo>
                <a:lnTo>
                  <a:pt x="376" y="1270"/>
                </a:lnTo>
                <a:lnTo>
                  <a:pt x="398" y="1321"/>
                </a:lnTo>
                <a:lnTo>
                  <a:pt x="422" y="1368"/>
                </a:lnTo>
                <a:lnTo>
                  <a:pt x="451" y="1416"/>
                </a:lnTo>
                <a:lnTo>
                  <a:pt x="460" y="1433"/>
                </a:lnTo>
                <a:lnTo>
                  <a:pt x="463" y="1452"/>
                </a:lnTo>
                <a:lnTo>
                  <a:pt x="461" y="1470"/>
                </a:lnTo>
                <a:lnTo>
                  <a:pt x="455" y="1488"/>
                </a:lnTo>
                <a:lnTo>
                  <a:pt x="443" y="1504"/>
                </a:lnTo>
                <a:lnTo>
                  <a:pt x="353" y="1593"/>
                </a:lnTo>
                <a:lnTo>
                  <a:pt x="351" y="1596"/>
                </a:lnTo>
                <a:lnTo>
                  <a:pt x="350" y="1599"/>
                </a:lnTo>
                <a:lnTo>
                  <a:pt x="350" y="1602"/>
                </a:lnTo>
                <a:lnTo>
                  <a:pt x="351" y="1605"/>
                </a:lnTo>
                <a:lnTo>
                  <a:pt x="353" y="1609"/>
                </a:lnTo>
                <a:lnTo>
                  <a:pt x="450" y="1704"/>
                </a:lnTo>
                <a:lnTo>
                  <a:pt x="453" y="1708"/>
                </a:lnTo>
                <a:lnTo>
                  <a:pt x="456" y="1709"/>
                </a:lnTo>
                <a:lnTo>
                  <a:pt x="458" y="1709"/>
                </a:lnTo>
                <a:lnTo>
                  <a:pt x="461" y="1709"/>
                </a:lnTo>
                <a:lnTo>
                  <a:pt x="463" y="1708"/>
                </a:lnTo>
                <a:lnTo>
                  <a:pt x="466" y="1704"/>
                </a:lnTo>
                <a:lnTo>
                  <a:pt x="555" y="1616"/>
                </a:lnTo>
                <a:lnTo>
                  <a:pt x="569" y="1605"/>
                </a:lnTo>
                <a:lnTo>
                  <a:pt x="586" y="1598"/>
                </a:lnTo>
                <a:lnTo>
                  <a:pt x="604" y="1596"/>
                </a:lnTo>
                <a:lnTo>
                  <a:pt x="624" y="1599"/>
                </a:lnTo>
                <a:lnTo>
                  <a:pt x="643" y="1607"/>
                </a:lnTo>
                <a:lnTo>
                  <a:pt x="690" y="1636"/>
                </a:lnTo>
                <a:lnTo>
                  <a:pt x="738" y="1661"/>
                </a:lnTo>
                <a:lnTo>
                  <a:pt x="789" y="1682"/>
                </a:lnTo>
                <a:lnTo>
                  <a:pt x="840" y="1699"/>
                </a:lnTo>
                <a:lnTo>
                  <a:pt x="893" y="1713"/>
                </a:lnTo>
                <a:lnTo>
                  <a:pt x="912" y="1719"/>
                </a:lnTo>
                <a:lnTo>
                  <a:pt x="928" y="1730"/>
                </a:lnTo>
                <a:lnTo>
                  <a:pt x="940" y="1745"/>
                </a:lnTo>
                <a:lnTo>
                  <a:pt x="948" y="1762"/>
                </a:lnTo>
                <a:lnTo>
                  <a:pt x="950" y="1781"/>
                </a:lnTo>
                <a:lnTo>
                  <a:pt x="950" y="1907"/>
                </a:lnTo>
                <a:lnTo>
                  <a:pt x="951" y="1911"/>
                </a:lnTo>
                <a:lnTo>
                  <a:pt x="952" y="1914"/>
                </a:lnTo>
                <a:lnTo>
                  <a:pt x="954" y="1916"/>
                </a:lnTo>
                <a:lnTo>
                  <a:pt x="958" y="1918"/>
                </a:lnTo>
                <a:lnTo>
                  <a:pt x="962" y="1918"/>
                </a:lnTo>
                <a:lnTo>
                  <a:pt x="1099" y="1918"/>
                </a:lnTo>
                <a:lnTo>
                  <a:pt x="1102" y="1918"/>
                </a:lnTo>
                <a:lnTo>
                  <a:pt x="1105" y="1916"/>
                </a:lnTo>
                <a:lnTo>
                  <a:pt x="1108" y="1914"/>
                </a:lnTo>
                <a:lnTo>
                  <a:pt x="1109" y="1911"/>
                </a:lnTo>
                <a:lnTo>
                  <a:pt x="1110" y="1907"/>
                </a:lnTo>
                <a:lnTo>
                  <a:pt x="1110" y="1781"/>
                </a:lnTo>
                <a:lnTo>
                  <a:pt x="1113" y="1762"/>
                </a:lnTo>
                <a:lnTo>
                  <a:pt x="1121" y="1745"/>
                </a:lnTo>
                <a:lnTo>
                  <a:pt x="1133" y="1730"/>
                </a:lnTo>
                <a:lnTo>
                  <a:pt x="1148" y="1719"/>
                </a:lnTo>
                <a:lnTo>
                  <a:pt x="1167" y="1713"/>
                </a:lnTo>
                <a:lnTo>
                  <a:pt x="1220" y="1700"/>
                </a:lnTo>
                <a:lnTo>
                  <a:pt x="1272" y="1683"/>
                </a:lnTo>
                <a:lnTo>
                  <a:pt x="1321" y="1662"/>
                </a:lnTo>
                <a:lnTo>
                  <a:pt x="1370" y="1638"/>
                </a:lnTo>
                <a:lnTo>
                  <a:pt x="1417" y="1610"/>
                </a:lnTo>
                <a:lnTo>
                  <a:pt x="1434" y="1600"/>
                </a:lnTo>
                <a:lnTo>
                  <a:pt x="1453" y="1597"/>
                </a:lnTo>
                <a:lnTo>
                  <a:pt x="1472" y="1599"/>
                </a:lnTo>
                <a:lnTo>
                  <a:pt x="1490" y="1605"/>
                </a:lnTo>
                <a:lnTo>
                  <a:pt x="1506" y="1618"/>
                </a:lnTo>
                <a:lnTo>
                  <a:pt x="1594" y="1707"/>
                </a:lnTo>
                <a:lnTo>
                  <a:pt x="1598" y="1709"/>
                </a:lnTo>
                <a:lnTo>
                  <a:pt x="1600" y="1710"/>
                </a:lnTo>
                <a:lnTo>
                  <a:pt x="1602" y="1710"/>
                </a:lnTo>
                <a:lnTo>
                  <a:pt x="1605" y="1710"/>
                </a:lnTo>
                <a:lnTo>
                  <a:pt x="1607" y="1709"/>
                </a:lnTo>
                <a:lnTo>
                  <a:pt x="1610" y="1707"/>
                </a:lnTo>
                <a:lnTo>
                  <a:pt x="1706" y="1610"/>
                </a:lnTo>
                <a:lnTo>
                  <a:pt x="1708" y="1607"/>
                </a:lnTo>
                <a:lnTo>
                  <a:pt x="1709" y="1604"/>
                </a:lnTo>
                <a:lnTo>
                  <a:pt x="1710" y="1602"/>
                </a:lnTo>
                <a:lnTo>
                  <a:pt x="1709" y="1600"/>
                </a:lnTo>
                <a:lnTo>
                  <a:pt x="1708" y="1597"/>
                </a:lnTo>
                <a:lnTo>
                  <a:pt x="1706" y="1594"/>
                </a:lnTo>
                <a:lnTo>
                  <a:pt x="1618" y="1505"/>
                </a:lnTo>
                <a:lnTo>
                  <a:pt x="1606" y="1489"/>
                </a:lnTo>
                <a:lnTo>
                  <a:pt x="1600" y="1473"/>
                </a:lnTo>
                <a:lnTo>
                  <a:pt x="1598" y="1454"/>
                </a:lnTo>
                <a:lnTo>
                  <a:pt x="1601" y="1435"/>
                </a:lnTo>
                <a:lnTo>
                  <a:pt x="1609" y="1417"/>
                </a:lnTo>
                <a:lnTo>
                  <a:pt x="1638" y="1370"/>
                </a:lnTo>
                <a:lnTo>
                  <a:pt x="1663" y="1322"/>
                </a:lnTo>
                <a:lnTo>
                  <a:pt x="1683" y="1271"/>
                </a:lnTo>
                <a:lnTo>
                  <a:pt x="1700" y="1220"/>
                </a:lnTo>
                <a:lnTo>
                  <a:pt x="1713" y="1167"/>
                </a:lnTo>
                <a:lnTo>
                  <a:pt x="1719" y="1148"/>
                </a:lnTo>
                <a:lnTo>
                  <a:pt x="1731" y="1132"/>
                </a:lnTo>
                <a:lnTo>
                  <a:pt x="1745" y="1121"/>
                </a:lnTo>
                <a:lnTo>
                  <a:pt x="1762" y="1113"/>
                </a:lnTo>
                <a:lnTo>
                  <a:pt x="1782" y="1110"/>
                </a:lnTo>
                <a:lnTo>
                  <a:pt x="1908" y="1110"/>
                </a:lnTo>
                <a:lnTo>
                  <a:pt x="1911" y="1110"/>
                </a:lnTo>
                <a:lnTo>
                  <a:pt x="1914" y="1108"/>
                </a:lnTo>
                <a:lnTo>
                  <a:pt x="1917" y="1106"/>
                </a:lnTo>
                <a:lnTo>
                  <a:pt x="1918" y="1103"/>
                </a:lnTo>
                <a:lnTo>
                  <a:pt x="1919" y="1098"/>
                </a:lnTo>
                <a:lnTo>
                  <a:pt x="1919" y="961"/>
                </a:lnTo>
                <a:lnTo>
                  <a:pt x="1918" y="958"/>
                </a:lnTo>
                <a:lnTo>
                  <a:pt x="1917" y="955"/>
                </a:lnTo>
                <a:lnTo>
                  <a:pt x="1914" y="953"/>
                </a:lnTo>
                <a:lnTo>
                  <a:pt x="1911" y="951"/>
                </a:lnTo>
                <a:lnTo>
                  <a:pt x="1908" y="951"/>
                </a:lnTo>
                <a:lnTo>
                  <a:pt x="1782" y="951"/>
                </a:lnTo>
                <a:lnTo>
                  <a:pt x="1762" y="948"/>
                </a:lnTo>
                <a:lnTo>
                  <a:pt x="1745" y="940"/>
                </a:lnTo>
                <a:lnTo>
                  <a:pt x="1731" y="928"/>
                </a:lnTo>
                <a:lnTo>
                  <a:pt x="1719" y="912"/>
                </a:lnTo>
                <a:lnTo>
                  <a:pt x="1713" y="894"/>
                </a:lnTo>
                <a:lnTo>
                  <a:pt x="1700" y="840"/>
                </a:lnTo>
                <a:lnTo>
                  <a:pt x="1683" y="789"/>
                </a:lnTo>
                <a:lnTo>
                  <a:pt x="1663" y="739"/>
                </a:lnTo>
                <a:lnTo>
                  <a:pt x="1638" y="691"/>
                </a:lnTo>
                <a:lnTo>
                  <a:pt x="1609" y="644"/>
                </a:lnTo>
                <a:lnTo>
                  <a:pt x="1601" y="626"/>
                </a:lnTo>
                <a:lnTo>
                  <a:pt x="1598" y="607"/>
                </a:lnTo>
                <a:lnTo>
                  <a:pt x="1599" y="588"/>
                </a:lnTo>
                <a:lnTo>
                  <a:pt x="1606" y="570"/>
                </a:lnTo>
                <a:lnTo>
                  <a:pt x="1618" y="555"/>
                </a:lnTo>
                <a:lnTo>
                  <a:pt x="1706" y="466"/>
                </a:lnTo>
                <a:lnTo>
                  <a:pt x="1708" y="464"/>
                </a:lnTo>
                <a:lnTo>
                  <a:pt x="1709" y="461"/>
                </a:lnTo>
                <a:lnTo>
                  <a:pt x="1710" y="459"/>
                </a:lnTo>
                <a:lnTo>
                  <a:pt x="1709" y="457"/>
                </a:lnTo>
                <a:lnTo>
                  <a:pt x="1708" y="453"/>
                </a:lnTo>
                <a:lnTo>
                  <a:pt x="1706" y="450"/>
                </a:lnTo>
                <a:lnTo>
                  <a:pt x="1610" y="354"/>
                </a:lnTo>
                <a:lnTo>
                  <a:pt x="1607" y="352"/>
                </a:lnTo>
                <a:lnTo>
                  <a:pt x="1605" y="351"/>
                </a:lnTo>
                <a:lnTo>
                  <a:pt x="1602" y="350"/>
                </a:lnTo>
                <a:lnTo>
                  <a:pt x="1600" y="351"/>
                </a:lnTo>
                <a:lnTo>
                  <a:pt x="1598" y="352"/>
                </a:lnTo>
                <a:lnTo>
                  <a:pt x="1594" y="354"/>
                </a:lnTo>
                <a:lnTo>
                  <a:pt x="1506" y="443"/>
                </a:lnTo>
                <a:lnTo>
                  <a:pt x="1490" y="455"/>
                </a:lnTo>
                <a:lnTo>
                  <a:pt x="1472" y="462"/>
                </a:lnTo>
                <a:lnTo>
                  <a:pt x="1453" y="463"/>
                </a:lnTo>
                <a:lnTo>
                  <a:pt x="1434" y="460"/>
                </a:lnTo>
                <a:lnTo>
                  <a:pt x="1417" y="451"/>
                </a:lnTo>
                <a:lnTo>
                  <a:pt x="1370" y="423"/>
                </a:lnTo>
                <a:lnTo>
                  <a:pt x="1321" y="398"/>
                </a:lnTo>
                <a:lnTo>
                  <a:pt x="1272" y="378"/>
                </a:lnTo>
                <a:lnTo>
                  <a:pt x="1220" y="361"/>
                </a:lnTo>
                <a:lnTo>
                  <a:pt x="1167" y="348"/>
                </a:lnTo>
                <a:lnTo>
                  <a:pt x="1148" y="342"/>
                </a:lnTo>
                <a:lnTo>
                  <a:pt x="1133" y="330"/>
                </a:lnTo>
                <a:lnTo>
                  <a:pt x="1120" y="315"/>
                </a:lnTo>
                <a:lnTo>
                  <a:pt x="1113" y="299"/>
                </a:lnTo>
                <a:lnTo>
                  <a:pt x="1110" y="279"/>
                </a:lnTo>
                <a:lnTo>
                  <a:pt x="1110" y="153"/>
                </a:lnTo>
                <a:lnTo>
                  <a:pt x="1109" y="150"/>
                </a:lnTo>
                <a:lnTo>
                  <a:pt x="1108" y="147"/>
                </a:lnTo>
                <a:lnTo>
                  <a:pt x="1105" y="145"/>
                </a:lnTo>
                <a:lnTo>
                  <a:pt x="1102" y="143"/>
                </a:lnTo>
                <a:lnTo>
                  <a:pt x="1099" y="141"/>
                </a:lnTo>
                <a:lnTo>
                  <a:pt x="962" y="141"/>
                </a:lnTo>
                <a:close/>
                <a:moveTo>
                  <a:pt x="961" y="0"/>
                </a:moveTo>
                <a:lnTo>
                  <a:pt x="1098" y="0"/>
                </a:lnTo>
                <a:lnTo>
                  <a:pt x="1128" y="3"/>
                </a:lnTo>
                <a:lnTo>
                  <a:pt x="1157" y="12"/>
                </a:lnTo>
                <a:lnTo>
                  <a:pt x="1183" y="26"/>
                </a:lnTo>
                <a:lnTo>
                  <a:pt x="1205" y="45"/>
                </a:lnTo>
                <a:lnTo>
                  <a:pt x="1224" y="67"/>
                </a:lnTo>
                <a:lnTo>
                  <a:pt x="1238" y="93"/>
                </a:lnTo>
                <a:lnTo>
                  <a:pt x="1246" y="121"/>
                </a:lnTo>
                <a:lnTo>
                  <a:pt x="1250" y="152"/>
                </a:lnTo>
                <a:lnTo>
                  <a:pt x="1250" y="223"/>
                </a:lnTo>
                <a:lnTo>
                  <a:pt x="1300" y="237"/>
                </a:lnTo>
                <a:lnTo>
                  <a:pt x="1350" y="256"/>
                </a:lnTo>
                <a:lnTo>
                  <a:pt x="1398" y="279"/>
                </a:lnTo>
                <a:lnTo>
                  <a:pt x="1445" y="303"/>
                </a:lnTo>
                <a:lnTo>
                  <a:pt x="1494" y="253"/>
                </a:lnTo>
                <a:lnTo>
                  <a:pt x="1512" y="237"/>
                </a:lnTo>
                <a:lnTo>
                  <a:pt x="1532" y="225"/>
                </a:lnTo>
                <a:lnTo>
                  <a:pt x="1554" y="216"/>
                </a:lnTo>
                <a:lnTo>
                  <a:pt x="1578" y="211"/>
                </a:lnTo>
                <a:lnTo>
                  <a:pt x="1602" y="209"/>
                </a:lnTo>
                <a:lnTo>
                  <a:pt x="1631" y="212"/>
                </a:lnTo>
                <a:lnTo>
                  <a:pt x="1660" y="221"/>
                </a:lnTo>
                <a:lnTo>
                  <a:pt x="1686" y="234"/>
                </a:lnTo>
                <a:lnTo>
                  <a:pt x="1708" y="253"/>
                </a:lnTo>
                <a:lnTo>
                  <a:pt x="1805" y="350"/>
                </a:lnTo>
                <a:lnTo>
                  <a:pt x="1821" y="368"/>
                </a:lnTo>
                <a:lnTo>
                  <a:pt x="1834" y="388"/>
                </a:lnTo>
                <a:lnTo>
                  <a:pt x="1842" y="410"/>
                </a:lnTo>
                <a:lnTo>
                  <a:pt x="1849" y="433"/>
                </a:lnTo>
                <a:lnTo>
                  <a:pt x="1850" y="457"/>
                </a:lnTo>
                <a:lnTo>
                  <a:pt x="1848" y="487"/>
                </a:lnTo>
                <a:lnTo>
                  <a:pt x="1838" y="516"/>
                </a:lnTo>
                <a:lnTo>
                  <a:pt x="1824" y="541"/>
                </a:lnTo>
                <a:lnTo>
                  <a:pt x="1805" y="564"/>
                </a:lnTo>
                <a:lnTo>
                  <a:pt x="1756" y="614"/>
                </a:lnTo>
                <a:lnTo>
                  <a:pt x="1781" y="661"/>
                </a:lnTo>
                <a:lnTo>
                  <a:pt x="1802" y="709"/>
                </a:lnTo>
                <a:lnTo>
                  <a:pt x="1821" y="758"/>
                </a:lnTo>
                <a:lnTo>
                  <a:pt x="1837" y="809"/>
                </a:lnTo>
                <a:lnTo>
                  <a:pt x="1907" y="809"/>
                </a:lnTo>
                <a:lnTo>
                  <a:pt x="1937" y="812"/>
                </a:lnTo>
                <a:lnTo>
                  <a:pt x="1966" y="820"/>
                </a:lnTo>
                <a:lnTo>
                  <a:pt x="1992" y="835"/>
                </a:lnTo>
                <a:lnTo>
                  <a:pt x="2014" y="853"/>
                </a:lnTo>
                <a:lnTo>
                  <a:pt x="2033" y="875"/>
                </a:lnTo>
                <a:lnTo>
                  <a:pt x="2047" y="901"/>
                </a:lnTo>
                <a:lnTo>
                  <a:pt x="2055" y="930"/>
                </a:lnTo>
                <a:lnTo>
                  <a:pt x="2058" y="960"/>
                </a:lnTo>
                <a:lnTo>
                  <a:pt x="2058" y="1097"/>
                </a:lnTo>
                <a:lnTo>
                  <a:pt x="2055" y="1128"/>
                </a:lnTo>
                <a:lnTo>
                  <a:pt x="2047" y="1156"/>
                </a:lnTo>
                <a:lnTo>
                  <a:pt x="2033" y="1182"/>
                </a:lnTo>
                <a:lnTo>
                  <a:pt x="2014" y="1205"/>
                </a:lnTo>
                <a:lnTo>
                  <a:pt x="1992" y="1223"/>
                </a:lnTo>
                <a:lnTo>
                  <a:pt x="1966" y="1238"/>
                </a:lnTo>
                <a:lnTo>
                  <a:pt x="1937" y="1246"/>
                </a:lnTo>
                <a:lnTo>
                  <a:pt x="1907" y="1249"/>
                </a:lnTo>
                <a:lnTo>
                  <a:pt x="1837" y="1249"/>
                </a:lnTo>
                <a:lnTo>
                  <a:pt x="1821" y="1300"/>
                </a:lnTo>
                <a:lnTo>
                  <a:pt x="1802" y="1349"/>
                </a:lnTo>
                <a:lnTo>
                  <a:pt x="1781" y="1397"/>
                </a:lnTo>
                <a:lnTo>
                  <a:pt x="1756" y="1444"/>
                </a:lnTo>
                <a:lnTo>
                  <a:pt x="1805" y="1494"/>
                </a:lnTo>
                <a:lnTo>
                  <a:pt x="1821" y="1512"/>
                </a:lnTo>
                <a:lnTo>
                  <a:pt x="1834" y="1532"/>
                </a:lnTo>
                <a:lnTo>
                  <a:pt x="1842" y="1554"/>
                </a:lnTo>
                <a:lnTo>
                  <a:pt x="1849" y="1577"/>
                </a:lnTo>
                <a:lnTo>
                  <a:pt x="1850" y="1600"/>
                </a:lnTo>
                <a:lnTo>
                  <a:pt x="1848" y="1631"/>
                </a:lnTo>
                <a:lnTo>
                  <a:pt x="1838" y="1659"/>
                </a:lnTo>
                <a:lnTo>
                  <a:pt x="1824" y="1684"/>
                </a:lnTo>
                <a:lnTo>
                  <a:pt x="1805" y="1708"/>
                </a:lnTo>
                <a:lnTo>
                  <a:pt x="1708" y="1805"/>
                </a:lnTo>
                <a:lnTo>
                  <a:pt x="1690" y="1820"/>
                </a:lnTo>
                <a:lnTo>
                  <a:pt x="1670" y="1833"/>
                </a:lnTo>
                <a:lnTo>
                  <a:pt x="1648" y="1841"/>
                </a:lnTo>
                <a:lnTo>
                  <a:pt x="1625" y="1847"/>
                </a:lnTo>
                <a:lnTo>
                  <a:pt x="1602" y="1849"/>
                </a:lnTo>
                <a:lnTo>
                  <a:pt x="1571" y="1846"/>
                </a:lnTo>
                <a:lnTo>
                  <a:pt x="1544" y="1837"/>
                </a:lnTo>
                <a:lnTo>
                  <a:pt x="1517" y="1824"/>
                </a:lnTo>
                <a:lnTo>
                  <a:pt x="1494" y="1805"/>
                </a:lnTo>
                <a:lnTo>
                  <a:pt x="1445" y="1755"/>
                </a:lnTo>
                <a:lnTo>
                  <a:pt x="1398" y="1779"/>
                </a:lnTo>
                <a:lnTo>
                  <a:pt x="1350" y="1801"/>
                </a:lnTo>
                <a:lnTo>
                  <a:pt x="1300" y="1820"/>
                </a:lnTo>
                <a:lnTo>
                  <a:pt x="1250" y="1835"/>
                </a:lnTo>
                <a:lnTo>
                  <a:pt x="1250" y="1906"/>
                </a:lnTo>
                <a:lnTo>
                  <a:pt x="1246" y="1936"/>
                </a:lnTo>
                <a:lnTo>
                  <a:pt x="1238" y="1965"/>
                </a:lnTo>
                <a:lnTo>
                  <a:pt x="1224" y="1991"/>
                </a:lnTo>
                <a:lnTo>
                  <a:pt x="1205" y="2013"/>
                </a:lnTo>
                <a:lnTo>
                  <a:pt x="1183" y="2032"/>
                </a:lnTo>
                <a:lnTo>
                  <a:pt x="1157" y="2046"/>
                </a:lnTo>
                <a:lnTo>
                  <a:pt x="1128" y="2054"/>
                </a:lnTo>
                <a:lnTo>
                  <a:pt x="1098" y="2058"/>
                </a:lnTo>
                <a:lnTo>
                  <a:pt x="961" y="2058"/>
                </a:lnTo>
                <a:lnTo>
                  <a:pt x="930" y="2054"/>
                </a:lnTo>
                <a:lnTo>
                  <a:pt x="903" y="2046"/>
                </a:lnTo>
                <a:lnTo>
                  <a:pt x="876" y="2032"/>
                </a:lnTo>
                <a:lnTo>
                  <a:pt x="854" y="2013"/>
                </a:lnTo>
                <a:lnTo>
                  <a:pt x="835" y="1991"/>
                </a:lnTo>
                <a:lnTo>
                  <a:pt x="821" y="1965"/>
                </a:lnTo>
                <a:lnTo>
                  <a:pt x="812" y="1936"/>
                </a:lnTo>
                <a:lnTo>
                  <a:pt x="809" y="1906"/>
                </a:lnTo>
                <a:lnTo>
                  <a:pt x="809" y="1835"/>
                </a:lnTo>
                <a:lnTo>
                  <a:pt x="758" y="1820"/>
                </a:lnTo>
                <a:lnTo>
                  <a:pt x="709" y="1801"/>
                </a:lnTo>
                <a:lnTo>
                  <a:pt x="661" y="1779"/>
                </a:lnTo>
                <a:lnTo>
                  <a:pt x="615" y="1755"/>
                </a:lnTo>
                <a:lnTo>
                  <a:pt x="564" y="1805"/>
                </a:lnTo>
                <a:lnTo>
                  <a:pt x="546" y="1820"/>
                </a:lnTo>
                <a:lnTo>
                  <a:pt x="526" y="1833"/>
                </a:lnTo>
                <a:lnTo>
                  <a:pt x="504" y="1841"/>
                </a:lnTo>
                <a:lnTo>
                  <a:pt x="481" y="1847"/>
                </a:lnTo>
                <a:lnTo>
                  <a:pt x="458" y="1849"/>
                </a:lnTo>
                <a:lnTo>
                  <a:pt x="427" y="1846"/>
                </a:lnTo>
                <a:lnTo>
                  <a:pt x="400" y="1837"/>
                </a:lnTo>
                <a:lnTo>
                  <a:pt x="373" y="1824"/>
                </a:lnTo>
                <a:lnTo>
                  <a:pt x="350" y="1805"/>
                </a:lnTo>
                <a:lnTo>
                  <a:pt x="253" y="1708"/>
                </a:lnTo>
                <a:lnTo>
                  <a:pt x="236" y="1687"/>
                </a:lnTo>
                <a:lnTo>
                  <a:pt x="223" y="1663"/>
                </a:lnTo>
                <a:lnTo>
                  <a:pt x="214" y="1639"/>
                </a:lnTo>
                <a:lnTo>
                  <a:pt x="210" y="1614"/>
                </a:lnTo>
                <a:lnTo>
                  <a:pt x="210" y="1587"/>
                </a:lnTo>
                <a:lnTo>
                  <a:pt x="214" y="1562"/>
                </a:lnTo>
                <a:lnTo>
                  <a:pt x="223" y="1538"/>
                </a:lnTo>
                <a:lnTo>
                  <a:pt x="236" y="1515"/>
                </a:lnTo>
                <a:lnTo>
                  <a:pt x="253" y="1494"/>
                </a:lnTo>
                <a:lnTo>
                  <a:pt x="304" y="1444"/>
                </a:lnTo>
                <a:lnTo>
                  <a:pt x="278" y="1397"/>
                </a:lnTo>
                <a:lnTo>
                  <a:pt x="256" y="1349"/>
                </a:lnTo>
                <a:lnTo>
                  <a:pt x="237" y="1300"/>
                </a:lnTo>
                <a:lnTo>
                  <a:pt x="223" y="1249"/>
                </a:lnTo>
                <a:lnTo>
                  <a:pt x="152" y="1249"/>
                </a:lnTo>
                <a:lnTo>
                  <a:pt x="121" y="1246"/>
                </a:lnTo>
                <a:lnTo>
                  <a:pt x="93" y="1238"/>
                </a:lnTo>
                <a:lnTo>
                  <a:pt x="67" y="1223"/>
                </a:lnTo>
                <a:lnTo>
                  <a:pt x="44" y="1205"/>
                </a:lnTo>
                <a:lnTo>
                  <a:pt x="26" y="1182"/>
                </a:lnTo>
                <a:lnTo>
                  <a:pt x="12" y="1156"/>
                </a:lnTo>
                <a:lnTo>
                  <a:pt x="3" y="1128"/>
                </a:lnTo>
                <a:lnTo>
                  <a:pt x="0" y="1097"/>
                </a:lnTo>
                <a:lnTo>
                  <a:pt x="0" y="960"/>
                </a:lnTo>
                <a:lnTo>
                  <a:pt x="3" y="930"/>
                </a:lnTo>
                <a:lnTo>
                  <a:pt x="12" y="901"/>
                </a:lnTo>
                <a:lnTo>
                  <a:pt x="26" y="875"/>
                </a:lnTo>
                <a:lnTo>
                  <a:pt x="44" y="853"/>
                </a:lnTo>
                <a:lnTo>
                  <a:pt x="67" y="835"/>
                </a:lnTo>
                <a:lnTo>
                  <a:pt x="93" y="820"/>
                </a:lnTo>
                <a:lnTo>
                  <a:pt x="121" y="812"/>
                </a:lnTo>
                <a:lnTo>
                  <a:pt x="152" y="809"/>
                </a:lnTo>
                <a:lnTo>
                  <a:pt x="223" y="809"/>
                </a:lnTo>
                <a:lnTo>
                  <a:pt x="237" y="758"/>
                </a:lnTo>
                <a:lnTo>
                  <a:pt x="256" y="709"/>
                </a:lnTo>
                <a:lnTo>
                  <a:pt x="278" y="661"/>
                </a:lnTo>
                <a:lnTo>
                  <a:pt x="304" y="614"/>
                </a:lnTo>
                <a:lnTo>
                  <a:pt x="253" y="564"/>
                </a:lnTo>
                <a:lnTo>
                  <a:pt x="236" y="543"/>
                </a:lnTo>
                <a:lnTo>
                  <a:pt x="223" y="520"/>
                </a:lnTo>
                <a:lnTo>
                  <a:pt x="214" y="496"/>
                </a:lnTo>
                <a:lnTo>
                  <a:pt x="210" y="470"/>
                </a:lnTo>
                <a:lnTo>
                  <a:pt x="210" y="444"/>
                </a:lnTo>
                <a:lnTo>
                  <a:pt x="214" y="419"/>
                </a:lnTo>
                <a:lnTo>
                  <a:pt x="223" y="394"/>
                </a:lnTo>
                <a:lnTo>
                  <a:pt x="236" y="371"/>
                </a:lnTo>
                <a:lnTo>
                  <a:pt x="253" y="350"/>
                </a:lnTo>
                <a:lnTo>
                  <a:pt x="350" y="253"/>
                </a:lnTo>
                <a:lnTo>
                  <a:pt x="368" y="237"/>
                </a:lnTo>
                <a:lnTo>
                  <a:pt x="388" y="225"/>
                </a:lnTo>
                <a:lnTo>
                  <a:pt x="410" y="216"/>
                </a:lnTo>
                <a:lnTo>
                  <a:pt x="433" y="211"/>
                </a:lnTo>
                <a:lnTo>
                  <a:pt x="458" y="209"/>
                </a:lnTo>
                <a:lnTo>
                  <a:pt x="487" y="212"/>
                </a:lnTo>
                <a:lnTo>
                  <a:pt x="516" y="221"/>
                </a:lnTo>
                <a:lnTo>
                  <a:pt x="542" y="234"/>
                </a:lnTo>
                <a:lnTo>
                  <a:pt x="564" y="253"/>
                </a:lnTo>
                <a:lnTo>
                  <a:pt x="615" y="303"/>
                </a:lnTo>
                <a:lnTo>
                  <a:pt x="661" y="279"/>
                </a:lnTo>
                <a:lnTo>
                  <a:pt x="709" y="256"/>
                </a:lnTo>
                <a:lnTo>
                  <a:pt x="758" y="237"/>
                </a:lnTo>
                <a:lnTo>
                  <a:pt x="809" y="223"/>
                </a:lnTo>
                <a:lnTo>
                  <a:pt x="809" y="152"/>
                </a:lnTo>
                <a:lnTo>
                  <a:pt x="812" y="121"/>
                </a:lnTo>
                <a:lnTo>
                  <a:pt x="820" y="93"/>
                </a:lnTo>
                <a:lnTo>
                  <a:pt x="835" y="67"/>
                </a:lnTo>
                <a:lnTo>
                  <a:pt x="853" y="45"/>
                </a:lnTo>
                <a:lnTo>
                  <a:pt x="876" y="26"/>
                </a:lnTo>
                <a:lnTo>
                  <a:pt x="902" y="12"/>
                </a:lnTo>
                <a:lnTo>
                  <a:pt x="930" y="3"/>
                </a:lnTo>
                <a:lnTo>
                  <a:pt x="961" y="0"/>
                </a:lnTo>
                <a:close/>
              </a:path>
            </a:pathLst>
          </a:custGeom>
          <a:solidFill>
            <a:srgbClr val="365DA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42" name="Freeform 245">
            <a:extLst>
              <a:ext uri="{FF2B5EF4-FFF2-40B4-BE49-F238E27FC236}">
                <a16:creationId xmlns:a16="http://schemas.microsoft.com/office/drawing/2014/main" id="{8DF798E2-0298-4C49-831C-BA5352E4B773}"/>
              </a:ext>
            </a:extLst>
          </p:cNvPr>
          <p:cNvSpPr>
            <a:spLocks noEditPoints="1"/>
          </p:cNvSpPr>
          <p:nvPr/>
        </p:nvSpPr>
        <p:spPr bwMode="auto">
          <a:xfrm>
            <a:off x="5527724" y="5171028"/>
            <a:ext cx="113847" cy="112491"/>
          </a:xfrm>
          <a:custGeom>
            <a:avLst/>
            <a:gdLst>
              <a:gd name="T0" fmla="*/ 376 w 834"/>
              <a:gd name="T1" fmla="*/ 143 h 834"/>
              <a:gd name="T2" fmla="*/ 300 w 834"/>
              <a:gd name="T3" fmla="*/ 166 h 834"/>
              <a:gd name="T4" fmla="*/ 235 w 834"/>
              <a:gd name="T5" fmla="*/ 208 h 834"/>
              <a:gd name="T6" fmla="*/ 184 w 834"/>
              <a:gd name="T7" fmla="*/ 266 h 834"/>
              <a:gd name="T8" fmla="*/ 152 w 834"/>
              <a:gd name="T9" fmla="*/ 337 h 834"/>
              <a:gd name="T10" fmla="*/ 140 w 834"/>
              <a:gd name="T11" fmla="*/ 417 h 834"/>
              <a:gd name="T12" fmla="*/ 152 w 834"/>
              <a:gd name="T13" fmla="*/ 497 h 834"/>
              <a:gd name="T14" fmla="*/ 184 w 834"/>
              <a:gd name="T15" fmla="*/ 568 h 834"/>
              <a:gd name="T16" fmla="*/ 235 w 834"/>
              <a:gd name="T17" fmla="*/ 626 h 834"/>
              <a:gd name="T18" fmla="*/ 300 w 834"/>
              <a:gd name="T19" fmla="*/ 668 h 834"/>
              <a:gd name="T20" fmla="*/ 376 w 834"/>
              <a:gd name="T21" fmla="*/ 691 h 834"/>
              <a:gd name="T22" fmla="*/ 457 w 834"/>
              <a:gd name="T23" fmla="*/ 691 h 834"/>
              <a:gd name="T24" fmla="*/ 533 w 834"/>
              <a:gd name="T25" fmla="*/ 668 h 834"/>
              <a:gd name="T26" fmla="*/ 599 w 834"/>
              <a:gd name="T27" fmla="*/ 626 h 834"/>
              <a:gd name="T28" fmla="*/ 649 w 834"/>
              <a:gd name="T29" fmla="*/ 568 h 834"/>
              <a:gd name="T30" fmla="*/ 682 w 834"/>
              <a:gd name="T31" fmla="*/ 497 h 834"/>
              <a:gd name="T32" fmla="*/ 694 w 834"/>
              <a:gd name="T33" fmla="*/ 417 h 834"/>
              <a:gd name="T34" fmla="*/ 682 w 834"/>
              <a:gd name="T35" fmla="*/ 337 h 834"/>
              <a:gd name="T36" fmla="*/ 649 w 834"/>
              <a:gd name="T37" fmla="*/ 266 h 834"/>
              <a:gd name="T38" fmla="*/ 599 w 834"/>
              <a:gd name="T39" fmla="*/ 208 h 834"/>
              <a:gd name="T40" fmla="*/ 533 w 834"/>
              <a:gd name="T41" fmla="*/ 166 h 834"/>
              <a:gd name="T42" fmla="*/ 457 w 834"/>
              <a:gd name="T43" fmla="*/ 143 h 834"/>
              <a:gd name="T44" fmla="*/ 416 w 834"/>
              <a:gd name="T45" fmla="*/ 0 h 834"/>
              <a:gd name="T46" fmla="*/ 519 w 834"/>
              <a:gd name="T47" fmla="*/ 12 h 834"/>
              <a:gd name="T48" fmla="*/ 612 w 834"/>
              <a:gd name="T49" fmla="*/ 48 h 834"/>
              <a:gd name="T50" fmla="*/ 694 w 834"/>
              <a:gd name="T51" fmla="*/ 105 h 834"/>
              <a:gd name="T52" fmla="*/ 759 w 834"/>
              <a:gd name="T53" fmla="*/ 179 h 834"/>
              <a:gd name="T54" fmla="*/ 805 w 834"/>
              <a:gd name="T55" fmla="*/ 266 h 834"/>
              <a:gd name="T56" fmla="*/ 831 w 834"/>
              <a:gd name="T57" fmla="*/ 364 h 834"/>
              <a:gd name="T58" fmla="*/ 831 w 834"/>
              <a:gd name="T59" fmla="*/ 470 h 834"/>
              <a:gd name="T60" fmla="*/ 805 w 834"/>
              <a:gd name="T61" fmla="*/ 568 h 834"/>
              <a:gd name="T62" fmla="*/ 759 w 834"/>
              <a:gd name="T63" fmla="*/ 655 h 834"/>
              <a:gd name="T64" fmla="*/ 694 w 834"/>
              <a:gd name="T65" fmla="*/ 729 h 834"/>
              <a:gd name="T66" fmla="*/ 612 w 834"/>
              <a:gd name="T67" fmla="*/ 785 h 834"/>
              <a:gd name="T68" fmla="*/ 520 w 834"/>
              <a:gd name="T69" fmla="*/ 822 h 834"/>
              <a:gd name="T70" fmla="*/ 417 w 834"/>
              <a:gd name="T71" fmla="*/ 834 h 834"/>
              <a:gd name="T72" fmla="*/ 314 w 834"/>
              <a:gd name="T73" fmla="*/ 822 h 834"/>
              <a:gd name="T74" fmla="*/ 221 w 834"/>
              <a:gd name="T75" fmla="*/ 785 h 834"/>
              <a:gd name="T76" fmla="*/ 140 w 834"/>
              <a:gd name="T77" fmla="*/ 729 h 834"/>
              <a:gd name="T78" fmla="*/ 75 w 834"/>
              <a:gd name="T79" fmla="*/ 655 h 834"/>
              <a:gd name="T80" fmla="*/ 27 w 834"/>
              <a:gd name="T81" fmla="*/ 568 h 834"/>
              <a:gd name="T82" fmla="*/ 3 w 834"/>
              <a:gd name="T83" fmla="*/ 470 h 834"/>
              <a:gd name="T84" fmla="*/ 3 w 834"/>
              <a:gd name="T85" fmla="*/ 364 h 834"/>
              <a:gd name="T86" fmla="*/ 27 w 834"/>
              <a:gd name="T87" fmla="*/ 266 h 834"/>
              <a:gd name="T88" fmla="*/ 74 w 834"/>
              <a:gd name="T89" fmla="*/ 179 h 834"/>
              <a:gd name="T90" fmla="*/ 139 w 834"/>
              <a:gd name="T91" fmla="*/ 105 h 834"/>
              <a:gd name="T92" fmla="*/ 220 w 834"/>
              <a:gd name="T93" fmla="*/ 48 h 834"/>
              <a:gd name="T94" fmla="*/ 314 w 834"/>
              <a:gd name="T95" fmla="*/ 12 h 834"/>
              <a:gd name="T96" fmla="*/ 416 w 834"/>
              <a:gd name="T97"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4" h="834">
                <a:moveTo>
                  <a:pt x="417" y="140"/>
                </a:moveTo>
                <a:lnTo>
                  <a:pt x="376" y="143"/>
                </a:lnTo>
                <a:lnTo>
                  <a:pt x="337" y="151"/>
                </a:lnTo>
                <a:lnTo>
                  <a:pt x="300" y="166"/>
                </a:lnTo>
                <a:lnTo>
                  <a:pt x="266" y="185"/>
                </a:lnTo>
                <a:lnTo>
                  <a:pt x="235" y="208"/>
                </a:lnTo>
                <a:lnTo>
                  <a:pt x="207" y="236"/>
                </a:lnTo>
                <a:lnTo>
                  <a:pt x="184" y="266"/>
                </a:lnTo>
                <a:lnTo>
                  <a:pt x="165" y="300"/>
                </a:lnTo>
                <a:lnTo>
                  <a:pt x="152" y="337"/>
                </a:lnTo>
                <a:lnTo>
                  <a:pt x="143" y="376"/>
                </a:lnTo>
                <a:lnTo>
                  <a:pt x="140" y="417"/>
                </a:lnTo>
                <a:lnTo>
                  <a:pt x="143" y="458"/>
                </a:lnTo>
                <a:lnTo>
                  <a:pt x="152" y="497"/>
                </a:lnTo>
                <a:lnTo>
                  <a:pt x="165" y="533"/>
                </a:lnTo>
                <a:lnTo>
                  <a:pt x="184" y="568"/>
                </a:lnTo>
                <a:lnTo>
                  <a:pt x="207" y="598"/>
                </a:lnTo>
                <a:lnTo>
                  <a:pt x="235" y="626"/>
                </a:lnTo>
                <a:lnTo>
                  <a:pt x="266" y="649"/>
                </a:lnTo>
                <a:lnTo>
                  <a:pt x="300" y="668"/>
                </a:lnTo>
                <a:lnTo>
                  <a:pt x="337" y="681"/>
                </a:lnTo>
                <a:lnTo>
                  <a:pt x="376" y="691"/>
                </a:lnTo>
                <a:lnTo>
                  <a:pt x="417" y="694"/>
                </a:lnTo>
                <a:lnTo>
                  <a:pt x="457" y="691"/>
                </a:lnTo>
                <a:lnTo>
                  <a:pt x="496" y="681"/>
                </a:lnTo>
                <a:lnTo>
                  <a:pt x="533" y="668"/>
                </a:lnTo>
                <a:lnTo>
                  <a:pt x="567" y="649"/>
                </a:lnTo>
                <a:lnTo>
                  <a:pt x="599" y="626"/>
                </a:lnTo>
                <a:lnTo>
                  <a:pt x="626" y="598"/>
                </a:lnTo>
                <a:lnTo>
                  <a:pt x="649" y="568"/>
                </a:lnTo>
                <a:lnTo>
                  <a:pt x="668" y="534"/>
                </a:lnTo>
                <a:lnTo>
                  <a:pt x="682" y="497"/>
                </a:lnTo>
                <a:lnTo>
                  <a:pt x="690" y="458"/>
                </a:lnTo>
                <a:lnTo>
                  <a:pt x="694" y="417"/>
                </a:lnTo>
                <a:lnTo>
                  <a:pt x="690" y="376"/>
                </a:lnTo>
                <a:lnTo>
                  <a:pt x="682" y="337"/>
                </a:lnTo>
                <a:lnTo>
                  <a:pt x="668" y="300"/>
                </a:lnTo>
                <a:lnTo>
                  <a:pt x="649" y="266"/>
                </a:lnTo>
                <a:lnTo>
                  <a:pt x="626" y="236"/>
                </a:lnTo>
                <a:lnTo>
                  <a:pt x="599" y="208"/>
                </a:lnTo>
                <a:lnTo>
                  <a:pt x="567" y="185"/>
                </a:lnTo>
                <a:lnTo>
                  <a:pt x="533" y="166"/>
                </a:lnTo>
                <a:lnTo>
                  <a:pt x="496" y="151"/>
                </a:lnTo>
                <a:lnTo>
                  <a:pt x="457" y="143"/>
                </a:lnTo>
                <a:lnTo>
                  <a:pt x="417" y="140"/>
                </a:lnTo>
                <a:close/>
                <a:moveTo>
                  <a:pt x="416" y="0"/>
                </a:moveTo>
                <a:lnTo>
                  <a:pt x="468" y="3"/>
                </a:lnTo>
                <a:lnTo>
                  <a:pt x="519" y="12"/>
                </a:lnTo>
                <a:lnTo>
                  <a:pt x="567" y="28"/>
                </a:lnTo>
                <a:lnTo>
                  <a:pt x="612" y="48"/>
                </a:lnTo>
                <a:lnTo>
                  <a:pt x="655" y="74"/>
                </a:lnTo>
                <a:lnTo>
                  <a:pt x="694" y="105"/>
                </a:lnTo>
                <a:lnTo>
                  <a:pt x="728" y="140"/>
                </a:lnTo>
                <a:lnTo>
                  <a:pt x="759" y="179"/>
                </a:lnTo>
                <a:lnTo>
                  <a:pt x="784" y="221"/>
                </a:lnTo>
                <a:lnTo>
                  <a:pt x="805" y="266"/>
                </a:lnTo>
                <a:lnTo>
                  <a:pt x="821" y="315"/>
                </a:lnTo>
                <a:lnTo>
                  <a:pt x="831" y="364"/>
                </a:lnTo>
                <a:lnTo>
                  <a:pt x="834" y="417"/>
                </a:lnTo>
                <a:lnTo>
                  <a:pt x="831" y="470"/>
                </a:lnTo>
                <a:lnTo>
                  <a:pt x="821" y="519"/>
                </a:lnTo>
                <a:lnTo>
                  <a:pt x="805" y="568"/>
                </a:lnTo>
                <a:lnTo>
                  <a:pt x="785" y="613"/>
                </a:lnTo>
                <a:lnTo>
                  <a:pt x="759" y="655"/>
                </a:lnTo>
                <a:lnTo>
                  <a:pt x="728" y="694"/>
                </a:lnTo>
                <a:lnTo>
                  <a:pt x="694" y="729"/>
                </a:lnTo>
                <a:lnTo>
                  <a:pt x="655" y="759"/>
                </a:lnTo>
                <a:lnTo>
                  <a:pt x="612" y="785"/>
                </a:lnTo>
                <a:lnTo>
                  <a:pt x="567" y="806"/>
                </a:lnTo>
                <a:lnTo>
                  <a:pt x="520" y="822"/>
                </a:lnTo>
                <a:lnTo>
                  <a:pt x="469" y="831"/>
                </a:lnTo>
                <a:lnTo>
                  <a:pt x="417" y="834"/>
                </a:lnTo>
                <a:lnTo>
                  <a:pt x="365" y="831"/>
                </a:lnTo>
                <a:lnTo>
                  <a:pt x="314" y="822"/>
                </a:lnTo>
                <a:lnTo>
                  <a:pt x="266" y="806"/>
                </a:lnTo>
                <a:lnTo>
                  <a:pt x="221" y="785"/>
                </a:lnTo>
                <a:lnTo>
                  <a:pt x="179" y="759"/>
                </a:lnTo>
                <a:lnTo>
                  <a:pt x="140" y="729"/>
                </a:lnTo>
                <a:lnTo>
                  <a:pt x="105" y="694"/>
                </a:lnTo>
                <a:lnTo>
                  <a:pt x="75" y="655"/>
                </a:lnTo>
                <a:lnTo>
                  <a:pt x="48" y="613"/>
                </a:lnTo>
                <a:lnTo>
                  <a:pt x="27" y="568"/>
                </a:lnTo>
                <a:lnTo>
                  <a:pt x="12" y="519"/>
                </a:lnTo>
                <a:lnTo>
                  <a:pt x="3" y="470"/>
                </a:lnTo>
                <a:lnTo>
                  <a:pt x="0" y="417"/>
                </a:lnTo>
                <a:lnTo>
                  <a:pt x="3" y="364"/>
                </a:lnTo>
                <a:lnTo>
                  <a:pt x="12" y="315"/>
                </a:lnTo>
                <a:lnTo>
                  <a:pt x="27" y="266"/>
                </a:lnTo>
                <a:lnTo>
                  <a:pt x="48" y="221"/>
                </a:lnTo>
                <a:lnTo>
                  <a:pt x="74" y="179"/>
                </a:lnTo>
                <a:lnTo>
                  <a:pt x="104" y="140"/>
                </a:lnTo>
                <a:lnTo>
                  <a:pt x="139" y="105"/>
                </a:lnTo>
                <a:lnTo>
                  <a:pt x="178" y="74"/>
                </a:lnTo>
                <a:lnTo>
                  <a:pt x="220" y="48"/>
                </a:lnTo>
                <a:lnTo>
                  <a:pt x="265" y="28"/>
                </a:lnTo>
                <a:lnTo>
                  <a:pt x="314" y="12"/>
                </a:lnTo>
                <a:lnTo>
                  <a:pt x="364" y="3"/>
                </a:lnTo>
                <a:lnTo>
                  <a:pt x="416" y="0"/>
                </a:lnTo>
                <a:close/>
              </a:path>
            </a:pathLst>
          </a:custGeom>
          <a:solidFill>
            <a:srgbClr val="365DA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36" name="Freeform 74">
            <a:extLst>
              <a:ext uri="{FF2B5EF4-FFF2-40B4-BE49-F238E27FC236}">
                <a16:creationId xmlns:a16="http://schemas.microsoft.com/office/drawing/2014/main" id="{57C5F76F-D638-40A9-8CCC-C2ACBA242DC4}"/>
              </a:ext>
            </a:extLst>
          </p:cNvPr>
          <p:cNvSpPr>
            <a:spLocks noEditPoints="1"/>
          </p:cNvSpPr>
          <p:nvPr/>
        </p:nvSpPr>
        <p:spPr bwMode="auto">
          <a:xfrm>
            <a:off x="7450760" y="3205748"/>
            <a:ext cx="383798" cy="382702"/>
          </a:xfrm>
          <a:custGeom>
            <a:avLst/>
            <a:gdLst>
              <a:gd name="T0" fmla="*/ 190 w 3510"/>
              <a:gd name="T1" fmla="*/ 3035 h 3500"/>
              <a:gd name="T2" fmla="*/ 203 w 3510"/>
              <a:gd name="T3" fmla="*/ 3200 h 3500"/>
              <a:gd name="T4" fmla="*/ 333 w 3510"/>
              <a:gd name="T5" fmla="*/ 3310 h 3500"/>
              <a:gd name="T6" fmla="*/ 497 w 3510"/>
              <a:gd name="T7" fmla="*/ 3297 h 3500"/>
              <a:gd name="T8" fmla="*/ 905 w 3510"/>
              <a:gd name="T9" fmla="*/ 2290 h 3500"/>
              <a:gd name="T10" fmla="*/ 2237 w 3510"/>
              <a:gd name="T11" fmla="*/ 180 h 3500"/>
              <a:gd name="T12" fmla="*/ 1892 w 3510"/>
              <a:gd name="T13" fmla="*/ 235 h 3500"/>
              <a:gd name="T14" fmla="*/ 1576 w 3510"/>
              <a:gd name="T15" fmla="*/ 401 h 3500"/>
              <a:gd name="T16" fmla="*/ 1319 w 3510"/>
              <a:gd name="T17" fmla="*/ 678 h 3500"/>
              <a:gd name="T18" fmla="*/ 1174 w 3510"/>
              <a:gd name="T19" fmla="*/ 1016 h 3500"/>
              <a:gd name="T20" fmla="*/ 1150 w 3510"/>
              <a:gd name="T21" fmla="*/ 1379 h 3500"/>
              <a:gd name="T22" fmla="*/ 1247 w 3510"/>
              <a:gd name="T23" fmla="*/ 1731 h 3500"/>
              <a:gd name="T24" fmla="*/ 1465 w 3510"/>
              <a:gd name="T25" fmla="*/ 2040 h 3500"/>
              <a:gd name="T26" fmla="*/ 1774 w 3510"/>
              <a:gd name="T27" fmla="*/ 2257 h 3500"/>
              <a:gd name="T28" fmla="*/ 2127 w 3510"/>
              <a:gd name="T29" fmla="*/ 2353 h 3500"/>
              <a:gd name="T30" fmla="*/ 2491 w 3510"/>
              <a:gd name="T31" fmla="*/ 2329 h 3500"/>
              <a:gd name="T32" fmla="*/ 2830 w 3510"/>
              <a:gd name="T33" fmla="*/ 2185 h 3500"/>
              <a:gd name="T34" fmla="*/ 3111 w 3510"/>
              <a:gd name="T35" fmla="*/ 1923 h 3500"/>
              <a:gd name="T36" fmla="*/ 3280 w 3510"/>
              <a:gd name="T37" fmla="*/ 1593 h 3500"/>
              <a:gd name="T38" fmla="*/ 3329 w 3510"/>
              <a:gd name="T39" fmla="*/ 1232 h 3500"/>
              <a:gd name="T40" fmla="*/ 3257 w 3510"/>
              <a:gd name="T41" fmla="*/ 876 h 3500"/>
              <a:gd name="T42" fmla="*/ 3063 w 3510"/>
              <a:gd name="T43" fmla="*/ 556 h 3500"/>
              <a:gd name="T44" fmla="*/ 2777 w 3510"/>
              <a:gd name="T45" fmla="*/ 321 h 3500"/>
              <a:gd name="T46" fmla="*/ 2446 w 3510"/>
              <a:gd name="T47" fmla="*/ 200 h 3500"/>
              <a:gd name="T48" fmla="*/ 2319 w 3510"/>
              <a:gd name="T49" fmla="*/ 2 h 3500"/>
              <a:gd name="T50" fmla="*/ 2717 w 3510"/>
              <a:gd name="T51" fmla="*/ 93 h 3500"/>
              <a:gd name="T52" fmla="*/ 3074 w 3510"/>
              <a:gd name="T53" fmla="*/ 312 h 3500"/>
              <a:gd name="T54" fmla="*/ 3344 w 3510"/>
              <a:gd name="T55" fmla="*/ 642 h 3500"/>
              <a:gd name="T56" fmla="*/ 3487 w 3510"/>
              <a:gd name="T57" fmla="*/ 1027 h 3500"/>
              <a:gd name="T58" fmla="*/ 3508 w 3510"/>
              <a:gd name="T59" fmla="*/ 1350 h 3500"/>
              <a:gd name="T60" fmla="*/ 3416 w 3510"/>
              <a:gd name="T61" fmla="*/ 1748 h 3500"/>
              <a:gd name="T62" fmla="*/ 3197 w 3510"/>
              <a:gd name="T63" fmla="*/ 2104 h 3500"/>
              <a:gd name="T64" fmla="*/ 2867 w 3510"/>
              <a:gd name="T65" fmla="*/ 2374 h 3500"/>
              <a:gd name="T66" fmla="*/ 2480 w 3510"/>
              <a:gd name="T67" fmla="*/ 2516 h 3500"/>
              <a:gd name="T68" fmla="*/ 2075 w 3510"/>
              <a:gd name="T69" fmla="*/ 2528 h 3500"/>
              <a:gd name="T70" fmla="*/ 1684 w 3510"/>
              <a:gd name="T71" fmla="*/ 2413 h 3500"/>
              <a:gd name="T72" fmla="*/ 1251 w 3510"/>
              <a:gd name="T73" fmla="*/ 2380 h 3500"/>
              <a:gd name="T74" fmla="*/ 1432 w 3510"/>
              <a:gd name="T75" fmla="*/ 2608 h 3500"/>
              <a:gd name="T76" fmla="*/ 647 w 3510"/>
              <a:gd name="T77" fmla="*/ 3414 h 3500"/>
              <a:gd name="T78" fmla="*/ 442 w 3510"/>
              <a:gd name="T79" fmla="*/ 3498 h 3500"/>
              <a:gd name="T80" fmla="*/ 229 w 3510"/>
              <a:gd name="T81" fmla="*/ 3462 h 3500"/>
              <a:gd name="T82" fmla="*/ 60 w 3510"/>
              <a:gd name="T83" fmla="*/ 3311 h 3500"/>
              <a:gd name="T84" fmla="*/ 0 w 3510"/>
              <a:gd name="T85" fmla="*/ 3102 h 3500"/>
              <a:gd name="T86" fmla="*/ 38 w 3510"/>
              <a:gd name="T87" fmla="*/ 2932 h 3500"/>
              <a:gd name="T88" fmla="*/ 857 w 3510"/>
              <a:gd name="T89" fmla="*/ 2085 h 3500"/>
              <a:gd name="T90" fmla="*/ 952 w 3510"/>
              <a:gd name="T91" fmla="*/ 2085 h 3500"/>
              <a:gd name="T92" fmla="*/ 1172 w 3510"/>
              <a:gd name="T93" fmla="*/ 1965 h 3500"/>
              <a:gd name="T94" fmla="*/ 1005 w 3510"/>
              <a:gd name="T95" fmla="*/ 1590 h 3500"/>
              <a:gd name="T96" fmla="*/ 967 w 3510"/>
              <a:gd name="T97" fmla="*/ 1187 h 3500"/>
              <a:gd name="T98" fmla="*/ 1057 w 3510"/>
              <a:gd name="T99" fmla="*/ 790 h 3500"/>
              <a:gd name="T100" fmla="*/ 1277 w 3510"/>
              <a:gd name="T101" fmla="*/ 435 h 3500"/>
              <a:gd name="T102" fmla="*/ 1608 w 3510"/>
              <a:gd name="T103" fmla="*/ 165 h 3500"/>
              <a:gd name="T104" fmla="*/ 1993 w 3510"/>
              <a:gd name="T105" fmla="*/ 2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0" h="3500">
                <a:moveTo>
                  <a:pt x="649" y="2545"/>
                </a:moveTo>
                <a:lnTo>
                  <a:pt x="245" y="2947"/>
                </a:lnTo>
                <a:lnTo>
                  <a:pt x="221" y="2975"/>
                </a:lnTo>
                <a:lnTo>
                  <a:pt x="203" y="3005"/>
                </a:lnTo>
                <a:lnTo>
                  <a:pt x="190" y="3035"/>
                </a:lnTo>
                <a:lnTo>
                  <a:pt x="183" y="3068"/>
                </a:lnTo>
                <a:lnTo>
                  <a:pt x="181" y="3102"/>
                </a:lnTo>
                <a:lnTo>
                  <a:pt x="183" y="3135"/>
                </a:lnTo>
                <a:lnTo>
                  <a:pt x="190" y="3168"/>
                </a:lnTo>
                <a:lnTo>
                  <a:pt x="203" y="3200"/>
                </a:lnTo>
                <a:lnTo>
                  <a:pt x="221" y="3230"/>
                </a:lnTo>
                <a:lnTo>
                  <a:pt x="245" y="3256"/>
                </a:lnTo>
                <a:lnTo>
                  <a:pt x="271" y="3279"/>
                </a:lnTo>
                <a:lnTo>
                  <a:pt x="301" y="3297"/>
                </a:lnTo>
                <a:lnTo>
                  <a:pt x="333" y="3310"/>
                </a:lnTo>
                <a:lnTo>
                  <a:pt x="366" y="3318"/>
                </a:lnTo>
                <a:lnTo>
                  <a:pt x="399" y="3320"/>
                </a:lnTo>
                <a:lnTo>
                  <a:pt x="433" y="3318"/>
                </a:lnTo>
                <a:lnTo>
                  <a:pt x="466" y="3310"/>
                </a:lnTo>
                <a:lnTo>
                  <a:pt x="497" y="3297"/>
                </a:lnTo>
                <a:lnTo>
                  <a:pt x="527" y="3279"/>
                </a:lnTo>
                <a:lnTo>
                  <a:pt x="553" y="3256"/>
                </a:lnTo>
                <a:lnTo>
                  <a:pt x="957" y="2853"/>
                </a:lnTo>
                <a:lnTo>
                  <a:pt x="649" y="2545"/>
                </a:lnTo>
                <a:close/>
                <a:moveTo>
                  <a:pt x="905" y="2290"/>
                </a:moveTo>
                <a:lnTo>
                  <a:pt x="776" y="2417"/>
                </a:lnTo>
                <a:lnTo>
                  <a:pt x="1086" y="2726"/>
                </a:lnTo>
                <a:lnTo>
                  <a:pt x="1214" y="2597"/>
                </a:lnTo>
                <a:lnTo>
                  <a:pt x="905" y="2290"/>
                </a:lnTo>
                <a:close/>
                <a:moveTo>
                  <a:pt x="2237" y="180"/>
                </a:moveTo>
                <a:lnTo>
                  <a:pt x="2167" y="182"/>
                </a:lnTo>
                <a:lnTo>
                  <a:pt x="2097" y="189"/>
                </a:lnTo>
                <a:lnTo>
                  <a:pt x="2028" y="200"/>
                </a:lnTo>
                <a:lnTo>
                  <a:pt x="1959" y="215"/>
                </a:lnTo>
                <a:lnTo>
                  <a:pt x="1892" y="235"/>
                </a:lnTo>
                <a:lnTo>
                  <a:pt x="1825" y="260"/>
                </a:lnTo>
                <a:lnTo>
                  <a:pt x="1760" y="288"/>
                </a:lnTo>
                <a:lnTo>
                  <a:pt x="1698" y="321"/>
                </a:lnTo>
                <a:lnTo>
                  <a:pt x="1636" y="360"/>
                </a:lnTo>
                <a:lnTo>
                  <a:pt x="1576" y="401"/>
                </a:lnTo>
                <a:lnTo>
                  <a:pt x="1519" y="448"/>
                </a:lnTo>
                <a:lnTo>
                  <a:pt x="1465" y="498"/>
                </a:lnTo>
                <a:lnTo>
                  <a:pt x="1411" y="556"/>
                </a:lnTo>
                <a:lnTo>
                  <a:pt x="1363" y="615"/>
                </a:lnTo>
                <a:lnTo>
                  <a:pt x="1319" y="678"/>
                </a:lnTo>
                <a:lnTo>
                  <a:pt x="1281" y="741"/>
                </a:lnTo>
                <a:lnTo>
                  <a:pt x="1247" y="808"/>
                </a:lnTo>
                <a:lnTo>
                  <a:pt x="1218" y="876"/>
                </a:lnTo>
                <a:lnTo>
                  <a:pt x="1193" y="946"/>
                </a:lnTo>
                <a:lnTo>
                  <a:pt x="1174" y="1016"/>
                </a:lnTo>
                <a:lnTo>
                  <a:pt x="1159" y="1088"/>
                </a:lnTo>
                <a:lnTo>
                  <a:pt x="1150" y="1160"/>
                </a:lnTo>
                <a:lnTo>
                  <a:pt x="1146" y="1232"/>
                </a:lnTo>
                <a:lnTo>
                  <a:pt x="1146" y="1306"/>
                </a:lnTo>
                <a:lnTo>
                  <a:pt x="1150" y="1379"/>
                </a:lnTo>
                <a:lnTo>
                  <a:pt x="1159" y="1451"/>
                </a:lnTo>
                <a:lnTo>
                  <a:pt x="1174" y="1522"/>
                </a:lnTo>
                <a:lnTo>
                  <a:pt x="1193" y="1593"/>
                </a:lnTo>
                <a:lnTo>
                  <a:pt x="1218" y="1662"/>
                </a:lnTo>
                <a:lnTo>
                  <a:pt x="1247" y="1731"/>
                </a:lnTo>
                <a:lnTo>
                  <a:pt x="1281" y="1797"/>
                </a:lnTo>
                <a:lnTo>
                  <a:pt x="1319" y="1861"/>
                </a:lnTo>
                <a:lnTo>
                  <a:pt x="1363" y="1923"/>
                </a:lnTo>
                <a:lnTo>
                  <a:pt x="1411" y="1983"/>
                </a:lnTo>
                <a:lnTo>
                  <a:pt x="1465" y="2040"/>
                </a:lnTo>
                <a:lnTo>
                  <a:pt x="1521" y="2093"/>
                </a:lnTo>
                <a:lnTo>
                  <a:pt x="1582" y="2141"/>
                </a:lnTo>
                <a:lnTo>
                  <a:pt x="1643" y="2185"/>
                </a:lnTo>
                <a:lnTo>
                  <a:pt x="1708" y="2223"/>
                </a:lnTo>
                <a:lnTo>
                  <a:pt x="1774" y="2257"/>
                </a:lnTo>
                <a:lnTo>
                  <a:pt x="1843" y="2286"/>
                </a:lnTo>
                <a:lnTo>
                  <a:pt x="1912" y="2310"/>
                </a:lnTo>
                <a:lnTo>
                  <a:pt x="1984" y="2329"/>
                </a:lnTo>
                <a:lnTo>
                  <a:pt x="2055" y="2344"/>
                </a:lnTo>
                <a:lnTo>
                  <a:pt x="2127" y="2353"/>
                </a:lnTo>
                <a:lnTo>
                  <a:pt x="2201" y="2358"/>
                </a:lnTo>
                <a:lnTo>
                  <a:pt x="2274" y="2358"/>
                </a:lnTo>
                <a:lnTo>
                  <a:pt x="2346" y="2353"/>
                </a:lnTo>
                <a:lnTo>
                  <a:pt x="2419" y="2344"/>
                </a:lnTo>
                <a:lnTo>
                  <a:pt x="2491" y="2329"/>
                </a:lnTo>
                <a:lnTo>
                  <a:pt x="2561" y="2310"/>
                </a:lnTo>
                <a:lnTo>
                  <a:pt x="2631" y="2286"/>
                </a:lnTo>
                <a:lnTo>
                  <a:pt x="2700" y="2257"/>
                </a:lnTo>
                <a:lnTo>
                  <a:pt x="2767" y="2223"/>
                </a:lnTo>
                <a:lnTo>
                  <a:pt x="2830" y="2185"/>
                </a:lnTo>
                <a:lnTo>
                  <a:pt x="2893" y="2141"/>
                </a:lnTo>
                <a:lnTo>
                  <a:pt x="2953" y="2093"/>
                </a:lnTo>
                <a:lnTo>
                  <a:pt x="3010" y="2040"/>
                </a:lnTo>
                <a:lnTo>
                  <a:pt x="3063" y="1983"/>
                </a:lnTo>
                <a:lnTo>
                  <a:pt x="3111" y="1923"/>
                </a:lnTo>
                <a:lnTo>
                  <a:pt x="3155" y="1861"/>
                </a:lnTo>
                <a:lnTo>
                  <a:pt x="3193" y="1797"/>
                </a:lnTo>
                <a:lnTo>
                  <a:pt x="3227" y="1731"/>
                </a:lnTo>
                <a:lnTo>
                  <a:pt x="3257" y="1662"/>
                </a:lnTo>
                <a:lnTo>
                  <a:pt x="3280" y="1593"/>
                </a:lnTo>
                <a:lnTo>
                  <a:pt x="3299" y="1522"/>
                </a:lnTo>
                <a:lnTo>
                  <a:pt x="3314" y="1451"/>
                </a:lnTo>
                <a:lnTo>
                  <a:pt x="3324" y="1379"/>
                </a:lnTo>
                <a:lnTo>
                  <a:pt x="3329" y="1306"/>
                </a:lnTo>
                <a:lnTo>
                  <a:pt x="3329" y="1232"/>
                </a:lnTo>
                <a:lnTo>
                  <a:pt x="3324" y="1160"/>
                </a:lnTo>
                <a:lnTo>
                  <a:pt x="3314" y="1088"/>
                </a:lnTo>
                <a:lnTo>
                  <a:pt x="3299" y="1016"/>
                </a:lnTo>
                <a:lnTo>
                  <a:pt x="3280" y="946"/>
                </a:lnTo>
                <a:lnTo>
                  <a:pt x="3257" y="876"/>
                </a:lnTo>
                <a:lnTo>
                  <a:pt x="3227" y="808"/>
                </a:lnTo>
                <a:lnTo>
                  <a:pt x="3193" y="741"/>
                </a:lnTo>
                <a:lnTo>
                  <a:pt x="3155" y="678"/>
                </a:lnTo>
                <a:lnTo>
                  <a:pt x="3111" y="615"/>
                </a:lnTo>
                <a:lnTo>
                  <a:pt x="3063" y="556"/>
                </a:lnTo>
                <a:lnTo>
                  <a:pt x="3010" y="498"/>
                </a:lnTo>
                <a:lnTo>
                  <a:pt x="2955" y="448"/>
                </a:lnTo>
                <a:lnTo>
                  <a:pt x="2898" y="401"/>
                </a:lnTo>
                <a:lnTo>
                  <a:pt x="2839" y="360"/>
                </a:lnTo>
                <a:lnTo>
                  <a:pt x="2777" y="321"/>
                </a:lnTo>
                <a:lnTo>
                  <a:pt x="2713" y="288"/>
                </a:lnTo>
                <a:lnTo>
                  <a:pt x="2648" y="260"/>
                </a:lnTo>
                <a:lnTo>
                  <a:pt x="2583" y="235"/>
                </a:lnTo>
                <a:lnTo>
                  <a:pt x="2514" y="215"/>
                </a:lnTo>
                <a:lnTo>
                  <a:pt x="2446" y="200"/>
                </a:lnTo>
                <a:lnTo>
                  <a:pt x="2376" y="189"/>
                </a:lnTo>
                <a:lnTo>
                  <a:pt x="2307" y="182"/>
                </a:lnTo>
                <a:lnTo>
                  <a:pt x="2237" y="180"/>
                </a:lnTo>
                <a:close/>
                <a:moveTo>
                  <a:pt x="2237" y="0"/>
                </a:moveTo>
                <a:lnTo>
                  <a:pt x="2319" y="2"/>
                </a:lnTo>
                <a:lnTo>
                  <a:pt x="2400" y="11"/>
                </a:lnTo>
                <a:lnTo>
                  <a:pt x="2480" y="23"/>
                </a:lnTo>
                <a:lnTo>
                  <a:pt x="2560" y="41"/>
                </a:lnTo>
                <a:lnTo>
                  <a:pt x="2639" y="65"/>
                </a:lnTo>
                <a:lnTo>
                  <a:pt x="2717" y="93"/>
                </a:lnTo>
                <a:lnTo>
                  <a:pt x="2792" y="126"/>
                </a:lnTo>
                <a:lnTo>
                  <a:pt x="2867" y="165"/>
                </a:lnTo>
                <a:lnTo>
                  <a:pt x="2938" y="209"/>
                </a:lnTo>
                <a:lnTo>
                  <a:pt x="3007" y="258"/>
                </a:lnTo>
                <a:lnTo>
                  <a:pt x="3074" y="312"/>
                </a:lnTo>
                <a:lnTo>
                  <a:pt x="3138" y="371"/>
                </a:lnTo>
                <a:lnTo>
                  <a:pt x="3197" y="435"/>
                </a:lnTo>
                <a:lnTo>
                  <a:pt x="3252" y="502"/>
                </a:lnTo>
                <a:lnTo>
                  <a:pt x="3300" y="571"/>
                </a:lnTo>
                <a:lnTo>
                  <a:pt x="3344" y="642"/>
                </a:lnTo>
                <a:lnTo>
                  <a:pt x="3383" y="716"/>
                </a:lnTo>
                <a:lnTo>
                  <a:pt x="3416" y="791"/>
                </a:lnTo>
                <a:lnTo>
                  <a:pt x="3445" y="869"/>
                </a:lnTo>
                <a:lnTo>
                  <a:pt x="3469" y="947"/>
                </a:lnTo>
                <a:lnTo>
                  <a:pt x="3487" y="1027"/>
                </a:lnTo>
                <a:lnTo>
                  <a:pt x="3499" y="1107"/>
                </a:lnTo>
                <a:lnTo>
                  <a:pt x="3508" y="1188"/>
                </a:lnTo>
                <a:lnTo>
                  <a:pt x="3510" y="1270"/>
                </a:lnTo>
                <a:lnTo>
                  <a:pt x="3510" y="1270"/>
                </a:lnTo>
                <a:lnTo>
                  <a:pt x="3508" y="1350"/>
                </a:lnTo>
                <a:lnTo>
                  <a:pt x="3499" y="1432"/>
                </a:lnTo>
                <a:lnTo>
                  <a:pt x="3487" y="1512"/>
                </a:lnTo>
                <a:lnTo>
                  <a:pt x="3469" y="1592"/>
                </a:lnTo>
                <a:lnTo>
                  <a:pt x="3445" y="1670"/>
                </a:lnTo>
                <a:lnTo>
                  <a:pt x="3416" y="1748"/>
                </a:lnTo>
                <a:lnTo>
                  <a:pt x="3383" y="1823"/>
                </a:lnTo>
                <a:lnTo>
                  <a:pt x="3344" y="1896"/>
                </a:lnTo>
                <a:lnTo>
                  <a:pt x="3300" y="1968"/>
                </a:lnTo>
                <a:lnTo>
                  <a:pt x="3252" y="2037"/>
                </a:lnTo>
                <a:lnTo>
                  <a:pt x="3197" y="2104"/>
                </a:lnTo>
                <a:lnTo>
                  <a:pt x="3138" y="2167"/>
                </a:lnTo>
                <a:lnTo>
                  <a:pt x="3074" y="2226"/>
                </a:lnTo>
                <a:lnTo>
                  <a:pt x="3007" y="2280"/>
                </a:lnTo>
                <a:lnTo>
                  <a:pt x="2938" y="2330"/>
                </a:lnTo>
                <a:lnTo>
                  <a:pt x="2867" y="2374"/>
                </a:lnTo>
                <a:lnTo>
                  <a:pt x="2792" y="2412"/>
                </a:lnTo>
                <a:lnTo>
                  <a:pt x="2717" y="2446"/>
                </a:lnTo>
                <a:lnTo>
                  <a:pt x="2639" y="2474"/>
                </a:lnTo>
                <a:lnTo>
                  <a:pt x="2560" y="2498"/>
                </a:lnTo>
                <a:lnTo>
                  <a:pt x="2480" y="2516"/>
                </a:lnTo>
                <a:lnTo>
                  <a:pt x="2400" y="2528"/>
                </a:lnTo>
                <a:lnTo>
                  <a:pt x="2319" y="2536"/>
                </a:lnTo>
                <a:lnTo>
                  <a:pt x="2237" y="2539"/>
                </a:lnTo>
                <a:lnTo>
                  <a:pt x="2156" y="2536"/>
                </a:lnTo>
                <a:lnTo>
                  <a:pt x="2075" y="2528"/>
                </a:lnTo>
                <a:lnTo>
                  <a:pt x="1994" y="2516"/>
                </a:lnTo>
                <a:lnTo>
                  <a:pt x="1915" y="2498"/>
                </a:lnTo>
                <a:lnTo>
                  <a:pt x="1837" y="2474"/>
                </a:lnTo>
                <a:lnTo>
                  <a:pt x="1759" y="2447"/>
                </a:lnTo>
                <a:lnTo>
                  <a:pt x="1684" y="2413"/>
                </a:lnTo>
                <a:lnTo>
                  <a:pt x="1610" y="2375"/>
                </a:lnTo>
                <a:lnTo>
                  <a:pt x="1538" y="2331"/>
                </a:lnTo>
                <a:lnTo>
                  <a:pt x="1469" y="2282"/>
                </a:lnTo>
                <a:lnTo>
                  <a:pt x="1403" y="2228"/>
                </a:lnTo>
                <a:lnTo>
                  <a:pt x="1251" y="2380"/>
                </a:lnTo>
                <a:lnTo>
                  <a:pt x="1405" y="2534"/>
                </a:lnTo>
                <a:lnTo>
                  <a:pt x="1419" y="2551"/>
                </a:lnTo>
                <a:lnTo>
                  <a:pt x="1427" y="2569"/>
                </a:lnTo>
                <a:lnTo>
                  <a:pt x="1432" y="2588"/>
                </a:lnTo>
                <a:lnTo>
                  <a:pt x="1432" y="2608"/>
                </a:lnTo>
                <a:lnTo>
                  <a:pt x="1427" y="2627"/>
                </a:lnTo>
                <a:lnTo>
                  <a:pt x="1419" y="2645"/>
                </a:lnTo>
                <a:lnTo>
                  <a:pt x="1405" y="2661"/>
                </a:lnTo>
                <a:lnTo>
                  <a:pt x="682" y="3383"/>
                </a:lnTo>
                <a:lnTo>
                  <a:pt x="647" y="3414"/>
                </a:lnTo>
                <a:lnTo>
                  <a:pt x="609" y="3441"/>
                </a:lnTo>
                <a:lnTo>
                  <a:pt x="570" y="3462"/>
                </a:lnTo>
                <a:lnTo>
                  <a:pt x="529" y="3479"/>
                </a:lnTo>
                <a:lnTo>
                  <a:pt x="486" y="3490"/>
                </a:lnTo>
                <a:lnTo>
                  <a:pt x="442" y="3498"/>
                </a:lnTo>
                <a:lnTo>
                  <a:pt x="399" y="3500"/>
                </a:lnTo>
                <a:lnTo>
                  <a:pt x="355" y="3498"/>
                </a:lnTo>
                <a:lnTo>
                  <a:pt x="312" y="3490"/>
                </a:lnTo>
                <a:lnTo>
                  <a:pt x="269" y="3479"/>
                </a:lnTo>
                <a:lnTo>
                  <a:pt x="229" y="3462"/>
                </a:lnTo>
                <a:lnTo>
                  <a:pt x="189" y="3441"/>
                </a:lnTo>
                <a:lnTo>
                  <a:pt x="151" y="3414"/>
                </a:lnTo>
                <a:lnTo>
                  <a:pt x="117" y="3383"/>
                </a:lnTo>
                <a:lnTo>
                  <a:pt x="86" y="3349"/>
                </a:lnTo>
                <a:lnTo>
                  <a:pt x="60" y="3311"/>
                </a:lnTo>
                <a:lnTo>
                  <a:pt x="38" y="3272"/>
                </a:lnTo>
                <a:lnTo>
                  <a:pt x="21" y="3232"/>
                </a:lnTo>
                <a:lnTo>
                  <a:pt x="10" y="3189"/>
                </a:lnTo>
                <a:lnTo>
                  <a:pt x="2" y="3146"/>
                </a:lnTo>
                <a:lnTo>
                  <a:pt x="0" y="3102"/>
                </a:lnTo>
                <a:lnTo>
                  <a:pt x="0" y="3102"/>
                </a:lnTo>
                <a:lnTo>
                  <a:pt x="2" y="3059"/>
                </a:lnTo>
                <a:lnTo>
                  <a:pt x="10" y="3015"/>
                </a:lnTo>
                <a:lnTo>
                  <a:pt x="21" y="2973"/>
                </a:lnTo>
                <a:lnTo>
                  <a:pt x="38" y="2932"/>
                </a:lnTo>
                <a:lnTo>
                  <a:pt x="60" y="2892"/>
                </a:lnTo>
                <a:lnTo>
                  <a:pt x="86" y="2855"/>
                </a:lnTo>
                <a:lnTo>
                  <a:pt x="117" y="2820"/>
                </a:lnTo>
                <a:lnTo>
                  <a:pt x="841" y="2099"/>
                </a:lnTo>
                <a:lnTo>
                  <a:pt x="857" y="2085"/>
                </a:lnTo>
                <a:lnTo>
                  <a:pt x="875" y="2077"/>
                </a:lnTo>
                <a:lnTo>
                  <a:pt x="895" y="2072"/>
                </a:lnTo>
                <a:lnTo>
                  <a:pt x="915" y="2072"/>
                </a:lnTo>
                <a:lnTo>
                  <a:pt x="934" y="2077"/>
                </a:lnTo>
                <a:lnTo>
                  <a:pt x="952" y="2085"/>
                </a:lnTo>
                <a:lnTo>
                  <a:pt x="969" y="2099"/>
                </a:lnTo>
                <a:lnTo>
                  <a:pt x="1123" y="2253"/>
                </a:lnTo>
                <a:lnTo>
                  <a:pt x="1275" y="2101"/>
                </a:lnTo>
                <a:lnTo>
                  <a:pt x="1221" y="2035"/>
                </a:lnTo>
                <a:lnTo>
                  <a:pt x="1172" y="1965"/>
                </a:lnTo>
                <a:lnTo>
                  <a:pt x="1129" y="1894"/>
                </a:lnTo>
                <a:lnTo>
                  <a:pt x="1090" y="1821"/>
                </a:lnTo>
                <a:lnTo>
                  <a:pt x="1056" y="1745"/>
                </a:lnTo>
                <a:lnTo>
                  <a:pt x="1029" y="1668"/>
                </a:lnTo>
                <a:lnTo>
                  <a:pt x="1005" y="1590"/>
                </a:lnTo>
                <a:lnTo>
                  <a:pt x="987" y="1510"/>
                </a:lnTo>
                <a:lnTo>
                  <a:pt x="974" y="1430"/>
                </a:lnTo>
                <a:lnTo>
                  <a:pt x="967" y="1349"/>
                </a:lnTo>
                <a:lnTo>
                  <a:pt x="964" y="1267"/>
                </a:lnTo>
                <a:lnTo>
                  <a:pt x="967" y="1187"/>
                </a:lnTo>
                <a:lnTo>
                  <a:pt x="974" y="1106"/>
                </a:lnTo>
                <a:lnTo>
                  <a:pt x="988" y="1026"/>
                </a:lnTo>
                <a:lnTo>
                  <a:pt x="1006" y="946"/>
                </a:lnTo>
                <a:lnTo>
                  <a:pt x="1030" y="868"/>
                </a:lnTo>
                <a:lnTo>
                  <a:pt x="1057" y="790"/>
                </a:lnTo>
                <a:lnTo>
                  <a:pt x="1091" y="715"/>
                </a:lnTo>
                <a:lnTo>
                  <a:pt x="1130" y="642"/>
                </a:lnTo>
                <a:lnTo>
                  <a:pt x="1174" y="570"/>
                </a:lnTo>
                <a:lnTo>
                  <a:pt x="1223" y="501"/>
                </a:lnTo>
                <a:lnTo>
                  <a:pt x="1277" y="435"/>
                </a:lnTo>
                <a:lnTo>
                  <a:pt x="1337" y="371"/>
                </a:lnTo>
                <a:lnTo>
                  <a:pt x="1400" y="312"/>
                </a:lnTo>
                <a:lnTo>
                  <a:pt x="1467" y="258"/>
                </a:lnTo>
                <a:lnTo>
                  <a:pt x="1536" y="209"/>
                </a:lnTo>
                <a:lnTo>
                  <a:pt x="1608" y="165"/>
                </a:lnTo>
                <a:lnTo>
                  <a:pt x="1682" y="126"/>
                </a:lnTo>
                <a:lnTo>
                  <a:pt x="1757" y="93"/>
                </a:lnTo>
                <a:lnTo>
                  <a:pt x="1835" y="65"/>
                </a:lnTo>
                <a:lnTo>
                  <a:pt x="1913" y="41"/>
                </a:lnTo>
                <a:lnTo>
                  <a:pt x="1993" y="23"/>
                </a:lnTo>
                <a:lnTo>
                  <a:pt x="2074" y="11"/>
                </a:lnTo>
                <a:lnTo>
                  <a:pt x="2156" y="2"/>
                </a:lnTo>
                <a:lnTo>
                  <a:pt x="2237" y="0"/>
                </a:lnTo>
                <a:close/>
              </a:path>
            </a:pathLst>
          </a:custGeom>
          <a:solidFill>
            <a:srgbClr val="C66626"/>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37" name="Freeform 75">
            <a:extLst>
              <a:ext uri="{FF2B5EF4-FFF2-40B4-BE49-F238E27FC236}">
                <a16:creationId xmlns:a16="http://schemas.microsoft.com/office/drawing/2014/main" id="{395395CC-1216-477C-A6AA-ED7DD08ED256}"/>
              </a:ext>
            </a:extLst>
          </p:cNvPr>
          <p:cNvSpPr>
            <a:spLocks noEditPoints="1"/>
          </p:cNvSpPr>
          <p:nvPr/>
        </p:nvSpPr>
        <p:spPr bwMode="auto">
          <a:xfrm>
            <a:off x="7599468" y="3248392"/>
            <a:ext cx="192446" cy="192444"/>
          </a:xfrm>
          <a:custGeom>
            <a:avLst/>
            <a:gdLst>
              <a:gd name="T0" fmla="*/ 760 w 1765"/>
              <a:gd name="T1" fmla="*/ 191 h 1760"/>
              <a:gd name="T2" fmla="*/ 586 w 1765"/>
              <a:gd name="T3" fmla="*/ 246 h 1760"/>
              <a:gd name="T4" fmla="*/ 432 w 1765"/>
              <a:gd name="T5" fmla="*/ 344 h 1760"/>
              <a:gd name="T6" fmla="*/ 306 w 1765"/>
              <a:gd name="T7" fmla="*/ 480 h 1760"/>
              <a:gd name="T8" fmla="*/ 222 w 1765"/>
              <a:gd name="T9" fmla="*/ 641 h 1760"/>
              <a:gd name="T10" fmla="*/ 183 w 1765"/>
              <a:gd name="T11" fmla="*/ 819 h 1760"/>
              <a:gd name="T12" fmla="*/ 192 w 1765"/>
              <a:gd name="T13" fmla="*/ 1003 h 1760"/>
              <a:gd name="T14" fmla="*/ 246 w 1765"/>
              <a:gd name="T15" fmla="*/ 1175 h 1760"/>
              <a:gd name="T16" fmla="*/ 344 w 1765"/>
              <a:gd name="T17" fmla="*/ 1329 h 1760"/>
              <a:gd name="T18" fmla="*/ 481 w 1765"/>
              <a:gd name="T19" fmla="*/ 1454 h 1760"/>
              <a:gd name="T20" fmla="*/ 641 w 1765"/>
              <a:gd name="T21" fmla="*/ 1538 h 1760"/>
              <a:gd name="T22" fmla="*/ 820 w 1765"/>
              <a:gd name="T23" fmla="*/ 1577 h 1760"/>
              <a:gd name="T24" fmla="*/ 1005 w 1765"/>
              <a:gd name="T25" fmla="*/ 1569 h 1760"/>
              <a:gd name="T26" fmla="*/ 1179 w 1765"/>
              <a:gd name="T27" fmla="*/ 1515 h 1760"/>
              <a:gd name="T28" fmla="*/ 1333 w 1765"/>
              <a:gd name="T29" fmla="*/ 1417 h 1760"/>
              <a:gd name="T30" fmla="*/ 1457 w 1765"/>
              <a:gd name="T31" fmla="*/ 1280 h 1760"/>
              <a:gd name="T32" fmla="*/ 1541 w 1765"/>
              <a:gd name="T33" fmla="*/ 1120 h 1760"/>
              <a:gd name="T34" fmla="*/ 1581 w 1765"/>
              <a:gd name="T35" fmla="*/ 942 h 1760"/>
              <a:gd name="T36" fmla="*/ 1573 w 1765"/>
              <a:gd name="T37" fmla="*/ 758 h 1760"/>
              <a:gd name="T38" fmla="*/ 1518 w 1765"/>
              <a:gd name="T39" fmla="*/ 585 h 1760"/>
              <a:gd name="T40" fmla="*/ 1420 w 1765"/>
              <a:gd name="T41" fmla="*/ 431 h 1760"/>
              <a:gd name="T42" fmla="*/ 1284 w 1765"/>
              <a:gd name="T43" fmla="*/ 307 h 1760"/>
              <a:gd name="T44" fmla="*/ 1122 w 1765"/>
              <a:gd name="T45" fmla="*/ 223 h 1760"/>
              <a:gd name="T46" fmla="*/ 944 w 1765"/>
              <a:gd name="T47" fmla="*/ 184 h 1760"/>
              <a:gd name="T48" fmla="*/ 952 w 1765"/>
              <a:gd name="T49" fmla="*/ 3 h 1760"/>
              <a:gd name="T50" fmla="*/ 1155 w 1765"/>
              <a:gd name="T51" fmla="*/ 44 h 1760"/>
              <a:gd name="T52" fmla="*/ 1342 w 1765"/>
              <a:gd name="T53" fmla="*/ 130 h 1760"/>
              <a:gd name="T54" fmla="*/ 1506 w 1765"/>
              <a:gd name="T55" fmla="*/ 258 h 1760"/>
              <a:gd name="T56" fmla="*/ 1635 w 1765"/>
              <a:gd name="T57" fmla="*/ 421 h 1760"/>
              <a:gd name="T58" fmla="*/ 1721 w 1765"/>
              <a:gd name="T59" fmla="*/ 608 h 1760"/>
              <a:gd name="T60" fmla="*/ 1761 w 1765"/>
              <a:gd name="T61" fmla="*/ 811 h 1760"/>
              <a:gd name="T62" fmla="*/ 1753 w 1765"/>
              <a:gd name="T63" fmla="*/ 1019 h 1760"/>
              <a:gd name="T64" fmla="*/ 1698 w 1765"/>
              <a:gd name="T65" fmla="*/ 1217 h 1760"/>
              <a:gd name="T66" fmla="*/ 1597 w 1765"/>
              <a:gd name="T67" fmla="*/ 1396 h 1760"/>
              <a:gd name="T68" fmla="*/ 1454 w 1765"/>
              <a:gd name="T69" fmla="*/ 1550 h 1760"/>
              <a:gd name="T70" fmla="*/ 1282 w 1765"/>
              <a:gd name="T71" fmla="*/ 1664 h 1760"/>
              <a:gd name="T72" fmla="*/ 1089 w 1765"/>
              <a:gd name="T73" fmla="*/ 1735 h 1760"/>
              <a:gd name="T74" fmla="*/ 882 w 1765"/>
              <a:gd name="T75" fmla="*/ 1760 h 1760"/>
              <a:gd name="T76" fmla="*/ 674 w 1765"/>
              <a:gd name="T77" fmla="*/ 1735 h 1760"/>
              <a:gd name="T78" fmla="*/ 482 w 1765"/>
              <a:gd name="T79" fmla="*/ 1664 h 1760"/>
              <a:gd name="T80" fmla="*/ 310 w 1765"/>
              <a:gd name="T81" fmla="*/ 1550 h 1760"/>
              <a:gd name="T82" fmla="*/ 167 w 1765"/>
              <a:gd name="T83" fmla="*/ 1396 h 1760"/>
              <a:gd name="T84" fmla="*/ 67 w 1765"/>
              <a:gd name="T85" fmla="*/ 1217 h 1760"/>
              <a:gd name="T86" fmla="*/ 11 w 1765"/>
              <a:gd name="T87" fmla="*/ 1019 h 1760"/>
              <a:gd name="T88" fmla="*/ 2 w 1765"/>
              <a:gd name="T89" fmla="*/ 811 h 1760"/>
              <a:gd name="T90" fmla="*/ 43 w 1765"/>
              <a:gd name="T91" fmla="*/ 608 h 1760"/>
              <a:gd name="T92" fmla="*/ 129 w 1765"/>
              <a:gd name="T93" fmla="*/ 421 h 1760"/>
              <a:gd name="T94" fmla="*/ 259 w 1765"/>
              <a:gd name="T95" fmla="*/ 258 h 1760"/>
              <a:gd name="T96" fmla="*/ 422 w 1765"/>
              <a:gd name="T97" fmla="*/ 130 h 1760"/>
              <a:gd name="T98" fmla="*/ 608 w 1765"/>
              <a:gd name="T99" fmla="*/ 44 h 1760"/>
              <a:gd name="T100" fmla="*/ 812 w 1765"/>
              <a:gd name="T101" fmla="*/ 3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5" h="1760">
                <a:moveTo>
                  <a:pt x="882" y="181"/>
                </a:moveTo>
                <a:lnTo>
                  <a:pt x="820" y="184"/>
                </a:lnTo>
                <a:lnTo>
                  <a:pt x="760" y="191"/>
                </a:lnTo>
                <a:lnTo>
                  <a:pt x="700" y="205"/>
                </a:lnTo>
                <a:lnTo>
                  <a:pt x="641" y="223"/>
                </a:lnTo>
                <a:lnTo>
                  <a:pt x="586" y="246"/>
                </a:lnTo>
                <a:lnTo>
                  <a:pt x="532" y="274"/>
                </a:lnTo>
                <a:lnTo>
                  <a:pt x="481" y="307"/>
                </a:lnTo>
                <a:lnTo>
                  <a:pt x="432" y="344"/>
                </a:lnTo>
                <a:lnTo>
                  <a:pt x="386" y="385"/>
                </a:lnTo>
                <a:lnTo>
                  <a:pt x="344" y="431"/>
                </a:lnTo>
                <a:lnTo>
                  <a:pt x="306" y="480"/>
                </a:lnTo>
                <a:lnTo>
                  <a:pt x="273" y="532"/>
                </a:lnTo>
                <a:lnTo>
                  <a:pt x="246" y="585"/>
                </a:lnTo>
                <a:lnTo>
                  <a:pt x="222" y="641"/>
                </a:lnTo>
                <a:lnTo>
                  <a:pt x="204" y="698"/>
                </a:lnTo>
                <a:lnTo>
                  <a:pt x="192" y="758"/>
                </a:lnTo>
                <a:lnTo>
                  <a:pt x="183" y="819"/>
                </a:lnTo>
                <a:lnTo>
                  <a:pt x="181" y="881"/>
                </a:lnTo>
                <a:lnTo>
                  <a:pt x="183" y="942"/>
                </a:lnTo>
                <a:lnTo>
                  <a:pt x="192" y="1003"/>
                </a:lnTo>
                <a:lnTo>
                  <a:pt x="204" y="1062"/>
                </a:lnTo>
                <a:lnTo>
                  <a:pt x="222" y="1120"/>
                </a:lnTo>
                <a:lnTo>
                  <a:pt x="246" y="1175"/>
                </a:lnTo>
                <a:lnTo>
                  <a:pt x="273" y="1229"/>
                </a:lnTo>
                <a:lnTo>
                  <a:pt x="306" y="1280"/>
                </a:lnTo>
                <a:lnTo>
                  <a:pt x="344" y="1329"/>
                </a:lnTo>
                <a:lnTo>
                  <a:pt x="386" y="1375"/>
                </a:lnTo>
                <a:lnTo>
                  <a:pt x="432" y="1417"/>
                </a:lnTo>
                <a:lnTo>
                  <a:pt x="481" y="1454"/>
                </a:lnTo>
                <a:lnTo>
                  <a:pt x="532" y="1487"/>
                </a:lnTo>
                <a:lnTo>
                  <a:pt x="586" y="1515"/>
                </a:lnTo>
                <a:lnTo>
                  <a:pt x="641" y="1538"/>
                </a:lnTo>
                <a:lnTo>
                  <a:pt x="700" y="1556"/>
                </a:lnTo>
                <a:lnTo>
                  <a:pt x="760" y="1569"/>
                </a:lnTo>
                <a:lnTo>
                  <a:pt x="820" y="1577"/>
                </a:lnTo>
                <a:lnTo>
                  <a:pt x="882" y="1579"/>
                </a:lnTo>
                <a:lnTo>
                  <a:pt x="944" y="1577"/>
                </a:lnTo>
                <a:lnTo>
                  <a:pt x="1005" y="1569"/>
                </a:lnTo>
                <a:lnTo>
                  <a:pt x="1065" y="1556"/>
                </a:lnTo>
                <a:lnTo>
                  <a:pt x="1122" y="1538"/>
                </a:lnTo>
                <a:lnTo>
                  <a:pt x="1179" y="1515"/>
                </a:lnTo>
                <a:lnTo>
                  <a:pt x="1232" y="1487"/>
                </a:lnTo>
                <a:lnTo>
                  <a:pt x="1284" y="1454"/>
                </a:lnTo>
                <a:lnTo>
                  <a:pt x="1333" y="1417"/>
                </a:lnTo>
                <a:lnTo>
                  <a:pt x="1379" y="1375"/>
                </a:lnTo>
                <a:lnTo>
                  <a:pt x="1420" y="1329"/>
                </a:lnTo>
                <a:lnTo>
                  <a:pt x="1457" y="1280"/>
                </a:lnTo>
                <a:lnTo>
                  <a:pt x="1490" y="1229"/>
                </a:lnTo>
                <a:lnTo>
                  <a:pt x="1518" y="1175"/>
                </a:lnTo>
                <a:lnTo>
                  <a:pt x="1541" y="1120"/>
                </a:lnTo>
                <a:lnTo>
                  <a:pt x="1559" y="1062"/>
                </a:lnTo>
                <a:lnTo>
                  <a:pt x="1573" y="1003"/>
                </a:lnTo>
                <a:lnTo>
                  <a:pt x="1581" y="942"/>
                </a:lnTo>
                <a:lnTo>
                  <a:pt x="1584" y="881"/>
                </a:lnTo>
                <a:lnTo>
                  <a:pt x="1581" y="819"/>
                </a:lnTo>
                <a:lnTo>
                  <a:pt x="1573" y="758"/>
                </a:lnTo>
                <a:lnTo>
                  <a:pt x="1559" y="698"/>
                </a:lnTo>
                <a:lnTo>
                  <a:pt x="1541" y="641"/>
                </a:lnTo>
                <a:lnTo>
                  <a:pt x="1518" y="585"/>
                </a:lnTo>
                <a:lnTo>
                  <a:pt x="1490" y="532"/>
                </a:lnTo>
                <a:lnTo>
                  <a:pt x="1457" y="480"/>
                </a:lnTo>
                <a:lnTo>
                  <a:pt x="1420" y="431"/>
                </a:lnTo>
                <a:lnTo>
                  <a:pt x="1379" y="385"/>
                </a:lnTo>
                <a:lnTo>
                  <a:pt x="1333" y="344"/>
                </a:lnTo>
                <a:lnTo>
                  <a:pt x="1284" y="307"/>
                </a:lnTo>
                <a:lnTo>
                  <a:pt x="1232" y="274"/>
                </a:lnTo>
                <a:lnTo>
                  <a:pt x="1179" y="246"/>
                </a:lnTo>
                <a:lnTo>
                  <a:pt x="1122" y="223"/>
                </a:lnTo>
                <a:lnTo>
                  <a:pt x="1065" y="205"/>
                </a:lnTo>
                <a:lnTo>
                  <a:pt x="1005" y="191"/>
                </a:lnTo>
                <a:lnTo>
                  <a:pt x="944" y="184"/>
                </a:lnTo>
                <a:lnTo>
                  <a:pt x="882" y="181"/>
                </a:lnTo>
                <a:close/>
                <a:moveTo>
                  <a:pt x="882" y="0"/>
                </a:moveTo>
                <a:lnTo>
                  <a:pt x="952" y="3"/>
                </a:lnTo>
                <a:lnTo>
                  <a:pt x="1021" y="12"/>
                </a:lnTo>
                <a:lnTo>
                  <a:pt x="1089" y="25"/>
                </a:lnTo>
                <a:lnTo>
                  <a:pt x="1155" y="44"/>
                </a:lnTo>
                <a:lnTo>
                  <a:pt x="1220" y="67"/>
                </a:lnTo>
                <a:lnTo>
                  <a:pt x="1282" y="96"/>
                </a:lnTo>
                <a:lnTo>
                  <a:pt x="1342" y="130"/>
                </a:lnTo>
                <a:lnTo>
                  <a:pt x="1400" y="168"/>
                </a:lnTo>
                <a:lnTo>
                  <a:pt x="1454" y="211"/>
                </a:lnTo>
                <a:lnTo>
                  <a:pt x="1506" y="258"/>
                </a:lnTo>
                <a:lnTo>
                  <a:pt x="1553" y="310"/>
                </a:lnTo>
                <a:lnTo>
                  <a:pt x="1597" y="364"/>
                </a:lnTo>
                <a:lnTo>
                  <a:pt x="1635" y="421"/>
                </a:lnTo>
                <a:lnTo>
                  <a:pt x="1669" y="482"/>
                </a:lnTo>
                <a:lnTo>
                  <a:pt x="1698" y="543"/>
                </a:lnTo>
                <a:lnTo>
                  <a:pt x="1721" y="608"/>
                </a:lnTo>
                <a:lnTo>
                  <a:pt x="1740" y="674"/>
                </a:lnTo>
                <a:lnTo>
                  <a:pt x="1753" y="742"/>
                </a:lnTo>
                <a:lnTo>
                  <a:pt x="1761" y="811"/>
                </a:lnTo>
                <a:lnTo>
                  <a:pt x="1765" y="881"/>
                </a:lnTo>
                <a:lnTo>
                  <a:pt x="1761" y="951"/>
                </a:lnTo>
                <a:lnTo>
                  <a:pt x="1753" y="1019"/>
                </a:lnTo>
                <a:lnTo>
                  <a:pt x="1740" y="1087"/>
                </a:lnTo>
                <a:lnTo>
                  <a:pt x="1721" y="1153"/>
                </a:lnTo>
                <a:lnTo>
                  <a:pt x="1698" y="1217"/>
                </a:lnTo>
                <a:lnTo>
                  <a:pt x="1669" y="1279"/>
                </a:lnTo>
                <a:lnTo>
                  <a:pt x="1635" y="1339"/>
                </a:lnTo>
                <a:lnTo>
                  <a:pt x="1597" y="1396"/>
                </a:lnTo>
                <a:lnTo>
                  <a:pt x="1553" y="1451"/>
                </a:lnTo>
                <a:lnTo>
                  <a:pt x="1506" y="1502"/>
                </a:lnTo>
                <a:lnTo>
                  <a:pt x="1454" y="1550"/>
                </a:lnTo>
                <a:lnTo>
                  <a:pt x="1400" y="1593"/>
                </a:lnTo>
                <a:lnTo>
                  <a:pt x="1342" y="1631"/>
                </a:lnTo>
                <a:lnTo>
                  <a:pt x="1282" y="1664"/>
                </a:lnTo>
                <a:lnTo>
                  <a:pt x="1220" y="1693"/>
                </a:lnTo>
                <a:lnTo>
                  <a:pt x="1155" y="1717"/>
                </a:lnTo>
                <a:lnTo>
                  <a:pt x="1089" y="1735"/>
                </a:lnTo>
                <a:lnTo>
                  <a:pt x="1021" y="1749"/>
                </a:lnTo>
                <a:lnTo>
                  <a:pt x="952" y="1758"/>
                </a:lnTo>
                <a:lnTo>
                  <a:pt x="882" y="1760"/>
                </a:lnTo>
                <a:lnTo>
                  <a:pt x="812" y="1758"/>
                </a:lnTo>
                <a:lnTo>
                  <a:pt x="742" y="1749"/>
                </a:lnTo>
                <a:lnTo>
                  <a:pt x="674" y="1735"/>
                </a:lnTo>
                <a:lnTo>
                  <a:pt x="608" y="1717"/>
                </a:lnTo>
                <a:lnTo>
                  <a:pt x="545" y="1693"/>
                </a:lnTo>
                <a:lnTo>
                  <a:pt x="482" y="1664"/>
                </a:lnTo>
                <a:lnTo>
                  <a:pt x="422" y="1631"/>
                </a:lnTo>
                <a:lnTo>
                  <a:pt x="365" y="1593"/>
                </a:lnTo>
                <a:lnTo>
                  <a:pt x="310" y="1550"/>
                </a:lnTo>
                <a:lnTo>
                  <a:pt x="259" y="1502"/>
                </a:lnTo>
                <a:lnTo>
                  <a:pt x="211" y="1451"/>
                </a:lnTo>
                <a:lnTo>
                  <a:pt x="167" y="1396"/>
                </a:lnTo>
                <a:lnTo>
                  <a:pt x="129" y="1339"/>
                </a:lnTo>
                <a:lnTo>
                  <a:pt x="96" y="1279"/>
                </a:lnTo>
                <a:lnTo>
                  <a:pt x="67" y="1217"/>
                </a:lnTo>
                <a:lnTo>
                  <a:pt x="43" y="1153"/>
                </a:lnTo>
                <a:lnTo>
                  <a:pt x="25" y="1087"/>
                </a:lnTo>
                <a:lnTo>
                  <a:pt x="11" y="1019"/>
                </a:lnTo>
                <a:lnTo>
                  <a:pt x="2" y="951"/>
                </a:lnTo>
                <a:lnTo>
                  <a:pt x="0" y="881"/>
                </a:lnTo>
                <a:lnTo>
                  <a:pt x="2" y="811"/>
                </a:lnTo>
                <a:lnTo>
                  <a:pt x="11" y="742"/>
                </a:lnTo>
                <a:lnTo>
                  <a:pt x="25" y="674"/>
                </a:lnTo>
                <a:lnTo>
                  <a:pt x="43" y="608"/>
                </a:lnTo>
                <a:lnTo>
                  <a:pt x="67" y="543"/>
                </a:lnTo>
                <a:lnTo>
                  <a:pt x="96" y="482"/>
                </a:lnTo>
                <a:lnTo>
                  <a:pt x="129" y="421"/>
                </a:lnTo>
                <a:lnTo>
                  <a:pt x="167" y="364"/>
                </a:lnTo>
                <a:lnTo>
                  <a:pt x="211" y="310"/>
                </a:lnTo>
                <a:lnTo>
                  <a:pt x="259" y="258"/>
                </a:lnTo>
                <a:lnTo>
                  <a:pt x="310" y="211"/>
                </a:lnTo>
                <a:lnTo>
                  <a:pt x="365" y="168"/>
                </a:lnTo>
                <a:lnTo>
                  <a:pt x="422" y="130"/>
                </a:lnTo>
                <a:lnTo>
                  <a:pt x="482" y="96"/>
                </a:lnTo>
                <a:lnTo>
                  <a:pt x="545" y="67"/>
                </a:lnTo>
                <a:lnTo>
                  <a:pt x="608" y="44"/>
                </a:lnTo>
                <a:lnTo>
                  <a:pt x="674" y="25"/>
                </a:lnTo>
                <a:lnTo>
                  <a:pt x="742" y="12"/>
                </a:lnTo>
                <a:lnTo>
                  <a:pt x="812" y="3"/>
                </a:lnTo>
                <a:lnTo>
                  <a:pt x="882" y="0"/>
                </a:lnTo>
                <a:close/>
              </a:path>
            </a:pathLst>
          </a:custGeom>
          <a:solidFill>
            <a:srgbClr val="C66626"/>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38" name="Freeform 76">
            <a:extLst>
              <a:ext uri="{FF2B5EF4-FFF2-40B4-BE49-F238E27FC236}">
                <a16:creationId xmlns:a16="http://schemas.microsoft.com/office/drawing/2014/main" id="{71022874-234A-4684-B6CE-29C91309EB7B}"/>
              </a:ext>
            </a:extLst>
          </p:cNvPr>
          <p:cNvSpPr>
            <a:spLocks/>
          </p:cNvSpPr>
          <p:nvPr/>
        </p:nvSpPr>
        <p:spPr bwMode="auto">
          <a:xfrm>
            <a:off x="7655234" y="3305251"/>
            <a:ext cx="79822" cy="78727"/>
          </a:xfrm>
          <a:custGeom>
            <a:avLst/>
            <a:gdLst>
              <a:gd name="T0" fmla="*/ 363 w 726"/>
              <a:gd name="T1" fmla="*/ 0 h 723"/>
              <a:gd name="T2" fmla="*/ 387 w 726"/>
              <a:gd name="T3" fmla="*/ 3 h 723"/>
              <a:gd name="T4" fmla="*/ 409 w 726"/>
              <a:gd name="T5" fmla="*/ 12 h 723"/>
              <a:gd name="T6" fmla="*/ 427 w 726"/>
              <a:gd name="T7" fmla="*/ 26 h 723"/>
              <a:gd name="T8" fmla="*/ 442 w 726"/>
              <a:gd name="T9" fmla="*/ 44 h 723"/>
              <a:gd name="T10" fmla="*/ 450 w 726"/>
              <a:gd name="T11" fmla="*/ 66 h 723"/>
              <a:gd name="T12" fmla="*/ 453 w 726"/>
              <a:gd name="T13" fmla="*/ 90 h 723"/>
              <a:gd name="T14" fmla="*/ 453 w 726"/>
              <a:gd name="T15" fmla="*/ 271 h 723"/>
              <a:gd name="T16" fmla="*/ 635 w 726"/>
              <a:gd name="T17" fmla="*/ 271 h 723"/>
              <a:gd name="T18" fmla="*/ 660 w 726"/>
              <a:gd name="T19" fmla="*/ 275 h 723"/>
              <a:gd name="T20" fmla="*/ 681 w 726"/>
              <a:gd name="T21" fmla="*/ 283 h 723"/>
              <a:gd name="T22" fmla="*/ 699 w 726"/>
              <a:gd name="T23" fmla="*/ 298 h 723"/>
              <a:gd name="T24" fmla="*/ 714 w 726"/>
              <a:gd name="T25" fmla="*/ 316 h 723"/>
              <a:gd name="T26" fmla="*/ 722 w 726"/>
              <a:gd name="T27" fmla="*/ 337 h 723"/>
              <a:gd name="T28" fmla="*/ 726 w 726"/>
              <a:gd name="T29" fmla="*/ 362 h 723"/>
              <a:gd name="T30" fmla="*/ 722 w 726"/>
              <a:gd name="T31" fmla="*/ 385 h 723"/>
              <a:gd name="T32" fmla="*/ 714 w 726"/>
              <a:gd name="T33" fmla="*/ 407 h 723"/>
              <a:gd name="T34" fmla="*/ 699 w 726"/>
              <a:gd name="T35" fmla="*/ 425 h 723"/>
              <a:gd name="T36" fmla="*/ 681 w 726"/>
              <a:gd name="T37" fmla="*/ 439 h 723"/>
              <a:gd name="T38" fmla="*/ 660 w 726"/>
              <a:gd name="T39" fmla="*/ 449 h 723"/>
              <a:gd name="T40" fmla="*/ 635 w 726"/>
              <a:gd name="T41" fmla="*/ 452 h 723"/>
              <a:gd name="T42" fmla="*/ 453 w 726"/>
              <a:gd name="T43" fmla="*/ 452 h 723"/>
              <a:gd name="T44" fmla="*/ 453 w 726"/>
              <a:gd name="T45" fmla="*/ 633 h 723"/>
              <a:gd name="T46" fmla="*/ 450 w 726"/>
              <a:gd name="T47" fmla="*/ 656 h 723"/>
              <a:gd name="T48" fmla="*/ 442 w 726"/>
              <a:gd name="T49" fmla="*/ 679 h 723"/>
              <a:gd name="T50" fmla="*/ 427 w 726"/>
              <a:gd name="T51" fmla="*/ 697 h 723"/>
              <a:gd name="T52" fmla="*/ 409 w 726"/>
              <a:gd name="T53" fmla="*/ 710 h 723"/>
              <a:gd name="T54" fmla="*/ 387 w 726"/>
              <a:gd name="T55" fmla="*/ 720 h 723"/>
              <a:gd name="T56" fmla="*/ 363 w 726"/>
              <a:gd name="T57" fmla="*/ 723 h 723"/>
              <a:gd name="T58" fmla="*/ 339 w 726"/>
              <a:gd name="T59" fmla="*/ 720 h 723"/>
              <a:gd name="T60" fmla="*/ 317 w 726"/>
              <a:gd name="T61" fmla="*/ 710 h 723"/>
              <a:gd name="T62" fmla="*/ 299 w 726"/>
              <a:gd name="T63" fmla="*/ 697 h 723"/>
              <a:gd name="T64" fmla="*/ 285 w 726"/>
              <a:gd name="T65" fmla="*/ 679 h 723"/>
              <a:gd name="T66" fmla="*/ 276 w 726"/>
              <a:gd name="T67" fmla="*/ 656 h 723"/>
              <a:gd name="T68" fmla="*/ 272 w 726"/>
              <a:gd name="T69" fmla="*/ 633 h 723"/>
              <a:gd name="T70" fmla="*/ 272 w 726"/>
              <a:gd name="T71" fmla="*/ 452 h 723"/>
              <a:gd name="T72" fmla="*/ 91 w 726"/>
              <a:gd name="T73" fmla="*/ 452 h 723"/>
              <a:gd name="T74" fmla="*/ 67 w 726"/>
              <a:gd name="T75" fmla="*/ 449 h 723"/>
              <a:gd name="T76" fmla="*/ 45 w 726"/>
              <a:gd name="T77" fmla="*/ 439 h 723"/>
              <a:gd name="T78" fmla="*/ 27 w 726"/>
              <a:gd name="T79" fmla="*/ 425 h 723"/>
              <a:gd name="T80" fmla="*/ 13 w 726"/>
              <a:gd name="T81" fmla="*/ 407 h 723"/>
              <a:gd name="T82" fmla="*/ 3 w 726"/>
              <a:gd name="T83" fmla="*/ 385 h 723"/>
              <a:gd name="T84" fmla="*/ 0 w 726"/>
              <a:gd name="T85" fmla="*/ 362 h 723"/>
              <a:gd name="T86" fmla="*/ 3 w 726"/>
              <a:gd name="T87" fmla="*/ 337 h 723"/>
              <a:gd name="T88" fmla="*/ 13 w 726"/>
              <a:gd name="T89" fmla="*/ 316 h 723"/>
              <a:gd name="T90" fmla="*/ 27 w 726"/>
              <a:gd name="T91" fmla="*/ 298 h 723"/>
              <a:gd name="T92" fmla="*/ 45 w 726"/>
              <a:gd name="T93" fmla="*/ 283 h 723"/>
              <a:gd name="T94" fmla="*/ 67 w 726"/>
              <a:gd name="T95" fmla="*/ 275 h 723"/>
              <a:gd name="T96" fmla="*/ 91 w 726"/>
              <a:gd name="T97" fmla="*/ 271 h 723"/>
              <a:gd name="T98" fmla="*/ 272 w 726"/>
              <a:gd name="T99" fmla="*/ 271 h 723"/>
              <a:gd name="T100" fmla="*/ 272 w 726"/>
              <a:gd name="T101" fmla="*/ 90 h 723"/>
              <a:gd name="T102" fmla="*/ 276 w 726"/>
              <a:gd name="T103" fmla="*/ 66 h 723"/>
              <a:gd name="T104" fmla="*/ 285 w 726"/>
              <a:gd name="T105" fmla="*/ 44 h 723"/>
              <a:gd name="T106" fmla="*/ 299 w 726"/>
              <a:gd name="T107" fmla="*/ 26 h 723"/>
              <a:gd name="T108" fmla="*/ 317 w 726"/>
              <a:gd name="T109" fmla="*/ 12 h 723"/>
              <a:gd name="T110" fmla="*/ 339 w 726"/>
              <a:gd name="T111" fmla="*/ 3 h 723"/>
              <a:gd name="T112" fmla="*/ 363 w 726"/>
              <a:gd name="T113" fmla="*/ 0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6" h="723">
                <a:moveTo>
                  <a:pt x="363" y="0"/>
                </a:moveTo>
                <a:lnTo>
                  <a:pt x="387" y="3"/>
                </a:lnTo>
                <a:lnTo>
                  <a:pt x="409" y="12"/>
                </a:lnTo>
                <a:lnTo>
                  <a:pt x="427" y="26"/>
                </a:lnTo>
                <a:lnTo>
                  <a:pt x="442" y="44"/>
                </a:lnTo>
                <a:lnTo>
                  <a:pt x="450" y="66"/>
                </a:lnTo>
                <a:lnTo>
                  <a:pt x="453" y="90"/>
                </a:lnTo>
                <a:lnTo>
                  <a:pt x="453" y="271"/>
                </a:lnTo>
                <a:lnTo>
                  <a:pt x="635" y="271"/>
                </a:lnTo>
                <a:lnTo>
                  <a:pt x="660" y="275"/>
                </a:lnTo>
                <a:lnTo>
                  <a:pt x="681" y="283"/>
                </a:lnTo>
                <a:lnTo>
                  <a:pt x="699" y="298"/>
                </a:lnTo>
                <a:lnTo>
                  <a:pt x="714" y="316"/>
                </a:lnTo>
                <a:lnTo>
                  <a:pt x="722" y="337"/>
                </a:lnTo>
                <a:lnTo>
                  <a:pt x="726" y="362"/>
                </a:lnTo>
                <a:lnTo>
                  <a:pt x="722" y="385"/>
                </a:lnTo>
                <a:lnTo>
                  <a:pt x="714" y="407"/>
                </a:lnTo>
                <a:lnTo>
                  <a:pt x="699" y="425"/>
                </a:lnTo>
                <a:lnTo>
                  <a:pt x="681" y="439"/>
                </a:lnTo>
                <a:lnTo>
                  <a:pt x="660" y="449"/>
                </a:lnTo>
                <a:lnTo>
                  <a:pt x="635" y="452"/>
                </a:lnTo>
                <a:lnTo>
                  <a:pt x="453" y="452"/>
                </a:lnTo>
                <a:lnTo>
                  <a:pt x="453" y="633"/>
                </a:lnTo>
                <a:lnTo>
                  <a:pt x="450" y="656"/>
                </a:lnTo>
                <a:lnTo>
                  <a:pt x="442" y="679"/>
                </a:lnTo>
                <a:lnTo>
                  <a:pt x="427" y="697"/>
                </a:lnTo>
                <a:lnTo>
                  <a:pt x="409" y="710"/>
                </a:lnTo>
                <a:lnTo>
                  <a:pt x="387" y="720"/>
                </a:lnTo>
                <a:lnTo>
                  <a:pt x="363" y="723"/>
                </a:lnTo>
                <a:lnTo>
                  <a:pt x="339" y="720"/>
                </a:lnTo>
                <a:lnTo>
                  <a:pt x="317" y="710"/>
                </a:lnTo>
                <a:lnTo>
                  <a:pt x="299" y="697"/>
                </a:lnTo>
                <a:lnTo>
                  <a:pt x="285" y="679"/>
                </a:lnTo>
                <a:lnTo>
                  <a:pt x="276" y="656"/>
                </a:lnTo>
                <a:lnTo>
                  <a:pt x="272" y="633"/>
                </a:lnTo>
                <a:lnTo>
                  <a:pt x="272" y="452"/>
                </a:lnTo>
                <a:lnTo>
                  <a:pt x="91" y="452"/>
                </a:lnTo>
                <a:lnTo>
                  <a:pt x="67" y="449"/>
                </a:lnTo>
                <a:lnTo>
                  <a:pt x="45" y="439"/>
                </a:lnTo>
                <a:lnTo>
                  <a:pt x="27" y="425"/>
                </a:lnTo>
                <a:lnTo>
                  <a:pt x="13" y="407"/>
                </a:lnTo>
                <a:lnTo>
                  <a:pt x="3" y="385"/>
                </a:lnTo>
                <a:lnTo>
                  <a:pt x="0" y="362"/>
                </a:lnTo>
                <a:lnTo>
                  <a:pt x="3" y="337"/>
                </a:lnTo>
                <a:lnTo>
                  <a:pt x="13" y="316"/>
                </a:lnTo>
                <a:lnTo>
                  <a:pt x="27" y="298"/>
                </a:lnTo>
                <a:lnTo>
                  <a:pt x="45" y="283"/>
                </a:lnTo>
                <a:lnTo>
                  <a:pt x="67" y="275"/>
                </a:lnTo>
                <a:lnTo>
                  <a:pt x="91" y="271"/>
                </a:lnTo>
                <a:lnTo>
                  <a:pt x="272" y="271"/>
                </a:lnTo>
                <a:lnTo>
                  <a:pt x="272" y="90"/>
                </a:lnTo>
                <a:lnTo>
                  <a:pt x="276" y="66"/>
                </a:lnTo>
                <a:lnTo>
                  <a:pt x="285" y="44"/>
                </a:lnTo>
                <a:lnTo>
                  <a:pt x="299" y="26"/>
                </a:lnTo>
                <a:lnTo>
                  <a:pt x="317" y="12"/>
                </a:lnTo>
                <a:lnTo>
                  <a:pt x="339" y="3"/>
                </a:lnTo>
                <a:lnTo>
                  <a:pt x="363" y="0"/>
                </a:lnTo>
                <a:close/>
              </a:path>
            </a:pathLst>
          </a:custGeom>
          <a:solidFill>
            <a:srgbClr val="C66626"/>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思源黑体 CN Bold" panose="020B0800000000000000" pitchFamily="34" charset="-122"/>
            </a:endParaRPr>
          </a:p>
        </p:txBody>
      </p:sp>
      <p:sp>
        <p:nvSpPr>
          <p:cNvPr id="58" name="文本框 57">
            <a:extLst>
              <a:ext uri="{FF2B5EF4-FFF2-40B4-BE49-F238E27FC236}">
                <a16:creationId xmlns:a16="http://schemas.microsoft.com/office/drawing/2014/main" id="{AAD3FD1D-F89D-4B54-BB6C-3E0BD4D5A227}"/>
              </a:ext>
            </a:extLst>
          </p:cNvPr>
          <p:cNvSpPr txBox="1"/>
          <p:nvPr/>
        </p:nvSpPr>
        <p:spPr>
          <a:xfrm>
            <a:off x="6367719" y="4751521"/>
            <a:ext cx="2015538" cy="400110"/>
          </a:xfrm>
          <a:prstGeom prst="rect">
            <a:avLst/>
          </a:prstGeom>
          <a:noFill/>
        </p:spPr>
        <p:txBody>
          <a:bodyPr wrap="square" rtlCol="0">
            <a:spAutoFit/>
          </a:bodyPr>
          <a:lstStyle/>
          <a:p>
            <a:r>
              <a:rPr lang="zh-CN" altLang="en-US" sz="2000" dirty="0">
                <a:solidFill>
                  <a:srgbClr val="000000">
                    <a:lumMod val="75000"/>
                    <a:lumOff val="25000"/>
                  </a:srgbClr>
                </a:solidFill>
                <a:latin typeface="思源黑体 CN Bold" panose="020B0800000000000000" pitchFamily="34" charset="-122"/>
                <a:ea typeface="思源黑体 CN Bold" panose="020B0800000000000000" pitchFamily="34" charset="-122"/>
              </a:rPr>
              <a:t>添加标题</a:t>
            </a:r>
          </a:p>
        </p:txBody>
      </p:sp>
      <p:sp>
        <p:nvSpPr>
          <p:cNvPr id="59" name="文本框 58">
            <a:extLst>
              <a:ext uri="{FF2B5EF4-FFF2-40B4-BE49-F238E27FC236}">
                <a16:creationId xmlns:a16="http://schemas.microsoft.com/office/drawing/2014/main" id="{16F27238-6F06-41E0-987D-402E06A38604}"/>
              </a:ext>
            </a:extLst>
          </p:cNvPr>
          <p:cNvSpPr txBox="1"/>
          <p:nvPr/>
        </p:nvSpPr>
        <p:spPr>
          <a:xfrm>
            <a:off x="6367718" y="5117690"/>
            <a:ext cx="4109781" cy="6176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a:ea typeface="思源黑体 CN Light"/>
                <a:cs typeface="+mn-cs"/>
              </a:rPr>
              <a:t>单击此处键入文本单击此处键入单击此处键入文本单击</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思源黑体 CN Light"/>
              <a:ea typeface="思源黑体 CN Light"/>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a:ea typeface="思源黑体 CN Light"/>
                <a:cs typeface="+mn-cs"/>
              </a:rPr>
              <a:t>单击此处键入文本单击此处键入单击此处键入文本单击</a:t>
            </a:r>
          </a:p>
        </p:txBody>
      </p:sp>
      <p:sp>
        <p:nvSpPr>
          <p:cNvPr id="61" name="文本框 60">
            <a:extLst>
              <a:ext uri="{FF2B5EF4-FFF2-40B4-BE49-F238E27FC236}">
                <a16:creationId xmlns:a16="http://schemas.microsoft.com/office/drawing/2014/main" id="{396083BA-77D9-4F67-8B1B-ED429E6FCD60}"/>
              </a:ext>
            </a:extLst>
          </p:cNvPr>
          <p:cNvSpPr txBox="1"/>
          <p:nvPr/>
        </p:nvSpPr>
        <p:spPr>
          <a:xfrm>
            <a:off x="7479900" y="1530991"/>
            <a:ext cx="2015538" cy="400110"/>
          </a:xfrm>
          <a:prstGeom prst="rect">
            <a:avLst/>
          </a:prstGeom>
          <a:noFill/>
        </p:spPr>
        <p:txBody>
          <a:bodyPr wrap="square" rtlCol="0">
            <a:spAutoFit/>
          </a:bodyPr>
          <a:lstStyle/>
          <a:p>
            <a:r>
              <a:rPr lang="zh-CN" altLang="en-US" sz="2000" dirty="0">
                <a:solidFill>
                  <a:srgbClr val="000000">
                    <a:lumMod val="75000"/>
                    <a:lumOff val="25000"/>
                  </a:srgbClr>
                </a:solidFill>
                <a:latin typeface="思源黑体 CN Bold" panose="020B0800000000000000" pitchFamily="34" charset="-122"/>
                <a:ea typeface="思源黑体 CN Bold" panose="020B0800000000000000" pitchFamily="34" charset="-122"/>
              </a:rPr>
              <a:t>添加标题</a:t>
            </a:r>
          </a:p>
        </p:txBody>
      </p:sp>
      <p:sp>
        <p:nvSpPr>
          <p:cNvPr id="62" name="文本框 61">
            <a:extLst>
              <a:ext uri="{FF2B5EF4-FFF2-40B4-BE49-F238E27FC236}">
                <a16:creationId xmlns:a16="http://schemas.microsoft.com/office/drawing/2014/main" id="{6F348C57-0B3D-45C4-802C-05E54123648B}"/>
              </a:ext>
            </a:extLst>
          </p:cNvPr>
          <p:cNvSpPr txBox="1"/>
          <p:nvPr/>
        </p:nvSpPr>
        <p:spPr>
          <a:xfrm>
            <a:off x="7479899" y="1897160"/>
            <a:ext cx="3978675" cy="617605"/>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a:ea typeface="思源黑体 CN Light"/>
                <a:cs typeface="+mn-cs"/>
              </a:rPr>
              <a:t>单击此处键入文本单击此处键入单击此处键入文本单击</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思源黑体 CN Light"/>
              <a:ea typeface="思源黑体 CN Light"/>
              <a:cs typeface="+mn-cs"/>
            </a:endParaRPr>
          </a:p>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a:ea typeface="思源黑体 CN Light"/>
                <a:cs typeface="+mn-cs"/>
              </a:rPr>
              <a:t>单击此处键入文本单击此处键入单击此处键入文本单击</a:t>
            </a:r>
          </a:p>
        </p:txBody>
      </p:sp>
      <p:sp>
        <p:nvSpPr>
          <p:cNvPr id="64" name="文本框 63">
            <a:extLst>
              <a:ext uri="{FF2B5EF4-FFF2-40B4-BE49-F238E27FC236}">
                <a16:creationId xmlns:a16="http://schemas.microsoft.com/office/drawing/2014/main" id="{1E0F4B68-1F01-4BE5-88E9-FFFE3E00DA8B}"/>
              </a:ext>
            </a:extLst>
          </p:cNvPr>
          <p:cNvSpPr txBox="1"/>
          <p:nvPr/>
        </p:nvSpPr>
        <p:spPr>
          <a:xfrm>
            <a:off x="8340072" y="2812552"/>
            <a:ext cx="2015538" cy="400110"/>
          </a:xfrm>
          <a:prstGeom prst="rect">
            <a:avLst/>
          </a:prstGeom>
          <a:noFill/>
        </p:spPr>
        <p:txBody>
          <a:bodyPr wrap="square" rtlCol="0">
            <a:spAutoFit/>
          </a:bodyPr>
          <a:lstStyle/>
          <a:p>
            <a:r>
              <a:rPr lang="zh-CN" altLang="en-US" sz="2000" dirty="0">
                <a:solidFill>
                  <a:srgbClr val="C66626"/>
                </a:solidFill>
                <a:latin typeface="思源黑体 CN Bold" panose="020B0800000000000000" pitchFamily="34" charset="-122"/>
                <a:ea typeface="思源黑体 CN Bold" panose="020B0800000000000000" pitchFamily="34" charset="-122"/>
              </a:rPr>
              <a:t>添加标题</a:t>
            </a:r>
          </a:p>
        </p:txBody>
      </p:sp>
      <p:sp>
        <p:nvSpPr>
          <p:cNvPr id="65" name="文本框 64">
            <a:extLst>
              <a:ext uri="{FF2B5EF4-FFF2-40B4-BE49-F238E27FC236}">
                <a16:creationId xmlns:a16="http://schemas.microsoft.com/office/drawing/2014/main" id="{59255B1C-8C57-4F4F-B3FC-345D5F377C85}"/>
              </a:ext>
            </a:extLst>
          </p:cNvPr>
          <p:cNvSpPr txBox="1"/>
          <p:nvPr/>
        </p:nvSpPr>
        <p:spPr>
          <a:xfrm>
            <a:off x="8340072" y="3178721"/>
            <a:ext cx="2687473" cy="89460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a:ea typeface="思源黑体 CN Light"/>
                <a:cs typeface="+mn-cs"/>
              </a:rPr>
              <a:t>单击此处键入文本单击此处键入单击此处键入文本单击单击此处键入文本单击此处键入单击此处键入</a:t>
            </a:r>
          </a:p>
        </p:txBody>
      </p:sp>
      <p:sp>
        <p:nvSpPr>
          <p:cNvPr id="67" name="文本框 66">
            <a:extLst>
              <a:ext uri="{FF2B5EF4-FFF2-40B4-BE49-F238E27FC236}">
                <a16:creationId xmlns:a16="http://schemas.microsoft.com/office/drawing/2014/main" id="{49782729-339C-4F65-825D-FC1F83E0391B}"/>
              </a:ext>
            </a:extLst>
          </p:cNvPr>
          <p:cNvSpPr txBox="1"/>
          <p:nvPr/>
        </p:nvSpPr>
        <p:spPr>
          <a:xfrm flipH="1">
            <a:off x="1746620" y="3524345"/>
            <a:ext cx="2015538" cy="400110"/>
          </a:xfrm>
          <a:prstGeom prst="rect">
            <a:avLst/>
          </a:prstGeom>
          <a:noFill/>
        </p:spPr>
        <p:txBody>
          <a:bodyPr wrap="square" rtlCol="0">
            <a:spAutoFit/>
          </a:bodyPr>
          <a:lstStyle/>
          <a:p>
            <a:pPr algn="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添加标题</a:t>
            </a:r>
          </a:p>
        </p:txBody>
      </p:sp>
      <p:sp>
        <p:nvSpPr>
          <p:cNvPr id="68" name="文本框 67">
            <a:extLst>
              <a:ext uri="{FF2B5EF4-FFF2-40B4-BE49-F238E27FC236}">
                <a16:creationId xmlns:a16="http://schemas.microsoft.com/office/drawing/2014/main" id="{B080770B-9797-4B86-8921-A3DC9B617C08}"/>
              </a:ext>
            </a:extLst>
          </p:cNvPr>
          <p:cNvSpPr txBox="1"/>
          <p:nvPr/>
        </p:nvSpPr>
        <p:spPr>
          <a:xfrm flipH="1">
            <a:off x="819150" y="3890514"/>
            <a:ext cx="2943008" cy="894604"/>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a:ea typeface="思源黑体 CN Light"/>
                <a:cs typeface="+mn-cs"/>
              </a:rPr>
              <a:t>单击此处键入文本单击此处键入单击此处</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思源黑体 CN Light"/>
              <a:ea typeface="思源黑体 CN Light"/>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a:ea typeface="思源黑体 CN Light"/>
                <a:cs typeface="+mn-cs"/>
              </a:rPr>
              <a:t>键入文本单击单击此处键入文本单击此处</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思源黑体 CN Light"/>
              <a:ea typeface="思源黑体 CN Light"/>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Light"/>
                <a:ea typeface="思源黑体 CN Light"/>
                <a:cs typeface="+mn-cs"/>
              </a:rPr>
              <a:t>键入单击此处键入文本单击</a:t>
            </a:r>
          </a:p>
        </p:txBody>
      </p:sp>
      <p:sp>
        <p:nvSpPr>
          <p:cNvPr id="70" name="文本框 69">
            <a:extLst>
              <a:ext uri="{FF2B5EF4-FFF2-40B4-BE49-F238E27FC236}">
                <a16:creationId xmlns:a16="http://schemas.microsoft.com/office/drawing/2014/main" id="{26AC8ABF-EB91-4E9D-9900-1456F9B05638}"/>
              </a:ext>
            </a:extLst>
          </p:cNvPr>
          <p:cNvSpPr txBox="1"/>
          <p:nvPr/>
        </p:nvSpPr>
        <p:spPr>
          <a:xfrm flipH="1">
            <a:off x="3761170" y="1619141"/>
            <a:ext cx="2015538" cy="400110"/>
          </a:xfrm>
          <a:prstGeom prst="rect">
            <a:avLst/>
          </a:prstGeom>
          <a:noFill/>
        </p:spPr>
        <p:txBody>
          <a:bodyPr wrap="square" rtlCol="0">
            <a:spAutoFit/>
          </a:bodyPr>
          <a:lstStyle/>
          <a:p>
            <a:pPr algn="r"/>
            <a:r>
              <a:rPr lang="zh-CN" altLang="en-US" sz="2000" dirty="0">
                <a:solidFill>
                  <a:srgbClr val="C66626"/>
                </a:solidFill>
                <a:latin typeface="思源黑体 CN Bold" panose="020B0800000000000000" pitchFamily="34" charset="-122"/>
                <a:ea typeface="思源黑体 CN Bold" panose="020B0800000000000000" pitchFamily="34" charset="-122"/>
              </a:rPr>
              <a:t>添加标题</a:t>
            </a:r>
          </a:p>
        </p:txBody>
      </p:sp>
      <p:sp>
        <p:nvSpPr>
          <p:cNvPr id="71" name="文本框 70">
            <a:extLst>
              <a:ext uri="{FF2B5EF4-FFF2-40B4-BE49-F238E27FC236}">
                <a16:creationId xmlns:a16="http://schemas.microsoft.com/office/drawing/2014/main" id="{7CF2882A-2403-4A3C-93CA-FE5F107F011E}"/>
              </a:ext>
            </a:extLst>
          </p:cNvPr>
          <p:cNvSpPr txBox="1"/>
          <p:nvPr/>
        </p:nvSpPr>
        <p:spPr>
          <a:xfrm flipH="1">
            <a:off x="1619250" y="1985310"/>
            <a:ext cx="4157458" cy="617605"/>
          </a:xfrm>
          <a:prstGeom prst="rect">
            <a:avLst/>
          </a:prstGeom>
          <a:noFill/>
        </p:spPr>
        <p:txBody>
          <a:bodyPr wrap="square" rtlCol="0">
            <a:spAutoFit/>
          </a:bodyPr>
          <a:lstStyle/>
          <a:p>
            <a:pPr algn="r">
              <a:lnSpc>
                <a:spcPct val="150000"/>
              </a:lnSpc>
            </a:pPr>
            <a:r>
              <a:rPr lang="zh-CN" altLang="en-US" sz="1200" dirty="0">
                <a:solidFill>
                  <a:prstClr val="black">
                    <a:lumMod val="85000"/>
                    <a:lumOff val="15000"/>
                  </a:prstClr>
                </a:solidFill>
                <a:latin typeface="思源黑体 CN Light"/>
                <a:ea typeface="思源黑体 CN Light"/>
              </a:rPr>
              <a:t>单击此处键入文本单击此处键入单击此处键入文本单击单击</a:t>
            </a:r>
            <a:endParaRPr lang="en-US" altLang="zh-CN" sz="1200" dirty="0">
              <a:solidFill>
                <a:prstClr val="black">
                  <a:lumMod val="85000"/>
                  <a:lumOff val="15000"/>
                </a:prstClr>
              </a:solidFill>
              <a:latin typeface="思源黑体 CN Light"/>
              <a:ea typeface="思源黑体 CN Light"/>
            </a:endParaRPr>
          </a:p>
          <a:p>
            <a:pPr algn="r">
              <a:lnSpc>
                <a:spcPct val="150000"/>
              </a:lnSpc>
            </a:pPr>
            <a:r>
              <a:rPr lang="zh-CN" altLang="en-US" sz="1200" dirty="0">
                <a:solidFill>
                  <a:prstClr val="black">
                    <a:lumMod val="85000"/>
                    <a:lumOff val="15000"/>
                  </a:prstClr>
                </a:solidFill>
                <a:latin typeface="思源黑体 CN Light"/>
                <a:ea typeface="思源黑体 CN Light"/>
              </a:rPr>
              <a:t>此处键入文本单击此处键入单击此处键入文本单击</a:t>
            </a:r>
          </a:p>
        </p:txBody>
      </p:sp>
    </p:spTree>
    <p:extLst>
      <p:ext uri="{BB962C8B-B14F-4D97-AF65-F5344CB8AC3E}">
        <p14:creationId xmlns:p14="http://schemas.microsoft.com/office/powerpoint/2010/main" val="3749486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躺在床上&#10;&#10;低可信度描述已自动生成">
            <a:extLst>
              <a:ext uri="{FF2B5EF4-FFF2-40B4-BE49-F238E27FC236}">
                <a16:creationId xmlns:a16="http://schemas.microsoft.com/office/drawing/2014/main" id="{CF9EB6BE-D28D-405E-9CA0-347336D11713}"/>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rot="16200000" flipH="1">
            <a:off x="2667001" y="-2667000"/>
            <a:ext cx="6858000" cy="12191999"/>
          </a:xfrm>
          <a:prstGeom prst="rect">
            <a:avLst/>
          </a:prstGeom>
        </p:spPr>
      </p:pic>
      <p:pic>
        <p:nvPicPr>
          <p:cNvPr id="22" name="图片 21" descr="黑暗中的灯光&#10;&#10;低可信度描述已自动生成">
            <a:extLst>
              <a:ext uri="{FF2B5EF4-FFF2-40B4-BE49-F238E27FC236}">
                <a16:creationId xmlns:a16="http://schemas.microsoft.com/office/drawing/2014/main" id="{C15A39E9-C540-4215-9842-3314944613B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 y="1"/>
            <a:ext cx="7334250" cy="6393180"/>
          </a:xfrm>
          <a:custGeom>
            <a:avLst/>
            <a:gdLst>
              <a:gd name="connsiteX0" fmla="*/ 0 w 7334250"/>
              <a:gd name="connsiteY0" fmla="*/ 0 h 6393180"/>
              <a:gd name="connsiteX1" fmla="*/ 7334250 w 7334250"/>
              <a:gd name="connsiteY1" fmla="*/ 0 h 6393180"/>
              <a:gd name="connsiteX2" fmla="*/ 7334250 w 7334250"/>
              <a:gd name="connsiteY2" fmla="*/ 6393180 h 6393180"/>
              <a:gd name="connsiteX3" fmla="*/ 0 w 7334250"/>
              <a:gd name="connsiteY3" fmla="*/ 6393180 h 6393180"/>
            </a:gdLst>
            <a:ahLst/>
            <a:cxnLst>
              <a:cxn ang="0">
                <a:pos x="connsiteX0" y="connsiteY0"/>
              </a:cxn>
              <a:cxn ang="0">
                <a:pos x="connsiteX1" y="connsiteY1"/>
              </a:cxn>
              <a:cxn ang="0">
                <a:pos x="connsiteX2" y="connsiteY2"/>
              </a:cxn>
              <a:cxn ang="0">
                <a:pos x="connsiteX3" y="connsiteY3"/>
              </a:cxn>
            </a:cxnLst>
            <a:rect l="l" t="t" r="r" b="b"/>
            <a:pathLst>
              <a:path w="7334250" h="6393180">
                <a:moveTo>
                  <a:pt x="0" y="0"/>
                </a:moveTo>
                <a:lnTo>
                  <a:pt x="7334250" y="0"/>
                </a:lnTo>
                <a:lnTo>
                  <a:pt x="7334250" y="6393180"/>
                </a:lnTo>
                <a:lnTo>
                  <a:pt x="0" y="6393180"/>
                </a:lnTo>
                <a:close/>
              </a:path>
            </a:pathLst>
          </a:custGeom>
          <a:effectLst/>
        </p:spPr>
      </p:pic>
      <p:pic>
        <p:nvPicPr>
          <p:cNvPr id="24" name="图片 23">
            <a:extLst>
              <a:ext uri="{FF2B5EF4-FFF2-40B4-BE49-F238E27FC236}">
                <a16:creationId xmlns:a16="http://schemas.microsoft.com/office/drawing/2014/main" id="{7EC03C22-1A6A-4BC8-89D2-93979FB55422}"/>
              </a:ext>
            </a:extLst>
          </p:cNvPr>
          <p:cNvPicPr>
            <a:picLocks noChangeAspect="1"/>
          </p:cNvPicPr>
          <p:nvPr/>
        </p:nvPicPr>
        <p: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a:xfrm>
            <a:off x="1" y="2795888"/>
            <a:ext cx="4103238" cy="4062112"/>
          </a:xfrm>
          <a:custGeom>
            <a:avLst/>
            <a:gdLst>
              <a:gd name="connsiteX0" fmla="*/ 0 w 4103238"/>
              <a:gd name="connsiteY0" fmla="*/ 0 h 4062112"/>
              <a:gd name="connsiteX1" fmla="*/ 4103238 w 4103238"/>
              <a:gd name="connsiteY1" fmla="*/ 0 h 4062112"/>
              <a:gd name="connsiteX2" fmla="*/ 4103238 w 4103238"/>
              <a:gd name="connsiteY2" fmla="*/ 4062112 h 4062112"/>
              <a:gd name="connsiteX3" fmla="*/ 0 w 4103238"/>
              <a:gd name="connsiteY3" fmla="*/ 4062112 h 4062112"/>
            </a:gdLst>
            <a:ahLst/>
            <a:cxnLst>
              <a:cxn ang="0">
                <a:pos x="connsiteX0" y="connsiteY0"/>
              </a:cxn>
              <a:cxn ang="0">
                <a:pos x="connsiteX1" y="connsiteY1"/>
              </a:cxn>
              <a:cxn ang="0">
                <a:pos x="connsiteX2" y="connsiteY2"/>
              </a:cxn>
              <a:cxn ang="0">
                <a:pos x="connsiteX3" y="connsiteY3"/>
              </a:cxn>
            </a:cxnLst>
            <a:rect l="l" t="t" r="r" b="b"/>
            <a:pathLst>
              <a:path w="4103238" h="4062112">
                <a:moveTo>
                  <a:pt x="0" y="0"/>
                </a:moveTo>
                <a:lnTo>
                  <a:pt x="4103238" y="0"/>
                </a:lnTo>
                <a:lnTo>
                  <a:pt x="4103238" y="4062112"/>
                </a:lnTo>
                <a:lnTo>
                  <a:pt x="0" y="4062112"/>
                </a:lnTo>
                <a:close/>
              </a:path>
            </a:pathLst>
          </a:custGeom>
          <a:effectLst/>
        </p:spPr>
      </p:pic>
      <p:pic>
        <p:nvPicPr>
          <p:cNvPr id="4" name="图片 3">
            <a:extLst>
              <a:ext uri="{FF2B5EF4-FFF2-40B4-BE49-F238E27FC236}">
                <a16:creationId xmlns:a16="http://schemas.microsoft.com/office/drawing/2014/main" id="{2A5FF516-AE95-4430-AF71-C7231FBEBAE8}"/>
              </a:ext>
            </a:extLst>
          </p:cNvPr>
          <p:cNvPicPr>
            <a:picLocks noChangeAspect="1"/>
          </p:cNvPicPr>
          <p:nvPr/>
        </p:nvPicPr>
        <p:blipFill>
          <a:blip r:embed="rId6">
            <a:duotone>
              <a:schemeClr val="accent1">
                <a:shade val="45000"/>
                <a:satMod val="135000"/>
              </a:schemeClr>
              <a:prstClr val="white"/>
            </a:duotone>
          </a:blip>
          <a:stretch>
            <a:fillRect/>
          </a:stretch>
        </p:blipFill>
        <p:spPr>
          <a:xfrm>
            <a:off x="2492767" y="3645992"/>
            <a:ext cx="4310481" cy="2893336"/>
          </a:xfrm>
          <a:prstGeom prst="rect">
            <a:avLst/>
          </a:prstGeom>
          <a:effectLst/>
        </p:spPr>
      </p:pic>
      <p:sp>
        <p:nvSpPr>
          <p:cNvPr id="11" name="椭圆 10">
            <a:extLst>
              <a:ext uri="{FF2B5EF4-FFF2-40B4-BE49-F238E27FC236}">
                <a16:creationId xmlns:a16="http://schemas.microsoft.com/office/drawing/2014/main" id="{7A08D326-E145-426E-B13B-D0F9A6E3AB97}"/>
              </a:ext>
            </a:extLst>
          </p:cNvPr>
          <p:cNvSpPr/>
          <p:nvPr/>
        </p:nvSpPr>
        <p:spPr>
          <a:xfrm>
            <a:off x="7604548" y="1993923"/>
            <a:ext cx="407358" cy="407358"/>
          </a:xfrm>
          <a:prstGeom prst="ellipse">
            <a:avLst/>
          </a:prstGeom>
          <a:solidFill>
            <a:srgbClr val="365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微软雅黑"/>
              <a:cs typeface="+mn-cs"/>
            </a:endParaRPr>
          </a:p>
        </p:txBody>
      </p:sp>
      <p:sp>
        <p:nvSpPr>
          <p:cNvPr id="12" name="文本框 11">
            <a:extLst>
              <a:ext uri="{FF2B5EF4-FFF2-40B4-BE49-F238E27FC236}">
                <a16:creationId xmlns:a16="http://schemas.microsoft.com/office/drawing/2014/main" id="{B6CF46F1-7A3E-449F-A5FE-77AC03D6C6BD}"/>
              </a:ext>
            </a:extLst>
          </p:cNvPr>
          <p:cNvSpPr txBox="1"/>
          <p:nvPr/>
        </p:nvSpPr>
        <p:spPr>
          <a:xfrm>
            <a:off x="7701740" y="3015867"/>
            <a:ext cx="393965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文字学概论</a:t>
            </a:r>
          </a:p>
        </p:txBody>
      </p:sp>
      <p:sp>
        <p:nvSpPr>
          <p:cNvPr id="13" name="矩形 12">
            <a:extLst>
              <a:ext uri="{FF2B5EF4-FFF2-40B4-BE49-F238E27FC236}">
                <a16:creationId xmlns:a16="http://schemas.microsoft.com/office/drawing/2014/main" id="{162358C0-FBB6-4B1E-9246-791124D2AB14}"/>
              </a:ext>
            </a:extLst>
          </p:cNvPr>
          <p:cNvSpPr/>
          <p:nvPr/>
        </p:nvSpPr>
        <p:spPr>
          <a:xfrm>
            <a:off x="7688928" y="1944573"/>
            <a:ext cx="2202304" cy="769441"/>
          </a:xfrm>
          <a:prstGeom prst="rect">
            <a:avLst/>
          </a:prstGeom>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srgbClr val="C66626"/>
                </a:solidFill>
                <a:effectLst>
                  <a:outerShdw blurRad="38100" dist="63500" dir="2700000" algn="tl">
                    <a:srgbClr val="000000">
                      <a:alpha val="9000"/>
                    </a:srgbClr>
                  </a:outerShdw>
                </a:effectLst>
                <a:uLnTx/>
                <a:uFillTx/>
                <a:latin typeface="思源黑体 CN Bold" panose="020B0800000000000000" pitchFamily="34" charset="-122"/>
                <a:ea typeface="思源黑体 CN Bold" panose="020B0800000000000000" pitchFamily="34" charset="-122"/>
                <a:cs typeface="+mn-cs"/>
              </a:rPr>
              <a:t>Part 04</a:t>
            </a:r>
            <a:endParaRPr kumimoji="0" lang="zh-CN" altLang="zh-CN" sz="4400" b="0" i="0" u="none" strike="noStrike" kern="1200" cap="none" spc="0" normalizeH="0" baseline="0" noProof="0" dirty="0">
              <a:ln>
                <a:noFill/>
              </a:ln>
              <a:solidFill>
                <a:srgbClr val="C66626"/>
              </a:solidFill>
              <a:effectLst>
                <a:outerShdw blurRad="38100" dist="63500" dir="2700000" algn="tl">
                  <a:srgbClr val="000000">
                    <a:alpha val="9000"/>
                  </a:srgbClr>
                </a:outerShdw>
              </a:effectLst>
              <a:uLnTx/>
              <a:uFillTx/>
              <a:latin typeface="思源黑体 CN Bold" panose="020B0800000000000000" pitchFamily="34" charset="-122"/>
              <a:ea typeface="思源黑体 CN Bold" panose="020B0800000000000000" pitchFamily="34" charset="-122"/>
              <a:cs typeface="+mn-cs"/>
            </a:endParaRPr>
          </a:p>
        </p:txBody>
      </p:sp>
      <p:cxnSp>
        <p:nvCxnSpPr>
          <p:cNvPr id="14" name="直接连接符 13">
            <a:extLst>
              <a:ext uri="{FF2B5EF4-FFF2-40B4-BE49-F238E27FC236}">
                <a16:creationId xmlns:a16="http://schemas.microsoft.com/office/drawing/2014/main" id="{0182154B-D848-4CB3-B5E7-F4720DD8A09A}"/>
              </a:ext>
            </a:extLst>
          </p:cNvPr>
          <p:cNvCxnSpPr>
            <a:cxnSpLocks/>
          </p:cNvCxnSpPr>
          <p:nvPr/>
        </p:nvCxnSpPr>
        <p:spPr>
          <a:xfrm>
            <a:off x="7822708" y="2872216"/>
            <a:ext cx="362754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B24A8B95-6E92-46D8-A76B-2E9DE65CD425}"/>
              </a:ext>
            </a:extLst>
          </p:cNvPr>
          <p:cNvSpPr/>
          <p:nvPr/>
        </p:nvSpPr>
        <p:spPr>
          <a:xfrm>
            <a:off x="7817431" y="2849150"/>
            <a:ext cx="981359" cy="36453"/>
          </a:xfrm>
          <a:prstGeom prst="rect">
            <a:avLst/>
          </a:prstGeom>
          <a:solidFill>
            <a:srgbClr val="365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微软雅黑"/>
              <a:cs typeface="+mn-cs"/>
            </a:endParaRPr>
          </a:p>
        </p:txBody>
      </p:sp>
      <p:sp>
        <p:nvSpPr>
          <p:cNvPr id="16" name="文本框 15">
            <a:extLst>
              <a:ext uri="{FF2B5EF4-FFF2-40B4-BE49-F238E27FC236}">
                <a16:creationId xmlns:a16="http://schemas.microsoft.com/office/drawing/2014/main" id="{B974E97E-0216-44B9-ABA2-21A0BA53C15A}"/>
              </a:ext>
            </a:extLst>
          </p:cNvPr>
          <p:cNvSpPr txBox="1"/>
          <p:nvPr/>
        </p:nvSpPr>
        <p:spPr>
          <a:xfrm>
            <a:off x="7728256" y="4219233"/>
            <a:ext cx="3761322" cy="276999"/>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INTRODUCTION TO PHILOLOGY</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endParaRPr>
          </a:p>
        </p:txBody>
      </p:sp>
      <p:cxnSp>
        <p:nvCxnSpPr>
          <p:cNvPr id="18" name="直接连接符 17">
            <a:extLst>
              <a:ext uri="{FF2B5EF4-FFF2-40B4-BE49-F238E27FC236}">
                <a16:creationId xmlns:a16="http://schemas.microsoft.com/office/drawing/2014/main" id="{48F78643-1671-4840-B18B-5269957C9C75}"/>
              </a:ext>
            </a:extLst>
          </p:cNvPr>
          <p:cNvCxnSpPr>
            <a:cxnSpLocks/>
          </p:cNvCxnSpPr>
          <p:nvPr/>
        </p:nvCxnSpPr>
        <p:spPr>
          <a:xfrm>
            <a:off x="7822708" y="4028733"/>
            <a:ext cx="362754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A93E0736-898F-47F7-917E-3FB832E9114B}"/>
              </a:ext>
            </a:extLst>
          </p:cNvPr>
          <p:cNvSpPr/>
          <p:nvPr/>
        </p:nvSpPr>
        <p:spPr>
          <a:xfrm>
            <a:off x="10468567" y="3992279"/>
            <a:ext cx="981359" cy="36453"/>
          </a:xfrm>
          <a:prstGeom prst="rect">
            <a:avLst/>
          </a:prstGeom>
          <a:solidFill>
            <a:srgbClr val="365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微软雅黑"/>
              <a:cs typeface="+mn-cs"/>
            </a:endParaRPr>
          </a:p>
        </p:txBody>
      </p:sp>
      <p:pic>
        <p:nvPicPr>
          <p:cNvPr id="17" name="图片 16">
            <a:hlinkClick r:id="rId7"/>
            <a:extLst>
              <a:ext uri="{FF2B5EF4-FFF2-40B4-BE49-F238E27FC236}">
                <a16:creationId xmlns:a16="http://schemas.microsoft.com/office/drawing/2014/main" id="{359E7D48-B3DE-4198-A656-07CCB82E8C16}"/>
              </a:ext>
            </a:extLst>
          </p:cNvPr>
          <p:cNvPicPr>
            <a:picLocks noChangeAspect="1"/>
          </p:cNvPicPr>
          <p:nvPr/>
        </p:nvPicPr>
        <p:blipFill>
          <a:blip r:embed="rId8" cstate="screen">
            <a:lum/>
            <a:extLst>
              <a:ext uri="{28A0092B-C50C-407E-A947-70E740481C1C}">
                <a14:useLocalDpi xmlns:a14="http://schemas.microsoft.com/office/drawing/2010/main"/>
              </a:ext>
            </a:extLst>
          </a:blip>
          <a:stretch>
            <a:fillRect/>
          </a:stretch>
        </p:blipFill>
        <p:spPr>
          <a:xfrm>
            <a:off x="564372" y="457430"/>
            <a:ext cx="1206909" cy="295117"/>
          </a:xfrm>
          <a:prstGeom prst="rect">
            <a:avLst/>
          </a:prstGeom>
        </p:spPr>
      </p:pic>
    </p:spTree>
    <p:extLst>
      <p:ext uri="{BB962C8B-B14F-4D97-AF65-F5344CB8AC3E}">
        <p14:creationId xmlns:p14="http://schemas.microsoft.com/office/powerpoint/2010/main" val="37721129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5ED3DE4C-B58B-4CCA-8C48-D55D1FD417B9}"/>
              </a:ext>
            </a:extLst>
          </p:cNvPr>
          <p:cNvSpPr/>
          <p:nvPr/>
        </p:nvSpPr>
        <p:spPr>
          <a:xfrm>
            <a:off x="538059" y="27172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椭圆 14">
            <a:extLst>
              <a:ext uri="{FF2B5EF4-FFF2-40B4-BE49-F238E27FC236}">
                <a16:creationId xmlns:a16="http://schemas.microsoft.com/office/drawing/2014/main" id="{983022AF-D26B-4A98-ADDE-617414AB74A0}"/>
              </a:ext>
            </a:extLst>
          </p:cNvPr>
          <p:cNvSpPr/>
          <p:nvPr/>
        </p:nvSpPr>
        <p:spPr>
          <a:xfrm>
            <a:off x="349165" y="233170"/>
            <a:ext cx="787041" cy="787042"/>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弧形 15">
            <a:extLst>
              <a:ext uri="{FF2B5EF4-FFF2-40B4-BE49-F238E27FC236}">
                <a16:creationId xmlns:a16="http://schemas.microsoft.com/office/drawing/2014/main" id="{F25CEC82-0BF5-4BC5-8889-388BD246F056}"/>
              </a:ext>
            </a:extLst>
          </p:cNvPr>
          <p:cNvSpPr/>
          <p:nvPr/>
        </p:nvSpPr>
        <p:spPr>
          <a:xfrm>
            <a:off x="379982" y="263987"/>
            <a:ext cx="725407" cy="725408"/>
          </a:xfrm>
          <a:prstGeom prst="arc">
            <a:avLst>
              <a:gd name="adj1" fmla="val 11459200"/>
              <a:gd name="adj2" fmla="val 10240061"/>
            </a:avLst>
          </a:prstGeom>
          <a:no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椭圆 16">
            <a:extLst>
              <a:ext uri="{FF2B5EF4-FFF2-40B4-BE49-F238E27FC236}">
                <a16:creationId xmlns:a16="http://schemas.microsoft.com/office/drawing/2014/main" id="{4AC1396C-B78D-4ACF-BE8D-1EC170005DBE}"/>
              </a:ext>
            </a:extLst>
          </p:cNvPr>
          <p:cNvSpPr/>
          <p:nvPr/>
        </p:nvSpPr>
        <p:spPr>
          <a:xfrm>
            <a:off x="364558" y="59936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18" name="直接连接符 17">
            <a:extLst>
              <a:ext uri="{FF2B5EF4-FFF2-40B4-BE49-F238E27FC236}">
                <a16:creationId xmlns:a16="http://schemas.microsoft.com/office/drawing/2014/main" id="{7025B26F-A93E-415D-B5F0-EEBA42D2530D}"/>
              </a:ext>
            </a:extLst>
          </p:cNvPr>
          <p:cNvCxnSpPr/>
          <p:nvPr/>
        </p:nvCxnSpPr>
        <p:spPr>
          <a:xfrm flipV="1">
            <a:off x="487953" y="54602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19" name="直接连接符 18">
            <a:extLst>
              <a:ext uri="{FF2B5EF4-FFF2-40B4-BE49-F238E27FC236}">
                <a16:creationId xmlns:a16="http://schemas.microsoft.com/office/drawing/2014/main" id="{DC6766B8-40D5-484C-B932-AAAE8DC8211D}"/>
              </a:ext>
            </a:extLst>
          </p:cNvPr>
          <p:cNvCxnSpPr/>
          <p:nvPr/>
        </p:nvCxnSpPr>
        <p:spPr>
          <a:xfrm flipV="1">
            <a:off x="966765" y="42927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20" name="椭圆 19">
            <a:extLst>
              <a:ext uri="{FF2B5EF4-FFF2-40B4-BE49-F238E27FC236}">
                <a16:creationId xmlns:a16="http://schemas.microsoft.com/office/drawing/2014/main" id="{7102CAE6-C6A6-4629-904D-645005ACC288}"/>
              </a:ext>
            </a:extLst>
          </p:cNvPr>
          <p:cNvSpPr/>
          <p:nvPr/>
        </p:nvSpPr>
        <p:spPr>
          <a:xfrm>
            <a:off x="606795" y="38218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椭圆 20">
            <a:extLst>
              <a:ext uri="{FF2B5EF4-FFF2-40B4-BE49-F238E27FC236}">
                <a16:creationId xmlns:a16="http://schemas.microsoft.com/office/drawing/2014/main" id="{A34185EE-3CD5-4D27-A2B3-9447D3A1A0E6}"/>
              </a:ext>
            </a:extLst>
          </p:cNvPr>
          <p:cNvSpPr/>
          <p:nvPr/>
        </p:nvSpPr>
        <p:spPr>
          <a:xfrm>
            <a:off x="829804" y="85760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2" name="文本框 21">
            <a:extLst>
              <a:ext uri="{FF2B5EF4-FFF2-40B4-BE49-F238E27FC236}">
                <a16:creationId xmlns:a16="http://schemas.microsoft.com/office/drawing/2014/main" id="{A0FFE4B9-3C52-4220-BE47-DD4B5D16D668}"/>
              </a:ext>
            </a:extLst>
          </p:cNvPr>
          <p:cNvSpPr txBox="1"/>
          <p:nvPr/>
        </p:nvSpPr>
        <p:spPr>
          <a:xfrm>
            <a:off x="532692" y="411248"/>
            <a:ext cx="419988"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04</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23" name="文本框 22">
            <a:extLst>
              <a:ext uri="{FF2B5EF4-FFF2-40B4-BE49-F238E27FC236}">
                <a16:creationId xmlns:a16="http://schemas.microsoft.com/office/drawing/2014/main" id="{C74FFB18-4E68-43D5-BC49-6B382449F883}"/>
              </a:ext>
            </a:extLst>
          </p:cNvPr>
          <p:cNvSpPr txBox="1"/>
          <p:nvPr/>
        </p:nvSpPr>
        <p:spPr>
          <a:xfrm>
            <a:off x="1151599" y="39624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文字学概论</a:t>
            </a:r>
          </a:p>
        </p:txBody>
      </p:sp>
      <p:sp>
        <p:nvSpPr>
          <p:cNvPr id="57" name="弧形 56">
            <a:extLst>
              <a:ext uri="{FF2B5EF4-FFF2-40B4-BE49-F238E27FC236}">
                <a16:creationId xmlns:a16="http://schemas.microsoft.com/office/drawing/2014/main" id="{D8C08915-3712-45E1-B070-FE147C9AF856}"/>
              </a:ext>
            </a:extLst>
          </p:cNvPr>
          <p:cNvSpPr/>
          <p:nvPr/>
        </p:nvSpPr>
        <p:spPr>
          <a:xfrm>
            <a:off x="934353" y="1333501"/>
            <a:ext cx="4617158" cy="4617156"/>
          </a:xfrm>
          <a:prstGeom prst="arc">
            <a:avLst>
              <a:gd name="adj1" fmla="val 18371696"/>
              <a:gd name="adj2" fmla="val 3355576"/>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B7FF6235-485D-4B88-A53B-69F61775DAA2}"/>
              </a:ext>
            </a:extLst>
          </p:cNvPr>
          <p:cNvSpPr/>
          <p:nvPr/>
        </p:nvSpPr>
        <p:spPr>
          <a:xfrm>
            <a:off x="1383390" y="1782538"/>
            <a:ext cx="3719085" cy="3719082"/>
          </a:xfrm>
          <a:prstGeom prst="ellipse">
            <a:avLst/>
          </a:prstGeom>
          <a:solidFill>
            <a:srgbClr val="C66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形状">
            <a:extLst>
              <a:ext uri="{FF2B5EF4-FFF2-40B4-BE49-F238E27FC236}">
                <a16:creationId xmlns:a16="http://schemas.microsoft.com/office/drawing/2014/main" id="{05E77328-24E7-4856-A8D0-F7EA98592EEA}"/>
              </a:ext>
            </a:extLst>
          </p:cNvPr>
          <p:cNvSpPr>
            <a:spLocks noChangeAspect="1"/>
          </p:cNvSpPr>
          <p:nvPr/>
        </p:nvSpPr>
        <p:spPr bwMode="auto">
          <a:xfrm>
            <a:off x="2826854" y="2434117"/>
            <a:ext cx="832158" cy="801398"/>
          </a:xfrm>
          <a:custGeom>
            <a:avLst/>
            <a:gdLst>
              <a:gd name="connsiteX0" fmla="*/ 216243 w 609050"/>
              <a:gd name="connsiteY0" fmla="*/ 412730 h 586540"/>
              <a:gd name="connsiteX1" fmla="*/ 216243 w 609050"/>
              <a:gd name="connsiteY1" fmla="*/ 456594 h 586540"/>
              <a:gd name="connsiteX2" fmla="*/ 293953 w 609050"/>
              <a:gd name="connsiteY2" fmla="*/ 456594 h 586540"/>
              <a:gd name="connsiteX3" fmla="*/ 293953 w 609050"/>
              <a:gd name="connsiteY3" fmla="*/ 412730 h 586540"/>
              <a:gd name="connsiteX4" fmla="*/ 69884 w 609050"/>
              <a:gd name="connsiteY4" fmla="*/ 412730 h 586540"/>
              <a:gd name="connsiteX5" fmla="*/ 69884 w 609050"/>
              <a:gd name="connsiteY5" fmla="*/ 456594 h 586540"/>
              <a:gd name="connsiteX6" fmla="*/ 147595 w 609050"/>
              <a:gd name="connsiteY6" fmla="*/ 456594 h 586540"/>
              <a:gd name="connsiteX7" fmla="*/ 147595 w 609050"/>
              <a:gd name="connsiteY7" fmla="*/ 412730 h 586540"/>
              <a:gd name="connsiteX8" fmla="*/ 460769 w 609050"/>
              <a:gd name="connsiteY8" fmla="*/ 376268 h 586540"/>
              <a:gd name="connsiteX9" fmla="*/ 460769 w 609050"/>
              <a:gd name="connsiteY9" fmla="*/ 414786 h 586540"/>
              <a:gd name="connsiteX10" fmla="*/ 555916 w 609050"/>
              <a:gd name="connsiteY10" fmla="*/ 414786 h 586540"/>
              <a:gd name="connsiteX11" fmla="*/ 555916 w 609050"/>
              <a:gd name="connsiteY11" fmla="*/ 376268 h 586540"/>
              <a:gd name="connsiteX12" fmla="*/ 216243 w 609050"/>
              <a:gd name="connsiteY12" fmla="*/ 339670 h 586540"/>
              <a:gd name="connsiteX13" fmla="*/ 216243 w 609050"/>
              <a:gd name="connsiteY13" fmla="*/ 383533 h 586540"/>
              <a:gd name="connsiteX14" fmla="*/ 293953 w 609050"/>
              <a:gd name="connsiteY14" fmla="*/ 383533 h 586540"/>
              <a:gd name="connsiteX15" fmla="*/ 293953 w 609050"/>
              <a:gd name="connsiteY15" fmla="*/ 339670 h 586540"/>
              <a:gd name="connsiteX16" fmla="*/ 69884 w 609050"/>
              <a:gd name="connsiteY16" fmla="*/ 339670 h 586540"/>
              <a:gd name="connsiteX17" fmla="*/ 69884 w 609050"/>
              <a:gd name="connsiteY17" fmla="*/ 383533 h 586540"/>
              <a:gd name="connsiteX18" fmla="*/ 147595 w 609050"/>
              <a:gd name="connsiteY18" fmla="*/ 383533 h 586540"/>
              <a:gd name="connsiteX19" fmla="*/ 147595 w 609050"/>
              <a:gd name="connsiteY19" fmla="*/ 339670 h 586540"/>
              <a:gd name="connsiteX20" fmla="*/ 460769 w 609050"/>
              <a:gd name="connsiteY20" fmla="*/ 303071 h 586540"/>
              <a:gd name="connsiteX21" fmla="*/ 460769 w 609050"/>
              <a:gd name="connsiteY21" fmla="*/ 341726 h 586540"/>
              <a:gd name="connsiteX22" fmla="*/ 555916 w 609050"/>
              <a:gd name="connsiteY22" fmla="*/ 341726 h 586540"/>
              <a:gd name="connsiteX23" fmla="*/ 555916 w 609050"/>
              <a:gd name="connsiteY23" fmla="*/ 303071 h 586540"/>
              <a:gd name="connsiteX24" fmla="*/ 216243 w 609050"/>
              <a:gd name="connsiteY24" fmla="*/ 266609 h 586540"/>
              <a:gd name="connsiteX25" fmla="*/ 216243 w 609050"/>
              <a:gd name="connsiteY25" fmla="*/ 310473 h 586540"/>
              <a:gd name="connsiteX26" fmla="*/ 293953 w 609050"/>
              <a:gd name="connsiteY26" fmla="*/ 310473 h 586540"/>
              <a:gd name="connsiteX27" fmla="*/ 293953 w 609050"/>
              <a:gd name="connsiteY27" fmla="*/ 266609 h 586540"/>
              <a:gd name="connsiteX28" fmla="*/ 69884 w 609050"/>
              <a:gd name="connsiteY28" fmla="*/ 266609 h 586540"/>
              <a:gd name="connsiteX29" fmla="*/ 69884 w 609050"/>
              <a:gd name="connsiteY29" fmla="*/ 310473 h 586540"/>
              <a:gd name="connsiteX30" fmla="*/ 147595 w 609050"/>
              <a:gd name="connsiteY30" fmla="*/ 310473 h 586540"/>
              <a:gd name="connsiteX31" fmla="*/ 147595 w 609050"/>
              <a:gd name="connsiteY31" fmla="*/ 266609 h 586540"/>
              <a:gd name="connsiteX32" fmla="*/ 460769 w 609050"/>
              <a:gd name="connsiteY32" fmla="*/ 230010 h 586540"/>
              <a:gd name="connsiteX33" fmla="*/ 460769 w 609050"/>
              <a:gd name="connsiteY33" fmla="*/ 268528 h 586540"/>
              <a:gd name="connsiteX34" fmla="*/ 555916 w 609050"/>
              <a:gd name="connsiteY34" fmla="*/ 268528 h 586540"/>
              <a:gd name="connsiteX35" fmla="*/ 555916 w 609050"/>
              <a:gd name="connsiteY35" fmla="*/ 230010 h 586540"/>
              <a:gd name="connsiteX36" fmla="*/ 216243 w 609050"/>
              <a:gd name="connsiteY36" fmla="*/ 193549 h 586540"/>
              <a:gd name="connsiteX37" fmla="*/ 216243 w 609050"/>
              <a:gd name="connsiteY37" fmla="*/ 237412 h 586540"/>
              <a:gd name="connsiteX38" fmla="*/ 293953 w 609050"/>
              <a:gd name="connsiteY38" fmla="*/ 237412 h 586540"/>
              <a:gd name="connsiteX39" fmla="*/ 293953 w 609050"/>
              <a:gd name="connsiteY39" fmla="*/ 193549 h 586540"/>
              <a:gd name="connsiteX40" fmla="*/ 69884 w 609050"/>
              <a:gd name="connsiteY40" fmla="*/ 193549 h 586540"/>
              <a:gd name="connsiteX41" fmla="*/ 69884 w 609050"/>
              <a:gd name="connsiteY41" fmla="*/ 237412 h 586540"/>
              <a:gd name="connsiteX42" fmla="*/ 147595 w 609050"/>
              <a:gd name="connsiteY42" fmla="*/ 237412 h 586540"/>
              <a:gd name="connsiteX43" fmla="*/ 147595 w 609050"/>
              <a:gd name="connsiteY43" fmla="*/ 193549 h 586540"/>
              <a:gd name="connsiteX44" fmla="*/ 460769 w 609050"/>
              <a:gd name="connsiteY44" fmla="*/ 156950 h 586540"/>
              <a:gd name="connsiteX45" fmla="*/ 460769 w 609050"/>
              <a:gd name="connsiteY45" fmla="*/ 195468 h 586540"/>
              <a:gd name="connsiteX46" fmla="*/ 555916 w 609050"/>
              <a:gd name="connsiteY46" fmla="*/ 195468 h 586540"/>
              <a:gd name="connsiteX47" fmla="*/ 555916 w 609050"/>
              <a:gd name="connsiteY47" fmla="*/ 156950 h 586540"/>
              <a:gd name="connsiteX48" fmla="*/ 192926 w 609050"/>
              <a:gd name="connsiteY48" fmla="*/ 96251 h 586540"/>
              <a:gd name="connsiteX49" fmla="*/ 361366 w 609050"/>
              <a:gd name="connsiteY49" fmla="*/ 96251 h 586540"/>
              <a:gd name="connsiteX50" fmla="*/ 361366 w 609050"/>
              <a:gd name="connsiteY50" fmla="*/ 114880 h 586540"/>
              <a:gd name="connsiteX51" fmla="*/ 192926 w 609050"/>
              <a:gd name="connsiteY51" fmla="*/ 114880 h 586540"/>
              <a:gd name="connsiteX52" fmla="*/ 192926 w 609050"/>
              <a:gd name="connsiteY52" fmla="*/ 49819 h 586540"/>
              <a:gd name="connsiteX53" fmla="*/ 361366 w 609050"/>
              <a:gd name="connsiteY53" fmla="*/ 49819 h 586540"/>
              <a:gd name="connsiteX54" fmla="*/ 361366 w 609050"/>
              <a:gd name="connsiteY54" fmla="*/ 68307 h 586540"/>
              <a:gd name="connsiteX55" fmla="*/ 192926 w 609050"/>
              <a:gd name="connsiteY55" fmla="*/ 68307 h 586540"/>
              <a:gd name="connsiteX56" fmla="*/ 166130 w 609050"/>
              <a:gd name="connsiteY56" fmla="*/ 25222 h 586540"/>
              <a:gd name="connsiteX57" fmla="*/ 166130 w 609050"/>
              <a:gd name="connsiteY57" fmla="*/ 155716 h 586540"/>
              <a:gd name="connsiteX58" fmla="*/ 338987 w 609050"/>
              <a:gd name="connsiteY58" fmla="*/ 155716 h 586540"/>
              <a:gd name="connsiteX59" fmla="*/ 338987 w 609050"/>
              <a:gd name="connsiteY59" fmla="*/ 341040 h 586540"/>
              <a:gd name="connsiteX60" fmla="*/ 338987 w 609050"/>
              <a:gd name="connsiteY60" fmla="*/ 531710 h 586540"/>
              <a:gd name="connsiteX61" fmla="*/ 366721 w 609050"/>
              <a:gd name="connsiteY61" fmla="*/ 531710 h 586540"/>
              <a:gd name="connsiteX62" fmla="*/ 366721 w 609050"/>
              <a:gd name="connsiteY62" fmla="*/ 341040 h 586540"/>
              <a:gd name="connsiteX63" fmla="*/ 366721 w 609050"/>
              <a:gd name="connsiteY63" fmla="*/ 155305 h 586540"/>
              <a:gd name="connsiteX64" fmla="*/ 388002 w 609050"/>
              <a:gd name="connsiteY64" fmla="*/ 143517 h 586540"/>
              <a:gd name="connsiteX65" fmla="*/ 388002 w 609050"/>
              <a:gd name="connsiteY65" fmla="*/ 25222 h 586540"/>
              <a:gd name="connsiteX66" fmla="*/ 140867 w 609050"/>
              <a:gd name="connsiteY66" fmla="*/ 0 h 586540"/>
              <a:gd name="connsiteX67" fmla="*/ 413402 w 609050"/>
              <a:gd name="connsiteY67" fmla="*/ 0 h 586540"/>
              <a:gd name="connsiteX68" fmla="*/ 413402 w 609050"/>
              <a:gd name="connsiteY68" fmla="*/ 129398 h 586540"/>
              <a:gd name="connsiteX69" fmla="*/ 432486 w 609050"/>
              <a:gd name="connsiteY69" fmla="*/ 118843 h 586540"/>
              <a:gd name="connsiteX70" fmla="*/ 584199 w 609050"/>
              <a:gd name="connsiteY70" fmla="*/ 118843 h 586540"/>
              <a:gd name="connsiteX71" fmla="*/ 584199 w 609050"/>
              <a:gd name="connsiteY71" fmla="*/ 531710 h 586540"/>
              <a:gd name="connsiteX72" fmla="*/ 609050 w 609050"/>
              <a:gd name="connsiteY72" fmla="*/ 531710 h 586540"/>
              <a:gd name="connsiteX73" fmla="*/ 609050 w 609050"/>
              <a:gd name="connsiteY73" fmla="*/ 586540 h 586540"/>
              <a:gd name="connsiteX74" fmla="*/ 0 w 609050"/>
              <a:gd name="connsiteY74" fmla="*/ 586540 h 586540"/>
              <a:gd name="connsiteX75" fmla="*/ 0 w 609050"/>
              <a:gd name="connsiteY75" fmla="*/ 531710 h 586540"/>
              <a:gd name="connsiteX76" fmla="*/ 24851 w 609050"/>
              <a:gd name="connsiteY76" fmla="*/ 531710 h 586540"/>
              <a:gd name="connsiteX77" fmla="*/ 24851 w 609050"/>
              <a:gd name="connsiteY77" fmla="*/ 155716 h 586540"/>
              <a:gd name="connsiteX78" fmla="*/ 140867 w 609050"/>
              <a:gd name="connsiteY78" fmla="*/ 155716 h 58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050" h="586540">
                <a:moveTo>
                  <a:pt x="216243" y="412730"/>
                </a:moveTo>
                <a:lnTo>
                  <a:pt x="216243" y="456594"/>
                </a:lnTo>
                <a:lnTo>
                  <a:pt x="293953" y="456594"/>
                </a:lnTo>
                <a:lnTo>
                  <a:pt x="293953" y="412730"/>
                </a:lnTo>
                <a:close/>
                <a:moveTo>
                  <a:pt x="69884" y="412730"/>
                </a:moveTo>
                <a:lnTo>
                  <a:pt x="69884" y="456594"/>
                </a:lnTo>
                <a:lnTo>
                  <a:pt x="147595" y="456594"/>
                </a:lnTo>
                <a:lnTo>
                  <a:pt x="147595" y="412730"/>
                </a:lnTo>
                <a:close/>
                <a:moveTo>
                  <a:pt x="460769" y="376268"/>
                </a:moveTo>
                <a:lnTo>
                  <a:pt x="460769" y="414786"/>
                </a:lnTo>
                <a:lnTo>
                  <a:pt x="555916" y="414786"/>
                </a:lnTo>
                <a:lnTo>
                  <a:pt x="555916" y="376268"/>
                </a:lnTo>
                <a:close/>
                <a:moveTo>
                  <a:pt x="216243" y="339670"/>
                </a:moveTo>
                <a:lnTo>
                  <a:pt x="216243" y="383533"/>
                </a:lnTo>
                <a:lnTo>
                  <a:pt x="293953" y="383533"/>
                </a:lnTo>
                <a:lnTo>
                  <a:pt x="293953" y="339670"/>
                </a:lnTo>
                <a:close/>
                <a:moveTo>
                  <a:pt x="69884" y="339670"/>
                </a:moveTo>
                <a:lnTo>
                  <a:pt x="69884" y="383533"/>
                </a:lnTo>
                <a:lnTo>
                  <a:pt x="147595" y="383533"/>
                </a:lnTo>
                <a:lnTo>
                  <a:pt x="147595" y="339670"/>
                </a:lnTo>
                <a:close/>
                <a:moveTo>
                  <a:pt x="460769" y="303071"/>
                </a:moveTo>
                <a:lnTo>
                  <a:pt x="460769" y="341726"/>
                </a:lnTo>
                <a:lnTo>
                  <a:pt x="555916" y="341726"/>
                </a:lnTo>
                <a:lnTo>
                  <a:pt x="555916" y="303071"/>
                </a:lnTo>
                <a:close/>
                <a:moveTo>
                  <a:pt x="216243" y="266609"/>
                </a:moveTo>
                <a:lnTo>
                  <a:pt x="216243" y="310473"/>
                </a:lnTo>
                <a:lnTo>
                  <a:pt x="293953" y="310473"/>
                </a:lnTo>
                <a:lnTo>
                  <a:pt x="293953" y="266609"/>
                </a:lnTo>
                <a:close/>
                <a:moveTo>
                  <a:pt x="69884" y="266609"/>
                </a:moveTo>
                <a:lnTo>
                  <a:pt x="69884" y="310473"/>
                </a:lnTo>
                <a:lnTo>
                  <a:pt x="147595" y="310473"/>
                </a:lnTo>
                <a:lnTo>
                  <a:pt x="147595" y="266609"/>
                </a:lnTo>
                <a:close/>
                <a:moveTo>
                  <a:pt x="460769" y="230010"/>
                </a:moveTo>
                <a:lnTo>
                  <a:pt x="460769" y="268528"/>
                </a:lnTo>
                <a:lnTo>
                  <a:pt x="555916" y="268528"/>
                </a:lnTo>
                <a:lnTo>
                  <a:pt x="555916" y="230010"/>
                </a:lnTo>
                <a:close/>
                <a:moveTo>
                  <a:pt x="216243" y="193549"/>
                </a:moveTo>
                <a:lnTo>
                  <a:pt x="216243" y="237412"/>
                </a:lnTo>
                <a:lnTo>
                  <a:pt x="293953" y="237412"/>
                </a:lnTo>
                <a:lnTo>
                  <a:pt x="293953" y="193549"/>
                </a:lnTo>
                <a:close/>
                <a:moveTo>
                  <a:pt x="69884" y="193549"/>
                </a:moveTo>
                <a:lnTo>
                  <a:pt x="69884" y="237412"/>
                </a:lnTo>
                <a:lnTo>
                  <a:pt x="147595" y="237412"/>
                </a:lnTo>
                <a:lnTo>
                  <a:pt x="147595" y="193549"/>
                </a:lnTo>
                <a:close/>
                <a:moveTo>
                  <a:pt x="460769" y="156950"/>
                </a:moveTo>
                <a:lnTo>
                  <a:pt x="460769" y="195468"/>
                </a:lnTo>
                <a:lnTo>
                  <a:pt x="555916" y="195468"/>
                </a:lnTo>
                <a:lnTo>
                  <a:pt x="555916" y="156950"/>
                </a:lnTo>
                <a:close/>
                <a:moveTo>
                  <a:pt x="192926" y="96251"/>
                </a:moveTo>
                <a:lnTo>
                  <a:pt x="361366" y="96251"/>
                </a:lnTo>
                <a:lnTo>
                  <a:pt x="361366" y="114880"/>
                </a:lnTo>
                <a:lnTo>
                  <a:pt x="192926" y="114880"/>
                </a:lnTo>
                <a:close/>
                <a:moveTo>
                  <a:pt x="192926" y="49819"/>
                </a:moveTo>
                <a:lnTo>
                  <a:pt x="361366" y="49819"/>
                </a:lnTo>
                <a:lnTo>
                  <a:pt x="361366" y="68307"/>
                </a:lnTo>
                <a:lnTo>
                  <a:pt x="192926" y="68307"/>
                </a:lnTo>
                <a:close/>
                <a:moveTo>
                  <a:pt x="166130" y="25222"/>
                </a:moveTo>
                <a:lnTo>
                  <a:pt x="166130" y="155716"/>
                </a:lnTo>
                <a:lnTo>
                  <a:pt x="338987" y="155716"/>
                </a:lnTo>
                <a:lnTo>
                  <a:pt x="338987" y="341040"/>
                </a:lnTo>
                <a:lnTo>
                  <a:pt x="338987" y="531710"/>
                </a:lnTo>
                <a:lnTo>
                  <a:pt x="366721" y="531710"/>
                </a:lnTo>
                <a:lnTo>
                  <a:pt x="366721" y="341040"/>
                </a:lnTo>
                <a:lnTo>
                  <a:pt x="366721" y="155305"/>
                </a:lnTo>
                <a:lnTo>
                  <a:pt x="388002" y="143517"/>
                </a:lnTo>
                <a:lnTo>
                  <a:pt x="388002" y="25222"/>
                </a:lnTo>
                <a:close/>
                <a:moveTo>
                  <a:pt x="140867" y="0"/>
                </a:moveTo>
                <a:lnTo>
                  <a:pt x="413402" y="0"/>
                </a:lnTo>
                <a:lnTo>
                  <a:pt x="413402" y="129398"/>
                </a:lnTo>
                <a:lnTo>
                  <a:pt x="432486" y="118843"/>
                </a:lnTo>
                <a:lnTo>
                  <a:pt x="584199" y="118843"/>
                </a:lnTo>
                <a:lnTo>
                  <a:pt x="584199" y="531710"/>
                </a:lnTo>
                <a:lnTo>
                  <a:pt x="609050" y="531710"/>
                </a:lnTo>
                <a:lnTo>
                  <a:pt x="609050" y="586540"/>
                </a:lnTo>
                <a:lnTo>
                  <a:pt x="0" y="586540"/>
                </a:lnTo>
                <a:lnTo>
                  <a:pt x="0" y="531710"/>
                </a:lnTo>
                <a:lnTo>
                  <a:pt x="24851" y="531710"/>
                </a:lnTo>
                <a:lnTo>
                  <a:pt x="24851" y="155716"/>
                </a:lnTo>
                <a:lnTo>
                  <a:pt x="140867" y="155716"/>
                </a:lnTo>
                <a:close/>
              </a:path>
            </a:pathLst>
          </a:custGeom>
          <a:solidFill>
            <a:schemeClr val="bg1"/>
          </a:solidFill>
          <a:ln>
            <a:noFill/>
          </a:ln>
        </p:spPr>
      </p:sp>
      <p:sp>
        <p:nvSpPr>
          <p:cNvPr id="62" name="矩形 61">
            <a:extLst>
              <a:ext uri="{FF2B5EF4-FFF2-40B4-BE49-F238E27FC236}">
                <a16:creationId xmlns:a16="http://schemas.microsoft.com/office/drawing/2014/main" id="{7B3A149B-9004-4C93-802D-7DFCEB7617C9}"/>
              </a:ext>
            </a:extLst>
          </p:cNvPr>
          <p:cNvSpPr/>
          <p:nvPr/>
        </p:nvSpPr>
        <p:spPr>
          <a:xfrm>
            <a:off x="2062635" y="3422942"/>
            <a:ext cx="2339102" cy="52322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rPr>
              <a:t>标题文字添加</a:t>
            </a:r>
          </a:p>
        </p:txBody>
      </p:sp>
      <p:sp>
        <p:nvSpPr>
          <p:cNvPr id="63" name="文本框 62">
            <a:extLst>
              <a:ext uri="{FF2B5EF4-FFF2-40B4-BE49-F238E27FC236}">
                <a16:creationId xmlns:a16="http://schemas.microsoft.com/office/drawing/2014/main" id="{FDDE3430-8B34-41CE-96F5-925270AD2D37}"/>
              </a:ext>
            </a:extLst>
          </p:cNvPr>
          <p:cNvSpPr txBox="1"/>
          <p:nvPr/>
        </p:nvSpPr>
        <p:spPr>
          <a:xfrm>
            <a:off x="2012001" y="3964707"/>
            <a:ext cx="2440369" cy="792653"/>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rPr>
              <a:t>单击此处键入文本单击此</a:t>
            </a:r>
            <a:endParaRPr kumimoji="0" lang="en-US" altLang="zh-CN"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rPr>
              <a:t>处键入文单击此处键入</a:t>
            </a:r>
            <a:endParaRPr kumimoji="0" lang="en-US" altLang="zh-CN" sz="1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endParaRPr>
          </a:p>
        </p:txBody>
      </p:sp>
      <p:sp>
        <p:nvSpPr>
          <p:cNvPr id="65" name="椭圆 64">
            <a:extLst>
              <a:ext uri="{FF2B5EF4-FFF2-40B4-BE49-F238E27FC236}">
                <a16:creationId xmlns:a16="http://schemas.microsoft.com/office/drawing/2014/main" id="{B43C8236-B1BC-465D-BC4B-92D658DA449A}"/>
              </a:ext>
            </a:extLst>
          </p:cNvPr>
          <p:cNvSpPr/>
          <p:nvPr/>
        </p:nvSpPr>
        <p:spPr>
          <a:xfrm>
            <a:off x="4738122" y="1854675"/>
            <a:ext cx="158483" cy="158483"/>
          </a:xfrm>
          <a:prstGeom prst="ellipse">
            <a:avLst/>
          </a:prstGeom>
          <a:solidFill>
            <a:srgbClr val="C66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id="{39221ED5-29AC-4154-BAE5-B01BB46DDE6E}"/>
              </a:ext>
            </a:extLst>
          </p:cNvPr>
          <p:cNvSpPr txBox="1"/>
          <p:nvPr/>
        </p:nvSpPr>
        <p:spPr>
          <a:xfrm>
            <a:off x="5826117" y="2175638"/>
            <a:ext cx="5164790" cy="617605"/>
          </a:xfrm>
          <a:prstGeom prst="rect">
            <a:avLst/>
          </a:prstGeom>
          <a:noFill/>
        </p:spPr>
        <p:txBody>
          <a:bodyPr wrap="square" rtlCol="0">
            <a:spAutoFit/>
          </a:bodyPr>
          <a:lstStyle/>
          <a:p>
            <a:pP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内容，如关键词、部分简单介绍等。</a:t>
            </a:r>
            <a:endParaRPr lang="zh-CN"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68" name="文本框 67">
            <a:extLst>
              <a:ext uri="{FF2B5EF4-FFF2-40B4-BE49-F238E27FC236}">
                <a16:creationId xmlns:a16="http://schemas.microsoft.com/office/drawing/2014/main" id="{58586926-950C-41CE-B583-736ECEA002C2}"/>
              </a:ext>
            </a:extLst>
          </p:cNvPr>
          <p:cNvSpPr txBox="1"/>
          <p:nvPr/>
        </p:nvSpPr>
        <p:spPr>
          <a:xfrm>
            <a:off x="5812202" y="1782538"/>
            <a:ext cx="2245150" cy="400110"/>
          </a:xfrm>
          <a:prstGeom prst="rect">
            <a:avLst/>
          </a:prstGeom>
          <a:noFill/>
        </p:spPr>
        <p:txBody>
          <a:bodyPr wrap="square" rtlCol="0">
            <a:spAutoFit/>
          </a:bodyPr>
          <a:lstStyle/>
          <a:p>
            <a:pPr defTabSz="457200"/>
            <a:r>
              <a:rPr kumimoji="1" lang="zh-CN" altLang="en-US" sz="2000">
                <a:solidFill>
                  <a:srgbClr val="C66626"/>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rgbClr val="C66626"/>
              </a:solidFill>
              <a:latin typeface="思源黑体 CN Bold" panose="020B0800000000000000" pitchFamily="34" charset="-122"/>
              <a:ea typeface="思源黑体 CN Bold" panose="020B0800000000000000" pitchFamily="34" charset="-122"/>
            </a:endParaRPr>
          </a:p>
        </p:txBody>
      </p:sp>
      <p:sp>
        <p:nvSpPr>
          <p:cNvPr id="70" name="椭圆 69">
            <a:extLst>
              <a:ext uri="{FF2B5EF4-FFF2-40B4-BE49-F238E27FC236}">
                <a16:creationId xmlns:a16="http://schemas.microsoft.com/office/drawing/2014/main" id="{4938DE4F-5EB4-48BA-B38E-6B5E5BA7A1EA}"/>
              </a:ext>
            </a:extLst>
          </p:cNvPr>
          <p:cNvSpPr/>
          <p:nvPr/>
        </p:nvSpPr>
        <p:spPr>
          <a:xfrm>
            <a:off x="5453220" y="3300263"/>
            <a:ext cx="158483" cy="15848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id="{A0C875D3-E0B9-429B-BDE1-CCEE8E24735C}"/>
              </a:ext>
            </a:extLst>
          </p:cNvPr>
          <p:cNvSpPr txBox="1"/>
          <p:nvPr/>
        </p:nvSpPr>
        <p:spPr>
          <a:xfrm>
            <a:off x="5826117" y="3562837"/>
            <a:ext cx="5164790" cy="617605"/>
          </a:xfrm>
          <a:prstGeom prst="rect">
            <a:avLst/>
          </a:prstGeom>
          <a:noFill/>
        </p:spPr>
        <p:txBody>
          <a:bodyPr wrap="square" rtlCol="0">
            <a:spAutoFit/>
          </a:bodyPr>
          <a:lstStyle/>
          <a:p>
            <a:pP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内容，如关键词、部分简单介绍等。</a:t>
            </a:r>
            <a:endParaRPr lang="zh-CN"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73" name="文本框 72">
            <a:extLst>
              <a:ext uri="{FF2B5EF4-FFF2-40B4-BE49-F238E27FC236}">
                <a16:creationId xmlns:a16="http://schemas.microsoft.com/office/drawing/2014/main" id="{CCB686D7-5565-439D-A4A0-CCF28BD023D6}"/>
              </a:ext>
            </a:extLst>
          </p:cNvPr>
          <p:cNvSpPr txBox="1"/>
          <p:nvPr/>
        </p:nvSpPr>
        <p:spPr>
          <a:xfrm>
            <a:off x="5812202" y="3169737"/>
            <a:ext cx="2245150" cy="400110"/>
          </a:xfrm>
          <a:prstGeom prst="rect">
            <a:avLst/>
          </a:prstGeom>
          <a:noFill/>
        </p:spPr>
        <p:txBody>
          <a:bodyPr wrap="square" rtlCol="0">
            <a:spAutoFit/>
          </a:bodyPr>
          <a:lstStyle/>
          <a:p>
            <a:pPr defTabSz="457200"/>
            <a:r>
              <a:rPr kumimoji="1"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75" name="椭圆 74">
            <a:extLst>
              <a:ext uri="{FF2B5EF4-FFF2-40B4-BE49-F238E27FC236}">
                <a16:creationId xmlns:a16="http://schemas.microsoft.com/office/drawing/2014/main" id="{10E5C35C-A298-43BD-B527-DDD5EE0E751F}"/>
              </a:ext>
            </a:extLst>
          </p:cNvPr>
          <p:cNvSpPr/>
          <p:nvPr/>
        </p:nvSpPr>
        <p:spPr>
          <a:xfrm>
            <a:off x="5168509" y="4709053"/>
            <a:ext cx="158483" cy="158483"/>
          </a:xfrm>
          <a:prstGeom prst="ellipse">
            <a:avLst/>
          </a:prstGeom>
          <a:solidFill>
            <a:srgbClr val="C66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a:extLst>
              <a:ext uri="{FF2B5EF4-FFF2-40B4-BE49-F238E27FC236}">
                <a16:creationId xmlns:a16="http://schemas.microsoft.com/office/drawing/2014/main" id="{91053E52-B835-450B-9220-B844DE9BED22}"/>
              </a:ext>
            </a:extLst>
          </p:cNvPr>
          <p:cNvSpPr txBox="1"/>
          <p:nvPr/>
        </p:nvSpPr>
        <p:spPr>
          <a:xfrm>
            <a:off x="5826117" y="4981340"/>
            <a:ext cx="5164790" cy="617605"/>
          </a:xfrm>
          <a:prstGeom prst="rect">
            <a:avLst/>
          </a:prstGeom>
          <a:noFill/>
        </p:spPr>
        <p:txBody>
          <a:bodyPr wrap="square" rtlCol="0">
            <a:spAutoFit/>
          </a:bodyPr>
          <a:lstStyle/>
          <a:p>
            <a:pP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内容，如关键词、部分简单介绍等。</a:t>
            </a:r>
            <a:endParaRPr lang="zh-CN"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78" name="文本框 77">
            <a:extLst>
              <a:ext uri="{FF2B5EF4-FFF2-40B4-BE49-F238E27FC236}">
                <a16:creationId xmlns:a16="http://schemas.microsoft.com/office/drawing/2014/main" id="{A2CFA77F-D1FA-4478-9551-EED0BA182000}"/>
              </a:ext>
            </a:extLst>
          </p:cNvPr>
          <p:cNvSpPr txBox="1"/>
          <p:nvPr/>
        </p:nvSpPr>
        <p:spPr>
          <a:xfrm>
            <a:off x="5812202" y="4588240"/>
            <a:ext cx="2245150" cy="400110"/>
          </a:xfrm>
          <a:prstGeom prst="rect">
            <a:avLst/>
          </a:prstGeom>
          <a:noFill/>
        </p:spPr>
        <p:txBody>
          <a:bodyPr wrap="square" rtlCol="0">
            <a:spAutoFit/>
          </a:bodyPr>
          <a:lstStyle/>
          <a:p>
            <a:pPr defTabSz="457200"/>
            <a:r>
              <a:rPr kumimoji="1" lang="zh-CN" altLang="en-US" sz="2000">
                <a:solidFill>
                  <a:srgbClr val="C66626"/>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rgbClr val="C66626"/>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31978866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5ED3DE4C-B58B-4CCA-8C48-D55D1FD417B9}"/>
              </a:ext>
            </a:extLst>
          </p:cNvPr>
          <p:cNvSpPr/>
          <p:nvPr/>
        </p:nvSpPr>
        <p:spPr>
          <a:xfrm>
            <a:off x="538059" y="27172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椭圆 14">
            <a:extLst>
              <a:ext uri="{FF2B5EF4-FFF2-40B4-BE49-F238E27FC236}">
                <a16:creationId xmlns:a16="http://schemas.microsoft.com/office/drawing/2014/main" id="{983022AF-D26B-4A98-ADDE-617414AB74A0}"/>
              </a:ext>
            </a:extLst>
          </p:cNvPr>
          <p:cNvSpPr/>
          <p:nvPr/>
        </p:nvSpPr>
        <p:spPr>
          <a:xfrm>
            <a:off x="349165" y="233170"/>
            <a:ext cx="787041" cy="787042"/>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弧形 15">
            <a:extLst>
              <a:ext uri="{FF2B5EF4-FFF2-40B4-BE49-F238E27FC236}">
                <a16:creationId xmlns:a16="http://schemas.microsoft.com/office/drawing/2014/main" id="{F25CEC82-0BF5-4BC5-8889-388BD246F056}"/>
              </a:ext>
            </a:extLst>
          </p:cNvPr>
          <p:cNvSpPr/>
          <p:nvPr/>
        </p:nvSpPr>
        <p:spPr>
          <a:xfrm>
            <a:off x="379982" y="263987"/>
            <a:ext cx="725407" cy="725408"/>
          </a:xfrm>
          <a:prstGeom prst="arc">
            <a:avLst>
              <a:gd name="adj1" fmla="val 11459200"/>
              <a:gd name="adj2" fmla="val 10240061"/>
            </a:avLst>
          </a:prstGeom>
          <a:no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椭圆 16">
            <a:extLst>
              <a:ext uri="{FF2B5EF4-FFF2-40B4-BE49-F238E27FC236}">
                <a16:creationId xmlns:a16="http://schemas.microsoft.com/office/drawing/2014/main" id="{4AC1396C-B78D-4ACF-BE8D-1EC170005DBE}"/>
              </a:ext>
            </a:extLst>
          </p:cNvPr>
          <p:cNvSpPr/>
          <p:nvPr/>
        </p:nvSpPr>
        <p:spPr>
          <a:xfrm>
            <a:off x="364558" y="59936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18" name="直接连接符 17">
            <a:extLst>
              <a:ext uri="{FF2B5EF4-FFF2-40B4-BE49-F238E27FC236}">
                <a16:creationId xmlns:a16="http://schemas.microsoft.com/office/drawing/2014/main" id="{7025B26F-A93E-415D-B5F0-EEBA42D2530D}"/>
              </a:ext>
            </a:extLst>
          </p:cNvPr>
          <p:cNvCxnSpPr/>
          <p:nvPr/>
        </p:nvCxnSpPr>
        <p:spPr>
          <a:xfrm flipV="1">
            <a:off x="487953" y="54602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19" name="直接连接符 18">
            <a:extLst>
              <a:ext uri="{FF2B5EF4-FFF2-40B4-BE49-F238E27FC236}">
                <a16:creationId xmlns:a16="http://schemas.microsoft.com/office/drawing/2014/main" id="{DC6766B8-40D5-484C-B932-AAAE8DC8211D}"/>
              </a:ext>
            </a:extLst>
          </p:cNvPr>
          <p:cNvCxnSpPr/>
          <p:nvPr/>
        </p:nvCxnSpPr>
        <p:spPr>
          <a:xfrm flipV="1">
            <a:off x="966765" y="42927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20" name="椭圆 19">
            <a:extLst>
              <a:ext uri="{FF2B5EF4-FFF2-40B4-BE49-F238E27FC236}">
                <a16:creationId xmlns:a16="http://schemas.microsoft.com/office/drawing/2014/main" id="{7102CAE6-C6A6-4629-904D-645005ACC288}"/>
              </a:ext>
            </a:extLst>
          </p:cNvPr>
          <p:cNvSpPr/>
          <p:nvPr/>
        </p:nvSpPr>
        <p:spPr>
          <a:xfrm>
            <a:off x="606795" y="38218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椭圆 20">
            <a:extLst>
              <a:ext uri="{FF2B5EF4-FFF2-40B4-BE49-F238E27FC236}">
                <a16:creationId xmlns:a16="http://schemas.microsoft.com/office/drawing/2014/main" id="{A34185EE-3CD5-4D27-A2B3-9447D3A1A0E6}"/>
              </a:ext>
            </a:extLst>
          </p:cNvPr>
          <p:cNvSpPr/>
          <p:nvPr/>
        </p:nvSpPr>
        <p:spPr>
          <a:xfrm>
            <a:off x="829804" y="85760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2" name="文本框 21">
            <a:extLst>
              <a:ext uri="{FF2B5EF4-FFF2-40B4-BE49-F238E27FC236}">
                <a16:creationId xmlns:a16="http://schemas.microsoft.com/office/drawing/2014/main" id="{A0FFE4B9-3C52-4220-BE47-DD4B5D16D668}"/>
              </a:ext>
            </a:extLst>
          </p:cNvPr>
          <p:cNvSpPr txBox="1"/>
          <p:nvPr/>
        </p:nvSpPr>
        <p:spPr>
          <a:xfrm>
            <a:off x="532692" y="411248"/>
            <a:ext cx="419988"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04</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23" name="文本框 22">
            <a:extLst>
              <a:ext uri="{FF2B5EF4-FFF2-40B4-BE49-F238E27FC236}">
                <a16:creationId xmlns:a16="http://schemas.microsoft.com/office/drawing/2014/main" id="{C74FFB18-4E68-43D5-BC49-6B382449F883}"/>
              </a:ext>
            </a:extLst>
          </p:cNvPr>
          <p:cNvSpPr txBox="1"/>
          <p:nvPr/>
        </p:nvSpPr>
        <p:spPr>
          <a:xfrm>
            <a:off x="1151599" y="39624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文字学概论</a:t>
            </a:r>
          </a:p>
        </p:txBody>
      </p:sp>
      <p:sp>
        <p:nvSpPr>
          <p:cNvPr id="61" name="任意多边形: 形状 60">
            <a:extLst>
              <a:ext uri="{FF2B5EF4-FFF2-40B4-BE49-F238E27FC236}">
                <a16:creationId xmlns:a16="http://schemas.microsoft.com/office/drawing/2014/main" id="{6D76E7EC-C8C8-47B4-92E1-381ACF3D2B2C}"/>
              </a:ext>
            </a:extLst>
          </p:cNvPr>
          <p:cNvSpPr/>
          <p:nvPr/>
        </p:nvSpPr>
        <p:spPr>
          <a:xfrm>
            <a:off x="3388658" y="2732443"/>
            <a:ext cx="5314278" cy="2603350"/>
          </a:xfrm>
          <a:custGeom>
            <a:avLst/>
            <a:gdLst>
              <a:gd name="connsiteX0" fmla="*/ 0 w 5314278"/>
              <a:gd name="connsiteY0" fmla="*/ 0 h 2603350"/>
              <a:gd name="connsiteX1" fmla="*/ 935915 w 5314278"/>
              <a:gd name="connsiteY1" fmla="*/ 903642 h 2603350"/>
              <a:gd name="connsiteX2" fmla="*/ 268941 w 5314278"/>
              <a:gd name="connsiteY2" fmla="*/ 2603350 h 2603350"/>
              <a:gd name="connsiteX3" fmla="*/ 5314278 w 5314278"/>
              <a:gd name="connsiteY3" fmla="*/ 333487 h 2603350"/>
            </a:gdLst>
            <a:ahLst/>
            <a:cxnLst>
              <a:cxn ang="0">
                <a:pos x="connsiteX0" y="connsiteY0"/>
              </a:cxn>
              <a:cxn ang="0">
                <a:pos x="connsiteX1" y="connsiteY1"/>
              </a:cxn>
              <a:cxn ang="0">
                <a:pos x="connsiteX2" y="connsiteY2"/>
              </a:cxn>
              <a:cxn ang="0">
                <a:pos x="connsiteX3" y="connsiteY3"/>
              </a:cxn>
            </a:cxnLst>
            <a:rect l="l" t="t" r="r" b="b"/>
            <a:pathLst>
              <a:path w="5314278" h="2603350">
                <a:moveTo>
                  <a:pt x="0" y="0"/>
                </a:moveTo>
                <a:lnTo>
                  <a:pt x="935915" y="903642"/>
                </a:lnTo>
                <a:lnTo>
                  <a:pt x="268941" y="2603350"/>
                </a:lnTo>
                <a:lnTo>
                  <a:pt x="5314278" y="333487"/>
                </a:lnTo>
              </a:path>
            </a:pathLst>
          </a:custGeom>
          <a:noFill/>
          <a:ln>
            <a:solidFill>
              <a:srgbClr val="3337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9A40DD22-DD55-4046-8AB6-D8EC46F3CCAB}"/>
              </a:ext>
            </a:extLst>
          </p:cNvPr>
          <p:cNvSpPr/>
          <p:nvPr/>
        </p:nvSpPr>
        <p:spPr>
          <a:xfrm>
            <a:off x="3453205" y="5127816"/>
            <a:ext cx="415960" cy="415960"/>
          </a:xfrm>
          <a:prstGeom prst="ellipse">
            <a:avLst/>
          </a:prstGeom>
          <a:solidFill>
            <a:srgbClr val="C66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形状">
            <a:extLst>
              <a:ext uri="{FF2B5EF4-FFF2-40B4-BE49-F238E27FC236}">
                <a16:creationId xmlns:a16="http://schemas.microsoft.com/office/drawing/2014/main" id="{B041EF42-3DB8-4380-9E7C-AEAA642F3247}"/>
              </a:ext>
            </a:extLst>
          </p:cNvPr>
          <p:cNvSpPr>
            <a:spLocks noChangeAspect="1"/>
          </p:cNvSpPr>
          <p:nvPr/>
        </p:nvSpPr>
        <p:spPr bwMode="auto">
          <a:xfrm>
            <a:off x="3550879" y="5231981"/>
            <a:ext cx="220612" cy="207631"/>
          </a:xfrm>
          <a:custGeom>
            <a:avLst/>
            <a:gdLst>
              <a:gd name="connsiteX0" fmla="*/ 155944 w 590095"/>
              <a:gd name="connsiteY0" fmla="*/ 227108 h 555374"/>
              <a:gd name="connsiteX1" fmla="*/ 142036 w 590095"/>
              <a:gd name="connsiteY1" fmla="*/ 270734 h 555374"/>
              <a:gd name="connsiteX2" fmla="*/ 221507 w 590095"/>
              <a:gd name="connsiteY2" fmla="*/ 270734 h 555374"/>
              <a:gd name="connsiteX3" fmla="*/ 456940 w 590095"/>
              <a:gd name="connsiteY3" fmla="*/ 270734 h 555374"/>
              <a:gd name="connsiteX4" fmla="*/ 442040 w 590095"/>
              <a:gd name="connsiteY4" fmla="*/ 227108 h 555374"/>
              <a:gd name="connsiteX5" fmla="*/ 399324 w 590095"/>
              <a:gd name="connsiteY5" fmla="*/ 227108 h 555374"/>
              <a:gd name="connsiteX6" fmla="*/ 150977 w 590095"/>
              <a:gd name="connsiteY6" fmla="*/ 214218 h 555374"/>
              <a:gd name="connsiteX7" fmla="*/ 198659 w 590095"/>
              <a:gd name="connsiteY7" fmla="*/ 214218 h 555374"/>
              <a:gd name="connsiteX8" fmla="*/ 447007 w 590095"/>
              <a:gd name="connsiteY8" fmla="*/ 214218 h 555374"/>
              <a:gd name="connsiteX9" fmla="*/ 450980 w 590095"/>
              <a:gd name="connsiteY9" fmla="*/ 215210 h 555374"/>
              <a:gd name="connsiteX10" fmla="*/ 452967 w 590095"/>
              <a:gd name="connsiteY10" fmla="*/ 219176 h 555374"/>
              <a:gd name="connsiteX11" fmla="*/ 472835 w 590095"/>
              <a:gd name="connsiteY11" fmla="*/ 275691 h 555374"/>
              <a:gd name="connsiteX12" fmla="*/ 471841 w 590095"/>
              <a:gd name="connsiteY12" fmla="*/ 282632 h 555374"/>
              <a:gd name="connsiteX13" fmla="*/ 470848 w 590095"/>
              <a:gd name="connsiteY13" fmla="*/ 282632 h 555374"/>
              <a:gd name="connsiteX14" fmla="*/ 466874 w 590095"/>
              <a:gd name="connsiteY14" fmla="*/ 284615 h 555374"/>
              <a:gd name="connsiteX15" fmla="*/ 378463 w 590095"/>
              <a:gd name="connsiteY15" fmla="*/ 284615 h 555374"/>
              <a:gd name="connsiteX16" fmla="*/ 133096 w 590095"/>
              <a:gd name="connsiteY16" fmla="*/ 284615 h 555374"/>
              <a:gd name="connsiteX17" fmla="*/ 128129 w 590095"/>
              <a:gd name="connsiteY17" fmla="*/ 281640 h 555374"/>
              <a:gd name="connsiteX18" fmla="*/ 127135 w 590095"/>
              <a:gd name="connsiteY18" fmla="*/ 275691 h 555374"/>
              <a:gd name="connsiteX19" fmla="*/ 145016 w 590095"/>
              <a:gd name="connsiteY19" fmla="*/ 219176 h 555374"/>
              <a:gd name="connsiteX20" fmla="*/ 150977 w 590095"/>
              <a:gd name="connsiteY20" fmla="*/ 214218 h 555374"/>
              <a:gd name="connsiteX21" fmla="*/ 175802 w 590095"/>
              <a:gd name="connsiteY21" fmla="*/ 129943 h 555374"/>
              <a:gd name="connsiteX22" fmla="*/ 160903 w 590095"/>
              <a:gd name="connsiteY22" fmla="*/ 171554 h 555374"/>
              <a:gd name="connsiteX23" fmla="*/ 198647 w 590095"/>
              <a:gd name="connsiteY23" fmla="*/ 171554 h 555374"/>
              <a:gd name="connsiteX24" fmla="*/ 435047 w 590095"/>
              <a:gd name="connsiteY24" fmla="*/ 171554 h 555374"/>
              <a:gd name="connsiteX25" fmla="*/ 408228 w 590095"/>
              <a:gd name="connsiteY25" fmla="*/ 129943 h 555374"/>
              <a:gd name="connsiteX26" fmla="*/ 407235 w 590095"/>
              <a:gd name="connsiteY26" fmla="*/ 129943 h 555374"/>
              <a:gd name="connsiteX27" fmla="*/ 171829 w 590095"/>
              <a:gd name="connsiteY27" fmla="*/ 117063 h 555374"/>
              <a:gd name="connsiteX28" fmla="*/ 247318 w 590095"/>
              <a:gd name="connsiteY28" fmla="*/ 117063 h 555374"/>
              <a:gd name="connsiteX29" fmla="*/ 394323 w 590095"/>
              <a:gd name="connsiteY29" fmla="*/ 117063 h 555374"/>
              <a:gd name="connsiteX30" fmla="*/ 410215 w 590095"/>
              <a:gd name="connsiteY30" fmla="*/ 117063 h 555374"/>
              <a:gd name="connsiteX31" fmla="*/ 420148 w 590095"/>
              <a:gd name="connsiteY31" fmla="*/ 123008 h 555374"/>
              <a:gd name="connsiteX32" fmla="*/ 452926 w 590095"/>
              <a:gd name="connsiteY32" fmla="*/ 174526 h 555374"/>
              <a:gd name="connsiteX33" fmla="*/ 451932 w 590095"/>
              <a:gd name="connsiteY33" fmla="*/ 182452 h 555374"/>
              <a:gd name="connsiteX34" fmla="*/ 449946 w 590095"/>
              <a:gd name="connsiteY34" fmla="*/ 184434 h 555374"/>
              <a:gd name="connsiteX35" fmla="*/ 448953 w 590095"/>
              <a:gd name="connsiteY35" fmla="*/ 184434 h 555374"/>
              <a:gd name="connsiteX36" fmla="*/ 446966 w 590095"/>
              <a:gd name="connsiteY36" fmla="*/ 184434 h 555374"/>
              <a:gd name="connsiteX37" fmla="*/ 399289 w 590095"/>
              <a:gd name="connsiteY37" fmla="*/ 184434 h 555374"/>
              <a:gd name="connsiteX38" fmla="*/ 150970 w 590095"/>
              <a:gd name="connsiteY38" fmla="*/ 184434 h 555374"/>
              <a:gd name="connsiteX39" fmla="*/ 145011 w 590095"/>
              <a:gd name="connsiteY39" fmla="*/ 176508 h 555374"/>
              <a:gd name="connsiteX40" fmla="*/ 164876 w 590095"/>
              <a:gd name="connsiteY40" fmla="*/ 122017 h 555374"/>
              <a:gd name="connsiteX41" fmla="*/ 171829 w 590095"/>
              <a:gd name="connsiteY41" fmla="*/ 117063 h 555374"/>
              <a:gd name="connsiteX42" fmla="*/ 151025 w 590095"/>
              <a:gd name="connsiteY42" fmla="*/ 75421 h 555374"/>
              <a:gd name="connsiteX43" fmla="*/ 148045 w 590095"/>
              <a:gd name="connsiteY43" fmla="*/ 84347 h 555374"/>
              <a:gd name="connsiteX44" fmla="*/ 81495 w 590095"/>
              <a:gd name="connsiteY44" fmla="*/ 306510 h 555374"/>
              <a:gd name="connsiteX45" fmla="*/ 188770 w 590095"/>
              <a:gd name="connsiteY45" fmla="*/ 312461 h 555374"/>
              <a:gd name="connsiteX46" fmla="*/ 197710 w 590095"/>
              <a:gd name="connsiteY46" fmla="*/ 319404 h 555374"/>
              <a:gd name="connsiteX47" fmla="*/ 236448 w 590095"/>
              <a:gd name="connsiteY47" fmla="*/ 415608 h 555374"/>
              <a:gd name="connsiteX48" fmla="*/ 346703 w 590095"/>
              <a:gd name="connsiteY48" fmla="*/ 415608 h 555374"/>
              <a:gd name="connsiteX49" fmla="*/ 385441 w 590095"/>
              <a:gd name="connsiteY49" fmla="*/ 312461 h 555374"/>
              <a:gd name="connsiteX50" fmla="*/ 388421 w 590095"/>
              <a:gd name="connsiteY50" fmla="*/ 307502 h 555374"/>
              <a:gd name="connsiteX51" fmla="*/ 394381 w 590095"/>
              <a:gd name="connsiteY51" fmla="*/ 305518 h 555374"/>
              <a:gd name="connsiteX52" fmla="*/ 511589 w 590095"/>
              <a:gd name="connsiteY52" fmla="*/ 305518 h 555374"/>
              <a:gd name="connsiteX53" fmla="*/ 510596 w 590095"/>
              <a:gd name="connsiteY53" fmla="*/ 301551 h 555374"/>
              <a:gd name="connsiteX54" fmla="*/ 442059 w 590095"/>
              <a:gd name="connsiteY54" fmla="*/ 75421 h 555374"/>
              <a:gd name="connsiteX55" fmla="*/ 391401 w 590095"/>
              <a:gd name="connsiteY55" fmla="*/ 75421 h 555374"/>
              <a:gd name="connsiteX56" fmla="*/ 144072 w 590095"/>
              <a:gd name="connsiteY56" fmla="*/ 55585 h 555374"/>
              <a:gd name="connsiteX57" fmla="*/ 202676 w 590095"/>
              <a:gd name="connsiteY57" fmla="*/ 55585 h 555374"/>
              <a:gd name="connsiteX58" fmla="*/ 450005 w 590095"/>
              <a:gd name="connsiteY58" fmla="*/ 55585 h 555374"/>
              <a:gd name="connsiteX59" fmla="*/ 455965 w 590095"/>
              <a:gd name="connsiteY59" fmla="*/ 57569 h 555374"/>
              <a:gd name="connsiteX60" fmla="*/ 458945 w 590095"/>
              <a:gd name="connsiteY60" fmla="*/ 62528 h 555374"/>
              <a:gd name="connsiteX61" fmla="*/ 464904 w 590095"/>
              <a:gd name="connsiteY61" fmla="*/ 79388 h 555374"/>
              <a:gd name="connsiteX62" fmla="*/ 535428 w 590095"/>
              <a:gd name="connsiteY62" fmla="*/ 312461 h 555374"/>
              <a:gd name="connsiteX63" fmla="*/ 525495 w 590095"/>
              <a:gd name="connsiteY63" fmla="*/ 325354 h 555374"/>
              <a:gd name="connsiteX64" fmla="*/ 401334 w 590095"/>
              <a:gd name="connsiteY64" fmla="*/ 325354 h 555374"/>
              <a:gd name="connsiteX65" fmla="*/ 363589 w 590095"/>
              <a:gd name="connsiteY65" fmla="*/ 428501 h 555374"/>
              <a:gd name="connsiteX66" fmla="*/ 353656 w 590095"/>
              <a:gd name="connsiteY66" fmla="*/ 435444 h 555374"/>
              <a:gd name="connsiteX67" fmla="*/ 229495 w 590095"/>
              <a:gd name="connsiteY67" fmla="*/ 435444 h 555374"/>
              <a:gd name="connsiteX68" fmla="*/ 221549 w 590095"/>
              <a:gd name="connsiteY68" fmla="*/ 430485 h 555374"/>
              <a:gd name="connsiteX69" fmla="*/ 220555 w 590095"/>
              <a:gd name="connsiteY69" fmla="*/ 428501 h 555374"/>
              <a:gd name="connsiteX70" fmla="*/ 181817 w 590095"/>
              <a:gd name="connsiteY70" fmla="*/ 332297 h 555374"/>
              <a:gd name="connsiteX71" fmla="*/ 68582 w 590095"/>
              <a:gd name="connsiteY71" fmla="*/ 325354 h 555374"/>
              <a:gd name="connsiteX72" fmla="*/ 60636 w 590095"/>
              <a:gd name="connsiteY72" fmla="*/ 321387 h 555374"/>
              <a:gd name="connsiteX73" fmla="*/ 58649 w 590095"/>
              <a:gd name="connsiteY73" fmla="*/ 312461 h 555374"/>
              <a:gd name="connsiteX74" fmla="*/ 63616 w 590095"/>
              <a:gd name="connsiteY74" fmla="*/ 295600 h 555374"/>
              <a:gd name="connsiteX75" fmla="*/ 134139 w 590095"/>
              <a:gd name="connsiteY75" fmla="*/ 62528 h 555374"/>
              <a:gd name="connsiteX76" fmla="*/ 136126 w 590095"/>
              <a:gd name="connsiteY76" fmla="*/ 58560 h 555374"/>
              <a:gd name="connsiteX77" fmla="*/ 144072 w 590095"/>
              <a:gd name="connsiteY77" fmla="*/ 55585 h 555374"/>
              <a:gd name="connsiteX78" fmla="*/ 116231 w 590095"/>
              <a:gd name="connsiteY78" fmla="*/ 26777 h 555374"/>
              <a:gd name="connsiteX79" fmla="*/ 96362 w 590095"/>
              <a:gd name="connsiteY79" fmla="*/ 90248 h 555374"/>
              <a:gd name="connsiteX80" fmla="*/ 48678 w 590095"/>
              <a:gd name="connsiteY80" fmla="*/ 241984 h 555374"/>
              <a:gd name="connsiteX81" fmla="*/ 31790 w 590095"/>
              <a:gd name="connsiteY81" fmla="*/ 297522 h 555374"/>
              <a:gd name="connsiteX82" fmla="*/ 26823 w 590095"/>
              <a:gd name="connsiteY82" fmla="*/ 312398 h 555374"/>
              <a:gd name="connsiteX83" fmla="*/ 26823 w 590095"/>
              <a:gd name="connsiteY83" fmla="*/ 314381 h 555374"/>
              <a:gd name="connsiteX84" fmla="*/ 26823 w 590095"/>
              <a:gd name="connsiteY84" fmla="*/ 528597 h 555374"/>
              <a:gd name="connsiteX85" fmla="*/ 81461 w 590095"/>
              <a:gd name="connsiteY85" fmla="*/ 528597 h 555374"/>
              <a:gd name="connsiteX86" fmla="*/ 385449 w 590095"/>
              <a:gd name="connsiteY86" fmla="*/ 528597 h 555374"/>
              <a:gd name="connsiteX87" fmla="*/ 563273 w 590095"/>
              <a:gd name="connsiteY87" fmla="*/ 528597 h 555374"/>
              <a:gd name="connsiteX88" fmla="*/ 563273 w 590095"/>
              <a:gd name="connsiteY88" fmla="*/ 451241 h 555374"/>
              <a:gd name="connsiteX89" fmla="*/ 563273 w 590095"/>
              <a:gd name="connsiteY89" fmla="*/ 317357 h 555374"/>
              <a:gd name="connsiteX90" fmla="*/ 563273 w 590095"/>
              <a:gd name="connsiteY90" fmla="*/ 314381 h 555374"/>
              <a:gd name="connsiteX91" fmla="*/ 561286 w 590095"/>
              <a:gd name="connsiteY91" fmla="*/ 304464 h 555374"/>
              <a:gd name="connsiteX92" fmla="*/ 546384 w 590095"/>
              <a:gd name="connsiteY92" fmla="*/ 254877 h 555374"/>
              <a:gd name="connsiteX93" fmla="*/ 480818 w 590095"/>
              <a:gd name="connsiteY93" fmla="*/ 26777 h 555374"/>
              <a:gd name="connsiteX94" fmla="*/ 340745 w 590095"/>
              <a:gd name="connsiteY94" fmla="*/ 26777 h 555374"/>
              <a:gd name="connsiteX95" fmla="*/ 106297 w 590095"/>
              <a:gd name="connsiteY95" fmla="*/ 0 h 555374"/>
              <a:gd name="connsiteX96" fmla="*/ 256304 w 590095"/>
              <a:gd name="connsiteY96" fmla="*/ 0 h 555374"/>
              <a:gd name="connsiteX97" fmla="*/ 490752 w 590095"/>
              <a:gd name="connsiteY97" fmla="*/ 0 h 555374"/>
              <a:gd name="connsiteX98" fmla="*/ 503667 w 590095"/>
              <a:gd name="connsiteY98" fmla="*/ 9917 h 555374"/>
              <a:gd name="connsiteX99" fmla="*/ 525522 w 590095"/>
              <a:gd name="connsiteY99" fmla="*/ 84298 h 555374"/>
              <a:gd name="connsiteX100" fmla="*/ 569233 w 590095"/>
              <a:gd name="connsiteY100" fmla="*/ 237026 h 555374"/>
              <a:gd name="connsiteX101" fmla="*/ 585128 w 590095"/>
              <a:gd name="connsiteY101" fmla="*/ 292563 h 555374"/>
              <a:gd name="connsiteX102" fmla="*/ 590095 w 590095"/>
              <a:gd name="connsiteY102" fmla="*/ 313390 h 555374"/>
              <a:gd name="connsiteX103" fmla="*/ 590095 w 590095"/>
              <a:gd name="connsiteY103" fmla="*/ 542481 h 555374"/>
              <a:gd name="connsiteX104" fmla="*/ 587115 w 590095"/>
              <a:gd name="connsiteY104" fmla="*/ 550415 h 555374"/>
              <a:gd name="connsiteX105" fmla="*/ 586121 w 590095"/>
              <a:gd name="connsiteY105" fmla="*/ 551407 h 555374"/>
              <a:gd name="connsiteX106" fmla="*/ 585128 w 590095"/>
              <a:gd name="connsiteY106" fmla="*/ 552399 h 555374"/>
              <a:gd name="connsiteX107" fmla="*/ 577180 w 590095"/>
              <a:gd name="connsiteY107" fmla="*/ 555374 h 555374"/>
              <a:gd name="connsiteX108" fmla="*/ 508634 w 590095"/>
              <a:gd name="connsiteY108" fmla="*/ 555374 h 555374"/>
              <a:gd name="connsiteX109" fmla="*/ 204646 w 590095"/>
              <a:gd name="connsiteY109" fmla="*/ 555374 h 555374"/>
              <a:gd name="connsiteX110" fmla="*/ 12915 w 590095"/>
              <a:gd name="connsiteY110" fmla="*/ 555374 h 555374"/>
              <a:gd name="connsiteX111" fmla="*/ 0 w 590095"/>
              <a:gd name="connsiteY111" fmla="*/ 542481 h 555374"/>
              <a:gd name="connsiteX112" fmla="*/ 0 w 590095"/>
              <a:gd name="connsiteY112" fmla="*/ 444299 h 555374"/>
              <a:gd name="connsiteX113" fmla="*/ 0 w 590095"/>
              <a:gd name="connsiteY113" fmla="*/ 315373 h 555374"/>
              <a:gd name="connsiteX114" fmla="*/ 3974 w 590095"/>
              <a:gd name="connsiteY114" fmla="*/ 296530 h 555374"/>
              <a:gd name="connsiteX115" fmla="*/ 19869 w 590095"/>
              <a:gd name="connsiteY115" fmla="*/ 245951 h 555374"/>
              <a:gd name="connsiteX116" fmla="*/ 93382 w 590095"/>
              <a:gd name="connsiteY116" fmla="*/ 9917 h 555374"/>
              <a:gd name="connsiteX117" fmla="*/ 106297 w 590095"/>
              <a:gd name="connsiteY117" fmla="*/ 0 h 55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590095" h="555374">
                <a:moveTo>
                  <a:pt x="155944" y="227108"/>
                </a:moveTo>
                <a:cubicBezTo>
                  <a:pt x="150977" y="241980"/>
                  <a:pt x="147003" y="256853"/>
                  <a:pt x="142036" y="270734"/>
                </a:cubicBezTo>
                <a:lnTo>
                  <a:pt x="221507" y="270734"/>
                </a:lnTo>
                <a:lnTo>
                  <a:pt x="456940" y="270734"/>
                </a:lnTo>
                <a:cubicBezTo>
                  <a:pt x="451973" y="256853"/>
                  <a:pt x="447007" y="241980"/>
                  <a:pt x="442040" y="227108"/>
                </a:cubicBezTo>
                <a:lnTo>
                  <a:pt x="399324" y="227108"/>
                </a:lnTo>
                <a:close/>
                <a:moveTo>
                  <a:pt x="150977" y="214218"/>
                </a:moveTo>
                <a:lnTo>
                  <a:pt x="198659" y="214218"/>
                </a:lnTo>
                <a:lnTo>
                  <a:pt x="447007" y="214218"/>
                </a:lnTo>
                <a:cubicBezTo>
                  <a:pt x="448000" y="214218"/>
                  <a:pt x="449987" y="214218"/>
                  <a:pt x="450980" y="215210"/>
                </a:cubicBezTo>
                <a:cubicBezTo>
                  <a:pt x="451973" y="216201"/>
                  <a:pt x="452967" y="217193"/>
                  <a:pt x="452967" y="219176"/>
                </a:cubicBezTo>
                <a:cubicBezTo>
                  <a:pt x="459921" y="238014"/>
                  <a:pt x="466874" y="256853"/>
                  <a:pt x="472835" y="275691"/>
                </a:cubicBezTo>
                <a:cubicBezTo>
                  <a:pt x="473828" y="278666"/>
                  <a:pt x="472835" y="280649"/>
                  <a:pt x="471841" y="282632"/>
                </a:cubicBezTo>
                <a:cubicBezTo>
                  <a:pt x="470848" y="282632"/>
                  <a:pt x="470848" y="282632"/>
                  <a:pt x="470848" y="282632"/>
                </a:cubicBezTo>
                <a:cubicBezTo>
                  <a:pt x="469854" y="283623"/>
                  <a:pt x="468861" y="284615"/>
                  <a:pt x="466874" y="284615"/>
                </a:cubicBezTo>
                <a:lnTo>
                  <a:pt x="378463" y="284615"/>
                </a:lnTo>
                <a:lnTo>
                  <a:pt x="133096" y="284615"/>
                </a:lnTo>
                <a:cubicBezTo>
                  <a:pt x="131109" y="284615"/>
                  <a:pt x="129122" y="283623"/>
                  <a:pt x="128129" y="281640"/>
                </a:cubicBezTo>
                <a:cubicBezTo>
                  <a:pt x="127135" y="280649"/>
                  <a:pt x="126142" y="277674"/>
                  <a:pt x="127135" y="275691"/>
                </a:cubicBezTo>
                <a:cubicBezTo>
                  <a:pt x="133096" y="256853"/>
                  <a:pt x="139056" y="238014"/>
                  <a:pt x="145016" y="219176"/>
                </a:cubicBezTo>
                <a:cubicBezTo>
                  <a:pt x="146010" y="216201"/>
                  <a:pt x="147997" y="214218"/>
                  <a:pt x="150977" y="214218"/>
                </a:cubicBezTo>
                <a:close/>
                <a:moveTo>
                  <a:pt x="175802" y="129943"/>
                </a:moveTo>
                <a:cubicBezTo>
                  <a:pt x="170836" y="143813"/>
                  <a:pt x="165869" y="157684"/>
                  <a:pt x="160903" y="171554"/>
                </a:cubicBezTo>
                <a:lnTo>
                  <a:pt x="198647" y="171554"/>
                </a:lnTo>
                <a:lnTo>
                  <a:pt x="435047" y="171554"/>
                </a:lnTo>
                <a:cubicBezTo>
                  <a:pt x="426107" y="157684"/>
                  <a:pt x="417168" y="143813"/>
                  <a:pt x="408228" y="129943"/>
                </a:cubicBezTo>
                <a:lnTo>
                  <a:pt x="407235" y="129943"/>
                </a:lnTo>
                <a:close/>
                <a:moveTo>
                  <a:pt x="171829" y="117063"/>
                </a:moveTo>
                <a:lnTo>
                  <a:pt x="247318" y="117063"/>
                </a:lnTo>
                <a:lnTo>
                  <a:pt x="394323" y="117063"/>
                </a:lnTo>
                <a:lnTo>
                  <a:pt x="410215" y="117063"/>
                </a:lnTo>
                <a:cubicBezTo>
                  <a:pt x="415181" y="117063"/>
                  <a:pt x="418161" y="119044"/>
                  <a:pt x="420148" y="123008"/>
                </a:cubicBezTo>
                <a:cubicBezTo>
                  <a:pt x="431074" y="140841"/>
                  <a:pt x="442000" y="157684"/>
                  <a:pt x="452926" y="174526"/>
                </a:cubicBezTo>
                <a:cubicBezTo>
                  <a:pt x="453919" y="177499"/>
                  <a:pt x="453919" y="180471"/>
                  <a:pt x="451932" y="182452"/>
                </a:cubicBezTo>
                <a:cubicBezTo>
                  <a:pt x="450939" y="183443"/>
                  <a:pt x="450939" y="183443"/>
                  <a:pt x="449946" y="184434"/>
                </a:cubicBezTo>
                <a:cubicBezTo>
                  <a:pt x="449946" y="184434"/>
                  <a:pt x="448953" y="184434"/>
                  <a:pt x="448953" y="184434"/>
                </a:cubicBezTo>
                <a:cubicBezTo>
                  <a:pt x="447959" y="184434"/>
                  <a:pt x="447959" y="184434"/>
                  <a:pt x="446966" y="184434"/>
                </a:cubicBezTo>
                <a:lnTo>
                  <a:pt x="399289" y="184434"/>
                </a:lnTo>
                <a:lnTo>
                  <a:pt x="150970" y="184434"/>
                </a:lnTo>
                <a:cubicBezTo>
                  <a:pt x="146997" y="184434"/>
                  <a:pt x="143024" y="180471"/>
                  <a:pt x="145011" y="176508"/>
                </a:cubicBezTo>
                <a:cubicBezTo>
                  <a:pt x="150970" y="157684"/>
                  <a:pt x="157923" y="139850"/>
                  <a:pt x="164876" y="122017"/>
                </a:cubicBezTo>
                <a:cubicBezTo>
                  <a:pt x="165869" y="119044"/>
                  <a:pt x="167856" y="117063"/>
                  <a:pt x="171829" y="117063"/>
                </a:cubicBezTo>
                <a:close/>
                <a:moveTo>
                  <a:pt x="151025" y="75421"/>
                </a:moveTo>
                <a:cubicBezTo>
                  <a:pt x="150032" y="78396"/>
                  <a:pt x="149039" y="81372"/>
                  <a:pt x="148045" y="84347"/>
                </a:cubicBezTo>
                <a:cubicBezTo>
                  <a:pt x="126193" y="158732"/>
                  <a:pt x="103347" y="232125"/>
                  <a:pt x="81495" y="306510"/>
                </a:cubicBezTo>
                <a:cubicBezTo>
                  <a:pt x="117253" y="308494"/>
                  <a:pt x="153012" y="310477"/>
                  <a:pt x="188770" y="312461"/>
                </a:cubicBezTo>
                <a:cubicBezTo>
                  <a:pt x="193737" y="312461"/>
                  <a:pt x="196716" y="315436"/>
                  <a:pt x="197710" y="319404"/>
                </a:cubicBezTo>
                <a:cubicBezTo>
                  <a:pt x="210622" y="352133"/>
                  <a:pt x="223535" y="383870"/>
                  <a:pt x="236448" y="415608"/>
                </a:cubicBezTo>
                <a:lnTo>
                  <a:pt x="346703" y="415608"/>
                </a:lnTo>
                <a:cubicBezTo>
                  <a:pt x="359616" y="380895"/>
                  <a:pt x="372528" y="347174"/>
                  <a:pt x="385441" y="312461"/>
                </a:cubicBezTo>
                <a:cubicBezTo>
                  <a:pt x="386434" y="310477"/>
                  <a:pt x="387428" y="309486"/>
                  <a:pt x="388421" y="307502"/>
                </a:cubicBezTo>
                <a:cubicBezTo>
                  <a:pt x="390408" y="306510"/>
                  <a:pt x="392394" y="305518"/>
                  <a:pt x="394381" y="305518"/>
                </a:cubicBezTo>
                <a:lnTo>
                  <a:pt x="511589" y="305518"/>
                </a:lnTo>
                <a:cubicBezTo>
                  <a:pt x="511589" y="304527"/>
                  <a:pt x="511589" y="302543"/>
                  <a:pt x="510596" y="301551"/>
                </a:cubicBezTo>
                <a:cubicBezTo>
                  <a:pt x="487750" y="226174"/>
                  <a:pt x="464904" y="150798"/>
                  <a:pt x="442059" y="75421"/>
                </a:cubicBezTo>
                <a:lnTo>
                  <a:pt x="391401" y="75421"/>
                </a:lnTo>
                <a:close/>
                <a:moveTo>
                  <a:pt x="144072" y="55585"/>
                </a:moveTo>
                <a:lnTo>
                  <a:pt x="202676" y="55585"/>
                </a:lnTo>
                <a:lnTo>
                  <a:pt x="450005" y="55585"/>
                </a:lnTo>
                <a:cubicBezTo>
                  <a:pt x="451992" y="55585"/>
                  <a:pt x="453978" y="55585"/>
                  <a:pt x="455965" y="57569"/>
                </a:cubicBezTo>
                <a:cubicBezTo>
                  <a:pt x="457951" y="58560"/>
                  <a:pt x="458945" y="60544"/>
                  <a:pt x="458945" y="62528"/>
                </a:cubicBezTo>
                <a:cubicBezTo>
                  <a:pt x="460931" y="68478"/>
                  <a:pt x="462918" y="73437"/>
                  <a:pt x="464904" y="79388"/>
                </a:cubicBezTo>
                <a:cubicBezTo>
                  <a:pt x="487750" y="157740"/>
                  <a:pt x="511589" y="235101"/>
                  <a:pt x="535428" y="312461"/>
                </a:cubicBezTo>
                <a:cubicBezTo>
                  <a:pt x="536421" y="319404"/>
                  <a:pt x="531455" y="325354"/>
                  <a:pt x="525495" y="325354"/>
                </a:cubicBezTo>
                <a:lnTo>
                  <a:pt x="401334" y="325354"/>
                </a:lnTo>
                <a:cubicBezTo>
                  <a:pt x="388421" y="360067"/>
                  <a:pt x="375508" y="393788"/>
                  <a:pt x="363589" y="428501"/>
                </a:cubicBezTo>
                <a:cubicBezTo>
                  <a:pt x="361602" y="432469"/>
                  <a:pt x="358622" y="435444"/>
                  <a:pt x="353656" y="435444"/>
                </a:cubicBezTo>
                <a:lnTo>
                  <a:pt x="229495" y="435444"/>
                </a:lnTo>
                <a:cubicBezTo>
                  <a:pt x="226515" y="435444"/>
                  <a:pt x="223535" y="433460"/>
                  <a:pt x="221549" y="430485"/>
                </a:cubicBezTo>
                <a:cubicBezTo>
                  <a:pt x="221549" y="430485"/>
                  <a:pt x="220555" y="429493"/>
                  <a:pt x="220555" y="428501"/>
                </a:cubicBezTo>
                <a:cubicBezTo>
                  <a:pt x="207643" y="395772"/>
                  <a:pt x="194730" y="364034"/>
                  <a:pt x="181817" y="332297"/>
                </a:cubicBezTo>
                <a:cubicBezTo>
                  <a:pt x="144072" y="329322"/>
                  <a:pt x="106327" y="327338"/>
                  <a:pt x="68582" y="325354"/>
                </a:cubicBezTo>
                <a:cubicBezTo>
                  <a:pt x="65602" y="325354"/>
                  <a:pt x="62622" y="323371"/>
                  <a:pt x="60636" y="321387"/>
                </a:cubicBezTo>
                <a:cubicBezTo>
                  <a:pt x="58649" y="319404"/>
                  <a:pt x="57656" y="316428"/>
                  <a:pt x="58649" y="312461"/>
                </a:cubicBezTo>
                <a:cubicBezTo>
                  <a:pt x="60636" y="307502"/>
                  <a:pt x="62622" y="301551"/>
                  <a:pt x="63616" y="295600"/>
                </a:cubicBezTo>
                <a:cubicBezTo>
                  <a:pt x="87455" y="218240"/>
                  <a:pt x="111294" y="139888"/>
                  <a:pt x="134139" y="62528"/>
                </a:cubicBezTo>
                <a:cubicBezTo>
                  <a:pt x="135133" y="60544"/>
                  <a:pt x="135133" y="59552"/>
                  <a:pt x="136126" y="58560"/>
                </a:cubicBezTo>
                <a:cubicBezTo>
                  <a:pt x="138112" y="56577"/>
                  <a:pt x="140099" y="55585"/>
                  <a:pt x="144072" y="55585"/>
                </a:cubicBezTo>
                <a:close/>
                <a:moveTo>
                  <a:pt x="116231" y="26777"/>
                </a:moveTo>
                <a:cubicBezTo>
                  <a:pt x="109277" y="47603"/>
                  <a:pt x="102323" y="69422"/>
                  <a:pt x="96362" y="90248"/>
                </a:cubicBezTo>
                <a:cubicBezTo>
                  <a:pt x="80468" y="140827"/>
                  <a:pt x="64573" y="191406"/>
                  <a:pt x="48678" y="241984"/>
                </a:cubicBezTo>
                <a:cubicBezTo>
                  <a:pt x="42717" y="260827"/>
                  <a:pt x="37750" y="279670"/>
                  <a:pt x="31790" y="297522"/>
                </a:cubicBezTo>
                <a:cubicBezTo>
                  <a:pt x="29803" y="302480"/>
                  <a:pt x="28809" y="307439"/>
                  <a:pt x="26823" y="312398"/>
                </a:cubicBezTo>
                <a:cubicBezTo>
                  <a:pt x="26823" y="313390"/>
                  <a:pt x="26823" y="313390"/>
                  <a:pt x="26823" y="314381"/>
                </a:cubicBezTo>
                <a:lnTo>
                  <a:pt x="26823" y="528597"/>
                </a:lnTo>
                <a:lnTo>
                  <a:pt x="81461" y="528597"/>
                </a:lnTo>
                <a:lnTo>
                  <a:pt x="385449" y="528597"/>
                </a:lnTo>
                <a:cubicBezTo>
                  <a:pt x="445055" y="528597"/>
                  <a:pt x="504660" y="528597"/>
                  <a:pt x="563273" y="528597"/>
                </a:cubicBezTo>
                <a:lnTo>
                  <a:pt x="563273" y="451241"/>
                </a:lnTo>
                <a:lnTo>
                  <a:pt x="563273" y="317357"/>
                </a:lnTo>
                <a:lnTo>
                  <a:pt x="563273" y="314381"/>
                </a:lnTo>
                <a:cubicBezTo>
                  <a:pt x="563273" y="311406"/>
                  <a:pt x="562279" y="308431"/>
                  <a:pt x="561286" y="304464"/>
                </a:cubicBezTo>
                <a:cubicBezTo>
                  <a:pt x="556319" y="288596"/>
                  <a:pt x="551351" y="271737"/>
                  <a:pt x="546384" y="254877"/>
                </a:cubicBezTo>
                <a:cubicBezTo>
                  <a:pt x="524529" y="178513"/>
                  <a:pt x="502674" y="103141"/>
                  <a:pt x="480818" y="26777"/>
                </a:cubicBezTo>
                <a:lnTo>
                  <a:pt x="340745" y="26777"/>
                </a:lnTo>
                <a:close/>
                <a:moveTo>
                  <a:pt x="106297" y="0"/>
                </a:moveTo>
                <a:lnTo>
                  <a:pt x="256304" y="0"/>
                </a:lnTo>
                <a:lnTo>
                  <a:pt x="490752" y="0"/>
                </a:lnTo>
                <a:cubicBezTo>
                  <a:pt x="496713" y="0"/>
                  <a:pt x="502674" y="3967"/>
                  <a:pt x="503667" y="9917"/>
                </a:cubicBezTo>
                <a:cubicBezTo>
                  <a:pt x="510621" y="34711"/>
                  <a:pt x="518568" y="59504"/>
                  <a:pt x="525522" y="84298"/>
                </a:cubicBezTo>
                <a:cubicBezTo>
                  <a:pt x="539430" y="134877"/>
                  <a:pt x="554332" y="186447"/>
                  <a:pt x="569233" y="237026"/>
                </a:cubicBezTo>
                <a:cubicBezTo>
                  <a:pt x="574200" y="254877"/>
                  <a:pt x="580161" y="273720"/>
                  <a:pt x="585128" y="292563"/>
                </a:cubicBezTo>
                <a:cubicBezTo>
                  <a:pt x="587115" y="298514"/>
                  <a:pt x="590095" y="306447"/>
                  <a:pt x="590095" y="313390"/>
                </a:cubicBezTo>
                <a:cubicBezTo>
                  <a:pt x="590095" y="389754"/>
                  <a:pt x="590095" y="466117"/>
                  <a:pt x="590095" y="542481"/>
                </a:cubicBezTo>
                <a:cubicBezTo>
                  <a:pt x="590095" y="545457"/>
                  <a:pt x="589102" y="548432"/>
                  <a:pt x="587115" y="550415"/>
                </a:cubicBezTo>
                <a:cubicBezTo>
                  <a:pt x="587115" y="550415"/>
                  <a:pt x="586121" y="551407"/>
                  <a:pt x="586121" y="551407"/>
                </a:cubicBezTo>
                <a:cubicBezTo>
                  <a:pt x="586121" y="551407"/>
                  <a:pt x="586121" y="551407"/>
                  <a:pt x="585128" y="552399"/>
                </a:cubicBezTo>
                <a:cubicBezTo>
                  <a:pt x="583141" y="553390"/>
                  <a:pt x="580161" y="555374"/>
                  <a:pt x="577180" y="555374"/>
                </a:cubicBezTo>
                <a:lnTo>
                  <a:pt x="508634" y="555374"/>
                </a:lnTo>
                <a:lnTo>
                  <a:pt x="204646" y="555374"/>
                </a:lnTo>
                <a:lnTo>
                  <a:pt x="12915" y="555374"/>
                </a:lnTo>
                <a:cubicBezTo>
                  <a:pt x="5961" y="555374"/>
                  <a:pt x="0" y="549424"/>
                  <a:pt x="0" y="542481"/>
                </a:cubicBezTo>
                <a:lnTo>
                  <a:pt x="0" y="444299"/>
                </a:lnTo>
                <a:lnTo>
                  <a:pt x="0" y="315373"/>
                </a:lnTo>
                <a:cubicBezTo>
                  <a:pt x="0" y="308431"/>
                  <a:pt x="1987" y="303472"/>
                  <a:pt x="3974" y="296530"/>
                </a:cubicBezTo>
                <a:cubicBezTo>
                  <a:pt x="9934" y="279670"/>
                  <a:pt x="14901" y="262811"/>
                  <a:pt x="19869" y="245951"/>
                </a:cubicBezTo>
                <a:cubicBezTo>
                  <a:pt x="44704" y="166612"/>
                  <a:pt x="68546" y="88265"/>
                  <a:pt x="93382" y="9917"/>
                </a:cubicBezTo>
                <a:cubicBezTo>
                  <a:pt x="95369" y="3967"/>
                  <a:pt x="100336" y="0"/>
                  <a:pt x="106297"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文本框 64">
            <a:extLst>
              <a:ext uri="{FF2B5EF4-FFF2-40B4-BE49-F238E27FC236}">
                <a16:creationId xmlns:a16="http://schemas.microsoft.com/office/drawing/2014/main" id="{45AD8ADC-05C3-4CD3-A0A0-A72462CD9AC9}"/>
              </a:ext>
            </a:extLst>
          </p:cNvPr>
          <p:cNvSpPr txBox="1"/>
          <p:nvPr/>
        </p:nvSpPr>
        <p:spPr>
          <a:xfrm>
            <a:off x="4624615" y="5127816"/>
            <a:ext cx="1752682" cy="400110"/>
          </a:xfrm>
          <a:prstGeom prst="rect">
            <a:avLst/>
          </a:prstGeom>
          <a:noFill/>
        </p:spPr>
        <p:txBody>
          <a:bodyPr wrap="square" rtlCol="0">
            <a:spAutoFit/>
          </a:bodyPr>
          <a:lstStyle/>
          <a:p>
            <a:pPr>
              <a:spcBef>
                <a:spcPct val="0"/>
              </a:spcBef>
              <a:buClr>
                <a:schemeClr val="tx1">
                  <a:lumMod val="85000"/>
                  <a:lumOff val="15000"/>
                </a:schemeClr>
              </a:buClr>
              <a:buSzPct val="105000"/>
              <a:defRPr/>
            </a:pPr>
            <a:r>
              <a:rPr lang="zh-CN" altLang="en-US" sz="2000" kern="0">
                <a:solidFill>
                  <a:srgbClr val="C66626"/>
                </a:solidFill>
                <a:latin typeface="思源黑体 CN Bold" panose="020B0800000000000000" pitchFamily="34" charset="-122"/>
                <a:ea typeface="思源黑体 CN Bold" panose="020B0800000000000000" pitchFamily="34" charset="-122"/>
              </a:rPr>
              <a:t>标题文字添加</a:t>
            </a:r>
            <a:endParaRPr lang="zh-CN" altLang="en-US" sz="2000" kern="0" dirty="0">
              <a:solidFill>
                <a:srgbClr val="C66626"/>
              </a:solidFill>
              <a:latin typeface="思源黑体 CN Bold" panose="020B0800000000000000" pitchFamily="34" charset="-122"/>
              <a:ea typeface="思源黑体 CN Bold" panose="020B0800000000000000" pitchFamily="34" charset="-122"/>
            </a:endParaRPr>
          </a:p>
        </p:txBody>
      </p:sp>
      <p:sp>
        <p:nvSpPr>
          <p:cNvPr id="66" name="文本框 65">
            <a:extLst>
              <a:ext uri="{FF2B5EF4-FFF2-40B4-BE49-F238E27FC236}">
                <a16:creationId xmlns:a16="http://schemas.microsoft.com/office/drawing/2014/main" id="{6ADFEBE9-8065-45AA-ADC4-4CA89EDB4194}"/>
              </a:ext>
            </a:extLst>
          </p:cNvPr>
          <p:cNvSpPr txBox="1"/>
          <p:nvPr/>
        </p:nvSpPr>
        <p:spPr>
          <a:xfrm>
            <a:off x="4643665" y="5473509"/>
            <a:ext cx="2842985" cy="827727"/>
          </a:xfrm>
          <a:prstGeom prst="rect">
            <a:avLst/>
          </a:prstGeom>
          <a:noFill/>
        </p:spPr>
        <p:txBody>
          <a:bodyPr wrap="square" rtlCol="0">
            <a:spAutoFit/>
          </a:bodyPr>
          <a:lstStyle/>
          <a:p>
            <a:pP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标题文字添加，添加标题文字，修改文</a:t>
            </a:r>
          </a:p>
          <a:p>
            <a:pP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字内容，也可以直接复制你的内容到此</a:t>
            </a:r>
          </a:p>
          <a:p>
            <a:pP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标题文字添加，添加标题文字</a:t>
            </a:r>
          </a:p>
        </p:txBody>
      </p:sp>
      <p:sp>
        <p:nvSpPr>
          <p:cNvPr id="74" name="椭圆 73">
            <a:extLst>
              <a:ext uri="{FF2B5EF4-FFF2-40B4-BE49-F238E27FC236}">
                <a16:creationId xmlns:a16="http://schemas.microsoft.com/office/drawing/2014/main" id="{B82395AC-71FA-4FF8-B993-A881D29ED864}"/>
              </a:ext>
            </a:extLst>
          </p:cNvPr>
          <p:cNvSpPr/>
          <p:nvPr/>
        </p:nvSpPr>
        <p:spPr>
          <a:xfrm>
            <a:off x="2452744" y="1871832"/>
            <a:ext cx="1000461" cy="1000461"/>
          </a:xfrm>
          <a:prstGeom prst="ellipse">
            <a:avLst/>
          </a:prstGeom>
          <a:solidFill>
            <a:srgbClr val="C66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形状">
            <a:extLst>
              <a:ext uri="{FF2B5EF4-FFF2-40B4-BE49-F238E27FC236}">
                <a16:creationId xmlns:a16="http://schemas.microsoft.com/office/drawing/2014/main" id="{D1F41474-5BD8-496E-8135-1909A837655D}"/>
              </a:ext>
            </a:extLst>
          </p:cNvPr>
          <p:cNvSpPr>
            <a:spLocks noChangeAspect="1"/>
          </p:cNvSpPr>
          <p:nvPr/>
        </p:nvSpPr>
        <p:spPr bwMode="auto">
          <a:xfrm>
            <a:off x="2651760" y="2071234"/>
            <a:ext cx="602428" cy="601657"/>
          </a:xfrm>
          <a:custGeom>
            <a:avLst/>
            <a:gdLst>
              <a:gd name="T0" fmla="*/ 3241 w 6482"/>
              <a:gd name="T1" fmla="*/ 0 h 6483"/>
              <a:gd name="T2" fmla="*/ 0 w 6482"/>
              <a:gd name="T3" fmla="*/ 3241 h 6483"/>
              <a:gd name="T4" fmla="*/ 3241 w 6482"/>
              <a:gd name="T5" fmla="*/ 6483 h 6483"/>
              <a:gd name="T6" fmla="*/ 6482 w 6482"/>
              <a:gd name="T7" fmla="*/ 3241 h 6483"/>
              <a:gd name="T8" fmla="*/ 3241 w 6482"/>
              <a:gd name="T9" fmla="*/ 0 h 6483"/>
              <a:gd name="T10" fmla="*/ 6203 w 6482"/>
              <a:gd name="T11" fmla="*/ 3104 h 6483"/>
              <a:gd name="T12" fmla="*/ 5469 w 6482"/>
              <a:gd name="T13" fmla="*/ 3104 h 6483"/>
              <a:gd name="T14" fmla="*/ 3379 w 6482"/>
              <a:gd name="T15" fmla="*/ 1014 h 6483"/>
              <a:gd name="T16" fmla="*/ 3379 w 6482"/>
              <a:gd name="T17" fmla="*/ 279 h 6483"/>
              <a:gd name="T18" fmla="*/ 6203 w 6482"/>
              <a:gd name="T19" fmla="*/ 3104 h 6483"/>
              <a:gd name="T20" fmla="*/ 3241 w 6482"/>
              <a:gd name="T21" fmla="*/ 3935 h 6483"/>
              <a:gd name="T22" fmla="*/ 2549 w 6482"/>
              <a:gd name="T23" fmla="*/ 3242 h 6483"/>
              <a:gd name="T24" fmla="*/ 3241 w 6482"/>
              <a:gd name="T25" fmla="*/ 2550 h 6483"/>
              <a:gd name="T26" fmla="*/ 3934 w 6482"/>
              <a:gd name="T27" fmla="*/ 3242 h 6483"/>
              <a:gd name="T28" fmla="*/ 3241 w 6482"/>
              <a:gd name="T29" fmla="*/ 3935 h 6483"/>
              <a:gd name="T30" fmla="*/ 3103 w 6482"/>
              <a:gd name="T31" fmla="*/ 2284 h 6483"/>
              <a:gd name="T32" fmla="*/ 2283 w 6482"/>
              <a:gd name="T33" fmla="*/ 3104 h 6483"/>
              <a:gd name="T34" fmla="*/ 1290 w 6482"/>
              <a:gd name="T35" fmla="*/ 3104 h 6483"/>
              <a:gd name="T36" fmla="*/ 3103 w 6482"/>
              <a:gd name="T37" fmla="*/ 1290 h 6483"/>
              <a:gd name="T38" fmla="*/ 3103 w 6482"/>
              <a:gd name="T39" fmla="*/ 2284 h 6483"/>
              <a:gd name="T40" fmla="*/ 2283 w 6482"/>
              <a:gd name="T41" fmla="*/ 3380 h 6483"/>
              <a:gd name="T42" fmla="*/ 3103 w 6482"/>
              <a:gd name="T43" fmla="*/ 4201 h 6483"/>
              <a:gd name="T44" fmla="*/ 3103 w 6482"/>
              <a:gd name="T45" fmla="*/ 5192 h 6483"/>
              <a:gd name="T46" fmla="*/ 1290 w 6482"/>
              <a:gd name="T47" fmla="*/ 3380 h 6483"/>
              <a:gd name="T48" fmla="*/ 2283 w 6482"/>
              <a:gd name="T49" fmla="*/ 3380 h 6483"/>
              <a:gd name="T50" fmla="*/ 3379 w 6482"/>
              <a:gd name="T51" fmla="*/ 4201 h 6483"/>
              <a:gd name="T52" fmla="*/ 4200 w 6482"/>
              <a:gd name="T53" fmla="*/ 3380 h 6483"/>
              <a:gd name="T54" fmla="*/ 5192 w 6482"/>
              <a:gd name="T55" fmla="*/ 3380 h 6483"/>
              <a:gd name="T56" fmla="*/ 3379 w 6482"/>
              <a:gd name="T57" fmla="*/ 5192 h 6483"/>
              <a:gd name="T58" fmla="*/ 3379 w 6482"/>
              <a:gd name="T59" fmla="*/ 4201 h 6483"/>
              <a:gd name="T60" fmla="*/ 4200 w 6482"/>
              <a:gd name="T61" fmla="*/ 3104 h 6483"/>
              <a:gd name="T62" fmla="*/ 3379 w 6482"/>
              <a:gd name="T63" fmla="*/ 2284 h 6483"/>
              <a:gd name="T64" fmla="*/ 3379 w 6482"/>
              <a:gd name="T65" fmla="*/ 1290 h 6483"/>
              <a:gd name="T66" fmla="*/ 5192 w 6482"/>
              <a:gd name="T67" fmla="*/ 3104 h 6483"/>
              <a:gd name="T68" fmla="*/ 4200 w 6482"/>
              <a:gd name="T69" fmla="*/ 3104 h 6483"/>
              <a:gd name="T70" fmla="*/ 3103 w 6482"/>
              <a:gd name="T71" fmla="*/ 279 h 6483"/>
              <a:gd name="T72" fmla="*/ 3103 w 6482"/>
              <a:gd name="T73" fmla="*/ 1014 h 6483"/>
              <a:gd name="T74" fmla="*/ 1014 w 6482"/>
              <a:gd name="T75" fmla="*/ 3104 h 6483"/>
              <a:gd name="T76" fmla="*/ 279 w 6482"/>
              <a:gd name="T77" fmla="*/ 3104 h 6483"/>
              <a:gd name="T78" fmla="*/ 3103 w 6482"/>
              <a:gd name="T79" fmla="*/ 279 h 6483"/>
              <a:gd name="T80" fmla="*/ 279 w 6482"/>
              <a:gd name="T81" fmla="*/ 3380 h 6483"/>
              <a:gd name="T82" fmla="*/ 1014 w 6482"/>
              <a:gd name="T83" fmla="*/ 3380 h 6483"/>
              <a:gd name="T84" fmla="*/ 3103 w 6482"/>
              <a:gd name="T85" fmla="*/ 5469 h 6483"/>
              <a:gd name="T86" fmla="*/ 3103 w 6482"/>
              <a:gd name="T87" fmla="*/ 6203 h 6483"/>
              <a:gd name="T88" fmla="*/ 279 w 6482"/>
              <a:gd name="T89" fmla="*/ 3380 h 6483"/>
              <a:gd name="T90" fmla="*/ 3379 w 6482"/>
              <a:gd name="T91" fmla="*/ 6203 h 6483"/>
              <a:gd name="T92" fmla="*/ 3379 w 6482"/>
              <a:gd name="T93" fmla="*/ 5469 h 6483"/>
              <a:gd name="T94" fmla="*/ 5469 w 6482"/>
              <a:gd name="T95" fmla="*/ 3380 h 6483"/>
              <a:gd name="T96" fmla="*/ 6203 w 6482"/>
              <a:gd name="T97" fmla="*/ 3380 h 6483"/>
              <a:gd name="T98" fmla="*/ 3379 w 6482"/>
              <a:gd name="T99" fmla="*/ 6203 h 6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82" h="6483">
                <a:moveTo>
                  <a:pt x="3241" y="0"/>
                </a:moveTo>
                <a:cubicBezTo>
                  <a:pt x="1454" y="0"/>
                  <a:pt x="0" y="1454"/>
                  <a:pt x="0" y="3241"/>
                </a:cubicBezTo>
                <a:cubicBezTo>
                  <a:pt x="0" y="5029"/>
                  <a:pt x="1454" y="6483"/>
                  <a:pt x="3241" y="6483"/>
                </a:cubicBezTo>
                <a:cubicBezTo>
                  <a:pt x="5028" y="6483"/>
                  <a:pt x="6482" y="5029"/>
                  <a:pt x="6482" y="3241"/>
                </a:cubicBezTo>
                <a:cubicBezTo>
                  <a:pt x="6482" y="1454"/>
                  <a:pt x="5028" y="0"/>
                  <a:pt x="3241" y="0"/>
                </a:cubicBezTo>
                <a:close/>
                <a:moveTo>
                  <a:pt x="6203" y="3104"/>
                </a:moveTo>
                <a:lnTo>
                  <a:pt x="5469" y="3104"/>
                </a:lnTo>
                <a:cubicBezTo>
                  <a:pt x="5401" y="1983"/>
                  <a:pt x="4501" y="1083"/>
                  <a:pt x="3379" y="1014"/>
                </a:cubicBezTo>
                <a:lnTo>
                  <a:pt x="3379" y="279"/>
                </a:lnTo>
                <a:cubicBezTo>
                  <a:pt x="4905" y="349"/>
                  <a:pt x="6134" y="1578"/>
                  <a:pt x="6203" y="3104"/>
                </a:cubicBezTo>
                <a:close/>
                <a:moveTo>
                  <a:pt x="3241" y="3935"/>
                </a:moveTo>
                <a:cubicBezTo>
                  <a:pt x="2859" y="3935"/>
                  <a:pt x="2549" y="3624"/>
                  <a:pt x="2549" y="3242"/>
                </a:cubicBezTo>
                <a:cubicBezTo>
                  <a:pt x="2549" y="2860"/>
                  <a:pt x="2859" y="2550"/>
                  <a:pt x="3241" y="2550"/>
                </a:cubicBezTo>
                <a:cubicBezTo>
                  <a:pt x="3623" y="2550"/>
                  <a:pt x="3934" y="2860"/>
                  <a:pt x="3934" y="3242"/>
                </a:cubicBezTo>
                <a:cubicBezTo>
                  <a:pt x="3934" y="3624"/>
                  <a:pt x="3623" y="3935"/>
                  <a:pt x="3241" y="3935"/>
                </a:cubicBezTo>
                <a:close/>
                <a:moveTo>
                  <a:pt x="3103" y="2284"/>
                </a:moveTo>
                <a:cubicBezTo>
                  <a:pt x="2679" y="2344"/>
                  <a:pt x="2343" y="2681"/>
                  <a:pt x="2283" y="3104"/>
                </a:cubicBezTo>
                <a:lnTo>
                  <a:pt x="1290" y="3104"/>
                </a:lnTo>
                <a:cubicBezTo>
                  <a:pt x="1357" y="2135"/>
                  <a:pt x="2134" y="1358"/>
                  <a:pt x="3103" y="1290"/>
                </a:cubicBezTo>
                <a:lnTo>
                  <a:pt x="3103" y="2284"/>
                </a:lnTo>
                <a:close/>
                <a:moveTo>
                  <a:pt x="2283" y="3380"/>
                </a:moveTo>
                <a:cubicBezTo>
                  <a:pt x="2343" y="3804"/>
                  <a:pt x="2679" y="4140"/>
                  <a:pt x="3103" y="4201"/>
                </a:cubicBezTo>
                <a:lnTo>
                  <a:pt x="3103" y="5192"/>
                </a:lnTo>
                <a:cubicBezTo>
                  <a:pt x="2135" y="5125"/>
                  <a:pt x="1358" y="4349"/>
                  <a:pt x="1290" y="3380"/>
                </a:cubicBezTo>
                <a:lnTo>
                  <a:pt x="2283" y="3380"/>
                </a:lnTo>
                <a:close/>
                <a:moveTo>
                  <a:pt x="3379" y="4201"/>
                </a:moveTo>
                <a:cubicBezTo>
                  <a:pt x="3803" y="4140"/>
                  <a:pt x="4139" y="3804"/>
                  <a:pt x="4200" y="3380"/>
                </a:cubicBezTo>
                <a:lnTo>
                  <a:pt x="5192" y="3380"/>
                </a:lnTo>
                <a:cubicBezTo>
                  <a:pt x="5124" y="4349"/>
                  <a:pt x="4348" y="5125"/>
                  <a:pt x="3379" y="5192"/>
                </a:cubicBezTo>
                <a:lnTo>
                  <a:pt x="3379" y="4201"/>
                </a:lnTo>
                <a:close/>
                <a:moveTo>
                  <a:pt x="4200" y="3104"/>
                </a:moveTo>
                <a:cubicBezTo>
                  <a:pt x="4139" y="2681"/>
                  <a:pt x="3803" y="2344"/>
                  <a:pt x="3379" y="2284"/>
                </a:cubicBezTo>
                <a:lnTo>
                  <a:pt x="3379" y="1290"/>
                </a:lnTo>
                <a:cubicBezTo>
                  <a:pt x="4348" y="1358"/>
                  <a:pt x="5125" y="2135"/>
                  <a:pt x="5192" y="3104"/>
                </a:cubicBezTo>
                <a:lnTo>
                  <a:pt x="4200" y="3104"/>
                </a:lnTo>
                <a:close/>
                <a:moveTo>
                  <a:pt x="3103" y="279"/>
                </a:moveTo>
                <a:lnTo>
                  <a:pt x="3103" y="1014"/>
                </a:lnTo>
                <a:cubicBezTo>
                  <a:pt x="1982" y="1083"/>
                  <a:pt x="1082" y="1983"/>
                  <a:pt x="1014" y="3104"/>
                </a:cubicBezTo>
                <a:lnTo>
                  <a:pt x="279" y="3104"/>
                </a:lnTo>
                <a:cubicBezTo>
                  <a:pt x="349" y="1578"/>
                  <a:pt x="1577" y="349"/>
                  <a:pt x="3103" y="279"/>
                </a:cubicBezTo>
                <a:close/>
                <a:moveTo>
                  <a:pt x="279" y="3380"/>
                </a:moveTo>
                <a:lnTo>
                  <a:pt x="1014" y="3380"/>
                </a:lnTo>
                <a:cubicBezTo>
                  <a:pt x="1083" y="4501"/>
                  <a:pt x="1983" y="5400"/>
                  <a:pt x="3103" y="5469"/>
                </a:cubicBezTo>
                <a:lnTo>
                  <a:pt x="3103" y="6203"/>
                </a:lnTo>
                <a:cubicBezTo>
                  <a:pt x="1578" y="6133"/>
                  <a:pt x="350" y="4905"/>
                  <a:pt x="279" y="3380"/>
                </a:cubicBezTo>
                <a:close/>
                <a:moveTo>
                  <a:pt x="3379" y="6203"/>
                </a:moveTo>
                <a:lnTo>
                  <a:pt x="3379" y="5469"/>
                </a:lnTo>
                <a:cubicBezTo>
                  <a:pt x="4500" y="5400"/>
                  <a:pt x="5399" y="4501"/>
                  <a:pt x="5469" y="3380"/>
                </a:cubicBezTo>
                <a:lnTo>
                  <a:pt x="6203" y="3380"/>
                </a:lnTo>
                <a:cubicBezTo>
                  <a:pt x="6133" y="4905"/>
                  <a:pt x="4904" y="6133"/>
                  <a:pt x="3379" y="6203"/>
                </a:cubicBezTo>
                <a:close/>
              </a:path>
            </a:pathLst>
          </a:custGeom>
          <a:solidFill>
            <a:schemeClr val="bg1"/>
          </a:solidFill>
          <a:ln>
            <a:noFill/>
          </a:ln>
        </p:spPr>
      </p:sp>
      <p:sp>
        <p:nvSpPr>
          <p:cNvPr id="72" name="文本框 71">
            <a:extLst>
              <a:ext uri="{FF2B5EF4-FFF2-40B4-BE49-F238E27FC236}">
                <a16:creationId xmlns:a16="http://schemas.microsoft.com/office/drawing/2014/main" id="{2DFA78F3-DE9A-4D74-897A-80E1D2CD2FEB}"/>
              </a:ext>
            </a:extLst>
          </p:cNvPr>
          <p:cNvSpPr txBox="1"/>
          <p:nvPr/>
        </p:nvSpPr>
        <p:spPr>
          <a:xfrm flipH="1">
            <a:off x="1635976" y="3135621"/>
            <a:ext cx="1752682" cy="400110"/>
          </a:xfrm>
          <a:prstGeom prst="rect">
            <a:avLst/>
          </a:prstGeom>
          <a:noFill/>
        </p:spPr>
        <p:txBody>
          <a:bodyPr wrap="square" rtlCol="0">
            <a:spAutoFit/>
          </a:bodyPr>
          <a:lstStyle/>
          <a:p>
            <a:pPr algn="r">
              <a:spcBef>
                <a:spcPct val="0"/>
              </a:spcBef>
              <a:buClr>
                <a:schemeClr val="tx1">
                  <a:lumMod val="85000"/>
                  <a:lumOff val="15000"/>
                </a:schemeClr>
              </a:buClr>
              <a:buSzPct val="105000"/>
              <a:defRPr/>
            </a:pPr>
            <a:r>
              <a:rPr lang="zh-CN" altLang="en-US" sz="2000" kern="0">
                <a:solidFill>
                  <a:srgbClr val="C66626"/>
                </a:solidFill>
                <a:latin typeface="思源黑体 CN Bold" panose="020B0800000000000000" pitchFamily="34" charset="-122"/>
                <a:ea typeface="思源黑体 CN Bold" panose="020B0800000000000000" pitchFamily="34" charset="-122"/>
              </a:rPr>
              <a:t>标题文字添加</a:t>
            </a:r>
            <a:endParaRPr lang="zh-CN" altLang="en-US" sz="2000" kern="0" dirty="0">
              <a:solidFill>
                <a:srgbClr val="C66626"/>
              </a:solidFill>
              <a:latin typeface="思源黑体 CN Bold" panose="020B0800000000000000" pitchFamily="34" charset="-122"/>
              <a:ea typeface="思源黑体 CN Bold" panose="020B0800000000000000" pitchFamily="34" charset="-122"/>
            </a:endParaRPr>
          </a:p>
        </p:txBody>
      </p:sp>
      <p:sp>
        <p:nvSpPr>
          <p:cNvPr id="73" name="文本框 72">
            <a:extLst>
              <a:ext uri="{FF2B5EF4-FFF2-40B4-BE49-F238E27FC236}">
                <a16:creationId xmlns:a16="http://schemas.microsoft.com/office/drawing/2014/main" id="{8EA3BE99-8D61-4B39-B171-0DCA134B98B5}"/>
              </a:ext>
            </a:extLst>
          </p:cNvPr>
          <p:cNvSpPr txBox="1"/>
          <p:nvPr/>
        </p:nvSpPr>
        <p:spPr>
          <a:xfrm flipH="1">
            <a:off x="711199" y="3481314"/>
            <a:ext cx="2658407" cy="827727"/>
          </a:xfrm>
          <a:prstGeom prst="rect">
            <a:avLst/>
          </a:prstGeom>
          <a:noFill/>
        </p:spPr>
        <p:txBody>
          <a:bodyPr wrap="square" rtlCol="0">
            <a:spAutoFit/>
          </a:bodyPr>
          <a:lstStyle/>
          <a:p>
            <a:pPr algn="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标题文字添加，添加标题文字，修改文</a:t>
            </a:r>
            <a:endParaRPr lang="en-US" altLang="zh-CN"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字内容，也可以直接复制你的内容到此</a:t>
            </a:r>
            <a:endParaRPr lang="en-US" altLang="zh-CN"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标题文字添加，添加标题文字</a:t>
            </a:r>
          </a:p>
        </p:txBody>
      </p:sp>
      <p:sp>
        <p:nvSpPr>
          <p:cNvPr id="81" name="椭圆 80">
            <a:extLst>
              <a:ext uri="{FF2B5EF4-FFF2-40B4-BE49-F238E27FC236}">
                <a16:creationId xmlns:a16="http://schemas.microsoft.com/office/drawing/2014/main" id="{674F50F1-E6B8-4501-9035-B866CFCB9816}"/>
              </a:ext>
            </a:extLst>
          </p:cNvPr>
          <p:cNvSpPr/>
          <p:nvPr/>
        </p:nvSpPr>
        <p:spPr>
          <a:xfrm>
            <a:off x="8529023" y="2840918"/>
            <a:ext cx="415960" cy="415960"/>
          </a:xfrm>
          <a:prstGeom prst="ellipse">
            <a:avLst/>
          </a:prstGeom>
          <a:solidFill>
            <a:srgbClr val="365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形状">
            <a:extLst>
              <a:ext uri="{FF2B5EF4-FFF2-40B4-BE49-F238E27FC236}">
                <a16:creationId xmlns:a16="http://schemas.microsoft.com/office/drawing/2014/main" id="{1DA32910-5A73-4F01-8090-899109F2EDE9}"/>
              </a:ext>
            </a:extLst>
          </p:cNvPr>
          <p:cNvSpPr>
            <a:spLocks noChangeAspect="1"/>
          </p:cNvSpPr>
          <p:nvPr/>
        </p:nvSpPr>
        <p:spPr bwMode="auto">
          <a:xfrm>
            <a:off x="8629697" y="2962176"/>
            <a:ext cx="214612" cy="173445"/>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 name="文本框 78">
            <a:extLst>
              <a:ext uri="{FF2B5EF4-FFF2-40B4-BE49-F238E27FC236}">
                <a16:creationId xmlns:a16="http://schemas.microsoft.com/office/drawing/2014/main" id="{153361C8-8A6A-4234-83F6-D2F2307CC6E9}"/>
              </a:ext>
            </a:extLst>
          </p:cNvPr>
          <p:cNvSpPr txBox="1"/>
          <p:nvPr/>
        </p:nvSpPr>
        <p:spPr>
          <a:xfrm>
            <a:off x="8629697" y="3530779"/>
            <a:ext cx="1752682" cy="400110"/>
          </a:xfrm>
          <a:prstGeom prst="rect">
            <a:avLst/>
          </a:prstGeom>
          <a:noFill/>
        </p:spPr>
        <p:txBody>
          <a:bodyPr wrap="square" rtlCol="0">
            <a:spAutoFit/>
          </a:bodyPr>
          <a:lstStyle/>
          <a:p>
            <a:pPr>
              <a:spcBef>
                <a:spcPct val="0"/>
              </a:spcBef>
              <a:buClr>
                <a:schemeClr val="tx1">
                  <a:lumMod val="85000"/>
                  <a:lumOff val="15000"/>
                </a:schemeClr>
              </a:buClr>
              <a:buSzPct val="105000"/>
              <a:defRPr/>
            </a:pPr>
            <a:r>
              <a:rPr lang="zh-CN" altLang="en-US" sz="2000" kern="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80" name="文本框 79">
            <a:extLst>
              <a:ext uri="{FF2B5EF4-FFF2-40B4-BE49-F238E27FC236}">
                <a16:creationId xmlns:a16="http://schemas.microsoft.com/office/drawing/2014/main" id="{011779E2-FF78-45BE-9767-ABA64D37449A}"/>
              </a:ext>
            </a:extLst>
          </p:cNvPr>
          <p:cNvSpPr txBox="1"/>
          <p:nvPr/>
        </p:nvSpPr>
        <p:spPr>
          <a:xfrm>
            <a:off x="8648747" y="3876472"/>
            <a:ext cx="2842985" cy="827727"/>
          </a:xfrm>
          <a:prstGeom prst="rect">
            <a:avLst/>
          </a:prstGeom>
          <a:noFill/>
        </p:spPr>
        <p:txBody>
          <a:bodyPr wrap="square" rtlCol="0">
            <a:spAutoFit/>
          </a:bodyPr>
          <a:lstStyle/>
          <a:p>
            <a:pP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标题文字添加，添加标题文字，修改文</a:t>
            </a:r>
          </a:p>
          <a:p>
            <a:pP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字内容，也可以直接复制你的内容到此</a:t>
            </a:r>
          </a:p>
          <a:p>
            <a:pP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标题文字添加，添加标题文字</a:t>
            </a:r>
          </a:p>
        </p:txBody>
      </p:sp>
      <p:sp>
        <p:nvSpPr>
          <p:cNvPr id="88" name="椭圆 87">
            <a:extLst>
              <a:ext uri="{FF2B5EF4-FFF2-40B4-BE49-F238E27FC236}">
                <a16:creationId xmlns:a16="http://schemas.microsoft.com/office/drawing/2014/main" id="{D1946280-61AF-42C1-BCA0-039D21C93E13}"/>
              </a:ext>
            </a:extLst>
          </p:cNvPr>
          <p:cNvSpPr/>
          <p:nvPr/>
        </p:nvSpPr>
        <p:spPr>
          <a:xfrm>
            <a:off x="4208655" y="3489066"/>
            <a:ext cx="415960" cy="415960"/>
          </a:xfrm>
          <a:prstGeom prst="ellipse">
            <a:avLst/>
          </a:prstGeom>
          <a:solidFill>
            <a:srgbClr val="365D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形状">
            <a:extLst>
              <a:ext uri="{FF2B5EF4-FFF2-40B4-BE49-F238E27FC236}">
                <a16:creationId xmlns:a16="http://schemas.microsoft.com/office/drawing/2014/main" id="{E760124D-6506-4695-BF97-2C5D7AF86D3E}"/>
              </a:ext>
            </a:extLst>
          </p:cNvPr>
          <p:cNvSpPr>
            <a:spLocks noChangeAspect="1"/>
          </p:cNvSpPr>
          <p:nvPr/>
        </p:nvSpPr>
        <p:spPr bwMode="auto">
          <a:xfrm>
            <a:off x="4315741" y="3596299"/>
            <a:ext cx="201789" cy="201495"/>
          </a:xfrm>
          <a:custGeom>
            <a:avLst/>
            <a:gdLst>
              <a:gd name="connsiteX0" fmla="*/ 351512 w 608453"/>
              <a:gd name="connsiteY0" fmla="*/ 527474 h 607566"/>
              <a:gd name="connsiteX1" fmla="*/ 365947 w 608453"/>
              <a:gd name="connsiteY1" fmla="*/ 533451 h 607566"/>
              <a:gd name="connsiteX2" fmla="*/ 371935 w 608453"/>
              <a:gd name="connsiteY2" fmla="*/ 548009 h 607566"/>
              <a:gd name="connsiteX3" fmla="*/ 365947 w 608453"/>
              <a:gd name="connsiteY3" fmla="*/ 562567 h 607566"/>
              <a:gd name="connsiteX4" fmla="*/ 351512 w 608453"/>
              <a:gd name="connsiteY4" fmla="*/ 568543 h 607566"/>
              <a:gd name="connsiteX5" fmla="*/ 336925 w 608453"/>
              <a:gd name="connsiteY5" fmla="*/ 562567 h 607566"/>
              <a:gd name="connsiteX6" fmla="*/ 330936 w 608453"/>
              <a:gd name="connsiteY6" fmla="*/ 548009 h 607566"/>
              <a:gd name="connsiteX7" fmla="*/ 336925 w 608453"/>
              <a:gd name="connsiteY7" fmla="*/ 533451 h 607566"/>
              <a:gd name="connsiteX8" fmla="*/ 351512 w 608453"/>
              <a:gd name="connsiteY8" fmla="*/ 527474 h 607566"/>
              <a:gd name="connsiteX9" fmla="*/ 96651 w 608453"/>
              <a:gd name="connsiteY9" fmla="*/ 340302 h 607566"/>
              <a:gd name="connsiteX10" fmla="*/ 59316 w 608453"/>
              <a:gd name="connsiteY10" fmla="*/ 414406 h 607566"/>
              <a:gd name="connsiteX11" fmla="*/ 59008 w 608453"/>
              <a:gd name="connsiteY11" fmla="*/ 548652 h 607566"/>
              <a:gd name="connsiteX12" fmla="*/ 193448 w 608453"/>
              <a:gd name="connsiteY12" fmla="*/ 548345 h 607566"/>
              <a:gd name="connsiteX13" fmla="*/ 267659 w 608453"/>
              <a:gd name="connsiteY13" fmla="*/ 511063 h 607566"/>
              <a:gd name="connsiteX14" fmla="*/ 176086 w 608453"/>
              <a:gd name="connsiteY14" fmla="*/ 431743 h 607566"/>
              <a:gd name="connsiteX15" fmla="*/ 96651 w 608453"/>
              <a:gd name="connsiteY15" fmla="*/ 340302 h 607566"/>
              <a:gd name="connsiteX16" fmla="*/ 304192 w 608453"/>
              <a:gd name="connsiteY16" fmla="*/ 257606 h 607566"/>
              <a:gd name="connsiteX17" fmla="*/ 257941 w 608453"/>
              <a:gd name="connsiteY17" fmla="*/ 303782 h 607566"/>
              <a:gd name="connsiteX18" fmla="*/ 304192 w 608453"/>
              <a:gd name="connsiteY18" fmla="*/ 349958 h 607566"/>
              <a:gd name="connsiteX19" fmla="*/ 350442 w 608453"/>
              <a:gd name="connsiteY19" fmla="*/ 303782 h 607566"/>
              <a:gd name="connsiteX20" fmla="*/ 304192 w 608453"/>
              <a:gd name="connsiteY20" fmla="*/ 257606 h 607566"/>
              <a:gd name="connsiteX21" fmla="*/ 545278 w 608453"/>
              <a:gd name="connsiteY21" fmla="*/ 234698 h 607566"/>
              <a:gd name="connsiteX22" fmla="*/ 559861 w 608453"/>
              <a:gd name="connsiteY22" fmla="*/ 240687 h 607566"/>
              <a:gd name="connsiteX23" fmla="*/ 565848 w 608453"/>
              <a:gd name="connsiteY23" fmla="*/ 255121 h 607566"/>
              <a:gd name="connsiteX24" fmla="*/ 559861 w 608453"/>
              <a:gd name="connsiteY24" fmla="*/ 269709 h 607566"/>
              <a:gd name="connsiteX25" fmla="*/ 545278 w 608453"/>
              <a:gd name="connsiteY25" fmla="*/ 275697 h 607566"/>
              <a:gd name="connsiteX26" fmla="*/ 530848 w 608453"/>
              <a:gd name="connsiteY26" fmla="*/ 269709 h 607566"/>
              <a:gd name="connsiteX27" fmla="*/ 524708 w 608453"/>
              <a:gd name="connsiteY27" fmla="*/ 255121 h 607566"/>
              <a:gd name="connsiteX28" fmla="*/ 530848 w 608453"/>
              <a:gd name="connsiteY28" fmla="*/ 240687 h 607566"/>
              <a:gd name="connsiteX29" fmla="*/ 545278 w 608453"/>
              <a:gd name="connsiteY29" fmla="*/ 234698 h 607566"/>
              <a:gd name="connsiteX30" fmla="*/ 304192 w 608453"/>
              <a:gd name="connsiteY30" fmla="*/ 216492 h 607566"/>
              <a:gd name="connsiteX31" fmla="*/ 391622 w 608453"/>
              <a:gd name="connsiteY31" fmla="*/ 303782 h 607566"/>
              <a:gd name="connsiteX32" fmla="*/ 304192 w 608453"/>
              <a:gd name="connsiteY32" fmla="*/ 391071 h 607566"/>
              <a:gd name="connsiteX33" fmla="*/ 216761 w 608453"/>
              <a:gd name="connsiteY33" fmla="*/ 303782 h 607566"/>
              <a:gd name="connsiteX34" fmla="*/ 304192 w 608453"/>
              <a:gd name="connsiteY34" fmla="*/ 216492 h 607566"/>
              <a:gd name="connsiteX35" fmla="*/ 304227 w 608453"/>
              <a:gd name="connsiteY35" fmla="*/ 120599 h 607566"/>
              <a:gd name="connsiteX36" fmla="*/ 205125 w 608453"/>
              <a:gd name="connsiteY36" fmla="*/ 204829 h 607566"/>
              <a:gd name="connsiteX37" fmla="*/ 120774 w 608453"/>
              <a:gd name="connsiteY37" fmla="*/ 303787 h 607566"/>
              <a:gd name="connsiteX38" fmla="*/ 205125 w 608453"/>
              <a:gd name="connsiteY38" fmla="*/ 402746 h 607566"/>
              <a:gd name="connsiteX39" fmla="*/ 304227 w 608453"/>
              <a:gd name="connsiteY39" fmla="*/ 486822 h 607566"/>
              <a:gd name="connsiteX40" fmla="*/ 403328 w 608453"/>
              <a:gd name="connsiteY40" fmla="*/ 402746 h 607566"/>
              <a:gd name="connsiteX41" fmla="*/ 487526 w 608453"/>
              <a:gd name="connsiteY41" fmla="*/ 303787 h 607566"/>
              <a:gd name="connsiteX42" fmla="*/ 403328 w 608453"/>
              <a:gd name="connsiteY42" fmla="*/ 204829 h 607566"/>
              <a:gd name="connsiteX43" fmla="*/ 304227 w 608453"/>
              <a:gd name="connsiteY43" fmla="*/ 120599 h 607566"/>
              <a:gd name="connsiteX44" fmla="*/ 112054 w 608453"/>
              <a:gd name="connsiteY44" fmla="*/ 41068 h 607566"/>
              <a:gd name="connsiteX45" fmla="*/ 59008 w 608453"/>
              <a:gd name="connsiteY45" fmla="*/ 58923 h 607566"/>
              <a:gd name="connsiteX46" fmla="*/ 59316 w 608453"/>
              <a:gd name="connsiteY46" fmla="*/ 193169 h 607566"/>
              <a:gd name="connsiteX47" fmla="*/ 96651 w 608453"/>
              <a:gd name="connsiteY47" fmla="*/ 267272 h 607566"/>
              <a:gd name="connsiteX48" fmla="*/ 176086 w 608453"/>
              <a:gd name="connsiteY48" fmla="*/ 175832 h 607566"/>
              <a:gd name="connsiteX49" fmla="*/ 267659 w 608453"/>
              <a:gd name="connsiteY49" fmla="*/ 96512 h 607566"/>
              <a:gd name="connsiteX50" fmla="*/ 193448 w 608453"/>
              <a:gd name="connsiteY50" fmla="*/ 59230 h 607566"/>
              <a:gd name="connsiteX51" fmla="*/ 112054 w 608453"/>
              <a:gd name="connsiteY51" fmla="*/ 41068 h 607566"/>
              <a:gd name="connsiteX52" fmla="*/ 103297 w 608453"/>
              <a:gd name="connsiteY52" fmla="*/ 200 h 607566"/>
              <a:gd name="connsiteX53" fmla="*/ 208352 w 608453"/>
              <a:gd name="connsiteY53" fmla="*/ 21027 h 607566"/>
              <a:gd name="connsiteX54" fmla="*/ 304227 w 608453"/>
              <a:gd name="connsiteY54" fmla="*/ 71044 h 607566"/>
              <a:gd name="connsiteX55" fmla="*/ 400101 w 608453"/>
              <a:gd name="connsiteY55" fmla="*/ 21027 h 607566"/>
              <a:gd name="connsiteX56" fmla="*/ 505080 w 608453"/>
              <a:gd name="connsiteY56" fmla="*/ 200 h 607566"/>
              <a:gd name="connsiteX57" fmla="*/ 578484 w 608453"/>
              <a:gd name="connsiteY57" fmla="*/ 29773 h 607566"/>
              <a:gd name="connsiteX58" fmla="*/ 586166 w 608453"/>
              <a:gd name="connsiteY58" fmla="*/ 211273 h 607566"/>
              <a:gd name="connsiteX59" fmla="*/ 559432 w 608453"/>
              <a:gd name="connsiteY59" fmla="*/ 222626 h 607566"/>
              <a:gd name="connsiteX60" fmla="*/ 548062 w 608453"/>
              <a:gd name="connsiteY60" fmla="*/ 195930 h 607566"/>
              <a:gd name="connsiteX61" fmla="*/ 549445 w 608453"/>
              <a:gd name="connsiteY61" fmla="*/ 58923 h 607566"/>
              <a:gd name="connsiteX62" fmla="*/ 415005 w 608453"/>
              <a:gd name="connsiteY62" fmla="*/ 59230 h 607566"/>
              <a:gd name="connsiteX63" fmla="*/ 340794 w 608453"/>
              <a:gd name="connsiteY63" fmla="*/ 96512 h 607566"/>
              <a:gd name="connsiteX64" fmla="*/ 432367 w 608453"/>
              <a:gd name="connsiteY64" fmla="*/ 175832 h 607566"/>
              <a:gd name="connsiteX65" fmla="*/ 587395 w 608453"/>
              <a:gd name="connsiteY65" fmla="*/ 399524 h 607566"/>
              <a:gd name="connsiteX66" fmla="*/ 578484 w 608453"/>
              <a:gd name="connsiteY66" fmla="*/ 577649 h 607566"/>
              <a:gd name="connsiteX67" fmla="*/ 496898 w 608453"/>
              <a:gd name="connsiteY67" fmla="*/ 607566 h 607566"/>
              <a:gd name="connsiteX68" fmla="*/ 396875 w 608453"/>
              <a:gd name="connsiteY68" fmla="*/ 585320 h 607566"/>
              <a:gd name="connsiteX69" fmla="*/ 385505 w 608453"/>
              <a:gd name="connsiteY69" fmla="*/ 558624 h 607566"/>
              <a:gd name="connsiteX70" fmla="*/ 412086 w 608453"/>
              <a:gd name="connsiteY70" fmla="*/ 547271 h 607566"/>
              <a:gd name="connsiteX71" fmla="*/ 549445 w 608453"/>
              <a:gd name="connsiteY71" fmla="*/ 548652 h 607566"/>
              <a:gd name="connsiteX72" fmla="*/ 549138 w 608453"/>
              <a:gd name="connsiteY72" fmla="*/ 414406 h 607566"/>
              <a:gd name="connsiteX73" fmla="*/ 511802 w 608453"/>
              <a:gd name="connsiteY73" fmla="*/ 340302 h 607566"/>
              <a:gd name="connsiteX74" fmla="*/ 432367 w 608453"/>
              <a:gd name="connsiteY74" fmla="*/ 431743 h 607566"/>
              <a:gd name="connsiteX75" fmla="*/ 208352 w 608453"/>
              <a:gd name="connsiteY75" fmla="*/ 586547 h 607566"/>
              <a:gd name="connsiteX76" fmla="*/ 111555 w 608453"/>
              <a:gd name="connsiteY76" fmla="*/ 607566 h 607566"/>
              <a:gd name="connsiteX77" fmla="*/ 29816 w 608453"/>
              <a:gd name="connsiteY77" fmla="*/ 577649 h 607566"/>
              <a:gd name="connsiteX78" fmla="*/ 21058 w 608453"/>
              <a:gd name="connsiteY78" fmla="*/ 399524 h 607566"/>
              <a:gd name="connsiteX79" fmla="*/ 71146 w 608453"/>
              <a:gd name="connsiteY79" fmla="*/ 303787 h 607566"/>
              <a:gd name="connsiteX80" fmla="*/ 21058 w 608453"/>
              <a:gd name="connsiteY80" fmla="*/ 208051 h 607566"/>
              <a:gd name="connsiteX81" fmla="*/ 29816 w 608453"/>
              <a:gd name="connsiteY81" fmla="*/ 29773 h 607566"/>
              <a:gd name="connsiteX82" fmla="*/ 103297 w 608453"/>
              <a:gd name="connsiteY82" fmla="*/ 200 h 60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8453" h="607566">
                <a:moveTo>
                  <a:pt x="351512" y="527474"/>
                </a:moveTo>
                <a:cubicBezTo>
                  <a:pt x="356887" y="527474"/>
                  <a:pt x="362108" y="529620"/>
                  <a:pt x="365947" y="533451"/>
                </a:cubicBezTo>
                <a:cubicBezTo>
                  <a:pt x="369785" y="537282"/>
                  <a:pt x="371935" y="542645"/>
                  <a:pt x="371935" y="548009"/>
                </a:cubicBezTo>
                <a:cubicBezTo>
                  <a:pt x="371935" y="553372"/>
                  <a:pt x="369785" y="558736"/>
                  <a:pt x="365947" y="562567"/>
                </a:cubicBezTo>
                <a:cubicBezTo>
                  <a:pt x="362108" y="566398"/>
                  <a:pt x="356887" y="568543"/>
                  <a:pt x="351512" y="568543"/>
                </a:cubicBezTo>
                <a:cubicBezTo>
                  <a:pt x="345984" y="568543"/>
                  <a:pt x="340764" y="566398"/>
                  <a:pt x="336925" y="562567"/>
                </a:cubicBezTo>
                <a:cubicBezTo>
                  <a:pt x="333086" y="558736"/>
                  <a:pt x="330936" y="553372"/>
                  <a:pt x="330936" y="548009"/>
                </a:cubicBezTo>
                <a:cubicBezTo>
                  <a:pt x="330936" y="542645"/>
                  <a:pt x="333086" y="537282"/>
                  <a:pt x="336925" y="533451"/>
                </a:cubicBezTo>
                <a:cubicBezTo>
                  <a:pt x="340764" y="529620"/>
                  <a:pt x="345984" y="527474"/>
                  <a:pt x="351512" y="527474"/>
                </a:cubicBezTo>
                <a:close/>
                <a:moveTo>
                  <a:pt x="96651" y="340302"/>
                </a:moveTo>
                <a:cubicBezTo>
                  <a:pt x="81287" y="365464"/>
                  <a:pt x="68688" y="390318"/>
                  <a:pt x="59316" y="414406"/>
                </a:cubicBezTo>
                <a:cubicBezTo>
                  <a:pt x="35193" y="475929"/>
                  <a:pt x="35040" y="524871"/>
                  <a:pt x="59008" y="548652"/>
                </a:cubicBezTo>
                <a:cubicBezTo>
                  <a:pt x="82823" y="572586"/>
                  <a:pt x="131836" y="572432"/>
                  <a:pt x="193448" y="548345"/>
                </a:cubicBezTo>
                <a:cubicBezTo>
                  <a:pt x="217571" y="538986"/>
                  <a:pt x="242461" y="526405"/>
                  <a:pt x="267659" y="511063"/>
                </a:cubicBezTo>
                <a:cubicBezTo>
                  <a:pt x="236162" y="487742"/>
                  <a:pt x="205433" y="461200"/>
                  <a:pt x="176086" y="431743"/>
                </a:cubicBezTo>
                <a:cubicBezTo>
                  <a:pt x="146586" y="402439"/>
                  <a:pt x="119852" y="371601"/>
                  <a:pt x="96651" y="340302"/>
                </a:cubicBezTo>
                <a:close/>
                <a:moveTo>
                  <a:pt x="304192" y="257606"/>
                </a:moveTo>
                <a:cubicBezTo>
                  <a:pt x="278685" y="257606"/>
                  <a:pt x="257941" y="278316"/>
                  <a:pt x="257941" y="303782"/>
                </a:cubicBezTo>
                <a:cubicBezTo>
                  <a:pt x="257941" y="329248"/>
                  <a:pt x="278685" y="349958"/>
                  <a:pt x="304192" y="349958"/>
                </a:cubicBezTo>
                <a:cubicBezTo>
                  <a:pt x="329699" y="349958"/>
                  <a:pt x="350442" y="329248"/>
                  <a:pt x="350442" y="303782"/>
                </a:cubicBezTo>
                <a:cubicBezTo>
                  <a:pt x="350442" y="278316"/>
                  <a:pt x="329699" y="257606"/>
                  <a:pt x="304192" y="257606"/>
                </a:cubicBezTo>
                <a:close/>
                <a:moveTo>
                  <a:pt x="545278" y="234698"/>
                </a:moveTo>
                <a:cubicBezTo>
                  <a:pt x="550651" y="234698"/>
                  <a:pt x="556024" y="236848"/>
                  <a:pt x="559861" y="240687"/>
                </a:cubicBezTo>
                <a:cubicBezTo>
                  <a:pt x="563699" y="244526"/>
                  <a:pt x="565848" y="249747"/>
                  <a:pt x="565848" y="255121"/>
                </a:cubicBezTo>
                <a:cubicBezTo>
                  <a:pt x="565848" y="260649"/>
                  <a:pt x="563699" y="265870"/>
                  <a:pt x="559861" y="269709"/>
                </a:cubicBezTo>
                <a:cubicBezTo>
                  <a:pt x="556024" y="273547"/>
                  <a:pt x="550651" y="275697"/>
                  <a:pt x="545278" y="275697"/>
                </a:cubicBezTo>
                <a:cubicBezTo>
                  <a:pt x="539905" y="275697"/>
                  <a:pt x="534686" y="273547"/>
                  <a:pt x="530848" y="269709"/>
                </a:cubicBezTo>
                <a:cubicBezTo>
                  <a:pt x="527011" y="265870"/>
                  <a:pt x="524708" y="260649"/>
                  <a:pt x="524708" y="255121"/>
                </a:cubicBezTo>
                <a:cubicBezTo>
                  <a:pt x="524708" y="249747"/>
                  <a:pt x="527011" y="244526"/>
                  <a:pt x="530848" y="240687"/>
                </a:cubicBezTo>
                <a:cubicBezTo>
                  <a:pt x="534533" y="236848"/>
                  <a:pt x="539905" y="234698"/>
                  <a:pt x="545278" y="234698"/>
                </a:cubicBezTo>
                <a:close/>
                <a:moveTo>
                  <a:pt x="304192" y="216492"/>
                </a:moveTo>
                <a:cubicBezTo>
                  <a:pt x="352440" y="216492"/>
                  <a:pt x="391622" y="255611"/>
                  <a:pt x="391622" y="303782"/>
                </a:cubicBezTo>
                <a:cubicBezTo>
                  <a:pt x="391622" y="351952"/>
                  <a:pt x="352440" y="391071"/>
                  <a:pt x="304192" y="391071"/>
                </a:cubicBezTo>
                <a:cubicBezTo>
                  <a:pt x="255944" y="391071"/>
                  <a:pt x="216761" y="351952"/>
                  <a:pt x="216761" y="303782"/>
                </a:cubicBezTo>
                <a:cubicBezTo>
                  <a:pt x="216761" y="255611"/>
                  <a:pt x="255944" y="216492"/>
                  <a:pt x="304192" y="216492"/>
                </a:cubicBezTo>
                <a:close/>
                <a:moveTo>
                  <a:pt x="304227" y="120599"/>
                </a:moveTo>
                <a:cubicBezTo>
                  <a:pt x="270578" y="144533"/>
                  <a:pt x="237084" y="172917"/>
                  <a:pt x="205125" y="204829"/>
                </a:cubicBezTo>
                <a:cubicBezTo>
                  <a:pt x="173167" y="236741"/>
                  <a:pt x="144743" y="270188"/>
                  <a:pt x="120774" y="303787"/>
                </a:cubicBezTo>
                <a:cubicBezTo>
                  <a:pt x="144743" y="337387"/>
                  <a:pt x="173167" y="370833"/>
                  <a:pt x="205125" y="402746"/>
                </a:cubicBezTo>
                <a:cubicBezTo>
                  <a:pt x="236776" y="434504"/>
                  <a:pt x="270117" y="462734"/>
                  <a:pt x="304227" y="486822"/>
                </a:cubicBezTo>
                <a:cubicBezTo>
                  <a:pt x="337875" y="463041"/>
                  <a:pt x="371370" y="434658"/>
                  <a:pt x="403328" y="402746"/>
                </a:cubicBezTo>
                <a:cubicBezTo>
                  <a:pt x="435133" y="370987"/>
                  <a:pt x="463403" y="337847"/>
                  <a:pt x="487526" y="303787"/>
                </a:cubicBezTo>
                <a:cubicBezTo>
                  <a:pt x="463711" y="270188"/>
                  <a:pt x="435286" y="236588"/>
                  <a:pt x="403328" y="204829"/>
                </a:cubicBezTo>
                <a:cubicBezTo>
                  <a:pt x="371370" y="172917"/>
                  <a:pt x="337875" y="144533"/>
                  <a:pt x="304227" y="120599"/>
                </a:cubicBezTo>
                <a:close/>
                <a:moveTo>
                  <a:pt x="112054" y="41068"/>
                </a:moveTo>
                <a:cubicBezTo>
                  <a:pt x="89123" y="41011"/>
                  <a:pt x="70916" y="46956"/>
                  <a:pt x="59008" y="58923"/>
                </a:cubicBezTo>
                <a:cubicBezTo>
                  <a:pt x="35040" y="82704"/>
                  <a:pt x="35193" y="131646"/>
                  <a:pt x="59316" y="193169"/>
                </a:cubicBezTo>
                <a:cubicBezTo>
                  <a:pt x="68688" y="217256"/>
                  <a:pt x="81287" y="242111"/>
                  <a:pt x="96651" y="267272"/>
                </a:cubicBezTo>
                <a:cubicBezTo>
                  <a:pt x="119852" y="235974"/>
                  <a:pt x="146586" y="205136"/>
                  <a:pt x="176086" y="175832"/>
                </a:cubicBezTo>
                <a:cubicBezTo>
                  <a:pt x="205433" y="146375"/>
                  <a:pt x="236315" y="119679"/>
                  <a:pt x="267659" y="96512"/>
                </a:cubicBezTo>
                <a:cubicBezTo>
                  <a:pt x="242461" y="81170"/>
                  <a:pt x="217417" y="68589"/>
                  <a:pt x="193448" y="59230"/>
                </a:cubicBezTo>
                <a:cubicBezTo>
                  <a:pt x="162642" y="47186"/>
                  <a:pt x="134986" y="41126"/>
                  <a:pt x="112054" y="41068"/>
                </a:cubicBezTo>
                <a:close/>
                <a:moveTo>
                  <a:pt x="103297" y="200"/>
                </a:moveTo>
                <a:cubicBezTo>
                  <a:pt x="133527" y="-1296"/>
                  <a:pt x="169019" y="5608"/>
                  <a:pt x="208352" y="21027"/>
                </a:cubicBezTo>
                <a:cubicBezTo>
                  <a:pt x="239542" y="33148"/>
                  <a:pt x="271807" y="50178"/>
                  <a:pt x="304227" y="71044"/>
                </a:cubicBezTo>
                <a:cubicBezTo>
                  <a:pt x="336646" y="50178"/>
                  <a:pt x="368911" y="33148"/>
                  <a:pt x="400101" y="21027"/>
                </a:cubicBezTo>
                <a:cubicBezTo>
                  <a:pt x="439358" y="5608"/>
                  <a:pt x="474850" y="-1296"/>
                  <a:pt x="505080" y="200"/>
                </a:cubicBezTo>
                <a:cubicBezTo>
                  <a:pt x="535309" y="1696"/>
                  <a:pt x="560277" y="11592"/>
                  <a:pt x="578484" y="29773"/>
                </a:cubicBezTo>
                <a:cubicBezTo>
                  <a:pt x="615666" y="66748"/>
                  <a:pt x="618278" y="131186"/>
                  <a:pt x="586166" y="211273"/>
                </a:cubicBezTo>
                <a:cubicBezTo>
                  <a:pt x="582018" y="221859"/>
                  <a:pt x="570033" y="226922"/>
                  <a:pt x="559432" y="222626"/>
                </a:cubicBezTo>
                <a:cubicBezTo>
                  <a:pt x="548830" y="218484"/>
                  <a:pt x="543760" y="206517"/>
                  <a:pt x="548062" y="195930"/>
                </a:cubicBezTo>
                <a:cubicBezTo>
                  <a:pt x="573260" y="133180"/>
                  <a:pt x="573721" y="83164"/>
                  <a:pt x="549445" y="58923"/>
                </a:cubicBezTo>
                <a:cubicBezTo>
                  <a:pt x="525630" y="34989"/>
                  <a:pt x="476617" y="35142"/>
                  <a:pt x="415005" y="59230"/>
                </a:cubicBezTo>
                <a:cubicBezTo>
                  <a:pt x="390883" y="68589"/>
                  <a:pt x="365992" y="81170"/>
                  <a:pt x="340794" y="96512"/>
                </a:cubicBezTo>
                <a:cubicBezTo>
                  <a:pt x="372138" y="119679"/>
                  <a:pt x="403021" y="146375"/>
                  <a:pt x="432367" y="175832"/>
                </a:cubicBezTo>
                <a:cubicBezTo>
                  <a:pt x="503812" y="247021"/>
                  <a:pt x="558817" y="326494"/>
                  <a:pt x="587395" y="399524"/>
                </a:cubicBezTo>
                <a:cubicBezTo>
                  <a:pt x="618278" y="477923"/>
                  <a:pt x="615052" y="541287"/>
                  <a:pt x="578484" y="577649"/>
                </a:cubicBezTo>
                <a:cubicBezTo>
                  <a:pt x="558664" y="597594"/>
                  <a:pt x="530854" y="607566"/>
                  <a:pt x="496898" y="607566"/>
                </a:cubicBezTo>
                <a:cubicBezTo>
                  <a:pt x="467706" y="607566"/>
                  <a:pt x="433903" y="600202"/>
                  <a:pt x="396875" y="585320"/>
                </a:cubicBezTo>
                <a:cubicBezTo>
                  <a:pt x="386273" y="581177"/>
                  <a:pt x="381203" y="569210"/>
                  <a:pt x="385505" y="558624"/>
                </a:cubicBezTo>
                <a:cubicBezTo>
                  <a:pt x="389654" y="548191"/>
                  <a:pt x="401638" y="542975"/>
                  <a:pt x="412086" y="547271"/>
                </a:cubicBezTo>
                <a:cubicBezTo>
                  <a:pt x="475080" y="572432"/>
                  <a:pt x="525169" y="572892"/>
                  <a:pt x="549445" y="548652"/>
                </a:cubicBezTo>
                <a:cubicBezTo>
                  <a:pt x="573414" y="524871"/>
                  <a:pt x="573260" y="475929"/>
                  <a:pt x="549138" y="414406"/>
                </a:cubicBezTo>
                <a:cubicBezTo>
                  <a:pt x="539765" y="390318"/>
                  <a:pt x="527166" y="365464"/>
                  <a:pt x="511802" y="340302"/>
                </a:cubicBezTo>
                <a:cubicBezTo>
                  <a:pt x="488448" y="371754"/>
                  <a:pt x="461867" y="402439"/>
                  <a:pt x="432367" y="431743"/>
                </a:cubicBezTo>
                <a:cubicBezTo>
                  <a:pt x="361075" y="503085"/>
                  <a:pt x="281487" y="558010"/>
                  <a:pt x="208352" y="586547"/>
                </a:cubicBezTo>
                <a:cubicBezTo>
                  <a:pt x="172552" y="600509"/>
                  <a:pt x="139980" y="607566"/>
                  <a:pt x="111555" y="607566"/>
                </a:cubicBezTo>
                <a:cubicBezTo>
                  <a:pt x="77599" y="607566"/>
                  <a:pt x="49790" y="597594"/>
                  <a:pt x="29816" y="577649"/>
                </a:cubicBezTo>
                <a:cubicBezTo>
                  <a:pt x="-6598" y="541287"/>
                  <a:pt x="-9825" y="477923"/>
                  <a:pt x="21058" y="399524"/>
                </a:cubicBezTo>
                <a:cubicBezTo>
                  <a:pt x="33196" y="368379"/>
                  <a:pt x="50251" y="336160"/>
                  <a:pt x="71146" y="303787"/>
                </a:cubicBezTo>
                <a:cubicBezTo>
                  <a:pt x="50251" y="271415"/>
                  <a:pt x="33196" y="239196"/>
                  <a:pt x="21058" y="208051"/>
                </a:cubicBezTo>
                <a:cubicBezTo>
                  <a:pt x="-9825" y="129498"/>
                  <a:pt x="-6598" y="66287"/>
                  <a:pt x="29816" y="29773"/>
                </a:cubicBezTo>
                <a:cubicBezTo>
                  <a:pt x="48100" y="11592"/>
                  <a:pt x="73067" y="1696"/>
                  <a:pt x="103297" y="20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文本框 85">
            <a:extLst>
              <a:ext uri="{FF2B5EF4-FFF2-40B4-BE49-F238E27FC236}">
                <a16:creationId xmlns:a16="http://schemas.microsoft.com/office/drawing/2014/main" id="{F929FD89-A3AB-49C3-A862-6B121E3EE816}"/>
              </a:ext>
            </a:extLst>
          </p:cNvPr>
          <p:cNvSpPr txBox="1"/>
          <p:nvPr/>
        </p:nvSpPr>
        <p:spPr>
          <a:xfrm>
            <a:off x="4891321" y="2307894"/>
            <a:ext cx="1752682" cy="400110"/>
          </a:xfrm>
          <a:prstGeom prst="rect">
            <a:avLst/>
          </a:prstGeom>
          <a:noFill/>
        </p:spPr>
        <p:txBody>
          <a:bodyPr wrap="square" rtlCol="0">
            <a:spAutoFit/>
          </a:bodyPr>
          <a:lstStyle/>
          <a:p>
            <a:pPr>
              <a:spcBef>
                <a:spcPct val="0"/>
              </a:spcBef>
              <a:buClr>
                <a:schemeClr val="tx1">
                  <a:lumMod val="85000"/>
                  <a:lumOff val="15000"/>
                </a:schemeClr>
              </a:buClr>
              <a:buSzPct val="105000"/>
              <a:defRPr/>
            </a:pPr>
            <a:r>
              <a:rPr lang="zh-CN" altLang="en-US" sz="2000" kern="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87" name="文本框 86">
            <a:extLst>
              <a:ext uri="{FF2B5EF4-FFF2-40B4-BE49-F238E27FC236}">
                <a16:creationId xmlns:a16="http://schemas.microsoft.com/office/drawing/2014/main" id="{71773CDE-EEFC-4884-8939-C748ED759F48}"/>
              </a:ext>
            </a:extLst>
          </p:cNvPr>
          <p:cNvSpPr txBox="1"/>
          <p:nvPr/>
        </p:nvSpPr>
        <p:spPr>
          <a:xfrm>
            <a:off x="4910371" y="2653587"/>
            <a:ext cx="2842985" cy="827727"/>
          </a:xfrm>
          <a:prstGeom prst="rect">
            <a:avLst/>
          </a:prstGeom>
          <a:noFill/>
        </p:spPr>
        <p:txBody>
          <a:bodyPr wrap="square" rtlCol="0">
            <a:spAutoFit/>
          </a:bodyPr>
          <a:lstStyle/>
          <a:p>
            <a:pP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标题文字添加，添加标题文字，修改文</a:t>
            </a:r>
          </a:p>
          <a:p>
            <a:pP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字内容，也可以直接复制你的内容到此</a:t>
            </a:r>
          </a:p>
          <a:p>
            <a:pP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标题文字添加，添加标题文字</a:t>
            </a:r>
          </a:p>
        </p:txBody>
      </p:sp>
    </p:spTree>
    <p:extLst>
      <p:ext uri="{BB962C8B-B14F-4D97-AF65-F5344CB8AC3E}">
        <p14:creationId xmlns:p14="http://schemas.microsoft.com/office/powerpoint/2010/main" val="3413838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5ED3DE4C-B58B-4CCA-8C48-D55D1FD417B9}"/>
              </a:ext>
            </a:extLst>
          </p:cNvPr>
          <p:cNvSpPr/>
          <p:nvPr/>
        </p:nvSpPr>
        <p:spPr>
          <a:xfrm>
            <a:off x="538059" y="27172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椭圆 14">
            <a:extLst>
              <a:ext uri="{FF2B5EF4-FFF2-40B4-BE49-F238E27FC236}">
                <a16:creationId xmlns:a16="http://schemas.microsoft.com/office/drawing/2014/main" id="{983022AF-D26B-4A98-ADDE-617414AB74A0}"/>
              </a:ext>
            </a:extLst>
          </p:cNvPr>
          <p:cNvSpPr/>
          <p:nvPr/>
        </p:nvSpPr>
        <p:spPr>
          <a:xfrm>
            <a:off x="349165" y="233170"/>
            <a:ext cx="787041" cy="787042"/>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弧形 15">
            <a:extLst>
              <a:ext uri="{FF2B5EF4-FFF2-40B4-BE49-F238E27FC236}">
                <a16:creationId xmlns:a16="http://schemas.microsoft.com/office/drawing/2014/main" id="{F25CEC82-0BF5-4BC5-8889-388BD246F056}"/>
              </a:ext>
            </a:extLst>
          </p:cNvPr>
          <p:cNvSpPr/>
          <p:nvPr/>
        </p:nvSpPr>
        <p:spPr>
          <a:xfrm>
            <a:off x="379982" y="263987"/>
            <a:ext cx="725407" cy="725408"/>
          </a:xfrm>
          <a:prstGeom prst="arc">
            <a:avLst>
              <a:gd name="adj1" fmla="val 11459200"/>
              <a:gd name="adj2" fmla="val 10240061"/>
            </a:avLst>
          </a:prstGeom>
          <a:no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椭圆 16">
            <a:extLst>
              <a:ext uri="{FF2B5EF4-FFF2-40B4-BE49-F238E27FC236}">
                <a16:creationId xmlns:a16="http://schemas.microsoft.com/office/drawing/2014/main" id="{4AC1396C-B78D-4ACF-BE8D-1EC170005DBE}"/>
              </a:ext>
            </a:extLst>
          </p:cNvPr>
          <p:cNvSpPr/>
          <p:nvPr/>
        </p:nvSpPr>
        <p:spPr>
          <a:xfrm>
            <a:off x="364558" y="59936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18" name="直接连接符 17">
            <a:extLst>
              <a:ext uri="{FF2B5EF4-FFF2-40B4-BE49-F238E27FC236}">
                <a16:creationId xmlns:a16="http://schemas.microsoft.com/office/drawing/2014/main" id="{7025B26F-A93E-415D-B5F0-EEBA42D2530D}"/>
              </a:ext>
            </a:extLst>
          </p:cNvPr>
          <p:cNvCxnSpPr/>
          <p:nvPr/>
        </p:nvCxnSpPr>
        <p:spPr>
          <a:xfrm flipV="1">
            <a:off x="487953" y="54602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19" name="直接连接符 18">
            <a:extLst>
              <a:ext uri="{FF2B5EF4-FFF2-40B4-BE49-F238E27FC236}">
                <a16:creationId xmlns:a16="http://schemas.microsoft.com/office/drawing/2014/main" id="{DC6766B8-40D5-484C-B932-AAAE8DC8211D}"/>
              </a:ext>
            </a:extLst>
          </p:cNvPr>
          <p:cNvCxnSpPr/>
          <p:nvPr/>
        </p:nvCxnSpPr>
        <p:spPr>
          <a:xfrm flipV="1">
            <a:off x="966765" y="42927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20" name="椭圆 19">
            <a:extLst>
              <a:ext uri="{FF2B5EF4-FFF2-40B4-BE49-F238E27FC236}">
                <a16:creationId xmlns:a16="http://schemas.microsoft.com/office/drawing/2014/main" id="{7102CAE6-C6A6-4629-904D-645005ACC288}"/>
              </a:ext>
            </a:extLst>
          </p:cNvPr>
          <p:cNvSpPr/>
          <p:nvPr/>
        </p:nvSpPr>
        <p:spPr>
          <a:xfrm>
            <a:off x="606795" y="38218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椭圆 20">
            <a:extLst>
              <a:ext uri="{FF2B5EF4-FFF2-40B4-BE49-F238E27FC236}">
                <a16:creationId xmlns:a16="http://schemas.microsoft.com/office/drawing/2014/main" id="{A34185EE-3CD5-4D27-A2B3-9447D3A1A0E6}"/>
              </a:ext>
            </a:extLst>
          </p:cNvPr>
          <p:cNvSpPr/>
          <p:nvPr/>
        </p:nvSpPr>
        <p:spPr>
          <a:xfrm>
            <a:off x="829804" y="85760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2" name="文本框 21">
            <a:extLst>
              <a:ext uri="{FF2B5EF4-FFF2-40B4-BE49-F238E27FC236}">
                <a16:creationId xmlns:a16="http://schemas.microsoft.com/office/drawing/2014/main" id="{A0FFE4B9-3C52-4220-BE47-DD4B5D16D668}"/>
              </a:ext>
            </a:extLst>
          </p:cNvPr>
          <p:cNvSpPr txBox="1"/>
          <p:nvPr/>
        </p:nvSpPr>
        <p:spPr>
          <a:xfrm>
            <a:off x="532692" y="411248"/>
            <a:ext cx="419988"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04</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23" name="文本框 22">
            <a:extLst>
              <a:ext uri="{FF2B5EF4-FFF2-40B4-BE49-F238E27FC236}">
                <a16:creationId xmlns:a16="http://schemas.microsoft.com/office/drawing/2014/main" id="{C74FFB18-4E68-43D5-BC49-6B382449F883}"/>
              </a:ext>
            </a:extLst>
          </p:cNvPr>
          <p:cNvSpPr txBox="1"/>
          <p:nvPr/>
        </p:nvSpPr>
        <p:spPr>
          <a:xfrm>
            <a:off x="1151599" y="39624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文字学概论</a:t>
            </a:r>
          </a:p>
        </p:txBody>
      </p:sp>
      <p:sp>
        <p:nvSpPr>
          <p:cNvPr id="72" name="空心弧 71">
            <a:extLst>
              <a:ext uri="{FF2B5EF4-FFF2-40B4-BE49-F238E27FC236}">
                <a16:creationId xmlns:a16="http://schemas.microsoft.com/office/drawing/2014/main" id="{37997F98-6730-4653-9D01-DE4B3464C11F}"/>
              </a:ext>
            </a:extLst>
          </p:cNvPr>
          <p:cNvSpPr/>
          <p:nvPr/>
        </p:nvSpPr>
        <p:spPr>
          <a:xfrm>
            <a:off x="5153025" y="2671982"/>
            <a:ext cx="1885950" cy="1885950"/>
          </a:xfrm>
          <a:prstGeom prst="blockArc">
            <a:avLst>
              <a:gd name="adj1" fmla="val 10800000"/>
              <a:gd name="adj2" fmla="val 21547217"/>
              <a:gd name="adj3" fmla="val 6140"/>
            </a:avLst>
          </a:prstGeom>
          <a:solidFill>
            <a:srgbClr val="C6662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a typeface="黑体"/>
              <a:cs typeface="+mn-cs"/>
            </a:endParaRPr>
          </a:p>
        </p:txBody>
      </p:sp>
      <p:sp>
        <p:nvSpPr>
          <p:cNvPr id="73" name="椭圆 72">
            <a:extLst>
              <a:ext uri="{FF2B5EF4-FFF2-40B4-BE49-F238E27FC236}">
                <a16:creationId xmlns:a16="http://schemas.microsoft.com/office/drawing/2014/main" id="{BD7E8EBF-9D6F-47B4-A745-4BEE9BF50197}"/>
              </a:ext>
            </a:extLst>
          </p:cNvPr>
          <p:cNvSpPr/>
          <p:nvPr/>
        </p:nvSpPr>
        <p:spPr>
          <a:xfrm>
            <a:off x="5388769" y="2907726"/>
            <a:ext cx="1414463" cy="1414463"/>
          </a:xfrm>
          <a:prstGeom prst="ellipse">
            <a:avLst/>
          </a:prstGeom>
          <a:noFill/>
          <a:ln w="12700" cap="flat" cmpd="sng" algn="ctr">
            <a:solidFill>
              <a:schemeClr val="tx1">
                <a:lumMod val="75000"/>
                <a:lumOff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a typeface="黑体"/>
              <a:cs typeface="+mn-cs"/>
            </a:endParaRPr>
          </a:p>
        </p:txBody>
      </p:sp>
      <p:sp>
        <p:nvSpPr>
          <p:cNvPr id="74" name="文本框 73">
            <a:extLst>
              <a:ext uri="{FF2B5EF4-FFF2-40B4-BE49-F238E27FC236}">
                <a16:creationId xmlns:a16="http://schemas.microsoft.com/office/drawing/2014/main" id="{5D701B0A-59A0-428A-8B0A-3A5DDBA93363}"/>
              </a:ext>
            </a:extLst>
          </p:cNvPr>
          <p:cNvSpPr txBox="1"/>
          <p:nvPr/>
        </p:nvSpPr>
        <p:spPr>
          <a:xfrm>
            <a:off x="5509826" y="3414903"/>
            <a:ext cx="1172348" cy="400110"/>
          </a:xfrm>
          <a:prstGeom prst="rect">
            <a:avLst/>
          </a:prstGeom>
          <a:noFill/>
        </p:spPr>
        <p:txBody>
          <a:bodyPr wrap="square" rtlCol="0" anchor="ctr">
            <a:spAutoFit/>
          </a:bodyPr>
          <a:lstStyle/>
          <a:p>
            <a:pPr lvl="0" algn="ctr">
              <a:defRPr/>
            </a:pPr>
            <a:r>
              <a:rPr lang="zh-CN" altLang="en-US" sz="2000" kern="0" dirty="0">
                <a:solidFill>
                  <a:srgbClr val="C66626"/>
                </a:solidFill>
                <a:latin typeface="思源黑体 CN Bold" panose="020B0800000000000000" pitchFamily="34" charset="-122"/>
                <a:ea typeface="思源黑体 CN Bold" panose="020B0800000000000000" pitchFamily="34" charset="-122"/>
              </a:rPr>
              <a:t>标题</a:t>
            </a:r>
          </a:p>
        </p:txBody>
      </p:sp>
      <p:sp>
        <p:nvSpPr>
          <p:cNvPr id="76" name="矩形 75">
            <a:extLst>
              <a:ext uri="{FF2B5EF4-FFF2-40B4-BE49-F238E27FC236}">
                <a16:creationId xmlns:a16="http://schemas.microsoft.com/office/drawing/2014/main" id="{DD884123-A496-4A34-B84B-016F9EF89B04}"/>
              </a:ext>
            </a:extLst>
          </p:cNvPr>
          <p:cNvSpPr/>
          <p:nvPr/>
        </p:nvSpPr>
        <p:spPr>
          <a:xfrm>
            <a:off x="4964663" y="4573029"/>
            <a:ext cx="2262673" cy="402079"/>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a:solidFill>
                  <a:srgbClr val="C66626"/>
                </a:solidFill>
                <a:latin typeface="思源黑体 CN Bold" panose="020B0800000000000000" pitchFamily="34" charset="-122"/>
                <a:ea typeface="思源黑体 CN Bold" panose="020B0800000000000000" pitchFamily="34" charset="-122"/>
              </a:rPr>
              <a:t>标题文字添加</a:t>
            </a:r>
            <a:endParaRPr lang="zh-CN" altLang="en-US" dirty="0">
              <a:solidFill>
                <a:srgbClr val="C66626"/>
              </a:solidFill>
              <a:latin typeface="思源黑体 CN Bold" panose="020B0800000000000000" pitchFamily="34" charset="-122"/>
              <a:ea typeface="思源黑体 CN Bold" panose="020B0800000000000000" pitchFamily="34" charset="-122"/>
            </a:endParaRPr>
          </a:p>
        </p:txBody>
      </p:sp>
      <p:sp>
        <p:nvSpPr>
          <p:cNvPr id="77" name="文本框 76">
            <a:extLst>
              <a:ext uri="{FF2B5EF4-FFF2-40B4-BE49-F238E27FC236}">
                <a16:creationId xmlns:a16="http://schemas.microsoft.com/office/drawing/2014/main" id="{BBAE5505-0C9F-4CAB-AF4B-D298467391D3}"/>
              </a:ext>
            </a:extLst>
          </p:cNvPr>
          <p:cNvSpPr txBox="1"/>
          <p:nvPr/>
        </p:nvSpPr>
        <p:spPr>
          <a:xfrm>
            <a:off x="4814491" y="5030710"/>
            <a:ext cx="2563018" cy="894604"/>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p>
        </p:txBody>
      </p:sp>
      <p:sp>
        <p:nvSpPr>
          <p:cNvPr id="79" name="空心弧 78">
            <a:extLst>
              <a:ext uri="{FF2B5EF4-FFF2-40B4-BE49-F238E27FC236}">
                <a16:creationId xmlns:a16="http://schemas.microsoft.com/office/drawing/2014/main" id="{82112175-7EC7-4A7B-A62C-AE9E6476F35F}"/>
              </a:ext>
            </a:extLst>
          </p:cNvPr>
          <p:cNvSpPr/>
          <p:nvPr/>
        </p:nvSpPr>
        <p:spPr>
          <a:xfrm>
            <a:off x="1610916" y="2676744"/>
            <a:ext cx="1885950" cy="1885950"/>
          </a:xfrm>
          <a:prstGeom prst="blockArc">
            <a:avLst>
              <a:gd name="adj1" fmla="val 10800000"/>
              <a:gd name="adj2" fmla="val 21547217"/>
              <a:gd name="adj3" fmla="val 6140"/>
            </a:avLst>
          </a:prstGeom>
          <a:solidFill>
            <a:srgbClr val="C6662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a typeface="黑体"/>
              <a:cs typeface="+mn-cs"/>
            </a:endParaRPr>
          </a:p>
        </p:txBody>
      </p:sp>
      <p:sp>
        <p:nvSpPr>
          <p:cNvPr id="80" name="椭圆 79">
            <a:extLst>
              <a:ext uri="{FF2B5EF4-FFF2-40B4-BE49-F238E27FC236}">
                <a16:creationId xmlns:a16="http://schemas.microsoft.com/office/drawing/2014/main" id="{AD7BF984-9300-4B11-B91A-3B4116A42A4C}"/>
              </a:ext>
            </a:extLst>
          </p:cNvPr>
          <p:cNvSpPr/>
          <p:nvPr/>
        </p:nvSpPr>
        <p:spPr>
          <a:xfrm>
            <a:off x="1846660" y="2907726"/>
            <a:ext cx="1414463" cy="1414463"/>
          </a:xfrm>
          <a:prstGeom prst="ellipse">
            <a:avLst/>
          </a:prstGeom>
          <a:noFill/>
          <a:ln w="12700" cap="flat" cmpd="sng" algn="ctr">
            <a:solidFill>
              <a:schemeClr val="tx1">
                <a:lumMod val="75000"/>
                <a:lumOff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a typeface="黑体"/>
              <a:cs typeface="+mn-cs"/>
            </a:endParaRPr>
          </a:p>
        </p:txBody>
      </p:sp>
      <p:sp>
        <p:nvSpPr>
          <p:cNvPr id="81" name="文本框 80">
            <a:extLst>
              <a:ext uri="{FF2B5EF4-FFF2-40B4-BE49-F238E27FC236}">
                <a16:creationId xmlns:a16="http://schemas.microsoft.com/office/drawing/2014/main" id="{B0F1EE57-6278-4CB7-A54D-BC87BB093CE5}"/>
              </a:ext>
            </a:extLst>
          </p:cNvPr>
          <p:cNvSpPr txBox="1"/>
          <p:nvPr/>
        </p:nvSpPr>
        <p:spPr>
          <a:xfrm>
            <a:off x="1967717" y="3414903"/>
            <a:ext cx="1172348" cy="400110"/>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C66626"/>
                </a:solidFill>
                <a:effectLst/>
                <a:uLnTx/>
                <a:uFillTx/>
                <a:latin typeface="思源黑体 CN Bold" panose="020B0800000000000000" pitchFamily="34" charset="-122"/>
                <a:ea typeface="思源黑体 CN Bold" panose="020B0800000000000000" pitchFamily="34" charset="-122"/>
              </a:rPr>
              <a:t>标题</a:t>
            </a:r>
          </a:p>
        </p:txBody>
      </p:sp>
      <p:sp>
        <p:nvSpPr>
          <p:cNvPr id="83" name="矩形 82">
            <a:extLst>
              <a:ext uri="{FF2B5EF4-FFF2-40B4-BE49-F238E27FC236}">
                <a16:creationId xmlns:a16="http://schemas.microsoft.com/office/drawing/2014/main" id="{E4278631-0BE2-44C9-8D76-487D51F2D865}"/>
              </a:ext>
            </a:extLst>
          </p:cNvPr>
          <p:cNvSpPr/>
          <p:nvPr/>
        </p:nvSpPr>
        <p:spPr>
          <a:xfrm>
            <a:off x="1422554" y="4573029"/>
            <a:ext cx="2262673" cy="402079"/>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a:solidFill>
                  <a:srgbClr val="C66626"/>
                </a:solidFill>
                <a:latin typeface="思源黑体 CN Bold" panose="020B0800000000000000" pitchFamily="34" charset="-122"/>
                <a:ea typeface="思源黑体 CN Bold" panose="020B0800000000000000" pitchFamily="34" charset="-122"/>
              </a:rPr>
              <a:t>标题文字添加</a:t>
            </a:r>
            <a:endParaRPr lang="zh-CN" altLang="en-US" dirty="0">
              <a:solidFill>
                <a:srgbClr val="C66626"/>
              </a:solidFill>
              <a:latin typeface="思源黑体 CN Bold" panose="020B0800000000000000" pitchFamily="34" charset="-122"/>
              <a:ea typeface="思源黑体 CN Bold" panose="020B0800000000000000" pitchFamily="34" charset="-122"/>
            </a:endParaRPr>
          </a:p>
        </p:txBody>
      </p:sp>
      <p:sp>
        <p:nvSpPr>
          <p:cNvPr id="84" name="文本框 83">
            <a:extLst>
              <a:ext uri="{FF2B5EF4-FFF2-40B4-BE49-F238E27FC236}">
                <a16:creationId xmlns:a16="http://schemas.microsoft.com/office/drawing/2014/main" id="{84EEDA51-ACEE-4D0D-9ED9-662F706D197A}"/>
              </a:ext>
            </a:extLst>
          </p:cNvPr>
          <p:cNvSpPr txBox="1"/>
          <p:nvPr/>
        </p:nvSpPr>
        <p:spPr>
          <a:xfrm>
            <a:off x="1272382" y="5030710"/>
            <a:ext cx="2563018" cy="894604"/>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p>
        </p:txBody>
      </p:sp>
      <p:sp>
        <p:nvSpPr>
          <p:cNvPr id="86" name="空心弧 85">
            <a:extLst>
              <a:ext uri="{FF2B5EF4-FFF2-40B4-BE49-F238E27FC236}">
                <a16:creationId xmlns:a16="http://schemas.microsoft.com/office/drawing/2014/main" id="{BF31DB7B-58E3-43CD-AE53-048BD2BD05E0}"/>
              </a:ext>
            </a:extLst>
          </p:cNvPr>
          <p:cNvSpPr/>
          <p:nvPr/>
        </p:nvSpPr>
        <p:spPr>
          <a:xfrm>
            <a:off x="8691563" y="2671982"/>
            <a:ext cx="1885950" cy="1885950"/>
          </a:xfrm>
          <a:prstGeom prst="blockArc">
            <a:avLst>
              <a:gd name="adj1" fmla="val 10800000"/>
              <a:gd name="adj2" fmla="val 21547217"/>
              <a:gd name="adj3" fmla="val 6140"/>
            </a:avLst>
          </a:prstGeom>
          <a:solidFill>
            <a:srgbClr val="C6662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a typeface="黑体"/>
              <a:cs typeface="+mn-cs"/>
            </a:endParaRPr>
          </a:p>
        </p:txBody>
      </p:sp>
      <p:sp>
        <p:nvSpPr>
          <p:cNvPr id="87" name="椭圆 86">
            <a:extLst>
              <a:ext uri="{FF2B5EF4-FFF2-40B4-BE49-F238E27FC236}">
                <a16:creationId xmlns:a16="http://schemas.microsoft.com/office/drawing/2014/main" id="{229545AD-2246-4852-8DDE-57347E0ACB96}"/>
              </a:ext>
            </a:extLst>
          </p:cNvPr>
          <p:cNvSpPr/>
          <p:nvPr/>
        </p:nvSpPr>
        <p:spPr>
          <a:xfrm>
            <a:off x="8927307" y="2907726"/>
            <a:ext cx="1414463" cy="1414463"/>
          </a:xfrm>
          <a:prstGeom prst="ellipse">
            <a:avLst/>
          </a:prstGeom>
          <a:noFill/>
          <a:ln w="12700" cap="flat" cmpd="sng" algn="ctr">
            <a:solidFill>
              <a:schemeClr val="tx1">
                <a:lumMod val="75000"/>
                <a:lumOff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a typeface="黑体"/>
              <a:cs typeface="+mn-cs"/>
            </a:endParaRPr>
          </a:p>
        </p:txBody>
      </p:sp>
      <p:sp>
        <p:nvSpPr>
          <p:cNvPr id="88" name="文本框 87">
            <a:extLst>
              <a:ext uri="{FF2B5EF4-FFF2-40B4-BE49-F238E27FC236}">
                <a16:creationId xmlns:a16="http://schemas.microsoft.com/office/drawing/2014/main" id="{66FAF58B-F810-49B5-8BC0-1F14A8331E3D}"/>
              </a:ext>
            </a:extLst>
          </p:cNvPr>
          <p:cNvSpPr txBox="1"/>
          <p:nvPr/>
        </p:nvSpPr>
        <p:spPr>
          <a:xfrm>
            <a:off x="9048364" y="3399203"/>
            <a:ext cx="1172348" cy="400110"/>
          </a:xfrm>
          <a:prstGeom prst="rect">
            <a:avLst/>
          </a:prstGeom>
          <a:noFill/>
        </p:spPr>
        <p:txBody>
          <a:bodyPr wrap="square" rtlCol="0" anchor="ctr">
            <a:spAutoFit/>
          </a:bodyPr>
          <a:lstStyle/>
          <a:p>
            <a:pPr lvl="0" algn="ctr">
              <a:defRPr/>
            </a:pPr>
            <a:r>
              <a:rPr lang="zh-CN" altLang="en-US" sz="2000" kern="0" dirty="0">
                <a:solidFill>
                  <a:srgbClr val="C66626"/>
                </a:solidFill>
                <a:latin typeface="思源黑体 CN Bold" panose="020B0800000000000000" pitchFamily="34" charset="-122"/>
                <a:ea typeface="思源黑体 CN Bold" panose="020B0800000000000000" pitchFamily="34" charset="-122"/>
              </a:rPr>
              <a:t>标题</a:t>
            </a:r>
          </a:p>
        </p:txBody>
      </p:sp>
      <p:sp>
        <p:nvSpPr>
          <p:cNvPr id="90" name="矩形 89">
            <a:extLst>
              <a:ext uri="{FF2B5EF4-FFF2-40B4-BE49-F238E27FC236}">
                <a16:creationId xmlns:a16="http://schemas.microsoft.com/office/drawing/2014/main" id="{5BE0D227-36DF-42C3-AA31-306CF3FEE2C8}"/>
              </a:ext>
            </a:extLst>
          </p:cNvPr>
          <p:cNvSpPr/>
          <p:nvPr/>
        </p:nvSpPr>
        <p:spPr>
          <a:xfrm>
            <a:off x="8503201" y="4573029"/>
            <a:ext cx="2262673" cy="402079"/>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a:solidFill>
                  <a:srgbClr val="C66626"/>
                </a:solidFill>
                <a:latin typeface="思源黑体 CN Bold" panose="020B0800000000000000" pitchFamily="34" charset="-122"/>
                <a:ea typeface="思源黑体 CN Bold" panose="020B0800000000000000" pitchFamily="34" charset="-122"/>
              </a:rPr>
              <a:t>标题文字添加</a:t>
            </a:r>
            <a:endParaRPr lang="zh-CN" altLang="en-US" dirty="0">
              <a:solidFill>
                <a:srgbClr val="C66626"/>
              </a:solidFill>
              <a:latin typeface="思源黑体 CN Bold" panose="020B0800000000000000" pitchFamily="34" charset="-122"/>
              <a:ea typeface="思源黑体 CN Bold" panose="020B0800000000000000" pitchFamily="34" charset="-122"/>
            </a:endParaRPr>
          </a:p>
        </p:txBody>
      </p:sp>
      <p:sp>
        <p:nvSpPr>
          <p:cNvPr id="91" name="文本框 90">
            <a:extLst>
              <a:ext uri="{FF2B5EF4-FFF2-40B4-BE49-F238E27FC236}">
                <a16:creationId xmlns:a16="http://schemas.microsoft.com/office/drawing/2014/main" id="{64C1C370-36F7-4EC1-A0FE-DE32B16448F0}"/>
              </a:ext>
            </a:extLst>
          </p:cNvPr>
          <p:cNvSpPr txBox="1"/>
          <p:nvPr/>
        </p:nvSpPr>
        <p:spPr>
          <a:xfrm>
            <a:off x="8353029" y="5030710"/>
            <a:ext cx="2563018" cy="894604"/>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p>
        </p:txBody>
      </p:sp>
      <p:sp>
        <p:nvSpPr>
          <p:cNvPr id="93" name="空心弧 92">
            <a:extLst>
              <a:ext uri="{FF2B5EF4-FFF2-40B4-BE49-F238E27FC236}">
                <a16:creationId xmlns:a16="http://schemas.microsoft.com/office/drawing/2014/main" id="{09A28A5E-8780-4DF0-B8E9-C69B4871BA74}"/>
              </a:ext>
            </a:extLst>
          </p:cNvPr>
          <p:cNvSpPr/>
          <p:nvPr/>
        </p:nvSpPr>
        <p:spPr>
          <a:xfrm flipV="1">
            <a:off x="3381375" y="2651344"/>
            <a:ext cx="1885950" cy="1885950"/>
          </a:xfrm>
          <a:prstGeom prst="blockArc">
            <a:avLst>
              <a:gd name="adj1" fmla="val 10800000"/>
              <a:gd name="adj2" fmla="val 21547217"/>
              <a:gd name="adj3" fmla="val 6140"/>
            </a:avLst>
          </a:prstGeom>
          <a:solidFill>
            <a:srgbClr val="365D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a typeface="黑体"/>
              <a:cs typeface="+mn-cs"/>
            </a:endParaRPr>
          </a:p>
        </p:txBody>
      </p:sp>
      <p:sp>
        <p:nvSpPr>
          <p:cNvPr id="94" name="椭圆 93">
            <a:extLst>
              <a:ext uri="{FF2B5EF4-FFF2-40B4-BE49-F238E27FC236}">
                <a16:creationId xmlns:a16="http://schemas.microsoft.com/office/drawing/2014/main" id="{FCCBE49C-B4EC-4BF4-BEAD-802D70103A21}"/>
              </a:ext>
            </a:extLst>
          </p:cNvPr>
          <p:cNvSpPr/>
          <p:nvPr/>
        </p:nvSpPr>
        <p:spPr>
          <a:xfrm>
            <a:off x="3617119" y="2907726"/>
            <a:ext cx="1414463" cy="1414463"/>
          </a:xfrm>
          <a:prstGeom prst="ellipse">
            <a:avLst/>
          </a:prstGeom>
          <a:noFill/>
          <a:ln w="12700" cap="flat" cmpd="sng" algn="ctr">
            <a:solidFill>
              <a:schemeClr val="tx1">
                <a:lumMod val="75000"/>
                <a:lumOff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a typeface="黑体"/>
              <a:cs typeface="+mn-cs"/>
            </a:endParaRPr>
          </a:p>
        </p:txBody>
      </p:sp>
      <p:sp>
        <p:nvSpPr>
          <p:cNvPr id="95" name="文本框 94">
            <a:extLst>
              <a:ext uri="{FF2B5EF4-FFF2-40B4-BE49-F238E27FC236}">
                <a16:creationId xmlns:a16="http://schemas.microsoft.com/office/drawing/2014/main" id="{B7490D32-3AA1-4F32-834D-B339BBBDFA78}"/>
              </a:ext>
            </a:extLst>
          </p:cNvPr>
          <p:cNvSpPr txBox="1"/>
          <p:nvPr/>
        </p:nvSpPr>
        <p:spPr>
          <a:xfrm>
            <a:off x="3738176" y="3414903"/>
            <a:ext cx="1172348" cy="400110"/>
          </a:xfrm>
          <a:prstGeom prst="rect">
            <a:avLst/>
          </a:prstGeom>
          <a:noFill/>
        </p:spPr>
        <p:txBody>
          <a:bodyPr wrap="square" rtlCol="0" anchor="ctr">
            <a:spAutoFit/>
          </a:bodyPr>
          <a:lstStyle/>
          <a:p>
            <a:pPr lvl="0" algn="ctr"/>
            <a:r>
              <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a:t>
            </a:r>
          </a:p>
        </p:txBody>
      </p:sp>
      <p:sp>
        <p:nvSpPr>
          <p:cNvPr id="97" name="矩形 96">
            <a:extLst>
              <a:ext uri="{FF2B5EF4-FFF2-40B4-BE49-F238E27FC236}">
                <a16:creationId xmlns:a16="http://schemas.microsoft.com/office/drawing/2014/main" id="{79B2B9D8-5117-4298-8F80-E29B240692F7}"/>
              </a:ext>
            </a:extLst>
          </p:cNvPr>
          <p:cNvSpPr/>
          <p:nvPr/>
        </p:nvSpPr>
        <p:spPr>
          <a:xfrm>
            <a:off x="3193013" y="1373776"/>
            <a:ext cx="2262673" cy="402079"/>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98" name="文本框 97">
            <a:extLst>
              <a:ext uri="{FF2B5EF4-FFF2-40B4-BE49-F238E27FC236}">
                <a16:creationId xmlns:a16="http://schemas.microsoft.com/office/drawing/2014/main" id="{A480116A-9464-4FEA-9987-2A4D0A889BF8}"/>
              </a:ext>
            </a:extLst>
          </p:cNvPr>
          <p:cNvSpPr txBox="1"/>
          <p:nvPr/>
        </p:nvSpPr>
        <p:spPr>
          <a:xfrm>
            <a:off x="3042841" y="1775855"/>
            <a:ext cx="2563018" cy="894604"/>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p>
        </p:txBody>
      </p:sp>
      <p:sp>
        <p:nvSpPr>
          <p:cNvPr id="100" name="空心弧 99">
            <a:extLst>
              <a:ext uri="{FF2B5EF4-FFF2-40B4-BE49-F238E27FC236}">
                <a16:creationId xmlns:a16="http://schemas.microsoft.com/office/drawing/2014/main" id="{1FB6319D-1A62-494F-9CB1-D92F7EDEE38E}"/>
              </a:ext>
            </a:extLst>
          </p:cNvPr>
          <p:cNvSpPr/>
          <p:nvPr/>
        </p:nvSpPr>
        <p:spPr>
          <a:xfrm flipV="1">
            <a:off x="6919913" y="2627532"/>
            <a:ext cx="1885950" cy="1885950"/>
          </a:xfrm>
          <a:prstGeom prst="blockArc">
            <a:avLst>
              <a:gd name="adj1" fmla="val 10800000"/>
              <a:gd name="adj2" fmla="val 21547217"/>
              <a:gd name="adj3" fmla="val 6140"/>
            </a:avLst>
          </a:prstGeom>
          <a:solidFill>
            <a:srgbClr val="365D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a typeface="黑体"/>
              <a:cs typeface="+mn-cs"/>
            </a:endParaRPr>
          </a:p>
        </p:txBody>
      </p:sp>
      <p:sp>
        <p:nvSpPr>
          <p:cNvPr id="101" name="椭圆 100">
            <a:extLst>
              <a:ext uri="{FF2B5EF4-FFF2-40B4-BE49-F238E27FC236}">
                <a16:creationId xmlns:a16="http://schemas.microsoft.com/office/drawing/2014/main" id="{C45984EF-5B70-4DE6-BC1E-CCCF19BD8464}"/>
              </a:ext>
            </a:extLst>
          </p:cNvPr>
          <p:cNvSpPr/>
          <p:nvPr/>
        </p:nvSpPr>
        <p:spPr>
          <a:xfrm>
            <a:off x="7155657" y="2907726"/>
            <a:ext cx="1414463" cy="1414463"/>
          </a:xfrm>
          <a:prstGeom prst="ellipse">
            <a:avLst/>
          </a:prstGeom>
          <a:noFill/>
          <a:ln w="12700" cap="flat" cmpd="sng" algn="ctr">
            <a:solidFill>
              <a:schemeClr val="tx1">
                <a:lumMod val="75000"/>
                <a:lumOff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a typeface="黑体"/>
              <a:cs typeface="+mn-cs"/>
            </a:endParaRPr>
          </a:p>
        </p:txBody>
      </p:sp>
      <p:sp>
        <p:nvSpPr>
          <p:cNvPr id="102" name="文本框 101">
            <a:extLst>
              <a:ext uri="{FF2B5EF4-FFF2-40B4-BE49-F238E27FC236}">
                <a16:creationId xmlns:a16="http://schemas.microsoft.com/office/drawing/2014/main" id="{AFCA5E09-E581-41DD-B9EC-AA22257F6B18}"/>
              </a:ext>
            </a:extLst>
          </p:cNvPr>
          <p:cNvSpPr txBox="1"/>
          <p:nvPr/>
        </p:nvSpPr>
        <p:spPr>
          <a:xfrm>
            <a:off x="7276714" y="3414903"/>
            <a:ext cx="1172348" cy="400110"/>
          </a:xfrm>
          <a:prstGeom prst="rect">
            <a:avLst/>
          </a:prstGeom>
          <a:noFill/>
        </p:spPr>
        <p:txBody>
          <a:bodyPr wrap="square" rtlCol="0" anchor="ctr">
            <a:spAutoFit/>
          </a:bodyPr>
          <a:lstStyle/>
          <a:p>
            <a:pPr lvl="0" algn="ctr"/>
            <a:r>
              <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a:t>
            </a:r>
          </a:p>
        </p:txBody>
      </p:sp>
      <p:sp>
        <p:nvSpPr>
          <p:cNvPr id="104" name="矩形 103">
            <a:extLst>
              <a:ext uri="{FF2B5EF4-FFF2-40B4-BE49-F238E27FC236}">
                <a16:creationId xmlns:a16="http://schemas.microsoft.com/office/drawing/2014/main" id="{6634EDDD-DF6E-46C3-B11A-C1E956E25356}"/>
              </a:ext>
            </a:extLst>
          </p:cNvPr>
          <p:cNvSpPr/>
          <p:nvPr/>
        </p:nvSpPr>
        <p:spPr>
          <a:xfrm>
            <a:off x="6731551" y="1373776"/>
            <a:ext cx="2262673" cy="402079"/>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05" name="文本框 104">
            <a:extLst>
              <a:ext uri="{FF2B5EF4-FFF2-40B4-BE49-F238E27FC236}">
                <a16:creationId xmlns:a16="http://schemas.microsoft.com/office/drawing/2014/main" id="{8C08F3C9-5CBF-452A-A4A2-07B88302C85B}"/>
              </a:ext>
            </a:extLst>
          </p:cNvPr>
          <p:cNvSpPr txBox="1"/>
          <p:nvPr/>
        </p:nvSpPr>
        <p:spPr>
          <a:xfrm>
            <a:off x="6581379" y="1775855"/>
            <a:ext cx="2563018" cy="894604"/>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a:t>
            </a:r>
          </a:p>
        </p:txBody>
      </p:sp>
    </p:spTree>
    <p:extLst>
      <p:ext uri="{BB962C8B-B14F-4D97-AF65-F5344CB8AC3E}">
        <p14:creationId xmlns:p14="http://schemas.microsoft.com/office/powerpoint/2010/main" val="36440635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躺在床上&#10;&#10;低可信度描述已自动生成">
            <a:extLst>
              <a:ext uri="{FF2B5EF4-FFF2-40B4-BE49-F238E27FC236}">
                <a16:creationId xmlns:a16="http://schemas.microsoft.com/office/drawing/2014/main" id="{44A4B1E4-E902-4442-BBC6-987A4B165D9F}"/>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rot="16200000" flipH="1">
            <a:off x="2667001" y="-2667000"/>
            <a:ext cx="6858000" cy="12191999"/>
          </a:xfrm>
          <a:prstGeom prst="rect">
            <a:avLst/>
          </a:prstGeom>
        </p:spPr>
      </p:pic>
      <p:pic>
        <p:nvPicPr>
          <p:cNvPr id="6" name="图片 5" descr="黑暗中的灯光&#10;&#10;低可信度描述已自动生成">
            <a:extLst>
              <a:ext uri="{FF2B5EF4-FFF2-40B4-BE49-F238E27FC236}">
                <a16:creationId xmlns:a16="http://schemas.microsoft.com/office/drawing/2014/main" id="{6A7F55B1-C07F-4ECD-8A66-B7E61095C0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2"/>
            <a:ext cx="8671122" cy="5511735"/>
          </a:xfrm>
          <a:prstGeom prst="rect">
            <a:avLst/>
          </a:prstGeom>
          <a:effectLst/>
        </p:spPr>
      </p:pic>
      <p:pic>
        <p:nvPicPr>
          <p:cNvPr id="8" name="图片 7">
            <a:extLst>
              <a:ext uri="{FF2B5EF4-FFF2-40B4-BE49-F238E27FC236}">
                <a16:creationId xmlns:a16="http://schemas.microsoft.com/office/drawing/2014/main" id="{36D5C7F8-25D5-4361-BD3F-563135F525FC}"/>
              </a:ext>
            </a:extLst>
          </p:cNvPr>
          <p:cNvPicPr>
            <a:picLocks noChangeAspect="1"/>
          </p:cNvPicPr>
          <p:nvPr/>
        </p:nvPicPr>
        <p: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0" y="2728686"/>
            <a:ext cx="5153682" cy="4129314"/>
          </a:xfrm>
          <a:prstGeom prst="rect">
            <a:avLst/>
          </a:prstGeom>
          <a:effectLst/>
        </p:spPr>
      </p:pic>
      <p:pic>
        <p:nvPicPr>
          <p:cNvPr id="9" name="图片 8">
            <a:extLst>
              <a:ext uri="{FF2B5EF4-FFF2-40B4-BE49-F238E27FC236}">
                <a16:creationId xmlns:a16="http://schemas.microsoft.com/office/drawing/2014/main" id="{CF9083EE-B1BD-4CAD-957A-2193CA858E34}"/>
              </a:ext>
            </a:extLst>
          </p:cNvPr>
          <p:cNvPicPr>
            <a:picLocks noChangeAspect="1"/>
          </p:cNvPicPr>
          <p:nvPr/>
        </p:nvPicPr>
        <p:blipFill>
          <a:blip r:embed="rId6"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083911" y="3526702"/>
            <a:ext cx="3253785" cy="2184047"/>
          </a:xfrm>
          <a:prstGeom prst="rect">
            <a:avLst/>
          </a:prstGeom>
          <a:effectLst/>
        </p:spPr>
      </p:pic>
      <p:sp>
        <p:nvSpPr>
          <p:cNvPr id="13" name="矩形: 圆角 12">
            <a:extLst>
              <a:ext uri="{FF2B5EF4-FFF2-40B4-BE49-F238E27FC236}">
                <a16:creationId xmlns:a16="http://schemas.microsoft.com/office/drawing/2014/main" id="{24BF4838-6A72-41C3-A721-5D7B9F9902BD}"/>
              </a:ext>
            </a:extLst>
          </p:cNvPr>
          <p:cNvSpPr/>
          <p:nvPr/>
        </p:nvSpPr>
        <p:spPr>
          <a:xfrm>
            <a:off x="8804004" y="5898755"/>
            <a:ext cx="2869234" cy="313396"/>
          </a:xfrm>
          <a:prstGeom prst="roundRect">
            <a:avLst>
              <a:gd name="adj" fmla="val 25547"/>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mn-cs"/>
              </a:rPr>
              <a:t>授课老师：</a:t>
            </a:r>
            <a:r>
              <a:rPr kumimoji="0" lang="en-US" altLang="zh-CN" sz="1100" b="0" i="0" u="none" strike="noStrike" kern="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mn-cs"/>
                <a:hlinkClick r:id="rId7"/>
              </a:rPr>
              <a:t>PPT</a:t>
            </a:r>
            <a:r>
              <a:rPr kumimoji="0" lang="zh-CN" altLang="en-US" sz="1100" b="0" i="0" u="none" strike="noStrike" kern="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mn-cs"/>
                <a:hlinkClick r:id="rId7"/>
              </a:rPr>
              <a:t>世界</a:t>
            </a:r>
            <a:r>
              <a:rPr kumimoji="0" lang="en-US" altLang="zh-CN" sz="1100" b="0" i="0" u="none" strike="noStrike" kern="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mn-cs"/>
                <a:hlinkClick r:id="rId7"/>
              </a:rPr>
              <a:t>       </a:t>
            </a:r>
            <a:r>
              <a:rPr kumimoji="0" lang="zh-CN" altLang="en-US" sz="1100" b="0" i="0" u="none" strike="noStrike" kern="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mn-cs"/>
              </a:rPr>
              <a:t>时间：</a:t>
            </a:r>
            <a:r>
              <a:rPr kumimoji="0" lang="en-US" altLang="zh-CN" sz="1100" b="0" i="0" u="none" strike="noStrike" kern="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mn-cs"/>
              </a:rPr>
              <a:t>20XX.XX</a:t>
            </a:r>
          </a:p>
        </p:txBody>
      </p:sp>
      <p:sp>
        <p:nvSpPr>
          <p:cNvPr id="14" name="矩形 13">
            <a:extLst>
              <a:ext uri="{FF2B5EF4-FFF2-40B4-BE49-F238E27FC236}">
                <a16:creationId xmlns:a16="http://schemas.microsoft.com/office/drawing/2014/main" id="{E46BB0A8-E1F6-4336-9D95-1C37D97D8406}"/>
              </a:ext>
            </a:extLst>
          </p:cNvPr>
          <p:cNvSpPr/>
          <p:nvPr/>
        </p:nvSpPr>
        <p:spPr>
          <a:xfrm>
            <a:off x="7377530" y="3837319"/>
            <a:ext cx="4435637" cy="1538883"/>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a:ln>
                  <a:noFill/>
                </a:ln>
                <a:solidFill>
                  <a:srgbClr val="C66626"/>
                </a:solidFill>
                <a:effectLst/>
                <a:uLnTx/>
                <a:uFillTx/>
                <a:latin typeface="思源黑体 CN Bold" panose="020B0800000000000000" pitchFamily="34" charset="-122"/>
                <a:ea typeface="思源黑体 CN Bold" panose="020B0800000000000000" pitchFamily="34" charset="-122"/>
                <a:cs typeface="+mn-cs"/>
              </a:rPr>
              <a:t>谢谢观看</a:t>
            </a:r>
            <a:endParaRPr kumimoji="0" lang="en-US" altLang="zh-CN" sz="6600" b="0" i="0" u="none" strike="noStrike" kern="1200" cap="none" spc="0" normalizeH="0" baseline="0" noProof="0" dirty="0">
              <a:ln>
                <a:noFill/>
              </a:ln>
              <a:solidFill>
                <a:srgbClr val="C66626"/>
              </a:solidFill>
              <a:effectLst/>
              <a:uLnTx/>
              <a:uFillTx/>
              <a:latin typeface="思源黑体 CN Bold" panose="020B0800000000000000" pitchFamily="34" charset="-122"/>
              <a:ea typeface="思源黑体 CN Bold" panose="020B0800000000000000" pitchFamily="34" charset="-122"/>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365DA4"/>
                </a:solidFill>
                <a:effectLst/>
                <a:uLnTx/>
                <a:uFillTx/>
                <a:latin typeface="思源黑体 CN Bold" panose="020B0800000000000000" pitchFamily="34" charset="-122"/>
                <a:ea typeface="思源黑体 CN Bold" panose="020B0800000000000000" pitchFamily="34" charset="-122"/>
                <a:cs typeface="+mn-cs"/>
              </a:rPr>
              <a:t>THANKS FOR WATCHING</a:t>
            </a:r>
          </a:p>
        </p:txBody>
      </p:sp>
      <p:sp>
        <p:nvSpPr>
          <p:cNvPr id="15" name="矩形 14">
            <a:extLst>
              <a:ext uri="{FF2B5EF4-FFF2-40B4-BE49-F238E27FC236}">
                <a16:creationId xmlns:a16="http://schemas.microsoft.com/office/drawing/2014/main" id="{AC4D90C6-DA86-4BBE-85FD-ECB01CE7C213}"/>
              </a:ext>
            </a:extLst>
          </p:cNvPr>
          <p:cNvSpPr/>
          <p:nvPr/>
        </p:nvSpPr>
        <p:spPr>
          <a:xfrm>
            <a:off x="7337697" y="5524645"/>
            <a:ext cx="4446439"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UNIVERSITY ARCHAEOLOGY HISTORY COURSE TEMPLATE</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16" name="直接连接符 15">
            <a:extLst>
              <a:ext uri="{FF2B5EF4-FFF2-40B4-BE49-F238E27FC236}">
                <a16:creationId xmlns:a16="http://schemas.microsoft.com/office/drawing/2014/main" id="{45E2CB14-B12E-47B8-BD18-370706B1332F}"/>
              </a:ext>
            </a:extLst>
          </p:cNvPr>
          <p:cNvCxnSpPr>
            <a:cxnSpLocks/>
          </p:cNvCxnSpPr>
          <p:nvPr/>
        </p:nvCxnSpPr>
        <p:spPr>
          <a:xfrm>
            <a:off x="7425389" y="5456438"/>
            <a:ext cx="4247849" cy="0"/>
          </a:xfrm>
          <a:prstGeom prst="line">
            <a:avLst/>
          </a:prstGeom>
          <a:ln>
            <a:solidFill>
              <a:srgbClr val="002638"/>
            </a:solidFill>
          </a:ln>
        </p:spPr>
        <p:style>
          <a:lnRef idx="1">
            <a:schemeClr val="accent1"/>
          </a:lnRef>
          <a:fillRef idx="0">
            <a:schemeClr val="accent1"/>
          </a:fillRef>
          <a:effectRef idx="0">
            <a:schemeClr val="accent1"/>
          </a:effectRef>
          <a:fontRef idx="minor">
            <a:schemeClr val="tx1"/>
          </a:fontRef>
        </p:style>
      </p:cxnSp>
      <p:pic>
        <p:nvPicPr>
          <p:cNvPr id="24" name="图片 23">
            <a:extLst>
              <a:ext uri="{FF2B5EF4-FFF2-40B4-BE49-F238E27FC236}">
                <a16:creationId xmlns:a16="http://schemas.microsoft.com/office/drawing/2014/main" id="{8D8DD473-2C04-487D-AC08-8B5609821E27}"/>
              </a:ext>
            </a:extLst>
          </p:cNvPr>
          <p:cNvPicPr>
            <a:picLocks noChangeAspect="1"/>
          </p:cNvPicPr>
          <p:nvPr/>
        </p:nvPicPr>
        <p:blipFill>
          <a:blip r:embed="rId8"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rot="9986018">
            <a:off x="10592172" y="-225706"/>
            <a:ext cx="1726795" cy="1661391"/>
          </a:xfrm>
          <a:custGeom>
            <a:avLst/>
            <a:gdLst>
              <a:gd name="connsiteX0" fmla="*/ 1726795 w 1726795"/>
              <a:gd name="connsiteY0" fmla="*/ 1661391 h 1661391"/>
              <a:gd name="connsiteX1" fmla="*/ 0 w 1726795"/>
              <a:gd name="connsiteY1" fmla="*/ 1244708 h 1661391"/>
              <a:gd name="connsiteX2" fmla="*/ 300353 w 1726795"/>
              <a:gd name="connsiteY2" fmla="*/ 0 h 1661391"/>
              <a:gd name="connsiteX3" fmla="*/ 1726795 w 1726795"/>
              <a:gd name="connsiteY3" fmla="*/ 0 h 1661391"/>
            </a:gdLst>
            <a:ahLst/>
            <a:cxnLst>
              <a:cxn ang="0">
                <a:pos x="connsiteX0" y="connsiteY0"/>
              </a:cxn>
              <a:cxn ang="0">
                <a:pos x="connsiteX1" y="connsiteY1"/>
              </a:cxn>
              <a:cxn ang="0">
                <a:pos x="connsiteX2" y="connsiteY2"/>
              </a:cxn>
              <a:cxn ang="0">
                <a:pos x="connsiteX3" y="connsiteY3"/>
              </a:cxn>
            </a:cxnLst>
            <a:rect l="l" t="t" r="r" b="b"/>
            <a:pathLst>
              <a:path w="1726795" h="1661391">
                <a:moveTo>
                  <a:pt x="1726795" y="1661391"/>
                </a:moveTo>
                <a:lnTo>
                  <a:pt x="0" y="1244708"/>
                </a:lnTo>
                <a:lnTo>
                  <a:pt x="300353" y="0"/>
                </a:lnTo>
                <a:lnTo>
                  <a:pt x="1726795" y="0"/>
                </a:lnTo>
                <a:close/>
              </a:path>
            </a:pathLst>
          </a:custGeom>
          <a:effectLst/>
        </p:spPr>
      </p:pic>
      <p:pic>
        <p:nvPicPr>
          <p:cNvPr id="17" name="图片 16">
            <a:hlinkClick r:id="rId7"/>
            <a:extLst>
              <a:ext uri="{FF2B5EF4-FFF2-40B4-BE49-F238E27FC236}">
                <a16:creationId xmlns:a16="http://schemas.microsoft.com/office/drawing/2014/main" id="{9549A230-A394-4C50-88C6-0DACF0EDD9E9}"/>
              </a:ext>
            </a:extLst>
          </p:cNvPr>
          <p:cNvPicPr>
            <a:picLocks noChangeAspect="1"/>
          </p:cNvPicPr>
          <p:nvPr/>
        </p:nvPicPr>
        <p:blipFill>
          <a:blip r:embed="rId9" cstate="screen">
            <a:lum/>
            <a:extLst>
              <a:ext uri="{28A0092B-C50C-407E-A947-70E740481C1C}">
                <a14:useLocalDpi xmlns:a14="http://schemas.microsoft.com/office/drawing/2010/main"/>
              </a:ext>
            </a:extLst>
          </a:blip>
          <a:stretch>
            <a:fillRect/>
          </a:stretch>
        </p:blipFill>
        <p:spPr>
          <a:xfrm>
            <a:off x="564372" y="457430"/>
            <a:ext cx="1206909" cy="295117"/>
          </a:xfrm>
          <a:prstGeom prst="rect">
            <a:avLst/>
          </a:prstGeom>
        </p:spPr>
      </p:pic>
    </p:spTree>
    <p:extLst>
      <p:ext uri="{BB962C8B-B14F-4D97-AF65-F5344CB8AC3E}">
        <p14:creationId xmlns:p14="http://schemas.microsoft.com/office/powerpoint/2010/main" val="2324650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躺在床上&#10;&#10;低可信度描述已自动生成">
            <a:extLst>
              <a:ext uri="{FF2B5EF4-FFF2-40B4-BE49-F238E27FC236}">
                <a16:creationId xmlns:a16="http://schemas.microsoft.com/office/drawing/2014/main" id="{F3594FF0-AF95-4BCA-A65D-C52AF9BEA94F}"/>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rot="5400000">
            <a:off x="2667001" y="-2667000"/>
            <a:ext cx="6858000" cy="12191999"/>
          </a:xfrm>
          <a:prstGeom prst="rect">
            <a:avLst/>
          </a:prstGeom>
        </p:spPr>
      </p:pic>
      <p:pic>
        <p:nvPicPr>
          <p:cNvPr id="122" name="图片 121" descr="黑暗中的灯光&#10;&#10;低可信度描述已自动生成">
            <a:extLst>
              <a:ext uri="{FF2B5EF4-FFF2-40B4-BE49-F238E27FC236}">
                <a16:creationId xmlns:a16="http://schemas.microsoft.com/office/drawing/2014/main" id="{971C27BC-2837-4C61-B9CB-DF859A51E1C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flipH="1">
            <a:off x="5065486" y="0"/>
            <a:ext cx="7126514" cy="5167086"/>
          </a:xfrm>
          <a:custGeom>
            <a:avLst/>
            <a:gdLst>
              <a:gd name="connsiteX0" fmla="*/ 7126514 w 7126514"/>
              <a:gd name="connsiteY0" fmla="*/ 0 h 5167086"/>
              <a:gd name="connsiteX1" fmla="*/ 0 w 7126514"/>
              <a:gd name="connsiteY1" fmla="*/ 0 h 5167086"/>
              <a:gd name="connsiteX2" fmla="*/ 0 w 7126514"/>
              <a:gd name="connsiteY2" fmla="*/ 5167086 h 5167086"/>
              <a:gd name="connsiteX3" fmla="*/ 7126514 w 7126514"/>
              <a:gd name="connsiteY3" fmla="*/ 5167086 h 5167086"/>
            </a:gdLst>
            <a:ahLst/>
            <a:cxnLst>
              <a:cxn ang="0">
                <a:pos x="connsiteX0" y="connsiteY0"/>
              </a:cxn>
              <a:cxn ang="0">
                <a:pos x="connsiteX1" y="connsiteY1"/>
              </a:cxn>
              <a:cxn ang="0">
                <a:pos x="connsiteX2" y="connsiteY2"/>
              </a:cxn>
              <a:cxn ang="0">
                <a:pos x="connsiteX3" y="connsiteY3"/>
              </a:cxn>
            </a:cxnLst>
            <a:rect l="l" t="t" r="r" b="b"/>
            <a:pathLst>
              <a:path w="7126514" h="5167086">
                <a:moveTo>
                  <a:pt x="7126514" y="0"/>
                </a:moveTo>
                <a:lnTo>
                  <a:pt x="0" y="0"/>
                </a:lnTo>
                <a:lnTo>
                  <a:pt x="0" y="5167086"/>
                </a:lnTo>
                <a:lnTo>
                  <a:pt x="7126514" y="5167086"/>
                </a:lnTo>
                <a:close/>
              </a:path>
            </a:pathLst>
          </a:custGeom>
          <a:effectLst/>
        </p:spPr>
      </p:pic>
      <p:pic>
        <p:nvPicPr>
          <p:cNvPr id="120" name="图片 119">
            <a:extLst>
              <a:ext uri="{FF2B5EF4-FFF2-40B4-BE49-F238E27FC236}">
                <a16:creationId xmlns:a16="http://schemas.microsoft.com/office/drawing/2014/main" id="{6DD0C321-1EDD-43C3-9DA3-C2F5EC9FC994}"/>
              </a:ext>
            </a:extLst>
          </p:cNvPr>
          <p:cNvPicPr>
            <a:picLocks noChangeAspect="1"/>
          </p:cNvPicPr>
          <p:nvPr/>
        </p:nvPicPr>
        <p: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8606971" y="2489338"/>
            <a:ext cx="3585029" cy="4368662"/>
          </a:xfrm>
          <a:custGeom>
            <a:avLst/>
            <a:gdLst>
              <a:gd name="connsiteX0" fmla="*/ 3585029 w 3585029"/>
              <a:gd name="connsiteY0" fmla="*/ 0 h 4368662"/>
              <a:gd name="connsiteX1" fmla="*/ 0 w 3585029"/>
              <a:gd name="connsiteY1" fmla="*/ 0 h 4368662"/>
              <a:gd name="connsiteX2" fmla="*/ 0 w 3585029"/>
              <a:gd name="connsiteY2" fmla="*/ 4368662 h 4368662"/>
              <a:gd name="connsiteX3" fmla="*/ 3585029 w 3585029"/>
              <a:gd name="connsiteY3" fmla="*/ 4368662 h 4368662"/>
            </a:gdLst>
            <a:ahLst/>
            <a:cxnLst>
              <a:cxn ang="0">
                <a:pos x="connsiteX0" y="connsiteY0"/>
              </a:cxn>
              <a:cxn ang="0">
                <a:pos x="connsiteX1" y="connsiteY1"/>
              </a:cxn>
              <a:cxn ang="0">
                <a:pos x="connsiteX2" y="connsiteY2"/>
              </a:cxn>
              <a:cxn ang="0">
                <a:pos x="connsiteX3" y="connsiteY3"/>
              </a:cxn>
            </a:cxnLst>
            <a:rect l="l" t="t" r="r" b="b"/>
            <a:pathLst>
              <a:path w="3585029" h="4368662">
                <a:moveTo>
                  <a:pt x="3585029" y="0"/>
                </a:moveTo>
                <a:lnTo>
                  <a:pt x="0" y="0"/>
                </a:lnTo>
                <a:lnTo>
                  <a:pt x="0" y="4368662"/>
                </a:lnTo>
                <a:lnTo>
                  <a:pt x="3585029" y="4368662"/>
                </a:lnTo>
                <a:close/>
              </a:path>
            </a:pathLst>
          </a:custGeom>
          <a:effectLst/>
        </p:spPr>
      </p:pic>
      <p:pic>
        <p:nvPicPr>
          <p:cNvPr id="4" name="图片 3">
            <a:extLst>
              <a:ext uri="{FF2B5EF4-FFF2-40B4-BE49-F238E27FC236}">
                <a16:creationId xmlns:a16="http://schemas.microsoft.com/office/drawing/2014/main" id="{6DB87620-6E7E-4B95-BD76-5C591D0B608B}"/>
              </a:ext>
            </a:extLst>
          </p:cNvPr>
          <p:cNvPicPr>
            <a:picLocks noChangeAspect="1"/>
          </p:cNvPicPr>
          <p:nvPr/>
        </p:nvPicPr>
        <p:blipFill>
          <a:blip r:embed="rId6"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901894" flipH="1">
            <a:off x="6920866" y="3472544"/>
            <a:ext cx="3052895" cy="2049203"/>
          </a:xfrm>
          <a:prstGeom prst="rect">
            <a:avLst/>
          </a:prstGeom>
          <a:effectLst/>
        </p:spPr>
      </p:pic>
      <p:sp>
        <p:nvSpPr>
          <p:cNvPr id="56" name="矩形: 圆角 55">
            <a:extLst>
              <a:ext uri="{FF2B5EF4-FFF2-40B4-BE49-F238E27FC236}">
                <a16:creationId xmlns:a16="http://schemas.microsoft.com/office/drawing/2014/main" id="{4146E25E-774F-4A48-80BF-F32F7FDC45FD}"/>
              </a:ext>
            </a:extLst>
          </p:cNvPr>
          <p:cNvSpPr/>
          <p:nvPr/>
        </p:nvSpPr>
        <p:spPr>
          <a:xfrm>
            <a:off x="976209" y="156712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58" name="椭圆 57">
            <a:extLst>
              <a:ext uri="{FF2B5EF4-FFF2-40B4-BE49-F238E27FC236}">
                <a16:creationId xmlns:a16="http://schemas.microsoft.com/office/drawing/2014/main" id="{2658E58C-A2AF-46C4-81D9-9DAAE926D0B6}"/>
              </a:ext>
            </a:extLst>
          </p:cNvPr>
          <p:cNvSpPr/>
          <p:nvPr/>
        </p:nvSpPr>
        <p:spPr>
          <a:xfrm>
            <a:off x="787315" y="1528570"/>
            <a:ext cx="787041" cy="787042"/>
          </a:xfrm>
          <a:prstGeom prst="ellipse">
            <a:avLst/>
          </a:prstGeom>
          <a:solidFill>
            <a:srgbClr val="C6662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59" name="弧形 58">
            <a:extLst>
              <a:ext uri="{FF2B5EF4-FFF2-40B4-BE49-F238E27FC236}">
                <a16:creationId xmlns:a16="http://schemas.microsoft.com/office/drawing/2014/main" id="{ECC2B0DF-ED4E-4D9F-AEB2-32AF7EE20841}"/>
              </a:ext>
            </a:extLst>
          </p:cNvPr>
          <p:cNvSpPr/>
          <p:nvPr/>
        </p:nvSpPr>
        <p:spPr>
          <a:xfrm>
            <a:off x="818132" y="1559387"/>
            <a:ext cx="725407" cy="725408"/>
          </a:xfrm>
          <a:prstGeom prst="arc">
            <a:avLst>
              <a:gd name="adj1" fmla="val 11459200"/>
              <a:gd name="adj2" fmla="val 10240061"/>
            </a:avLst>
          </a:prstGeom>
          <a:no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0" name="椭圆 59">
            <a:extLst>
              <a:ext uri="{FF2B5EF4-FFF2-40B4-BE49-F238E27FC236}">
                <a16:creationId xmlns:a16="http://schemas.microsoft.com/office/drawing/2014/main" id="{3B5BB482-B6F8-4600-944B-0FF087094E03}"/>
              </a:ext>
            </a:extLst>
          </p:cNvPr>
          <p:cNvSpPr/>
          <p:nvPr/>
        </p:nvSpPr>
        <p:spPr>
          <a:xfrm>
            <a:off x="802708" y="189476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1" name="直接连接符 60">
            <a:extLst>
              <a:ext uri="{FF2B5EF4-FFF2-40B4-BE49-F238E27FC236}">
                <a16:creationId xmlns:a16="http://schemas.microsoft.com/office/drawing/2014/main" id="{9B881409-9601-4150-8B46-D16736422225}"/>
              </a:ext>
            </a:extLst>
          </p:cNvPr>
          <p:cNvCxnSpPr/>
          <p:nvPr/>
        </p:nvCxnSpPr>
        <p:spPr>
          <a:xfrm flipV="1">
            <a:off x="926103" y="184142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62" name="直接连接符 61">
            <a:extLst>
              <a:ext uri="{FF2B5EF4-FFF2-40B4-BE49-F238E27FC236}">
                <a16:creationId xmlns:a16="http://schemas.microsoft.com/office/drawing/2014/main" id="{87EE358A-9810-4633-BB8C-C032DF6980F3}"/>
              </a:ext>
            </a:extLst>
          </p:cNvPr>
          <p:cNvCxnSpPr/>
          <p:nvPr/>
        </p:nvCxnSpPr>
        <p:spPr>
          <a:xfrm flipV="1">
            <a:off x="1404915" y="172467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63" name="椭圆 62">
            <a:extLst>
              <a:ext uri="{FF2B5EF4-FFF2-40B4-BE49-F238E27FC236}">
                <a16:creationId xmlns:a16="http://schemas.microsoft.com/office/drawing/2014/main" id="{63D88F06-A25A-4B25-B704-F843438E21CE}"/>
              </a:ext>
            </a:extLst>
          </p:cNvPr>
          <p:cNvSpPr/>
          <p:nvPr/>
        </p:nvSpPr>
        <p:spPr>
          <a:xfrm>
            <a:off x="1044945" y="167758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4" name="椭圆 63">
            <a:extLst>
              <a:ext uri="{FF2B5EF4-FFF2-40B4-BE49-F238E27FC236}">
                <a16:creationId xmlns:a16="http://schemas.microsoft.com/office/drawing/2014/main" id="{4A322F03-214E-4A3D-93A4-D37FA92AE9C3}"/>
              </a:ext>
            </a:extLst>
          </p:cNvPr>
          <p:cNvSpPr/>
          <p:nvPr/>
        </p:nvSpPr>
        <p:spPr>
          <a:xfrm>
            <a:off x="1267954" y="215300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5" name="文本框 64">
            <a:extLst>
              <a:ext uri="{FF2B5EF4-FFF2-40B4-BE49-F238E27FC236}">
                <a16:creationId xmlns:a16="http://schemas.microsoft.com/office/drawing/2014/main" id="{09072F38-E4F3-479B-8F29-B52EC0F22785}"/>
              </a:ext>
            </a:extLst>
          </p:cNvPr>
          <p:cNvSpPr txBox="1"/>
          <p:nvPr/>
        </p:nvSpPr>
        <p:spPr>
          <a:xfrm>
            <a:off x="969239" y="1706648"/>
            <a:ext cx="423193"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01</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66" name="文本框 65">
            <a:extLst>
              <a:ext uri="{FF2B5EF4-FFF2-40B4-BE49-F238E27FC236}">
                <a16:creationId xmlns:a16="http://schemas.microsoft.com/office/drawing/2014/main" id="{BE7628C1-A55C-42C6-AB8E-C33C09347823}"/>
              </a:ext>
            </a:extLst>
          </p:cNvPr>
          <p:cNvSpPr txBox="1"/>
          <p:nvPr/>
        </p:nvSpPr>
        <p:spPr>
          <a:xfrm>
            <a:off x="1589749" y="169164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考古学导论</a:t>
            </a:r>
          </a:p>
        </p:txBody>
      </p:sp>
      <p:sp>
        <p:nvSpPr>
          <p:cNvPr id="67" name="矩形: 圆角 66">
            <a:extLst>
              <a:ext uri="{FF2B5EF4-FFF2-40B4-BE49-F238E27FC236}">
                <a16:creationId xmlns:a16="http://schemas.microsoft.com/office/drawing/2014/main" id="{7A5D6CE7-544B-47A8-B206-CD0BE2091C3C}"/>
              </a:ext>
            </a:extLst>
          </p:cNvPr>
          <p:cNvSpPr/>
          <p:nvPr/>
        </p:nvSpPr>
        <p:spPr>
          <a:xfrm>
            <a:off x="1817276" y="274261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9" name="椭圆 68">
            <a:extLst>
              <a:ext uri="{FF2B5EF4-FFF2-40B4-BE49-F238E27FC236}">
                <a16:creationId xmlns:a16="http://schemas.microsoft.com/office/drawing/2014/main" id="{1DCE5F08-1EF1-4E9E-A876-5B88FAB8E0FC}"/>
              </a:ext>
            </a:extLst>
          </p:cNvPr>
          <p:cNvSpPr/>
          <p:nvPr/>
        </p:nvSpPr>
        <p:spPr>
          <a:xfrm>
            <a:off x="1628382" y="2704060"/>
            <a:ext cx="787041" cy="787042"/>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弧形 69">
            <a:extLst>
              <a:ext uri="{FF2B5EF4-FFF2-40B4-BE49-F238E27FC236}">
                <a16:creationId xmlns:a16="http://schemas.microsoft.com/office/drawing/2014/main" id="{F363B58F-41C5-4914-8CD3-61DA35F50128}"/>
              </a:ext>
            </a:extLst>
          </p:cNvPr>
          <p:cNvSpPr/>
          <p:nvPr/>
        </p:nvSpPr>
        <p:spPr>
          <a:xfrm>
            <a:off x="1659199" y="2734877"/>
            <a:ext cx="725407" cy="725408"/>
          </a:xfrm>
          <a:prstGeom prst="arc">
            <a:avLst>
              <a:gd name="adj1" fmla="val 11459200"/>
              <a:gd name="adj2" fmla="val 10240061"/>
            </a:avLst>
          </a:prstGeom>
          <a:no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椭圆 70">
            <a:extLst>
              <a:ext uri="{FF2B5EF4-FFF2-40B4-BE49-F238E27FC236}">
                <a16:creationId xmlns:a16="http://schemas.microsoft.com/office/drawing/2014/main" id="{4FC34271-3F56-49B7-A977-B1C84FCA677E}"/>
              </a:ext>
            </a:extLst>
          </p:cNvPr>
          <p:cNvSpPr/>
          <p:nvPr/>
        </p:nvSpPr>
        <p:spPr>
          <a:xfrm>
            <a:off x="1643775" y="307025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72" name="直接连接符 71">
            <a:extLst>
              <a:ext uri="{FF2B5EF4-FFF2-40B4-BE49-F238E27FC236}">
                <a16:creationId xmlns:a16="http://schemas.microsoft.com/office/drawing/2014/main" id="{5C9CC7A3-2A6E-46E0-BFA5-DBAA1A6CC531}"/>
              </a:ext>
            </a:extLst>
          </p:cNvPr>
          <p:cNvCxnSpPr/>
          <p:nvPr/>
        </p:nvCxnSpPr>
        <p:spPr>
          <a:xfrm flipV="1">
            <a:off x="1767170" y="301691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73" name="直接连接符 72">
            <a:extLst>
              <a:ext uri="{FF2B5EF4-FFF2-40B4-BE49-F238E27FC236}">
                <a16:creationId xmlns:a16="http://schemas.microsoft.com/office/drawing/2014/main" id="{7030CFEC-3149-48E3-9499-29AE2B33C47F}"/>
              </a:ext>
            </a:extLst>
          </p:cNvPr>
          <p:cNvCxnSpPr/>
          <p:nvPr/>
        </p:nvCxnSpPr>
        <p:spPr>
          <a:xfrm flipV="1">
            <a:off x="2245982" y="290016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74" name="椭圆 73">
            <a:extLst>
              <a:ext uri="{FF2B5EF4-FFF2-40B4-BE49-F238E27FC236}">
                <a16:creationId xmlns:a16="http://schemas.microsoft.com/office/drawing/2014/main" id="{5D9256EB-B17F-4646-A845-F1D3E30C8192}"/>
              </a:ext>
            </a:extLst>
          </p:cNvPr>
          <p:cNvSpPr/>
          <p:nvPr/>
        </p:nvSpPr>
        <p:spPr>
          <a:xfrm>
            <a:off x="1886012" y="285307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椭圆 74">
            <a:extLst>
              <a:ext uri="{FF2B5EF4-FFF2-40B4-BE49-F238E27FC236}">
                <a16:creationId xmlns:a16="http://schemas.microsoft.com/office/drawing/2014/main" id="{018AEFC3-1D54-4712-A8B1-5A285C43C866}"/>
              </a:ext>
            </a:extLst>
          </p:cNvPr>
          <p:cNvSpPr/>
          <p:nvPr/>
        </p:nvSpPr>
        <p:spPr>
          <a:xfrm>
            <a:off x="2109021" y="332849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628293DF-A058-4601-AAC8-CE2B827FDF3C}"/>
              </a:ext>
            </a:extLst>
          </p:cNvPr>
          <p:cNvSpPr txBox="1"/>
          <p:nvPr/>
        </p:nvSpPr>
        <p:spPr>
          <a:xfrm>
            <a:off x="1810306" y="2882138"/>
            <a:ext cx="423193"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02</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F141C60B-18C8-4C5E-8608-00959D6C8E01}"/>
              </a:ext>
            </a:extLst>
          </p:cNvPr>
          <p:cNvSpPr txBox="1"/>
          <p:nvPr/>
        </p:nvSpPr>
        <p:spPr>
          <a:xfrm>
            <a:off x="2430816" y="286713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中国考古史</a:t>
            </a:r>
          </a:p>
        </p:txBody>
      </p:sp>
      <p:sp>
        <p:nvSpPr>
          <p:cNvPr id="78" name="矩形: 圆角 77">
            <a:extLst>
              <a:ext uri="{FF2B5EF4-FFF2-40B4-BE49-F238E27FC236}">
                <a16:creationId xmlns:a16="http://schemas.microsoft.com/office/drawing/2014/main" id="{01BFAB50-C0C2-4937-B484-48AA123E5226}"/>
              </a:ext>
            </a:extLst>
          </p:cNvPr>
          <p:cNvSpPr/>
          <p:nvPr/>
        </p:nvSpPr>
        <p:spPr>
          <a:xfrm>
            <a:off x="976209" y="391810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椭圆 79">
            <a:extLst>
              <a:ext uri="{FF2B5EF4-FFF2-40B4-BE49-F238E27FC236}">
                <a16:creationId xmlns:a16="http://schemas.microsoft.com/office/drawing/2014/main" id="{DA7C83C5-A462-48B7-9A8D-390226EABE34}"/>
              </a:ext>
            </a:extLst>
          </p:cNvPr>
          <p:cNvSpPr/>
          <p:nvPr/>
        </p:nvSpPr>
        <p:spPr>
          <a:xfrm>
            <a:off x="787315" y="3879550"/>
            <a:ext cx="787041" cy="787042"/>
          </a:xfrm>
          <a:prstGeom prst="ellipse">
            <a:avLst/>
          </a:prstGeom>
          <a:gradFill>
            <a:gsLst>
              <a:gs pos="0">
                <a:srgbClr val="FFAE13"/>
              </a:gs>
              <a:gs pos="100000">
                <a:srgbClr val="C66626"/>
              </a:gs>
            </a:gsLst>
            <a:lin ang="27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1" name="弧形 80">
            <a:extLst>
              <a:ext uri="{FF2B5EF4-FFF2-40B4-BE49-F238E27FC236}">
                <a16:creationId xmlns:a16="http://schemas.microsoft.com/office/drawing/2014/main" id="{56C90914-B95C-4DCC-B914-364906E965D5}"/>
              </a:ext>
            </a:extLst>
          </p:cNvPr>
          <p:cNvSpPr/>
          <p:nvPr/>
        </p:nvSpPr>
        <p:spPr>
          <a:xfrm>
            <a:off x="818132" y="3910367"/>
            <a:ext cx="725407" cy="725408"/>
          </a:xfrm>
          <a:prstGeom prst="arc">
            <a:avLst>
              <a:gd name="adj1" fmla="val 10759246"/>
              <a:gd name="adj2" fmla="val 10738254"/>
            </a:avLst>
          </a:prstGeom>
          <a:solidFill>
            <a:srgbClr val="C66626"/>
          </a:solid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2" name="椭圆 81">
            <a:extLst>
              <a:ext uri="{FF2B5EF4-FFF2-40B4-BE49-F238E27FC236}">
                <a16:creationId xmlns:a16="http://schemas.microsoft.com/office/drawing/2014/main" id="{776A050F-EB8E-4F7D-AB82-8D5CCC34ACD1}"/>
              </a:ext>
            </a:extLst>
          </p:cNvPr>
          <p:cNvSpPr/>
          <p:nvPr/>
        </p:nvSpPr>
        <p:spPr>
          <a:xfrm>
            <a:off x="802708" y="424574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3" name="直接连接符 82">
            <a:extLst>
              <a:ext uri="{FF2B5EF4-FFF2-40B4-BE49-F238E27FC236}">
                <a16:creationId xmlns:a16="http://schemas.microsoft.com/office/drawing/2014/main" id="{A4188AF5-A8AE-4182-9845-350BBE024CB7}"/>
              </a:ext>
            </a:extLst>
          </p:cNvPr>
          <p:cNvCxnSpPr/>
          <p:nvPr/>
        </p:nvCxnSpPr>
        <p:spPr>
          <a:xfrm flipV="1">
            <a:off x="926103" y="419240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84" name="直接连接符 83">
            <a:extLst>
              <a:ext uri="{FF2B5EF4-FFF2-40B4-BE49-F238E27FC236}">
                <a16:creationId xmlns:a16="http://schemas.microsoft.com/office/drawing/2014/main" id="{4DB73EB7-69B1-4DD3-8299-733E7021299C}"/>
              </a:ext>
            </a:extLst>
          </p:cNvPr>
          <p:cNvCxnSpPr/>
          <p:nvPr/>
        </p:nvCxnSpPr>
        <p:spPr>
          <a:xfrm flipV="1">
            <a:off x="1404915" y="407565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85" name="椭圆 84">
            <a:extLst>
              <a:ext uri="{FF2B5EF4-FFF2-40B4-BE49-F238E27FC236}">
                <a16:creationId xmlns:a16="http://schemas.microsoft.com/office/drawing/2014/main" id="{FCE67A42-2454-4F81-9E3C-103BCC58B00A}"/>
              </a:ext>
            </a:extLst>
          </p:cNvPr>
          <p:cNvSpPr/>
          <p:nvPr/>
        </p:nvSpPr>
        <p:spPr>
          <a:xfrm>
            <a:off x="1044945" y="402856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6" name="椭圆 85">
            <a:extLst>
              <a:ext uri="{FF2B5EF4-FFF2-40B4-BE49-F238E27FC236}">
                <a16:creationId xmlns:a16="http://schemas.microsoft.com/office/drawing/2014/main" id="{D07C408F-D985-427A-A7E6-FE6B0F213EA5}"/>
              </a:ext>
            </a:extLst>
          </p:cNvPr>
          <p:cNvSpPr/>
          <p:nvPr/>
        </p:nvSpPr>
        <p:spPr>
          <a:xfrm>
            <a:off x="1267954" y="450398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7" name="文本框 86">
            <a:extLst>
              <a:ext uri="{FF2B5EF4-FFF2-40B4-BE49-F238E27FC236}">
                <a16:creationId xmlns:a16="http://schemas.microsoft.com/office/drawing/2014/main" id="{29D06724-5E24-425C-B6CA-5178EB9FCAB2}"/>
              </a:ext>
            </a:extLst>
          </p:cNvPr>
          <p:cNvSpPr txBox="1"/>
          <p:nvPr/>
        </p:nvSpPr>
        <p:spPr>
          <a:xfrm>
            <a:off x="969239" y="4057628"/>
            <a:ext cx="423193"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03</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88" name="文本框 87">
            <a:extLst>
              <a:ext uri="{FF2B5EF4-FFF2-40B4-BE49-F238E27FC236}">
                <a16:creationId xmlns:a16="http://schemas.microsoft.com/office/drawing/2014/main" id="{DDD2637C-C893-44FB-8382-80084CA1F556}"/>
              </a:ext>
            </a:extLst>
          </p:cNvPr>
          <p:cNvSpPr txBox="1"/>
          <p:nvPr/>
        </p:nvSpPr>
        <p:spPr>
          <a:xfrm>
            <a:off x="1589749" y="404262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世界古代史</a:t>
            </a:r>
          </a:p>
        </p:txBody>
      </p:sp>
      <p:sp>
        <p:nvSpPr>
          <p:cNvPr id="89" name="矩形: 圆角 88">
            <a:extLst>
              <a:ext uri="{FF2B5EF4-FFF2-40B4-BE49-F238E27FC236}">
                <a16:creationId xmlns:a16="http://schemas.microsoft.com/office/drawing/2014/main" id="{EC766897-80A6-4FC4-AD93-38B8CDAFF223}"/>
              </a:ext>
            </a:extLst>
          </p:cNvPr>
          <p:cNvSpPr/>
          <p:nvPr/>
        </p:nvSpPr>
        <p:spPr>
          <a:xfrm>
            <a:off x="1817276" y="5093591"/>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91" name="椭圆 90">
            <a:extLst>
              <a:ext uri="{FF2B5EF4-FFF2-40B4-BE49-F238E27FC236}">
                <a16:creationId xmlns:a16="http://schemas.microsoft.com/office/drawing/2014/main" id="{A6755B47-124F-4026-A68F-81BD4EF6BFAD}"/>
              </a:ext>
            </a:extLst>
          </p:cNvPr>
          <p:cNvSpPr/>
          <p:nvPr/>
        </p:nvSpPr>
        <p:spPr>
          <a:xfrm>
            <a:off x="1628382" y="5055041"/>
            <a:ext cx="787041" cy="787042"/>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92" name="弧形 91">
            <a:extLst>
              <a:ext uri="{FF2B5EF4-FFF2-40B4-BE49-F238E27FC236}">
                <a16:creationId xmlns:a16="http://schemas.microsoft.com/office/drawing/2014/main" id="{F04C6147-A20F-433C-B8D2-D483EF13F040}"/>
              </a:ext>
            </a:extLst>
          </p:cNvPr>
          <p:cNvSpPr/>
          <p:nvPr/>
        </p:nvSpPr>
        <p:spPr>
          <a:xfrm>
            <a:off x="1659199" y="5085858"/>
            <a:ext cx="725407" cy="725408"/>
          </a:xfrm>
          <a:prstGeom prst="arc">
            <a:avLst>
              <a:gd name="adj1" fmla="val 11459200"/>
              <a:gd name="adj2" fmla="val 10240061"/>
            </a:avLst>
          </a:prstGeom>
          <a:no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93" name="椭圆 92">
            <a:extLst>
              <a:ext uri="{FF2B5EF4-FFF2-40B4-BE49-F238E27FC236}">
                <a16:creationId xmlns:a16="http://schemas.microsoft.com/office/drawing/2014/main" id="{4046336A-05FD-4243-8DC4-8FCAE6873408}"/>
              </a:ext>
            </a:extLst>
          </p:cNvPr>
          <p:cNvSpPr/>
          <p:nvPr/>
        </p:nvSpPr>
        <p:spPr>
          <a:xfrm>
            <a:off x="1643775" y="5421232"/>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94" name="直接连接符 93">
            <a:extLst>
              <a:ext uri="{FF2B5EF4-FFF2-40B4-BE49-F238E27FC236}">
                <a16:creationId xmlns:a16="http://schemas.microsoft.com/office/drawing/2014/main" id="{AD93421A-1A8C-4779-90AA-7C21477A6F5A}"/>
              </a:ext>
            </a:extLst>
          </p:cNvPr>
          <p:cNvCxnSpPr/>
          <p:nvPr/>
        </p:nvCxnSpPr>
        <p:spPr>
          <a:xfrm flipV="1">
            <a:off x="1767170" y="5367897"/>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95" name="直接连接符 94">
            <a:extLst>
              <a:ext uri="{FF2B5EF4-FFF2-40B4-BE49-F238E27FC236}">
                <a16:creationId xmlns:a16="http://schemas.microsoft.com/office/drawing/2014/main" id="{26223A53-60FA-4BBC-855C-390673395D48}"/>
              </a:ext>
            </a:extLst>
          </p:cNvPr>
          <p:cNvCxnSpPr/>
          <p:nvPr/>
        </p:nvCxnSpPr>
        <p:spPr>
          <a:xfrm flipV="1">
            <a:off x="2245982" y="5251147"/>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96" name="椭圆 95">
            <a:extLst>
              <a:ext uri="{FF2B5EF4-FFF2-40B4-BE49-F238E27FC236}">
                <a16:creationId xmlns:a16="http://schemas.microsoft.com/office/drawing/2014/main" id="{B3807CD3-D0AA-466D-9333-382EDD259B34}"/>
              </a:ext>
            </a:extLst>
          </p:cNvPr>
          <p:cNvSpPr/>
          <p:nvPr/>
        </p:nvSpPr>
        <p:spPr>
          <a:xfrm>
            <a:off x="1886012" y="5204060"/>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97" name="椭圆 96">
            <a:extLst>
              <a:ext uri="{FF2B5EF4-FFF2-40B4-BE49-F238E27FC236}">
                <a16:creationId xmlns:a16="http://schemas.microsoft.com/office/drawing/2014/main" id="{3FD12F77-EDCA-4029-AE71-E28D458DB562}"/>
              </a:ext>
            </a:extLst>
          </p:cNvPr>
          <p:cNvSpPr/>
          <p:nvPr/>
        </p:nvSpPr>
        <p:spPr>
          <a:xfrm>
            <a:off x="2109021" y="5679472"/>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98" name="文本框 97">
            <a:extLst>
              <a:ext uri="{FF2B5EF4-FFF2-40B4-BE49-F238E27FC236}">
                <a16:creationId xmlns:a16="http://schemas.microsoft.com/office/drawing/2014/main" id="{41D5D29A-97D0-459D-B7E0-4C89539A5755}"/>
              </a:ext>
            </a:extLst>
          </p:cNvPr>
          <p:cNvSpPr txBox="1"/>
          <p:nvPr/>
        </p:nvSpPr>
        <p:spPr>
          <a:xfrm>
            <a:off x="1811909" y="5233119"/>
            <a:ext cx="419988"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04</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99" name="文本框 98">
            <a:extLst>
              <a:ext uri="{FF2B5EF4-FFF2-40B4-BE49-F238E27FC236}">
                <a16:creationId xmlns:a16="http://schemas.microsoft.com/office/drawing/2014/main" id="{4263D4B7-5667-458A-82E5-98B7DD076D9D}"/>
              </a:ext>
            </a:extLst>
          </p:cNvPr>
          <p:cNvSpPr txBox="1"/>
          <p:nvPr/>
        </p:nvSpPr>
        <p:spPr>
          <a:xfrm>
            <a:off x="2430816" y="5218115"/>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文字学概论</a:t>
            </a:r>
          </a:p>
        </p:txBody>
      </p:sp>
      <p:pic>
        <p:nvPicPr>
          <p:cNvPr id="104" name="图形 103">
            <a:extLst>
              <a:ext uri="{FF2B5EF4-FFF2-40B4-BE49-F238E27FC236}">
                <a16:creationId xmlns:a16="http://schemas.microsoft.com/office/drawing/2014/main" id="{89EF7690-82E9-4425-A101-64E8A1ED75C4}"/>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478923" y="5621035"/>
            <a:ext cx="2741424" cy="299440"/>
          </a:xfrm>
          <a:prstGeom prst="rect">
            <a:avLst/>
          </a:prstGeom>
        </p:spPr>
      </p:pic>
      <p:sp>
        <p:nvSpPr>
          <p:cNvPr id="105" name="矩形 104">
            <a:extLst>
              <a:ext uri="{FF2B5EF4-FFF2-40B4-BE49-F238E27FC236}">
                <a16:creationId xmlns:a16="http://schemas.microsoft.com/office/drawing/2014/main" id="{5FECBC9B-9459-48BE-9358-BC7227EC72ED}"/>
              </a:ext>
            </a:extLst>
          </p:cNvPr>
          <p:cNvSpPr/>
          <p:nvPr/>
        </p:nvSpPr>
        <p:spPr>
          <a:xfrm>
            <a:off x="6513420" y="4552525"/>
            <a:ext cx="1313180" cy="769441"/>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66626"/>
                </a:solidFill>
                <a:effectLst/>
                <a:uLnTx/>
                <a:uFillTx/>
                <a:latin typeface="思源黑体 CN Bold" panose="020B0800000000000000" pitchFamily="34" charset="-122"/>
                <a:ea typeface="思源黑体 CN Bold" panose="020B0800000000000000" pitchFamily="34" charset="-122"/>
                <a:cs typeface="+mn-cs"/>
              </a:rPr>
              <a:t>目录</a:t>
            </a:r>
            <a:endParaRPr kumimoji="0" lang="zh-CN" altLang="en-US" sz="4400" b="0" i="0" u="none" strike="noStrike" kern="1200" cap="none" spc="0" normalizeH="0" baseline="0" noProof="0" dirty="0">
              <a:ln>
                <a:noFill/>
              </a:ln>
              <a:solidFill>
                <a:srgbClr val="365DA4"/>
              </a:solidFill>
              <a:effectLst/>
              <a:uLnTx/>
              <a:uFillTx/>
              <a:latin typeface="思源黑体 CN Bold" panose="020B0800000000000000" pitchFamily="34" charset="-122"/>
              <a:ea typeface="思源黑体 CN Bold" panose="020B0800000000000000" pitchFamily="34" charset="-122"/>
              <a:cs typeface="+mn-cs"/>
            </a:endParaRPr>
          </a:p>
        </p:txBody>
      </p:sp>
      <p:sp>
        <p:nvSpPr>
          <p:cNvPr id="106" name="矩形 105">
            <a:extLst>
              <a:ext uri="{FF2B5EF4-FFF2-40B4-BE49-F238E27FC236}">
                <a16:creationId xmlns:a16="http://schemas.microsoft.com/office/drawing/2014/main" id="{FC60FFCB-F6D0-4DB9-8E64-9132E48181E0}"/>
              </a:ext>
            </a:extLst>
          </p:cNvPr>
          <p:cNvSpPr/>
          <p:nvPr/>
        </p:nvSpPr>
        <p:spPr>
          <a:xfrm>
            <a:off x="6368073" y="5260430"/>
            <a:ext cx="1440651" cy="338554"/>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CONTENTS</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endParaRPr>
          </a:p>
        </p:txBody>
      </p:sp>
      <p:pic>
        <p:nvPicPr>
          <p:cNvPr id="51" name="图片 50">
            <a:hlinkClick r:id="rId9"/>
            <a:extLst>
              <a:ext uri="{FF2B5EF4-FFF2-40B4-BE49-F238E27FC236}">
                <a16:creationId xmlns:a16="http://schemas.microsoft.com/office/drawing/2014/main" id="{B526F337-CDA0-4180-894F-64BC22E6D7C8}"/>
              </a:ext>
            </a:extLst>
          </p:cNvPr>
          <p:cNvPicPr>
            <a:picLocks noChangeAspect="1"/>
          </p:cNvPicPr>
          <p:nvPr/>
        </p:nvPicPr>
        <p:blipFill>
          <a:blip r:embed="rId10" cstate="screen">
            <a:lum/>
            <a:extLst>
              <a:ext uri="{28A0092B-C50C-407E-A947-70E740481C1C}">
                <a14:useLocalDpi xmlns:a14="http://schemas.microsoft.com/office/drawing/2010/main"/>
              </a:ext>
            </a:extLst>
          </a:blip>
          <a:stretch>
            <a:fillRect/>
          </a:stretch>
        </p:blipFill>
        <p:spPr>
          <a:xfrm>
            <a:off x="564372" y="457430"/>
            <a:ext cx="1206909" cy="295117"/>
          </a:xfrm>
          <a:prstGeom prst="rect">
            <a:avLst/>
          </a:prstGeom>
        </p:spPr>
      </p:pic>
    </p:spTree>
    <p:extLst>
      <p:ext uri="{BB962C8B-B14F-4D97-AF65-F5344CB8AC3E}">
        <p14:creationId xmlns:p14="http://schemas.microsoft.com/office/powerpoint/2010/main" val="14924450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ïṡľidê">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ïṡľidê">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B82A132-27A2-E9E4-E99A-5424FF8A2F41}"/>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160386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躺在床上&#10;&#10;低可信度描述已自动生成">
            <a:extLst>
              <a:ext uri="{FF2B5EF4-FFF2-40B4-BE49-F238E27FC236}">
                <a16:creationId xmlns:a16="http://schemas.microsoft.com/office/drawing/2014/main" id="{CF9EB6BE-D28D-405E-9CA0-347336D11713}"/>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rot="16200000" flipH="1">
            <a:off x="2667001" y="-2667000"/>
            <a:ext cx="6858000" cy="12191999"/>
          </a:xfrm>
          <a:prstGeom prst="rect">
            <a:avLst/>
          </a:prstGeom>
        </p:spPr>
      </p:pic>
      <p:pic>
        <p:nvPicPr>
          <p:cNvPr id="22" name="图片 21" descr="黑暗中的灯光&#10;&#10;低可信度描述已自动生成">
            <a:extLst>
              <a:ext uri="{FF2B5EF4-FFF2-40B4-BE49-F238E27FC236}">
                <a16:creationId xmlns:a16="http://schemas.microsoft.com/office/drawing/2014/main" id="{C15A39E9-C540-4215-9842-3314944613B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 y="1"/>
            <a:ext cx="7334250" cy="6393180"/>
          </a:xfrm>
          <a:custGeom>
            <a:avLst/>
            <a:gdLst>
              <a:gd name="connsiteX0" fmla="*/ 0 w 7334250"/>
              <a:gd name="connsiteY0" fmla="*/ 0 h 6393180"/>
              <a:gd name="connsiteX1" fmla="*/ 7334250 w 7334250"/>
              <a:gd name="connsiteY1" fmla="*/ 0 h 6393180"/>
              <a:gd name="connsiteX2" fmla="*/ 7334250 w 7334250"/>
              <a:gd name="connsiteY2" fmla="*/ 6393180 h 6393180"/>
              <a:gd name="connsiteX3" fmla="*/ 0 w 7334250"/>
              <a:gd name="connsiteY3" fmla="*/ 6393180 h 6393180"/>
            </a:gdLst>
            <a:ahLst/>
            <a:cxnLst>
              <a:cxn ang="0">
                <a:pos x="connsiteX0" y="connsiteY0"/>
              </a:cxn>
              <a:cxn ang="0">
                <a:pos x="connsiteX1" y="connsiteY1"/>
              </a:cxn>
              <a:cxn ang="0">
                <a:pos x="connsiteX2" y="connsiteY2"/>
              </a:cxn>
              <a:cxn ang="0">
                <a:pos x="connsiteX3" y="connsiteY3"/>
              </a:cxn>
            </a:cxnLst>
            <a:rect l="l" t="t" r="r" b="b"/>
            <a:pathLst>
              <a:path w="7334250" h="6393180">
                <a:moveTo>
                  <a:pt x="0" y="0"/>
                </a:moveTo>
                <a:lnTo>
                  <a:pt x="7334250" y="0"/>
                </a:lnTo>
                <a:lnTo>
                  <a:pt x="7334250" y="6393180"/>
                </a:lnTo>
                <a:lnTo>
                  <a:pt x="0" y="6393180"/>
                </a:lnTo>
                <a:close/>
              </a:path>
            </a:pathLst>
          </a:custGeom>
          <a:effectLst/>
        </p:spPr>
      </p:pic>
      <p:pic>
        <p:nvPicPr>
          <p:cNvPr id="24" name="图片 23">
            <a:extLst>
              <a:ext uri="{FF2B5EF4-FFF2-40B4-BE49-F238E27FC236}">
                <a16:creationId xmlns:a16="http://schemas.microsoft.com/office/drawing/2014/main" id="{7EC03C22-1A6A-4BC8-89D2-93979FB55422}"/>
              </a:ext>
            </a:extLst>
          </p:cNvPr>
          <p:cNvPicPr>
            <a:picLocks noChangeAspect="1"/>
          </p:cNvPicPr>
          <p:nvPr/>
        </p:nvPicPr>
        <p: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a:xfrm>
            <a:off x="1" y="2795888"/>
            <a:ext cx="4103238" cy="4062112"/>
          </a:xfrm>
          <a:custGeom>
            <a:avLst/>
            <a:gdLst>
              <a:gd name="connsiteX0" fmla="*/ 0 w 4103238"/>
              <a:gd name="connsiteY0" fmla="*/ 0 h 4062112"/>
              <a:gd name="connsiteX1" fmla="*/ 4103238 w 4103238"/>
              <a:gd name="connsiteY1" fmla="*/ 0 h 4062112"/>
              <a:gd name="connsiteX2" fmla="*/ 4103238 w 4103238"/>
              <a:gd name="connsiteY2" fmla="*/ 4062112 h 4062112"/>
              <a:gd name="connsiteX3" fmla="*/ 0 w 4103238"/>
              <a:gd name="connsiteY3" fmla="*/ 4062112 h 4062112"/>
            </a:gdLst>
            <a:ahLst/>
            <a:cxnLst>
              <a:cxn ang="0">
                <a:pos x="connsiteX0" y="connsiteY0"/>
              </a:cxn>
              <a:cxn ang="0">
                <a:pos x="connsiteX1" y="connsiteY1"/>
              </a:cxn>
              <a:cxn ang="0">
                <a:pos x="connsiteX2" y="connsiteY2"/>
              </a:cxn>
              <a:cxn ang="0">
                <a:pos x="connsiteX3" y="connsiteY3"/>
              </a:cxn>
            </a:cxnLst>
            <a:rect l="l" t="t" r="r" b="b"/>
            <a:pathLst>
              <a:path w="4103238" h="4062112">
                <a:moveTo>
                  <a:pt x="0" y="0"/>
                </a:moveTo>
                <a:lnTo>
                  <a:pt x="4103238" y="0"/>
                </a:lnTo>
                <a:lnTo>
                  <a:pt x="4103238" y="4062112"/>
                </a:lnTo>
                <a:lnTo>
                  <a:pt x="0" y="4062112"/>
                </a:lnTo>
                <a:close/>
              </a:path>
            </a:pathLst>
          </a:custGeom>
          <a:effectLst/>
        </p:spPr>
      </p:pic>
      <p:pic>
        <p:nvPicPr>
          <p:cNvPr id="4" name="图片 3">
            <a:extLst>
              <a:ext uri="{FF2B5EF4-FFF2-40B4-BE49-F238E27FC236}">
                <a16:creationId xmlns:a16="http://schemas.microsoft.com/office/drawing/2014/main" id="{2A5FF516-AE95-4430-AF71-C7231FBEBAE8}"/>
              </a:ext>
            </a:extLst>
          </p:cNvPr>
          <p:cNvPicPr>
            <a:picLocks noChangeAspect="1"/>
          </p:cNvPicPr>
          <p:nvPr/>
        </p:nvPicPr>
        <p:blipFill>
          <a:blip r:embed="rId6">
            <a:duotone>
              <a:schemeClr val="accent1">
                <a:shade val="45000"/>
                <a:satMod val="135000"/>
              </a:schemeClr>
              <a:prstClr val="white"/>
            </a:duotone>
          </a:blip>
          <a:stretch>
            <a:fillRect/>
          </a:stretch>
        </p:blipFill>
        <p:spPr>
          <a:xfrm>
            <a:off x="2492767" y="3645992"/>
            <a:ext cx="4310481" cy="2893336"/>
          </a:xfrm>
          <a:prstGeom prst="rect">
            <a:avLst/>
          </a:prstGeom>
          <a:effectLst/>
        </p:spPr>
      </p:pic>
      <p:sp>
        <p:nvSpPr>
          <p:cNvPr id="11" name="椭圆 10">
            <a:extLst>
              <a:ext uri="{FF2B5EF4-FFF2-40B4-BE49-F238E27FC236}">
                <a16:creationId xmlns:a16="http://schemas.microsoft.com/office/drawing/2014/main" id="{7A08D326-E145-426E-B13B-D0F9A6E3AB97}"/>
              </a:ext>
            </a:extLst>
          </p:cNvPr>
          <p:cNvSpPr/>
          <p:nvPr/>
        </p:nvSpPr>
        <p:spPr>
          <a:xfrm>
            <a:off x="7604548" y="1993923"/>
            <a:ext cx="407358" cy="407358"/>
          </a:xfrm>
          <a:prstGeom prst="ellipse">
            <a:avLst/>
          </a:prstGeom>
          <a:solidFill>
            <a:srgbClr val="365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微软雅黑"/>
              <a:cs typeface="+mn-cs"/>
            </a:endParaRPr>
          </a:p>
        </p:txBody>
      </p:sp>
      <p:sp>
        <p:nvSpPr>
          <p:cNvPr id="12" name="文本框 11">
            <a:extLst>
              <a:ext uri="{FF2B5EF4-FFF2-40B4-BE49-F238E27FC236}">
                <a16:creationId xmlns:a16="http://schemas.microsoft.com/office/drawing/2014/main" id="{B6CF46F1-7A3E-449F-A5FE-77AC03D6C6BD}"/>
              </a:ext>
            </a:extLst>
          </p:cNvPr>
          <p:cNvSpPr txBox="1"/>
          <p:nvPr/>
        </p:nvSpPr>
        <p:spPr>
          <a:xfrm>
            <a:off x="7701740" y="3015867"/>
            <a:ext cx="393965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考古学导论</a:t>
            </a:r>
          </a:p>
        </p:txBody>
      </p:sp>
      <p:sp>
        <p:nvSpPr>
          <p:cNvPr id="13" name="矩形 12">
            <a:extLst>
              <a:ext uri="{FF2B5EF4-FFF2-40B4-BE49-F238E27FC236}">
                <a16:creationId xmlns:a16="http://schemas.microsoft.com/office/drawing/2014/main" id="{162358C0-FBB6-4B1E-9246-791124D2AB14}"/>
              </a:ext>
            </a:extLst>
          </p:cNvPr>
          <p:cNvSpPr/>
          <p:nvPr/>
        </p:nvSpPr>
        <p:spPr>
          <a:xfrm>
            <a:off x="7688928" y="1944573"/>
            <a:ext cx="2202304" cy="769441"/>
          </a:xfrm>
          <a:prstGeom prst="rect">
            <a:avLst/>
          </a:prstGeom>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srgbClr val="C66626"/>
                </a:solidFill>
                <a:effectLst>
                  <a:outerShdw blurRad="38100" dist="63500" dir="2700000" algn="tl">
                    <a:srgbClr val="000000">
                      <a:alpha val="9000"/>
                    </a:srgbClr>
                  </a:outerShdw>
                </a:effectLst>
                <a:uLnTx/>
                <a:uFillTx/>
                <a:latin typeface="思源黑体 CN Bold" panose="020B0800000000000000" pitchFamily="34" charset="-122"/>
                <a:ea typeface="思源黑体 CN Bold" panose="020B0800000000000000" pitchFamily="34" charset="-122"/>
                <a:cs typeface="+mn-cs"/>
              </a:rPr>
              <a:t>Part 01</a:t>
            </a:r>
            <a:endParaRPr kumimoji="0" lang="zh-CN" altLang="zh-CN" sz="4400" b="0" i="0" u="none" strike="noStrike" kern="1200" cap="none" spc="0" normalizeH="0" baseline="0" noProof="0" dirty="0">
              <a:ln>
                <a:noFill/>
              </a:ln>
              <a:solidFill>
                <a:srgbClr val="C66626"/>
              </a:solidFill>
              <a:effectLst>
                <a:outerShdw blurRad="38100" dist="63500" dir="2700000" algn="tl">
                  <a:srgbClr val="000000">
                    <a:alpha val="9000"/>
                  </a:srgbClr>
                </a:outerShdw>
              </a:effectLst>
              <a:uLnTx/>
              <a:uFillTx/>
              <a:latin typeface="思源黑体 CN Bold" panose="020B0800000000000000" pitchFamily="34" charset="-122"/>
              <a:ea typeface="思源黑体 CN Bold" panose="020B0800000000000000" pitchFamily="34" charset="-122"/>
              <a:cs typeface="+mn-cs"/>
            </a:endParaRPr>
          </a:p>
        </p:txBody>
      </p:sp>
      <p:cxnSp>
        <p:nvCxnSpPr>
          <p:cNvPr id="14" name="直接连接符 13">
            <a:extLst>
              <a:ext uri="{FF2B5EF4-FFF2-40B4-BE49-F238E27FC236}">
                <a16:creationId xmlns:a16="http://schemas.microsoft.com/office/drawing/2014/main" id="{0182154B-D848-4CB3-B5E7-F4720DD8A09A}"/>
              </a:ext>
            </a:extLst>
          </p:cNvPr>
          <p:cNvCxnSpPr>
            <a:cxnSpLocks/>
          </p:cNvCxnSpPr>
          <p:nvPr/>
        </p:nvCxnSpPr>
        <p:spPr>
          <a:xfrm>
            <a:off x="7822708" y="2872216"/>
            <a:ext cx="362754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B24A8B95-6E92-46D8-A76B-2E9DE65CD425}"/>
              </a:ext>
            </a:extLst>
          </p:cNvPr>
          <p:cNvSpPr/>
          <p:nvPr/>
        </p:nvSpPr>
        <p:spPr>
          <a:xfrm>
            <a:off x="7817431" y="2849150"/>
            <a:ext cx="981359" cy="36453"/>
          </a:xfrm>
          <a:prstGeom prst="rect">
            <a:avLst/>
          </a:prstGeom>
          <a:solidFill>
            <a:srgbClr val="365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微软雅黑"/>
              <a:cs typeface="+mn-cs"/>
            </a:endParaRPr>
          </a:p>
        </p:txBody>
      </p:sp>
      <p:sp>
        <p:nvSpPr>
          <p:cNvPr id="16" name="文本框 15">
            <a:extLst>
              <a:ext uri="{FF2B5EF4-FFF2-40B4-BE49-F238E27FC236}">
                <a16:creationId xmlns:a16="http://schemas.microsoft.com/office/drawing/2014/main" id="{B974E97E-0216-44B9-ABA2-21A0BA53C15A}"/>
              </a:ext>
            </a:extLst>
          </p:cNvPr>
          <p:cNvSpPr txBox="1"/>
          <p:nvPr/>
        </p:nvSpPr>
        <p:spPr>
          <a:xfrm>
            <a:off x="7728256" y="4219233"/>
            <a:ext cx="3761322" cy="276999"/>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INTRODUCTION TO ARCHAEOLOGY</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endParaRPr>
          </a:p>
        </p:txBody>
      </p:sp>
      <p:cxnSp>
        <p:nvCxnSpPr>
          <p:cNvPr id="18" name="直接连接符 17">
            <a:extLst>
              <a:ext uri="{FF2B5EF4-FFF2-40B4-BE49-F238E27FC236}">
                <a16:creationId xmlns:a16="http://schemas.microsoft.com/office/drawing/2014/main" id="{48F78643-1671-4840-B18B-5269957C9C75}"/>
              </a:ext>
            </a:extLst>
          </p:cNvPr>
          <p:cNvCxnSpPr>
            <a:cxnSpLocks/>
          </p:cNvCxnSpPr>
          <p:nvPr/>
        </p:nvCxnSpPr>
        <p:spPr>
          <a:xfrm>
            <a:off x="7822708" y="4028733"/>
            <a:ext cx="362754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A93E0736-898F-47F7-917E-3FB832E9114B}"/>
              </a:ext>
            </a:extLst>
          </p:cNvPr>
          <p:cNvSpPr/>
          <p:nvPr/>
        </p:nvSpPr>
        <p:spPr>
          <a:xfrm>
            <a:off x="10468567" y="3992279"/>
            <a:ext cx="981359" cy="36453"/>
          </a:xfrm>
          <a:prstGeom prst="rect">
            <a:avLst/>
          </a:prstGeom>
          <a:solidFill>
            <a:srgbClr val="365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微软雅黑"/>
              <a:cs typeface="+mn-cs"/>
            </a:endParaRPr>
          </a:p>
        </p:txBody>
      </p:sp>
      <p:pic>
        <p:nvPicPr>
          <p:cNvPr id="17" name="图片 16">
            <a:hlinkClick r:id="rId7"/>
            <a:extLst>
              <a:ext uri="{FF2B5EF4-FFF2-40B4-BE49-F238E27FC236}">
                <a16:creationId xmlns:a16="http://schemas.microsoft.com/office/drawing/2014/main" id="{A6FB756D-C398-4CBF-AF57-2D326CB42C25}"/>
              </a:ext>
            </a:extLst>
          </p:cNvPr>
          <p:cNvPicPr>
            <a:picLocks noChangeAspect="1"/>
          </p:cNvPicPr>
          <p:nvPr/>
        </p:nvPicPr>
        <p:blipFill>
          <a:blip r:embed="rId8" cstate="screen">
            <a:lum/>
            <a:extLst>
              <a:ext uri="{28A0092B-C50C-407E-A947-70E740481C1C}">
                <a14:useLocalDpi xmlns:a14="http://schemas.microsoft.com/office/drawing/2010/main"/>
              </a:ext>
            </a:extLst>
          </a:blip>
          <a:stretch>
            <a:fillRect/>
          </a:stretch>
        </p:blipFill>
        <p:spPr>
          <a:xfrm>
            <a:off x="564372" y="457430"/>
            <a:ext cx="1206909" cy="295117"/>
          </a:xfrm>
          <a:prstGeom prst="rect">
            <a:avLst/>
          </a:prstGeom>
        </p:spPr>
      </p:pic>
    </p:spTree>
    <p:extLst>
      <p:ext uri="{BB962C8B-B14F-4D97-AF65-F5344CB8AC3E}">
        <p14:creationId xmlns:p14="http://schemas.microsoft.com/office/powerpoint/2010/main" val="3527929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8F9E5644-0A8E-4215-9857-5EFF51A450DF}"/>
              </a:ext>
            </a:extLst>
          </p:cNvPr>
          <p:cNvSpPr/>
          <p:nvPr/>
        </p:nvSpPr>
        <p:spPr>
          <a:xfrm>
            <a:off x="538059" y="27172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 name="椭圆 3">
            <a:extLst>
              <a:ext uri="{FF2B5EF4-FFF2-40B4-BE49-F238E27FC236}">
                <a16:creationId xmlns:a16="http://schemas.microsoft.com/office/drawing/2014/main" id="{6637D77B-415C-43F4-8419-C2B990A05F18}"/>
              </a:ext>
            </a:extLst>
          </p:cNvPr>
          <p:cNvSpPr/>
          <p:nvPr/>
        </p:nvSpPr>
        <p:spPr>
          <a:xfrm>
            <a:off x="349165" y="233170"/>
            <a:ext cx="787041" cy="787042"/>
          </a:xfrm>
          <a:prstGeom prst="ellipse">
            <a:avLst/>
          </a:prstGeom>
          <a:solidFill>
            <a:srgbClr val="C6662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5" name="弧形 4">
            <a:extLst>
              <a:ext uri="{FF2B5EF4-FFF2-40B4-BE49-F238E27FC236}">
                <a16:creationId xmlns:a16="http://schemas.microsoft.com/office/drawing/2014/main" id="{535550C9-80F9-43E2-A0C1-58EA248127F8}"/>
              </a:ext>
            </a:extLst>
          </p:cNvPr>
          <p:cNvSpPr/>
          <p:nvPr/>
        </p:nvSpPr>
        <p:spPr>
          <a:xfrm>
            <a:off x="379982" y="263987"/>
            <a:ext cx="725407" cy="725408"/>
          </a:xfrm>
          <a:prstGeom prst="arc">
            <a:avLst>
              <a:gd name="adj1" fmla="val 11459200"/>
              <a:gd name="adj2" fmla="val 10240061"/>
            </a:avLst>
          </a:prstGeom>
          <a:no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椭圆 5">
            <a:extLst>
              <a:ext uri="{FF2B5EF4-FFF2-40B4-BE49-F238E27FC236}">
                <a16:creationId xmlns:a16="http://schemas.microsoft.com/office/drawing/2014/main" id="{5478F96B-3274-4216-9AB6-28DF3552BE19}"/>
              </a:ext>
            </a:extLst>
          </p:cNvPr>
          <p:cNvSpPr/>
          <p:nvPr/>
        </p:nvSpPr>
        <p:spPr>
          <a:xfrm>
            <a:off x="364558" y="59936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7" name="直接连接符 6">
            <a:extLst>
              <a:ext uri="{FF2B5EF4-FFF2-40B4-BE49-F238E27FC236}">
                <a16:creationId xmlns:a16="http://schemas.microsoft.com/office/drawing/2014/main" id="{48049E90-6158-4210-9DA6-BFC783F5CE50}"/>
              </a:ext>
            </a:extLst>
          </p:cNvPr>
          <p:cNvCxnSpPr/>
          <p:nvPr/>
        </p:nvCxnSpPr>
        <p:spPr>
          <a:xfrm flipV="1">
            <a:off x="487953" y="54602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8" name="直接连接符 7">
            <a:extLst>
              <a:ext uri="{FF2B5EF4-FFF2-40B4-BE49-F238E27FC236}">
                <a16:creationId xmlns:a16="http://schemas.microsoft.com/office/drawing/2014/main" id="{DA6C4043-9850-48C9-A805-3431A04C592D}"/>
              </a:ext>
            </a:extLst>
          </p:cNvPr>
          <p:cNvCxnSpPr/>
          <p:nvPr/>
        </p:nvCxnSpPr>
        <p:spPr>
          <a:xfrm flipV="1">
            <a:off x="966765" y="42927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9" name="椭圆 8">
            <a:extLst>
              <a:ext uri="{FF2B5EF4-FFF2-40B4-BE49-F238E27FC236}">
                <a16:creationId xmlns:a16="http://schemas.microsoft.com/office/drawing/2014/main" id="{C9B19C65-9A85-49AF-88ED-783FD51E35C5}"/>
              </a:ext>
            </a:extLst>
          </p:cNvPr>
          <p:cNvSpPr/>
          <p:nvPr/>
        </p:nvSpPr>
        <p:spPr>
          <a:xfrm>
            <a:off x="606795" y="38218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0" name="椭圆 9">
            <a:extLst>
              <a:ext uri="{FF2B5EF4-FFF2-40B4-BE49-F238E27FC236}">
                <a16:creationId xmlns:a16="http://schemas.microsoft.com/office/drawing/2014/main" id="{E7A281CD-0516-49B9-999B-02BA29785D27}"/>
              </a:ext>
            </a:extLst>
          </p:cNvPr>
          <p:cNvSpPr/>
          <p:nvPr/>
        </p:nvSpPr>
        <p:spPr>
          <a:xfrm>
            <a:off x="829804" y="85760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1" name="文本框 10">
            <a:extLst>
              <a:ext uri="{FF2B5EF4-FFF2-40B4-BE49-F238E27FC236}">
                <a16:creationId xmlns:a16="http://schemas.microsoft.com/office/drawing/2014/main" id="{AE03149F-7BB8-471D-BAC5-817B3E3AEBE2}"/>
              </a:ext>
            </a:extLst>
          </p:cNvPr>
          <p:cNvSpPr txBox="1"/>
          <p:nvPr/>
        </p:nvSpPr>
        <p:spPr>
          <a:xfrm>
            <a:off x="531089" y="411248"/>
            <a:ext cx="423193"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01</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12" name="文本框 11">
            <a:extLst>
              <a:ext uri="{FF2B5EF4-FFF2-40B4-BE49-F238E27FC236}">
                <a16:creationId xmlns:a16="http://schemas.microsoft.com/office/drawing/2014/main" id="{F901B8AC-9CBD-40B9-AED8-7EDE438A68CC}"/>
              </a:ext>
            </a:extLst>
          </p:cNvPr>
          <p:cNvSpPr txBox="1"/>
          <p:nvPr/>
        </p:nvSpPr>
        <p:spPr>
          <a:xfrm>
            <a:off x="1151599" y="39624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考古学导论</a:t>
            </a:r>
          </a:p>
        </p:txBody>
      </p:sp>
      <p:sp>
        <p:nvSpPr>
          <p:cNvPr id="14" name="Rounded Rectangle 11">
            <a:extLst>
              <a:ext uri="{FF2B5EF4-FFF2-40B4-BE49-F238E27FC236}">
                <a16:creationId xmlns:a16="http://schemas.microsoft.com/office/drawing/2014/main" id="{F52FC9AE-E57E-4E56-8F82-3DE7B69764EB}"/>
              </a:ext>
            </a:extLst>
          </p:cNvPr>
          <p:cNvSpPr>
            <a:spLocks noChangeArrowheads="1"/>
          </p:cNvSpPr>
          <p:nvPr/>
        </p:nvSpPr>
        <p:spPr bwMode="auto">
          <a:xfrm>
            <a:off x="1239098" y="4676641"/>
            <a:ext cx="1153938" cy="1155746"/>
          </a:xfrm>
          <a:prstGeom prst="roundRect">
            <a:avLst>
              <a:gd name="adj" fmla="val 16667"/>
            </a:avLst>
          </a:prstGeom>
          <a:solidFill>
            <a:srgbClr val="C66626"/>
          </a:solidFill>
          <a:ln>
            <a:noFill/>
          </a:ln>
          <a:effectLst>
            <a:outerShdw blurRad="152400" dist="38100" dir="10800000" algn="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dirty="0">
              <a:latin typeface="思源黑体 CN Bold" panose="020B0800000000000000" pitchFamily="34" charset="-122"/>
              <a:sym typeface="Calibri" panose="020F0502020204030204" pitchFamily="34" charset="0"/>
            </a:endParaRPr>
          </a:p>
        </p:txBody>
      </p:sp>
      <p:sp>
        <p:nvSpPr>
          <p:cNvPr id="15" name="Freeform 119">
            <a:extLst>
              <a:ext uri="{FF2B5EF4-FFF2-40B4-BE49-F238E27FC236}">
                <a16:creationId xmlns:a16="http://schemas.microsoft.com/office/drawing/2014/main" id="{F81F1494-39AE-49D6-B54C-8E4353C3D630}"/>
              </a:ext>
            </a:extLst>
          </p:cNvPr>
          <p:cNvSpPr>
            <a:spLocks noChangeAspect="1" noEditPoints="1" noChangeArrowheads="1"/>
          </p:cNvSpPr>
          <p:nvPr/>
        </p:nvSpPr>
        <p:spPr bwMode="auto">
          <a:xfrm flipH="1">
            <a:off x="1645146" y="4848465"/>
            <a:ext cx="341841" cy="421423"/>
          </a:xfrm>
          <a:custGeom>
            <a:avLst/>
            <a:gdLst>
              <a:gd name="T0" fmla="*/ 41 w 41"/>
              <a:gd name="T1" fmla="*/ 47 h 51"/>
              <a:gd name="T2" fmla="*/ 37 w 41"/>
              <a:gd name="T3" fmla="*/ 51 h 51"/>
              <a:gd name="T4" fmla="*/ 3 w 41"/>
              <a:gd name="T5" fmla="*/ 51 h 51"/>
              <a:gd name="T6" fmla="*/ 0 w 41"/>
              <a:gd name="T7" fmla="*/ 47 h 51"/>
              <a:gd name="T8" fmla="*/ 0 w 41"/>
              <a:gd name="T9" fmla="*/ 27 h 51"/>
              <a:gd name="T10" fmla="*/ 3 w 41"/>
              <a:gd name="T11" fmla="*/ 23 h 51"/>
              <a:gd name="T12" fmla="*/ 4 w 41"/>
              <a:gd name="T13" fmla="*/ 23 h 51"/>
              <a:gd name="T14" fmla="*/ 4 w 41"/>
              <a:gd name="T15" fmla="*/ 16 h 51"/>
              <a:gd name="T16" fmla="*/ 20 w 41"/>
              <a:gd name="T17" fmla="*/ 0 h 51"/>
              <a:gd name="T18" fmla="*/ 36 w 41"/>
              <a:gd name="T19" fmla="*/ 16 h 51"/>
              <a:gd name="T20" fmla="*/ 36 w 41"/>
              <a:gd name="T21" fmla="*/ 23 h 51"/>
              <a:gd name="T22" fmla="*/ 37 w 41"/>
              <a:gd name="T23" fmla="*/ 23 h 51"/>
              <a:gd name="T24" fmla="*/ 41 w 41"/>
              <a:gd name="T25" fmla="*/ 27 h 51"/>
              <a:gd name="T26" fmla="*/ 41 w 41"/>
              <a:gd name="T27" fmla="*/ 47 h 51"/>
              <a:gd name="T28" fmla="*/ 29 w 41"/>
              <a:gd name="T29" fmla="*/ 23 h 51"/>
              <a:gd name="T30" fmla="*/ 29 w 41"/>
              <a:gd name="T31" fmla="*/ 16 h 51"/>
              <a:gd name="T32" fmla="*/ 20 w 41"/>
              <a:gd name="T33" fmla="*/ 7 h 51"/>
              <a:gd name="T34" fmla="*/ 11 w 41"/>
              <a:gd name="T35" fmla="*/ 16 h 51"/>
              <a:gd name="T36" fmla="*/ 11 w 41"/>
              <a:gd name="T37" fmla="*/ 23 h 51"/>
              <a:gd name="T38" fmla="*/ 29 w 41"/>
              <a:gd name="T39" fmla="*/ 23 h 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1"/>
              <a:gd name="T61" fmla="*/ 0 h 51"/>
              <a:gd name="T62" fmla="*/ 41 w 41"/>
              <a:gd name="T63" fmla="*/ 51 h 5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sz="3100" dirty="0">
              <a:solidFill>
                <a:srgbClr val="262626"/>
              </a:solidFill>
              <a:latin typeface="思源黑体 CN Bold" panose="020B0800000000000000" pitchFamily="34" charset="-122"/>
              <a:ea typeface="思源黑体 Medium" panose="020B0600000000000000" pitchFamily="34" charset="-122"/>
              <a:sym typeface="Calibri" panose="020F0502020204030204" pitchFamily="34" charset="0"/>
            </a:endParaRPr>
          </a:p>
        </p:txBody>
      </p:sp>
      <p:sp>
        <p:nvSpPr>
          <p:cNvPr id="16" name="TextBox 13">
            <a:extLst>
              <a:ext uri="{FF2B5EF4-FFF2-40B4-BE49-F238E27FC236}">
                <a16:creationId xmlns:a16="http://schemas.microsoft.com/office/drawing/2014/main" id="{15F03F4D-4A92-48A8-AD44-B9E1D42A2D8D}"/>
              </a:ext>
            </a:extLst>
          </p:cNvPr>
          <p:cNvSpPr>
            <a:spLocks noChangeArrowheads="1"/>
          </p:cNvSpPr>
          <p:nvPr/>
        </p:nvSpPr>
        <p:spPr bwMode="auto">
          <a:xfrm>
            <a:off x="1247515" y="5403730"/>
            <a:ext cx="113710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spcBef>
                <a:spcPct val="20000"/>
              </a:spcBef>
            </a:pP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anose="020B0604020202020204" pitchFamily="34" charset="0"/>
              </a:rPr>
              <a:t>添加标题</a:t>
            </a:r>
            <a:endPar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8" name="Rounded Rectangle 14">
            <a:extLst>
              <a:ext uri="{FF2B5EF4-FFF2-40B4-BE49-F238E27FC236}">
                <a16:creationId xmlns:a16="http://schemas.microsoft.com/office/drawing/2014/main" id="{217C1142-AB05-4E7C-9207-6E02AF4EADE9}"/>
              </a:ext>
            </a:extLst>
          </p:cNvPr>
          <p:cNvSpPr>
            <a:spLocks noChangeArrowheads="1"/>
          </p:cNvSpPr>
          <p:nvPr/>
        </p:nvSpPr>
        <p:spPr bwMode="auto">
          <a:xfrm>
            <a:off x="2700512" y="4676641"/>
            <a:ext cx="1155747" cy="1155746"/>
          </a:xfrm>
          <a:prstGeom prst="roundRect">
            <a:avLst>
              <a:gd name="adj" fmla="val 16667"/>
            </a:avLst>
          </a:prstGeom>
          <a:solidFill>
            <a:srgbClr val="365DA4"/>
          </a:solidFill>
          <a:ln>
            <a:noFill/>
          </a:ln>
          <a:effectLst>
            <a:outerShdw blurRad="152400" dist="38100" dir="10800000" algn="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dirty="0">
              <a:latin typeface="思源黑体 CN Bold" panose="020B0800000000000000" pitchFamily="34" charset="-122"/>
              <a:sym typeface="Calibri" panose="020F0502020204030204" pitchFamily="34" charset="0"/>
            </a:endParaRPr>
          </a:p>
        </p:txBody>
      </p:sp>
      <p:sp>
        <p:nvSpPr>
          <p:cNvPr id="19" name="Freeform 113">
            <a:extLst>
              <a:ext uri="{FF2B5EF4-FFF2-40B4-BE49-F238E27FC236}">
                <a16:creationId xmlns:a16="http://schemas.microsoft.com/office/drawing/2014/main" id="{A48D9ACD-CC58-43DB-8339-1DD30B391A1B}"/>
              </a:ext>
            </a:extLst>
          </p:cNvPr>
          <p:cNvSpPr>
            <a:spLocks noChangeAspect="1" noEditPoints="1" noChangeArrowheads="1"/>
          </p:cNvSpPr>
          <p:nvPr/>
        </p:nvSpPr>
        <p:spPr bwMode="auto">
          <a:xfrm>
            <a:off x="3020649" y="4855700"/>
            <a:ext cx="515473" cy="405144"/>
          </a:xfrm>
          <a:custGeom>
            <a:avLst/>
            <a:gdLst>
              <a:gd name="T0" fmla="*/ 63 w 64"/>
              <a:gd name="T1" fmla="*/ 20 h 50"/>
              <a:gd name="T2" fmla="*/ 44 w 64"/>
              <a:gd name="T3" fmla="*/ 43 h 50"/>
              <a:gd name="T4" fmla="*/ 28 w 64"/>
              <a:gd name="T5" fmla="*/ 47 h 50"/>
              <a:gd name="T6" fmla="*/ 18 w 64"/>
              <a:gd name="T7" fmla="*/ 46 h 50"/>
              <a:gd name="T8" fmla="*/ 11 w 64"/>
              <a:gd name="T9" fmla="*/ 43 h 50"/>
              <a:gd name="T10" fmla="*/ 4 w 64"/>
              <a:gd name="T11" fmla="*/ 50 h 50"/>
              <a:gd name="T12" fmla="*/ 0 w 64"/>
              <a:gd name="T13" fmla="*/ 47 h 50"/>
              <a:gd name="T14" fmla="*/ 0 w 64"/>
              <a:gd name="T15" fmla="*/ 46 h 50"/>
              <a:gd name="T16" fmla="*/ 7 w 64"/>
              <a:gd name="T17" fmla="*/ 37 h 50"/>
              <a:gd name="T18" fmla="*/ 6 w 64"/>
              <a:gd name="T19" fmla="*/ 34 h 50"/>
              <a:gd name="T20" fmla="*/ 5 w 64"/>
              <a:gd name="T21" fmla="*/ 30 h 50"/>
              <a:gd name="T22" fmla="*/ 25 w 64"/>
              <a:gd name="T23" fmla="*/ 8 h 50"/>
              <a:gd name="T24" fmla="*/ 52 w 64"/>
              <a:gd name="T25" fmla="*/ 3 h 50"/>
              <a:gd name="T26" fmla="*/ 58 w 64"/>
              <a:gd name="T27" fmla="*/ 0 h 50"/>
              <a:gd name="T28" fmla="*/ 64 w 64"/>
              <a:gd name="T29" fmla="*/ 13 h 50"/>
              <a:gd name="T30" fmla="*/ 63 w 64"/>
              <a:gd name="T31" fmla="*/ 20 h 50"/>
              <a:gd name="T32" fmla="*/ 43 w 64"/>
              <a:gd name="T33" fmla="*/ 18 h 50"/>
              <a:gd name="T34" fmla="*/ 14 w 64"/>
              <a:gd name="T35" fmla="*/ 32 h 50"/>
              <a:gd name="T36" fmla="*/ 13 w 64"/>
              <a:gd name="T37" fmla="*/ 34 h 50"/>
              <a:gd name="T38" fmla="*/ 16 w 64"/>
              <a:gd name="T39" fmla="*/ 36 h 50"/>
              <a:gd name="T40" fmla="*/ 17 w 64"/>
              <a:gd name="T41" fmla="*/ 36 h 50"/>
              <a:gd name="T42" fmla="*/ 22 w 64"/>
              <a:gd name="T43" fmla="*/ 31 h 50"/>
              <a:gd name="T44" fmla="*/ 43 w 64"/>
              <a:gd name="T45" fmla="*/ 23 h 50"/>
              <a:gd name="T46" fmla="*/ 45 w 64"/>
              <a:gd name="T47" fmla="*/ 20 h 50"/>
              <a:gd name="T48" fmla="*/ 43 w 64"/>
              <a:gd name="T49" fmla="*/ 18 h 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50"/>
              <a:gd name="T77" fmla="*/ 64 w 64"/>
              <a:gd name="T78" fmla="*/ 50 h 5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sz="3100" dirty="0">
              <a:solidFill>
                <a:srgbClr val="262626"/>
              </a:solidFill>
              <a:latin typeface="思源黑体 CN Bold" panose="020B0800000000000000" pitchFamily="34" charset="-122"/>
              <a:ea typeface="思源黑体 Medium" panose="020B0600000000000000" pitchFamily="34" charset="-122"/>
              <a:sym typeface="Calibri" panose="020F0502020204030204" pitchFamily="34" charset="0"/>
            </a:endParaRPr>
          </a:p>
        </p:txBody>
      </p:sp>
      <p:sp>
        <p:nvSpPr>
          <p:cNvPr id="20" name="TextBox 13">
            <a:extLst>
              <a:ext uri="{FF2B5EF4-FFF2-40B4-BE49-F238E27FC236}">
                <a16:creationId xmlns:a16="http://schemas.microsoft.com/office/drawing/2014/main" id="{779745E2-AC85-461F-9DCB-EF618DF327FE}"/>
              </a:ext>
            </a:extLst>
          </p:cNvPr>
          <p:cNvSpPr>
            <a:spLocks noChangeArrowheads="1"/>
          </p:cNvSpPr>
          <p:nvPr/>
        </p:nvSpPr>
        <p:spPr bwMode="auto">
          <a:xfrm>
            <a:off x="2709834" y="5403730"/>
            <a:ext cx="113710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spcBef>
                <a:spcPct val="20000"/>
              </a:spcBef>
            </a:pP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anose="020B0604020202020204" pitchFamily="34" charset="0"/>
              </a:rPr>
              <a:t>添加标题</a:t>
            </a:r>
            <a:endPar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2" name="Rounded Rectangle 13">
            <a:extLst>
              <a:ext uri="{FF2B5EF4-FFF2-40B4-BE49-F238E27FC236}">
                <a16:creationId xmlns:a16="http://schemas.microsoft.com/office/drawing/2014/main" id="{956D1290-03B3-464B-872B-1F32596B0E4B}"/>
              </a:ext>
            </a:extLst>
          </p:cNvPr>
          <p:cNvSpPr>
            <a:spLocks noChangeArrowheads="1"/>
          </p:cNvSpPr>
          <p:nvPr/>
        </p:nvSpPr>
        <p:spPr bwMode="auto">
          <a:xfrm>
            <a:off x="4165542" y="4676641"/>
            <a:ext cx="1153938" cy="1155746"/>
          </a:xfrm>
          <a:prstGeom prst="roundRect">
            <a:avLst>
              <a:gd name="adj" fmla="val 16667"/>
            </a:avLst>
          </a:prstGeom>
          <a:solidFill>
            <a:srgbClr val="C66626"/>
          </a:solidFill>
          <a:ln>
            <a:noFill/>
          </a:ln>
          <a:effectLst>
            <a:outerShdw blurRad="152400" dist="38100" dir="10800000" algn="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dirty="0">
              <a:latin typeface="思源黑体 CN Bold" panose="020B0800000000000000" pitchFamily="34" charset="-122"/>
              <a:sym typeface="Calibri" panose="020F0502020204030204" pitchFamily="34" charset="0"/>
            </a:endParaRPr>
          </a:p>
        </p:txBody>
      </p:sp>
      <p:sp>
        <p:nvSpPr>
          <p:cNvPr id="23" name="Freeform 145">
            <a:extLst>
              <a:ext uri="{FF2B5EF4-FFF2-40B4-BE49-F238E27FC236}">
                <a16:creationId xmlns:a16="http://schemas.microsoft.com/office/drawing/2014/main" id="{F8C29E1F-986A-4CAB-BDCB-2BD29E98C064}"/>
              </a:ext>
            </a:extLst>
          </p:cNvPr>
          <p:cNvSpPr>
            <a:spLocks noChangeAspect="1" noChangeArrowheads="1"/>
          </p:cNvSpPr>
          <p:nvPr/>
        </p:nvSpPr>
        <p:spPr bwMode="auto">
          <a:xfrm>
            <a:off x="4491104" y="4830378"/>
            <a:ext cx="502813" cy="434083"/>
          </a:xfrm>
          <a:custGeom>
            <a:avLst/>
            <a:gdLst>
              <a:gd name="T0" fmla="*/ 64 w 64"/>
              <a:gd name="T1" fmla="*/ 51 h 55"/>
              <a:gd name="T2" fmla="*/ 60 w 64"/>
              <a:gd name="T3" fmla="*/ 55 h 55"/>
              <a:gd name="T4" fmla="*/ 49 w 64"/>
              <a:gd name="T5" fmla="*/ 55 h 55"/>
              <a:gd name="T6" fmla="*/ 45 w 64"/>
              <a:gd name="T7" fmla="*/ 51 h 55"/>
              <a:gd name="T8" fmla="*/ 45 w 64"/>
              <a:gd name="T9" fmla="*/ 40 h 55"/>
              <a:gd name="T10" fmla="*/ 49 w 64"/>
              <a:gd name="T11" fmla="*/ 36 h 55"/>
              <a:gd name="T12" fmla="*/ 52 w 64"/>
              <a:gd name="T13" fmla="*/ 36 h 55"/>
              <a:gd name="T14" fmla="*/ 52 w 64"/>
              <a:gd name="T15" fmla="*/ 30 h 55"/>
              <a:gd name="T16" fmla="*/ 34 w 64"/>
              <a:gd name="T17" fmla="*/ 30 h 55"/>
              <a:gd name="T18" fmla="*/ 34 w 64"/>
              <a:gd name="T19" fmla="*/ 36 h 55"/>
              <a:gd name="T20" fmla="*/ 37 w 64"/>
              <a:gd name="T21" fmla="*/ 36 h 55"/>
              <a:gd name="T22" fmla="*/ 41 w 64"/>
              <a:gd name="T23" fmla="*/ 40 h 55"/>
              <a:gd name="T24" fmla="*/ 41 w 64"/>
              <a:gd name="T25" fmla="*/ 51 h 55"/>
              <a:gd name="T26" fmla="*/ 37 w 64"/>
              <a:gd name="T27" fmla="*/ 55 h 55"/>
              <a:gd name="T28" fmla="*/ 26 w 64"/>
              <a:gd name="T29" fmla="*/ 55 h 55"/>
              <a:gd name="T30" fmla="*/ 23 w 64"/>
              <a:gd name="T31" fmla="*/ 51 h 55"/>
              <a:gd name="T32" fmla="*/ 23 w 64"/>
              <a:gd name="T33" fmla="*/ 40 h 55"/>
              <a:gd name="T34" fmla="*/ 26 w 64"/>
              <a:gd name="T35" fmla="*/ 36 h 55"/>
              <a:gd name="T36" fmla="*/ 29 w 64"/>
              <a:gd name="T37" fmla="*/ 36 h 55"/>
              <a:gd name="T38" fmla="*/ 29 w 64"/>
              <a:gd name="T39" fmla="*/ 30 h 55"/>
              <a:gd name="T40" fmla="*/ 11 w 64"/>
              <a:gd name="T41" fmla="*/ 30 h 55"/>
              <a:gd name="T42" fmla="*/ 11 w 64"/>
              <a:gd name="T43" fmla="*/ 36 h 55"/>
              <a:gd name="T44" fmla="*/ 15 w 64"/>
              <a:gd name="T45" fmla="*/ 36 h 55"/>
              <a:gd name="T46" fmla="*/ 18 w 64"/>
              <a:gd name="T47" fmla="*/ 40 h 55"/>
              <a:gd name="T48" fmla="*/ 18 w 64"/>
              <a:gd name="T49" fmla="*/ 51 h 55"/>
              <a:gd name="T50" fmla="*/ 15 w 64"/>
              <a:gd name="T51" fmla="*/ 55 h 55"/>
              <a:gd name="T52" fmla="*/ 3 w 64"/>
              <a:gd name="T53" fmla="*/ 55 h 55"/>
              <a:gd name="T54" fmla="*/ 0 w 64"/>
              <a:gd name="T55" fmla="*/ 51 h 55"/>
              <a:gd name="T56" fmla="*/ 0 w 64"/>
              <a:gd name="T57" fmla="*/ 40 h 55"/>
              <a:gd name="T58" fmla="*/ 3 w 64"/>
              <a:gd name="T59" fmla="*/ 36 h 55"/>
              <a:gd name="T60" fmla="*/ 7 w 64"/>
              <a:gd name="T61" fmla="*/ 36 h 55"/>
              <a:gd name="T62" fmla="*/ 7 w 64"/>
              <a:gd name="T63" fmla="*/ 30 h 55"/>
              <a:gd name="T64" fmla="*/ 11 w 64"/>
              <a:gd name="T65" fmla="*/ 25 h 55"/>
              <a:gd name="T66" fmla="*/ 29 w 64"/>
              <a:gd name="T67" fmla="*/ 25 h 55"/>
              <a:gd name="T68" fmla="*/ 29 w 64"/>
              <a:gd name="T69" fmla="*/ 18 h 55"/>
              <a:gd name="T70" fmla="*/ 26 w 64"/>
              <a:gd name="T71" fmla="*/ 18 h 55"/>
              <a:gd name="T72" fmla="*/ 23 w 64"/>
              <a:gd name="T73" fmla="*/ 15 h 55"/>
              <a:gd name="T74" fmla="*/ 23 w 64"/>
              <a:gd name="T75" fmla="*/ 3 h 55"/>
              <a:gd name="T76" fmla="*/ 26 w 64"/>
              <a:gd name="T77" fmla="*/ 0 h 55"/>
              <a:gd name="T78" fmla="*/ 37 w 64"/>
              <a:gd name="T79" fmla="*/ 0 h 55"/>
              <a:gd name="T80" fmla="*/ 41 w 64"/>
              <a:gd name="T81" fmla="*/ 3 h 55"/>
              <a:gd name="T82" fmla="*/ 41 w 64"/>
              <a:gd name="T83" fmla="*/ 15 h 55"/>
              <a:gd name="T84" fmla="*/ 37 w 64"/>
              <a:gd name="T85" fmla="*/ 18 h 55"/>
              <a:gd name="T86" fmla="*/ 34 w 64"/>
              <a:gd name="T87" fmla="*/ 18 h 55"/>
              <a:gd name="T88" fmla="*/ 34 w 64"/>
              <a:gd name="T89" fmla="*/ 25 h 55"/>
              <a:gd name="T90" fmla="*/ 52 w 64"/>
              <a:gd name="T91" fmla="*/ 25 h 55"/>
              <a:gd name="T92" fmla="*/ 57 w 64"/>
              <a:gd name="T93" fmla="*/ 30 h 55"/>
              <a:gd name="T94" fmla="*/ 57 w 64"/>
              <a:gd name="T95" fmla="*/ 36 h 55"/>
              <a:gd name="T96" fmla="*/ 60 w 64"/>
              <a:gd name="T97" fmla="*/ 36 h 55"/>
              <a:gd name="T98" fmla="*/ 64 w 64"/>
              <a:gd name="T99" fmla="*/ 40 h 55"/>
              <a:gd name="T100" fmla="*/ 64 w 64"/>
              <a:gd name="T101" fmla="*/ 51 h 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4"/>
              <a:gd name="T154" fmla="*/ 0 h 55"/>
              <a:gd name="T155" fmla="*/ 64 w 64"/>
              <a:gd name="T156" fmla="*/ 55 h 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sz="3100" dirty="0">
              <a:solidFill>
                <a:srgbClr val="262626"/>
              </a:solidFill>
              <a:latin typeface="思源黑体 CN Bold" panose="020B0800000000000000" pitchFamily="34" charset="-122"/>
              <a:ea typeface="思源黑体 Medium" panose="020B0600000000000000" pitchFamily="34" charset="-122"/>
              <a:sym typeface="Calibri" panose="020F0502020204030204" pitchFamily="34" charset="0"/>
            </a:endParaRPr>
          </a:p>
        </p:txBody>
      </p:sp>
      <p:sp>
        <p:nvSpPr>
          <p:cNvPr id="24" name="TextBox 13">
            <a:extLst>
              <a:ext uri="{FF2B5EF4-FFF2-40B4-BE49-F238E27FC236}">
                <a16:creationId xmlns:a16="http://schemas.microsoft.com/office/drawing/2014/main" id="{3F8C4D18-46F5-428D-B192-BF4D9FB881FF}"/>
              </a:ext>
            </a:extLst>
          </p:cNvPr>
          <p:cNvSpPr>
            <a:spLocks noChangeArrowheads="1"/>
          </p:cNvSpPr>
          <p:nvPr/>
        </p:nvSpPr>
        <p:spPr bwMode="auto">
          <a:xfrm>
            <a:off x="4173959" y="5403730"/>
            <a:ext cx="113710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spcBef>
                <a:spcPct val="20000"/>
              </a:spcBef>
            </a:pP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anose="020B0604020202020204" pitchFamily="34" charset="0"/>
              </a:rPr>
              <a:t>添加标题</a:t>
            </a:r>
            <a:endPar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Rounded Rectangle 12">
            <a:extLst>
              <a:ext uri="{FF2B5EF4-FFF2-40B4-BE49-F238E27FC236}">
                <a16:creationId xmlns:a16="http://schemas.microsoft.com/office/drawing/2014/main" id="{A9CCD1E4-3AFF-4068-8E54-E5C1AEAECA63}"/>
              </a:ext>
            </a:extLst>
          </p:cNvPr>
          <p:cNvSpPr>
            <a:spLocks noChangeArrowheads="1"/>
          </p:cNvSpPr>
          <p:nvPr/>
        </p:nvSpPr>
        <p:spPr bwMode="auto">
          <a:xfrm>
            <a:off x="5628764" y="4676641"/>
            <a:ext cx="1155746" cy="1155746"/>
          </a:xfrm>
          <a:prstGeom prst="roundRect">
            <a:avLst>
              <a:gd name="adj" fmla="val 16667"/>
            </a:avLst>
          </a:prstGeom>
          <a:solidFill>
            <a:srgbClr val="365DA4"/>
          </a:solidFill>
          <a:ln>
            <a:noFill/>
          </a:ln>
          <a:effectLst>
            <a:outerShdw blurRad="152400" dist="38100" dir="10800000" algn="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dirty="0">
              <a:latin typeface="思源黑体 CN Bold" panose="020B0800000000000000" pitchFamily="34" charset="-122"/>
              <a:sym typeface="Calibri" panose="020F0502020204030204" pitchFamily="34" charset="0"/>
            </a:endParaRPr>
          </a:p>
        </p:txBody>
      </p:sp>
      <p:sp>
        <p:nvSpPr>
          <p:cNvPr id="27" name="Freeform 100">
            <a:extLst>
              <a:ext uri="{FF2B5EF4-FFF2-40B4-BE49-F238E27FC236}">
                <a16:creationId xmlns:a16="http://schemas.microsoft.com/office/drawing/2014/main" id="{B925797C-6368-4622-89C7-4F20FC8820CB}"/>
              </a:ext>
            </a:extLst>
          </p:cNvPr>
          <p:cNvSpPr>
            <a:spLocks noChangeAspect="1" noEditPoints="1" noChangeArrowheads="1"/>
          </p:cNvSpPr>
          <p:nvPr/>
        </p:nvSpPr>
        <p:spPr bwMode="auto">
          <a:xfrm>
            <a:off x="5947996" y="4799632"/>
            <a:ext cx="517283" cy="495578"/>
          </a:xfrm>
          <a:custGeom>
            <a:avLst/>
            <a:gdLst>
              <a:gd name="T0" fmla="*/ 63 w 67"/>
              <a:gd name="T1" fmla="*/ 49 h 64"/>
              <a:gd name="T2" fmla="*/ 58 w 67"/>
              <a:gd name="T3" fmla="*/ 44 h 64"/>
              <a:gd name="T4" fmla="*/ 54 w 67"/>
              <a:gd name="T5" fmla="*/ 48 h 64"/>
              <a:gd name="T6" fmla="*/ 63 w 67"/>
              <a:gd name="T7" fmla="*/ 57 h 64"/>
              <a:gd name="T8" fmla="*/ 64 w 67"/>
              <a:gd name="T9" fmla="*/ 60 h 64"/>
              <a:gd name="T10" fmla="*/ 59 w 67"/>
              <a:gd name="T11" fmla="*/ 64 h 64"/>
              <a:gd name="T12" fmla="*/ 56 w 67"/>
              <a:gd name="T13" fmla="*/ 63 h 64"/>
              <a:gd name="T14" fmla="*/ 29 w 67"/>
              <a:gd name="T15" fmla="*/ 36 h 64"/>
              <a:gd name="T16" fmla="*/ 15 w 67"/>
              <a:gd name="T17" fmla="*/ 42 h 64"/>
              <a:gd name="T18" fmla="*/ 0 w 67"/>
              <a:gd name="T19" fmla="*/ 27 h 64"/>
              <a:gd name="T20" fmla="*/ 26 w 67"/>
              <a:gd name="T21" fmla="*/ 0 h 64"/>
              <a:gd name="T22" fmla="*/ 41 w 67"/>
              <a:gd name="T23" fmla="*/ 15 h 64"/>
              <a:gd name="T24" fmla="*/ 36 w 67"/>
              <a:gd name="T25" fmla="*/ 30 h 64"/>
              <a:gd name="T26" fmla="*/ 50 w 67"/>
              <a:gd name="T27" fmla="*/ 44 h 64"/>
              <a:gd name="T28" fmla="*/ 54 w 67"/>
              <a:gd name="T29" fmla="*/ 40 h 64"/>
              <a:gd name="T30" fmla="*/ 49 w 67"/>
              <a:gd name="T31" fmla="*/ 35 h 64"/>
              <a:gd name="T32" fmla="*/ 54 w 67"/>
              <a:gd name="T33" fmla="*/ 31 h 64"/>
              <a:gd name="T34" fmla="*/ 55 w 67"/>
              <a:gd name="T35" fmla="*/ 31 h 64"/>
              <a:gd name="T36" fmla="*/ 67 w 67"/>
              <a:gd name="T37" fmla="*/ 44 h 64"/>
              <a:gd name="T38" fmla="*/ 63 w 67"/>
              <a:gd name="T39" fmla="*/ 49 h 64"/>
              <a:gd name="T40" fmla="*/ 25 w 67"/>
              <a:gd name="T41" fmla="*/ 8 h 64"/>
              <a:gd name="T42" fmla="*/ 18 w 67"/>
              <a:gd name="T43" fmla="*/ 16 h 64"/>
              <a:gd name="T44" fmla="*/ 19 w 67"/>
              <a:gd name="T45" fmla="*/ 19 h 64"/>
              <a:gd name="T46" fmla="*/ 15 w 67"/>
              <a:gd name="T47" fmla="*/ 18 h 64"/>
              <a:gd name="T48" fmla="*/ 7 w 67"/>
              <a:gd name="T49" fmla="*/ 26 h 64"/>
              <a:gd name="T50" fmla="*/ 15 w 67"/>
              <a:gd name="T51" fmla="*/ 34 h 64"/>
              <a:gd name="T52" fmla="*/ 23 w 67"/>
              <a:gd name="T53" fmla="*/ 26 h 64"/>
              <a:gd name="T54" fmla="*/ 22 w 67"/>
              <a:gd name="T55" fmla="*/ 23 h 64"/>
              <a:gd name="T56" fmla="*/ 25 w 67"/>
              <a:gd name="T57" fmla="*/ 24 h 64"/>
              <a:gd name="T58" fmla="*/ 33 w 67"/>
              <a:gd name="T59" fmla="*/ 16 h 64"/>
              <a:gd name="T60" fmla="*/ 25 w 67"/>
              <a:gd name="T61" fmla="*/ 8 h 6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7"/>
              <a:gd name="T94" fmla="*/ 0 h 64"/>
              <a:gd name="T95" fmla="*/ 67 w 67"/>
              <a:gd name="T96" fmla="*/ 64 h 6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sz="3100" dirty="0">
              <a:solidFill>
                <a:srgbClr val="262626"/>
              </a:solidFill>
              <a:latin typeface="思源黑体 CN Bold" panose="020B0800000000000000" pitchFamily="34" charset="-122"/>
              <a:ea typeface="思源黑体 Medium" panose="020B0600000000000000" pitchFamily="34" charset="-122"/>
              <a:sym typeface="Calibri" panose="020F0502020204030204" pitchFamily="34" charset="0"/>
            </a:endParaRPr>
          </a:p>
        </p:txBody>
      </p:sp>
      <p:sp>
        <p:nvSpPr>
          <p:cNvPr id="28" name="TextBox 13">
            <a:extLst>
              <a:ext uri="{FF2B5EF4-FFF2-40B4-BE49-F238E27FC236}">
                <a16:creationId xmlns:a16="http://schemas.microsoft.com/office/drawing/2014/main" id="{E4431EA5-1D57-49E7-9127-0A480AC68295}"/>
              </a:ext>
            </a:extLst>
          </p:cNvPr>
          <p:cNvSpPr>
            <a:spLocks noChangeArrowheads="1"/>
          </p:cNvSpPr>
          <p:nvPr/>
        </p:nvSpPr>
        <p:spPr bwMode="auto">
          <a:xfrm>
            <a:off x="5639142" y="5403730"/>
            <a:ext cx="113499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spcBef>
                <a:spcPct val="20000"/>
              </a:spcBef>
            </a:pP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anose="020B0604020202020204" pitchFamily="34" charset="0"/>
              </a:rPr>
              <a:t>添加标题</a:t>
            </a:r>
            <a:endPar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2" name="箭头: 五边形 31">
            <a:extLst>
              <a:ext uri="{FF2B5EF4-FFF2-40B4-BE49-F238E27FC236}">
                <a16:creationId xmlns:a16="http://schemas.microsoft.com/office/drawing/2014/main" id="{8609399B-E303-4822-97EC-BCF28760CC6F}"/>
              </a:ext>
            </a:extLst>
          </p:cNvPr>
          <p:cNvSpPr/>
          <p:nvPr/>
        </p:nvSpPr>
        <p:spPr>
          <a:xfrm>
            <a:off x="966765" y="2000723"/>
            <a:ext cx="3365863" cy="603900"/>
          </a:xfrm>
          <a:prstGeom prst="homePlate">
            <a:avLst>
              <a:gd name="adj" fmla="val 21873"/>
            </a:avLst>
          </a:prstGeom>
          <a:solidFill>
            <a:srgbClr val="C66626"/>
          </a:solidFill>
          <a:ln>
            <a:noFill/>
          </a:ln>
          <a:effectLst>
            <a:outerShdw blurRad="152400" dist="38100" dir="10800000" algn="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399A9800-B14B-4C95-8B11-228FF048B2CC}"/>
              </a:ext>
            </a:extLst>
          </p:cNvPr>
          <p:cNvSpPr txBox="1"/>
          <p:nvPr/>
        </p:nvSpPr>
        <p:spPr>
          <a:xfrm>
            <a:off x="1314907" y="2039680"/>
            <a:ext cx="2715826" cy="525987"/>
          </a:xfrm>
          <a:prstGeom prst="rect">
            <a:avLst/>
          </a:prstGeom>
          <a:noFill/>
        </p:spPr>
        <p:txBody>
          <a:bodyPr wrap="square" rtlCol="0">
            <a:spAutoFit/>
          </a:bodyPr>
          <a:lstStyle/>
          <a:p>
            <a:pPr>
              <a:spcBef>
                <a:spcPct val="0"/>
              </a:spcBef>
              <a:buClr>
                <a:schemeClr val="tx1">
                  <a:lumMod val="85000"/>
                  <a:lumOff val="15000"/>
                </a:schemeClr>
              </a:buClr>
              <a:buSzPct val="105000"/>
              <a:defRPr/>
            </a:pPr>
            <a:r>
              <a:rPr lang="zh-CN" altLang="en-US" sz="2400" kern="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标题文字添加</a:t>
            </a:r>
            <a:endParaRPr lang="zh-CN" altLang="en-US" sz="2400"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1" name="文本框 30">
            <a:extLst>
              <a:ext uri="{FF2B5EF4-FFF2-40B4-BE49-F238E27FC236}">
                <a16:creationId xmlns:a16="http://schemas.microsoft.com/office/drawing/2014/main" id="{CEBE260D-976E-42F6-AF74-30B2B19A7B99}"/>
              </a:ext>
            </a:extLst>
          </p:cNvPr>
          <p:cNvSpPr txBox="1"/>
          <p:nvPr/>
        </p:nvSpPr>
        <p:spPr>
          <a:xfrm>
            <a:off x="1314907" y="2753270"/>
            <a:ext cx="5245264" cy="1351460"/>
          </a:xfrm>
          <a:prstGeom prst="rect">
            <a:avLst/>
          </a:prstGeom>
          <a:noFill/>
        </p:spPr>
        <p:txBody>
          <a:bodyPr wrap="square" rtlCol="0">
            <a:spAutoFit/>
          </a:bodyPr>
          <a:lstStyle/>
          <a:p>
            <a:pPr>
              <a:lnSpc>
                <a:spcPct val="150000"/>
              </a:lnSpc>
            </a:pPr>
            <a:r>
              <a:rPr lang="zh-CN" altLang="en-US" sz="14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标题文字添加，添加标题文字，修改文字内容，也可以直接复制</a:t>
            </a:r>
            <a:endParaRPr lang="en-US" altLang="zh-CN" sz="1400" kern="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a:lnSpc>
                <a:spcPct val="150000"/>
              </a:lnSpc>
            </a:pPr>
            <a:r>
              <a:rPr lang="zh-CN" altLang="en-US" sz="14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你的内容到此。标题文字添加，添加标题文字，标题文字添加，</a:t>
            </a:r>
            <a:endParaRPr lang="en-US" altLang="zh-CN" sz="1400" kern="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a:lnSpc>
                <a:spcPct val="150000"/>
              </a:lnSpc>
            </a:pPr>
            <a:r>
              <a:rPr lang="zh-CN" altLang="en-US" sz="14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添加标题文字，修改文字内容，也可以直接复制你的内容到此。</a:t>
            </a:r>
            <a:endParaRPr lang="en-US" altLang="zh-CN" sz="1400" kern="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a:p>
            <a:pPr>
              <a:lnSpc>
                <a:spcPct val="150000"/>
              </a:lnSpc>
            </a:pPr>
            <a:r>
              <a:rPr lang="zh-CN" altLang="en-US" sz="1400" kern="0" dirty="0">
                <a:solidFill>
                  <a:schemeClr val="tx1">
                    <a:lumMod val="85000"/>
                    <a:lumOff val="15000"/>
                  </a:schemeClr>
                </a:solidFill>
                <a:latin typeface="思源黑体 CN Light" panose="020B0300000000000000" pitchFamily="34" charset="-122"/>
                <a:ea typeface="思源黑体 CN Light" panose="020B0300000000000000" pitchFamily="34" charset="-122"/>
              </a:rPr>
              <a:t>标题文字添加，添加标题文字，</a:t>
            </a:r>
          </a:p>
        </p:txBody>
      </p:sp>
      <p:pic>
        <p:nvPicPr>
          <p:cNvPr id="34" name="图片 33" descr="黑暗中的灯光&#10;&#10;低可信度描述已自动生成">
            <a:extLst>
              <a:ext uri="{FF2B5EF4-FFF2-40B4-BE49-F238E27FC236}">
                <a16:creationId xmlns:a16="http://schemas.microsoft.com/office/drawing/2014/main" id="{94622AB9-33B4-4663-9555-FC469BB8C9B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6401706" y="0"/>
            <a:ext cx="5790293" cy="4198257"/>
          </a:xfrm>
          <a:custGeom>
            <a:avLst/>
            <a:gdLst>
              <a:gd name="connsiteX0" fmla="*/ 7126514 w 7126514"/>
              <a:gd name="connsiteY0" fmla="*/ 0 h 5167086"/>
              <a:gd name="connsiteX1" fmla="*/ 0 w 7126514"/>
              <a:gd name="connsiteY1" fmla="*/ 0 h 5167086"/>
              <a:gd name="connsiteX2" fmla="*/ 0 w 7126514"/>
              <a:gd name="connsiteY2" fmla="*/ 5167086 h 5167086"/>
              <a:gd name="connsiteX3" fmla="*/ 7126514 w 7126514"/>
              <a:gd name="connsiteY3" fmla="*/ 5167086 h 5167086"/>
            </a:gdLst>
            <a:ahLst/>
            <a:cxnLst>
              <a:cxn ang="0">
                <a:pos x="connsiteX0" y="connsiteY0"/>
              </a:cxn>
              <a:cxn ang="0">
                <a:pos x="connsiteX1" y="connsiteY1"/>
              </a:cxn>
              <a:cxn ang="0">
                <a:pos x="connsiteX2" y="connsiteY2"/>
              </a:cxn>
              <a:cxn ang="0">
                <a:pos x="connsiteX3" y="connsiteY3"/>
              </a:cxn>
            </a:cxnLst>
            <a:rect l="l" t="t" r="r" b="b"/>
            <a:pathLst>
              <a:path w="7126514" h="5167086">
                <a:moveTo>
                  <a:pt x="7126514" y="0"/>
                </a:moveTo>
                <a:lnTo>
                  <a:pt x="0" y="0"/>
                </a:lnTo>
                <a:lnTo>
                  <a:pt x="0" y="5167086"/>
                </a:lnTo>
                <a:lnTo>
                  <a:pt x="7126514" y="5167086"/>
                </a:lnTo>
                <a:close/>
              </a:path>
            </a:pathLst>
          </a:custGeom>
          <a:effectLst/>
        </p:spPr>
      </p:pic>
      <p:pic>
        <p:nvPicPr>
          <p:cNvPr id="35" name="图片 34">
            <a:extLst>
              <a:ext uri="{FF2B5EF4-FFF2-40B4-BE49-F238E27FC236}">
                <a16:creationId xmlns:a16="http://schemas.microsoft.com/office/drawing/2014/main" id="{E08B72B9-F071-4CFF-A0EF-17A9A35AEAC5}"/>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9279163" y="2022587"/>
            <a:ext cx="2912836" cy="3549538"/>
          </a:xfrm>
          <a:custGeom>
            <a:avLst/>
            <a:gdLst>
              <a:gd name="connsiteX0" fmla="*/ 3585029 w 3585029"/>
              <a:gd name="connsiteY0" fmla="*/ 0 h 4368662"/>
              <a:gd name="connsiteX1" fmla="*/ 0 w 3585029"/>
              <a:gd name="connsiteY1" fmla="*/ 0 h 4368662"/>
              <a:gd name="connsiteX2" fmla="*/ 0 w 3585029"/>
              <a:gd name="connsiteY2" fmla="*/ 4368662 h 4368662"/>
              <a:gd name="connsiteX3" fmla="*/ 3585029 w 3585029"/>
              <a:gd name="connsiteY3" fmla="*/ 4368662 h 4368662"/>
            </a:gdLst>
            <a:ahLst/>
            <a:cxnLst>
              <a:cxn ang="0">
                <a:pos x="connsiteX0" y="connsiteY0"/>
              </a:cxn>
              <a:cxn ang="0">
                <a:pos x="connsiteX1" y="connsiteY1"/>
              </a:cxn>
              <a:cxn ang="0">
                <a:pos x="connsiteX2" y="connsiteY2"/>
              </a:cxn>
              <a:cxn ang="0">
                <a:pos x="connsiteX3" y="connsiteY3"/>
              </a:cxn>
            </a:cxnLst>
            <a:rect l="l" t="t" r="r" b="b"/>
            <a:pathLst>
              <a:path w="3585029" h="4368662">
                <a:moveTo>
                  <a:pt x="3585029" y="0"/>
                </a:moveTo>
                <a:lnTo>
                  <a:pt x="0" y="0"/>
                </a:lnTo>
                <a:lnTo>
                  <a:pt x="0" y="4368662"/>
                </a:lnTo>
                <a:lnTo>
                  <a:pt x="3585029" y="4368662"/>
                </a:lnTo>
                <a:close/>
              </a:path>
            </a:pathLst>
          </a:custGeom>
          <a:effectLst/>
        </p:spPr>
      </p:pic>
      <p:pic>
        <p:nvPicPr>
          <p:cNvPr id="36" name="图片 35">
            <a:extLst>
              <a:ext uri="{FF2B5EF4-FFF2-40B4-BE49-F238E27FC236}">
                <a16:creationId xmlns:a16="http://schemas.microsoft.com/office/drawing/2014/main" id="{412A7574-F72E-4A13-B78C-6E08BAEB997A}"/>
              </a:ext>
            </a:extLst>
          </p:cNvPr>
          <p:cNvPicPr>
            <a:picLocks noChangeAspect="1"/>
          </p:cNvPicPr>
          <p:nvPr/>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901894" flipH="1">
            <a:off x="7909202" y="2821442"/>
            <a:ext cx="2480477" cy="1664977"/>
          </a:xfrm>
          <a:prstGeom prst="rect">
            <a:avLst/>
          </a:prstGeom>
          <a:effectLst/>
        </p:spPr>
      </p:pic>
    </p:spTree>
    <p:extLst>
      <p:ext uri="{BB962C8B-B14F-4D97-AF65-F5344CB8AC3E}">
        <p14:creationId xmlns:p14="http://schemas.microsoft.com/office/powerpoint/2010/main" val="318135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8F9E5644-0A8E-4215-9857-5EFF51A450DF}"/>
              </a:ext>
            </a:extLst>
          </p:cNvPr>
          <p:cNvSpPr/>
          <p:nvPr/>
        </p:nvSpPr>
        <p:spPr>
          <a:xfrm>
            <a:off x="538059" y="27172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 name="椭圆 3">
            <a:extLst>
              <a:ext uri="{FF2B5EF4-FFF2-40B4-BE49-F238E27FC236}">
                <a16:creationId xmlns:a16="http://schemas.microsoft.com/office/drawing/2014/main" id="{6637D77B-415C-43F4-8419-C2B990A05F18}"/>
              </a:ext>
            </a:extLst>
          </p:cNvPr>
          <p:cNvSpPr/>
          <p:nvPr/>
        </p:nvSpPr>
        <p:spPr>
          <a:xfrm>
            <a:off x="349165" y="233170"/>
            <a:ext cx="787041" cy="787042"/>
          </a:xfrm>
          <a:prstGeom prst="ellipse">
            <a:avLst/>
          </a:prstGeom>
          <a:solidFill>
            <a:srgbClr val="C6662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5" name="弧形 4">
            <a:extLst>
              <a:ext uri="{FF2B5EF4-FFF2-40B4-BE49-F238E27FC236}">
                <a16:creationId xmlns:a16="http://schemas.microsoft.com/office/drawing/2014/main" id="{535550C9-80F9-43E2-A0C1-58EA248127F8}"/>
              </a:ext>
            </a:extLst>
          </p:cNvPr>
          <p:cNvSpPr/>
          <p:nvPr/>
        </p:nvSpPr>
        <p:spPr>
          <a:xfrm>
            <a:off x="379982" y="263987"/>
            <a:ext cx="725407" cy="725408"/>
          </a:xfrm>
          <a:prstGeom prst="arc">
            <a:avLst>
              <a:gd name="adj1" fmla="val 11459200"/>
              <a:gd name="adj2" fmla="val 10240061"/>
            </a:avLst>
          </a:prstGeom>
          <a:no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椭圆 5">
            <a:extLst>
              <a:ext uri="{FF2B5EF4-FFF2-40B4-BE49-F238E27FC236}">
                <a16:creationId xmlns:a16="http://schemas.microsoft.com/office/drawing/2014/main" id="{5478F96B-3274-4216-9AB6-28DF3552BE19}"/>
              </a:ext>
            </a:extLst>
          </p:cNvPr>
          <p:cNvSpPr/>
          <p:nvPr/>
        </p:nvSpPr>
        <p:spPr>
          <a:xfrm>
            <a:off x="364558" y="59936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7" name="直接连接符 6">
            <a:extLst>
              <a:ext uri="{FF2B5EF4-FFF2-40B4-BE49-F238E27FC236}">
                <a16:creationId xmlns:a16="http://schemas.microsoft.com/office/drawing/2014/main" id="{48049E90-6158-4210-9DA6-BFC783F5CE50}"/>
              </a:ext>
            </a:extLst>
          </p:cNvPr>
          <p:cNvCxnSpPr/>
          <p:nvPr/>
        </p:nvCxnSpPr>
        <p:spPr>
          <a:xfrm flipV="1">
            <a:off x="487953" y="54602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8" name="直接连接符 7">
            <a:extLst>
              <a:ext uri="{FF2B5EF4-FFF2-40B4-BE49-F238E27FC236}">
                <a16:creationId xmlns:a16="http://schemas.microsoft.com/office/drawing/2014/main" id="{DA6C4043-9850-48C9-A805-3431A04C592D}"/>
              </a:ext>
            </a:extLst>
          </p:cNvPr>
          <p:cNvCxnSpPr/>
          <p:nvPr/>
        </p:nvCxnSpPr>
        <p:spPr>
          <a:xfrm flipV="1">
            <a:off x="966765" y="42927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9" name="椭圆 8">
            <a:extLst>
              <a:ext uri="{FF2B5EF4-FFF2-40B4-BE49-F238E27FC236}">
                <a16:creationId xmlns:a16="http://schemas.microsoft.com/office/drawing/2014/main" id="{C9B19C65-9A85-49AF-88ED-783FD51E35C5}"/>
              </a:ext>
            </a:extLst>
          </p:cNvPr>
          <p:cNvSpPr/>
          <p:nvPr/>
        </p:nvSpPr>
        <p:spPr>
          <a:xfrm>
            <a:off x="606795" y="38218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0" name="椭圆 9">
            <a:extLst>
              <a:ext uri="{FF2B5EF4-FFF2-40B4-BE49-F238E27FC236}">
                <a16:creationId xmlns:a16="http://schemas.microsoft.com/office/drawing/2014/main" id="{E7A281CD-0516-49B9-999B-02BA29785D27}"/>
              </a:ext>
            </a:extLst>
          </p:cNvPr>
          <p:cNvSpPr/>
          <p:nvPr/>
        </p:nvSpPr>
        <p:spPr>
          <a:xfrm>
            <a:off x="829804" y="85760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1" name="文本框 10">
            <a:extLst>
              <a:ext uri="{FF2B5EF4-FFF2-40B4-BE49-F238E27FC236}">
                <a16:creationId xmlns:a16="http://schemas.microsoft.com/office/drawing/2014/main" id="{AE03149F-7BB8-471D-BAC5-817B3E3AEBE2}"/>
              </a:ext>
            </a:extLst>
          </p:cNvPr>
          <p:cNvSpPr txBox="1"/>
          <p:nvPr/>
        </p:nvSpPr>
        <p:spPr>
          <a:xfrm>
            <a:off x="531089" y="411248"/>
            <a:ext cx="423193"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01</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12" name="文本框 11">
            <a:extLst>
              <a:ext uri="{FF2B5EF4-FFF2-40B4-BE49-F238E27FC236}">
                <a16:creationId xmlns:a16="http://schemas.microsoft.com/office/drawing/2014/main" id="{F901B8AC-9CBD-40B9-AED8-7EDE438A68CC}"/>
              </a:ext>
            </a:extLst>
          </p:cNvPr>
          <p:cNvSpPr txBox="1"/>
          <p:nvPr/>
        </p:nvSpPr>
        <p:spPr>
          <a:xfrm>
            <a:off x="1151599" y="39624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考古学导论</a:t>
            </a:r>
          </a:p>
        </p:txBody>
      </p:sp>
      <p:sp>
        <p:nvSpPr>
          <p:cNvPr id="27" name="Arc 682">
            <a:extLst>
              <a:ext uri="{FF2B5EF4-FFF2-40B4-BE49-F238E27FC236}">
                <a16:creationId xmlns:a16="http://schemas.microsoft.com/office/drawing/2014/main" id="{4CDE2693-9184-469C-9C32-6FFAE236ECE5}"/>
              </a:ext>
            </a:extLst>
          </p:cNvPr>
          <p:cNvSpPr>
            <a:spLocks/>
          </p:cNvSpPr>
          <p:nvPr/>
        </p:nvSpPr>
        <p:spPr bwMode="auto">
          <a:xfrm rot="1497518">
            <a:off x="4298132" y="2770110"/>
            <a:ext cx="615567" cy="608823"/>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9525">
            <a:solidFill>
              <a:sysClr val="window" lastClr="FFFFFF">
                <a:lumMod val="50000"/>
              </a:sys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algn="just" defTabSz="1054842" eaLnBrk="1" fontAlgn="base" latinLnBrk="1" hangingPunct="1">
              <a:lnSpc>
                <a:spcPct val="120000"/>
              </a:lnSpc>
              <a:spcBef>
                <a:spcPts val="0"/>
              </a:spcBef>
              <a:spcAft>
                <a:spcPts val="0"/>
              </a:spcAft>
              <a:buClrTx/>
              <a:buSzTx/>
              <a:buFontTx/>
              <a:buNone/>
              <a:tabLst/>
              <a:defRPr/>
            </a:pPr>
            <a:endParaRPr kumimoji="1" lang="zh-CN" alt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ea typeface="思源黑体 CN Bold" panose="020B0800000000000000" pitchFamily="34" charset="-122"/>
              <a:cs typeface="+mn-ea"/>
              <a:sym typeface="Arial" panose="020B0604020202020204" pitchFamily="34" charset="0"/>
            </a:endParaRPr>
          </a:p>
        </p:txBody>
      </p:sp>
      <p:sp>
        <p:nvSpPr>
          <p:cNvPr id="28" name="Freeform 673">
            <a:extLst>
              <a:ext uri="{FF2B5EF4-FFF2-40B4-BE49-F238E27FC236}">
                <a16:creationId xmlns:a16="http://schemas.microsoft.com/office/drawing/2014/main" id="{AB675402-F47C-4EC0-9D92-45D967634753}"/>
              </a:ext>
            </a:extLst>
          </p:cNvPr>
          <p:cNvSpPr>
            <a:spLocks noEditPoints="1"/>
          </p:cNvSpPr>
          <p:nvPr/>
        </p:nvSpPr>
        <p:spPr bwMode="auto">
          <a:xfrm rot="4026370">
            <a:off x="3337026" y="3351980"/>
            <a:ext cx="1595271" cy="1596233"/>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365DA4"/>
          </a:solidFill>
          <a:ln>
            <a:noFill/>
          </a:ln>
        </p:spPr>
        <p:txBody>
          <a:bodyPr wrap="none" anchor="ctr"/>
          <a:lstStyle/>
          <a:p>
            <a:pPr marL="0" marR="0" lvl="0" indent="0" algn="just" defTabSz="914400" eaLnBrk="1" fontAlgn="base" latinLnBrk="1" hangingPunct="1">
              <a:lnSpc>
                <a:spcPct val="120000"/>
              </a:lnSpc>
              <a:spcBef>
                <a:spcPts val="0"/>
              </a:spcBef>
              <a:spcAft>
                <a:spcPts val="0"/>
              </a:spcAft>
              <a:buClrTx/>
              <a:buSzTx/>
              <a:buFontTx/>
              <a:buNone/>
              <a:tabLst/>
              <a:defRPr/>
            </a:pPr>
            <a:endParaRPr kumimoji="1" lang="zh-CN" alt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ea typeface="思源黑体 CN Bold" panose="020B0800000000000000" pitchFamily="34" charset="-122"/>
              <a:cs typeface="+mn-ea"/>
              <a:sym typeface="Arial" panose="020B0604020202020204" pitchFamily="34" charset="0"/>
            </a:endParaRPr>
          </a:p>
        </p:txBody>
      </p:sp>
      <p:sp>
        <p:nvSpPr>
          <p:cNvPr id="29" name="Freeform 675">
            <a:extLst>
              <a:ext uri="{FF2B5EF4-FFF2-40B4-BE49-F238E27FC236}">
                <a16:creationId xmlns:a16="http://schemas.microsoft.com/office/drawing/2014/main" id="{9329ABB7-B699-45E4-AD6D-EED95F7B18AB}"/>
              </a:ext>
            </a:extLst>
          </p:cNvPr>
          <p:cNvSpPr>
            <a:spLocks noEditPoints="1"/>
          </p:cNvSpPr>
          <p:nvPr/>
        </p:nvSpPr>
        <p:spPr bwMode="auto">
          <a:xfrm rot="4026370">
            <a:off x="2300708" y="1537635"/>
            <a:ext cx="2080788" cy="2080787"/>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C66626"/>
          </a:solidFill>
          <a:ln>
            <a:noFill/>
          </a:ln>
        </p:spPr>
        <p:txBody>
          <a:bodyPr wrap="none" anchor="ctr"/>
          <a:lstStyle/>
          <a:p>
            <a:pPr marL="0" marR="0" lvl="0" indent="0" algn="just" defTabSz="914400" eaLnBrk="1" fontAlgn="base" latinLnBrk="1" hangingPunct="1">
              <a:lnSpc>
                <a:spcPct val="120000"/>
              </a:lnSpc>
              <a:spcBef>
                <a:spcPts val="0"/>
              </a:spcBef>
              <a:spcAft>
                <a:spcPts val="0"/>
              </a:spcAft>
              <a:buClrTx/>
              <a:buSzTx/>
              <a:buFontTx/>
              <a:buNone/>
              <a:tabLst/>
              <a:defRPr/>
            </a:pPr>
            <a:endParaRPr kumimoji="1" lang="zh-CN" alt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ea typeface="思源黑体 CN Bold" panose="020B0800000000000000" pitchFamily="34" charset="-122"/>
              <a:cs typeface="+mn-ea"/>
              <a:sym typeface="Arial" panose="020B0604020202020204" pitchFamily="34" charset="0"/>
            </a:endParaRPr>
          </a:p>
        </p:txBody>
      </p:sp>
      <p:sp>
        <p:nvSpPr>
          <p:cNvPr id="30" name="Oval 676">
            <a:extLst>
              <a:ext uri="{FF2B5EF4-FFF2-40B4-BE49-F238E27FC236}">
                <a16:creationId xmlns:a16="http://schemas.microsoft.com/office/drawing/2014/main" id="{572AD7C6-4B91-4076-BC28-A990B3EA6348}"/>
              </a:ext>
            </a:extLst>
          </p:cNvPr>
          <p:cNvSpPr>
            <a:spLocks noChangeArrowheads="1"/>
          </p:cNvSpPr>
          <p:nvPr/>
        </p:nvSpPr>
        <p:spPr bwMode="auto">
          <a:xfrm rot="4026370">
            <a:off x="2523697" y="1760501"/>
            <a:ext cx="1635731" cy="1634767"/>
          </a:xfrm>
          <a:prstGeom prst="ellipse">
            <a:avLst/>
          </a:prstGeom>
          <a:solidFill>
            <a:srgbClr val="C66626"/>
          </a:solidFill>
          <a:ln>
            <a:noFill/>
          </a:ln>
        </p:spPr>
        <p:txBody>
          <a:bodyPr wrap="none" anchor="ctr"/>
          <a:lstStyle/>
          <a:p>
            <a:pPr marL="0" marR="0" lvl="0" indent="0" algn="just" defTabSz="914400" eaLnBrk="1" fontAlgn="base" latinLnBrk="1" hangingPunct="1">
              <a:lnSpc>
                <a:spcPct val="120000"/>
              </a:lnSpc>
              <a:spcBef>
                <a:spcPts val="0"/>
              </a:spcBef>
              <a:spcAft>
                <a:spcPts val="0"/>
              </a:spcAft>
              <a:buClrTx/>
              <a:buSzTx/>
              <a:buFontTx/>
              <a:buNone/>
              <a:tabLst/>
              <a:defRPr/>
            </a:pPr>
            <a:endParaRPr kumimoji="1" lang="ko-KR" alt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cs typeface="+mn-ea"/>
              <a:sym typeface="Arial" panose="020B0604020202020204" pitchFamily="34" charset="0"/>
            </a:endParaRPr>
          </a:p>
        </p:txBody>
      </p:sp>
      <p:sp>
        <p:nvSpPr>
          <p:cNvPr id="31" name="Oval 677">
            <a:extLst>
              <a:ext uri="{FF2B5EF4-FFF2-40B4-BE49-F238E27FC236}">
                <a16:creationId xmlns:a16="http://schemas.microsoft.com/office/drawing/2014/main" id="{F7AE18BF-C3C7-458B-8280-7F9CC8861492}"/>
              </a:ext>
            </a:extLst>
          </p:cNvPr>
          <p:cNvSpPr>
            <a:spLocks noChangeArrowheads="1"/>
          </p:cNvSpPr>
          <p:nvPr/>
        </p:nvSpPr>
        <p:spPr bwMode="auto">
          <a:xfrm rot="4026370">
            <a:off x="3587828" y="3602949"/>
            <a:ext cx="1093378" cy="1093377"/>
          </a:xfrm>
          <a:prstGeom prst="ellipse">
            <a:avLst/>
          </a:prstGeom>
          <a:solidFill>
            <a:srgbClr val="365DA4"/>
          </a:solidFill>
          <a:ln>
            <a:noFill/>
          </a:ln>
        </p:spPr>
        <p:txBody>
          <a:bodyPr wrap="none" anchor="ctr"/>
          <a:lstStyle/>
          <a:p>
            <a:pPr marL="0" marR="0" lvl="0" indent="0" algn="just" defTabSz="914400" eaLnBrk="1" fontAlgn="base" latinLnBrk="1" hangingPunct="1">
              <a:lnSpc>
                <a:spcPct val="120000"/>
              </a:lnSpc>
              <a:spcBef>
                <a:spcPts val="0"/>
              </a:spcBef>
              <a:spcAft>
                <a:spcPts val="0"/>
              </a:spcAft>
              <a:buClrTx/>
              <a:buSzTx/>
              <a:buFontTx/>
              <a:buNone/>
              <a:tabLst/>
              <a:defRPr/>
            </a:pPr>
            <a:endParaRPr kumimoji="1" lang="ko-KR" alt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cs typeface="+mn-ea"/>
              <a:sym typeface="Arial" panose="020B0604020202020204" pitchFamily="34" charset="0"/>
            </a:endParaRPr>
          </a:p>
        </p:txBody>
      </p:sp>
      <p:sp>
        <p:nvSpPr>
          <p:cNvPr id="32" name="Freeform 679">
            <a:extLst>
              <a:ext uri="{FF2B5EF4-FFF2-40B4-BE49-F238E27FC236}">
                <a16:creationId xmlns:a16="http://schemas.microsoft.com/office/drawing/2014/main" id="{743A227C-2333-40D4-951B-65CFB415B9C5}"/>
              </a:ext>
            </a:extLst>
          </p:cNvPr>
          <p:cNvSpPr>
            <a:spLocks noEditPoints="1"/>
          </p:cNvSpPr>
          <p:nvPr/>
        </p:nvSpPr>
        <p:spPr bwMode="auto">
          <a:xfrm rot="4026370">
            <a:off x="2557944" y="4571019"/>
            <a:ext cx="1397789" cy="1398751"/>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C66626"/>
          </a:solidFill>
          <a:ln>
            <a:noFill/>
          </a:ln>
        </p:spPr>
        <p:txBody>
          <a:bodyPr wrap="none" anchor="ctr"/>
          <a:lstStyle/>
          <a:p>
            <a:pPr marL="0" marR="0" lvl="0" indent="0" algn="just" defTabSz="914400" eaLnBrk="1" fontAlgn="base" latinLnBrk="1" hangingPunct="1">
              <a:lnSpc>
                <a:spcPct val="120000"/>
              </a:lnSpc>
              <a:spcBef>
                <a:spcPts val="0"/>
              </a:spcBef>
              <a:spcAft>
                <a:spcPts val="0"/>
              </a:spcAft>
              <a:buClrTx/>
              <a:buSzTx/>
              <a:buFontTx/>
              <a:buNone/>
              <a:tabLst/>
              <a:defRPr/>
            </a:pPr>
            <a:endParaRPr kumimoji="1" lang="zh-CN" alt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ea typeface="思源黑体 CN Bold" panose="020B0800000000000000" pitchFamily="34" charset="-122"/>
              <a:cs typeface="+mn-ea"/>
              <a:sym typeface="Arial" panose="020B0604020202020204" pitchFamily="34" charset="0"/>
            </a:endParaRPr>
          </a:p>
        </p:txBody>
      </p:sp>
      <p:sp>
        <p:nvSpPr>
          <p:cNvPr id="33" name="Oval 680">
            <a:extLst>
              <a:ext uri="{FF2B5EF4-FFF2-40B4-BE49-F238E27FC236}">
                <a16:creationId xmlns:a16="http://schemas.microsoft.com/office/drawing/2014/main" id="{7D414953-467C-465A-9D76-AD3B539DCC79}"/>
              </a:ext>
            </a:extLst>
          </p:cNvPr>
          <p:cNvSpPr>
            <a:spLocks noChangeArrowheads="1"/>
          </p:cNvSpPr>
          <p:nvPr/>
        </p:nvSpPr>
        <p:spPr bwMode="auto">
          <a:xfrm rot="4026370">
            <a:off x="2777919" y="4791161"/>
            <a:ext cx="957548" cy="957547"/>
          </a:xfrm>
          <a:prstGeom prst="ellipse">
            <a:avLst/>
          </a:prstGeom>
          <a:solidFill>
            <a:srgbClr val="C66626"/>
          </a:solidFill>
          <a:ln>
            <a:noFill/>
          </a:ln>
        </p:spPr>
        <p:txBody>
          <a:bodyPr wrap="none" anchor="ctr"/>
          <a:lstStyle/>
          <a:p>
            <a:pPr marL="0" marR="0" lvl="0" indent="0" algn="just" defTabSz="914400" eaLnBrk="1" fontAlgn="base" latinLnBrk="1" hangingPunct="1">
              <a:lnSpc>
                <a:spcPct val="120000"/>
              </a:lnSpc>
              <a:spcBef>
                <a:spcPts val="0"/>
              </a:spcBef>
              <a:spcAft>
                <a:spcPts val="0"/>
              </a:spcAft>
              <a:buClrTx/>
              <a:buSzTx/>
              <a:buFontTx/>
              <a:buNone/>
              <a:tabLst/>
              <a:defRPr/>
            </a:pPr>
            <a:endParaRPr kumimoji="1" lang="ko-KR" alt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cs typeface="+mn-ea"/>
              <a:sym typeface="Arial" panose="020B0604020202020204" pitchFamily="34" charset="0"/>
            </a:endParaRPr>
          </a:p>
        </p:txBody>
      </p:sp>
      <p:sp>
        <p:nvSpPr>
          <p:cNvPr id="34" name="Arc 681">
            <a:extLst>
              <a:ext uri="{FF2B5EF4-FFF2-40B4-BE49-F238E27FC236}">
                <a16:creationId xmlns:a16="http://schemas.microsoft.com/office/drawing/2014/main" id="{933CBBED-4737-4284-B796-86C2E605953B}"/>
              </a:ext>
            </a:extLst>
          </p:cNvPr>
          <p:cNvSpPr>
            <a:spLocks/>
          </p:cNvSpPr>
          <p:nvPr/>
        </p:nvSpPr>
        <p:spPr bwMode="auto">
          <a:xfrm rot="11852799">
            <a:off x="2617051" y="3706103"/>
            <a:ext cx="1156956" cy="940208"/>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9525">
            <a:solidFill>
              <a:sysClr val="window" lastClr="FFFFFF">
                <a:lumMod val="50000"/>
              </a:sys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algn="just" defTabSz="1054842" eaLnBrk="1" fontAlgn="base" latinLnBrk="1" hangingPunct="1">
              <a:lnSpc>
                <a:spcPct val="120000"/>
              </a:lnSpc>
              <a:spcBef>
                <a:spcPts val="0"/>
              </a:spcBef>
              <a:spcAft>
                <a:spcPts val="0"/>
              </a:spcAft>
              <a:buClrTx/>
              <a:buSzTx/>
              <a:buFontTx/>
              <a:buNone/>
              <a:tabLst/>
              <a:defRPr/>
            </a:pPr>
            <a:endParaRPr kumimoji="1" lang="zh-CN" alt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ea typeface="思源黑体 CN Bold" panose="020B0800000000000000" pitchFamily="34" charset="-122"/>
              <a:cs typeface="+mn-ea"/>
              <a:sym typeface="Arial" panose="020B0604020202020204" pitchFamily="34" charset="0"/>
            </a:endParaRPr>
          </a:p>
        </p:txBody>
      </p:sp>
      <p:sp>
        <p:nvSpPr>
          <p:cNvPr id="35" name="Arc 683">
            <a:extLst>
              <a:ext uri="{FF2B5EF4-FFF2-40B4-BE49-F238E27FC236}">
                <a16:creationId xmlns:a16="http://schemas.microsoft.com/office/drawing/2014/main" id="{45C5B033-85EB-44EF-BA2B-BD8B07A90605}"/>
              </a:ext>
            </a:extLst>
          </p:cNvPr>
          <p:cNvSpPr>
            <a:spLocks/>
          </p:cNvSpPr>
          <p:nvPr/>
        </p:nvSpPr>
        <p:spPr bwMode="auto">
          <a:xfrm rot="4608058">
            <a:off x="4103169" y="4979956"/>
            <a:ext cx="376661" cy="545243"/>
          </a:xfrm>
          <a:custGeom>
            <a:avLst/>
            <a:gdLst>
              <a:gd name="T0" fmla="*/ 2147483647 w 21600"/>
              <a:gd name="T1" fmla="*/ 0 h 31203"/>
              <a:gd name="T2" fmla="*/ 2147483647 w 21600"/>
              <a:gd name="T3" fmla="*/ 2147483647 h 31203"/>
              <a:gd name="T4" fmla="*/ 0 w 21600"/>
              <a:gd name="T5" fmla="*/ 2147483647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ysClr val="window" lastClr="FFFFFF">
                <a:lumMod val="50000"/>
              </a:sys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algn="just" defTabSz="1054842" eaLnBrk="1" fontAlgn="base" latinLnBrk="1" hangingPunct="1">
              <a:lnSpc>
                <a:spcPct val="120000"/>
              </a:lnSpc>
              <a:spcBef>
                <a:spcPts val="0"/>
              </a:spcBef>
              <a:spcAft>
                <a:spcPts val="0"/>
              </a:spcAft>
              <a:buClrTx/>
              <a:buSzTx/>
              <a:buFontTx/>
              <a:buNone/>
              <a:tabLst/>
              <a:defRPr/>
            </a:pPr>
            <a:endParaRPr kumimoji="1" lang="zh-CN" alt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ea typeface="思源黑体 CN Bold" panose="020B0800000000000000" pitchFamily="34" charset="-122"/>
              <a:cs typeface="+mn-ea"/>
              <a:sym typeface="Arial" panose="020B0604020202020204" pitchFamily="34" charset="0"/>
            </a:endParaRPr>
          </a:p>
        </p:txBody>
      </p:sp>
      <p:sp>
        <p:nvSpPr>
          <p:cNvPr id="15" name="Content Placeholder 2">
            <a:extLst>
              <a:ext uri="{FF2B5EF4-FFF2-40B4-BE49-F238E27FC236}">
                <a16:creationId xmlns:a16="http://schemas.microsoft.com/office/drawing/2014/main" id="{16550967-F050-425C-B34A-CA13434C9A63}"/>
              </a:ext>
            </a:extLst>
          </p:cNvPr>
          <p:cNvSpPr txBox="1">
            <a:spLocks/>
          </p:cNvSpPr>
          <p:nvPr/>
        </p:nvSpPr>
        <p:spPr>
          <a:xfrm>
            <a:off x="4490492" y="2278280"/>
            <a:ext cx="1276593" cy="646331"/>
          </a:xfrm>
          <a:prstGeom prst="rect">
            <a:avLst/>
          </a:prstGeom>
          <a:noFill/>
        </p:spPr>
        <p:txBody>
          <a:bodyPr wrap="square" rtlCol="0">
            <a:spAutoFit/>
          </a:bodyPr>
          <a:lstStyle>
            <a:defPPr>
              <a:defRPr lang="zh-CN"/>
            </a:defPPr>
            <a:lvl1pPr defTabSz="457200">
              <a:defRPr kumimoji="1" sz="2400">
                <a:solidFill>
                  <a:schemeClr val="tx1">
                    <a:lumMod val="75000"/>
                    <a:lumOff val="25000"/>
                  </a:schemeClr>
                </a:solidFill>
                <a:latin typeface="优设标题黑" panose="00000500000000000000" pitchFamily="2" charset="-122"/>
                <a:ea typeface="优设标题黑" panose="00000500000000000000" pitchFamily="2" charset="-122"/>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zh-CN" altLang="en-US" sz="1800" dirty="0">
                <a:latin typeface="思源黑体 CN Bold" panose="020B0800000000000000" pitchFamily="34" charset="-122"/>
                <a:ea typeface="思源黑体 CN Bold" panose="020B0800000000000000" pitchFamily="34" charset="-122"/>
                <a:sym typeface="Arial" panose="020B0604020202020204" pitchFamily="34" charset="0"/>
              </a:rPr>
              <a:t>标题文字添加</a:t>
            </a:r>
            <a:endParaRPr lang="en-US" sz="1800" dirty="0">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6" name="Content Placeholder 2">
            <a:extLst>
              <a:ext uri="{FF2B5EF4-FFF2-40B4-BE49-F238E27FC236}">
                <a16:creationId xmlns:a16="http://schemas.microsoft.com/office/drawing/2014/main" id="{1AF70830-AFBA-4B1E-9B5C-85C1F4470183}"/>
              </a:ext>
            </a:extLst>
          </p:cNvPr>
          <p:cNvSpPr txBox="1">
            <a:spLocks/>
          </p:cNvSpPr>
          <p:nvPr/>
        </p:nvSpPr>
        <p:spPr>
          <a:xfrm>
            <a:off x="4169921" y="5395786"/>
            <a:ext cx="1276593" cy="646331"/>
          </a:xfrm>
          <a:prstGeom prst="rect">
            <a:avLst/>
          </a:prstGeom>
          <a:noFill/>
        </p:spPr>
        <p:txBody>
          <a:bodyPr wrap="square" rtlCol="0">
            <a:spAutoFit/>
          </a:bodyPr>
          <a:lstStyle>
            <a:defPPr>
              <a:defRPr lang="zh-CN"/>
            </a:defPPr>
            <a:lvl1pPr defTabSz="457200">
              <a:defRPr kumimoji="1" sz="2400">
                <a:solidFill>
                  <a:schemeClr val="tx1">
                    <a:lumMod val="75000"/>
                    <a:lumOff val="25000"/>
                  </a:schemeClr>
                </a:solidFill>
                <a:latin typeface="优设标题黑" panose="00000500000000000000" pitchFamily="2" charset="-122"/>
                <a:ea typeface="优设标题黑" panose="00000500000000000000" pitchFamily="2" charset="-122"/>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zh-CN" altLang="en-US" sz="1800" dirty="0">
                <a:latin typeface="思源黑体 CN Bold" panose="020B0800000000000000" pitchFamily="34" charset="-122"/>
                <a:ea typeface="思源黑体 CN Bold" panose="020B0800000000000000" pitchFamily="34" charset="-122"/>
                <a:sym typeface="Arial" panose="020B0604020202020204" pitchFamily="34" charset="0"/>
              </a:rPr>
              <a:t>标题文字添加</a:t>
            </a:r>
            <a:endParaRPr lang="en-US" sz="1800" dirty="0">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7" name="Content Placeholder 2">
            <a:extLst>
              <a:ext uri="{FF2B5EF4-FFF2-40B4-BE49-F238E27FC236}">
                <a16:creationId xmlns:a16="http://schemas.microsoft.com/office/drawing/2014/main" id="{18523622-FA06-465F-8ECC-736C5E199CDC}"/>
              </a:ext>
            </a:extLst>
          </p:cNvPr>
          <p:cNvSpPr txBox="1">
            <a:spLocks/>
          </p:cNvSpPr>
          <p:nvPr/>
        </p:nvSpPr>
        <p:spPr>
          <a:xfrm>
            <a:off x="1616326" y="3887965"/>
            <a:ext cx="1276593" cy="646331"/>
          </a:xfrm>
          <a:prstGeom prst="rect">
            <a:avLst/>
          </a:prstGeom>
          <a:noFill/>
        </p:spPr>
        <p:txBody>
          <a:bodyPr wrap="square" rtlCol="0">
            <a:spAutoFit/>
          </a:bodyPr>
          <a:lstStyle>
            <a:defPPr>
              <a:defRPr lang="zh-CN"/>
            </a:defPPr>
            <a:lvl1pPr defTabSz="457200">
              <a:defRPr kumimoji="1" sz="2400">
                <a:solidFill>
                  <a:schemeClr val="tx1">
                    <a:lumMod val="75000"/>
                    <a:lumOff val="25000"/>
                  </a:schemeClr>
                </a:solidFill>
                <a:latin typeface="优设标题黑" panose="00000500000000000000" pitchFamily="2" charset="-122"/>
                <a:ea typeface="优设标题黑" panose="00000500000000000000" pitchFamily="2" charset="-122"/>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zh-CN" altLang="en-US" sz="1800" dirty="0">
                <a:latin typeface="思源黑体 CN Bold" panose="020B0800000000000000" pitchFamily="34" charset="-122"/>
                <a:ea typeface="思源黑体 CN Bold" panose="020B0800000000000000" pitchFamily="34" charset="-122"/>
                <a:sym typeface="Arial" panose="020B0604020202020204" pitchFamily="34" charset="0"/>
              </a:rPr>
              <a:t>标题文字添加</a:t>
            </a:r>
            <a:endParaRPr lang="en-US" sz="1800" dirty="0">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5" name="Freeform 15">
            <a:extLst>
              <a:ext uri="{FF2B5EF4-FFF2-40B4-BE49-F238E27FC236}">
                <a16:creationId xmlns:a16="http://schemas.microsoft.com/office/drawing/2014/main" id="{31ED5B17-04AE-4279-8CEA-38430E625B82}"/>
              </a:ext>
            </a:extLst>
          </p:cNvPr>
          <p:cNvSpPr>
            <a:spLocks noEditPoints="1"/>
          </p:cNvSpPr>
          <p:nvPr/>
        </p:nvSpPr>
        <p:spPr bwMode="auto">
          <a:xfrm>
            <a:off x="3169199" y="5156813"/>
            <a:ext cx="209002" cy="208763"/>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ysClr val="window" lastClr="FFFFFF"/>
          </a:solidFill>
          <a:ln>
            <a:noFill/>
          </a:ln>
        </p:spPr>
        <p:txBody>
          <a:bodyPr vert="horz" wrap="square" lIns="105484" tIns="52741" rIns="105484" bIns="52741" numCol="1" anchor="t" anchorCtr="0" compatLnSpc="1">
            <a:prstTxWarp prst="textNoShape">
              <a:avLst/>
            </a:prstTxWarp>
          </a:bodyPr>
          <a:lstStyle/>
          <a:p>
            <a:pPr marL="0" marR="0" lvl="0" indent="0" algn="just" defTabSz="914400" eaLnBrk="1" fontAlgn="base"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6" name="Freeform 23">
            <a:extLst>
              <a:ext uri="{FF2B5EF4-FFF2-40B4-BE49-F238E27FC236}">
                <a16:creationId xmlns:a16="http://schemas.microsoft.com/office/drawing/2014/main" id="{05F8D8C6-0560-45B9-996E-996411E5409D}"/>
              </a:ext>
            </a:extLst>
          </p:cNvPr>
          <p:cNvSpPr>
            <a:spLocks noEditPoints="1"/>
          </p:cNvSpPr>
          <p:nvPr/>
        </p:nvSpPr>
        <p:spPr bwMode="auto">
          <a:xfrm>
            <a:off x="3075065" y="5062566"/>
            <a:ext cx="397263" cy="39726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ysClr val="window" lastClr="FFFFFF"/>
          </a:solidFill>
          <a:ln>
            <a:noFill/>
          </a:ln>
        </p:spPr>
        <p:txBody>
          <a:bodyPr vert="horz" wrap="square" lIns="105484" tIns="52741" rIns="105484" bIns="52741" numCol="1" anchor="t" anchorCtr="0" compatLnSpc="1">
            <a:prstTxWarp prst="textNoShape">
              <a:avLst/>
            </a:prstTxWarp>
          </a:bodyPr>
          <a:lstStyle/>
          <a:p>
            <a:pPr marL="0" marR="0" lvl="0" indent="0" algn="just" defTabSz="914400" eaLnBrk="1" fontAlgn="base"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3" name="Freeform 19">
            <a:extLst>
              <a:ext uri="{FF2B5EF4-FFF2-40B4-BE49-F238E27FC236}">
                <a16:creationId xmlns:a16="http://schemas.microsoft.com/office/drawing/2014/main" id="{4351FF87-5A1D-422C-AE4D-F6D47BB35A7A}"/>
              </a:ext>
            </a:extLst>
          </p:cNvPr>
          <p:cNvSpPr>
            <a:spLocks noEditPoints="1"/>
          </p:cNvSpPr>
          <p:nvPr/>
        </p:nvSpPr>
        <p:spPr bwMode="auto">
          <a:xfrm>
            <a:off x="3211971" y="2412166"/>
            <a:ext cx="293002" cy="235703"/>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ysClr val="window" lastClr="FFFFFF"/>
          </a:solidFill>
          <a:ln>
            <a:noFill/>
          </a:ln>
        </p:spPr>
        <p:txBody>
          <a:bodyPr vert="horz" wrap="square" lIns="105484" tIns="52741" rIns="105484" bIns="52741" numCol="1" anchor="t" anchorCtr="0" compatLnSpc="1">
            <a:prstTxWarp prst="textNoShape">
              <a:avLst/>
            </a:prstTxWarp>
          </a:bodyPr>
          <a:lstStyle/>
          <a:p>
            <a:pPr marL="0" marR="0" lvl="0" indent="0" algn="just" defTabSz="914400" eaLnBrk="1" fontAlgn="base"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4" name="Freeform 23">
            <a:extLst>
              <a:ext uri="{FF2B5EF4-FFF2-40B4-BE49-F238E27FC236}">
                <a16:creationId xmlns:a16="http://schemas.microsoft.com/office/drawing/2014/main" id="{4E448757-4BB6-4905-AEE1-5D7EFA566B6D}"/>
              </a:ext>
            </a:extLst>
          </p:cNvPr>
          <p:cNvSpPr>
            <a:spLocks noEditPoints="1"/>
          </p:cNvSpPr>
          <p:nvPr/>
        </p:nvSpPr>
        <p:spPr bwMode="auto">
          <a:xfrm>
            <a:off x="3073175" y="2244721"/>
            <a:ext cx="570593" cy="5705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ysClr val="window" lastClr="FFFFFF"/>
          </a:solidFill>
          <a:ln>
            <a:noFill/>
          </a:ln>
        </p:spPr>
        <p:txBody>
          <a:bodyPr vert="horz" wrap="square" lIns="105484" tIns="52741" rIns="105484" bIns="52741" numCol="1" anchor="t" anchorCtr="0" compatLnSpc="1">
            <a:prstTxWarp prst="textNoShape">
              <a:avLst/>
            </a:prstTxWarp>
          </a:bodyPr>
          <a:lstStyle/>
          <a:p>
            <a:pPr marL="0" marR="0" lvl="0" indent="0" algn="just" defTabSz="914400" eaLnBrk="1" fontAlgn="base"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1" name="Freeform 24">
            <a:extLst>
              <a:ext uri="{FF2B5EF4-FFF2-40B4-BE49-F238E27FC236}">
                <a16:creationId xmlns:a16="http://schemas.microsoft.com/office/drawing/2014/main" id="{AC468464-4674-4E91-923A-2A974B06A2D8}"/>
              </a:ext>
            </a:extLst>
          </p:cNvPr>
          <p:cNvSpPr>
            <a:spLocks noEditPoints="1"/>
          </p:cNvSpPr>
          <p:nvPr/>
        </p:nvSpPr>
        <p:spPr bwMode="auto">
          <a:xfrm>
            <a:off x="3935885" y="3934328"/>
            <a:ext cx="397263" cy="39726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ysClr val="window" lastClr="FFFFFF"/>
          </a:solidFill>
          <a:ln>
            <a:noFill/>
          </a:ln>
        </p:spPr>
        <p:txBody>
          <a:bodyPr vert="horz" wrap="square" lIns="105484" tIns="52741" rIns="105484" bIns="52741" numCol="1" anchor="t" anchorCtr="0" compatLnSpc="1">
            <a:prstTxWarp prst="textNoShape">
              <a:avLst/>
            </a:prstTxWarp>
          </a:bodyPr>
          <a:lstStyle/>
          <a:p>
            <a:pPr marL="0" marR="0" lvl="0" indent="0" algn="just" defTabSz="914400" eaLnBrk="1" fontAlgn="base"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2" name="Freeform 27">
            <a:extLst>
              <a:ext uri="{FF2B5EF4-FFF2-40B4-BE49-F238E27FC236}">
                <a16:creationId xmlns:a16="http://schemas.microsoft.com/office/drawing/2014/main" id="{A086EAC2-8838-4BFD-84E1-A19F3C2A8031}"/>
              </a:ext>
            </a:extLst>
          </p:cNvPr>
          <p:cNvSpPr>
            <a:spLocks noEditPoints="1"/>
          </p:cNvSpPr>
          <p:nvPr/>
        </p:nvSpPr>
        <p:spPr bwMode="auto">
          <a:xfrm>
            <a:off x="4065384" y="4042080"/>
            <a:ext cx="138266" cy="181760"/>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ysClr val="window" lastClr="FFFFFF"/>
          </a:solidFill>
          <a:ln>
            <a:noFill/>
          </a:ln>
        </p:spPr>
        <p:txBody>
          <a:bodyPr vert="horz" wrap="square" lIns="105484" tIns="52741" rIns="105484" bIns="52741" numCol="1" anchor="t" anchorCtr="0" compatLnSpc="1">
            <a:prstTxWarp prst="textNoShape">
              <a:avLst/>
            </a:prstTxWarp>
          </a:bodyPr>
          <a:lstStyle/>
          <a:p>
            <a:pPr marL="0" marR="0" lvl="0" indent="0" algn="just" defTabSz="914400" eaLnBrk="1" fontAlgn="base"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dirty="0">
              <a:ln>
                <a:noFill/>
              </a:ln>
              <a:solidFill>
                <a:prstClr val="white">
                  <a:lumMod val="65000"/>
                </a:prstClr>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7" name="文本框 36">
            <a:extLst>
              <a:ext uri="{FF2B5EF4-FFF2-40B4-BE49-F238E27FC236}">
                <a16:creationId xmlns:a16="http://schemas.microsoft.com/office/drawing/2014/main" id="{F9388EF0-5284-449E-B959-97F62A8BF756}"/>
              </a:ext>
            </a:extLst>
          </p:cNvPr>
          <p:cNvSpPr txBox="1"/>
          <p:nvPr/>
        </p:nvSpPr>
        <p:spPr>
          <a:xfrm>
            <a:off x="7219371" y="5163763"/>
            <a:ext cx="3839154"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a:t>
            </a:r>
            <a:endParaRPr lang="en-US" altLang="zh-CN" sz="1200" dirty="0">
              <a:solidFill>
                <a:srgbClr val="595959"/>
              </a:solidFill>
              <a:latin typeface="思源黑体 CN Light" panose="020B0300000000000000" pitchFamily="34" charset="-122"/>
              <a:ea typeface="思源黑体 CN Light" panose="020B0300000000000000" pitchFamily="34" charset="-122"/>
            </a:endParaRPr>
          </a:p>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38" name="文本框 37">
            <a:extLst>
              <a:ext uri="{FF2B5EF4-FFF2-40B4-BE49-F238E27FC236}">
                <a16:creationId xmlns:a16="http://schemas.microsoft.com/office/drawing/2014/main" id="{9663EAE7-9548-4D6E-AB2A-5CB5227580A1}"/>
              </a:ext>
            </a:extLst>
          </p:cNvPr>
          <p:cNvSpPr txBox="1"/>
          <p:nvPr/>
        </p:nvSpPr>
        <p:spPr>
          <a:xfrm>
            <a:off x="7205456" y="4779505"/>
            <a:ext cx="2245150" cy="400110"/>
          </a:xfrm>
          <a:prstGeom prst="rect">
            <a:avLst/>
          </a:prstGeom>
          <a:noFill/>
        </p:spPr>
        <p:txBody>
          <a:bodyPr wrap="square" rtlCol="0">
            <a:spAutoFit/>
          </a:bodyPr>
          <a:lstStyle/>
          <a:p>
            <a:pPr defTabSz="457200"/>
            <a:r>
              <a:rPr kumimoji="1" lang="zh-CN" altLang="en-US" sz="2000">
                <a:solidFill>
                  <a:srgbClr val="C66626"/>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rgbClr val="C66626"/>
              </a:solidFill>
              <a:latin typeface="思源黑体 CN Bold" panose="020B0800000000000000" pitchFamily="34" charset="-122"/>
              <a:ea typeface="思源黑体 CN Bold" panose="020B0800000000000000" pitchFamily="34" charset="-122"/>
            </a:endParaRPr>
          </a:p>
        </p:txBody>
      </p:sp>
      <p:sp>
        <p:nvSpPr>
          <p:cNvPr id="39" name="图标">
            <a:extLst>
              <a:ext uri="{FF2B5EF4-FFF2-40B4-BE49-F238E27FC236}">
                <a16:creationId xmlns:a16="http://schemas.microsoft.com/office/drawing/2014/main" id="{2DBAA5BD-A779-419E-82A7-1D814FE5C8EA}"/>
              </a:ext>
            </a:extLst>
          </p:cNvPr>
          <p:cNvSpPr/>
          <p:nvPr/>
        </p:nvSpPr>
        <p:spPr>
          <a:xfrm>
            <a:off x="6319879" y="4790034"/>
            <a:ext cx="674094" cy="688368"/>
          </a:xfrm>
          <a:prstGeom prst="ellipse">
            <a:avLst/>
          </a:prstGeom>
          <a:gradFill>
            <a:gsLst>
              <a:gs pos="0">
                <a:srgbClr val="FFFFFF"/>
              </a:gs>
              <a:gs pos="100000">
                <a:sysClr val="window" lastClr="FFFFFF">
                  <a:lumMod val="95000"/>
                </a:sysClr>
              </a:gs>
            </a:gsLst>
            <a:lin ang="15000000" scaled="0"/>
          </a:gradFill>
          <a:ln w="25400" cap="flat" cmpd="sng" algn="ctr">
            <a:gradFill>
              <a:gsLst>
                <a:gs pos="0">
                  <a:sysClr val="window" lastClr="FFFFFF"/>
                </a:gs>
                <a:gs pos="100000">
                  <a:sysClr val="window" lastClr="FFFFFF">
                    <a:lumMod val="95000"/>
                  </a:sysClr>
                </a:gs>
              </a:gsLst>
              <a:lin ang="5400000" scaled="1"/>
            </a:gradFill>
            <a:prstDash val="solid"/>
            <a:miter lim="800000"/>
          </a:ln>
          <a:effectLst>
            <a:outerShdw blurRad="63500" sx="103000" sy="103000" algn="c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宋体" panose="02010600030101010101" pitchFamily="2" charset="-122"/>
              <a:cs typeface="+mn-cs"/>
            </a:endParaRPr>
          </a:p>
        </p:txBody>
      </p:sp>
      <p:sp>
        <p:nvSpPr>
          <p:cNvPr id="40" name="图标">
            <a:extLst>
              <a:ext uri="{FF2B5EF4-FFF2-40B4-BE49-F238E27FC236}">
                <a16:creationId xmlns:a16="http://schemas.microsoft.com/office/drawing/2014/main" id="{5B64333D-7A7C-4838-ADE2-5572A92C28D1}"/>
              </a:ext>
            </a:extLst>
          </p:cNvPr>
          <p:cNvSpPr/>
          <p:nvPr/>
        </p:nvSpPr>
        <p:spPr>
          <a:xfrm>
            <a:off x="6358868" y="4829849"/>
            <a:ext cx="596116" cy="608738"/>
          </a:xfrm>
          <a:prstGeom prst="ellipse">
            <a:avLst/>
          </a:prstGeom>
          <a:solidFill>
            <a:srgbClr val="C66626"/>
          </a:solidFill>
          <a:ln w="28575">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宋体" panose="02010600030101010101" pitchFamily="2" charset="-122"/>
            </a:endParaRPr>
          </a:p>
        </p:txBody>
      </p:sp>
      <p:sp>
        <p:nvSpPr>
          <p:cNvPr id="41" name="target_126420">
            <a:extLst>
              <a:ext uri="{FF2B5EF4-FFF2-40B4-BE49-F238E27FC236}">
                <a16:creationId xmlns:a16="http://schemas.microsoft.com/office/drawing/2014/main" id="{0B6C30E6-0670-4587-8FE5-7CE432C2ED14}"/>
              </a:ext>
            </a:extLst>
          </p:cNvPr>
          <p:cNvSpPr>
            <a:spLocks noChangeAspect="1"/>
          </p:cNvSpPr>
          <p:nvPr/>
        </p:nvSpPr>
        <p:spPr bwMode="auto">
          <a:xfrm>
            <a:off x="6453555" y="4931228"/>
            <a:ext cx="406742" cy="405980"/>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bg1"/>
          </a:solidFill>
          <a:ln>
            <a:noFill/>
          </a:ln>
        </p:spPr>
      </p:sp>
      <p:sp>
        <p:nvSpPr>
          <p:cNvPr id="43" name="文本框 42">
            <a:extLst>
              <a:ext uri="{FF2B5EF4-FFF2-40B4-BE49-F238E27FC236}">
                <a16:creationId xmlns:a16="http://schemas.microsoft.com/office/drawing/2014/main" id="{4743845B-97AD-44C5-9F34-D4B6A08D5994}"/>
              </a:ext>
            </a:extLst>
          </p:cNvPr>
          <p:cNvSpPr txBox="1"/>
          <p:nvPr/>
        </p:nvSpPr>
        <p:spPr>
          <a:xfrm>
            <a:off x="7217322" y="3712492"/>
            <a:ext cx="3839154"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a:t>
            </a:r>
            <a:endParaRPr lang="en-US" altLang="zh-CN" sz="1200" dirty="0">
              <a:solidFill>
                <a:srgbClr val="595959"/>
              </a:solidFill>
              <a:latin typeface="思源黑体 CN Light" panose="020B0300000000000000" pitchFamily="34" charset="-122"/>
              <a:ea typeface="思源黑体 CN Light" panose="020B0300000000000000" pitchFamily="34" charset="-122"/>
            </a:endParaRPr>
          </a:p>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44" name="文本框 43">
            <a:extLst>
              <a:ext uri="{FF2B5EF4-FFF2-40B4-BE49-F238E27FC236}">
                <a16:creationId xmlns:a16="http://schemas.microsoft.com/office/drawing/2014/main" id="{0E292552-44C8-4DA7-AE1E-A76895D64FA2}"/>
              </a:ext>
            </a:extLst>
          </p:cNvPr>
          <p:cNvSpPr txBox="1"/>
          <p:nvPr/>
        </p:nvSpPr>
        <p:spPr>
          <a:xfrm>
            <a:off x="7203407" y="3328234"/>
            <a:ext cx="2245150" cy="400110"/>
          </a:xfrm>
          <a:prstGeom prst="rect">
            <a:avLst/>
          </a:prstGeom>
          <a:noFill/>
        </p:spPr>
        <p:txBody>
          <a:bodyPr wrap="square" rtlCol="0">
            <a:spAutoFit/>
          </a:bodyPr>
          <a:lstStyle/>
          <a:p>
            <a:pPr defTabSz="457200"/>
            <a:r>
              <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45" name="图标">
            <a:extLst>
              <a:ext uri="{FF2B5EF4-FFF2-40B4-BE49-F238E27FC236}">
                <a16:creationId xmlns:a16="http://schemas.microsoft.com/office/drawing/2014/main" id="{52EDCB05-F0D7-4DB4-A0F9-4CE978B87D83}"/>
              </a:ext>
            </a:extLst>
          </p:cNvPr>
          <p:cNvSpPr/>
          <p:nvPr/>
        </p:nvSpPr>
        <p:spPr>
          <a:xfrm>
            <a:off x="6319879" y="3436422"/>
            <a:ext cx="674094" cy="688368"/>
          </a:xfrm>
          <a:prstGeom prst="ellipse">
            <a:avLst/>
          </a:prstGeom>
          <a:gradFill>
            <a:gsLst>
              <a:gs pos="0">
                <a:srgbClr val="FFFFFF"/>
              </a:gs>
              <a:gs pos="100000">
                <a:sysClr val="window" lastClr="FFFFFF">
                  <a:lumMod val="95000"/>
                </a:sysClr>
              </a:gs>
            </a:gsLst>
            <a:lin ang="15000000" scaled="0"/>
          </a:gradFill>
          <a:ln w="25400" cap="flat" cmpd="sng" algn="ctr">
            <a:gradFill>
              <a:gsLst>
                <a:gs pos="0">
                  <a:sysClr val="window" lastClr="FFFFFF"/>
                </a:gs>
                <a:gs pos="100000">
                  <a:sysClr val="window" lastClr="FFFFFF">
                    <a:lumMod val="95000"/>
                  </a:sysClr>
                </a:gs>
              </a:gsLst>
              <a:lin ang="5400000" scaled="1"/>
            </a:gradFill>
            <a:prstDash val="solid"/>
            <a:miter lim="800000"/>
          </a:ln>
          <a:effectLst>
            <a:outerShdw blurRad="63500" sx="103000" sy="103000" algn="c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宋体" panose="02010600030101010101" pitchFamily="2" charset="-122"/>
              <a:cs typeface="+mn-cs"/>
            </a:endParaRPr>
          </a:p>
        </p:txBody>
      </p:sp>
      <p:sp>
        <p:nvSpPr>
          <p:cNvPr id="46" name="图标">
            <a:extLst>
              <a:ext uri="{FF2B5EF4-FFF2-40B4-BE49-F238E27FC236}">
                <a16:creationId xmlns:a16="http://schemas.microsoft.com/office/drawing/2014/main" id="{E37DA2E5-1B42-44BF-A92C-A6B9777E5A13}"/>
              </a:ext>
            </a:extLst>
          </p:cNvPr>
          <p:cNvSpPr/>
          <p:nvPr/>
        </p:nvSpPr>
        <p:spPr>
          <a:xfrm>
            <a:off x="6358868" y="3476237"/>
            <a:ext cx="596116" cy="608738"/>
          </a:xfrm>
          <a:prstGeom prst="ellipse">
            <a:avLst/>
          </a:prstGeom>
          <a:solidFill>
            <a:srgbClr val="365DA4"/>
          </a:solidFill>
          <a:ln w="28575">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宋体" panose="02010600030101010101" pitchFamily="2" charset="-122"/>
            </a:endParaRPr>
          </a:p>
        </p:txBody>
      </p:sp>
      <p:sp>
        <p:nvSpPr>
          <p:cNvPr id="47" name="bar-chart-and-polyline_2075">
            <a:extLst>
              <a:ext uri="{FF2B5EF4-FFF2-40B4-BE49-F238E27FC236}">
                <a16:creationId xmlns:a16="http://schemas.microsoft.com/office/drawing/2014/main" id="{0FABFE60-118F-41E3-8AEF-DE990B18593C}"/>
              </a:ext>
            </a:extLst>
          </p:cNvPr>
          <p:cNvSpPr>
            <a:spLocks noChangeAspect="1"/>
          </p:cNvSpPr>
          <p:nvPr/>
        </p:nvSpPr>
        <p:spPr bwMode="auto">
          <a:xfrm>
            <a:off x="6490149" y="3650025"/>
            <a:ext cx="333554" cy="261162"/>
          </a:xfrm>
          <a:custGeom>
            <a:avLst/>
            <a:gdLst>
              <a:gd name="connsiteX0" fmla="*/ 474067 w 538647"/>
              <a:gd name="connsiteY0" fmla="*/ 243115 h 421745"/>
              <a:gd name="connsiteX1" fmla="*/ 532189 w 538647"/>
              <a:gd name="connsiteY1" fmla="*/ 243115 h 421745"/>
              <a:gd name="connsiteX2" fmla="*/ 538647 w 538647"/>
              <a:gd name="connsiteY2" fmla="*/ 251724 h 421745"/>
              <a:gd name="connsiteX3" fmla="*/ 538647 w 538647"/>
              <a:gd name="connsiteY3" fmla="*/ 415289 h 421745"/>
              <a:gd name="connsiteX4" fmla="*/ 532189 w 538647"/>
              <a:gd name="connsiteY4" fmla="*/ 421745 h 421745"/>
              <a:gd name="connsiteX5" fmla="*/ 474067 w 538647"/>
              <a:gd name="connsiteY5" fmla="*/ 421745 h 421745"/>
              <a:gd name="connsiteX6" fmla="*/ 467609 w 538647"/>
              <a:gd name="connsiteY6" fmla="*/ 415289 h 421745"/>
              <a:gd name="connsiteX7" fmla="*/ 467609 w 538647"/>
              <a:gd name="connsiteY7" fmla="*/ 251724 h 421745"/>
              <a:gd name="connsiteX8" fmla="*/ 474067 w 538647"/>
              <a:gd name="connsiteY8" fmla="*/ 243115 h 421745"/>
              <a:gd name="connsiteX9" fmla="*/ 8601 w 538647"/>
              <a:gd name="connsiteY9" fmla="*/ 243115 h 421745"/>
              <a:gd name="connsiteX10" fmla="*/ 64506 w 538647"/>
              <a:gd name="connsiteY10" fmla="*/ 243115 h 421745"/>
              <a:gd name="connsiteX11" fmla="*/ 73107 w 538647"/>
              <a:gd name="connsiteY11" fmla="*/ 251724 h 421745"/>
              <a:gd name="connsiteX12" fmla="*/ 73107 w 538647"/>
              <a:gd name="connsiteY12" fmla="*/ 415289 h 421745"/>
              <a:gd name="connsiteX13" fmla="*/ 64506 w 538647"/>
              <a:gd name="connsiteY13" fmla="*/ 421745 h 421745"/>
              <a:gd name="connsiteX14" fmla="*/ 8601 w 538647"/>
              <a:gd name="connsiteY14" fmla="*/ 421745 h 421745"/>
              <a:gd name="connsiteX15" fmla="*/ 0 w 538647"/>
              <a:gd name="connsiteY15" fmla="*/ 415289 h 421745"/>
              <a:gd name="connsiteX16" fmla="*/ 0 w 538647"/>
              <a:gd name="connsiteY16" fmla="*/ 251724 h 421745"/>
              <a:gd name="connsiteX17" fmla="*/ 8601 w 538647"/>
              <a:gd name="connsiteY17" fmla="*/ 243115 h 421745"/>
              <a:gd name="connsiteX18" fmla="*/ 230607 w 538647"/>
              <a:gd name="connsiteY18" fmla="*/ 206562 h 421745"/>
              <a:gd name="connsiteX19" fmla="*/ 286577 w 538647"/>
              <a:gd name="connsiteY19" fmla="*/ 206562 h 421745"/>
              <a:gd name="connsiteX20" fmla="*/ 295187 w 538647"/>
              <a:gd name="connsiteY20" fmla="*/ 215169 h 421745"/>
              <a:gd name="connsiteX21" fmla="*/ 295187 w 538647"/>
              <a:gd name="connsiteY21" fmla="*/ 415290 h 421745"/>
              <a:gd name="connsiteX22" fmla="*/ 286577 w 538647"/>
              <a:gd name="connsiteY22" fmla="*/ 421745 h 421745"/>
              <a:gd name="connsiteX23" fmla="*/ 230607 w 538647"/>
              <a:gd name="connsiteY23" fmla="*/ 421745 h 421745"/>
              <a:gd name="connsiteX24" fmla="*/ 224149 w 538647"/>
              <a:gd name="connsiteY24" fmla="*/ 415290 h 421745"/>
              <a:gd name="connsiteX25" fmla="*/ 224149 w 538647"/>
              <a:gd name="connsiteY25" fmla="*/ 215169 h 421745"/>
              <a:gd name="connsiteX26" fmla="*/ 230607 w 538647"/>
              <a:gd name="connsiteY26" fmla="*/ 206562 h 421745"/>
              <a:gd name="connsiteX27" fmla="*/ 353445 w 538647"/>
              <a:gd name="connsiteY27" fmla="*/ 148628 h 421745"/>
              <a:gd name="connsiteX28" fmla="*/ 409350 w 538647"/>
              <a:gd name="connsiteY28" fmla="*/ 148628 h 421745"/>
              <a:gd name="connsiteX29" fmla="*/ 417951 w 538647"/>
              <a:gd name="connsiteY29" fmla="*/ 157230 h 421745"/>
              <a:gd name="connsiteX30" fmla="*/ 417951 w 538647"/>
              <a:gd name="connsiteY30" fmla="*/ 415293 h 421745"/>
              <a:gd name="connsiteX31" fmla="*/ 409350 w 538647"/>
              <a:gd name="connsiteY31" fmla="*/ 421745 h 421745"/>
              <a:gd name="connsiteX32" fmla="*/ 353445 w 538647"/>
              <a:gd name="connsiteY32" fmla="*/ 421745 h 421745"/>
              <a:gd name="connsiteX33" fmla="*/ 344844 w 538647"/>
              <a:gd name="connsiteY33" fmla="*/ 415293 h 421745"/>
              <a:gd name="connsiteX34" fmla="*/ 344844 w 538647"/>
              <a:gd name="connsiteY34" fmla="*/ 157230 h 421745"/>
              <a:gd name="connsiteX35" fmla="*/ 353445 w 538647"/>
              <a:gd name="connsiteY35" fmla="*/ 148628 h 421745"/>
              <a:gd name="connsiteX36" fmla="*/ 111980 w 538647"/>
              <a:gd name="connsiteY36" fmla="*/ 148628 h 421745"/>
              <a:gd name="connsiteX37" fmla="*/ 170102 w 538647"/>
              <a:gd name="connsiteY37" fmla="*/ 148628 h 421745"/>
              <a:gd name="connsiteX38" fmla="*/ 176560 w 538647"/>
              <a:gd name="connsiteY38" fmla="*/ 157230 h 421745"/>
              <a:gd name="connsiteX39" fmla="*/ 176560 w 538647"/>
              <a:gd name="connsiteY39" fmla="*/ 415293 h 421745"/>
              <a:gd name="connsiteX40" fmla="*/ 170102 w 538647"/>
              <a:gd name="connsiteY40" fmla="*/ 421745 h 421745"/>
              <a:gd name="connsiteX41" fmla="*/ 111980 w 538647"/>
              <a:gd name="connsiteY41" fmla="*/ 421745 h 421745"/>
              <a:gd name="connsiteX42" fmla="*/ 105522 w 538647"/>
              <a:gd name="connsiteY42" fmla="*/ 415293 h 421745"/>
              <a:gd name="connsiteX43" fmla="*/ 105522 w 538647"/>
              <a:gd name="connsiteY43" fmla="*/ 157230 h 421745"/>
              <a:gd name="connsiteX44" fmla="*/ 111980 w 538647"/>
              <a:gd name="connsiteY44" fmla="*/ 148628 h 421745"/>
              <a:gd name="connsiteX45" fmla="*/ 142224 w 538647"/>
              <a:gd name="connsiteY45" fmla="*/ 0 h 421745"/>
              <a:gd name="connsiteX46" fmla="*/ 172373 w 538647"/>
              <a:gd name="connsiteY46" fmla="*/ 30141 h 421745"/>
              <a:gd name="connsiteX47" fmla="*/ 234825 w 538647"/>
              <a:gd name="connsiteY47" fmla="*/ 66741 h 421745"/>
              <a:gd name="connsiteX48" fmla="*/ 254207 w 538647"/>
              <a:gd name="connsiteY48" fmla="*/ 60283 h 421745"/>
              <a:gd name="connsiteX49" fmla="*/ 277896 w 538647"/>
              <a:gd name="connsiteY49" fmla="*/ 73200 h 421745"/>
              <a:gd name="connsiteX50" fmla="*/ 357576 w 538647"/>
              <a:gd name="connsiteY50" fmla="*/ 49518 h 421745"/>
              <a:gd name="connsiteX51" fmla="*/ 387725 w 538647"/>
              <a:gd name="connsiteY51" fmla="*/ 21530 h 421745"/>
              <a:gd name="connsiteX52" fmla="*/ 417874 w 538647"/>
              <a:gd name="connsiteY52" fmla="*/ 51671 h 421745"/>
              <a:gd name="connsiteX53" fmla="*/ 417874 w 538647"/>
              <a:gd name="connsiteY53" fmla="*/ 58130 h 421745"/>
              <a:gd name="connsiteX54" fmla="*/ 484633 w 538647"/>
              <a:gd name="connsiteY54" fmla="*/ 103341 h 421745"/>
              <a:gd name="connsiteX55" fmla="*/ 504015 w 538647"/>
              <a:gd name="connsiteY55" fmla="*/ 99036 h 421745"/>
              <a:gd name="connsiteX56" fmla="*/ 534164 w 538647"/>
              <a:gd name="connsiteY56" fmla="*/ 129177 h 421745"/>
              <a:gd name="connsiteX57" fmla="*/ 504015 w 538647"/>
              <a:gd name="connsiteY57" fmla="*/ 159318 h 421745"/>
              <a:gd name="connsiteX58" fmla="*/ 473866 w 538647"/>
              <a:gd name="connsiteY58" fmla="*/ 129177 h 421745"/>
              <a:gd name="connsiteX59" fmla="*/ 473866 w 538647"/>
              <a:gd name="connsiteY59" fmla="*/ 120565 h 421745"/>
              <a:gd name="connsiteX60" fmla="*/ 407107 w 538647"/>
              <a:gd name="connsiteY60" fmla="*/ 75353 h 421745"/>
              <a:gd name="connsiteX61" fmla="*/ 387725 w 538647"/>
              <a:gd name="connsiteY61" fmla="*/ 81812 h 421745"/>
              <a:gd name="connsiteX62" fmla="*/ 364036 w 538647"/>
              <a:gd name="connsiteY62" fmla="*/ 68894 h 421745"/>
              <a:gd name="connsiteX63" fmla="*/ 282203 w 538647"/>
              <a:gd name="connsiteY63" fmla="*/ 92577 h 421745"/>
              <a:gd name="connsiteX64" fmla="*/ 254207 w 538647"/>
              <a:gd name="connsiteY64" fmla="*/ 120565 h 421745"/>
              <a:gd name="connsiteX65" fmla="*/ 224058 w 538647"/>
              <a:gd name="connsiteY65" fmla="*/ 90424 h 421745"/>
              <a:gd name="connsiteX66" fmla="*/ 224058 w 538647"/>
              <a:gd name="connsiteY66" fmla="*/ 83965 h 421745"/>
              <a:gd name="connsiteX67" fmla="*/ 163759 w 538647"/>
              <a:gd name="connsiteY67" fmla="*/ 49518 h 421745"/>
              <a:gd name="connsiteX68" fmla="*/ 142224 w 538647"/>
              <a:gd name="connsiteY68" fmla="*/ 60283 h 421745"/>
              <a:gd name="connsiteX69" fmla="*/ 129303 w 538647"/>
              <a:gd name="connsiteY69" fmla="*/ 58130 h 421745"/>
              <a:gd name="connsiteX70" fmla="*/ 64697 w 538647"/>
              <a:gd name="connsiteY70" fmla="*/ 103341 h 421745"/>
              <a:gd name="connsiteX71" fmla="*/ 66851 w 538647"/>
              <a:gd name="connsiteY71" fmla="*/ 111953 h 421745"/>
              <a:gd name="connsiteX72" fmla="*/ 36702 w 538647"/>
              <a:gd name="connsiteY72" fmla="*/ 142095 h 421745"/>
              <a:gd name="connsiteX73" fmla="*/ 6552 w 538647"/>
              <a:gd name="connsiteY73" fmla="*/ 111953 h 421745"/>
              <a:gd name="connsiteX74" fmla="*/ 36702 w 538647"/>
              <a:gd name="connsiteY74" fmla="*/ 81812 h 421745"/>
              <a:gd name="connsiteX75" fmla="*/ 53930 w 538647"/>
              <a:gd name="connsiteY75" fmla="*/ 86118 h 421745"/>
              <a:gd name="connsiteX76" fmla="*/ 114228 w 538647"/>
              <a:gd name="connsiteY76" fmla="*/ 43059 h 421745"/>
              <a:gd name="connsiteX77" fmla="*/ 112075 w 538647"/>
              <a:gd name="connsiteY77" fmla="*/ 30141 h 421745"/>
              <a:gd name="connsiteX78" fmla="*/ 142224 w 538647"/>
              <a:gd name="connsiteY78" fmla="*/ 0 h 42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38647" h="421745">
                <a:moveTo>
                  <a:pt x="474067" y="243115"/>
                </a:moveTo>
                <a:lnTo>
                  <a:pt x="532189" y="243115"/>
                </a:lnTo>
                <a:cubicBezTo>
                  <a:pt x="536495" y="243115"/>
                  <a:pt x="538647" y="247419"/>
                  <a:pt x="538647" y="251724"/>
                </a:cubicBezTo>
                <a:lnTo>
                  <a:pt x="538647" y="415289"/>
                </a:lnTo>
                <a:cubicBezTo>
                  <a:pt x="538647" y="419593"/>
                  <a:pt x="536495" y="421745"/>
                  <a:pt x="532189" y="421745"/>
                </a:cubicBezTo>
                <a:lnTo>
                  <a:pt x="474067" y="421745"/>
                </a:lnTo>
                <a:cubicBezTo>
                  <a:pt x="469762" y="421745"/>
                  <a:pt x="467609" y="419593"/>
                  <a:pt x="467609" y="415289"/>
                </a:cubicBezTo>
                <a:lnTo>
                  <a:pt x="467609" y="251724"/>
                </a:lnTo>
                <a:cubicBezTo>
                  <a:pt x="467609" y="247419"/>
                  <a:pt x="469762" y="243115"/>
                  <a:pt x="474067" y="243115"/>
                </a:cubicBezTo>
                <a:close/>
                <a:moveTo>
                  <a:pt x="8601" y="243115"/>
                </a:moveTo>
                <a:lnTo>
                  <a:pt x="64506" y="243115"/>
                </a:lnTo>
                <a:cubicBezTo>
                  <a:pt x="68807" y="243115"/>
                  <a:pt x="73107" y="247419"/>
                  <a:pt x="73107" y="251724"/>
                </a:cubicBezTo>
                <a:lnTo>
                  <a:pt x="73107" y="415289"/>
                </a:lnTo>
                <a:cubicBezTo>
                  <a:pt x="73107" y="419593"/>
                  <a:pt x="68807" y="421745"/>
                  <a:pt x="64506" y="421745"/>
                </a:cubicBezTo>
                <a:lnTo>
                  <a:pt x="8601" y="421745"/>
                </a:lnTo>
                <a:cubicBezTo>
                  <a:pt x="4300" y="421745"/>
                  <a:pt x="0" y="419593"/>
                  <a:pt x="0" y="415289"/>
                </a:cubicBezTo>
                <a:lnTo>
                  <a:pt x="0" y="251724"/>
                </a:lnTo>
                <a:cubicBezTo>
                  <a:pt x="0" y="247419"/>
                  <a:pt x="4300" y="243115"/>
                  <a:pt x="8601" y="243115"/>
                </a:cubicBezTo>
                <a:close/>
                <a:moveTo>
                  <a:pt x="230607" y="206562"/>
                </a:moveTo>
                <a:lnTo>
                  <a:pt x="286577" y="206562"/>
                </a:lnTo>
                <a:cubicBezTo>
                  <a:pt x="290882" y="206562"/>
                  <a:pt x="295187" y="210866"/>
                  <a:pt x="295187" y="215169"/>
                </a:cubicBezTo>
                <a:lnTo>
                  <a:pt x="295187" y="415290"/>
                </a:lnTo>
                <a:cubicBezTo>
                  <a:pt x="295187" y="419593"/>
                  <a:pt x="290882" y="421745"/>
                  <a:pt x="286577" y="421745"/>
                </a:cubicBezTo>
                <a:lnTo>
                  <a:pt x="230607" y="421745"/>
                </a:lnTo>
                <a:cubicBezTo>
                  <a:pt x="226302" y="421745"/>
                  <a:pt x="224149" y="419593"/>
                  <a:pt x="224149" y="415290"/>
                </a:cubicBezTo>
                <a:lnTo>
                  <a:pt x="224149" y="215169"/>
                </a:lnTo>
                <a:cubicBezTo>
                  <a:pt x="224149" y="210866"/>
                  <a:pt x="226302" y="206562"/>
                  <a:pt x="230607" y="206562"/>
                </a:cubicBezTo>
                <a:close/>
                <a:moveTo>
                  <a:pt x="353445" y="148628"/>
                </a:moveTo>
                <a:lnTo>
                  <a:pt x="409350" y="148628"/>
                </a:lnTo>
                <a:cubicBezTo>
                  <a:pt x="413651" y="148628"/>
                  <a:pt x="417951" y="152929"/>
                  <a:pt x="417951" y="157230"/>
                </a:cubicBezTo>
                <a:lnTo>
                  <a:pt x="417951" y="415293"/>
                </a:lnTo>
                <a:cubicBezTo>
                  <a:pt x="417951" y="419595"/>
                  <a:pt x="413651" y="421745"/>
                  <a:pt x="409350" y="421745"/>
                </a:cubicBezTo>
                <a:lnTo>
                  <a:pt x="353445" y="421745"/>
                </a:lnTo>
                <a:cubicBezTo>
                  <a:pt x="349145" y="421745"/>
                  <a:pt x="344844" y="419595"/>
                  <a:pt x="344844" y="415293"/>
                </a:cubicBezTo>
                <a:lnTo>
                  <a:pt x="344844" y="157230"/>
                </a:lnTo>
                <a:cubicBezTo>
                  <a:pt x="344844" y="152929"/>
                  <a:pt x="349145" y="148628"/>
                  <a:pt x="353445" y="148628"/>
                </a:cubicBezTo>
                <a:close/>
                <a:moveTo>
                  <a:pt x="111980" y="148628"/>
                </a:moveTo>
                <a:lnTo>
                  <a:pt x="170102" y="148628"/>
                </a:lnTo>
                <a:cubicBezTo>
                  <a:pt x="174408" y="148628"/>
                  <a:pt x="176560" y="152929"/>
                  <a:pt x="176560" y="157230"/>
                </a:cubicBezTo>
                <a:lnTo>
                  <a:pt x="176560" y="415293"/>
                </a:lnTo>
                <a:cubicBezTo>
                  <a:pt x="176560" y="419595"/>
                  <a:pt x="174408" y="421745"/>
                  <a:pt x="170102" y="421745"/>
                </a:cubicBezTo>
                <a:lnTo>
                  <a:pt x="111980" y="421745"/>
                </a:lnTo>
                <a:cubicBezTo>
                  <a:pt x="107675" y="421745"/>
                  <a:pt x="105522" y="419595"/>
                  <a:pt x="105522" y="415293"/>
                </a:cubicBezTo>
                <a:lnTo>
                  <a:pt x="105522" y="157230"/>
                </a:lnTo>
                <a:cubicBezTo>
                  <a:pt x="105522" y="152929"/>
                  <a:pt x="107675" y="148628"/>
                  <a:pt x="111980" y="148628"/>
                </a:cubicBezTo>
                <a:close/>
                <a:moveTo>
                  <a:pt x="142224" y="0"/>
                </a:moveTo>
                <a:cubicBezTo>
                  <a:pt x="157299" y="0"/>
                  <a:pt x="172373" y="12918"/>
                  <a:pt x="172373" y="30141"/>
                </a:cubicBezTo>
                <a:lnTo>
                  <a:pt x="234825" y="66741"/>
                </a:lnTo>
                <a:cubicBezTo>
                  <a:pt x="239132" y="62435"/>
                  <a:pt x="245593" y="60283"/>
                  <a:pt x="254207" y="60283"/>
                </a:cubicBezTo>
                <a:cubicBezTo>
                  <a:pt x="262821" y="60283"/>
                  <a:pt x="271435" y="64588"/>
                  <a:pt x="277896" y="73200"/>
                </a:cubicBezTo>
                <a:lnTo>
                  <a:pt x="357576" y="49518"/>
                </a:lnTo>
                <a:cubicBezTo>
                  <a:pt x="359729" y="32294"/>
                  <a:pt x="372650" y="21530"/>
                  <a:pt x="387725" y="21530"/>
                </a:cubicBezTo>
                <a:cubicBezTo>
                  <a:pt x="404953" y="21530"/>
                  <a:pt x="417874" y="34447"/>
                  <a:pt x="417874" y="51671"/>
                </a:cubicBezTo>
                <a:cubicBezTo>
                  <a:pt x="417874" y="53824"/>
                  <a:pt x="417874" y="55977"/>
                  <a:pt x="417874" y="58130"/>
                </a:cubicBezTo>
                <a:lnTo>
                  <a:pt x="484633" y="103341"/>
                </a:lnTo>
                <a:cubicBezTo>
                  <a:pt x="491094" y="101189"/>
                  <a:pt x="495401" y="99036"/>
                  <a:pt x="504015" y="99036"/>
                </a:cubicBezTo>
                <a:cubicBezTo>
                  <a:pt x="519090" y="99036"/>
                  <a:pt x="534164" y="111953"/>
                  <a:pt x="534164" y="129177"/>
                </a:cubicBezTo>
                <a:cubicBezTo>
                  <a:pt x="534164" y="144247"/>
                  <a:pt x="519090" y="159318"/>
                  <a:pt x="504015" y="159318"/>
                </a:cubicBezTo>
                <a:cubicBezTo>
                  <a:pt x="486787" y="159318"/>
                  <a:pt x="473866" y="144247"/>
                  <a:pt x="473866" y="129177"/>
                </a:cubicBezTo>
                <a:cubicBezTo>
                  <a:pt x="473866" y="127024"/>
                  <a:pt x="473866" y="122718"/>
                  <a:pt x="473866" y="120565"/>
                </a:cubicBezTo>
                <a:lnTo>
                  <a:pt x="407107" y="75353"/>
                </a:lnTo>
                <a:cubicBezTo>
                  <a:pt x="400646" y="79659"/>
                  <a:pt x="394186" y="81812"/>
                  <a:pt x="387725" y="81812"/>
                </a:cubicBezTo>
                <a:cubicBezTo>
                  <a:pt x="379111" y="81812"/>
                  <a:pt x="370497" y="75353"/>
                  <a:pt x="364036" y="68894"/>
                </a:cubicBezTo>
                <a:lnTo>
                  <a:pt x="282203" y="92577"/>
                </a:lnTo>
                <a:cubicBezTo>
                  <a:pt x="282203" y="107647"/>
                  <a:pt x="269281" y="120565"/>
                  <a:pt x="254207" y="120565"/>
                </a:cubicBezTo>
                <a:cubicBezTo>
                  <a:pt x="236979" y="120565"/>
                  <a:pt x="224058" y="107647"/>
                  <a:pt x="224058" y="90424"/>
                </a:cubicBezTo>
                <a:cubicBezTo>
                  <a:pt x="224058" y="88271"/>
                  <a:pt x="224058" y="86118"/>
                  <a:pt x="224058" y="83965"/>
                </a:cubicBezTo>
                <a:lnTo>
                  <a:pt x="163759" y="49518"/>
                </a:lnTo>
                <a:cubicBezTo>
                  <a:pt x="157299" y="55977"/>
                  <a:pt x="150838" y="60283"/>
                  <a:pt x="142224" y="60283"/>
                </a:cubicBezTo>
                <a:cubicBezTo>
                  <a:pt x="135763" y="60283"/>
                  <a:pt x="131456" y="58130"/>
                  <a:pt x="129303" y="58130"/>
                </a:cubicBezTo>
                <a:lnTo>
                  <a:pt x="64697" y="103341"/>
                </a:lnTo>
                <a:cubicBezTo>
                  <a:pt x="66851" y="105494"/>
                  <a:pt x="66851" y="107647"/>
                  <a:pt x="66851" y="111953"/>
                </a:cubicBezTo>
                <a:cubicBezTo>
                  <a:pt x="66851" y="127024"/>
                  <a:pt x="53930" y="142095"/>
                  <a:pt x="36702" y="142095"/>
                </a:cubicBezTo>
                <a:cubicBezTo>
                  <a:pt x="19473" y="142095"/>
                  <a:pt x="6552" y="127024"/>
                  <a:pt x="6552" y="111953"/>
                </a:cubicBezTo>
                <a:cubicBezTo>
                  <a:pt x="6552" y="94730"/>
                  <a:pt x="19473" y="81812"/>
                  <a:pt x="36702" y="81812"/>
                </a:cubicBezTo>
                <a:cubicBezTo>
                  <a:pt x="43162" y="81812"/>
                  <a:pt x="47469" y="83965"/>
                  <a:pt x="53930" y="86118"/>
                </a:cubicBezTo>
                <a:lnTo>
                  <a:pt x="114228" y="43059"/>
                </a:lnTo>
                <a:cubicBezTo>
                  <a:pt x="112075" y="38753"/>
                  <a:pt x="112075" y="34447"/>
                  <a:pt x="112075" y="30141"/>
                </a:cubicBezTo>
                <a:cubicBezTo>
                  <a:pt x="112075" y="12918"/>
                  <a:pt x="124996" y="0"/>
                  <a:pt x="142224" y="0"/>
                </a:cubicBezTo>
                <a:close/>
              </a:path>
            </a:pathLst>
          </a:custGeom>
          <a:solidFill>
            <a:schemeClr val="bg1"/>
          </a:solidFill>
          <a:ln>
            <a:noFill/>
          </a:ln>
        </p:spPr>
      </p:sp>
      <p:sp>
        <p:nvSpPr>
          <p:cNvPr id="49" name="文本框 48">
            <a:extLst>
              <a:ext uri="{FF2B5EF4-FFF2-40B4-BE49-F238E27FC236}">
                <a16:creationId xmlns:a16="http://schemas.microsoft.com/office/drawing/2014/main" id="{A019522C-6E0B-4D3B-A5FE-43075432B765}"/>
              </a:ext>
            </a:extLst>
          </p:cNvPr>
          <p:cNvSpPr txBox="1"/>
          <p:nvPr/>
        </p:nvSpPr>
        <p:spPr>
          <a:xfrm>
            <a:off x="7219371" y="2358881"/>
            <a:ext cx="3839154"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a:t>
            </a:r>
            <a:endParaRPr lang="en-US" altLang="zh-CN" sz="1200" dirty="0">
              <a:solidFill>
                <a:srgbClr val="595959"/>
              </a:solidFill>
              <a:latin typeface="思源黑体 CN Light" panose="020B0300000000000000" pitchFamily="34" charset="-122"/>
              <a:ea typeface="思源黑体 CN Light" panose="020B0300000000000000" pitchFamily="34" charset="-122"/>
            </a:endParaRPr>
          </a:p>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50" name="文本框 49">
            <a:extLst>
              <a:ext uri="{FF2B5EF4-FFF2-40B4-BE49-F238E27FC236}">
                <a16:creationId xmlns:a16="http://schemas.microsoft.com/office/drawing/2014/main" id="{38EEA9A5-78F4-4721-8558-3677DB597CF1}"/>
              </a:ext>
            </a:extLst>
          </p:cNvPr>
          <p:cNvSpPr txBox="1"/>
          <p:nvPr/>
        </p:nvSpPr>
        <p:spPr>
          <a:xfrm>
            <a:off x="7205456" y="1974623"/>
            <a:ext cx="2245150" cy="400110"/>
          </a:xfrm>
          <a:prstGeom prst="rect">
            <a:avLst/>
          </a:prstGeom>
          <a:noFill/>
        </p:spPr>
        <p:txBody>
          <a:bodyPr wrap="square" rtlCol="0">
            <a:spAutoFit/>
          </a:bodyPr>
          <a:lstStyle/>
          <a:p>
            <a:pPr defTabSz="457200"/>
            <a:r>
              <a:rPr kumimoji="1" lang="zh-CN" altLang="en-US" sz="2000">
                <a:solidFill>
                  <a:srgbClr val="C66626"/>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rgbClr val="C66626"/>
              </a:solidFill>
              <a:latin typeface="思源黑体 CN Bold" panose="020B0800000000000000" pitchFamily="34" charset="-122"/>
              <a:ea typeface="思源黑体 CN Bold" panose="020B0800000000000000" pitchFamily="34" charset="-122"/>
            </a:endParaRPr>
          </a:p>
        </p:txBody>
      </p:sp>
      <p:sp>
        <p:nvSpPr>
          <p:cNvPr id="51" name="图标">
            <a:extLst>
              <a:ext uri="{FF2B5EF4-FFF2-40B4-BE49-F238E27FC236}">
                <a16:creationId xmlns:a16="http://schemas.microsoft.com/office/drawing/2014/main" id="{6CDDE428-A077-4F6A-B35E-CAC3EFE33BC6}"/>
              </a:ext>
            </a:extLst>
          </p:cNvPr>
          <p:cNvSpPr/>
          <p:nvPr/>
        </p:nvSpPr>
        <p:spPr>
          <a:xfrm>
            <a:off x="6319879" y="2082811"/>
            <a:ext cx="674094" cy="688368"/>
          </a:xfrm>
          <a:prstGeom prst="ellipse">
            <a:avLst/>
          </a:prstGeom>
          <a:gradFill>
            <a:gsLst>
              <a:gs pos="0">
                <a:srgbClr val="FFFFFF"/>
              </a:gs>
              <a:gs pos="100000">
                <a:sysClr val="window" lastClr="FFFFFF">
                  <a:lumMod val="95000"/>
                </a:sysClr>
              </a:gs>
            </a:gsLst>
            <a:lin ang="15000000" scaled="0"/>
          </a:gradFill>
          <a:ln w="25400" cap="flat" cmpd="sng" algn="ctr">
            <a:gradFill>
              <a:gsLst>
                <a:gs pos="0">
                  <a:sysClr val="window" lastClr="FFFFFF"/>
                </a:gs>
                <a:gs pos="100000">
                  <a:sysClr val="window" lastClr="FFFFFF">
                    <a:lumMod val="95000"/>
                  </a:sysClr>
                </a:gs>
              </a:gsLst>
              <a:lin ang="5400000" scaled="1"/>
            </a:gradFill>
            <a:prstDash val="solid"/>
            <a:miter lim="800000"/>
          </a:ln>
          <a:effectLst>
            <a:outerShdw blurRad="63500" sx="103000" sy="103000" algn="ctr" rotWithShape="0">
              <a:prstClr val="black">
                <a:alpha val="2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宋体" panose="02010600030101010101" pitchFamily="2" charset="-122"/>
              <a:cs typeface="+mn-cs"/>
            </a:endParaRPr>
          </a:p>
        </p:txBody>
      </p:sp>
      <p:sp>
        <p:nvSpPr>
          <p:cNvPr id="52" name="图标">
            <a:extLst>
              <a:ext uri="{FF2B5EF4-FFF2-40B4-BE49-F238E27FC236}">
                <a16:creationId xmlns:a16="http://schemas.microsoft.com/office/drawing/2014/main" id="{A436EE09-C0B9-4F96-B06D-42763F68391C}"/>
              </a:ext>
            </a:extLst>
          </p:cNvPr>
          <p:cNvSpPr/>
          <p:nvPr/>
        </p:nvSpPr>
        <p:spPr>
          <a:xfrm>
            <a:off x="6358868" y="2122626"/>
            <a:ext cx="596116" cy="608738"/>
          </a:xfrm>
          <a:prstGeom prst="ellipse">
            <a:avLst/>
          </a:prstGeom>
          <a:solidFill>
            <a:srgbClr val="C66626"/>
          </a:solidFill>
          <a:ln w="28575">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宋体" panose="02010600030101010101" pitchFamily="2" charset="-122"/>
            </a:endParaRPr>
          </a:p>
        </p:txBody>
      </p:sp>
      <p:sp>
        <p:nvSpPr>
          <p:cNvPr id="53" name="live-chat_72439">
            <a:extLst>
              <a:ext uri="{FF2B5EF4-FFF2-40B4-BE49-F238E27FC236}">
                <a16:creationId xmlns:a16="http://schemas.microsoft.com/office/drawing/2014/main" id="{2BAA3102-B483-40BC-8907-F8E71D4F4B7C}"/>
              </a:ext>
            </a:extLst>
          </p:cNvPr>
          <p:cNvSpPr>
            <a:spLocks noChangeAspect="1"/>
          </p:cNvSpPr>
          <p:nvPr/>
        </p:nvSpPr>
        <p:spPr bwMode="auto">
          <a:xfrm>
            <a:off x="6470241" y="2264030"/>
            <a:ext cx="373370" cy="325931"/>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chemeClr val="bg1"/>
          </a:solidFill>
          <a:ln>
            <a:noFill/>
          </a:ln>
        </p:spPr>
      </p:sp>
    </p:spTree>
    <p:extLst>
      <p:ext uri="{BB962C8B-B14F-4D97-AF65-F5344CB8AC3E}">
        <p14:creationId xmlns:p14="http://schemas.microsoft.com/office/powerpoint/2010/main" val="572004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4FB83EB-AB52-4911-A12D-EECB5C0F0D29}"/>
              </a:ext>
            </a:extLst>
          </p:cNvPr>
          <p:cNvGrpSpPr/>
          <p:nvPr/>
        </p:nvGrpSpPr>
        <p:grpSpPr>
          <a:xfrm>
            <a:off x="349165" y="233170"/>
            <a:ext cx="3305536" cy="787042"/>
            <a:chOff x="787315" y="1528570"/>
            <a:chExt cx="3305536" cy="787042"/>
          </a:xfrm>
        </p:grpSpPr>
        <p:sp>
          <p:nvSpPr>
            <p:cNvPr id="3" name="矩形: 圆角 2">
              <a:extLst>
                <a:ext uri="{FF2B5EF4-FFF2-40B4-BE49-F238E27FC236}">
                  <a16:creationId xmlns:a16="http://schemas.microsoft.com/office/drawing/2014/main" id="{8F9E5644-0A8E-4215-9857-5EFF51A450DF}"/>
                </a:ext>
              </a:extLst>
            </p:cNvPr>
            <p:cNvSpPr/>
            <p:nvPr/>
          </p:nvSpPr>
          <p:spPr>
            <a:xfrm>
              <a:off x="976209" y="156712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 name="椭圆 3">
              <a:extLst>
                <a:ext uri="{FF2B5EF4-FFF2-40B4-BE49-F238E27FC236}">
                  <a16:creationId xmlns:a16="http://schemas.microsoft.com/office/drawing/2014/main" id="{6637D77B-415C-43F4-8419-C2B990A05F18}"/>
                </a:ext>
              </a:extLst>
            </p:cNvPr>
            <p:cNvSpPr/>
            <p:nvPr/>
          </p:nvSpPr>
          <p:spPr>
            <a:xfrm>
              <a:off x="787315" y="1528570"/>
              <a:ext cx="787041" cy="787042"/>
            </a:xfrm>
            <a:prstGeom prst="ellipse">
              <a:avLst/>
            </a:prstGeom>
            <a:solidFill>
              <a:srgbClr val="C6662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5" name="弧形 4">
              <a:extLst>
                <a:ext uri="{FF2B5EF4-FFF2-40B4-BE49-F238E27FC236}">
                  <a16:creationId xmlns:a16="http://schemas.microsoft.com/office/drawing/2014/main" id="{535550C9-80F9-43E2-A0C1-58EA248127F8}"/>
                </a:ext>
              </a:extLst>
            </p:cNvPr>
            <p:cNvSpPr/>
            <p:nvPr/>
          </p:nvSpPr>
          <p:spPr>
            <a:xfrm>
              <a:off x="818132" y="1559387"/>
              <a:ext cx="725407" cy="725408"/>
            </a:xfrm>
            <a:prstGeom prst="arc">
              <a:avLst>
                <a:gd name="adj1" fmla="val 11459200"/>
                <a:gd name="adj2" fmla="val 10240061"/>
              </a:avLst>
            </a:prstGeom>
            <a:no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椭圆 5">
              <a:extLst>
                <a:ext uri="{FF2B5EF4-FFF2-40B4-BE49-F238E27FC236}">
                  <a16:creationId xmlns:a16="http://schemas.microsoft.com/office/drawing/2014/main" id="{5478F96B-3274-4216-9AB6-28DF3552BE19}"/>
                </a:ext>
              </a:extLst>
            </p:cNvPr>
            <p:cNvSpPr/>
            <p:nvPr/>
          </p:nvSpPr>
          <p:spPr>
            <a:xfrm>
              <a:off x="802708" y="189476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7" name="直接连接符 6">
              <a:extLst>
                <a:ext uri="{FF2B5EF4-FFF2-40B4-BE49-F238E27FC236}">
                  <a16:creationId xmlns:a16="http://schemas.microsoft.com/office/drawing/2014/main" id="{48049E90-6158-4210-9DA6-BFC783F5CE50}"/>
                </a:ext>
              </a:extLst>
            </p:cNvPr>
            <p:cNvCxnSpPr/>
            <p:nvPr/>
          </p:nvCxnSpPr>
          <p:spPr>
            <a:xfrm flipV="1">
              <a:off x="926103" y="184142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8" name="直接连接符 7">
              <a:extLst>
                <a:ext uri="{FF2B5EF4-FFF2-40B4-BE49-F238E27FC236}">
                  <a16:creationId xmlns:a16="http://schemas.microsoft.com/office/drawing/2014/main" id="{DA6C4043-9850-48C9-A805-3431A04C592D}"/>
                </a:ext>
              </a:extLst>
            </p:cNvPr>
            <p:cNvCxnSpPr/>
            <p:nvPr/>
          </p:nvCxnSpPr>
          <p:spPr>
            <a:xfrm flipV="1">
              <a:off x="1404915" y="172467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9" name="椭圆 8">
              <a:extLst>
                <a:ext uri="{FF2B5EF4-FFF2-40B4-BE49-F238E27FC236}">
                  <a16:creationId xmlns:a16="http://schemas.microsoft.com/office/drawing/2014/main" id="{C9B19C65-9A85-49AF-88ED-783FD51E35C5}"/>
                </a:ext>
              </a:extLst>
            </p:cNvPr>
            <p:cNvSpPr/>
            <p:nvPr/>
          </p:nvSpPr>
          <p:spPr>
            <a:xfrm>
              <a:off x="1044945" y="167758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0" name="椭圆 9">
              <a:extLst>
                <a:ext uri="{FF2B5EF4-FFF2-40B4-BE49-F238E27FC236}">
                  <a16:creationId xmlns:a16="http://schemas.microsoft.com/office/drawing/2014/main" id="{E7A281CD-0516-49B9-999B-02BA29785D27}"/>
                </a:ext>
              </a:extLst>
            </p:cNvPr>
            <p:cNvSpPr/>
            <p:nvPr/>
          </p:nvSpPr>
          <p:spPr>
            <a:xfrm>
              <a:off x="1267954" y="215300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1" name="文本框 10">
              <a:extLst>
                <a:ext uri="{FF2B5EF4-FFF2-40B4-BE49-F238E27FC236}">
                  <a16:creationId xmlns:a16="http://schemas.microsoft.com/office/drawing/2014/main" id="{AE03149F-7BB8-471D-BAC5-817B3E3AEBE2}"/>
                </a:ext>
              </a:extLst>
            </p:cNvPr>
            <p:cNvSpPr txBox="1"/>
            <p:nvPr/>
          </p:nvSpPr>
          <p:spPr>
            <a:xfrm>
              <a:off x="969239" y="1706648"/>
              <a:ext cx="423193"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01</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12" name="文本框 11">
              <a:extLst>
                <a:ext uri="{FF2B5EF4-FFF2-40B4-BE49-F238E27FC236}">
                  <a16:creationId xmlns:a16="http://schemas.microsoft.com/office/drawing/2014/main" id="{F901B8AC-9CBD-40B9-AED8-7EDE438A68CC}"/>
                </a:ext>
              </a:extLst>
            </p:cNvPr>
            <p:cNvSpPr txBox="1"/>
            <p:nvPr/>
          </p:nvSpPr>
          <p:spPr>
            <a:xfrm>
              <a:off x="1589749" y="169164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考古学导论</a:t>
              </a:r>
            </a:p>
          </p:txBody>
        </p:sp>
      </p:grpSp>
      <p:sp>
        <p:nvSpPr>
          <p:cNvPr id="14" name="任意多边形 10">
            <a:extLst>
              <a:ext uri="{FF2B5EF4-FFF2-40B4-BE49-F238E27FC236}">
                <a16:creationId xmlns:a16="http://schemas.microsoft.com/office/drawing/2014/main" id="{9EECD9D9-2D2F-4A05-B6B7-5327CB9AA7A7}"/>
              </a:ext>
            </a:extLst>
          </p:cNvPr>
          <p:cNvSpPr/>
          <p:nvPr/>
        </p:nvSpPr>
        <p:spPr>
          <a:xfrm rot="1864238">
            <a:off x="5176165" y="1521041"/>
            <a:ext cx="1193083" cy="1072952"/>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solidFill>
            <a:srgbClr val="C66626"/>
          </a:solidFill>
          <a:ln w="15875"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15" name="TextBox 6">
            <a:extLst>
              <a:ext uri="{FF2B5EF4-FFF2-40B4-BE49-F238E27FC236}">
                <a16:creationId xmlns:a16="http://schemas.microsoft.com/office/drawing/2014/main" id="{72BFB408-F611-46E9-B37D-8D32EF7B5C48}"/>
              </a:ext>
            </a:extLst>
          </p:cNvPr>
          <p:cNvSpPr txBox="1">
            <a:spLocks noChangeArrowheads="1"/>
          </p:cNvSpPr>
          <p:nvPr/>
        </p:nvSpPr>
        <p:spPr bwMode="auto">
          <a:xfrm>
            <a:off x="5227655" y="1734352"/>
            <a:ext cx="10968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rPr>
              <a:t>S</a:t>
            </a:r>
            <a:endParaRPr kumimoji="0" lang="zh-CN" altLang="en-US" sz="3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endParaRPr>
          </a:p>
        </p:txBody>
      </p:sp>
      <p:sp>
        <p:nvSpPr>
          <p:cNvPr id="16" name="TextBox 6">
            <a:extLst>
              <a:ext uri="{FF2B5EF4-FFF2-40B4-BE49-F238E27FC236}">
                <a16:creationId xmlns:a16="http://schemas.microsoft.com/office/drawing/2014/main" id="{1877B36B-6912-47FE-95BD-E9AE756BA80E}"/>
              </a:ext>
            </a:extLst>
          </p:cNvPr>
          <p:cNvSpPr txBox="1">
            <a:spLocks noChangeArrowheads="1"/>
          </p:cNvSpPr>
          <p:nvPr/>
        </p:nvSpPr>
        <p:spPr bwMode="auto">
          <a:xfrm>
            <a:off x="1552606" y="1748715"/>
            <a:ext cx="3446705" cy="617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r" defTabSz="685800" fontAlgn="base">
              <a:lnSpc>
                <a:spcPct val="150000"/>
              </a:lnSpc>
              <a:spcBef>
                <a:spcPct val="0"/>
              </a:spcBef>
              <a:spcAft>
                <a:spcPct val="0"/>
              </a:spcAft>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单击此处键入文本单击此处键入文本单击此处键</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mn-ea"/>
            </a:endParaRPr>
          </a:p>
          <a:p>
            <a:pPr algn="r" defTabSz="685800" fontAlgn="base">
              <a:lnSpc>
                <a:spcPct val="150000"/>
              </a:lnSpc>
              <a:spcBef>
                <a:spcPct val="0"/>
              </a:spcBef>
              <a:spcAft>
                <a:spcPct val="0"/>
              </a:spcAft>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mn-ea"/>
              </a:rPr>
              <a:t>入文本单击此处单击此处处键入</a:t>
            </a:r>
          </a:p>
        </p:txBody>
      </p:sp>
      <p:sp>
        <p:nvSpPr>
          <p:cNvPr id="17" name="文本框 16">
            <a:extLst>
              <a:ext uri="{FF2B5EF4-FFF2-40B4-BE49-F238E27FC236}">
                <a16:creationId xmlns:a16="http://schemas.microsoft.com/office/drawing/2014/main" id="{FD04CD31-ECD5-418F-9CA1-4046C35AC18A}"/>
              </a:ext>
            </a:extLst>
          </p:cNvPr>
          <p:cNvSpPr txBox="1"/>
          <p:nvPr/>
        </p:nvSpPr>
        <p:spPr>
          <a:xfrm>
            <a:off x="6560533" y="1826685"/>
            <a:ext cx="2031325" cy="461665"/>
          </a:xfrm>
          <a:prstGeom prst="rect">
            <a:avLst/>
          </a:prstGeom>
          <a:noFill/>
        </p:spPr>
        <p:txBody>
          <a:bodyPr wrap="none" rtlCol="0">
            <a:spAutoFit/>
          </a:bodyPr>
          <a:lstStyle>
            <a:defPPr>
              <a:defRPr lang="zh-CN"/>
            </a:defPPr>
            <a:lvl1pPr algn="ctr">
              <a:defRPr sz="3600">
                <a:solidFill>
                  <a:srgbClr val="EA7D7E"/>
                </a:solidFill>
                <a:latin typeface="优设标题黑" panose="00000500000000000000" pitchFamily="2" charset="-122"/>
                <a:ea typeface="优设标题黑" panose="00000500000000000000" pitchFamily="2" charset="-122"/>
              </a:defRPr>
            </a:lvl1pPr>
          </a:lstStyle>
          <a:p>
            <a:pPr algn="l"/>
            <a:r>
              <a:rPr lang="zh-CN" altLang="en-US" sz="2400" dirty="0">
                <a:solidFill>
                  <a:srgbClr val="C66626"/>
                </a:solidFill>
                <a:latin typeface="思源黑体 CN Bold" panose="020B0800000000000000" pitchFamily="34" charset="-122"/>
                <a:ea typeface="思源黑体 CN Bold" panose="020B0800000000000000" pitchFamily="34" charset="-122"/>
              </a:rPr>
              <a:t>标题文字添加</a:t>
            </a:r>
          </a:p>
        </p:txBody>
      </p:sp>
      <p:sp>
        <p:nvSpPr>
          <p:cNvPr id="19" name="任意多边形 21">
            <a:extLst>
              <a:ext uri="{FF2B5EF4-FFF2-40B4-BE49-F238E27FC236}">
                <a16:creationId xmlns:a16="http://schemas.microsoft.com/office/drawing/2014/main" id="{37B23056-84DB-43AE-AC2C-00337D4AF25A}"/>
              </a:ext>
            </a:extLst>
          </p:cNvPr>
          <p:cNvSpPr/>
          <p:nvPr/>
        </p:nvSpPr>
        <p:spPr>
          <a:xfrm rot="1864238">
            <a:off x="5176162" y="3805666"/>
            <a:ext cx="1193083" cy="1072952"/>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solidFill>
            <a:srgbClr val="C66626"/>
          </a:solidFill>
          <a:ln w="15875"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20" name="TextBox 6">
            <a:extLst>
              <a:ext uri="{FF2B5EF4-FFF2-40B4-BE49-F238E27FC236}">
                <a16:creationId xmlns:a16="http://schemas.microsoft.com/office/drawing/2014/main" id="{9F5A8D5B-D56E-44E3-AB87-BBFE6B7DFD97}"/>
              </a:ext>
            </a:extLst>
          </p:cNvPr>
          <p:cNvSpPr txBox="1">
            <a:spLocks noChangeArrowheads="1"/>
          </p:cNvSpPr>
          <p:nvPr/>
        </p:nvSpPr>
        <p:spPr bwMode="auto">
          <a:xfrm>
            <a:off x="5227653" y="4018977"/>
            <a:ext cx="10968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rPr>
              <a:t>O</a:t>
            </a:r>
            <a:endParaRPr kumimoji="0" lang="zh-CN" altLang="en-US" sz="3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endParaRPr>
          </a:p>
        </p:txBody>
      </p:sp>
      <p:sp>
        <p:nvSpPr>
          <p:cNvPr id="21" name="TextBox 6">
            <a:extLst>
              <a:ext uri="{FF2B5EF4-FFF2-40B4-BE49-F238E27FC236}">
                <a16:creationId xmlns:a16="http://schemas.microsoft.com/office/drawing/2014/main" id="{73AB0D9A-B230-4587-97FA-EA4A16BA064F}"/>
              </a:ext>
            </a:extLst>
          </p:cNvPr>
          <p:cNvSpPr txBox="1">
            <a:spLocks noChangeArrowheads="1"/>
          </p:cNvSpPr>
          <p:nvPr/>
        </p:nvSpPr>
        <p:spPr bwMode="auto">
          <a:xfrm>
            <a:off x="1552606" y="4033340"/>
            <a:ext cx="3446705" cy="617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r" defTabSz="685800" fontAlgn="base">
              <a:lnSpc>
                <a:spcPct val="150000"/>
              </a:lnSpc>
              <a:spcBef>
                <a:spcPct val="0"/>
              </a:spcBef>
              <a:spcAft>
                <a:spcPct val="0"/>
              </a:spcAft>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单击此处键入文本单击此处键入文本单击此处键</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mn-ea"/>
            </a:endParaRPr>
          </a:p>
          <a:p>
            <a:pPr algn="r" defTabSz="685800" fontAlgn="base">
              <a:lnSpc>
                <a:spcPct val="150000"/>
              </a:lnSpc>
              <a:spcBef>
                <a:spcPct val="0"/>
              </a:spcBef>
              <a:spcAft>
                <a:spcPct val="0"/>
              </a:spcAft>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mn-ea"/>
              </a:rPr>
              <a:t>入文本单击此处单击此处处键入</a:t>
            </a:r>
          </a:p>
        </p:txBody>
      </p:sp>
      <p:sp>
        <p:nvSpPr>
          <p:cNvPr id="22" name="文本框 21">
            <a:extLst>
              <a:ext uri="{FF2B5EF4-FFF2-40B4-BE49-F238E27FC236}">
                <a16:creationId xmlns:a16="http://schemas.microsoft.com/office/drawing/2014/main" id="{DDC84CCD-EFF7-4FB9-9DD4-0082DFB830B1}"/>
              </a:ext>
            </a:extLst>
          </p:cNvPr>
          <p:cNvSpPr txBox="1"/>
          <p:nvPr/>
        </p:nvSpPr>
        <p:spPr>
          <a:xfrm>
            <a:off x="6560533" y="4111310"/>
            <a:ext cx="2031325" cy="461665"/>
          </a:xfrm>
          <a:prstGeom prst="rect">
            <a:avLst/>
          </a:prstGeom>
          <a:noFill/>
        </p:spPr>
        <p:txBody>
          <a:bodyPr wrap="none" rtlCol="0">
            <a:spAutoFit/>
          </a:bodyPr>
          <a:lstStyle>
            <a:defPPr>
              <a:defRPr lang="zh-CN"/>
            </a:defPPr>
            <a:lvl1pPr algn="ctr">
              <a:defRPr sz="3600">
                <a:solidFill>
                  <a:srgbClr val="EA7D7E"/>
                </a:solidFill>
                <a:latin typeface="优设标题黑" panose="00000500000000000000" pitchFamily="2" charset="-122"/>
                <a:ea typeface="优设标题黑" panose="00000500000000000000" pitchFamily="2" charset="-122"/>
              </a:defRPr>
            </a:lvl1pPr>
          </a:lstStyle>
          <a:p>
            <a:pPr algn="l"/>
            <a:r>
              <a:rPr lang="zh-CN" altLang="en-US" sz="2400" dirty="0">
                <a:solidFill>
                  <a:srgbClr val="C66626"/>
                </a:solidFill>
                <a:latin typeface="思源黑体 CN Bold" panose="020B0800000000000000" pitchFamily="34" charset="-122"/>
                <a:ea typeface="思源黑体 CN Bold" panose="020B0800000000000000" pitchFamily="34" charset="-122"/>
              </a:rPr>
              <a:t>标题文字添加</a:t>
            </a:r>
          </a:p>
        </p:txBody>
      </p:sp>
      <p:sp>
        <p:nvSpPr>
          <p:cNvPr id="24" name="任意多边形 20">
            <a:extLst>
              <a:ext uri="{FF2B5EF4-FFF2-40B4-BE49-F238E27FC236}">
                <a16:creationId xmlns:a16="http://schemas.microsoft.com/office/drawing/2014/main" id="{3A76E86E-4605-4429-BC5F-D04A8A7D3BA9}"/>
              </a:ext>
            </a:extLst>
          </p:cNvPr>
          <p:cNvSpPr/>
          <p:nvPr/>
        </p:nvSpPr>
        <p:spPr>
          <a:xfrm rot="1864238">
            <a:off x="5731832" y="2670337"/>
            <a:ext cx="1193083" cy="1072952"/>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solidFill>
            <a:srgbClr val="365DA4"/>
          </a:solidFill>
          <a:ln w="15875"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25" name="TextBox 6">
            <a:extLst>
              <a:ext uri="{FF2B5EF4-FFF2-40B4-BE49-F238E27FC236}">
                <a16:creationId xmlns:a16="http://schemas.microsoft.com/office/drawing/2014/main" id="{E9FD0B88-45A6-4FAE-9E70-530E89BF1E35}"/>
              </a:ext>
            </a:extLst>
          </p:cNvPr>
          <p:cNvSpPr txBox="1">
            <a:spLocks noChangeArrowheads="1"/>
          </p:cNvSpPr>
          <p:nvPr/>
        </p:nvSpPr>
        <p:spPr bwMode="auto">
          <a:xfrm>
            <a:off x="5776103" y="2883648"/>
            <a:ext cx="10968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rPr>
              <a:t>W</a:t>
            </a:r>
            <a:endParaRPr kumimoji="0" lang="zh-CN" altLang="en-US" sz="3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endParaRPr>
          </a:p>
        </p:txBody>
      </p:sp>
      <p:sp>
        <p:nvSpPr>
          <p:cNvPr id="26" name="TextBox 6">
            <a:extLst>
              <a:ext uri="{FF2B5EF4-FFF2-40B4-BE49-F238E27FC236}">
                <a16:creationId xmlns:a16="http://schemas.microsoft.com/office/drawing/2014/main" id="{ED516B5F-61DD-4095-AB84-BBFF3CAAC0A4}"/>
              </a:ext>
            </a:extLst>
          </p:cNvPr>
          <p:cNvSpPr txBox="1">
            <a:spLocks noChangeArrowheads="1"/>
          </p:cNvSpPr>
          <p:nvPr/>
        </p:nvSpPr>
        <p:spPr bwMode="auto">
          <a:xfrm>
            <a:off x="7192689" y="2898011"/>
            <a:ext cx="3446705" cy="617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defTabSz="685800" fontAlgn="base">
              <a:lnSpc>
                <a:spcPct val="150000"/>
              </a:lnSpc>
              <a:spcBef>
                <a:spcPct val="0"/>
              </a:spcBef>
              <a:spcAft>
                <a:spcPct val="0"/>
              </a:spcAft>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单击此处键入文本单击此处键入文本单击此处键</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mn-ea"/>
            </a:endParaRPr>
          </a:p>
          <a:p>
            <a:pPr defTabSz="685800" fontAlgn="base">
              <a:lnSpc>
                <a:spcPct val="150000"/>
              </a:lnSpc>
              <a:spcBef>
                <a:spcPct val="0"/>
              </a:spcBef>
              <a:spcAft>
                <a:spcPct val="0"/>
              </a:spcAft>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mn-ea"/>
              </a:rPr>
              <a:t>入文本单击此处单击此处处键入</a:t>
            </a:r>
          </a:p>
        </p:txBody>
      </p:sp>
      <p:sp>
        <p:nvSpPr>
          <p:cNvPr id="27" name="文本框 26">
            <a:extLst>
              <a:ext uri="{FF2B5EF4-FFF2-40B4-BE49-F238E27FC236}">
                <a16:creationId xmlns:a16="http://schemas.microsoft.com/office/drawing/2014/main" id="{1C301785-9F38-475F-A358-87E309E78BE1}"/>
              </a:ext>
            </a:extLst>
          </p:cNvPr>
          <p:cNvSpPr txBox="1"/>
          <p:nvPr/>
        </p:nvSpPr>
        <p:spPr>
          <a:xfrm>
            <a:off x="3391890" y="2975981"/>
            <a:ext cx="2031325" cy="461665"/>
          </a:xfrm>
          <a:prstGeom prst="rect">
            <a:avLst/>
          </a:prstGeom>
          <a:noFill/>
        </p:spPr>
        <p:txBody>
          <a:bodyPr wrap="none" rtlCol="0">
            <a:spAutoFit/>
          </a:bodyPr>
          <a:lstStyle>
            <a:defPPr>
              <a:defRPr lang="zh-CN"/>
            </a:defPPr>
            <a:lvl1pPr algn="ctr">
              <a:defRPr sz="3600">
                <a:solidFill>
                  <a:srgbClr val="EA7D7E"/>
                </a:solidFill>
                <a:latin typeface="优设标题黑" panose="00000500000000000000" pitchFamily="2" charset="-122"/>
                <a:ea typeface="优设标题黑" panose="00000500000000000000" pitchFamily="2" charset="-122"/>
              </a:defRPr>
            </a:lvl1pPr>
          </a:lstStyle>
          <a:p>
            <a:pPr algn="l"/>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29" name="任意多边形 22">
            <a:extLst>
              <a:ext uri="{FF2B5EF4-FFF2-40B4-BE49-F238E27FC236}">
                <a16:creationId xmlns:a16="http://schemas.microsoft.com/office/drawing/2014/main" id="{61C48D86-ABF7-4E38-9125-180062DAC3B6}"/>
              </a:ext>
            </a:extLst>
          </p:cNvPr>
          <p:cNvSpPr/>
          <p:nvPr/>
        </p:nvSpPr>
        <p:spPr>
          <a:xfrm rot="1864238">
            <a:off x="5731830" y="4972711"/>
            <a:ext cx="1193083" cy="1072952"/>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solidFill>
            <a:srgbClr val="365DA4"/>
          </a:solidFill>
          <a:ln w="15875"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30" name="TextBox 6">
            <a:extLst>
              <a:ext uri="{FF2B5EF4-FFF2-40B4-BE49-F238E27FC236}">
                <a16:creationId xmlns:a16="http://schemas.microsoft.com/office/drawing/2014/main" id="{A6FD8635-C843-4F7B-A19B-FC5AF561D158}"/>
              </a:ext>
            </a:extLst>
          </p:cNvPr>
          <p:cNvSpPr txBox="1">
            <a:spLocks noChangeArrowheads="1"/>
          </p:cNvSpPr>
          <p:nvPr/>
        </p:nvSpPr>
        <p:spPr bwMode="auto">
          <a:xfrm>
            <a:off x="5776101" y="5186022"/>
            <a:ext cx="10968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rPr>
              <a:t>T</a:t>
            </a:r>
            <a:endParaRPr kumimoji="0" lang="zh-CN" altLang="en-US" sz="3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endParaRPr>
          </a:p>
        </p:txBody>
      </p:sp>
      <p:sp>
        <p:nvSpPr>
          <p:cNvPr id="31" name="TextBox 6">
            <a:extLst>
              <a:ext uri="{FF2B5EF4-FFF2-40B4-BE49-F238E27FC236}">
                <a16:creationId xmlns:a16="http://schemas.microsoft.com/office/drawing/2014/main" id="{EAE13B5C-B29D-479D-811D-715758223D68}"/>
              </a:ext>
            </a:extLst>
          </p:cNvPr>
          <p:cNvSpPr txBox="1">
            <a:spLocks noChangeArrowheads="1"/>
          </p:cNvSpPr>
          <p:nvPr/>
        </p:nvSpPr>
        <p:spPr bwMode="auto">
          <a:xfrm>
            <a:off x="7192689" y="5200385"/>
            <a:ext cx="3446705" cy="617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defTabSz="685800" fontAlgn="base">
              <a:lnSpc>
                <a:spcPct val="150000"/>
              </a:lnSpc>
              <a:spcBef>
                <a:spcPct val="0"/>
              </a:spcBef>
              <a:spcAft>
                <a:spcPct val="0"/>
              </a:spcAft>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单击此处键入文本单击此处键入文本单击此处键</a:t>
            </a:r>
            <a:endPar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mn-ea"/>
            </a:endParaRPr>
          </a:p>
          <a:p>
            <a:pPr defTabSz="685800" fontAlgn="base">
              <a:lnSpc>
                <a:spcPct val="150000"/>
              </a:lnSpc>
              <a:spcBef>
                <a:spcPct val="0"/>
              </a:spcBef>
              <a:spcAft>
                <a:spcPct val="0"/>
              </a:spcAft>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cs typeface="+mn-ea"/>
              </a:rPr>
              <a:t>入文本单击此处单击此处处键入</a:t>
            </a:r>
          </a:p>
        </p:txBody>
      </p:sp>
      <p:sp>
        <p:nvSpPr>
          <p:cNvPr id="32" name="文本框 31">
            <a:extLst>
              <a:ext uri="{FF2B5EF4-FFF2-40B4-BE49-F238E27FC236}">
                <a16:creationId xmlns:a16="http://schemas.microsoft.com/office/drawing/2014/main" id="{3F6D398C-EC7E-4170-9397-0334619FC628}"/>
              </a:ext>
            </a:extLst>
          </p:cNvPr>
          <p:cNvSpPr txBox="1"/>
          <p:nvPr/>
        </p:nvSpPr>
        <p:spPr>
          <a:xfrm>
            <a:off x="3391890" y="5278355"/>
            <a:ext cx="2031325" cy="461665"/>
          </a:xfrm>
          <a:prstGeom prst="rect">
            <a:avLst/>
          </a:prstGeom>
          <a:noFill/>
        </p:spPr>
        <p:txBody>
          <a:bodyPr wrap="none" rtlCol="0">
            <a:spAutoFit/>
          </a:bodyPr>
          <a:lstStyle>
            <a:defPPr>
              <a:defRPr lang="zh-CN"/>
            </a:defPPr>
            <a:lvl1pPr algn="ctr">
              <a:defRPr sz="3600">
                <a:solidFill>
                  <a:srgbClr val="EA7D7E"/>
                </a:solidFill>
                <a:latin typeface="优设标题黑" panose="00000500000000000000" pitchFamily="2" charset="-122"/>
                <a:ea typeface="优设标题黑" panose="00000500000000000000" pitchFamily="2" charset="-122"/>
              </a:defRPr>
            </a:lvl1pPr>
          </a:lstStyle>
          <a:p>
            <a:pPr algn="l"/>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Tree>
    <p:extLst>
      <p:ext uri="{BB962C8B-B14F-4D97-AF65-F5344CB8AC3E}">
        <p14:creationId xmlns:p14="http://schemas.microsoft.com/office/powerpoint/2010/main" val="3593919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躺在床上&#10;&#10;低可信度描述已自动生成">
            <a:extLst>
              <a:ext uri="{FF2B5EF4-FFF2-40B4-BE49-F238E27FC236}">
                <a16:creationId xmlns:a16="http://schemas.microsoft.com/office/drawing/2014/main" id="{CF9EB6BE-D28D-405E-9CA0-347336D11713}"/>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rot="16200000" flipH="1">
            <a:off x="2667001" y="-2667000"/>
            <a:ext cx="6858000" cy="12191999"/>
          </a:xfrm>
          <a:prstGeom prst="rect">
            <a:avLst/>
          </a:prstGeom>
        </p:spPr>
      </p:pic>
      <p:pic>
        <p:nvPicPr>
          <p:cNvPr id="22" name="图片 21" descr="黑暗中的灯光&#10;&#10;低可信度描述已自动生成">
            <a:extLst>
              <a:ext uri="{FF2B5EF4-FFF2-40B4-BE49-F238E27FC236}">
                <a16:creationId xmlns:a16="http://schemas.microsoft.com/office/drawing/2014/main" id="{C15A39E9-C540-4215-9842-3314944613B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 y="1"/>
            <a:ext cx="7334250" cy="6393180"/>
          </a:xfrm>
          <a:custGeom>
            <a:avLst/>
            <a:gdLst>
              <a:gd name="connsiteX0" fmla="*/ 0 w 7334250"/>
              <a:gd name="connsiteY0" fmla="*/ 0 h 6393180"/>
              <a:gd name="connsiteX1" fmla="*/ 7334250 w 7334250"/>
              <a:gd name="connsiteY1" fmla="*/ 0 h 6393180"/>
              <a:gd name="connsiteX2" fmla="*/ 7334250 w 7334250"/>
              <a:gd name="connsiteY2" fmla="*/ 6393180 h 6393180"/>
              <a:gd name="connsiteX3" fmla="*/ 0 w 7334250"/>
              <a:gd name="connsiteY3" fmla="*/ 6393180 h 6393180"/>
            </a:gdLst>
            <a:ahLst/>
            <a:cxnLst>
              <a:cxn ang="0">
                <a:pos x="connsiteX0" y="connsiteY0"/>
              </a:cxn>
              <a:cxn ang="0">
                <a:pos x="connsiteX1" y="connsiteY1"/>
              </a:cxn>
              <a:cxn ang="0">
                <a:pos x="connsiteX2" y="connsiteY2"/>
              </a:cxn>
              <a:cxn ang="0">
                <a:pos x="connsiteX3" y="connsiteY3"/>
              </a:cxn>
            </a:cxnLst>
            <a:rect l="l" t="t" r="r" b="b"/>
            <a:pathLst>
              <a:path w="7334250" h="6393180">
                <a:moveTo>
                  <a:pt x="0" y="0"/>
                </a:moveTo>
                <a:lnTo>
                  <a:pt x="7334250" y="0"/>
                </a:lnTo>
                <a:lnTo>
                  <a:pt x="7334250" y="6393180"/>
                </a:lnTo>
                <a:lnTo>
                  <a:pt x="0" y="6393180"/>
                </a:lnTo>
                <a:close/>
              </a:path>
            </a:pathLst>
          </a:custGeom>
          <a:effectLst/>
        </p:spPr>
      </p:pic>
      <p:pic>
        <p:nvPicPr>
          <p:cNvPr id="24" name="图片 23">
            <a:extLst>
              <a:ext uri="{FF2B5EF4-FFF2-40B4-BE49-F238E27FC236}">
                <a16:creationId xmlns:a16="http://schemas.microsoft.com/office/drawing/2014/main" id="{7EC03C22-1A6A-4BC8-89D2-93979FB55422}"/>
              </a:ext>
            </a:extLst>
          </p:cNvPr>
          <p:cNvPicPr>
            <a:picLocks noChangeAspect="1"/>
          </p:cNvPicPr>
          <p:nvPr/>
        </p:nvPicPr>
        <p: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a:xfrm>
            <a:off x="1" y="2795888"/>
            <a:ext cx="4103238" cy="4062112"/>
          </a:xfrm>
          <a:custGeom>
            <a:avLst/>
            <a:gdLst>
              <a:gd name="connsiteX0" fmla="*/ 0 w 4103238"/>
              <a:gd name="connsiteY0" fmla="*/ 0 h 4062112"/>
              <a:gd name="connsiteX1" fmla="*/ 4103238 w 4103238"/>
              <a:gd name="connsiteY1" fmla="*/ 0 h 4062112"/>
              <a:gd name="connsiteX2" fmla="*/ 4103238 w 4103238"/>
              <a:gd name="connsiteY2" fmla="*/ 4062112 h 4062112"/>
              <a:gd name="connsiteX3" fmla="*/ 0 w 4103238"/>
              <a:gd name="connsiteY3" fmla="*/ 4062112 h 4062112"/>
            </a:gdLst>
            <a:ahLst/>
            <a:cxnLst>
              <a:cxn ang="0">
                <a:pos x="connsiteX0" y="connsiteY0"/>
              </a:cxn>
              <a:cxn ang="0">
                <a:pos x="connsiteX1" y="connsiteY1"/>
              </a:cxn>
              <a:cxn ang="0">
                <a:pos x="connsiteX2" y="connsiteY2"/>
              </a:cxn>
              <a:cxn ang="0">
                <a:pos x="connsiteX3" y="connsiteY3"/>
              </a:cxn>
            </a:cxnLst>
            <a:rect l="l" t="t" r="r" b="b"/>
            <a:pathLst>
              <a:path w="4103238" h="4062112">
                <a:moveTo>
                  <a:pt x="0" y="0"/>
                </a:moveTo>
                <a:lnTo>
                  <a:pt x="4103238" y="0"/>
                </a:lnTo>
                <a:lnTo>
                  <a:pt x="4103238" y="4062112"/>
                </a:lnTo>
                <a:lnTo>
                  <a:pt x="0" y="4062112"/>
                </a:lnTo>
                <a:close/>
              </a:path>
            </a:pathLst>
          </a:custGeom>
          <a:effectLst/>
        </p:spPr>
      </p:pic>
      <p:pic>
        <p:nvPicPr>
          <p:cNvPr id="4" name="图片 3">
            <a:extLst>
              <a:ext uri="{FF2B5EF4-FFF2-40B4-BE49-F238E27FC236}">
                <a16:creationId xmlns:a16="http://schemas.microsoft.com/office/drawing/2014/main" id="{2A5FF516-AE95-4430-AF71-C7231FBEBAE8}"/>
              </a:ext>
            </a:extLst>
          </p:cNvPr>
          <p:cNvPicPr>
            <a:picLocks noChangeAspect="1"/>
          </p:cNvPicPr>
          <p:nvPr/>
        </p:nvPicPr>
        <p:blipFill>
          <a:blip r:embed="rId6">
            <a:duotone>
              <a:schemeClr val="accent1">
                <a:shade val="45000"/>
                <a:satMod val="135000"/>
              </a:schemeClr>
              <a:prstClr val="white"/>
            </a:duotone>
          </a:blip>
          <a:stretch>
            <a:fillRect/>
          </a:stretch>
        </p:blipFill>
        <p:spPr>
          <a:xfrm>
            <a:off x="2492767" y="3645992"/>
            <a:ext cx="4310481" cy="2893336"/>
          </a:xfrm>
          <a:prstGeom prst="rect">
            <a:avLst/>
          </a:prstGeom>
          <a:effectLst/>
        </p:spPr>
      </p:pic>
      <p:sp>
        <p:nvSpPr>
          <p:cNvPr id="11" name="椭圆 10">
            <a:extLst>
              <a:ext uri="{FF2B5EF4-FFF2-40B4-BE49-F238E27FC236}">
                <a16:creationId xmlns:a16="http://schemas.microsoft.com/office/drawing/2014/main" id="{7A08D326-E145-426E-B13B-D0F9A6E3AB97}"/>
              </a:ext>
            </a:extLst>
          </p:cNvPr>
          <p:cNvSpPr/>
          <p:nvPr/>
        </p:nvSpPr>
        <p:spPr>
          <a:xfrm>
            <a:off x="7604548" y="1993923"/>
            <a:ext cx="407358" cy="407358"/>
          </a:xfrm>
          <a:prstGeom prst="ellipse">
            <a:avLst/>
          </a:prstGeom>
          <a:solidFill>
            <a:srgbClr val="365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微软雅黑"/>
              <a:cs typeface="+mn-cs"/>
            </a:endParaRPr>
          </a:p>
        </p:txBody>
      </p:sp>
      <p:sp>
        <p:nvSpPr>
          <p:cNvPr id="12" name="文本框 11">
            <a:extLst>
              <a:ext uri="{FF2B5EF4-FFF2-40B4-BE49-F238E27FC236}">
                <a16:creationId xmlns:a16="http://schemas.microsoft.com/office/drawing/2014/main" id="{B6CF46F1-7A3E-449F-A5FE-77AC03D6C6BD}"/>
              </a:ext>
            </a:extLst>
          </p:cNvPr>
          <p:cNvSpPr txBox="1"/>
          <p:nvPr/>
        </p:nvSpPr>
        <p:spPr>
          <a:xfrm>
            <a:off x="7701740" y="3015867"/>
            <a:ext cx="393965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中国考古史</a:t>
            </a:r>
          </a:p>
        </p:txBody>
      </p:sp>
      <p:sp>
        <p:nvSpPr>
          <p:cNvPr id="13" name="矩形 12">
            <a:extLst>
              <a:ext uri="{FF2B5EF4-FFF2-40B4-BE49-F238E27FC236}">
                <a16:creationId xmlns:a16="http://schemas.microsoft.com/office/drawing/2014/main" id="{162358C0-FBB6-4B1E-9246-791124D2AB14}"/>
              </a:ext>
            </a:extLst>
          </p:cNvPr>
          <p:cNvSpPr/>
          <p:nvPr/>
        </p:nvSpPr>
        <p:spPr>
          <a:xfrm>
            <a:off x="7688928" y="1944573"/>
            <a:ext cx="2202304" cy="769441"/>
          </a:xfrm>
          <a:prstGeom prst="rect">
            <a:avLst/>
          </a:prstGeom>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srgbClr val="C66626"/>
                </a:solidFill>
                <a:effectLst>
                  <a:outerShdw blurRad="38100" dist="63500" dir="2700000" algn="tl">
                    <a:srgbClr val="000000">
                      <a:alpha val="9000"/>
                    </a:srgbClr>
                  </a:outerShdw>
                </a:effectLst>
                <a:uLnTx/>
                <a:uFillTx/>
                <a:latin typeface="思源黑体 CN Bold" panose="020B0800000000000000" pitchFamily="34" charset="-122"/>
                <a:ea typeface="思源黑体 CN Bold" panose="020B0800000000000000" pitchFamily="34" charset="-122"/>
                <a:cs typeface="+mn-cs"/>
              </a:rPr>
              <a:t>Part 02</a:t>
            </a:r>
            <a:endParaRPr kumimoji="0" lang="zh-CN" altLang="zh-CN" sz="4400" b="0" i="0" u="none" strike="noStrike" kern="1200" cap="none" spc="0" normalizeH="0" baseline="0" noProof="0" dirty="0">
              <a:ln>
                <a:noFill/>
              </a:ln>
              <a:solidFill>
                <a:srgbClr val="C66626"/>
              </a:solidFill>
              <a:effectLst>
                <a:outerShdw blurRad="38100" dist="63500" dir="2700000" algn="tl">
                  <a:srgbClr val="000000">
                    <a:alpha val="9000"/>
                  </a:srgbClr>
                </a:outerShdw>
              </a:effectLst>
              <a:uLnTx/>
              <a:uFillTx/>
              <a:latin typeface="思源黑体 CN Bold" panose="020B0800000000000000" pitchFamily="34" charset="-122"/>
              <a:ea typeface="思源黑体 CN Bold" panose="020B0800000000000000" pitchFamily="34" charset="-122"/>
              <a:cs typeface="+mn-cs"/>
            </a:endParaRPr>
          </a:p>
        </p:txBody>
      </p:sp>
      <p:cxnSp>
        <p:nvCxnSpPr>
          <p:cNvPr id="14" name="直接连接符 13">
            <a:extLst>
              <a:ext uri="{FF2B5EF4-FFF2-40B4-BE49-F238E27FC236}">
                <a16:creationId xmlns:a16="http://schemas.microsoft.com/office/drawing/2014/main" id="{0182154B-D848-4CB3-B5E7-F4720DD8A09A}"/>
              </a:ext>
            </a:extLst>
          </p:cNvPr>
          <p:cNvCxnSpPr>
            <a:cxnSpLocks/>
          </p:cNvCxnSpPr>
          <p:nvPr/>
        </p:nvCxnSpPr>
        <p:spPr>
          <a:xfrm>
            <a:off x="7822708" y="2872216"/>
            <a:ext cx="362754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B24A8B95-6E92-46D8-A76B-2E9DE65CD425}"/>
              </a:ext>
            </a:extLst>
          </p:cNvPr>
          <p:cNvSpPr/>
          <p:nvPr/>
        </p:nvSpPr>
        <p:spPr>
          <a:xfrm>
            <a:off x="7817431" y="2849150"/>
            <a:ext cx="981359" cy="36453"/>
          </a:xfrm>
          <a:prstGeom prst="rect">
            <a:avLst/>
          </a:prstGeom>
          <a:solidFill>
            <a:srgbClr val="365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微软雅黑"/>
              <a:cs typeface="+mn-cs"/>
            </a:endParaRPr>
          </a:p>
        </p:txBody>
      </p:sp>
      <p:sp>
        <p:nvSpPr>
          <p:cNvPr id="16" name="文本框 15">
            <a:extLst>
              <a:ext uri="{FF2B5EF4-FFF2-40B4-BE49-F238E27FC236}">
                <a16:creationId xmlns:a16="http://schemas.microsoft.com/office/drawing/2014/main" id="{B974E97E-0216-44B9-ABA2-21A0BA53C15A}"/>
              </a:ext>
            </a:extLst>
          </p:cNvPr>
          <p:cNvSpPr txBox="1"/>
          <p:nvPr/>
        </p:nvSpPr>
        <p:spPr>
          <a:xfrm>
            <a:off x="7728256" y="4219233"/>
            <a:ext cx="3761322" cy="276999"/>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rPr>
              <a:t>CHINESE ANCIENT HISTORY</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mn-cs"/>
            </a:endParaRPr>
          </a:p>
        </p:txBody>
      </p:sp>
      <p:cxnSp>
        <p:nvCxnSpPr>
          <p:cNvPr id="18" name="直接连接符 17">
            <a:extLst>
              <a:ext uri="{FF2B5EF4-FFF2-40B4-BE49-F238E27FC236}">
                <a16:creationId xmlns:a16="http://schemas.microsoft.com/office/drawing/2014/main" id="{48F78643-1671-4840-B18B-5269957C9C75}"/>
              </a:ext>
            </a:extLst>
          </p:cNvPr>
          <p:cNvCxnSpPr>
            <a:cxnSpLocks/>
          </p:cNvCxnSpPr>
          <p:nvPr/>
        </p:nvCxnSpPr>
        <p:spPr>
          <a:xfrm>
            <a:off x="7822708" y="4028733"/>
            <a:ext cx="362754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A93E0736-898F-47F7-917E-3FB832E9114B}"/>
              </a:ext>
            </a:extLst>
          </p:cNvPr>
          <p:cNvSpPr/>
          <p:nvPr/>
        </p:nvSpPr>
        <p:spPr>
          <a:xfrm>
            <a:off x="10468567" y="3992279"/>
            <a:ext cx="981359" cy="36453"/>
          </a:xfrm>
          <a:prstGeom prst="rect">
            <a:avLst/>
          </a:prstGeom>
          <a:solidFill>
            <a:srgbClr val="365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微软雅黑"/>
              <a:cs typeface="+mn-cs"/>
            </a:endParaRPr>
          </a:p>
        </p:txBody>
      </p:sp>
      <p:pic>
        <p:nvPicPr>
          <p:cNvPr id="17" name="图片 16">
            <a:hlinkClick r:id="rId7"/>
            <a:extLst>
              <a:ext uri="{FF2B5EF4-FFF2-40B4-BE49-F238E27FC236}">
                <a16:creationId xmlns:a16="http://schemas.microsoft.com/office/drawing/2014/main" id="{C417946B-2758-49A9-A293-686B016067EE}"/>
              </a:ext>
            </a:extLst>
          </p:cNvPr>
          <p:cNvPicPr>
            <a:picLocks noChangeAspect="1"/>
          </p:cNvPicPr>
          <p:nvPr/>
        </p:nvPicPr>
        <p:blipFill>
          <a:blip r:embed="rId8" cstate="screen">
            <a:lum/>
            <a:extLst>
              <a:ext uri="{28A0092B-C50C-407E-A947-70E740481C1C}">
                <a14:useLocalDpi xmlns:a14="http://schemas.microsoft.com/office/drawing/2010/main"/>
              </a:ext>
            </a:extLst>
          </a:blip>
          <a:stretch>
            <a:fillRect/>
          </a:stretch>
        </p:blipFill>
        <p:spPr>
          <a:xfrm>
            <a:off x="564372" y="457430"/>
            <a:ext cx="1206909" cy="295117"/>
          </a:xfrm>
          <a:prstGeom prst="rect">
            <a:avLst/>
          </a:prstGeom>
        </p:spPr>
      </p:pic>
    </p:spTree>
    <p:extLst>
      <p:ext uri="{BB962C8B-B14F-4D97-AF65-F5344CB8AC3E}">
        <p14:creationId xmlns:p14="http://schemas.microsoft.com/office/powerpoint/2010/main" val="3447490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00FEC70D-89F1-498D-92BB-C6104CD59AF9}"/>
              </a:ext>
            </a:extLst>
          </p:cNvPr>
          <p:cNvSpPr/>
          <p:nvPr/>
        </p:nvSpPr>
        <p:spPr>
          <a:xfrm>
            <a:off x="538059" y="27172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椭圆 14">
            <a:extLst>
              <a:ext uri="{FF2B5EF4-FFF2-40B4-BE49-F238E27FC236}">
                <a16:creationId xmlns:a16="http://schemas.microsoft.com/office/drawing/2014/main" id="{6FB3DC4A-2CDA-4A22-B542-CD6936DE9AE6}"/>
              </a:ext>
            </a:extLst>
          </p:cNvPr>
          <p:cNvSpPr/>
          <p:nvPr/>
        </p:nvSpPr>
        <p:spPr>
          <a:xfrm>
            <a:off x="349165" y="233170"/>
            <a:ext cx="787041" cy="787042"/>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弧形 15">
            <a:extLst>
              <a:ext uri="{FF2B5EF4-FFF2-40B4-BE49-F238E27FC236}">
                <a16:creationId xmlns:a16="http://schemas.microsoft.com/office/drawing/2014/main" id="{C1130E19-D77A-4375-9C31-74A3B3DB9FD1}"/>
              </a:ext>
            </a:extLst>
          </p:cNvPr>
          <p:cNvSpPr/>
          <p:nvPr/>
        </p:nvSpPr>
        <p:spPr>
          <a:xfrm>
            <a:off x="379982" y="263987"/>
            <a:ext cx="725407" cy="725408"/>
          </a:xfrm>
          <a:prstGeom prst="arc">
            <a:avLst>
              <a:gd name="adj1" fmla="val 11459200"/>
              <a:gd name="adj2" fmla="val 10240061"/>
            </a:avLst>
          </a:prstGeom>
          <a:no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椭圆 16">
            <a:extLst>
              <a:ext uri="{FF2B5EF4-FFF2-40B4-BE49-F238E27FC236}">
                <a16:creationId xmlns:a16="http://schemas.microsoft.com/office/drawing/2014/main" id="{7D7FB2F3-698F-4E9A-A96F-8D6821338F41}"/>
              </a:ext>
            </a:extLst>
          </p:cNvPr>
          <p:cNvSpPr/>
          <p:nvPr/>
        </p:nvSpPr>
        <p:spPr>
          <a:xfrm>
            <a:off x="364558" y="59936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18" name="直接连接符 17">
            <a:extLst>
              <a:ext uri="{FF2B5EF4-FFF2-40B4-BE49-F238E27FC236}">
                <a16:creationId xmlns:a16="http://schemas.microsoft.com/office/drawing/2014/main" id="{7BB4C488-16D1-4EC1-979B-AB43AF13ACFA}"/>
              </a:ext>
            </a:extLst>
          </p:cNvPr>
          <p:cNvCxnSpPr/>
          <p:nvPr/>
        </p:nvCxnSpPr>
        <p:spPr>
          <a:xfrm flipV="1">
            <a:off x="487953" y="54602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19" name="直接连接符 18">
            <a:extLst>
              <a:ext uri="{FF2B5EF4-FFF2-40B4-BE49-F238E27FC236}">
                <a16:creationId xmlns:a16="http://schemas.microsoft.com/office/drawing/2014/main" id="{29FF2DC4-C255-45B2-A841-109B052A0E3B}"/>
              </a:ext>
            </a:extLst>
          </p:cNvPr>
          <p:cNvCxnSpPr/>
          <p:nvPr/>
        </p:nvCxnSpPr>
        <p:spPr>
          <a:xfrm flipV="1">
            <a:off x="966765" y="42927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20" name="椭圆 19">
            <a:extLst>
              <a:ext uri="{FF2B5EF4-FFF2-40B4-BE49-F238E27FC236}">
                <a16:creationId xmlns:a16="http://schemas.microsoft.com/office/drawing/2014/main" id="{A503F43A-D503-45E7-9AED-93DAB1FA85FA}"/>
              </a:ext>
            </a:extLst>
          </p:cNvPr>
          <p:cNvSpPr/>
          <p:nvPr/>
        </p:nvSpPr>
        <p:spPr>
          <a:xfrm>
            <a:off x="606795" y="38218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椭圆 20">
            <a:extLst>
              <a:ext uri="{FF2B5EF4-FFF2-40B4-BE49-F238E27FC236}">
                <a16:creationId xmlns:a16="http://schemas.microsoft.com/office/drawing/2014/main" id="{C384D3F5-0503-496A-BE51-91003E127805}"/>
              </a:ext>
            </a:extLst>
          </p:cNvPr>
          <p:cNvSpPr/>
          <p:nvPr/>
        </p:nvSpPr>
        <p:spPr>
          <a:xfrm>
            <a:off x="829804" y="85760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2" name="文本框 21">
            <a:extLst>
              <a:ext uri="{FF2B5EF4-FFF2-40B4-BE49-F238E27FC236}">
                <a16:creationId xmlns:a16="http://schemas.microsoft.com/office/drawing/2014/main" id="{D80A64AB-92B6-4BC9-872C-79B8BDD2D8FF}"/>
              </a:ext>
            </a:extLst>
          </p:cNvPr>
          <p:cNvSpPr txBox="1"/>
          <p:nvPr/>
        </p:nvSpPr>
        <p:spPr>
          <a:xfrm>
            <a:off x="531089" y="411248"/>
            <a:ext cx="423193"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02</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23" name="文本框 22">
            <a:extLst>
              <a:ext uri="{FF2B5EF4-FFF2-40B4-BE49-F238E27FC236}">
                <a16:creationId xmlns:a16="http://schemas.microsoft.com/office/drawing/2014/main" id="{09B4D035-97A1-400D-AD25-C7F5B4F1A0A2}"/>
              </a:ext>
            </a:extLst>
          </p:cNvPr>
          <p:cNvSpPr txBox="1"/>
          <p:nvPr/>
        </p:nvSpPr>
        <p:spPr>
          <a:xfrm>
            <a:off x="1151599" y="39624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中国考古史</a:t>
            </a:r>
          </a:p>
        </p:txBody>
      </p:sp>
      <p:sp>
        <p:nvSpPr>
          <p:cNvPr id="25" name="同侧圆角矩形 68">
            <a:extLst>
              <a:ext uri="{FF2B5EF4-FFF2-40B4-BE49-F238E27FC236}">
                <a16:creationId xmlns:a16="http://schemas.microsoft.com/office/drawing/2014/main" id="{23AE065C-9510-43A0-9DE7-65F776349C50}"/>
              </a:ext>
            </a:extLst>
          </p:cNvPr>
          <p:cNvSpPr/>
          <p:nvPr/>
        </p:nvSpPr>
        <p:spPr>
          <a:xfrm>
            <a:off x="924911" y="1931650"/>
            <a:ext cx="3034954" cy="2387497"/>
          </a:xfrm>
          <a:prstGeom prst="round2SameRect">
            <a:avLst>
              <a:gd name="adj1" fmla="val 4881"/>
              <a:gd name="adj2" fmla="val 0"/>
            </a:avLst>
          </a:prstGeom>
          <a:solidFill>
            <a:srgbClr val="C66626"/>
          </a:solidFill>
          <a:ln w="25400" cap="flat" cmpd="sng" algn="ctr">
            <a:noFill/>
            <a:prstDash val="solid"/>
          </a:ln>
          <a:effectLst/>
        </p:spPr>
        <p:txBody>
          <a:bodyPr lIns="91424" tIns="45712" rIns="91424"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26" name="同侧圆角矩形 69">
            <a:extLst>
              <a:ext uri="{FF2B5EF4-FFF2-40B4-BE49-F238E27FC236}">
                <a16:creationId xmlns:a16="http://schemas.microsoft.com/office/drawing/2014/main" id="{E48CED02-1C8A-4D22-AFCB-C4CB12FED09D}"/>
              </a:ext>
            </a:extLst>
          </p:cNvPr>
          <p:cNvSpPr/>
          <p:nvPr/>
        </p:nvSpPr>
        <p:spPr>
          <a:xfrm>
            <a:off x="924911" y="4359615"/>
            <a:ext cx="3034954" cy="1193749"/>
          </a:xfrm>
          <a:prstGeom prst="round2SameRect">
            <a:avLst>
              <a:gd name="adj1" fmla="val 0"/>
              <a:gd name="adj2" fmla="val 6149"/>
            </a:avLst>
          </a:prstGeom>
          <a:solidFill>
            <a:sysClr val="window" lastClr="FFFFFF">
              <a:lumMod val="95000"/>
            </a:sysClr>
          </a:solidFill>
          <a:ln w="25400" cap="flat" cmpd="sng" algn="ctr">
            <a:noFill/>
            <a:prstDash val="solid"/>
          </a:ln>
          <a:effectLst>
            <a:outerShdw blurRad="165100" dist="38100" dir="5400000" algn="t" rotWithShape="0">
              <a:prstClr val="black">
                <a:alpha val="20000"/>
              </a:prstClr>
            </a:outerShdw>
          </a:effectLst>
        </p:spPr>
        <p:txBody>
          <a:bodyPr lIns="91424" tIns="45712" rIns="91424"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27" name="矩形 26">
            <a:extLst>
              <a:ext uri="{FF2B5EF4-FFF2-40B4-BE49-F238E27FC236}">
                <a16:creationId xmlns:a16="http://schemas.microsoft.com/office/drawing/2014/main" id="{DAA40DFC-2595-403F-8505-49A3061A962D}"/>
              </a:ext>
            </a:extLst>
          </p:cNvPr>
          <p:cNvSpPr/>
          <p:nvPr/>
        </p:nvSpPr>
        <p:spPr>
          <a:xfrm>
            <a:off x="1103440" y="3174297"/>
            <a:ext cx="2721914" cy="734609"/>
          </a:xfrm>
          <a:prstGeom prst="rect">
            <a:avLst/>
          </a:prstGeom>
          <a:noFill/>
        </p:spPr>
        <p:txBody>
          <a:bodyPr wrap="square" lIns="91424" tIns="45712" rIns="91424" bIns="45712">
            <a:spAutoFit/>
          </a:bodyPr>
          <a:lstStyle/>
          <a:p>
            <a:pPr>
              <a:lnSpc>
                <a:spcPct val="130000"/>
              </a:lnSpc>
              <a:defRPr/>
            </a:pPr>
            <a:r>
              <a:rPr lang="zh-CN" altLang="en-US"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点击此处添加文本内容，如关键词、部分</a:t>
            </a:r>
            <a:endParaRPr lang="en-US" altLang="zh-CN"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a:p>
            <a:pPr>
              <a:lnSpc>
                <a:spcPct val="130000"/>
              </a:lnSpc>
              <a:defRPr/>
            </a:pPr>
            <a:r>
              <a:rPr lang="zh-CN" altLang="en-US"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简单介绍等。点击此处添加文本内容，</a:t>
            </a:r>
            <a:endParaRPr lang="en-US" altLang="zh-CN"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a:p>
            <a:pPr>
              <a:lnSpc>
                <a:spcPct val="130000"/>
              </a:lnSpc>
              <a:defRPr/>
            </a:pPr>
            <a:r>
              <a:rPr lang="zh-CN" altLang="en-US"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如关键词、部分简单介绍等。</a:t>
            </a:r>
          </a:p>
        </p:txBody>
      </p:sp>
      <p:sp>
        <p:nvSpPr>
          <p:cNvPr id="28" name="TextBox 79">
            <a:extLst>
              <a:ext uri="{FF2B5EF4-FFF2-40B4-BE49-F238E27FC236}">
                <a16:creationId xmlns:a16="http://schemas.microsoft.com/office/drawing/2014/main" id="{C85CDCE3-ED07-4859-88A2-EAFB8F703D0F}"/>
              </a:ext>
            </a:extLst>
          </p:cNvPr>
          <p:cNvSpPr txBox="1"/>
          <p:nvPr/>
        </p:nvSpPr>
        <p:spPr>
          <a:xfrm>
            <a:off x="1103440" y="2725222"/>
            <a:ext cx="2721914" cy="461649"/>
          </a:xfrm>
          <a:prstGeom prst="rect">
            <a:avLst/>
          </a:prstGeom>
          <a:noFill/>
          <a:effectLst/>
        </p:spPr>
        <p:txBody>
          <a:bodyPr wrap="square" lIns="91424" tIns="45712" rIns="91424" bIns="45712" rtlCol="0">
            <a:spAutoFit/>
          </a:bodyPr>
          <a:lstStyle/>
          <a:p>
            <a:pPr>
              <a:defRPr/>
            </a:pPr>
            <a:r>
              <a:rPr lang="zh-CN" altLang="en-US" sz="2400" kern="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标题文字添加</a:t>
            </a:r>
            <a:endParaRPr lang="zh-CN" altLang="en-US" sz="24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cxnSp>
        <p:nvCxnSpPr>
          <p:cNvPr id="29" name="直接连接符 83">
            <a:extLst>
              <a:ext uri="{FF2B5EF4-FFF2-40B4-BE49-F238E27FC236}">
                <a16:creationId xmlns:a16="http://schemas.microsoft.com/office/drawing/2014/main" id="{EA244651-9C20-408F-9A74-6EA0808538CD}"/>
              </a:ext>
            </a:extLst>
          </p:cNvPr>
          <p:cNvCxnSpPr/>
          <p:nvPr/>
        </p:nvCxnSpPr>
        <p:spPr>
          <a:xfrm>
            <a:off x="1211162" y="4104162"/>
            <a:ext cx="2465450" cy="0"/>
          </a:xfrm>
          <a:prstGeom prst="line">
            <a:avLst/>
          </a:prstGeom>
          <a:noFill/>
          <a:ln w="34925" cap="rnd" cmpd="sng" algn="ctr">
            <a:solidFill>
              <a:sysClr val="windowText" lastClr="000000">
                <a:lumMod val="75000"/>
                <a:lumOff val="25000"/>
              </a:sysClr>
            </a:solidFill>
            <a:prstDash val="solid"/>
          </a:ln>
          <a:effectLst/>
        </p:spPr>
      </p:cxnSp>
      <p:cxnSp>
        <p:nvCxnSpPr>
          <p:cNvPr id="30" name="直接连接符 84">
            <a:extLst>
              <a:ext uri="{FF2B5EF4-FFF2-40B4-BE49-F238E27FC236}">
                <a16:creationId xmlns:a16="http://schemas.microsoft.com/office/drawing/2014/main" id="{30519106-9AA1-4AD4-ACC2-252BE08C38F5}"/>
              </a:ext>
            </a:extLst>
          </p:cNvPr>
          <p:cNvCxnSpPr/>
          <p:nvPr/>
        </p:nvCxnSpPr>
        <p:spPr>
          <a:xfrm>
            <a:off x="1211162" y="4102143"/>
            <a:ext cx="1615663" cy="0"/>
          </a:xfrm>
          <a:prstGeom prst="line">
            <a:avLst/>
          </a:prstGeom>
          <a:noFill/>
          <a:ln w="57150" cap="rnd" cmpd="sng" algn="ctr">
            <a:solidFill>
              <a:sysClr val="window" lastClr="FFFFFF"/>
            </a:solidFill>
            <a:prstDash val="solid"/>
            <a:tailEnd type="oval" w="sm" len="sm"/>
          </a:ln>
          <a:effectLst>
            <a:outerShdw blurRad="50800" dist="38100" algn="l" rotWithShape="0">
              <a:prstClr val="black">
                <a:alpha val="40000"/>
              </a:prstClr>
            </a:outerShdw>
          </a:effectLst>
        </p:spPr>
      </p:cxnSp>
      <p:sp>
        <p:nvSpPr>
          <p:cNvPr id="31" name="矩形 30">
            <a:extLst>
              <a:ext uri="{FF2B5EF4-FFF2-40B4-BE49-F238E27FC236}">
                <a16:creationId xmlns:a16="http://schemas.microsoft.com/office/drawing/2014/main" id="{7D7A40AB-431B-4293-8222-14BCEEB4A04C}"/>
              </a:ext>
            </a:extLst>
          </p:cNvPr>
          <p:cNvSpPr/>
          <p:nvPr/>
        </p:nvSpPr>
        <p:spPr>
          <a:xfrm>
            <a:off x="1103439" y="2025194"/>
            <a:ext cx="1723385" cy="769425"/>
          </a:xfrm>
          <a:prstGeom prst="rect">
            <a:avLst/>
          </a:prstGeom>
        </p:spPr>
        <p:txBody>
          <a:bodyPr wrap="square" lIns="91424" tIns="45712" rIns="91424" bIns="45712">
            <a:spAutoFit/>
          </a:bodyPr>
          <a:lstStyle/>
          <a:p>
            <a:pPr>
              <a:defRPr/>
            </a:pPr>
            <a:r>
              <a:rPr lang="en-US" altLang="zh-CN" sz="44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70</a:t>
            </a:r>
            <a:r>
              <a:rPr lang="en-US" altLang="zh-CN" sz="32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a:t>
            </a:r>
            <a:endParaRPr lang="zh-CN" altLang="en-US" sz="32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3" name="六边形 32">
            <a:extLst>
              <a:ext uri="{FF2B5EF4-FFF2-40B4-BE49-F238E27FC236}">
                <a16:creationId xmlns:a16="http://schemas.microsoft.com/office/drawing/2014/main" id="{09F8123B-9CA7-43BB-96AF-EA3BAD71C4BA}"/>
              </a:ext>
            </a:extLst>
          </p:cNvPr>
          <p:cNvSpPr/>
          <p:nvPr/>
        </p:nvSpPr>
        <p:spPr>
          <a:xfrm>
            <a:off x="1138143" y="4683343"/>
            <a:ext cx="602570" cy="508678"/>
          </a:xfrm>
          <a:prstGeom prst="hexagon">
            <a:avLst/>
          </a:prstGeom>
          <a:noFill/>
          <a:ln w="19050" cap="flat" cmpd="sng" algn="ctr">
            <a:solidFill>
              <a:srgbClr val="C6662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36" name="Freeform 7">
            <a:extLst>
              <a:ext uri="{FF2B5EF4-FFF2-40B4-BE49-F238E27FC236}">
                <a16:creationId xmlns:a16="http://schemas.microsoft.com/office/drawing/2014/main" id="{B9111414-8999-412F-8D21-D3122C785B8C}"/>
              </a:ext>
            </a:extLst>
          </p:cNvPr>
          <p:cNvSpPr>
            <a:spLocks noEditPoints="1"/>
          </p:cNvSpPr>
          <p:nvPr/>
        </p:nvSpPr>
        <p:spPr bwMode="auto">
          <a:xfrm>
            <a:off x="1311102" y="4779971"/>
            <a:ext cx="202210" cy="25665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solidFill>
            <a:srgbClr val="C6662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37" name="Rectangle 8">
            <a:extLst>
              <a:ext uri="{FF2B5EF4-FFF2-40B4-BE49-F238E27FC236}">
                <a16:creationId xmlns:a16="http://schemas.microsoft.com/office/drawing/2014/main" id="{26F22957-9A84-477B-9533-574FC3E4D1C9}"/>
              </a:ext>
            </a:extLst>
          </p:cNvPr>
          <p:cNvSpPr>
            <a:spLocks noChangeArrowheads="1"/>
          </p:cNvSpPr>
          <p:nvPr/>
        </p:nvSpPr>
        <p:spPr bwMode="auto">
          <a:xfrm>
            <a:off x="1356794" y="4889825"/>
            <a:ext cx="109855" cy="18471"/>
          </a:xfrm>
          <a:prstGeom prst="rect">
            <a:avLst/>
          </a:prstGeom>
          <a:solidFill>
            <a:srgbClr val="C6662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38" name="Rectangle 9">
            <a:extLst>
              <a:ext uri="{FF2B5EF4-FFF2-40B4-BE49-F238E27FC236}">
                <a16:creationId xmlns:a16="http://schemas.microsoft.com/office/drawing/2014/main" id="{D11CE9E2-FA36-43A7-91C3-037E3F034639}"/>
              </a:ext>
            </a:extLst>
          </p:cNvPr>
          <p:cNvSpPr>
            <a:spLocks noChangeArrowheads="1"/>
          </p:cNvSpPr>
          <p:nvPr/>
        </p:nvSpPr>
        <p:spPr bwMode="auto">
          <a:xfrm>
            <a:off x="1356794" y="4926767"/>
            <a:ext cx="109855" cy="18471"/>
          </a:xfrm>
          <a:prstGeom prst="rect">
            <a:avLst/>
          </a:prstGeom>
          <a:solidFill>
            <a:srgbClr val="C6662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39" name="Rectangle 10">
            <a:extLst>
              <a:ext uri="{FF2B5EF4-FFF2-40B4-BE49-F238E27FC236}">
                <a16:creationId xmlns:a16="http://schemas.microsoft.com/office/drawing/2014/main" id="{CD17D3FD-404D-4919-B2FA-3F9112D39D1E}"/>
              </a:ext>
            </a:extLst>
          </p:cNvPr>
          <p:cNvSpPr>
            <a:spLocks noChangeArrowheads="1"/>
          </p:cNvSpPr>
          <p:nvPr/>
        </p:nvSpPr>
        <p:spPr bwMode="auto">
          <a:xfrm>
            <a:off x="1356794" y="4963709"/>
            <a:ext cx="109855" cy="17499"/>
          </a:xfrm>
          <a:prstGeom prst="rect">
            <a:avLst/>
          </a:prstGeom>
          <a:solidFill>
            <a:srgbClr val="C6662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40" name="Rectangle 11">
            <a:extLst>
              <a:ext uri="{FF2B5EF4-FFF2-40B4-BE49-F238E27FC236}">
                <a16:creationId xmlns:a16="http://schemas.microsoft.com/office/drawing/2014/main" id="{83DA1E92-72EA-43E3-A9C9-1D005BC5343F}"/>
              </a:ext>
            </a:extLst>
          </p:cNvPr>
          <p:cNvSpPr>
            <a:spLocks noChangeArrowheads="1"/>
          </p:cNvSpPr>
          <p:nvPr/>
        </p:nvSpPr>
        <p:spPr bwMode="auto">
          <a:xfrm>
            <a:off x="1356794" y="4852883"/>
            <a:ext cx="55414" cy="18471"/>
          </a:xfrm>
          <a:prstGeom prst="rect">
            <a:avLst/>
          </a:prstGeom>
          <a:solidFill>
            <a:srgbClr val="C6662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41" name="Freeform 12">
            <a:extLst>
              <a:ext uri="{FF2B5EF4-FFF2-40B4-BE49-F238E27FC236}">
                <a16:creationId xmlns:a16="http://schemas.microsoft.com/office/drawing/2014/main" id="{37914939-B852-4BFF-91CA-FE38525A1E45}"/>
              </a:ext>
            </a:extLst>
          </p:cNvPr>
          <p:cNvSpPr>
            <a:spLocks/>
          </p:cNvSpPr>
          <p:nvPr/>
        </p:nvSpPr>
        <p:spPr bwMode="auto">
          <a:xfrm>
            <a:off x="1375265" y="4815941"/>
            <a:ext cx="192488" cy="257622"/>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solidFill>
            <a:srgbClr val="C6662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35" name="矩形 34">
            <a:extLst>
              <a:ext uri="{FF2B5EF4-FFF2-40B4-BE49-F238E27FC236}">
                <a16:creationId xmlns:a16="http://schemas.microsoft.com/office/drawing/2014/main" id="{5462A544-B6C8-4D59-A2A6-19555326217C}"/>
              </a:ext>
            </a:extLst>
          </p:cNvPr>
          <p:cNvSpPr/>
          <p:nvPr/>
        </p:nvSpPr>
        <p:spPr>
          <a:xfrm>
            <a:off x="1949862" y="4476434"/>
            <a:ext cx="1861438" cy="894588"/>
          </a:xfrm>
          <a:prstGeom prst="rect">
            <a:avLst/>
          </a:prstGeom>
        </p:spPr>
        <p:txBody>
          <a:bodyPr wrap="square" lIns="91424" tIns="45712" rIns="91424" bIns="45712">
            <a:spAutoFit/>
          </a:bodyPr>
          <a:lstStyle/>
          <a:p>
            <a:pPr>
              <a:lnSpc>
                <a:spcPct val="150000"/>
              </a:lnSpc>
              <a:defRPr/>
            </a:pPr>
            <a:r>
              <a:rPr lang="zh-CN" altLang="en-US" sz="12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a:t>
            </a:r>
            <a:endParaRPr lang="en-US" altLang="zh-CN" sz="1200" kern="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2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如关键词、部分简单介绍</a:t>
            </a:r>
            <a:endParaRPr lang="en-US" altLang="zh-CN" sz="1200" kern="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2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等。</a:t>
            </a:r>
          </a:p>
        </p:txBody>
      </p:sp>
      <p:sp>
        <p:nvSpPr>
          <p:cNvPr id="43" name="同侧圆角矩形 85">
            <a:extLst>
              <a:ext uri="{FF2B5EF4-FFF2-40B4-BE49-F238E27FC236}">
                <a16:creationId xmlns:a16="http://schemas.microsoft.com/office/drawing/2014/main" id="{9D21424B-F72E-464B-8D65-9FA928713ECC}"/>
              </a:ext>
            </a:extLst>
          </p:cNvPr>
          <p:cNvSpPr/>
          <p:nvPr/>
        </p:nvSpPr>
        <p:spPr>
          <a:xfrm>
            <a:off x="4578524" y="1931650"/>
            <a:ext cx="3034954" cy="2387497"/>
          </a:xfrm>
          <a:prstGeom prst="round2SameRect">
            <a:avLst>
              <a:gd name="adj1" fmla="val 4881"/>
              <a:gd name="adj2" fmla="val 0"/>
            </a:avLst>
          </a:prstGeom>
          <a:solidFill>
            <a:srgbClr val="365DA4"/>
          </a:solidFill>
          <a:ln w="25400" cap="flat" cmpd="sng" algn="ctr">
            <a:noFill/>
            <a:prstDash val="solid"/>
          </a:ln>
          <a:effectLst/>
        </p:spPr>
        <p:txBody>
          <a:bodyPr lIns="91424" tIns="45712" rIns="91424"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44" name="同侧圆角矩形 86">
            <a:extLst>
              <a:ext uri="{FF2B5EF4-FFF2-40B4-BE49-F238E27FC236}">
                <a16:creationId xmlns:a16="http://schemas.microsoft.com/office/drawing/2014/main" id="{97CAC83F-AA2F-4623-8DD1-B8D0D3A4A834}"/>
              </a:ext>
            </a:extLst>
          </p:cNvPr>
          <p:cNvSpPr/>
          <p:nvPr/>
        </p:nvSpPr>
        <p:spPr>
          <a:xfrm>
            <a:off x="4578524" y="4359615"/>
            <a:ext cx="3034954" cy="1193749"/>
          </a:xfrm>
          <a:prstGeom prst="round2SameRect">
            <a:avLst>
              <a:gd name="adj1" fmla="val 0"/>
              <a:gd name="adj2" fmla="val 6149"/>
            </a:avLst>
          </a:prstGeom>
          <a:solidFill>
            <a:sysClr val="window" lastClr="FFFFFF">
              <a:lumMod val="95000"/>
            </a:sysClr>
          </a:solidFill>
          <a:ln w="25400" cap="flat" cmpd="sng" algn="ctr">
            <a:noFill/>
            <a:prstDash val="solid"/>
          </a:ln>
          <a:effectLst>
            <a:outerShdw blurRad="165100" dist="38100" dir="5400000" algn="t" rotWithShape="0">
              <a:prstClr val="black">
                <a:alpha val="20000"/>
              </a:prstClr>
            </a:outerShdw>
          </a:effectLst>
        </p:spPr>
        <p:txBody>
          <a:bodyPr lIns="91424" tIns="45712" rIns="91424"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45" name="矩形 44">
            <a:extLst>
              <a:ext uri="{FF2B5EF4-FFF2-40B4-BE49-F238E27FC236}">
                <a16:creationId xmlns:a16="http://schemas.microsoft.com/office/drawing/2014/main" id="{671A2139-7412-4D9C-ACFE-7DA52F4E38AB}"/>
              </a:ext>
            </a:extLst>
          </p:cNvPr>
          <p:cNvSpPr/>
          <p:nvPr/>
        </p:nvSpPr>
        <p:spPr>
          <a:xfrm>
            <a:off x="4769462" y="3174297"/>
            <a:ext cx="2721914" cy="734609"/>
          </a:xfrm>
          <a:prstGeom prst="rect">
            <a:avLst/>
          </a:prstGeom>
          <a:noFill/>
        </p:spPr>
        <p:txBody>
          <a:bodyPr wrap="square" lIns="91424" tIns="45712" rIns="91424" bIns="45712">
            <a:spAutoFit/>
          </a:bodyPr>
          <a:lstStyle/>
          <a:p>
            <a:pPr>
              <a:lnSpc>
                <a:spcPct val="130000"/>
              </a:lnSpc>
              <a:defRPr/>
            </a:pPr>
            <a:r>
              <a:rPr lang="zh-CN" altLang="en-US"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点击此处添加文本内容，如关键词、部分</a:t>
            </a:r>
            <a:endParaRPr lang="en-US" altLang="zh-CN"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a:p>
            <a:pPr>
              <a:lnSpc>
                <a:spcPct val="130000"/>
              </a:lnSpc>
              <a:defRPr/>
            </a:pPr>
            <a:r>
              <a:rPr lang="zh-CN" altLang="en-US"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简单介绍等。点击此处添加文本内容，</a:t>
            </a:r>
            <a:endParaRPr lang="en-US" altLang="zh-CN"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a:p>
            <a:pPr>
              <a:lnSpc>
                <a:spcPct val="130000"/>
              </a:lnSpc>
              <a:defRPr/>
            </a:pPr>
            <a:r>
              <a:rPr lang="zh-CN" altLang="en-US"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如关键词、部分简单介绍等。</a:t>
            </a:r>
          </a:p>
        </p:txBody>
      </p:sp>
      <p:sp>
        <p:nvSpPr>
          <p:cNvPr id="46" name="TextBox 102">
            <a:extLst>
              <a:ext uri="{FF2B5EF4-FFF2-40B4-BE49-F238E27FC236}">
                <a16:creationId xmlns:a16="http://schemas.microsoft.com/office/drawing/2014/main" id="{44FBFD57-3046-4306-859B-7A047C4D5877}"/>
              </a:ext>
            </a:extLst>
          </p:cNvPr>
          <p:cNvSpPr txBox="1"/>
          <p:nvPr/>
        </p:nvSpPr>
        <p:spPr>
          <a:xfrm>
            <a:off x="4769462" y="2725222"/>
            <a:ext cx="2721914" cy="461649"/>
          </a:xfrm>
          <a:prstGeom prst="rect">
            <a:avLst/>
          </a:prstGeom>
          <a:noFill/>
          <a:effectLst/>
        </p:spPr>
        <p:txBody>
          <a:bodyPr wrap="square" lIns="91424" tIns="45712" rIns="91424" bIns="45712" rtlCol="0">
            <a:spAutoFit/>
          </a:bodyPr>
          <a:lstStyle/>
          <a:p>
            <a:pPr>
              <a:defRPr/>
            </a:pPr>
            <a:r>
              <a:rPr lang="zh-CN" altLang="en-US" sz="2400" kern="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标题文字添加</a:t>
            </a:r>
            <a:endParaRPr lang="zh-CN" altLang="en-US" sz="24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cxnSp>
        <p:nvCxnSpPr>
          <p:cNvPr id="47" name="直接连接符 103">
            <a:extLst>
              <a:ext uri="{FF2B5EF4-FFF2-40B4-BE49-F238E27FC236}">
                <a16:creationId xmlns:a16="http://schemas.microsoft.com/office/drawing/2014/main" id="{12A35909-5269-4C88-BF9B-E2FE0E391947}"/>
              </a:ext>
            </a:extLst>
          </p:cNvPr>
          <p:cNvCxnSpPr/>
          <p:nvPr/>
        </p:nvCxnSpPr>
        <p:spPr>
          <a:xfrm>
            <a:off x="4864775" y="4104162"/>
            <a:ext cx="2465450" cy="0"/>
          </a:xfrm>
          <a:prstGeom prst="line">
            <a:avLst/>
          </a:prstGeom>
          <a:noFill/>
          <a:ln w="34925" cap="rnd" cmpd="sng" algn="ctr">
            <a:solidFill>
              <a:sysClr val="windowText" lastClr="000000">
                <a:lumMod val="75000"/>
                <a:lumOff val="25000"/>
              </a:sysClr>
            </a:solidFill>
            <a:prstDash val="solid"/>
          </a:ln>
          <a:effectLst/>
        </p:spPr>
      </p:cxnSp>
      <p:cxnSp>
        <p:nvCxnSpPr>
          <p:cNvPr id="48" name="直接连接符 104">
            <a:extLst>
              <a:ext uri="{FF2B5EF4-FFF2-40B4-BE49-F238E27FC236}">
                <a16:creationId xmlns:a16="http://schemas.microsoft.com/office/drawing/2014/main" id="{AF35C1F0-859D-4240-ADE1-0803AF842172}"/>
              </a:ext>
            </a:extLst>
          </p:cNvPr>
          <p:cNvCxnSpPr/>
          <p:nvPr/>
        </p:nvCxnSpPr>
        <p:spPr>
          <a:xfrm>
            <a:off x="4864768" y="4102143"/>
            <a:ext cx="1232724" cy="0"/>
          </a:xfrm>
          <a:prstGeom prst="line">
            <a:avLst/>
          </a:prstGeom>
          <a:noFill/>
          <a:ln w="57150" cap="rnd" cmpd="sng" algn="ctr">
            <a:solidFill>
              <a:sysClr val="window" lastClr="FFFFFF"/>
            </a:solidFill>
            <a:prstDash val="solid"/>
            <a:tailEnd type="oval" w="sm" len="sm"/>
          </a:ln>
          <a:effectLst>
            <a:outerShdw blurRad="50800" dist="38100" algn="l" rotWithShape="0">
              <a:prstClr val="black">
                <a:alpha val="40000"/>
              </a:prstClr>
            </a:outerShdw>
          </a:effectLst>
        </p:spPr>
      </p:cxnSp>
      <p:sp>
        <p:nvSpPr>
          <p:cNvPr id="49" name="矩形 48">
            <a:extLst>
              <a:ext uri="{FF2B5EF4-FFF2-40B4-BE49-F238E27FC236}">
                <a16:creationId xmlns:a16="http://schemas.microsoft.com/office/drawing/2014/main" id="{23C3A2EC-DE8E-47D4-BF65-8FAC8628E95D}"/>
              </a:ext>
            </a:extLst>
          </p:cNvPr>
          <p:cNvSpPr/>
          <p:nvPr/>
        </p:nvSpPr>
        <p:spPr>
          <a:xfrm>
            <a:off x="4769461" y="2025194"/>
            <a:ext cx="1808876" cy="769425"/>
          </a:xfrm>
          <a:prstGeom prst="rect">
            <a:avLst/>
          </a:prstGeom>
        </p:spPr>
        <p:txBody>
          <a:bodyPr wrap="square" lIns="91424" tIns="45712" rIns="91424" bIns="45712">
            <a:spAutoFit/>
          </a:bodyPr>
          <a:lstStyle/>
          <a:p>
            <a:pPr>
              <a:defRPr/>
            </a:pPr>
            <a:r>
              <a:rPr lang="en-US" altLang="zh-CN" sz="44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50</a:t>
            </a:r>
            <a:r>
              <a:rPr lang="en-US" altLang="zh-CN" sz="32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a:t>
            </a:r>
            <a:endParaRPr lang="zh-CN" altLang="en-US" sz="32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1" name="六边形 50">
            <a:extLst>
              <a:ext uri="{FF2B5EF4-FFF2-40B4-BE49-F238E27FC236}">
                <a16:creationId xmlns:a16="http://schemas.microsoft.com/office/drawing/2014/main" id="{BA251EEB-03BB-43BB-89A7-36753FF4B787}"/>
              </a:ext>
            </a:extLst>
          </p:cNvPr>
          <p:cNvSpPr/>
          <p:nvPr/>
        </p:nvSpPr>
        <p:spPr>
          <a:xfrm>
            <a:off x="4791755" y="4683343"/>
            <a:ext cx="602570" cy="508678"/>
          </a:xfrm>
          <a:prstGeom prst="hexagon">
            <a:avLst/>
          </a:prstGeom>
          <a:noFill/>
          <a:ln w="19050" cap="flat" cmpd="sng" algn="ctr">
            <a:solidFill>
              <a:srgbClr val="365DA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4" name="Freeform 7">
            <a:extLst>
              <a:ext uri="{FF2B5EF4-FFF2-40B4-BE49-F238E27FC236}">
                <a16:creationId xmlns:a16="http://schemas.microsoft.com/office/drawing/2014/main" id="{B65120D3-3759-4A68-BA7A-586F9F7D6E17}"/>
              </a:ext>
            </a:extLst>
          </p:cNvPr>
          <p:cNvSpPr>
            <a:spLocks noEditPoints="1"/>
          </p:cNvSpPr>
          <p:nvPr/>
        </p:nvSpPr>
        <p:spPr bwMode="auto">
          <a:xfrm>
            <a:off x="4964714" y="4779971"/>
            <a:ext cx="202210" cy="25665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solidFill>
            <a:srgbClr val="365DA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55" name="Rectangle 8">
            <a:extLst>
              <a:ext uri="{FF2B5EF4-FFF2-40B4-BE49-F238E27FC236}">
                <a16:creationId xmlns:a16="http://schemas.microsoft.com/office/drawing/2014/main" id="{0B7A3C53-D125-4997-94C1-17D34BA16D2F}"/>
              </a:ext>
            </a:extLst>
          </p:cNvPr>
          <p:cNvSpPr>
            <a:spLocks noChangeArrowheads="1"/>
          </p:cNvSpPr>
          <p:nvPr/>
        </p:nvSpPr>
        <p:spPr bwMode="auto">
          <a:xfrm>
            <a:off x="5010406" y="4889825"/>
            <a:ext cx="109855" cy="18471"/>
          </a:xfrm>
          <a:prstGeom prst="rect">
            <a:avLst/>
          </a:prstGeom>
          <a:solidFill>
            <a:srgbClr val="365DA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56" name="Rectangle 9">
            <a:extLst>
              <a:ext uri="{FF2B5EF4-FFF2-40B4-BE49-F238E27FC236}">
                <a16:creationId xmlns:a16="http://schemas.microsoft.com/office/drawing/2014/main" id="{3C34EDA0-0C34-4501-A0D3-01CB6F2DCDDF}"/>
              </a:ext>
            </a:extLst>
          </p:cNvPr>
          <p:cNvSpPr>
            <a:spLocks noChangeArrowheads="1"/>
          </p:cNvSpPr>
          <p:nvPr/>
        </p:nvSpPr>
        <p:spPr bwMode="auto">
          <a:xfrm>
            <a:off x="5010406" y="4926767"/>
            <a:ext cx="109855" cy="18471"/>
          </a:xfrm>
          <a:prstGeom prst="rect">
            <a:avLst/>
          </a:prstGeom>
          <a:solidFill>
            <a:srgbClr val="365DA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57" name="Rectangle 10">
            <a:extLst>
              <a:ext uri="{FF2B5EF4-FFF2-40B4-BE49-F238E27FC236}">
                <a16:creationId xmlns:a16="http://schemas.microsoft.com/office/drawing/2014/main" id="{8CDC0344-18D7-41BD-9FB8-53AF0B4C58F1}"/>
              </a:ext>
            </a:extLst>
          </p:cNvPr>
          <p:cNvSpPr>
            <a:spLocks noChangeArrowheads="1"/>
          </p:cNvSpPr>
          <p:nvPr/>
        </p:nvSpPr>
        <p:spPr bwMode="auto">
          <a:xfrm>
            <a:off x="5010406" y="4963709"/>
            <a:ext cx="109855" cy="17499"/>
          </a:xfrm>
          <a:prstGeom prst="rect">
            <a:avLst/>
          </a:prstGeom>
          <a:solidFill>
            <a:srgbClr val="365DA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58" name="Rectangle 11">
            <a:extLst>
              <a:ext uri="{FF2B5EF4-FFF2-40B4-BE49-F238E27FC236}">
                <a16:creationId xmlns:a16="http://schemas.microsoft.com/office/drawing/2014/main" id="{4850E939-CBE9-4D8A-A48C-CFFB2B8B73A3}"/>
              </a:ext>
            </a:extLst>
          </p:cNvPr>
          <p:cNvSpPr>
            <a:spLocks noChangeArrowheads="1"/>
          </p:cNvSpPr>
          <p:nvPr/>
        </p:nvSpPr>
        <p:spPr bwMode="auto">
          <a:xfrm>
            <a:off x="5010406" y="4852883"/>
            <a:ext cx="55414" cy="18471"/>
          </a:xfrm>
          <a:prstGeom prst="rect">
            <a:avLst/>
          </a:prstGeom>
          <a:solidFill>
            <a:srgbClr val="365DA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59" name="Freeform 12">
            <a:extLst>
              <a:ext uri="{FF2B5EF4-FFF2-40B4-BE49-F238E27FC236}">
                <a16:creationId xmlns:a16="http://schemas.microsoft.com/office/drawing/2014/main" id="{0D490B30-EEA8-4E13-AAFF-D55780C67FF3}"/>
              </a:ext>
            </a:extLst>
          </p:cNvPr>
          <p:cNvSpPr>
            <a:spLocks/>
          </p:cNvSpPr>
          <p:nvPr/>
        </p:nvSpPr>
        <p:spPr bwMode="auto">
          <a:xfrm>
            <a:off x="5028877" y="4815941"/>
            <a:ext cx="192488" cy="257622"/>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solidFill>
            <a:srgbClr val="365DA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53" name="矩形 52">
            <a:extLst>
              <a:ext uri="{FF2B5EF4-FFF2-40B4-BE49-F238E27FC236}">
                <a16:creationId xmlns:a16="http://schemas.microsoft.com/office/drawing/2014/main" id="{1F0BBE7F-D3FB-4346-AF17-B3CF5BE2D048}"/>
              </a:ext>
            </a:extLst>
          </p:cNvPr>
          <p:cNvSpPr/>
          <p:nvPr/>
        </p:nvSpPr>
        <p:spPr>
          <a:xfrm>
            <a:off x="5603474" y="4476434"/>
            <a:ext cx="1861438" cy="894588"/>
          </a:xfrm>
          <a:prstGeom prst="rect">
            <a:avLst/>
          </a:prstGeom>
        </p:spPr>
        <p:txBody>
          <a:bodyPr wrap="square" lIns="91424" tIns="45712" rIns="91424" bIns="45712">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点击此处添加文本内容，</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如关键词、部分简单介绍</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等。</a:t>
            </a:r>
          </a:p>
        </p:txBody>
      </p:sp>
      <p:sp>
        <p:nvSpPr>
          <p:cNvPr id="61" name="同侧圆角矩形 102">
            <a:extLst>
              <a:ext uri="{FF2B5EF4-FFF2-40B4-BE49-F238E27FC236}">
                <a16:creationId xmlns:a16="http://schemas.microsoft.com/office/drawing/2014/main" id="{494DFE15-BE32-4752-9C1E-A24C396DEDF6}"/>
              </a:ext>
            </a:extLst>
          </p:cNvPr>
          <p:cNvSpPr/>
          <p:nvPr/>
        </p:nvSpPr>
        <p:spPr>
          <a:xfrm>
            <a:off x="8232136" y="1931650"/>
            <a:ext cx="3034954" cy="2387497"/>
          </a:xfrm>
          <a:prstGeom prst="round2SameRect">
            <a:avLst>
              <a:gd name="adj1" fmla="val 4881"/>
              <a:gd name="adj2" fmla="val 0"/>
            </a:avLst>
          </a:prstGeom>
          <a:solidFill>
            <a:srgbClr val="C66626"/>
          </a:solidFill>
          <a:ln w="25400" cap="flat" cmpd="sng" algn="ctr">
            <a:noFill/>
            <a:prstDash val="solid"/>
          </a:ln>
          <a:effectLst/>
        </p:spPr>
        <p:txBody>
          <a:bodyPr lIns="91424" tIns="45712" rIns="91424"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62" name="同侧圆角矩形 103">
            <a:extLst>
              <a:ext uri="{FF2B5EF4-FFF2-40B4-BE49-F238E27FC236}">
                <a16:creationId xmlns:a16="http://schemas.microsoft.com/office/drawing/2014/main" id="{B8FDA844-5023-4114-9DA6-93A1BEE1BD08}"/>
              </a:ext>
            </a:extLst>
          </p:cNvPr>
          <p:cNvSpPr/>
          <p:nvPr/>
        </p:nvSpPr>
        <p:spPr>
          <a:xfrm>
            <a:off x="8232136" y="4359615"/>
            <a:ext cx="3034954" cy="1193749"/>
          </a:xfrm>
          <a:prstGeom prst="round2SameRect">
            <a:avLst>
              <a:gd name="adj1" fmla="val 0"/>
              <a:gd name="adj2" fmla="val 6149"/>
            </a:avLst>
          </a:prstGeom>
          <a:solidFill>
            <a:sysClr val="window" lastClr="FFFFFF">
              <a:lumMod val="95000"/>
            </a:sysClr>
          </a:solidFill>
          <a:ln w="25400" cap="flat" cmpd="sng" algn="ctr">
            <a:noFill/>
            <a:prstDash val="solid"/>
          </a:ln>
          <a:effectLst>
            <a:outerShdw blurRad="165100" dist="38100" dir="5400000" algn="t" rotWithShape="0">
              <a:prstClr val="black">
                <a:alpha val="20000"/>
              </a:prstClr>
            </a:outerShdw>
          </a:effectLst>
        </p:spPr>
        <p:txBody>
          <a:bodyPr lIns="91424" tIns="45712" rIns="91424"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63" name="矩形 62">
            <a:extLst>
              <a:ext uri="{FF2B5EF4-FFF2-40B4-BE49-F238E27FC236}">
                <a16:creationId xmlns:a16="http://schemas.microsoft.com/office/drawing/2014/main" id="{F35D6C64-5FFB-4B72-AB26-0A9605A1BA31}"/>
              </a:ext>
            </a:extLst>
          </p:cNvPr>
          <p:cNvSpPr/>
          <p:nvPr/>
        </p:nvSpPr>
        <p:spPr>
          <a:xfrm>
            <a:off x="8438760" y="3174297"/>
            <a:ext cx="2721914" cy="734609"/>
          </a:xfrm>
          <a:prstGeom prst="rect">
            <a:avLst/>
          </a:prstGeom>
          <a:noFill/>
        </p:spPr>
        <p:txBody>
          <a:bodyPr wrap="square" lIns="91424" tIns="45712" rIns="91424" bIns="45712">
            <a:spAutoFit/>
          </a:bodyPr>
          <a:lstStyle/>
          <a:p>
            <a:pPr>
              <a:lnSpc>
                <a:spcPct val="130000"/>
              </a:lnSpc>
              <a:defRPr/>
            </a:pPr>
            <a:r>
              <a:rPr lang="zh-CN" altLang="en-US"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点击此处添加文本内容，如关键词、部分</a:t>
            </a:r>
            <a:endParaRPr lang="en-US" altLang="zh-CN"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a:p>
            <a:pPr>
              <a:lnSpc>
                <a:spcPct val="130000"/>
              </a:lnSpc>
              <a:defRPr/>
            </a:pPr>
            <a:r>
              <a:rPr lang="zh-CN" altLang="en-US"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简单介绍等。点击此处添加文本内容，</a:t>
            </a:r>
            <a:endParaRPr lang="en-US" altLang="zh-CN"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a:p>
            <a:pPr>
              <a:lnSpc>
                <a:spcPct val="130000"/>
              </a:lnSpc>
              <a:defRPr/>
            </a:pPr>
            <a:r>
              <a:rPr lang="zh-CN" altLang="en-US" sz="1100" kern="0" dirty="0">
                <a:solidFill>
                  <a:srgbClr val="FFFFFF"/>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如关键词、部分简单介绍等。</a:t>
            </a:r>
          </a:p>
        </p:txBody>
      </p:sp>
      <p:sp>
        <p:nvSpPr>
          <p:cNvPr id="64" name="TextBox 148">
            <a:extLst>
              <a:ext uri="{FF2B5EF4-FFF2-40B4-BE49-F238E27FC236}">
                <a16:creationId xmlns:a16="http://schemas.microsoft.com/office/drawing/2014/main" id="{F6DA8E81-898A-4D54-A1D0-7FD58E894786}"/>
              </a:ext>
            </a:extLst>
          </p:cNvPr>
          <p:cNvSpPr txBox="1"/>
          <p:nvPr/>
        </p:nvSpPr>
        <p:spPr>
          <a:xfrm>
            <a:off x="8438760" y="2725222"/>
            <a:ext cx="2721914" cy="461649"/>
          </a:xfrm>
          <a:prstGeom prst="rect">
            <a:avLst/>
          </a:prstGeom>
          <a:noFill/>
          <a:effectLst/>
        </p:spPr>
        <p:txBody>
          <a:bodyPr wrap="square" lIns="91424" tIns="45712" rIns="91424" bIns="45712" rtlCol="0">
            <a:spAutoFit/>
          </a:bodyPr>
          <a:lstStyle/>
          <a:p>
            <a:pPr>
              <a:defRPr/>
            </a:pPr>
            <a:r>
              <a:rPr lang="zh-CN" altLang="en-US" sz="2400" kern="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标题文字添加</a:t>
            </a:r>
            <a:endParaRPr lang="zh-CN" altLang="en-US" sz="24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cxnSp>
        <p:nvCxnSpPr>
          <p:cNvPr id="65" name="直接连接符 150">
            <a:extLst>
              <a:ext uri="{FF2B5EF4-FFF2-40B4-BE49-F238E27FC236}">
                <a16:creationId xmlns:a16="http://schemas.microsoft.com/office/drawing/2014/main" id="{0DD6BA99-72BB-4DA1-9E77-7BBAF811D12F}"/>
              </a:ext>
            </a:extLst>
          </p:cNvPr>
          <p:cNvCxnSpPr/>
          <p:nvPr/>
        </p:nvCxnSpPr>
        <p:spPr>
          <a:xfrm>
            <a:off x="8518387" y="4104162"/>
            <a:ext cx="2465450" cy="0"/>
          </a:xfrm>
          <a:prstGeom prst="line">
            <a:avLst/>
          </a:prstGeom>
          <a:noFill/>
          <a:ln w="34925" cap="rnd" cmpd="sng" algn="ctr">
            <a:solidFill>
              <a:sysClr val="windowText" lastClr="000000">
                <a:lumMod val="75000"/>
                <a:lumOff val="25000"/>
              </a:sysClr>
            </a:solidFill>
            <a:prstDash val="solid"/>
          </a:ln>
          <a:effectLst/>
        </p:spPr>
      </p:cxnSp>
      <p:cxnSp>
        <p:nvCxnSpPr>
          <p:cNvPr id="66" name="直接连接符 151">
            <a:extLst>
              <a:ext uri="{FF2B5EF4-FFF2-40B4-BE49-F238E27FC236}">
                <a16:creationId xmlns:a16="http://schemas.microsoft.com/office/drawing/2014/main" id="{37229871-6A96-4553-8731-34E23D9B9159}"/>
              </a:ext>
            </a:extLst>
          </p:cNvPr>
          <p:cNvCxnSpPr/>
          <p:nvPr/>
        </p:nvCxnSpPr>
        <p:spPr>
          <a:xfrm>
            <a:off x="8518380" y="4102143"/>
            <a:ext cx="2263119" cy="0"/>
          </a:xfrm>
          <a:prstGeom prst="line">
            <a:avLst/>
          </a:prstGeom>
          <a:noFill/>
          <a:ln w="57150" cap="rnd" cmpd="sng" algn="ctr">
            <a:solidFill>
              <a:sysClr val="window" lastClr="FFFFFF"/>
            </a:solidFill>
            <a:prstDash val="solid"/>
            <a:tailEnd type="oval" w="sm" len="sm"/>
          </a:ln>
          <a:effectLst>
            <a:outerShdw blurRad="50800" dist="38100" algn="l" rotWithShape="0">
              <a:prstClr val="black">
                <a:alpha val="40000"/>
              </a:prstClr>
            </a:outerShdw>
          </a:effectLst>
        </p:spPr>
      </p:cxnSp>
      <p:sp>
        <p:nvSpPr>
          <p:cNvPr id="67" name="矩形 66">
            <a:extLst>
              <a:ext uri="{FF2B5EF4-FFF2-40B4-BE49-F238E27FC236}">
                <a16:creationId xmlns:a16="http://schemas.microsoft.com/office/drawing/2014/main" id="{FF4C8EB6-B121-478C-96AD-D36999730CCA}"/>
              </a:ext>
            </a:extLst>
          </p:cNvPr>
          <p:cNvSpPr/>
          <p:nvPr/>
        </p:nvSpPr>
        <p:spPr>
          <a:xfrm>
            <a:off x="8438759" y="2025194"/>
            <a:ext cx="1335383" cy="769425"/>
          </a:xfrm>
          <a:prstGeom prst="rect">
            <a:avLst/>
          </a:prstGeom>
        </p:spPr>
        <p:txBody>
          <a:bodyPr wrap="square" lIns="91424" tIns="45712" rIns="91424" bIns="45712">
            <a:spAutoFit/>
          </a:bodyPr>
          <a:lstStyle/>
          <a:p>
            <a:pPr>
              <a:defRPr/>
            </a:pPr>
            <a:r>
              <a:rPr lang="en-US" altLang="zh-CN" sz="44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90</a:t>
            </a:r>
            <a:r>
              <a:rPr lang="en-US" altLang="zh-CN" sz="32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a:t>
            </a:r>
            <a:endParaRPr lang="zh-CN" altLang="en-US" sz="3200" kern="0" dirty="0">
              <a:solidFill>
                <a:sysClr val="window" lastClr="FFFFF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9" name="六边形 68">
            <a:extLst>
              <a:ext uri="{FF2B5EF4-FFF2-40B4-BE49-F238E27FC236}">
                <a16:creationId xmlns:a16="http://schemas.microsoft.com/office/drawing/2014/main" id="{4521202F-DF6C-4F6A-8D73-D37DFFAE8BC0}"/>
              </a:ext>
            </a:extLst>
          </p:cNvPr>
          <p:cNvSpPr/>
          <p:nvPr/>
        </p:nvSpPr>
        <p:spPr>
          <a:xfrm>
            <a:off x="8445369" y="4683343"/>
            <a:ext cx="602570" cy="508678"/>
          </a:xfrm>
          <a:prstGeom prst="hexagon">
            <a:avLst/>
          </a:prstGeom>
          <a:noFill/>
          <a:ln w="19050" cap="flat" cmpd="sng" algn="ctr">
            <a:solidFill>
              <a:srgbClr val="C6662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72" name="Freeform 7">
            <a:extLst>
              <a:ext uri="{FF2B5EF4-FFF2-40B4-BE49-F238E27FC236}">
                <a16:creationId xmlns:a16="http://schemas.microsoft.com/office/drawing/2014/main" id="{BC9A0D93-2982-403F-A62F-A93EE14B7CC8}"/>
              </a:ext>
            </a:extLst>
          </p:cNvPr>
          <p:cNvSpPr>
            <a:spLocks noEditPoints="1"/>
          </p:cNvSpPr>
          <p:nvPr/>
        </p:nvSpPr>
        <p:spPr bwMode="auto">
          <a:xfrm>
            <a:off x="8618328" y="4779971"/>
            <a:ext cx="202210" cy="25665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solidFill>
            <a:srgbClr val="C6662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73" name="Rectangle 8">
            <a:extLst>
              <a:ext uri="{FF2B5EF4-FFF2-40B4-BE49-F238E27FC236}">
                <a16:creationId xmlns:a16="http://schemas.microsoft.com/office/drawing/2014/main" id="{EE628DCC-2FDD-4B38-87AC-C6F6EF1222D9}"/>
              </a:ext>
            </a:extLst>
          </p:cNvPr>
          <p:cNvSpPr>
            <a:spLocks noChangeArrowheads="1"/>
          </p:cNvSpPr>
          <p:nvPr/>
        </p:nvSpPr>
        <p:spPr bwMode="auto">
          <a:xfrm>
            <a:off x="8664020" y="4889825"/>
            <a:ext cx="109855" cy="18471"/>
          </a:xfrm>
          <a:prstGeom prst="rect">
            <a:avLst/>
          </a:prstGeom>
          <a:solidFill>
            <a:srgbClr val="C6662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74" name="Rectangle 9">
            <a:extLst>
              <a:ext uri="{FF2B5EF4-FFF2-40B4-BE49-F238E27FC236}">
                <a16:creationId xmlns:a16="http://schemas.microsoft.com/office/drawing/2014/main" id="{C4B22AB1-93AA-429A-82D8-413FA2BFE70E}"/>
              </a:ext>
            </a:extLst>
          </p:cNvPr>
          <p:cNvSpPr>
            <a:spLocks noChangeArrowheads="1"/>
          </p:cNvSpPr>
          <p:nvPr/>
        </p:nvSpPr>
        <p:spPr bwMode="auto">
          <a:xfrm>
            <a:off x="8664020" y="4926767"/>
            <a:ext cx="109855" cy="18471"/>
          </a:xfrm>
          <a:prstGeom prst="rect">
            <a:avLst/>
          </a:prstGeom>
          <a:solidFill>
            <a:srgbClr val="C6662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75" name="Rectangle 10">
            <a:extLst>
              <a:ext uri="{FF2B5EF4-FFF2-40B4-BE49-F238E27FC236}">
                <a16:creationId xmlns:a16="http://schemas.microsoft.com/office/drawing/2014/main" id="{E27E172C-6976-4E5B-8026-3A6AFBDF736E}"/>
              </a:ext>
            </a:extLst>
          </p:cNvPr>
          <p:cNvSpPr>
            <a:spLocks noChangeArrowheads="1"/>
          </p:cNvSpPr>
          <p:nvPr/>
        </p:nvSpPr>
        <p:spPr bwMode="auto">
          <a:xfrm>
            <a:off x="8664020" y="4963709"/>
            <a:ext cx="109855" cy="17499"/>
          </a:xfrm>
          <a:prstGeom prst="rect">
            <a:avLst/>
          </a:prstGeom>
          <a:solidFill>
            <a:srgbClr val="C6662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76" name="Rectangle 11">
            <a:extLst>
              <a:ext uri="{FF2B5EF4-FFF2-40B4-BE49-F238E27FC236}">
                <a16:creationId xmlns:a16="http://schemas.microsoft.com/office/drawing/2014/main" id="{12840756-0679-495D-8C60-3CADAADD9AC3}"/>
              </a:ext>
            </a:extLst>
          </p:cNvPr>
          <p:cNvSpPr>
            <a:spLocks noChangeArrowheads="1"/>
          </p:cNvSpPr>
          <p:nvPr/>
        </p:nvSpPr>
        <p:spPr bwMode="auto">
          <a:xfrm>
            <a:off x="8664020" y="4852883"/>
            <a:ext cx="55414" cy="18471"/>
          </a:xfrm>
          <a:prstGeom prst="rect">
            <a:avLst/>
          </a:prstGeom>
          <a:solidFill>
            <a:srgbClr val="C6662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77" name="Freeform 12">
            <a:extLst>
              <a:ext uri="{FF2B5EF4-FFF2-40B4-BE49-F238E27FC236}">
                <a16:creationId xmlns:a16="http://schemas.microsoft.com/office/drawing/2014/main" id="{DB02A800-6CCD-49CE-8B31-C6994C3582FA}"/>
              </a:ext>
            </a:extLst>
          </p:cNvPr>
          <p:cNvSpPr>
            <a:spLocks/>
          </p:cNvSpPr>
          <p:nvPr/>
        </p:nvSpPr>
        <p:spPr bwMode="auto">
          <a:xfrm>
            <a:off x="8682491" y="4815941"/>
            <a:ext cx="192488" cy="257622"/>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solidFill>
            <a:srgbClr val="C6662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思源黑体 CN Bold" panose="020B0800000000000000" pitchFamily="34" charset="-122"/>
            </a:endParaRPr>
          </a:p>
        </p:txBody>
      </p:sp>
      <p:sp>
        <p:nvSpPr>
          <p:cNvPr id="71" name="矩形 70">
            <a:extLst>
              <a:ext uri="{FF2B5EF4-FFF2-40B4-BE49-F238E27FC236}">
                <a16:creationId xmlns:a16="http://schemas.microsoft.com/office/drawing/2014/main" id="{BE0B7588-8358-4B60-AE52-EA9F129B2705}"/>
              </a:ext>
            </a:extLst>
          </p:cNvPr>
          <p:cNvSpPr/>
          <p:nvPr/>
        </p:nvSpPr>
        <p:spPr>
          <a:xfrm>
            <a:off x="9257088" y="4476434"/>
            <a:ext cx="1861438" cy="894588"/>
          </a:xfrm>
          <a:prstGeom prst="rect">
            <a:avLst/>
          </a:prstGeom>
        </p:spPr>
        <p:txBody>
          <a:bodyPr wrap="square" lIns="91424" tIns="45712" rIns="91424" bIns="45712">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点击此处添加文本内容，</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如关键词、部分简单介绍</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等。</a:t>
            </a:r>
          </a:p>
        </p:txBody>
      </p:sp>
    </p:spTree>
    <p:extLst>
      <p:ext uri="{BB962C8B-B14F-4D97-AF65-F5344CB8AC3E}">
        <p14:creationId xmlns:p14="http://schemas.microsoft.com/office/powerpoint/2010/main" val="2200989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00FEC70D-89F1-498D-92BB-C6104CD59AF9}"/>
              </a:ext>
            </a:extLst>
          </p:cNvPr>
          <p:cNvSpPr/>
          <p:nvPr/>
        </p:nvSpPr>
        <p:spPr>
          <a:xfrm>
            <a:off x="538059" y="271720"/>
            <a:ext cx="3116642" cy="725408"/>
          </a:xfrm>
          <a:prstGeom prst="roundRect">
            <a:avLst>
              <a:gd name="adj" fmla="val 50000"/>
            </a:avLst>
          </a:prstGeom>
          <a:solidFill>
            <a:sysClr val="window" lastClr="FFFFFF"/>
          </a:solidFill>
          <a:ln w="3175" cap="flat" cmpd="sng" algn="ctr">
            <a:solidFill>
              <a:srgbClr val="365DA4">
                <a:alpha val="30000"/>
              </a:srgbClr>
            </a:solidFill>
            <a:prstDash val="solid"/>
            <a:miter lim="800000"/>
          </a:ln>
          <a:effectLst>
            <a:outerShdw blurRad="190500" sx="102000" sy="102000" algn="ctr" rotWithShape="0">
              <a:srgbClr val="365DA4">
                <a:alpha val="2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椭圆 14">
            <a:extLst>
              <a:ext uri="{FF2B5EF4-FFF2-40B4-BE49-F238E27FC236}">
                <a16:creationId xmlns:a16="http://schemas.microsoft.com/office/drawing/2014/main" id="{6FB3DC4A-2CDA-4A22-B542-CD6936DE9AE6}"/>
              </a:ext>
            </a:extLst>
          </p:cNvPr>
          <p:cNvSpPr/>
          <p:nvPr/>
        </p:nvSpPr>
        <p:spPr>
          <a:xfrm>
            <a:off x="349165" y="233170"/>
            <a:ext cx="787041" cy="787042"/>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弧形 15">
            <a:extLst>
              <a:ext uri="{FF2B5EF4-FFF2-40B4-BE49-F238E27FC236}">
                <a16:creationId xmlns:a16="http://schemas.microsoft.com/office/drawing/2014/main" id="{C1130E19-D77A-4375-9C31-74A3B3DB9FD1}"/>
              </a:ext>
            </a:extLst>
          </p:cNvPr>
          <p:cNvSpPr/>
          <p:nvPr/>
        </p:nvSpPr>
        <p:spPr>
          <a:xfrm>
            <a:off x="379982" y="263987"/>
            <a:ext cx="725407" cy="725408"/>
          </a:xfrm>
          <a:prstGeom prst="arc">
            <a:avLst>
              <a:gd name="adj1" fmla="val 11459200"/>
              <a:gd name="adj2" fmla="val 10240061"/>
            </a:avLst>
          </a:prstGeom>
          <a:noFill/>
          <a:ln w="635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椭圆 16">
            <a:extLst>
              <a:ext uri="{FF2B5EF4-FFF2-40B4-BE49-F238E27FC236}">
                <a16:creationId xmlns:a16="http://schemas.microsoft.com/office/drawing/2014/main" id="{7D7FB2F3-698F-4E9A-A96F-8D6821338F41}"/>
              </a:ext>
            </a:extLst>
          </p:cNvPr>
          <p:cNvSpPr/>
          <p:nvPr/>
        </p:nvSpPr>
        <p:spPr>
          <a:xfrm>
            <a:off x="364558" y="599361"/>
            <a:ext cx="49580" cy="4958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18" name="直接连接符 17">
            <a:extLst>
              <a:ext uri="{FF2B5EF4-FFF2-40B4-BE49-F238E27FC236}">
                <a16:creationId xmlns:a16="http://schemas.microsoft.com/office/drawing/2014/main" id="{7BB4C488-16D1-4EC1-979B-AB43AF13ACFA}"/>
              </a:ext>
            </a:extLst>
          </p:cNvPr>
          <p:cNvCxnSpPr/>
          <p:nvPr/>
        </p:nvCxnSpPr>
        <p:spPr>
          <a:xfrm flipV="1">
            <a:off x="487953" y="546026"/>
            <a:ext cx="0" cy="229360"/>
          </a:xfrm>
          <a:prstGeom prst="line">
            <a:avLst/>
          </a:prstGeom>
          <a:noFill/>
          <a:ln w="6350" cap="flat" cmpd="sng" algn="ctr">
            <a:gradFill>
              <a:gsLst>
                <a:gs pos="100000">
                  <a:sysClr val="window" lastClr="FFFFFF"/>
                </a:gs>
                <a:gs pos="0">
                  <a:sysClr val="window" lastClr="FFFFFF">
                    <a:alpha val="0"/>
                  </a:sysClr>
                </a:gs>
              </a:gsLst>
              <a:lin ang="5400000" scaled="1"/>
            </a:gradFill>
            <a:prstDash val="solid"/>
            <a:miter lim="800000"/>
            <a:tailEnd type="none" w="sm" len="sm"/>
          </a:ln>
          <a:effectLst/>
        </p:spPr>
      </p:cxnSp>
      <p:cxnSp>
        <p:nvCxnSpPr>
          <p:cNvPr id="19" name="直接连接符 18">
            <a:extLst>
              <a:ext uri="{FF2B5EF4-FFF2-40B4-BE49-F238E27FC236}">
                <a16:creationId xmlns:a16="http://schemas.microsoft.com/office/drawing/2014/main" id="{29FF2DC4-C255-45B2-A841-109B052A0E3B}"/>
              </a:ext>
            </a:extLst>
          </p:cNvPr>
          <p:cNvCxnSpPr/>
          <p:nvPr/>
        </p:nvCxnSpPr>
        <p:spPr>
          <a:xfrm flipV="1">
            <a:off x="966765" y="429276"/>
            <a:ext cx="0" cy="285809"/>
          </a:xfrm>
          <a:prstGeom prst="line">
            <a:avLst/>
          </a:prstGeom>
          <a:noFill/>
          <a:ln w="6350" cap="flat" cmpd="sng" algn="ctr">
            <a:gradFill>
              <a:gsLst>
                <a:gs pos="100000">
                  <a:sysClr val="window" lastClr="FFFFFF"/>
                </a:gs>
                <a:gs pos="0">
                  <a:sysClr val="window" lastClr="FFFFFF">
                    <a:alpha val="0"/>
                  </a:sysClr>
                </a:gs>
              </a:gsLst>
              <a:lin ang="5400000" scaled="1"/>
            </a:gradFill>
            <a:prstDash val="dash"/>
            <a:miter lim="800000"/>
            <a:tailEnd type="none" w="sm" len="sm"/>
          </a:ln>
          <a:effectLst/>
        </p:spPr>
      </p:cxnSp>
      <p:sp>
        <p:nvSpPr>
          <p:cNvPr id="20" name="椭圆 19">
            <a:extLst>
              <a:ext uri="{FF2B5EF4-FFF2-40B4-BE49-F238E27FC236}">
                <a16:creationId xmlns:a16="http://schemas.microsoft.com/office/drawing/2014/main" id="{A503F43A-D503-45E7-9AED-93DAB1FA85FA}"/>
              </a:ext>
            </a:extLst>
          </p:cNvPr>
          <p:cNvSpPr/>
          <p:nvPr/>
        </p:nvSpPr>
        <p:spPr>
          <a:xfrm>
            <a:off x="606795" y="382189"/>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椭圆 20">
            <a:extLst>
              <a:ext uri="{FF2B5EF4-FFF2-40B4-BE49-F238E27FC236}">
                <a16:creationId xmlns:a16="http://schemas.microsoft.com/office/drawing/2014/main" id="{C384D3F5-0503-496A-BE51-91003E127805}"/>
              </a:ext>
            </a:extLst>
          </p:cNvPr>
          <p:cNvSpPr/>
          <p:nvPr/>
        </p:nvSpPr>
        <p:spPr>
          <a:xfrm>
            <a:off x="829804" y="857601"/>
            <a:ext cx="24790" cy="2479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2" name="文本框 21">
            <a:extLst>
              <a:ext uri="{FF2B5EF4-FFF2-40B4-BE49-F238E27FC236}">
                <a16:creationId xmlns:a16="http://schemas.microsoft.com/office/drawing/2014/main" id="{D80A64AB-92B6-4BC9-872C-79B8BDD2D8FF}"/>
              </a:ext>
            </a:extLst>
          </p:cNvPr>
          <p:cNvSpPr txBox="1"/>
          <p:nvPr/>
        </p:nvSpPr>
        <p:spPr>
          <a:xfrm>
            <a:off x="531089" y="411248"/>
            <a:ext cx="423193" cy="43088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02</a:t>
            </a:r>
            <a:endPar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endParaRPr>
          </a:p>
        </p:txBody>
      </p:sp>
      <p:sp>
        <p:nvSpPr>
          <p:cNvPr id="23" name="文本框 22">
            <a:extLst>
              <a:ext uri="{FF2B5EF4-FFF2-40B4-BE49-F238E27FC236}">
                <a16:creationId xmlns:a16="http://schemas.microsoft.com/office/drawing/2014/main" id="{09B4D035-97A1-400D-AD25-C7F5B4F1A0A2}"/>
              </a:ext>
            </a:extLst>
          </p:cNvPr>
          <p:cNvSpPr txBox="1"/>
          <p:nvPr/>
        </p:nvSpPr>
        <p:spPr>
          <a:xfrm>
            <a:off x="1151599" y="396244"/>
            <a:ext cx="231325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中国考古史</a:t>
            </a:r>
          </a:p>
        </p:txBody>
      </p:sp>
      <p:sp>
        <p:nvSpPr>
          <p:cNvPr id="24" name="圆角矩形 6">
            <a:extLst>
              <a:ext uri="{FF2B5EF4-FFF2-40B4-BE49-F238E27FC236}">
                <a16:creationId xmlns:a16="http://schemas.microsoft.com/office/drawing/2014/main" id="{11635237-E8E7-4D7D-9EC8-87F61ACFCAB2}"/>
              </a:ext>
            </a:extLst>
          </p:cNvPr>
          <p:cNvSpPr/>
          <p:nvPr/>
        </p:nvSpPr>
        <p:spPr>
          <a:xfrm>
            <a:off x="1078682" y="2707397"/>
            <a:ext cx="10261600" cy="2897006"/>
          </a:xfrm>
          <a:prstGeom prst="roundRect">
            <a:avLst>
              <a:gd name="adj" fmla="val 3449"/>
            </a:avLst>
          </a:prstGeom>
          <a:solidFill>
            <a:schemeClr val="bg1">
              <a:alpha val="88000"/>
            </a:schemeClr>
          </a:solidFill>
          <a:ln w="19050" cap="flat">
            <a:noFill/>
            <a:prstDash val="solid"/>
            <a:miter lim="800000"/>
          </a:ln>
          <a:effectLst>
            <a:outerShdw blurRad="190500" dist="76200" sx="103000" sy="103000" algn="t"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600" dirty="0">
              <a:solidFill>
                <a:schemeClr val="tx1">
                  <a:lumMod val="65000"/>
                  <a:lumOff val="35000"/>
                </a:schemeClr>
              </a:solidFill>
              <a:latin typeface="思源黑体 CN Light" panose="020B0300000000000000" pitchFamily="34" charset="-122"/>
            </a:endParaRPr>
          </a:p>
        </p:txBody>
      </p:sp>
      <p:sp>
        <p:nvSpPr>
          <p:cNvPr id="25" name="矩形 24">
            <a:extLst>
              <a:ext uri="{FF2B5EF4-FFF2-40B4-BE49-F238E27FC236}">
                <a16:creationId xmlns:a16="http://schemas.microsoft.com/office/drawing/2014/main" id="{A457EAD4-E541-4368-93B9-13A919DEB615}"/>
              </a:ext>
            </a:extLst>
          </p:cNvPr>
          <p:cNvSpPr/>
          <p:nvPr/>
        </p:nvSpPr>
        <p:spPr>
          <a:xfrm>
            <a:off x="3529330" y="2707398"/>
            <a:ext cx="2489200" cy="2897005"/>
          </a:xfrm>
          <a:prstGeom prst="rect">
            <a:avLst/>
          </a:prstGeom>
          <a:solidFill>
            <a:srgbClr val="C66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6" name="直接连接符 25">
            <a:extLst>
              <a:ext uri="{FF2B5EF4-FFF2-40B4-BE49-F238E27FC236}">
                <a16:creationId xmlns:a16="http://schemas.microsoft.com/office/drawing/2014/main" id="{334CEFA6-980D-4D97-B2DC-2ED4378645FE}"/>
              </a:ext>
            </a:extLst>
          </p:cNvPr>
          <p:cNvCxnSpPr/>
          <p:nvPr/>
        </p:nvCxnSpPr>
        <p:spPr>
          <a:xfrm>
            <a:off x="8589010" y="2707397"/>
            <a:ext cx="0" cy="28970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形状">
            <a:extLst>
              <a:ext uri="{FF2B5EF4-FFF2-40B4-BE49-F238E27FC236}">
                <a16:creationId xmlns:a16="http://schemas.microsoft.com/office/drawing/2014/main" id="{6FC442C2-29C2-4B94-A4F7-42CFC74D6C03}"/>
              </a:ext>
            </a:extLst>
          </p:cNvPr>
          <p:cNvSpPr/>
          <p:nvPr/>
        </p:nvSpPr>
        <p:spPr bwMode="auto">
          <a:xfrm>
            <a:off x="2055108" y="3061777"/>
            <a:ext cx="438242" cy="373236"/>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tx1">
              <a:lumMod val="65000"/>
              <a:lumOff val="35000"/>
            </a:schemeClr>
          </a:solidFill>
          <a:ln>
            <a:noFill/>
          </a:ln>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chemeClr val="tx1">
                  <a:lumMod val="65000"/>
                  <a:lumOff val="35000"/>
                </a:schemeClr>
              </a:solidFill>
              <a:latin typeface="思源黑体 CN Bold" panose="020B0800000000000000" pitchFamily="34" charset="-122"/>
            </a:endParaRPr>
          </a:p>
        </p:txBody>
      </p:sp>
      <p:sp>
        <p:nvSpPr>
          <p:cNvPr id="28" name="形状">
            <a:extLst>
              <a:ext uri="{FF2B5EF4-FFF2-40B4-BE49-F238E27FC236}">
                <a16:creationId xmlns:a16="http://schemas.microsoft.com/office/drawing/2014/main" id="{0D679054-57E9-40D1-8E9F-93D3C7A12C0B}"/>
              </a:ext>
            </a:extLst>
          </p:cNvPr>
          <p:cNvSpPr>
            <a:spLocks noChangeArrowheads="1"/>
          </p:cNvSpPr>
          <p:nvPr/>
        </p:nvSpPr>
        <p:spPr bwMode="auto">
          <a:xfrm>
            <a:off x="9708156" y="3061777"/>
            <a:ext cx="438242" cy="373236"/>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tx1">
              <a:lumMod val="65000"/>
              <a:lumOff val="3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chemeClr val="tx1">
                  <a:lumMod val="65000"/>
                  <a:lumOff val="35000"/>
                </a:schemeClr>
              </a:solidFill>
              <a:latin typeface="思源黑体 CN Bold" panose="020B0800000000000000" pitchFamily="34" charset="-122"/>
            </a:endParaRPr>
          </a:p>
        </p:txBody>
      </p:sp>
      <p:sp>
        <p:nvSpPr>
          <p:cNvPr id="29" name="形状">
            <a:extLst>
              <a:ext uri="{FF2B5EF4-FFF2-40B4-BE49-F238E27FC236}">
                <a16:creationId xmlns:a16="http://schemas.microsoft.com/office/drawing/2014/main" id="{C1B6F798-3B05-46E2-87BA-7F0A11CBEFCC}"/>
              </a:ext>
            </a:extLst>
          </p:cNvPr>
          <p:cNvSpPr/>
          <p:nvPr/>
        </p:nvSpPr>
        <p:spPr bwMode="auto">
          <a:xfrm>
            <a:off x="7075418" y="3061777"/>
            <a:ext cx="438242" cy="373236"/>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tx1">
              <a:lumMod val="65000"/>
              <a:lumOff val="3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chemeClr val="tx1">
                  <a:lumMod val="65000"/>
                  <a:lumOff val="35000"/>
                </a:schemeClr>
              </a:solidFill>
              <a:latin typeface="思源黑体 CN Bold" panose="020B0800000000000000" pitchFamily="34" charset="-122"/>
            </a:endParaRPr>
          </a:p>
        </p:txBody>
      </p:sp>
      <p:sp>
        <p:nvSpPr>
          <p:cNvPr id="30" name="形状">
            <a:extLst>
              <a:ext uri="{FF2B5EF4-FFF2-40B4-BE49-F238E27FC236}">
                <a16:creationId xmlns:a16="http://schemas.microsoft.com/office/drawing/2014/main" id="{E6C42DB4-BFDD-4760-9DC9-25CD6F0C4154}"/>
              </a:ext>
            </a:extLst>
          </p:cNvPr>
          <p:cNvSpPr/>
          <p:nvPr/>
        </p:nvSpPr>
        <p:spPr bwMode="auto">
          <a:xfrm>
            <a:off x="4661679" y="3061777"/>
            <a:ext cx="224502" cy="37323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lumMod val="9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chemeClr val="tx1">
                  <a:lumMod val="65000"/>
                  <a:lumOff val="35000"/>
                </a:schemeClr>
              </a:solidFill>
              <a:latin typeface="思源黑体 CN Bold" panose="020B0800000000000000" pitchFamily="34" charset="-122"/>
            </a:endParaRPr>
          </a:p>
        </p:txBody>
      </p:sp>
      <p:sp>
        <p:nvSpPr>
          <p:cNvPr id="32" name="矩形 47">
            <a:extLst>
              <a:ext uri="{FF2B5EF4-FFF2-40B4-BE49-F238E27FC236}">
                <a16:creationId xmlns:a16="http://schemas.microsoft.com/office/drawing/2014/main" id="{4F82F981-5586-4628-BA6A-FB3C5ADCEB6C}"/>
              </a:ext>
            </a:extLst>
          </p:cNvPr>
          <p:cNvSpPr>
            <a:spLocks noChangeArrowheads="1"/>
          </p:cNvSpPr>
          <p:nvPr/>
        </p:nvSpPr>
        <p:spPr bwMode="auto">
          <a:xfrm>
            <a:off x="1589358" y="4216429"/>
            <a:ext cx="1369742" cy="894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gn="ctr" defTabSz="457200">
              <a:lnSpc>
                <a:spcPct val="150000"/>
              </a:lnSpc>
              <a:spcBef>
                <a:spcPts val="0"/>
              </a:spcBef>
              <a:buNone/>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33" name="矩形 47">
            <a:extLst>
              <a:ext uri="{FF2B5EF4-FFF2-40B4-BE49-F238E27FC236}">
                <a16:creationId xmlns:a16="http://schemas.microsoft.com/office/drawing/2014/main" id="{79BAB3C0-D67E-4A42-B632-728115797A8E}"/>
              </a:ext>
            </a:extLst>
          </p:cNvPr>
          <p:cNvSpPr>
            <a:spLocks noChangeArrowheads="1"/>
          </p:cNvSpPr>
          <p:nvPr/>
        </p:nvSpPr>
        <p:spPr bwMode="auto">
          <a:xfrm>
            <a:off x="1422234" y="3819570"/>
            <a:ext cx="170399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gn="ctr">
              <a:buNone/>
            </a:pPr>
            <a:r>
              <a:rPr lang="zh-CN" altLang="en-US" sz="1800" dirty="0">
                <a:solidFill>
                  <a:srgbClr val="C66626"/>
                </a:solidFill>
                <a:latin typeface="思源黑体 CN Bold" panose="020B0800000000000000" pitchFamily="34" charset="-122"/>
                <a:ea typeface="思源黑体 CN Bold" panose="020B0800000000000000" pitchFamily="34" charset="-122"/>
              </a:rPr>
              <a:t>标题文字添加</a:t>
            </a:r>
          </a:p>
        </p:txBody>
      </p:sp>
      <p:sp>
        <p:nvSpPr>
          <p:cNvPr id="35" name="矩形 47">
            <a:extLst>
              <a:ext uri="{FF2B5EF4-FFF2-40B4-BE49-F238E27FC236}">
                <a16:creationId xmlns:a16="http://schemas.microsoft.com/office/drawing/2014/main" id="{C88B470A-0D4F-435E-8D23-0F306B2FB684}"/>
              </a:ext>
            </a:extLst>
          </p:cNvPr>
          <p:cNvSpPr>
            <a:spLocks noChangeArrowheads="1"/>
          </p:cNvSpPr>
          <p:nvPr/>
        </p:nvSpPr>
        <p:spPr bwMode="auto">
          <a:xfrm>
            <a:off x="6609668" y="4216429"/>
            <a:ext cx="1369742" cy="894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gn="ctr" defTabSz="457200">
              <a:lnSpc>
                <a:spcPct val="150000"/>
              </a:lnSpc>
              <a:spcBef>
                <a:spcPts val="0"/>
              </a:spcBef>
              <a:buNone/>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36" name="矩形 47">
            <a:extLst>
              <a:ext uri="{FF2B5EF4-FFF2-40B4-BE49-F238E27FC236}">
                <a16:creationId xmlns:a16="http://schemas.microsoft.com/office/drawing/2014/main" id="{DD98B990-9850-4F52-9994-F043F8357A09}"/>
              </a:ext>
            </a:extLst>
          </p:cNvPr>
          <p:cNvSpPr>
            <a:spLocks noChangeArrowheads="1"/>
          </p:cNvSpPr>
          <p:nvPr/>
        </p:nvSpPr>
        <p:spPr bwMode="auto">
          <a:xfrm>
            <a:off x="6442544" y="3819570"/>
            <a:ext cx="170399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gn="ctr">
              <a:buNone/>
            </a:pPr>
            <a:r>
              <a:rPr lang="zh-CN" altLang="en-US" sz="1800" dirty="0">
                <a:solidFill>
                  <a:srgbClr val="C66626"/>
                </a:solidFill>
                <a:latin typeface="思源黑体 CN Bold" panose="020B0800000000000000" pitchFamily="34" charset="-122"/>
                <a:ea typeface="思源黑体 CN Bold" panose="020B0800000000000000" pitchFamily="34" charset="-122"/>
              </a:rPr>
              <a:t>标题文字添加</a:t>
            </a:r>
          </a:p>
        </p:txBody>
      </p:sp>
      <p:sp>
        <p:nvSpPr>
          <p:cNvPr id="38" name="矩形 47">
            <a:extLst>
              <a:ext uri="{FF2B5EF4-FFF2-40B4-BE49-F238E27FC236}">
                <a16:creationId xmlns:a16="http://schemas.microsoft.com/office/drawing/2014/main" id="{BD6C47FE-E594-45C7-95F7-291FE5447635}"/>
              </a:ext>
            </a:extLst>
          </p:cNvPr>
          <p:cNvSpPr>
            <a:spLocks noChangeArrowheads="1"/>
          </p:cNvSpPr>
          <p:nvPr/>
        </p:nvSpPr>
        <p:spPr bwMode="auto">
          <a:xfrm>
            <a:off x="9242406" y="4216429"/>
            <a:ext cx="1369742" cy="894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gn="ctr" defTabSz="457200">
              <a:lnSpc>
                <a:spcPct val="150000"/>
              </a:lnSpc>
              <a:spcBef>
                <a:spcPts val="0"/>
              </a:spcBef>
              <a:buNone/>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39" name="矩形 47">
            <a:extLst>
              <a:ext uri="{FF2B5EF4-FFF2-40B4-BE49-F238E27FC236}">
                <a16:creationId xmlns:a16="http://schemas.microsoft.com/office/drawing/2014/main" id="{A5F66FA0-E836-4156-95E8-78BE4F1AA420}"/>
              </a:ext>
            </a:extLst>
          </p:cNvPr>
          <p:cNvSpPr>
            <a:spLocks noChangeArrowheads="1"/>
          </p:cNvSpPr>
          <p:nvPr/>
        </p:nvSpPr>
        <p:spPr bwMode="auto">
          <a:xfrm>
            <a:off x="9075282" y="3819570"/>
            <a:ext cx="170399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gn="ctr">
              <a:buNone/>
            </a:pPr>
            <a:r>
              <a:rPr lang="zh-CN" altLang="en-US" sz="1800" dirty="0">
                <a:solidFill>
                  <a:srgbClr val="C66626"/>
                </a:solidFill>
                <a:latin typeface="思源黑体 CN Bold" panose="020B0800000000000000" pitchFamily="34" charset="-122"/>
                <a:ea typeface="思源黑体 CN Bold" panose="020B0800000000000000" pitchFamily="34" charset="-122"/>
              </a:rPr>
              <a:t>标题文字添加</a:t>
            </a:r>
          </a:p>
        </p:txBody>
      </p:sp>
      <p:sp>
        <p:nvSpPr>
          <p:cNvPr id="41" name="矩形 47">
            <a:extLst>
              <a:ext uri="{FF2B5EF4-FFF2-40B4-BE49-F238E27FC236}">
                <a16:creationId xmlns:a16="http://schemas.microsoft.com/office/drawing/2014/main" id="{E8CC9A30-97E9-4059-9E64-84B89C9EBC4A}"/>
              </a:ext>
            </a:extLst>
          </p:cNvPr>
          <p:cNvSpPr>
            <a:spLocks noChangeArrowheads="1"/>
          </p:cNvSpPr>
          <p:nvPr/>
        </p:nvSpPr>
        <p:spPr bwMode="auto">
          <a:xfrm>
            <a:off x="4089058" y="4216429"/>
            <a:ext cx="1369742" cy="894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gn="ctr" defTabSz="457200">
              <a:lnSpc>
                <a:spcPct val="150000"/>
              </a:lnSpc>
              <a:spcBef>
                <a:spcPts val="0"/>
              </a:spcBef>
              <a:buNone/>
            </a:pPr>
            <a:r>
              <a:rPr lang="zh-CN" altLang="en-US"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zh-CN"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sp>
        <p:nvSpPr>
          <p:cNvPr id="42" name="矩形 47">
            <a:extLst>
              <a:ext uri="{FF2B5EF4-FFF2-40B4-BE49-F238E27FC236}">
                <a16:creationId xmlns:a16="http://schemas.microsoft.com/office/drawing/2014/main" id="{F2185C33-05E0-4CD5-923D-C1F90DAE94E8}"/>
              </a:ext>
            </a:extLst>
          </p:cNvPr>
          <p:cNvSpPr>
            <a:spLocks noChangeArrowheads="1"/>
          </p:cNvSpPr>
          <p:nvPr/>
        </p:nvSpPr>
        <p:spPr bwMode="auto">
          <a:xfrm>
            <a:off x="3921934" y="3819570"/>
            <a:ext cx="170399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gn="ctr">
              <a:buNone/>
            </a:pPr>
            <a:r>
              <a:rPr lang="zh-CN" altLang="en-US" sz="1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标题文字添加</a:t>
            </a:r>
          </a:p>
        </p:txBody>
      </p:sp>
      <p:sp>
        <p:nvSpPr>
          <p:cNvPr id="44" name="矩形 47">
            <a:extLst>
              <a:ext uri="{FF2B5EF4-FFF2-40B4-BE49-F238E27FC236}">
                <a16:creationId xmlns:a16="http://schemas.microsoft.com/office/drawing/2014/main" id="{37D87475-B29C-4EDF-BBF0-E3FF56351A5C}"/>
              </a:ext>
            </a:extLst>
          </p:cNvPr>
          <p:cNvSpPr>
            <a:spLocks noChangeArrowheads="1"/>
          </p:cNvSpPr>
          <p:nvPr/>
        </p:nvSpPr>
        <p:spPr bwMode="auto">
          <a:xfrm>
            <a:off x="1743075" y="1998125"/>
            <a:ext cx="8705850" cy="34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gn="ctr" defTabSz="457200">
              <a:lnSpc>
                <a:spcPct val="130000"/>
              </a:lnSpc>
              <a:spcBef>
                <a:spcPts val="0"/>
              </a:spcBef>
              <a:buNone/>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endParaRPr lang="zh-CN"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45" name="矩形 47">
            <a:extLst>
              <a:ext uri="{FF2B5EF4-FFF2-40B4-BE49-F238E27FC236}">
                <a16:creationId xmlns:a16="http://schemas.microsoft.com/office/drawing/2014/main" id="{D137052C-F1C9-4D0C-9619-A4F916A80FA0}"/>
              </a:ext>
            </a:extLst>
          </p:cNvPr>
          <p:cNvSpPr>
            <a:spLocks noChangeArrowheads="1"/>
          </p:cNvSpPr>
          <p:nvPr/>
        </p:nvSpPr>
        <p:spPr bwMode="auto">
          <a:xfrm>
            <a:off x="4678341" y="1458825"/>
            <a:ext cx="2835320"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gn="ctr">
              <a:buNone/>
            </a:pPr>
            <a:r>
              <a:rPr lang="zh-CN" altLang="en-US" sz="2400" dirty="0">
                <a:solidFill>
                  <a:srgbClr val="C66626"/>
                </a:solidFill>
                <a:latin typeface="思源黑体 CN Bold" panose="020B0800000000000000" pitchFamily="34" charset="-122"/>
                <a:ea typeface="思源黑体 CN Bold" panose="020B0800000000000000" pitchFamily="34" charset="-122"/>
              </a:rPr>
              <a:t>标题文字添加</a:t>
            </a:r>
          </a:p>
        </p:txBody>
      </p:sp>
    </p:spTree>
    <p:extLst>
      <p:ext uri="{BB962C8B-B14F-4D97-AF65-F5344CB8AC3E}">
        <p14:creationId xmlns:p14="http://schemas.microsoft.com/office/powerpoint/2010/main" val="11100478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商务绚丽">
    <a:dk1>
      <a:srgbClr val="000000"/>
    </a:dk1>
    <a:lt1>
      <a:srgbClr val="FFFFFF"/>
    </a:lt1>
    <a:dk2>
      <a:srgbClr val="768394"/>
    </a:dk2>
    <a:lt2>
      <a:srgbClr val="F0F0F0"/>
    </a:lt2>
    <a:accent1>
      <a:srgbClr val="1F4360"/>
    </a:accent1>
    <a:accent2>
      <a:srgbClr val="CB2425"/>
    </a:accent2>
    <a:accent3>
      <a:srgbClr val="2C4854"/>
    </a:accent3>
    <a:accent4>
      <a:srgbClr val="7F52B9"/>
    </a:accent4>
    <a:accent5>
      <a:srgbClr val="F5952C"/>
    </a:accent5>
    <a:accent6>
      <a:srgbClr val="658AAE"/>
    </a:accent6>
    <a:hlink>
      <a:srgbClr val="023D7A"/>
    </a:hlink>
    <a:folHlink>
      <a:srgbClr val="BFBFBF"/>
    </a:folHlink>
  </a:clrScheme>
  <a:fontScheme name="常规5">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商务绚丽">
    <a:dk1>
      <a:srgbClr val="000000"/>
    </a:dk1>
    <a:lt1>
      <a:srgbClr val="FFFFFF"/>
    </a:lt1>
    <a:dk2>
      <a:srgbClr val="768394"/>
    </a:dk2>
    <a:lt2>
      <a:srgbClr val="F0F0F0"/>
    </a:lt2>
    <a:accent1>
      <a:srgbClr val="1F4360"/>
    </a:accent1>
    <a:accent2>
      <a:srgbClr val="CB2425"/>
    </a:accent2>
    <a:accent3>
      <a:srgbClr val="2C4854"/>
    </a:accent3>
    <a:accent4>
      <a:srgbClr val="7F52B9"/>
    </a:accent4>
    <a:accent5>
      <a:srgbClr val="F5952C"/>
    </a:accent5>
    <a:accent6>
      <a:srgbClr val="658AAE"/>
    </a:accent6>
    <a:hlink>
      <a:srgbClr val="023D7A"/>
    </a:hlink>
    <a:folHlink>
      <a:srgbClr val="BFBFBF"/>
    </a:folHlink>
  </a:clrScheme>
  <a:fontScheme name="常规5">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商务绚丽">
    <a:dk1>
      <a:srgbClr val="000000"/>
    </a:dk1>
    <a:lt1>
      <a:srgbClr val="FFFFFF"/>
    </a:lt1>
    <a:dk2>
      <a:srgbClr val="768394"/>
    </a:dk2>
    <a:lt2>
      <a:srgbClr val="F0F0F0"/>
    </a:lt2>
    <a:accent1>
      <a:srgbClr val="1F4360"/>
    </a:accent1>
    <a:accent2>
      <a:srgbClr val="CB2425"/>
    </a:accent2>
    <a:accent3>
      <a:srgbClr val="2C4854"/>
    </a:accent3>
    <a:accent4>
      <a:srgbClr val="7F52B9"/>
    </a:accent4>
    <a:accent5>
      <a:srgbClr val="F5952C"/>
    </a:accent5>
    <a:accent6>
      <a:srgbClr val="658AAE"/>
    </a:accent6>
    <a:hlink>
      <a:srgbClr val="023D7A"/>
    </a:hlink>
    <a:folHlink>
      <a:srgbClr val="BFBFBF"/>
    </a:folHlink>
  </a:clrScheme>
  <a:fontScheme name="常规5">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66</TotalTime>
  <Words>1656</Words>
  <Application>Microsoft Office PowerPoint</Application>
  <PresentationFormat>宽屏</PresentationFormat>
  <Paragraphs>284</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Bold</vt:lpstr>
      <vt:lpstr>思源黑体 CN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大学考古学历史课程课件ppt模板</dc:title>
  <dc:creator>PPT世界</dc:creator>
  <cp:keywords>www.pptx.cn</cp:keywords>
  <dc:description>www.51pptmoban.com</dc:description>
  <cp:lastModifiedBy>Win user</cp:lastModifiedBy>
  <cp:revision>26</cp:revision>
  <dcterms:created xsi:type="dcterms:W3CDTF">2022-01-27T09:59:39Z</dcterms:created>
  <dcterms:modified xsi:type="dcterms:W3CDTF">2022-05-23T15:12:46Z</dcterms:modified>
</cp:coreProperties>
</file>